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94660"/>
  </p:normalViewPr>
  <p:slideViewPr>
    <p:cSldViewPr snapToGrid="0" showGuides="1">
      <p:cViewPr varScale="1">
        <p:scale>
          <a:sx n="66" d="100"/>
          <a:sy n="66" d="100"/>
        </p:scale>
        <p:origin x="96"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noFill/>
            <a:effectLst/>
          </c:spPr>
          <c:explosion val="0"/>
          <c:dPt>
            <c:idx val="0"/>
            <c:bubble3D val="0"/>
            <c:spPr>
              <a:noFill/>
              <a:ln w="44450">
                <a:solidFill>
                  <a:schemeClr val="bg1"/>
                </a:solidFill>
              </a:ln>
              <a:effectLst/>
            </c:spPr>
          </c:dPt>
          <c:dPt>
            <c:idx val="1"/>
            <c:bubble3D val="0"/>
            <c:spPr>
              <a:noFill/>
              <a:ln w="44450">
                <a:solidFill>
                  <a:schemeClr val="bg1"/>
                </a:solidFill>
              </a:ln>
              <a:effectLst/>
            </c:spPr>
          </c:dPt>
          <c:dPt>
            <c:idx val="2"/>
            <c:bubble3D val="0"/>
            <c:spPr>
              <a:noFill/>
              <a:ln w="44450">
                <a:solidFill>
                  <a:schemeClr val="bg1"/>
                </a:solidFill>
              </a:ln>
              <a:effectLst/>
            </c:spPr>
          </c:dPt>
          <c:dPt>
            <c:idx val="3"/>
            <c:bubble3D val="0"/>
            <c:spPr>
              <a:noFill/>
              <a:ln w="44450">
                <a:solidFill>
                  <a:schemeClr val="bg1"/>
                </a:solidFill>
              </a:ln>
              <a:effectLst/>
            </c:spPr>
          </c:dPt>
          <c:dLbls>
            <c:dLbl>
              <c:idx val="0"/>
              <c:layout>
                <c:manualLayout>
                  <c:x val="-0.195343637642628"/>
                  <c:y val="-0.0957218636061419"/>
                </c:manualLayout>
              </c:layout>
              <c:numFmt formatCode="General" sourceLinked="1"/>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cs"/>
                    </a:defRPr>
                  </a:pPr>
                </a:p>
              </c:txPr>
              <c:dLblPos val="bestFi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horzOverflow="overflow" vert="horz" wrap="square" lIns="38100" tIns="19050" rIns="38100" bIns="19050" anchor="ctr" anchorCtr="1">
                <a:spAutoFit/>
              </a:bodyPr>
              <a:lstStyle/>
              <a:p>
                <a:pPr>
                  <a:defRPr lang="zh-CN" sz="2800" b="0" i="0" u="none" strike="noStrike" kern="1200" baseline="0">
                    <a:solidFill>
                      <a:schemeClr val="bg1"/>
                    </a:solidFill>
                    <a:latin typeface="禹卫书法行书简体" panose="02000603000000000000" pitchFamily="2" charset="-122"/>
                    <a:ea typeface="禹卫书法行书简体" panose="02000603000000000000" pitchFamily="2" charset="-122"/>
                    <a:cs typeface="+mn-cs"/>
                  </a:defRPr>
                </a:pPr>
              </a:p>
            </c:txPr>
            <c:dLblPos val="bestFit"/>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a:noFill/>
            </a:ln>
            <a:effectLst/>
          </c:spPr>
          <c:invertIfNegative val="0"/>
          <c:pictureOptions>
            <c:pictureFormat val="stack"/>
          </c:pictureOptions>
          <c:dLbls>
            <c:dLbl>
              <c:idx val="1"/>
              <c:layout>
                <c:manualLayout>
                  <c:x val="0.0154001274451492"/>
                  <c:y val="-0.00689079286981996"/>
                </c:manualLayout>
              </c:layout>
              <c:numFmt formatCode="General" sourceLinked="1"/>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17966815352674"/>
                  <c:y val="-0.00344539643490995"/>
                </c:manualLayout>
              </c:layout>
              <c:numFmt formatCode="General" sourceLinked="1"/>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77000637225744"/>
                  <c:y val="-1.57912179051738e-17"/>
                </c:manualLayout>
              </c:layout>
              <c:numFmt formatCode="General" sourceLinked="1"/>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horzOverflow="overflow" vert="horz" wrap="square" lIns="38100" tIns="19050" rIns="38100" bIns="19050" anchor="ctr" anchorCtr="1">
                <a:spAutoFit/>
              </a:bodyPr>
              <a:lstStyle/>
              <a:p>
                <a:pPr>
                  <a:defRPr lang="zh-CN" sz="2800" b="1" i="0" u="none" strike="noStrike" kern="1200" baseline="0">
                    <a:solidFill>
                      <a:schemeClr val="tx1"/>
                    </a:solidFill>
                    <a:latin typeface="禹卫书法行书简体" panose="02000603000000000000" pitchFamily="2" charset="-122"/>
                    <a:ea typeface="禹卫书法行书简体" panose="02000603000000000000" pitchFamily="2"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6350" cap="flat" cmpd="sng" algn="ctr">
                      <a:noFill/>
                      <a:prstDash val="solid"/>
                      <a:round/>
                    </a:ln>
                    <a:effectLst/>
                  </c:spPr>
                </c15:leaderLines>
              </c:ext>
            </c:extLst>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8"/>
        <c:axId val="311600256"/>
        <c:axId val="311601792"/>
      </c:barChart>
      <c:catAx>
        <c:axId val="311600256"/>
        <c:scaling>
          <c:orientation val="minMax"/>
        </c:scaling>
        <c:delete val="0"/>
        <c:axPos val="l"/>
        <c:numFmt formatCode="General" sourceLinked="1"/>
        <c:majorTickMark val="none"/>
        <c:minorTickMark val="none"/>
        <c:tickLblPos val="nextTo"/>
        <c:spPr>
          <a:noFill/>
          <a:ln w="9525" cap="flat" cmpd="sng" algn="ctr">
            <a:noFill/>
            <a:prstDash val="solid"/>
            <a:round/>
          </a:ln>
          <a:effectLst/>
        </c:spPr>
        <c:txPr>
          <a:bodyPr rot="-60000000" spcFirstLastPara="1" vertOverflow="ellipsis" horzOverflow="overflow" vert="horz" wrap="square" anchor="ctr" anchorCtr="1"/>
          <a:lstStyle/>
          <a:p>
            <a:pPr>
              <a:defRPr lang="zh-CN" sz="2800" b="0" i="0" u="none" strike="noStrike" kern="1200" baseline="0">
                <a:solidFill>
                  <a:schemeClr val="tx1"/>
                </a:solidFill>
                <a:latin typeface="禹卫书法行书简体" panose="02000603000000000000" pitchFamily="2" charset="-122"/>
                <a:ea typeface="禹卫书法行书简体" panose="02000603000000000000" pitchFamily="2" charset="-122"/>
                <a:cs typeface="+mn-cs"/>
              </a:defRPr>
            </a:pPr>
          </a:p>
        </c:txPr>
        <c:crossAx val="311601792"/>
        <c:crosses val="autoZero"/>
        <c:auto val="1"/>
        <c:lblAlgn val="ctr"/>
        <c:lblOffset val="100"/>
        <c:noMultiLvlLbl val="0"/>
      </c:catAx>
      <c:valAx>
        <c:axId val="31160179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31160025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215BA7-788C-48E7-B7AF-05D3DD72934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6F93C9-35A6-44FD-B27F-4C51606C791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D48B287-8B85-4664-A285-5D94167513A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D6FF46-A086-49E2-98DE-F011DE75A74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48B287-8B85-4664-A285-5D94167513A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D6FF46-A086-49E2-98DE-F011DE75A74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2.emf"/><Relationship Id="rId3" Type="http://schemas.openxmlformats.org/officeDocument/2006/relationships/image" Target="../media/image21.emf"/><Relationship Id="rId2" Type="http://schemas.openxmlformats.org/officeDocument/2006/relationships/image" Target="../media/image4.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9.emf"/><Relationship Id="rId2" Type="http://schemas.openxmlformats.org/officeDocument/2006/relationships/image" Target="../media/image4.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0.jpe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3795" y="1015748"/>
            <a:ext cx="6580307" cy="4826504"/>
          </a:xfrm>
          <a:prstGeom prst="rect">
            <a:avLst/>
          </a:prstGeom>
        </p:spPr>
      </p:pic>
      <p:grpSp>
        <p:nvGrpSpPr>
          <p:cNvPr id="5" name="Group 4"/>
          <p:cNvGrpSpPr>
            <a:grpSpLocks noChangeAspect="1"/>
          </p:cNvGrpSpPr>
          <p:nvPr/>
        </p:nvGrpSpPr>
        <p:grpSpPr bwMode="auto">
          <a:xfrm>
            <a:off x="8278660" y="2467429"/>
            <a:ext cx="2107393" cy="2094951"/>
            <a:chOff x="2946" y="838"/>
            <a:chExt cx="1355" cy="1347"/>
          </a:xfrm>
          <a:solidFill>
            <a:schemeClr val="tx1"/>
          </a:solidFill>
        </p:grpSpPr>
        <p:sp>
          <p:nvSpPr>
            <p:cNvPr id="6"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 name="文本框 57"/>
          <p:cNvSpPr txBox="1"/>
          <p:nvPr/>
        </p:nvSpPr>
        <p:spPr>
          <a:xfrm>
            <a:off x="784143" y="2372809"/>
            <a:ext cx="5311857" cy="1107996"/>
          </a:xfrm>
          <a:prstGeom prst="rect">
            <a:avLst/>
          </a:prstGeom>
          <a:noFill/>
        </p:spPr>
        <p:txBody>
          <a:bodyPr wrap="square" rtlCol="0">
            <a:spAutoFit/>
          </a:bodyPr>
          <a:lstStyle/>
          <a:p>
            <a:r>
              <a:rPr lang="zh-CN" altLang="en-US" sz="6600" dirty="0">
                <a:latin typeface="禹卫书法行书简体" panose="02000603000000000000" pitchFamily="2" charset="-122"/>
                <a:ea typeface="禹卫书法行书简体" panose="02000603000000000000" pitchFamily="2" charset="-122"/>
              </a:rPr>
              <a:t>毕业</a:t>
            </a:r>
            <a:r>
              <a:rPr lang="zh-CN" altLang="en-US" sz="6600" dirty="0">
                <a:solidFill>
                  <a:srgbClr val="C00000"/>
                </a:solidFill>
                <a:latin typeface="禹卫书法行书简体" panose="02000603000000000000" pitchFamily="2" charset="-122"/>
                <a:ea typeface="禹卫书法行书简体" panose="02000603000000000000" pitchFamily="2" charset="-122"/>
              </a:rPr>
              <a:t>论文</a:t>
            </a:r>
            <a:r>
              <a:rPr lang="zh-CN" altLang="en-US" sz="6600" dirty="0">
                <a:latin typeface="禹卫书法行书简体" panose="02000603000000000000" pitchFamily="2" charset="-122"/>
                <a:ea typeface="禹卫书法行书简体" panose="02000603000000000000" pitchFamily="2" charset="-122"/>
              </a:rPr>
              <a:t>答辩</a:t>
            </a:r>
            <a:endParaRPr lang="zh-CN" altLang="en-US" sz="6600" dirty="0">
              <a:latin typeface="禹卫书法行书简体" panose="02000603000000000000" pitchFamily="2" charset="-122"/>
              <a:ea typeface="禹卫书法行书简体" panose="02000603000000000000" pitchFamily="2" charset="-122"/>
            </a:endParaRPr>
          </a:p>
        </p:txBody>
      </p:sp>
      <p:pic>
        <p:nvPicPr>
          <p:cNvPr id="59" name="图片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6734" y="1478113"/>
            <a:ext cx="1243877" cy="989316"/>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4126" t="17658" r="1349" b="16129"/>
          <a:stretch>
            <a:fillRect/>
          </a:stretch>
        </p:blipFill>
        <p:spPr>
          <a:xfrm>
            <a:off x="400304" y="1066145"/>
            <a:ext cx="1542362" cy="859316"/>
          </a:xfrm>
          <a:prstGeom prst="rect">
            <a:avLst/>
          </a:prstGeom>
        </p:spPr>
      </p:pic>
      <p:sp>
        <p:nvSpPr>
          <p:cNvPr id="61" name="文本框 60"/>
          <p:cNvSpPr txBox="1"/>
          <p:nvPr/>
        </p:nvSpPr>
        <p:spPr>
          <a:xfrm>
            <a:off x="1016000" y="3612109"/>
            <a:ext cx="4833257" cy="400110"/>
          </a:xfrm>
          <a:prstGeom prst="rect">
            <a:avLst/>
          </a:prstGeom>
          <a:noFill/>
        </p:spPr>
        <p:txBody>
          <a:bodyPr wrap="square" rtlCol="0">
            <a:spAutoFit/>
          </a:bodyPr>
          <a:lstStyle/>
          <a:p>
            <a:pPr algn="dist"/>
            <a:r>
              <a:rPr lang="en-US" altLang="zh-CN" sz="2000" dirty="0"/>
              <a:t>ADD YOUR PAPER TITLE HERE</a:t>
            </a:r>
            <a:endParaRPr lang="zh-CN" altLang="en-US" sz="2000" dirty="0"/>
          </a:p>
        </p:txBody>
      </p:sp>
      <p:sp>
        <p:nvSpPr>
          <p:cNvPr id="62" name="文本框 61"/>
          <p:cNvSpPr txBox="1"/>
          <p:nvPr/>
        </p:nvSpPr>
        <p:spPr>
          <a:xfrm>
            <a:off x="2229014" y="4811262"/>
            <a:ext cx="2633004" cy="457200"/>
          </a:xfrm>
          <a:prstGeom prst="rect">
            <a:avLst/>
          </a:prstGeom>
          <a:noFill/>
        </p:spPr>
        <p:txBody>
          <a:bodyPr wrap="square" rtlCol="0">
            <a:spAutoFit/>
          </a:bodyPr>
          <a:lstStyle/>
          <a:p>
            <a:r>
              <a:rPr lang="zh-CN" altLang="en-US" sz="2400" dirty="0">
                <a:latin typeface="楷体" panose="02010609060101010101" pitchFamily="49" charset="-122"/>
                <a:ea typeface="楷体" panose="02010609060101010101" pitchFamily="49" charset="-122"/>
              </a:rPr>
              <a:t>学生：</a:t>
            </a:r>
            <a:r>
              <a:rPr lang="en-US" altLang="zh-CN" sz="2400" dirty="0">
                <a:latin typeface="楷体" panose="02010609060101010101" pitchFamily="49" charset="-122"/>
                <a:ea typeface="楷体" panose="02010609060101010101" pitchFamily="49" charset="-122"/>
              </a:rPr>
              <a:t>xxxxxxxxx</a:t>
            </a:r>
            <a:endParaRPr lang="en-US" altLang="zh-CN" sz="2400" dirty="0">
              <a:latin typeface="楷体" panose="02010609060101010101" pitchFamily="49" charset="-122"/>
              <a:ea typeface="楷体" panose="02010609060101010101" pitchFamily="49" charset="-122"/>
            </a:endParaRPr>
          </a:p>
        </p:txBody>
      </p:sp>
      <p:sp>
        <p:nvSpPr>
          <p:cNvPr id="63" name="文本框 62"/>
          <p:cNvSpPr txBox="1"/>
          <p:nvPr/>
        </p:nvSpPr>
        <p:spPr>
          <a:xfrm>
            <a:off x="2162756" y="4180908"/>
            <a:ext cx="2633004" cy="457200"/>
          </a:xfrm>
          <a:prstGeom prst="rect">
            <a:avLst/>
          </a:prstGeom>
          <a:noFill/>
        </p:spPr>
        <p:txBody>
          <a:bodyPr wrap="square" rtlCol="0">
            <a:spAutoFit/>
          </a:bodyPr>
          <a:lstStyle/>
          <a:p>
            <a:r>
              <a:rPr lang="zh-CN" altLang="en-US" sz="2400" dirty="0">
                <a:latin typeface="楷体" panose="02010609060101010101" pitchFamily="49" charset="-122"/>
                <a:ea typeface="楷体" panose="02010609060101010101" pitchFamily="49" charset="-122"/>
              </a:rPr>
              <a:t>指导老师：</a:t>
            </a:r>
            <a:r>
              <a:rPr lang="en-US" altLang="zh-CN" sz="2400" dirty="0">
                <a:latin typeface="楷体" panose="02010609060101010101" pitchFamily="49" charset="-122"/>
                <a:ea typeface="楷体" panose="02010609060101010101" pitchFamily="49" charset="-122"/>
              </a:rPr>
              <a:t>xxxxxx</a:t>
            </a:r>
            <a:endParaRPr lang="en-US" altLang="zh-CN" sz="2400" dirty="0">
              <a:latin typeface="楷体" panose="02010609060101010101" pitchFamily="49" charset="-122"/>
              <a:ea typeface="楷体" panose="020106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pic>
        <p:nvPicPr>
          <p:cNvPr id="26" name="图片 9"/>
          <p:cNvPicPr>
            <a:picLocks noChangeAspect="1"/>
          </p:cNvPicPr>
          <p:nvPr/>
        </p:nvPicPr>
        <p:blipFill>
          <a:blip r:embed="rId3">
            <a:clrChange>
              <a:clrFrom>
                <a:srgbClr val="F4F0ED"/>
              </a:clrFrom>
              <a:clrTo>
                <a:srgbClr val="F4F0ED">
                  <a:alpha val="0"/>
                </a:srgbClr>
              </a:clrTo>
            </a:clrChange>
            <a:extLst>
              <a:ext uri="{28A0092B-C50C-407E-A947-70E740481C1C}">
                <a14:useLocalDpi xmlns:a14="http://schemas.microsoft.com/office/drawing/2010/main" val="0"/>
              </a:ext>
            </a:extLst>
          </a:blip>
          <a:srcRect/>
          <a:stretch>
            <a:fillRect/>
          </a:stretch>
        </p:blipFill>
        <p:spPr bwMode="auto">
          <a:xfrm>
            <a:off x="4881489" y="1387070"/>
            <a:ext cx="7244588" cy="512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26"/>
          <p:cNvSpPr txBox="1"/>
          <p:nvPr/>
        </p:nvSpPr>
        <p:spPr>
          <a:xfrm>
            <a:off x="1318360" y="2262532"/>
            <a:ext cx="2288782" cy="646331"/>
          </a:xfrm>
          <a:prstGeom prst="rect">
            <a:avLst/>
          </a:prstGeom>
          <a:noFill/>
        </p:spPr>
        <p:txBody>
          <a:bodyPr wrap="square" rtlCol="0">
            <a:spAutoFit/>
          </a:bodyPr>
          <a:lstStyle/>
          <a:p>
            <a:r>
              <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rPr>
              <a:t>添加文本</a:t>
            </a:r>
            <a:endPar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endParaRPr>
          </a:p>
        </p:txBody>
      </p:sp>
      <p:cxnSp>
        <p:nvCxnSpPr>
          <p:cNvPr id="28" name="直接连接符 27"/>
          <p:cNvCxnSpPr/>
          <p:nvPr/>
        </p:nvCxnSpPr>
        <p:spPr>
          <a:xfrm>
            <a:off x="1438715" y="3020911"/>
            <a:ext cx="3442774"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1343466" y="3156215"/>
            <a:ext cx="3805310" cy="1323439"/>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505200" y="4699000"/>
            <a:ext cx="2730354" cy="122046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86335"/>
            <a:ext cx="3905250" cy="4833129"/>
          </a:xfrm>
          <a:prstGeom prst="rect">
            <a:avLst/>
          </a:prstGeom>
        </p:spPr>
      </p:pic>
      <p:sp>
        <p:nvSpPr>
          <p:cNvPr id="10" name="文本框 9"/>
          <p:cNvSpPr txBox="1"/>
          <p:nvPr/>
        </p:nvSpPr>
        <p:spPr>
          <a:xfrm>
            <a:off x="6235554" y="2374900"/>
            <a:ext cx="4635205" cy="1015663"/>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grpSp>
        <p:nvGrpSpPr>
          <p:cNvPr id="11" name="组合 10"/>
          <p:cNvGrpSpPr/>
          <p:nvPr/>
        </p:nvGrpSpPr>
        <p:grpSpPr>
          <a:xfrm>
            <a:off x="4914313" y="1923669"/>
            <a:ext cx="1155216" cy="567561"/>
            <a:chOff x="831851" y="1143000"/>
            <a:chExt cx="2768600" cy="1262063"/>
          </a:xfrm>
          <a:noFill/>
        </p:grpSpPr>
        <p:sp>
          <p:nvSpPr>
            <p:cNvPr id="12" name="Freeform 5"/>
            <p:cNvSpPr/>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solidFill>
                <a:schemeClr val="tx1">
                  <a:lumMod val="65000"/>
                  <a:lumOff val="35000"/>
                </a:schemeClr>
              </a:solidFill>
            </a:ln>
          </p:spPr>
          <p:txBody>
            <a:bodyPr vert="horz" wrap="square" lIns="91440" tIns="45720" rIns="91440" bIns="45720" numCol="1" anchor="t" anchorCtr="0" compatLnSpc="1"/>
            <a:lstStyle/>
            <a:p>
              <a:endParaRPr lang="zh-CN" altLang="en-US"/>
            </a:p>
          </p:txBody>
        </p:sp>
        <p:sp>
          <p:nvSpPr>
            <p:cNvPr id="13" name="Freeform 6"/>
            <p:cNvSpPr/>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solidFill>
                <a:schemeClr val="tx1">
                  <a:lumMod val="65000"/>
                  <a:lumOff val="35000"/>
                </a:schemeClr>
              </a:solidFill>
            </a:ln>
          </p:spPr>
          <p:txBody>
            <a:bodyPr vert="horz" wrap="square" lIns="91440" tIns="45720" rIns="91440" bIns="45720" numCol="1" anchor="t" anchorCtr="0" compatLnSpc="1"/>
            <a:lstStyle/>
            <a:p>
              <a:endParaRPr lang="zh-CN" altLang="en-US"/>
            </a:p>
          </p:txBody>
        </p:sp>
        <p:sp>
          <p:nvSpPr>
            <p:cNvPr id="14" name="Freeform 7"/>
            <p:cNvSpPr/>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solidFill>
                <a:schemeClr val="tx1">
                  <a:lumMod val="65000"/>
                  <a:lumOff val="35000"/>
                </a:schemeClr>
              </a:solidFill>
            </a:ln>
          </p:spPr>
          <p:txBody>
            <a:bodyPr vert="horz" wrap="square" lIns="91440" tIns="45720" rIns="91440" bIns="45720" numCol="1" anchor="t" anchorCtr="0" compatLnSpc="1"/>
            <a:lstStyle/>
            <a:p>
              <a:endParaRPr lang="zh-CN" altLang="en-US"/>
            </a:p>
          </p:txBody>
        </p:sp>
      </p:grpSp>
      <p:sp>
        <p:nvSpPr>
          <p:cNvPr id="15" name="文本框 14"/>
          <p:cNvSpPr txBox="1"/>
          <p:nvPr/>
        </p:nvSpPr>
        <p:spPr>
          <a:xfrm>
            <a:off x="6235554" y="1872869"/>
            <a:ext cx="1666790"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16" name="文本框 15"/>
          <p:cNvSpPr txBox="1"/>
          <p:nvPr/>
        </p:nvSpPr>
        <p:spPr>
          <a:xfrm>
            <a:off x="6235554" y="4407259"/>
            <a:ext cx="4635205" cy="1015663"/>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grpSp>
        <p:nvGrpSpPr>
          <p:cNvPr id="17" name="组合 16"/>
          <p:cNvGrpSpPr/>
          <p:nvPr/>
        </p:nvGrpSpPr>
        <p:grpSpPr>
          <a:xfrm>
            <a:off x="4914313" y="3956028"/>
            <a:ext cx="1155216" cy="567561"/>
            <a:chOff x="831851" y="1143000"/>
            <a:chExt cx="2768600" cy="1262063"/>
          </a:xfrm>
          <a:noFill/>
        </p:grpSpPr>
        <p:sp>
          <p:nvSpPr>
            <p:cNvPr id="18" name="Freeform 5"/>
            <p:cNvSpPr/>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solidFill>
                <a:schemeClr val="tx1">
                  <a:lumMod val="65000"/>
                  <a:lumOff val="35000"/>
                </a:schemeClr>
              </a:solidFill>
            </a:ln>
          </p:spPr>
          <p:txBody>
            <a:bodyPr vert="horz" wrap="square" lIns="91440" tIns="45720" rIns="91440" bIns="45720" numCol="1" anchor="t" anchorCtr="0" compatLnSpc="1"/>
            <a:lstStyle/>
            <a:p>
              <a:endParaRPr lang="zh-CN" altLang="en-US"/>
            </a:p>
          </p:txBody>
        </p:sp>
        <p:sp>
          <p:nvSpPr>
            <p:cNvPr id="19" name="Freeform 6"/>
            <p:cNvSpPr/>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solidFill>
                <a:schemeClr val="tx1">
                  <a:lumMod val="65000"/>
                  <a:lumOff val="35000"/>
                </a:schemeClr>
              </a:solidFill>
            </a:ln>
          </p:spPr>
          <p:txBody>
            <a:bodyPr vert="horz" wrap="square" lIns="91440" tIns="45720" rIns="91440" bIns="45720" numCol="1" anchor="t" anchorCtr="0" compatLnSpc="1"/>
            <a:lstStyle/>
            <a:p>
              <a:endParaRPr lang="zh-CN" altLang="en-US"/>
            </a:p>
          </p:txBody>
        </p:sp>
        <p:sp>
          <p:nvSpPr>
            <p:cNvPr id="20" name="Freeform 7"/>
            <p:cNvSpPr/>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solidFill>
                <a:schemeClr val="tx1">
                  <a:lumMod val="65000"/>
                  <a:lumOff val="35000"/>
                </a:schemeClr>
              </a:solidFill>
            </a:ln>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6235554" y="3905228"/>
            <a:ext cx="1666790"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7500" y="1304785"/>
            <a:ext cx="4806633" cy="4806633"/>
          </a:xfrm>
          <a:prstGeom prst="rect">
            <a:avLst/>
          </a:prstGeom>
        </p:spPr>
      </p:pic>
      <p:graphicFrame>
        <p:nvGraphicFramePr>
          <p:cNvPr id="23" name="图表 22"/>
          <p:cNvGraphicFramePr/>
          <p:nvPr/>
        </p:nvGraphicFramePr>
        <p:xfrm>
          <a:off x="3880234" y="2097994"/>
          <a:ext cx="4654234" cy="3102823"/>
        </p:xfrm>
        <a:graphic>
          <a:graphicData uri="http://schemas.openxmlformats.org/drawingml/2006/chart">
            <c:chart xmlns:c="http://schemas.openxmlformats.org/drawingml/2006/chart" xmlns:r="http://schemas.openxmlformats.org/officeDocument/2006/relationships" r:id="rId1"/>
          </a:graphicData>
        </a:graphic>
      </p:graphicFrame>
      <p:sp>
        <p:nvSpPr>
          <p:cNvPr id="24" name="文本框 23"/>
          <p:cNvSpPr txBox="1"/>
          <p:nvPr/>
        </p:nvSpPr>
        <p:spPr>
          <a:xfrm>
            <a:off x="2060192" y="1456935"/>
            <a:ext cx="1676058"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25" name="文本框 24"/>
          <p:cNvSpPr txBox="1"/>
          <p:nvPr/>
        </p:nvSpPr>
        <p:spPr>
          <a:xfrm>
            <a:off x="596516" y="1980155"/>
            <a:ext cx="3139734" cy="707886"/>
          </a:xfrm>
          <a:prstGeom prst="rect">
            <a:avLst/>
          </a:prstGeom>
          <a:noFill/>
        </p:spPr>
        <p:txBody>
          <a:bodyPr wrap="square" rtlCol="0">
            <a:spAutoFit/>
          </a:bodyPr>
          <a:lstStyle/>
          <a:p>
            <a:pPr algn="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cxnSp>
        <p:nvCxnSpPr>
          <p:cNvPr id="26" name="直接连接符 25"/>
          <p:cNvCxnSpPr/>
          <p:nvPr/>
        </p:nvCxnSpPr>
        <p:spPr>
          <a:xfrm>
            <a:off x="952500" y="1980155"/>
            <a:ext cx="2571750"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2060192" y="3032482"/>
            <a:ext cx="1676058"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28" name="文本框 27"/>
          <p:cNvSpPr txBox="1"/>
          <p:nvPr/>
        </p:nvSpPr>
        <p:spPr>
          <a:xfrm>
            <a:off x="596516" y="3555702"/>
            <a:ext cx="3139734" cy="707886"/>
          </a:xfrm>
          <a:prstGeom prst="rect">
            <a:avLst/>
          </a:prstGeom>
          <a:noFill/>
        </p:spPr>
        <p:txBody>
          <a:bodyPr wrap="square" rtlCol="0">
            <a:spAutoFit/>
          </a:bodyPr>
          <a:lstStyle/>
          <a:p>
            <a:pPr algn="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cxnSp>
        <p:nvCxnSpPr>
          <p:cNvPr id="29" name="直接连接符 28"/>
          <p:cNvCxnSpPr/>
          <p:nvPr/>
        </p:nvCxnSpPr>
        <p:spPr>
          <a:xfrm>
            <a:off x="952500" y="3555702"/>
            <a:ext cx="2571750"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043442" y="4525198"/>
            <a:ext cx="1676058"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31" name="文本框 30"/>
          <p:cNvSpPr txBox="1"/>
          <p:nvPr/>
        </p:nvSpPr>
        <p:spPr>
          <a:xfrm>
            <a:off x="579766" y="5048418"/>
            <a:ext cx="3139734" cy="707886"/>
          </a:xfrm>
          <a:prstGeom prst="rect">
            <a:avLst/>
          </a:prstGeom>
          <a:noFill/>
        </p:spPr>
        <p:txBody>
          <a:bodyPr wrap="square" rtlCol="0">
            <a:spAutoFit/>
          </a:bodyPr>
          <a:lstStyle/>
          <a:p>
            <a:pPr algn="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cxnSp>
        <p:nvCxnSpPr>
          <p:cNvPr id="32" name="直接连接符 31"/>
          <p:cNvCxnSpPr/>
          <p:nvPr/>
        </p:nvCxnSpPr>
        <p:spPr>
          <a:xfrm>
            <a:off x="935750" y="5048418"/>
            <a:ext cx="2571750"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8517949" y="3032482"/>
            <a:ext cx="1676058"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36" name="文本框 35"/>
          <p:cNvSpPr txBox="1"/>
          <p:nvPr/>
        </p:nvSpPr>
        <p:spPr>
          <a:xfrm>
            <a:off x="8507315" y="3555702"/>
            <a:ext cx="3139734" cy="1323439"/>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a:p>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cxnSp>
        <p:nvCxnSpPr>
          <p:cNvPr id="37" name="直接连接符 36"/>
          <p:cNvCxnSpPr/>
          <p:nvPr/>
        </p:nvCxnSpPr>
        <p:spPr>
          <a:xfrm>
            <a:off x="8653749" y="3555702"/>
            <a:ext cx="2571750"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18" name="Freeform 5"/>
          <p:cNvSpPr>
            <a:spLocks noEditPoints="1" noChangeArrowheads="1"/>
          </p:cNvSpPr>
          <p:nvPr/>
        </p:nvSpPr>
        <p:spPr bwMode="auto">
          <a:xfrm>
            <a:off x="4311052" y="2017013"/>
            <a:ext cx="1503739" cy="1409249"/>
          </a:xfrm>
          <a:custGeom>
            <a:avLst/>
            <a:gdLst>
              <a:gd name="T0" fmla="*/ 1753424 w 235"/>
              <a:gd name="T1" fmla="*/ 836208 h 220"/>
              <a:gd name="T2" fmla="*/ 903051 w 235"/>
              <a:gd name="T3" fmla="*/ 1642283 h 220"/>
              <a:gd name="T4" fmla="*/ 421424 w 235"/>
              <a:gd name="T5" fmla="*/ 1506682 h 220"/>
              <a:gd name="T6" fmla="*/ 150509 w 235"/>
              <a:gd name="T7" fmla="*/ 1295746 h 220"/>
              <a:gd name="T8" fmla="*/ 52678 w 235"/>
              <a:gd name="T9" fmla="*/ 828675 h 220"/>
              <a:gd name="T10" fmla="*/ 609560 w 235"/>
              <a:gd name="T11" fmla="*/ 60267 h 220"/>
              <a:gd name="T12" fmla="*/ 835322 w 235"/>
              <a:gd name="T13" fmla="*/ 150668 h 220"/>
              <a:gd name="T14" fmla="*/ 790170 w 235"/>
              <a:gd name="T15" fmla="*/ 158202 h 220"/>
              <a:gd name="T16" fmla="*/ 413898 w 235"/>
              <a:gd name="T17" fmla="*/ 436938 h 220"/>
              <a:gd name="T18" fmla="*/ 1407255 w 235"/>
              <a:gd name="T19" fmla="*/ 489672 h 220"/>
              <a:gd name="T20" fmla="*/ 1490034 w 235"/>
              <a:gd name="T21" fmla="*/ 723207 h 220"/>
              <a:gd name="T22" fmla="*/ 1354577 w 235"/>
              <a:gd name="T23" fmla="*/ 1122478 h 220"/>
              <a:gd name="T24" fmla="*/ 526780 w 235"/>
              <a:gd name="T25" fmla="*/ 406804 h 220"/>
              <a:gd name="T26" fmla="*/ 624610 w 235"/>
              <a:gd name="T27" fmla="*/ 1386147 h 220"/>
              <a:gd name="T28" fmla="*/ 602034 w 235"/>
              <a:gd name="T29" fmla="*/ 1499148 h 220"/>
              <a:gd name="T30" fmla="*/ 1256746 w 235"/>
              <a:gd name="T31" fmla="*/ 1423814 h 220"/>
              <a:gd name="T32" fmla="*/ 955729 w 235"/>
              <a:gd name="T33" fmla="*/ 1461481 h 220"/>
              <a:gd name="T34" fmla="*/ 1384678 w 235"/>
              <a:gd name="T35" fmla="*/ 1265613 h 220"/>
              <a:gd name="T36" fmla="*/ 1520136 w 235"/>
              <a:gd name="T37" fmla="*/ 565006 h 220"/>
              <a:gd name="T38" fmla="*/ 1354577 w 235"/>
              <a:gd name="T39" fmla="*/ 316403 h 220"/>
              <a:gd name="T40" fmla="*/ 888000 w 235"/>
              <a:gd name="T41" fmla="*/ 158202 h 220"/>
              <a:gd name="T42" fmla="*/ 812746 w 235"/>
              <a:gd name="T43" fmla="*/ 195869 h 220"/>
              <a:gd name="T44" fmla="*/ 910576 w 235"/>
              <a:gd name="T45" fmla="*/ 180802 h 220"/>
              <a:gd name="T46" fmla="*/ 1151390 w 235"/>
              <a:gd name="T47" fmla="*/ 195869 h 220"/>
              <a:gd name="T48" fmla="*/ 699865 w 235"/>
              <a:gd name="T49" fmla="*/ 210935 h 220"/>
              <a:gd name="T50" fmla="*/ 1286848 w 235"/>
              <a:gd name="T51" fmla="*/ 263669 h 220"/>
              <a:gd name="T52" fmla="*/ 1008407 w 235"/>
              <a:gd name="T53" fmla="*/ 256136 h 220"/>
              <a:gd name="T54" fmla="*/ 669763 w 235"/>
              <a:gd name="T55" fmla="*/ 308870 h 220"/>
              <a:gd name="T56" fmla="*/ 1354577 w 235"/>
              <a:gd name="T57" fmla="*/ 301336 h 220"/>
              <a:gd name="T58" fmla="*/ 459051 w 235"/>
              <a:gd name="T59" fmla="*/ 376670 h 220"/>
              <a:gd name="T60" fmla="*/ 1678170 w 235"/>
              <a:gd name="T61" fmla="*/ 467071 h 220"/>
              <a:gd name="T62" fmla="*/ 1414780 w 235"/>
              <a:gd name="T63" fmla="*/ 519805 h 220"/>
              <a:gd name="T64" fmla="*/ 1715797 w 235"/>
              <a:gd name="T65" fmla="*/ 580073 h 220"/>
              <a:gd name="T66" fmla="*/ 1452407 w 235"/>
              <a:gd name="T67" fmla="*/ 632806 h 220"/>
              <a:gd name="T68" fmla="*/ 285966 w 235"/>
              <a:gd name="T69" fmla="*/ 685540 h 220"/>
              <a:gd name="T70" fmla="*/ 346170 w 235"/>
              <a:gd name="T71" fmla="*/ 685540 h 220"/>
              <a:gd name="T72" fmla="*/ 1557763 w 235"/>
              <a:gd name="T73" fmla="*/ 745808 h 220"/>
              <a:gd name="T74" fmla="*/ 331119 w 235"/>
              <a:gd name="T75" fmla="*/ 873875 h 220"/>
              <a:gd name="T76" fmla="*/ 1497560 w 235"/>
              <a:gd name="T77" fmla="*/ 821142 h 220"/>
              <a:gd name="T78" fmla="*/ 1527661 w 235"/>
              <a:gd name="T79" fmla="*/ 956743 h 220"/>
              <a:gd name="T80" fmla="*/ 1557763 w 235"/>
              <a:gd name="T81" fmla="*/ 949210 h 220"/>
              <a:gd name="T82" fmla="*/ 1482509 w 235"/>
              <a:gd name="T83" fmla="*/ 1062211 h 220"/>
              <a:gd name="T84" fmla="*/ 45153 w 235"/>
              <a:gd name="T85" fmla="*/ 1122478 h 220"/>
              <a:gd name="T86" fmla="*/ 1452407 w 235"/>
              <a:gd name="T87" fmla="*/ 1152612 h 220"/>
              <a:gd name="T88" fmla="*/ 1459933 w 235"/>
              <a:gd name="T89" fmla="*/ 1235479 h 220"/>
              <a:gd name="T90" fmla="*/ 127932 w 235"/>
              <a:gd name="T91" fmla="*/ 1197812 h 220"/>
              <a:gd name="T92" fmla="*/ 526780 w 235"/>
              <a:gd name="T93" fmla="*/ 1227946 h 220"/>
              <a:gd name="T94" fmla="*/ 556882 w 235"/>
              <a:gd name="T95" fmla="*/ 1273146 h 220"/>
              <a:gd name="T96" fmla="*/ 1271797 w 235"/>
              <a:gd name="T97" fmla="*/ 1318347 h 220"/>
              <a:gd name="T98" fmla="*/ 1354577 w 235"/>
              <a:gd name="T99" fmla="*/ 1325880 h 220"/>
              <a:gd name="T100" fmla="*/ 1091187 w 235"/>
              <a:gd name="T101" fmla="*/ 1340947 h 220"/>
              <a:gd name="T102" fmla="*/ 1309424 w 235"/>
              <a:gd name="T103" fmla="*/ 1371081 h 220"/>
              <a:gd name="T104" fmla="*/ 1271797 w 235"/>
              <a:gd name="T105" fmla="*/ 1386147 h 220"/>
              <a:gd name="T106" fmla="*/ 285966 w 235"/>
              <a:gd name="T107" fmla="*/ 1416281 h 220"/>
              <a:gd name="T108" fmla="*/ 1204068 w 235"/>
              <a:gd name="T109" fmla="*/ 1423814 h 220"/>
              <a:gd name="T110" fmla="*/ 233288 w 235"/>
              <a:gd name="T111" fmla="*/ 1431348 h 220"/>
              <a:gd name="T112" fmla="*/ 293492 w 235"/>
              <a:gd name="T113" fmla="*/ 1446415 h 220"/>
              <a:gd name="T114" fmla="*/ 1181492 w 235"/>
              <a:gd name="T115" fmla="*/ 1461481 h 220"/>
              <a:gd name="T116" fmla="*/ 669763 w 235"/>
              <a:gd name="T117" fmla="*/ 1469015 h 220"/>
              <a:gd name="T118" fmla="*/ 707390 w 235"/>
              <a:gd name="T119" fmla="*/ 1476548 h 220"/>
              <a:gd name="T120" fmla="*/ 918102 w 235"/>
              <a:gd name="T121" fmla="*/ 1559416 h 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5"/>
              <a:gd name="T184" fmla="*/ 0 h 220"/>
              <a:gd name="T185" fmla="*/ 235 w 235"/>
              <a:gd name="T186" fmla="*/ 220 h 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5" h="220">
                <a:moveTo>
                  <a:pt x="146" y="2"/>
                </a:moveTo>
                <a:cubicBezTo>
                  <a:pt x="155" y="5"/>
                  <a:pt x="165" y="8"/>
                  <a:pt x="173" y="12"/>
                </a:cubicBezTo>
                <a:cubicBezTo>
                  <a:pt x="180" y="15"/>
                  <a:pt x="186" y="20"/>
                  <a:pt x="191" y="25"/>
                </a:cubicBezTo>
                <a:cubicBezTo>
                  <a:pt x="193" y="24"/>
                  <a:pt x="193" y="26"/>
                  <a:pt x="194" y="27"/>
                </a:cubicBezTo>
                <a:cubicBezTo>
                  <a:pt x="198" y="31"/>
                  <a:pt x="203" y="35"/>
                  <a:pt x="207" y="40"/>
                </a:cubicBezTo>
                <a:cubicBezTo>
                  <a:pt x="207" y="41"/>
                  <a:pt x="208" y="41"/>
                  <a:pt x="208" y="42"/>
                </a:cubicBezTo>
                <a:cubicBezTo>
                  <a:pt x="208" y="42"/>
                  <a:pt x="208" y="42"/>
                  <a:pt x="208" y="42"/>
                </a:cubicBezTo>
                <a:cubicBezTo>
                  <a:pt x="212" y="46"/>
                  <a:pt x="214" y="50"/>
                  <a:pt x="217" y="54"/>
                </a:cubicBezTo>
                <a:cubicBezTo>
                  <a:pt x="220" y="60"/>
                  <a:pt x="220" y="60"/>
                  <a:pt x="220" y="60"/>
                </a:cubicBezTo>
                <a:cubicBezTo>
                  <a:pt x="221" y="60"/>
                  <a:pt x="220" y="61"/>
                  <a:pt x="221" y="62"/>
                </a:cubicBezTo>
                <a:cubicBezTo>
                  <a:pt x="224" y="68"/>
                  <a:pt x="227" y="74"/>
                  <a:pt x="229" y="81"/>
                </a:cubicBezTo>
                <a:cubicBezTo>
                  <a:pt x="230" y="80"/>
                  <a:pt x="229" y="79"/>
                  <a:pt x="229" y="79"/>
                </a:cubicBezTo>
                <a:cubicBezTo>
                  <a:pt x="229" y="79"/>
                  <a:pt x="229" y="79"/>
                  <a:pt x="229" y="79"/>
                </a:cubicBezTo>
                <a:cubicBezTo>
                  <a:pt x="229" y="79"/>
                  <a:pt x="230" y="79"/>
                  <a:pt x="230" y="80"/>
                </a:cubicBezTo>
                <a:cubicBezTo>
                  <a:pt x="229" y="81"/>
                  <a:pt x="229" y="82"/>
                  <a:pt x="229" y="83"/>
                </a:cubicBezTo>
                <a:cubicBezTo>
                  <a:pt x="230" y="84"/>
                  <a:pt x="230" y="84"/>
                  <a:pt x="230" y="84"/>
                </a:cubicBezTo>
                <a:cubicBezTo>
                  <a:pt x="230" y="83"/>
                  <a:pt x="230" y="83"/>
                  <a:pt x="230" y="82"/>
                </a:cubicBezTo>
                <a:cubicBezTo>
                  <a:pt x="230" y="82"/>
                  <a:pt x="230" y="82"/>
                  <a:pt x="230" y="82"/>
                </a:cubicBezTo>
                <a:cubicBezTo>
                  <a:pt x="231" y="86"/>
                  <a:pt x="232" y="90"/>
                  <a:pt x="233" y="94"/>
                </a:cubicBezTo>
                <a:cubicBezTo>
                  <a:pt x="232" y="95"/>
                  <a:pt x="234" y="97"/>
                  <a:pt x="232" y="97"/>
                </a:cubicBezTo>
                <a:cubicBezTo>
                  <a:pt x="232" y="98"/>
                  <a:pt x="232" y="98"/>
                  <a:pt x="232" y="98"/>
                </a:cubicBezTo>
                <a:cubicBezTo>
                  <a:pt x="232" y="99"/>
                  <a:pt x="233" y="98"/>
                  <a:pt x="233" y="98"/>
                </a:cubicBezTo>
                <a:cubicBezTo>
                  <a:pt x="234" y="102"/>
                  <a:pt x="234" y="106"/>
                  <a:pt x="234" y="109"/>
                </a:cubicBezTo>
                <a:cubicBezTo>
                  <a:pt x="233" y="110"/>
                  <a:pt x="233" y="110"/>
                  <a:pt x="233" y="111"/>
                </a:cubicBezTo>
                <a:cubicBezTo>
                  <a:pt x="233" y="111"/>
                  <a:pt x="233" y="111"/>
                  <a:pt x="234" y="111"/>
                </a:cubicBezTo>
                <a:cubicBezTo>
                  <a:pt x="235" y="113"/>
                  <a:pt x="231" y="115"/>
                  <a:pt x="234" y="115"/>
                </a:cubicBezTo>
                <a:cubicBezTo>
                  <a:pt x="232" y="130"/>
                  <a:pt x="228" y="146"/>
                  <a:pt x="220" y="160"/>
                </a:cubicBezTo>
                <a:cubicBezTo>
                  <a:pt x="214" y="171"/>
                  <a:pt x="206" y="180"/>
                  <a:pt x="197" y="189"/>
                </a:cubicBezTo>
                <a:cubicBezTo>
                  <a:pt x="196" y="188"/>
                  <a:pt x="196" y="188"/>
                  <a:pt x="196" y="188"/>
                </a:cubicBezTo>
                <a:cubicBezTo>
                  <a:pt x="196" y="189"/>
                  <a:pt x="196" y="189"/>
                  <a:pt x="196" y="189"/>
                </a:cubicBezTo>
                <a:cubicBezTo>
                  <a:pt x="196" y="189"/>
                  <a:pt x="196" y="189"/>
                  <a:pt x="196" y="189"/>
                </a:cubicBezTo>
                <a:cubicBezTo>
                  <a:pt x="187" y="197"/>
                  <a:pt x="178" y="204"/>
                  <a:pt x="168" y="208"/>
                </a:cubicBezTo>
                <a:cubicBezTo>
                  <a:pt x="168" y="208"/>
                  <a:pt x="167" y="208"/>
                  <a:pt x="167" y="208"/>
                </a:cubicBezTo>
                <a:cubicBezTo>
                  <a:pt x="166" y="209"/>
                  <a:pt x="164" y="209"/>
                  <a:pt x="164" y="210"/>
                </a:cubicBezTo>
                <a:cubicBezTo>
                  <a:pt x="164" y="210"/>
                  <a:pt x="164" y="210"/>
                  <a:pt x="164" y="210"/>
                </a:cubicBezTo>
                <a:cubicBezTo>
                  <a:pt x="163" y="210"/>
                  <a:pt x="163" y="209"/>
                  <a:pt x="163" y="210"/>
                </a:cubicBezTo>
                <a:cubicBezTo>
                  <a:pt x="162" y="210"/>
                  <a:pt x="162" y="210"/>
                  <a:pt x="162" y="210"/>
                </a:cubicBezTo>
                <a:cubicBezTo>
                  <a:pt x="163" y="210"/>
                  <a:pt x="163" y="210"/>
                  <a:pt x="163" y="210"/>
                </a:cubicBezTo>
                <a:cubicBezTo>
                  <a:pt x="161" y="210"/>
                  <a:pt x="160" y="211"/>
                  <a:pt x="158" y="212"/>
                </a:cubicBezTo>
                <a:cubicBezTo>
                  <a:pt x="158" y="212"/>
                  <a:pt x="158" y="212"/>
                  <a:pt x="158" y="212"/>
                </a:cubicBezTo>
                <a:cubicBezTo>
                  <a:pt x="158" y="213"/>
                  <a:pt x="158" y="211"/>
                  <a:pt x="157" y="212"/>
                </a:cubicBezTo>
                <a:cubicBezTo>
                  <a:pt x="152" y="213"/>
                  <a:pt x="147" y="216"/>
                  <a:pt x="141" y="216"/>
                </a:cubicBezTo>
                <a:cubicBezTo>
                  <a:pt x="141" y="217"/>
                  <a:pt x="141" y="217"/>
                  <a:pt x="141" y="217"/>
                </a:cubicBezTo>
                <a:cubicBezTo>
                  <a:pt x="140" y="215"/>
                  <a:pt x="140" y="218"/>
                  <a:pt x="139" y="217"/>
                </a:cubicBezTo>
                <a:cubicBezTo>
                  <a:pt x="135" y="216"/>
                  <a:pt x="133" y="219"/>
                  <a:pt x="130" y="218"/>
                </a:cubicBezTo>
                <a:cubicBezTo>
                  <a:pt x="127" y="220"/>
                  <a:pt x="124" y="217"/>
                  <a:pt x="121" y="219"/>
                </a:cubicBezTo>
                <a:cubicBezTo>
                  <a:pt x="120" y="218"/>
                  <a:pt x="119" y="219"/>
                  <a:pt x="118" y="218"/>
                </a:cubicBezTo>
                <a:cubicBezTo>
                  <a:pt x="119" y="218"/>
                  <a:pt x="120" y="218"/>
                  <a:pt x="120" y="218"/>
                </a:cubicBezTo>
                <a:cubicBezTo>
                  <a:pt x="117" y="217"/>
                  <a:pt x="117" y="217"/>
                  <a:pt x="117" y="217"/>
                </a:cubicBezTo>
                <a:cubicBezTo>
                  <a:pt x="118" y="219"/>
                  <a:pt x="118" y="219"/>
                  <a:pt x="118" y="219"/>
                </a:cubicBezTo>
                <a:cubicBezTo>
                  <a:pt x="112" y="219"/>
                  <a:pt x="105" y="218"/>
                  <a:pt x="99" y="217"/>
                </a:cubicBezTo>
                <a:cubicBezTo>
                  <a:pt x="99" y="216"/>
                  <a:pt x="99" y="216"/>
                  <a:pt x="99" y="216"/>
                </a:cubicBezTo>
                <a:cubicBezTo>
                  <a:pt x="105" y="216"/>
                  <a:pt x="111" y="218"/>
                  <a:pt x="117" y="218"/>
                </a:cubicBezTo>
                <a:cubicBezTo>
                  <a:pt x="117" y="217"/>
                  <a:pt x="117" y="217"/>
                  <a:pt x="117" y="217"/>
                </a:cubicBezTo>
                <a:cubicBezTo>
                  <a:pt x="109" y="217"/>
                  <a:pt x="101" y="216"/>
                  <a:pt x="94" y="214"/>
                </a:cubicBezTo>
                <a:cubicBezTo>
                  <a:pt x="94" y="212"/>
                  <a:pt x="90" y="212"/>
                  <a:pt x="89" y="211"/>
                </a:cubicBezTo>
                <a:cubicBezTo>
                  <a:pt x="95" y="214"/>
                  <a:pt x="101" y="213"/>
                  <a:pt x="106" y="215"/>
                </a:cubicBezTo>
                <a:cubicBezTo>
                  <a:pt x="111" y="215"/>
                  <a:pt x="116" y="215"/>
                  <a:pt x="121" y="215"/>
                </a:cubicBezTo>
                <a:cubicBezTo>
                  <a:pt x="121" y="214"/>
                  <a:pt x="121" y="214"/>
                  <a:pt x="121" y="214"/>
                </a:cubicBezTo>
                <a:cubicBezTo>
                  <a:pt x="114" y="215"/>
                  <a:pt x="107" y="214"/>
                  <a:pt x="100" y="212"/>
                </a:cubicBezTo>
                <a:cubicBezTo>
                  <a:pt x="102" y="212"/>
                  <a:pt x="102" y="212"/>
                  <a:pt x="102" y="212"/>
                </a:cubicBezTo>
                <a:cubicBezTo>
                  <a:pt x="101" y="211"/>
                  <a:pt x="101" y="211"/>
                  <a:pt x="101" y="211"/>
                </a:cubicBezTo>
                <a:cubicBezTo>
                  <a:pt x="98" y="211"/>
                  <a:pt x="94" y="210"/>
                  <a:pt x="91" y="208"/>
                </a:cubicBezTo>
                <a:cubicBezTo>
                  <a:pt x="90" y="209"/>
                  <a:pt x="89" y="206"/>
                  <a:pt x="88" y="208"/>
                </a:cubicBezTo>
                <a:cubicBezTo>
                  <a:pt x="86" y="205"/>
                  <a:pt x="82" y="210"/>
                  <a:pt x="80" y="207"/>
                </a:cubicBezTo>
                <a:cubicBezTo>
                  <a:pt x="78" y="206"/>
                  <a:pt x="75" y="205"/>
                  <a:pt x="73" y="205"/>
                </a:cubicBezTo>
                <a:cubicBezTo>
                  <a:pt x="73" y="206"/>
                  <a:pt x="74" y="206"/>
                  <a:pt x="75" y="207"/>
                </a:cubicBezTo>
                <a:cubicBezTo>
                  <a:pt x="75" y="207"/>
                  <a:pt x="72" y="207"/>
                  <a:pt x="72" y="207"/>
                </a:cubicBezTo>
                <a:cubicBezTo>
                  <a:pt x="70" y="208"/>
                  <a:pt x="69" y="206"/>
                  <a:pt x="67" y="208"/>
                </a:cubicBezTo>
                <a:cubicBezTo>
                  <a:pt x="65" y="208"/>
                  <a:pt x="65" y="208"/>
                  <a:pt x="65" y="208"/>
                </a:cubicBezTo>
                <a:cubicBezTo>
                  <a:pt x="64" y="204"/>
                  <a:pt x="60" y="203"/>
                  <a:pt x="57" y="200"/>
                </a:cubicBezTo>
                <a:cubicBezTo>
                  <a:pt x="56" y="200"/>
                  <a:pt x="56" y="200"/>
                  <a:pt x="56" y="200"/>
                </a:cubicBezTo>
                <a:cubicBezTo>
                  <a:pt x="55" y="199"/>
                  <a:pt x="54" y="197"/>
                  <a:pt x="52" y="197"/>
                </a:cubicBezTo>
                <a:cubicBezTo>
                  <a:pt x="50" y="196"/>
                  <a:pt x="49" y="197"/>
                  <a:pt x="47" y="198"/>
                </a:cubicBezTo>
                <a:cubicBezTo>
                  <a:pt x="47" y="197"/>
                  <a:pt x="47" y="197"/>
                  <a:pt x="47" y="197"/>
                </a:cubicBezTo>
                <a:cubicBezTo>
                  <a:pt x="47" y="197"/>
                  <a:pt x="47" y="197"/>
                  <a:pt x="47" y="197"/>
                </a:cubicBezTo>
                <a:cubicBezTo>
                  <a:pt x="48" y="197"/>
                  <a:pt x="48" y="197"/>
                  <a:pt x="48" y="197"/>
                </a:cubicBezTo>
                <a:cubicBezTo>
                  <a:pt x="47" y="196"/>
                  <a:pt x="47" y="195"/>
                  <a:pt x="46" y="194"/>
                </a:cubicBezTo>
                <a:cubicBezTo>
                  <a:pt x="46" y="196"/>
                  <a:pt x="46" y="196"/>
                  <a:pt x="46" y="196"/>
                </a:cubicBezTo>
                <a:cubicBezTo>
                  <a:pt x="46" y="195"/>
                  <a:pt x="45" y="194"/>
                  <a:pt x="44" y="194"/>
                </a:cubicBezTo>
                <a:cubicBezTo>
                  <a:pt x="43" y="194"/>
                  <a:pt x="43" y="194"/>
                  <a:pt x="43" y="194"/>
                </a:cubicBezTo>
                <a:cubicBezTo>
                  <a:pt x="43" y="194"/>
                  <a:pt x="43" y="194"/>
                  <a:pt x="43" y="194"/>
                </a:cubicBezTo>
                <a:cubicBezTo>
                  <a:pt x="42" y="194"/>
                  <a:pt x="42" y="193"/>
                  <a:pt x="41" y="194"/>
                </a:cubicBezTo>
                <a:cubicBezTo>
                  <a:pt x="41" y="193"/>
                  <a:pt x="41" y="193"/>
                  <a:pt x="41" y="193"/>
                </a:cubicBezTo>
                <a:cubicBezTo>
                  <a:pt x="41" y="193"/>
                  <a:pt x="40" y="192"/>
                  <a:pt x="40" y="192"/>
                </a:cubicBezTo>
                <a:cubicBezTo>
                  <a:pt x="38" y="190"/>
                  <a:pt x="39" y="187"/>
                  <a:pt x="37" y="186"/>
                </a:cubicBezTo>
                <a:cubicBezTo>
                  <a:pt x="36" y="186"/>
                  <a:pt x="36" y="186"/>
                  <a:pt x="35" y="185"/>
                </a:cubicBezTo>
                <a:cubicBezTo>
                  <a:pt x="34" y="187"/>
                  <a:pt x="34" y="187"/>
                  <a:pt x="34" y="187"/>
                </a:cubicBezTo>
                <a:cubicBezTo>
                  <a:pt x="34" y="186"/>
                  <a:pt x="34" y="186"/>
                  <a:pt x="33" y="186"/>
                </a:cubicBezTo>
                <a:cubicBezTo>
                  <a:pt x="32" y="186"/>
                  <a:pt x="33" y="187"/>
                  <a:pt x="33" y="188"/>
                </a:cubicBezTo>
                <a:cubicBezTo>
                  <a:pt x="32" y="188"/>
                  <a:pt x="32" y="187"/>
                  <a:pt x="31" y="186"/>
                </a:cubicBezTo>
                <a:cubicBezTo>
                  <a:pt x="33" y="186"/>
                  <a:pt x="31" y="185"/>
                  <a:pt x="31" y="184"/>
                </a:cubicBezTo>
                <a:cubicBezTo>
                  <a:pt x="31" y="183"/>
                  <a:pt x="30" y="184"/>
                  <a:pt x="29" y="184"/>
                </a:cubicBezTo>
                <a:cubicBezTo>
                  <a:pt x="30" y="183"/>
                  <a:pt x="30" y="183"/>
                  <a:pt x="30" y="183"/>
                </a:cubicBezTo>
                <a:cubicBezTo>
                  <a:pt x="28" y="181"/>
                  <a:pt x="23" y="179"/>
                  <a:pt x="23" y="175"/>
                </a:cubicBezTo>
                <a:cubicBezTo>
                  <a:pt x="22" y="174"/>
                  <a:pt x="21" y="173"/>
                  <a:pt x="20" y="172"/>
                </a:cubicBezTo>
                <a:cubicBezTo>
                  <a:pt x="19" y="171"/>
                  <a:pt x="20" y="169"/>
                  <a:pt x="19" y="168"/>
                </a:cubicBezTo>
                <a:cubicBezTo>
                  <a:pt x="19" y="168"/>
                  <a:pt x="19" y="168"/>
                  <a:pt x="19" y="168"/>
                </a:cubicBezTo>
                <a:cubicBezTo>
                  <a:pt x="20" y="170"/>
                  <a:pt x="16" y="172"/>
                  <a:pt x="18" y="173"/>
                </a:cubicBezTo>
                <a:cubicBezTo>
                  <a:pt x="16" y="175"/>
                  <a:pt x="17" y="171"/>
                  <a:pt x="15" y="171"/>
                </a:cubicBezTo>
                <a:cubicBezTo>
                  <a:pt x="15" y="170"/>
                  <a:pt x="15" y="170"/>
                  <a:pt x="14" y="170"/>
                </a:cubicBezTo>
                <a:cubicBezTo>
                  <a:pt x="14" y="170"/>
                  <a:pt x="17" y="170"/>
                  <a:pt x="16" y="168"/>
                </a:cubicBezTo>
                <a:cubicBezTo>
                  <a:pt x="16" y="168"/>
                  <a:pt x="16" y="167"/>
                  <a:pt x="15" y="167"/>
                </a:cubicBezTo>
                <a:cubicBezTo>
                  <a:pt x="16" y="166"/>
                  <a:pt x="15" y="165"/>
                  <a:pt x="15" y="164"/>
                </a:cubicBezTo>
                <a:cubicBezTo>
                  <a:pt x="15" y="164"/>
                  <a:pt x="15" y="164"/>
                  <a:pt x="15" y="164"/>
                </a:cubicBezTo>
                <a:cubicBezTo>
                  <a:pt x="15" y="163"/>
                  <a:pt x="16" y="164"/>
                  <a:pt x="16" y="163"/>
                </a:cubicBezTo>
                <a:cubicBezTo>
                  <a:pt x="14" y="162"/>
                  <a:pt x="14" y="162"/>
                  <a:pt x="14" y="162"/>
                </a:cubicBezTo>
                <a:cubicBezTo>
                  <a:pt x="18" y="157"/>
                  <a:pt x="13" y="153"/>
                  <a:pt x="13" y="148"/>
                </a:cubicBezTo>
                <a:cubicBezTo>
                  <a:pt x="11" y="148"/>
                  <a:pt x="13" y="147"/>
                  <a:pt x="12" y="146"/>
                </a:cubicBezTo>
                <a:cubicBezTo>
                  <a:pt x="11" y="147"/>
                  <a:pt x="11" y="148"/>
                  <a:pt x="10" y="148"/>
                </a:cubicBezTo>
                <a:cubicBezTo>
                  <a:pt x="9" y="145"/>
                  <a:pt x="6" y="143"/>
                  <a:pt x="4" y="142"/>
                </a:cubicBezTo>
                <a:cubicBezTo>
                  <a:pt x="5" y="142"/>
                  <a:pt x="7" y="143"/>
                  <a:pt x="8" y="141"/>
                </a:cubicBezTo>
                <a:cubicBezTo>
                  <a:pt x="7" y="139"/>
                  <a:pt x="5" y="137"/>
                  <a:pt x="6" y="135"/>
                </a:cubicBezTo>
                <a:cubicBezTo>
                  <a:pt x="5" y="132"/>
                  <a:pt x="10" y="131"/>
                  <a:pt x="9" y="129"/>
                </a:cubicBezTo>
                <a:cubicBezTo>
                  <a:pt x="8" y="129"/>
                  <a:pt x="8" y="129"/>
                  <a:pt x="8" y="129"/>
                </a:cubicBezTo>
                <a:cubicBezTo>
                  <a:pt x="10" y="128"/>
                  <a:pt x="8" y="126"/>
                  <a:pt x="9" y="124"/>
                </a:cubicBezTo>
                <a:cubicBezTo>
                  <a:pt x="7" y="124"/>
                  <a:pt x="9" y="123"/>
                  <a:pt x="8" y="123"/>
                </a:cubicBezTo>
                <a:cubicBezTo>
                  <a:pt x="8" y="120"/>
                  <a:pt x="9" y="117"/>
                  <a:pt x="8" y="114"/>
                </a:cubicBezTo>
                <a:cubicBezTo>
                  <a:pt x="7" y="115"/>
                  <a:pt x="7" y="115"/>
                  <a:pt x="7" y="115"/>
                </a:cubicBezTo>
                <a:cubicBezTo>
                  <a:pt x="7" y="113"/>
                  <a:pt x="8" y="112"/>
                  <a:pt x="7" y="110"/>
                </a:cubicBezTo>
                <a:cubicBezTo>
                  <a:pt x="7" y="111"/>
                  <a:pt x="7" y="111"/>
                  <a:pt x="6" y="110"/>
                </a:cubicBezTo>
                <a:cubicBezTo>
                  <a:pt x="8" y="110"/>
                  <a:pt x="8" y="110"/>
                  <a:pt x="8" y="110"/>
                </a:cubicBezTo>
                <a:cubicBezTo>
                  <a:pt x="8" y="96"/>
                  <a:pt x="12" y="83"/>
                  <a:pt x="16" y="70"/>
                </a:cubicBezTo>
                <a:cubicBezTo>
                  <a:pt x="17" y="67"/>
                  <a:pt x="19" y="63"/>
                  <a:pt x="21" y="60"/>
                </a:cubicBezTo>
                <a:cubicBezTo>
                  <a:pt x="22" y="55"/>
                  <a:pt x="25" y="51"/>
                  <a:pt x="28" y="47"/>
                </a:cubicBezTo>
                <a:cubicBezTo>
                  <a:pt x="28" y="45"/>
                  <a:pt x="29" y="43"/>
                  <a:pt x="30" y="42"/>
                </a:cubicBezTo>
                <a:cubicBezTo>
                  <a:pt x="31" y="42"/>
                  <a:pt x="31" y="42"/>
                  <a:pt x="31" y="42"/>
                </a:cubicBezTo>
                <a:cubicBezTo>
                  <a:pt x="30" y="43"/>
                  <a:pt x="29" y="44"/>
                  <a:pt x="29" y="45"/>
                </a:cubicBezTo>
                <a:cubicBezTo>
                  <a:pt x="29" y="43"/>
                  <a:pt x="32" y="43"/>
                  <a:pt x="32" y="41"/>
                </a:cubicBezTo>
                <a:cubicBezTo>
                  <a:pt x="32" y="40"/>
                  <a:pt x="32" y="40"/>
                  <a:pt x="32" y="40"/>
                </a:cubicBezTo>
                <a:cubicBezTo>
                  <a:pt x="32" y="40"/>
                  <a:pt x="32" y="40"/>
                  <a:pt x="33" y="40"/>
                </a:cubicBezTo>
                <a:cubicBezTo>
                  <a:pt x="33" y="39"/>
                  <a:pt x="32" y="39"/>
                  <a:pt x="32" y="39"/>
                </a:cubicBezTo>
                <a:cubicBezTo>
                  <a:pt x="33" y="38"/>
                  <a:pt x="34" y="36"/>
                  <a:pt x="36" y="36"/>
                </a:cubicBezTo>
                <a:cubicBezTo>
                  <a:pt x="38" y="36"/>
                  <a:pt x="39" y="33"/>
                  <a:pt x="41" y="33"/>
                </a:cubicBezTo>
                <a:cubicBezTo>
                  <a:pt x="42" y="31"/>
                  <a:pt x="44" y="30"/>
                  <a:pt x="46" y="28"/>
                </a:cubicBezTo>
                <a:cubicBezTo>
                  <a:pt x="48" y="26"/>
                  <a:pt x="50" y="24"/>
                  <a:pt x="52" y="23"/>
                </a:cubicBezTo>
                <a:cubicBezTo>
                  <a:pt x="52" y="21"/>
                  <a:pt x="54" y="22"/>
                  <a:pt x="55" y="20"/>
                </a:cubicBezTo>
                <a:cubicBezTo>
                  <a:pt x="60" y="18"/>
                  <a:pt x="64" y="14"/>
                  <a:pt x="69" y="13"/>
                </a:cubicBezTo>
                <a:cubicBezTo>
                  <a:pt x="66" y="14"/>
                  <a:pt x="63" y="15"/>
                  <a:pt x="61" y="18"/>
                </a:cubicBezTo>
                <a:cubicBezTo>
                  <a:pt x="65" y="16"/>
                  <a:pt x="69" y="13"/>
                  <a:pt x="73" y="11"/>
                </a:cubicBezTo>
                <a:cubicBezTo>
                  <a:pt x="72" y="11"/>
                  <a:pt x="71" y="12"/>
                  <a:pt x="70" y="12"/>
                </a:cubicBezTo>
                <a:cubicBezTo>
                  <a:pt x="70" y="11"/>
                  <a:pt x="72" y="12"/>
                  <a:pt x="72" y="11"/>
                </a:cubicBezTo>
                <a:cubicBezTo>
                  <a:pt x="74" y="10"/>
                  <a:pt x="76" y="8"/>
                  <a:pt x="78" y="9"/>
                </a:cubicBezTo>
                <a:cubicBezTo>
                  <a:pt x="79" y="7"/>
                  <a:pt x="81" y="10"/>
                  <a:pt x="81" y="8"/>
                </a:cubicBezTo>
                <a:cubicBezTo>
                  <a:pt x="81" y="7"/>
                  <a:pt x="82" y="6"/>
                  <a:pt x="83" y="7"/>
                </a:cubicBezTo>
                <a:cubicBezTo>
                  <a:pt x="84" y="8"/>
                  <a:pt x="85" y="6"/>
                  <a:pt x="86" y="6"/>
                </a:cubicBezTo>
                <a:cubicBezTo>
                  <a:pt x="85" y="6"/>
                  <a:pt x="85" y="6"/>
                  <a:pt x="85" y="6"/>
                </a:cubicBezTo>
                <a:cubicBezTo>
                  <a:pt x="86" y="5"/>
                  <a:pt x="86" y="6"/>
                  <a:pt x="86" y="6"/>
                </a:cubicBezTo>
                <a:cubicBezTo>
                  <a:pt x="86" y="6"/>
                  <a:pt x="86" y="6"/>
                  <a:pt x="86" y="6"/>
                </a:cubicBezTo>
                <a:cubicBezTo>
                  <a:pt x="89" y="6"/>
                  <a:pt x="91" y="6"/>
                  <a:pt x="92" y="4"/>
                </a:cubicBezTo>
                <a:cubicBezTo>
                  <a:pt x="92" y="2"/>
                  <a:pt x="96" y="4"/>
                  <a:pt x="97" y="2"/>
                </a:cubicBezTo>
                <a:cubicBezTo>
                  <a:pt x="102" y="2"/>
                  <a:pt x="107" y="1"/>
                  <a:pt x="112" y="0"/>
                </a:cubicBezTo>
                <a:cubicBezTo>
                  <a:pt x="123" y="0"/>
                  <a:pt x="135" y="0"/>
                  <a:pt x="146" y="2"/>
                </a:cubicBezTo>
                <a:close/>
                <a:moveTo>
                  <a:pt x="90" y="4"/>
                </a:moveTo>
                <a:cubicBezTo>
                  <a:pt x="91" y="4"/>
                  <a:pt x="91" y="4"/>
                  <a:pt x="91" y="4"/>
                </a:cubicBezTo>
                <a:cubicBezTo>
                  <a:pt x="90" y="4"/>
                  <a:pt x="90" y="4"/>
                  <a:pt x="90" y="4"/>
                </a:cubicBezTo>
                <a:close/>
                <a:moveTo>
                  <a:pt x="90" y="5"/>
                </a:moveTo>
                <a:cubicBezTo>
                  <a:pt x="89" y="4"/>
                  <a:pt x="88" y="5"/>
                  <a:pt x="88" y="5"/>
                </a:cubicBezTo>
                <a:cubicBezTo>
                  <a:pt x="90" y="5"/>
                  <a:pt x="90" y="5"/>
                  <a:pt x="90" y="5"/>
                </a:cubicBezTo>
                <a:close/>
                <a:moveTo>
                  <a:pt x="142" y="20"/>
                </a:moveTo>
                <a:cubicBezTo>
                  <a:pt x="133" y="18"/>
                  <a:pt x="124" y="17"/>
                  <a:pt x="116" y="18"/>
                </a:cubicBezTo>
                <a:cubicBezTo>
                  <a:pt x="125" y="18"/>
                  <a:pt x="134" y="19"/>
                  <a:pt x="143" y="20"/>
                </a:cubicBezTo>
                <a:cubicBezTo>
                  <a:pt x="142" y="20"/>
                  <a:pt x="142" y="20"/>
                  <a:pt x="142" y="20"/>
                </a:cubicBezTo>
                <a:close/>
                <a:moveTo>
                  <a:pt x="103" y="20"/>
                </a:moveTo>
                <a:cubicBezTo>
                  <a:pt x="106" y="19"/>
                  <a:pt x="106" y="19"/>
                  <a:pt x="106" y="19"/>
                </a:cubicBezTo>
                <a:cubicBezTo>
                  <a:pt x="105" y="19"/>
                  <a:pt x="105" y="19"/>
                  <a:pt x="105" y="19"/>
                </a:cubicBezTo>
                <a:cubicBezTo>
                  <a:pt x="103" y="20"/>
                  <a:pt x="103" y="20"/>
                  <a:pt x="103" y="20"/>
                </a:cubicBezTo>
                <a:close/>
                <a:moveTo>
                  <a:pt x="111" y="20"/>
                </a:moveTo>
                <a:cubicBezTo>
                  <a:pt x="113" y="20"/>
                  <a:pt x="113" y="20"/>
                  <a:pt x="113" y="20"/>
                </a:cubicBezTo>
                <a:cubicBezTo>
                  <a:pt x="113" y="20"/>
                  <a:pt x="113" y="20"/>
                  <a:pt x="113" y="20"/>
                </a:cubicBezTo>
                <a:cubicBezTo>
                  <a:pt x="111" y="20"/>
                  <a:pt x="111" y="20"/>
                  <a:pt x="111" y="20"/>
                </a:cubicBezTo>
                <a:close/>
                <a:moveTo>
                  <a:pt x="101" y="20"/>
                </a:moveTo>
                <a:cubicBezTo>
                  <a:pt x="102" y="20"/>
                  <a:pt x="102" y="20"/>
                  <a:pt x="102" y="20"/>
                </a:cubicBezTo>
                <a:cubicBezTo>
                  <a:pt x="102" y="20"/>
                  <a:pt x="102" y="20"/>
                  <a:pt x="102" y="20"/>
                </a:cubicBezTo>
                <a:cubicBezTo>
                  <a:pt x="101" y="20"/>
                  <a:pt x="101" y="20"/>
                  <a:pt x="101" y="20"/>
                </a:cubicBezTo>
                <a:close/>
                <a:moveTo>
                  <a:pt x="110" y="20"/>
                </a:moveTo>
                <a:cubicBezTo>
                  <a:pt x="109" y="20"/>
                  <a:pt x="109" y="20"/>
                  <a:pt x="109" y="20"/>
                </a:cubicBezTo>
                <a:cubicBezTo>
                  <a:pt x="110" y="20"/>
                  <a:pt x="110" y="20"/>
                  <a:pt x="110" y="20"/>
                </a:cubicBezTo>
                <a:close/>
                <a:moveTo>
                  <a:pt x="121" y="20"/>
                </a:moveTo>
                <a:cubicBezTo>
                  <a:pt x="121" y="20"/>
                  <a:pt x="120" y="20"/>
                  <a:pt x="120" y="20"/>
                </a:cubicBezTo>
                <a:cubicBezTo>
                  <a:pt x="121" y="20"/>
                  <a:pt x="121" y="20"/>
                  <a:pt x="121" y="20"/>
                </a:cubicBezTo>
                <a:cubicBezTo>
                  <a:pt x="121" y="20"/>
                  <a:pt x="121" y="20"/>
                  <a:pt x="121" y="20"/>
                </a:cubicBezTo>
                <a:close/>
                <a:moveTo>
                  <a:pt x="125" y="21"/>
                </a:moveTo>
                <a:cubicBezTo>
                  <a:pt x="125" y="20"/>
                  <a:pt x="125" y="20"/>
                  <a:pt x="125" y="20"/>
                </a:cubicBezTo>
                <a:cubicBezTo>
                  <a:pt x="124" y="20"/>
                  <a:pt x="124" y="20"/>
                  <a:pt x="124" y="20"/>
                </a:cubicBezTo>
                <a:cubicBezTo>
                  <a:pt x="125" y="21"/>
                  <a:pt x="125" y="21"/>
                  <a:pt x="125" y="21"/>
                </a:cubicBezTo>
                <a:close/>
                <a:moveTo>
                  <a:pt x="156" y="25"/>
                </a:moveTo>
                <a:cubicBezTo>
                  <a:pt x="152" y="23"/>
                  <a:pt x="148" y="21"/>
                  <a:pt x="143" y="20"/>
                </a:cubicBezTo>
                <a:cubicBezTo>
                  <a:pt x="153" y="23"/>
                  <a:pt x="153" y="23"/>
                  <a:pt x="153" y="23"/>
                </a:cubicBezTo>
                <a:cubicBezTo>
                  <a:pt x="154" y="24"/>
                  <a:pt x="155" y="25"/>
                  <a:pt x="156" y="25"/>
                </a:cubicBezTo>
                <a:close/>
                <a:moveTo>
                  <a:pt x="106" y="20"/>
                </a:moveTo>
                <a:cubicBezTo>
                  <a:pt x="105" y="21"/>
                  <a:pt x="105" y="21"/>
                  <a:pt x="105" y="21"/>
                </a:cubicBezTo>
                <a:cubicBezTo>
                  <a:pt x="106" y="20"/>
                  <a:pt x="106" y="20"/>
                  <a:pt x="106" y="20"/>
                </a:cubicBezTo>
                <a:close/>
                <a:moveTo>
                  <a:pt x="127" y="20"/>
                </a:moveTo>
                <a:cubicBezTo>
                  <a:pt x="127" y="21"/>
                  <a:pt x="127" y="21"/>
                  <a:pt x="127" y="21"/>
                </a:cubicBezTo>
                <a:cubicBezTo>
                  <a:pt x="127" y="20"/>
                  <a:pt x="127" y="20"/>
                  <a:pt x="127" y="20"/>
                </a:cubicBezTo>
                <a:close/>
                <a:moveTo>
                  <a:pt x="131" y="21"/>
                </a:moveTo>
                <a:cubicBezTo>
                  <a:pt x="132" y="21"/>
                  <a:pt x="132" y="21"/>
                  <a:pt x="132" y="21"/>
                </a:cubicBezTo>
                <a:cubicBezTo>
                  <a:pt x="131" y="21"/>
                  <a:pt x="131" y="21"/>
                  <a:pt x="131" y="21"/>
                </a:cubicBezTo>
                <a:close/>
                <a:moveTo>
                  <a:pt x="112" y="22"/>
                </a:moveTo>
                <a:cubicBezTo>
                  <a:pt x="111" y="22"/>
                  <a:pt x="109" y="23"/>
                  <a:pt x="109" y="21"/>
                </a:cubicBezTo>
                <a:cubicBezTo>
                  <a:pt x="109" y="22"/>
                  <a:pt x="109" y="22"/>
                  <a:pt x="109" y="22"/>
                </a:cubicBezTo>
                <a:cubicBezTo>
                  <a:pt x="108" y="23"/>
                  <a:pt x="106" y="22"/>
                  <a:pt x="104" y="23"/>
                </a:cubicBezTo>
                <a:cubicBezTo>
                  <a:pt x="104" y="23"/>
                  <a:pt x="103" y="24"/>
                  <a:pt x="103" y="23"/>
                </a:cubicBezTo>
                <a:cubicBezTo>
                  <a:pt x="101" y="24"/>
                  <a:pt x="100" y="24"/>
                  <a:pt x="98" y="25"/>
                </a:cubicBezTo>
                <a:cubicBezTo>
                  <a:pt x="97" y="26"/>
                  <a:pt x="95" y="26"/>
                  <a:pt x="93" y="27"/>
                </a:cubicBezTo>
                <a:cubicBezTo>
                  <a:pt x="87" y="29"/>
                  <a:pt x="81" y="31"/>
                  <a:pt x="75" y="35"/>
                </a:cubicBezTo>
                <a:cubicBezTo>
                  <a:pt x="76" y="36"/>
                  <a:pt x="75" y="36"/>
                  <a:pt x="74" y="36"/>
                </a:cubicBezTo>
                <a:cubicBezTo>
                  <a:pt x="74" y="36"/>
                  <a:pt x="74" y="36"/>
                  <a:pt x="74" y="36"/>
                </a:cubicBezTo>
                <a:cubicBezTo>
                  <a:pt x="68" y="41"/>
                  <a:pt x="61" y="45"/>
                  <a:pt x="56" y="52"/>
                </a:cubicBezTo>
                <a:cubicBezTo>
                  <a:pt x="56" y="53"/>
                  <a:pt x="56" y="54"/>
                  <a:pt x="55" y="54"/>
                </a:cubicBezTo>
                <a:cubicBezTo>
                  <a:pt x="57" y="54"/>
                  <a:pt x="57" y="52"/>
                  <a:pt x="58" y="52"/>
                </a:cubicBezTo>
                <a:cubicBezTo>
                  <a:pt x="59" y="52"/>
                  <a:pt x="59" y="52"/>
                  <a:pt x="59" y="52"/>
                </a:cubicBezTo>
                <a:cubicBezTo>
                  <a:pt x="56" y="55"/>
                  <a:pt x="56" y="55"/>
                  <a:pt x="56" y="55"/>
                </a:cubicBezTo>
                <a:cubicBezTo>
                  <a:pt x="55" y="56"/>
                  <a:pt x="55" y="58"/>
                  <a:pt x="54" y="59"/>
                </a:cubicBezTo>
                <a:cubicBezTo>
                  <a:pt x="55" y="58"/>
                  <a:pt x="55" y="58"/>
                  <a:pt x="55" y="58"/>
                </a:cubicBezTo>
                <a:cubicBezTo>
                  <a:pt x="55" y="59"/>
                  <a:pt x="55" y="59"/>
                  <a:pt x="55" y="59"/>
                </a:cubicBezTo>
                <a:cubicBezTo>
                  <a:pt x="55" y="59"/>
                  <a:pt x="55" y="60"/>
                  <a:pt x="55" y="60"/>
                </a:cubicBezTo>
                <a:cubicBezTo>
                  <a:pt x="54" y="60"/>
                  <a:pt x="54" y="60"/>
                  <a:pt x="53" y="59"/>
                </a:cubicBezTo>
                <a:cubicBezTo>
                  <a:pt x="54" y="60"/>
                  <a:pt x="53" y="61"/>
                  <a:pt x="54" y="61"/>
                </a:cubicBezTo>
                <a:cubicBezTo>
                  <a:pt x="50" y="64"/>
                  <a:pt x="50" y="64"/>
                  <a:pt x="50" y="64"/>
                </a:cubicBezTo>
                <a:cubicBezTo>
                  <a:pt x="49" y="64"/>
                  <a:pt x="49" y="66"/>
                  <a:pt x="47" y="65"/>
                </a:cubicBezTo>
                <a:cubicBezTo>
                  <a:pt x="47" y="66"/>
                  <a:pt x="47" y="66"/>
                  <a:pt x="47" y="66"/>
                </a:cubicBezTo>
                <a:cubicBezTo>
                  <a:pt x="48" y="66"/>
                  <a:pt x="48" y="66"/>
                  <a:pt x="48" y="66"/>
                </a:cubicBezTo>
                <a:cubicBezTo>
                  <a:pt x="48" y="66"/>
                  <a:pt x="48" y="66"/>
                  <a:pt x="48" y="66"/>
                </a:cubicBezTo>
                <a:cubicBezTo>
                  <a:pt x="48" y="66"/>
                  <a:pt x="48" y="67"/>
                  <a:pt x="47" y="67"/>
                </a:cubicBezTo>
                <a:cubicBezTo>
                  <a:pt x="49" y="67"/>
                  <a:pt x="49" y="67"/>
                  <a:pt x="49" y="67"/>
                </a:cubicBezTo>
                <a:cubicBezTo>
                  <a:pt x="53" y="65"/>
                  <a:pt x="56" y="61"/>
                  <a:pt x="58" y="58"/>
                </a:cubicBezTo>
                <a:cubicBezTo>
                  <a:pt x="61" y="55"/>
                  <a:pt x="63" y="53"/>
                  <a:pt x="65" y="50"/>
                </a:cubicBezTo>
                <a:cubicBezTo>
                  <a:pt x="67" y="50"/>
                  <a:pt x="68" y="48"/>
                  <a:pt x="69" y="47"/>
                </a:cubicBezTo>
                <a:cubicBezTo>
                  <a:pt x="72" y="44"/>
                  <a:pt x="76" y="42"/>
                  <a:pt x="80" y="39"/>
                </a:cubicBezTo>
                <a:cubicBezTo>
                  <a:pt x="82" y="39"/>
                  <a:pt x="83" y="37"/>
                  <a:pt x="85" y="36"/>
                </a:cubicBezTo>
                <a:cubicBezTo>
                  <a:pt x="108" y="24"/>
                  <a:pt x="142" y="26"/>
                  <a:pt x="164" y="42"/>
                </a:cubicBezTo>
                <a:cubicBezTo>
                  <a:pt x="165" y="42"/>
                  <a:pt x="166" y="43"/>
                  <a:pt x="167" y="44"/>
                </a:cubicBezTo>
                <a:cubicBezTo>
                  <a:pt x="169" y="47"/>
                  <a:pt x="172" y="47"/>
                  <a:pt x="174" y="50"/>
                </a:cubicBezTo>
                <a:cubicBezTo>
                  <a:pt x="178" y="55"/>
                  <a:pt x="183" y="58"/>
                  <a:pt x="186" y="64"/>
                </a:cubicBezTo>
                <a:cubicBezTo>
                  <a:pt x="186" y="65"/>
                  <a:pt x="186" y="65"/>
                  <a:pt x="186" y="65"/>
                </a:cubicBezTo>
                <a:cubicBezTo>
                  <a:pt x="186" y="65"/>
                  <a:pt x="186" y="64"/>
                  <a:pt x="186" y="64"/>
                </a:cubicBezTo>
                <a:cubicBezTo>
                  <a:pt x="186" y="65"/>
                  <a:pt x="186" y="65"/>
                  <a:pt x="186" y="65"/>
                </a:cubicBezTo>
                <a:cubicBezTo>
                  <a:pt x="186" y="65"/>
                  <a:pt x="186" y="65"/>
                  <a:pt x="187" y="65"/>
                </a:cubicBezTo>
                <a:cubicBezTo>
                  <a:pt x="187" y="63"/>
                  <a:pt x="185" y="62"/>
                  <a:pt x="184" y="60"/>
                </a:cubicBezTo>
                <a:cubicBezTo>
                  <a:pt x="184" y="60"/>
                  <a:pt x="184" y="60"/>
                  <a:pt x="184" y="60"/>
                </a:cubicBezTo>
                <a:cubicBezTo>
                  <a:pt x="184" y="60"/>
                  <a:pt x="184" y="60"/>
                  <a:pt x="183" y="60"/>
                </a:cubicBezTo>
                <a:cubicBezTo>
                  <a:pt x="184" y="59"/>
                  <a:pt x="183" y="58"/>
                  <a:pt x="184" y="58"/>
                </a:cubicBezTo>
                <a:cubicBezTo>
                  <a:pt x="181" y="57"/>
                  <a:pt x="181" y="55"/>
                  <a:pt x="179" y="53"/>
                </a:cubicBezTo>
                <a:cubicBezTo>
                  <a:pt x="179" y="51"/>
                  <a:pt x="177" y="51"/>
                  <a:pt x="176" y="49"/>
                </a:cubicBezTo>
                <a:cubicBezTo>
                  <a:pt x="174" y="49"/>
                  <a:pt x="173" y="46"/>
                  <a:pt x="170" y="45"/>
                </a:cubicBezTo>
                <a:cubicBezTo>
                  <a:pt x="170" y="45"/>
                  <a:pt x="169" y="44"/>
                  <a:pt x="169" y="43"/>
                </a:cubicBezTo>
                <a:cubicBezTo>
                  <a:pt x="169" y="44"/>
                  <a:pt x="168" y="43"/>
                  <a:pt x="168" y="43"/>
                </a:cubicBezTo>
                <a:cubicBezTo>
                  <a:pt x="171" y="40"/>
                  <a:pt x="172" y="46"/>
                  <a:pt x="175" y="46"/>
                </a:cubicBezTo>
                <a:cubicBezTo>
                  <a:pt x="175" y="47"/>
                  <a:pt x="175" y="47"/>
                  <a:pt x="175" y="47"/>
                </a:cubicBezTo>
                <a:cubicBezTo>
                  <a:pt x="185" y="55"/>
                  <a:pt x="190" y="66"/>
                  <a:pt x="194" y="77"/>
                </a:cubicBezTo>
                <a:cubicBezTo>
                  <a:pt x="195" y="79"/>
                  <a:pt x="195" y="80"/>
                  <a:pt x="196" y="82"/>
                </a:cubicBezTo>
                <a:cubicBezTo>
                  <a:pt x="197" y="83"/>
                  <a:pt x="194" y="84"/>
                  <a:pt x="197" y="85"/>
                </a:cubicBezTo>
                <a:cubicBezTo>
                  <a:pt x="196" y="85"/>
                  <a:pt x="196" y="85"/>
                  <a:pt x="196" y="85"/>
                </a:cubicBezTo>
                <a:cubicBezTo>
                  <a:pt x="197" y="86"/>
                  <a:pt x="197" y="86"/>
                  <a:pt x="197" y="86"/>
                </a:cubicBezTo>
                <a:cubicBezTo>
                  <a:pt x="197" y="86"/>
                  <a:pt x="197" y="86"/>
                  <a:pt x="197" y="86"/>
                </a:cubicBezTo>
                <a:cubicBezTo>
                  <a:pt x="197" y="86"/>
                  <a:pt x="197" y="87"/>
                  <a:pt x="196" y="86"/>
                </a:cubicBezTo>
                <a:cubicBezTo>
                  <a:pt x="196" y="88"/>
                  <a:pt x="197" y="87"/>
                  <a:pt x="198" y="88"/>
                </a:cubicBezTo>
                <a:cubicBezTo>
                  <a:pt x="198" y="90"/>
                  <a:pt x="199" y="91"/>
                  <a:pt x="198" y="93"/>
                </a:cubicBezTo>
                <a:cubicBezTo>
                  <a:pt x="199" y="93"/>
                  <a:pt x="199" y="93"/>
                  <a:pt x="199" y="93"/>
                </a:cubicBezTo>
                <a:cubicBezTo>
                  <a:pt x="199" y="94"/>
                  <a:pt x="200" y="95"/>
                  <a:pt x="199" y="95"/>
                </a:cubicBezTo>
                <a:cubicBezTo>
                  <a:pt x="199" y="95"/>
                  <a:pt x="199" y="94"/>
                  <a:pt x="198" y="94"/>
                </a:cubicBezTo>
                <a:cubicBezTo>
                  <a:pt x="198" y="96"/>
                  <a:pt x="198" y="96"/>
                  <a:pt x="198" y="96"/>
                </a:cubicBezTo>
                <a:cubicBezTo>
                  <a:pt x="198" y="96"/>
                  <a:pt x="199" y="96"/>
                  <a:pt x="199" y="96"/>
                </a:cubicBezTo>
                <a:cubicBezTo>
                  <a:pt x="199" y="97"/>
                  <a:pt x="198" y="97"/>
                  <a:pt x="198" y="97"/>
                </a:cubicBezTo>
                <a:cubicBezTo>
                  <a:pt x="200" y="97"/>
                  <a:pt x="200" y="97"/>
                  <a:pt x="200" y="97"/>
                </a:cubicBezTo>
                <a:cubicBezTo>
                  <a:pt x="200" y="98"/>
                  <a:pt x="200" y="98"/>
                  <a:pt x="199" y="98"/>
                </a:cubicBezTo>
                <a:cubicBezTo>
                  <a:pt x="200" y="99"/>
                  <a:pt x="200" y="99"/>
                  <a:pt x="200" y="99"/>
                </a:cubicBezTo>
                <a:cubicBezTo>
                  <a:pt x="198" y="99"/>
                  <a:pt x="198" y="99"/>
                  <a:pt x="198" y="99"/>
                </a:cubicBezTo>
                <a:cubicBezTo>
                  <a:pt x="201" y="100"/>
                  <a:pt x="197" y="101"/>
                  <a:pt x="198" y="102"/>
                </a:cubicBezTo>
                <a:cubicBezTo>
                  <a:pt x="197" y="104"/>
                  <a:pt x="198" y="106"/>
                  <a:pt x="197" y="108"/>
                </a:cubicBezTo>
                <a:cubicBezTo>
                  <a:pt x="197" y="109"/>
                  <a:pt x="198" y="110"/>
                  <a:pt x="197" y="111"/>
                </a:cubicBezTo>
                <a:cubicBezTo>
                  <a:pt x="196" y="120"/>
                  <a:pt x="193" y="129"/>
                  <a:pt x="191" y="139"/>
                </a:cubicBezTo>
                <a:cubicBezTo>
                  <a:pt x="191" y="144"/>
                  <a:pt x="188" y="148"/>
                  <a:pt x="187" y="153"/>
                </a:cubicBezTo>
                <a:cubicBezTo>
                  <a:pt x="186" y="153"/>
                  <a:pt x="186" y="156"/>
                  <a:pt x="184" y="156"/>
                </a:cubicBezTo>
                <a:cubicBezTo>
                  <a:pt x="183" y="155"/>
                  <a:pt x="185" y="153"/>
                  <a:pt x="185" y="152"/>
                </a:cubicBezTo>
                <a:cubicBezTo>
                  <a:pt x="184" y="151"/>
                  <a:pt x="184" y="150"/>
                  <a:pt x="185" y="150"/>
                </a:cubicBezTo>
                <a:cubicBezTo>
                  <a:pt x="186" y="149"/>
                  <a:pt x="184" y="149"/>
                  <a:pt x="184" y="148"/>
                </a:cubicBezTo>
                <a:cubicBezTo>
                  <a:pt x="185" y="147"/>
                  <a:pt x="185" y="148"/>
                  <a:pt x="186" y="148"/>
                </a:cubicBezTo>
                <a:cubicBezTo>
                  <a:pt x="185" y="145"/>
                  <a:pt x="188" y="143"/>
                  <a:pt x="188" y="140"/>
                </a:cubicBezTo>
                <a:cubicBezTo>
                  <a:pt x="187" y="141"/>
                  <a:pt x="187" y="141"/>
                  <a:pt x="187" y="141"/>
                </a:cubicBezTo>
                <a:cubicBezTo>
                  <a:pt x="186" y="143"/>
                  <a:pt x="185" y="145"/>
                  <a:pt x="184" y="146"/>
                </a:cubicBezTo>
                <a:cubicBezTo>
                  <a:pt x="184" y="148"/>
                  <a:pt x="182" y="148"/>
                  <a:pt x="183" y="149"/>
                </a:cubicBezTo>
                <a:cubicBezTo>
                  <a:pt x="182" y="150"/>
                  <a:pt x="182" y="150"/>
                  <a:pt x="182" y="150"/>
                </a:cubicBezTo>
                <a:cubicBezTo>
                  <a:pt x="181" y="151"/>
                  <a:pt x="180" y="153"/>
                  <a:pt x="178" y="154"/>
                </a:cubicBezTo>
                <a:cubicBezTo>
                  <a:pt x="176" y="152"/>
                  <a:pt x="179" y="152"/>
                  <a:pt x="179" y="150"/>
                </a:cubicBezTo>
                <a:cubicBezTo>
                  <a:pt x="179" y="149"/>
                  <a:pt x="181" y="150"/>
                  <a:pt x="180" y="149"/>
                </a:cubicBezTo>
                <a:cubicBezTo>
                  <a:pt x="180" y="148"/>
                  <a:pt x="181" y="148"/>
                  <a:pt x="181" y="148"/>
                </a:cubicBezTo>
                <a:cubicBezTo>
                  <a:pt x="182" y="146"/>
                  <a:pt x="182" y="145"/>
                  <a:pt x="183" y="144"/>
                </a:cubicBezTo>
                <a:cubicBezTo>
                  <a:pt x="184" y="143"/>
                  <a:pt x="184" y="143"/>
                  <a:pt x="185" y="142"/>
                </a:cubicBezTo>
                <a:cubicBezTo>
                  <a:pt x="186" y="138"/>
                  <a:pt x="189" y="134"/>
                  <a:pt x="190" y="130"/>
                </a:cubicBezTo>
                <a:cubicBezTo>
                  <a:pt x="191" y="118"/>
                  <a:pt x="194" y="104"/>
                  <a:pt x="192" y="92"/>
                </a:cubicBezTo>
                <a:cubicBezTo>
                  <a:pt x="192" y="90"/>
                  <a:pt x="191" y="88"/>
                  <a:pt x="190" y="85"/>
                </a:cubicBezTo>
                <a:cubicBezTo>
                  <a:pt x="191" y="85"/>
                  <a:pt x="191" y="85"/>
                  <a:pt x="191" y="85"/>
                </a:cubicBezTo>
                <a:cubicBezTo>
                  <a:pt x="189" y="81"/>
                  <a:pt x="188" y="77"/>
                  <a:pt x="186" y="74"/>
                </a:cubicBezTo>
                <a:cubicBezTo>
                  <a:pt x="181" y="60"/>
                  <a:pt x="168" y="47"/>
                  <a:pt x="154" y="41"/>
                </a:cubicBezTo>
                <a:cubicBezTo>
                  <a:pt x="153" y="41"/>
                  <a:pt x="153" y="39"/>
                  <a:pt x="152" y="40"/>
                </a:cubicBezTo>
                <a:cubicBezTo>
                  <a:pt x="151" y="39"/>
                  <a:pt x="149" y="39"/>
                  <a:pt x="150" y="38"/>
                </a:cubicBezTo>
                <a:cubicBezTo>
                  <a:pt x="142" y="34"/>
                  <a:pt x="132" y="33"/>
                  <a:pt x="123" y="32"/>
                </a:cubicBezTo>
                <a:cubicBezTo>
                  <a:pt x="121" y="32"/>
                  <a:pt x="120" y="31"/>
                  <a:pt x="119" y="32"/>
                </a:cubicBezTo>
                <a:cubicBezTo>
                  <a:pt x="116" y="31"/>
                  <a:pt x="114" y="32"/>
                  <a:pt x="111" y="33"/>
                </a:cubicBezTo>
                <a:cubicBezTo>
                  <a:pt x="110" y="33"/>
                  <a:pt x="108" y="32"/>
                  <a:pt x="107" y="34"/>
                </a:cubicBezTo>
                <a:cubicBezTo>
                  <a:pt x="105" y="33"/>
                  <a:pt x="104" y="35"/>
                  <a:pt x="102" y="35"/>
                </a:cubicBezTo>
                <a:cubicBezTo>
                  <a:pt x="99" y="36"/>
                  <a:pt x="95" y="37"/>
                  <a:pt x="91" y="38"/>
                </a:cubicBezTo>
                <a:cubicBezTo>
                  <a:pt x="87" y="40"/>
                  <a:pt x="84" y="42"/>
                  <a:pt x="80" y="44"/>
                </a:cubicBezTo>
                <a:cubicBezTo>
                  <a:pt x="77" y="46"/>
                  <a:pt x="73" y="49"/>
                  <a:pt x="71" y="52"/>
                </a:cubicBezTo>
                <a:cubicBezTo>
                  <a:pt x="70" y="52"/>
                  <a:pt x="69" y="52"/>
                  <a:pt x="70" y="53"/>
                </a:cubicBezTo>
                <a:cubicBezTo>
                  <a:pt x="74" y="49"/>
                  <a:pt x="79" y="45"/>
                  <a:pt x="84" y="42"/>
                </a:cubicBezTo>
                <a:cubicBezTo>
                  <a:pt x="84" y="43"/>
                  <a:pt x="84" y="43"/>
                  <a:pt x="84" y="43"/>
                </a:cubicBezTo>
                <a:cubicBezTo>
                  <a:pt x="80" y="46"/>
                  <a:pt x="75" y="49"/>
                  <a:pt x="71" y="52"/>
                </a:cubicBezTo>
                <a:cubicBezTo>
                  <a:pt x="71" y="53"/>
                  <a:pt x="70" y="53"/>
                  <a:pt x="70" y="54"/>
                </a:cubicBezTo>
                <a:cubicBezTo>
                  <a:pt x="61" y="62"/>
                  <a:pt x="54" y="71"/>
                  <a:pt x="51" y="81"/>
                </a:cubicBezTo>
                <a:cubicBezTo>
                  <a:pt x="48" y="87"/>
                  <a:pt x="47" y="93"/>
                  <a:pt x="46" y="100"/>
                </a:cubicBezTo>
                <a:cubicBezTo>
                  <a:pt x="47" y="101"/>
                  <a:pt x="47" y="101"/>
                  <a:pt x="47" y="101"/>
                </a:cubicBezTo>
                <a:cubicBezTo>
                  <a:pt x="46" y="104"/>
                  <a:pt x="46" y="107"/>
                  <a:pt x="46" y="110"/>
                </a:cubicBezTo>
                <a:cubicBezTo>
                  <a:pt x="46" y="111"/>
                  <a:pt x="47" y="113"/>
                  <a:pt x="46" y="114"/>
                </a:cubicBezTo>
                <a:cubicBezTo>
                  <a:pt x="47" y="128"/>
                  <a:pt x="51" y="141"/>
                  <a:pt x="57" y="154"/>
                </a:cubicBezTo>
                <a:cubicBezTo>
                  <a:pt x="58" y="154"/>
                  <a:pt x="58" y="155"/>
                  <a:pt x="58" y="155"/>
                </a:cubicBezTo>
                <a:cubicBezTo>
                  <a:pt x="60" y="156"/>
                  <a:pt x="61" y="159"/>
                  <a:pt x="63" y="160"/>
                </a:cubicBezTo>
                <a:cubicBezTo>
                  <a:pt x="61" y="161"/>
                  <a:pt x="63" y="162"/>
                  <a:pt x="64" y="163"/>
                </a:cubicBezTo>
                <a:cubicBezTo>
                  <a:pt x="63" y="164"/>
                  <a:pt x="63" y="164"/>
                  <a:pt x="63" y="164"/>
                </a:cubicBezTo>
                <a:cubicBezTo>
                  <a:pt x="63" y="164"/>
                  <a:pt x="63" y="165"/>
                  <a:pt x="63" y="165"/>
                </a:cubicBezTo>
                <a:cubicBezTo>
                  <a:pt x="63" y="167"/>
                  <a:pt x="66" y="168"/>
                  <a:pt x="65" y="170"/>
                </a:cubicBezTo>
                <a:cubicBezTo>
                  <a:pt x="65" y="171"/>
                  <a:pt x="66" y="171"/>
                  <a:pt x="67" y="172"/>
                </a:cubicBezTo>
                <a:cubicBezTo>
                  <a:pt x="67" y="171"/>
                  <a:pt x="68" y="171"/>
                  <a:pt x="67" y="170"/>
                </a:cubicBezTo>
                <a:cubicBezTo>
                  <a:pt x="68" y="171"/>
                  <a:pt x="69" y="170"/>
                  <a:pt x="70" y="171"/>
                </a:cubicBezTo>
                <a:cubicBezTo>
                  <a:pt x="71" y="171"/>
                  <a:pt x="72" y="172"/>
                  <a:pt x="73" y="172"/>
                </a:cubicBezTo>
                <a:cubicBezTo>
                  <a:pt x="74" y="173"/>
                  <a:pt x="75" y="173"/>
                  <a:pt x="76" y="173"/>
                </a:cubicBezTo>
                <a:cubicBezTo>
                  <a:pt x="77" y="173"/>
                  <a:pt x="76" y="174"/>
                  <a:pt x="76" y="175"/>
                </a:cubicBezTo>
                <a:cubicBezTo>
                  <a:pt x="76" y="175"/>
                  <a:pt x="77" y="175"/>
                  <a:pt x="77" y="175"/>
                </a:cubicBezTo>
                <a:cubicBezTo>
                  <a:pt x="76" y="174"/>
                  <a:pt x="76" y="174"/>
                  <a:pt x="76" y="174"/>
                </a:cubicBezTo>
                <a:cubicBezTo>
                  <a:pt x="77" y="173"/>
                  <a:pt x="78" y="174"/>
                  <a:pt x="78" y="175"/>
                </a:cubicBezTo>
                <a:cubicBezTo>
                  <a:pt x="78" y="175"/>
                  <a:pt x="79" y="175"/>
                  <a:pt x="78" y="176"/>
                </a:cubicBezTo>
                <a:cubicBezTo>
                  <a:pt x="76" y="177"/>
                  <a:pt x="79" y="179"/>
                  <a:pt x="78" y="181"/>
                </a:cubicBezTo>
                <a:cubicBezTo>
                  <a:pt x="79" y="183"/>
                  <a:pt x="81" y="183"/>
                  <a:pt x="83" y="184"/>
                </a:cubicBezTo>
                <a:cubicBezTo>
                  <a:pt x="84" y="183"/>
                  <a:pt x="82" y="183"/>
                  <a:pt x="82" y="182"/>
                </a:cubicBezTo>
                <a:cubicBezTo>
                  <a:pt x="82" y="182"/>
                  <a:pt x="82" y="182"/>
                  <a:pt x="82" y="182"/>
                </a:cubicBezTo>
                <a:cubicBezTo>
                  <a:pt x="83" y="183"/>
                  <a:pt x="83" y="181"/>
                  <a:pt x="84" y="182"/>
                </a:cubicBezTo>
                <a:cubicBezTo>
                  <a:pt x="84" y="183"/>
                  <a:pt x="84" y="184"/>
                  <a:pt x="83" y="185"/>
                </a:cubicBezTo>
                <a:cubicBezTo>
                  <a:pt x="84" y="185"/>
                  <a:pt x="85" y="185"/>
                  <a:pt x="85" y="186"/>
                </a:cubicBezTo>
                <a:cubicBezTo>
                  <a:pt x="84" y="186"/>
                  <a:pt x="84" y="186"/>
                  <a:pt x="83" y="186"/>
                </a:cubicBezTo>
                <a:cubicBezTo>
                  <a:pt x="83" y="187"/>
                  <a:pt x="82" y="187"/>
                  <a:pt x="82" y="188"/>
                </a:cubicBezTo>
                <a:cubicBezTo>
                  <a:pt x="82" y="188"/>
                  <a:pt x="81" y="188"/>
                  <a:pt x="80" y="189"/>
                </a:cubicBezTo>
                <a:cubicBezTo>
                  <a:pt x="78" y="187"/>
                  <a:pt x="78" y="192"/>
                  <a:pt x="76" y="189"/>
                </a:cubicBezTo>
                <a:cubicBezTo>
                  <a:pt x="75" y="189"/>
                  <a:pt x="73" y="190"/>
                  <a:pt x="72" y="189"/>
                </a:cubicBezTo>
                <a:cubicBezTo>
                  <a:pt x="73" y="190"/>
                  <a:pt x="73" y="190"/>
                  <a:pt x="73" y="190"/>
                </a:cubicBezTo>
                <a:cubicBezTo>
                  <a:pt x="74" y="190"/>
                  <a:pt x="73" y="192"/>
                  <a:pt x="75" y="192"/>
                </a:cubicBezTo>
                <a:cubicBezTo>
                  <a:pt x="75" y="192"/>
                  <a:pt x="74" y="192"/>
                  <a:pt x="74" y="191"/>
                </a:cubicBezTo>
                <a:cubicBezTo>
                  <a:pt x="75" y="192"/>
                  <a:pt x="76" y="193"/>
                  <a:pt x="77" y="194"/>
                </a:cubicBezTo>
                <a:cubicBezTo>
                  <a:pt x="77" y="195"/>
                  <a:pt x="75" y="193"/>
                  <a:pt x="74" y="193"/>
                </a:cubicBezTo>
                <a:cubicBezTo>
                  <a:pt x="73" y="193"/>
                  <a:pt x="73" y="194"/>
                  <a:pt x="73" y="195"/>
                </a:cubicBezTo>
                <a:cubicBezTo>
                  <a:pt x="73" y="195"/>
                  <a:pt x="72" y="195"/>
                  <a:pt x="72" y="195"/>
                </a:cubicBezTo>
                <a:cubicBezTo>
                  <a:pt x="72" y="195"/>
                  <a:pt x="72" y="195"/>
                  <a:pt x="72" y="195"/>
                </a:cubicBezTo>
                <a:cubicBezTo>
                  <a:pt x="70" y="196"/>
                  <a:pt x="69" y="192"/>
                  <a:pt x="68" y="192"/>
                </a:cubicBezTo>
                <a:cubicBezTo>
                  <a:pt x="67" y="193"/>
                  <a:pt x="67" y="193"/>
                  <a:pt x="67" y="193"/>
                </a:cubicBezTo>
                <a:cubicBezTo>
                  <a:pt x="68" y="194"/>
                  <a:pt x="68" y="194"/>
                  <a:pt x="68" y="194"/>
                </a:cubicBezTo>
                <a:cubicBezTo>
                  <a:pt x="72" y="197"/>
                  <a:pt x="76" y="198"/>
                  <a:pt x="80" y="199"/>
                </a:cubicBezTo>
                <a:cubicBezTo>
                  <a:pt x="80" y="199"/>
                  <a:pt x="80" y="199"/>
                  <a:pt x="80" y="199"/>
                </a:cubicBezTo>
                <a:cubicBezTo>
                  <a:pt x="80" y="199"/>
                  <a:pt x="80" y="199"/>
                  <a:pt x="80" y="199"/>
                </a:cubicBezTo>
                <a:cubicBezTo>
                  <a:pt x="78" y="197"/>
                  <a:pt x="74" y="196"/>
                  <a:pt x="73" y="194"/>
                </a:cubicBezTo>
                <a:cubicBezTo>
                  <a:pt x="73" y="194"/>
                  <a:pt x="74" y="194"/>
                  <a:pt x="74" y="194"/>
                </a:cubicBezTo>
                <a:cubicBezTo>
                  <a:pt x="74" y="194"/>
                  <a:pt x="74" y="194"/>
                  <a:pt x="74" y="194"/>
                </a:cubicBezTo>
                <a:cubicBezTo>
                  <a:pt x="74" y="196"/>
                  <a:pt x="76" y="195"/>
                  <a:pt x="77" y="194"/>
                </a:cubicBezTo>
                <a:cubicBezTo>
                  <a:pt x="78" y="196"/>
                  <a:pt x="78" y="196"/>
                  <a:pt x="78" y="196"/>
                </a:cubicBezTo>
                <a:cubicBezTo>
                  <a:pt x="78" y="197"/>
                  <a:pt x="77" y="195"/>
                  <a:pt x="77" y="196"/>
                </a:cubicBezTo>
                <a:cubicBezTo>
                  <a:pt x="79" y="197"/>
                  <a:pt x="79" y="197"/>
                  <a:pt x="79" y="197"/>
                </a:cubicBezTo>
                <a:cubicBezTo>
                  <a:pt x="78" y="196"/>
                  <a:pt x="79" y="196"/>
                  <a:pt x="79" y="196"/>
                </a:cubicBezTo>
                <a:cubicBezTo>
                  <a:pt x="82" y="198"/>
                  <a:pt x="86" y="198"/>
                  <a:pt x="88" y="199"/>
                </a:cubicBezTo>
                <a:cubicBezTo>
                  <a:pt x="87" y="200"/>
                  <a:pt x="90" y="200"/>
                  <a:pt x="90" y="201"/>
                </a:cubicBezTo>
                <a:cubicBezTo>
                  <a:pt x="90" y="201"/>
                  <a:pt x="91" y="202"/>
                  <a:pt x="90" y="202"/>
                </a:cubicBezTo>
                <a:cubicBezTo>
                  <a:pt x="91" y="201"/>
                  <a:pt x="93" y="201"/>
                  <a:pt x="94" y="202"/>
                </a:cubicBezTo>
                <a:cubicBezTo>
                  <a:pt x="95" y="202"/>
                  <a:pt x="97" y="203"/>
                  <a:pt x="98" y="202"/>
                </a:cubicBezTo>
                <a:cubicBezTo>
                  <a:pt x="108" y="204"/>
                  <a:pt x="121" y="205"/>
                  <a:pt x="132" y="202"/>
                </a:cubicBezTo>
                <a:cubicBezTo>
                  <a:pt x="134" y="203"/>
                  <a:pt x="136" y="201"/>
                  <a:pt x="138" y="201"/>
                </a:cubicBezTo>
                <a:cubicBezTo>
                  <a:pt x="148" y="199"/>
                  <a:pt x="159" y="196"/>
                  <a:pt x="168" y="190"/>
                </a:cubicBezTo>
                <a:cubicBezTo>
                  <a:pt x="168" y="189"/>
                  <a:pt x="170" y="189"/>
                  <a:pt x="170" y="188"/>
                </a:cubicBezTo>
                <a:cubicBezTo>
                  <a:pt x="170" y="188"/>
                  <a:pt x="170" y="188"/>
                  <a:pt x="169" y="188"/>
                </a:cubicBezTo>
                <a:cubicBezTo>
                  <a:pt x="172" y="185"/>
                  <a:pt x="176" y="183"/>
                  <a:pt x="179" y="180"/>
                </a:cubicBezTo>
                <a:cubicBezTo>
                  <a:pt x="179" y="180"/>
                  <a:pt x="179" y="180"/>
                  <a:pt x="179" y="180"/>
                </a:cubicBezTo>
                <a:cubicBezTo>
                  <a:pt x="179" y="180"/>
                  <a:pt x="180" y="179"/>
                  <a:pt x="180" y="180"/>
                </a:cubicBezTo>
                <a:cubicBezTo>
                  <a:pt x="181" y="179"/>
                  <a:pt x="181" y="178"/>
                  <a:pt x="181" y="178"/>
                </a:cubicBezTo>
                <a:cubicBezTo>
                  <a:pt x="175" y="183"/>
                  <a:pt x="169" y="187"/>
                  <a:pt x="162" y="191"/>
                </a:cubicBezTo>
                <a:cubicBezTo>
                  <a:pt x="164" y="191"/>
                  <a:pt x="166" y="189"/>
                  <a:pt x="167" y="189"/>
                </a:cubicBezTo>
                <a:cubicBezTo>
                  <a:pt x="165" y="191"/>
                  <a:pt x="162" y="192"/>
                  <a:pt x="160" y="192"/>
                </a:cubicBezTo>
                <a:cubicBezTo>
                  <a:pt x="147" y="197"/>
                  <a:pt x="135" y="201"/>
                  <a:pt x="120" y="200"/>
                </a:cubicBezTo>
                <a:cubicBezTo>
                  <a:pt x="117" y="199"/>
                  <a:pt x="112" y="200"/>
                  <a:pt x="109" y="199"/>
                </a:cubicBezTo>
                <a:cubicBezTo>
                  <a:pt x="108" y="200"/>
                  <a:pt x="108" y="200"/>
                  <a:pt x="108" y="200"/>
                </a:cubicBezTo>
                <a:cubicBezTo>
                  <a:pt x="107" y="199"/>
                  <a:pt x="105" y="198"/>
                  <a:pt x="103" y="199"/>
                </a:cubicBezTo>
                <a:cubicBezTo>
                  <a:pt x="102" y="198"/>
                  <a:pt x="100" y="199"/>
                  <a:pt x="99" y="197"/>
                </a:cubicBezTo>
                <a:cubicBezTo>
                  <a:pt x="108" y="197"/>
                  <a:pt x="116" y="199"/>
                  <a:pt x="125" y="198"/>
                </a:cubicBezTo>
                <a:cubicBezTo>
                  <a:pt x="130" y="197"/>
                  <a:pt x="135" y="196"/>
                  <a:pt x="139" y="195"/>
                </a:cubicBezTo>
                <a:cubicBezTo>
                  <a:pt x="139" y="195"/>
                  <a:pt x="139" y="195"/>
                  <a:pt x="139" y="195"/>
                </a:cubicBezTo>
                <a:cubicBezTo>
                  <a:pt x="140" y="195"/>
                  <a:pt x="140" y="195"/>
                  <a:pt x="141" y="195"/>
                </a:cubicBezTo>
                <a:cubicBezTo>
                  <a:pt x="144" y="193"/>
                  <a:pt x="147" y="193"/>
                  <a:pt x="150" y="192"/>
                </a:cubicBezTo>
                <a:cubicBezTo>
                  <a:pt x="151" y="191"/>
                  <a:pt x="152" y="191"/>
                  <a:pt x="152" y="191"/>
                </a:cubicBezTo>
                <a:cubicBezTo>
                  <a:pt x="141" y="194"/>
                  <a:pt x="130" y="198"/>
                  <a:pt x="118" y="198"/>
                </a:cubicBezTo>
                <a:cubicBezTo>
                  <a:pt x="113" y="199"/>
                  <a:pt x="110" y="196"/>
                  <a:pt x="106" y="196"/>
                </a:cubicBezTo>
                <a:cubicBezTo>
                  <a:pt x="103" y="194"/>
                  <a:pt x="103" y="194"/>
                  <a:pt x="103" y="194"/>
                </a:cubicBezTo>
                <a:cubicBezTo>
                  <a:pt x="104" y="194"/>
                  <a:pt x="104" y="194"/>
                  <a:pt x="104" y="194"/>
                </a:cubicBezTo>
                <a:cubicBezTo>
                  <a:pt x="108" y="194"/>
                  <a:pt x="113" y="195"/>
                  <a:pt x="118" y="196"/>
                </a:cubicBezTo>
                <a:cubicBezTo>
                  <a:pt x="119" y="195"/>
                  <a:pt x="119" y="195"/>
                  <a:pt x="119" y="195"/>
                </a:cubicBezTo>
                <a:cubicBezTo>
                  <a:pt x="129" y="194"/>
                  <a:pt x="129" y="194"/>
                  <a:pt x="129" y="194"/>
                </a:cubicBezTo>
                <a:cubicBezTo>
                  <a:pt x="127" y="194"/>
                  <a:pt x="127" y="194"/>
                  <a:pt x="127" y="194"/>
                </a:cubicBezTo>
                <a:cubicBezTo>
                  <a:pt x="129" y="193"/>
                  <a:pt x="133" y="194"/>
                  <a:pt x="134" y="193"/>
                </a:cubicBezTo>
                <a:cubicBezTo>
                  <a:pt x="133" y="193"/>
                  <a:pt x="133" y="193"/>
                  <a:pt x="133" y="193"/>
                </a:cubicBezTo>
                <a:cubicBezTo>
                  <a:pt x="131" y="193"/>
                  <a:pt x="129" y="194"/>
                  <a:pt x="127" y="193"/>
                </a:cubicBezTo>
                <a:cubicBezTo>
                  <a:pt x="127" y="193"/>
                  <a:pt x="128" y="194"/>
                  <a:pt x="127" y="194"/>
                </a:cubicBezTo>
                <a:cubicBezTo>
                  <a:pt x="122" y="194"/>
                  <a:pt x="117" y="192"/>
                  <a:pt x="112" y="193"/>
                </a:cubicBezTo>
                <a:cubicBezTo>
                  <a:pt x="111" y="193"/>
                  <a:pt x="111" y="193"/>
                  <a:pt x="111" y="193"/>
                </a:cubicBezTo>
                <a:cubicBezTo>
                  <a:pt x="112" y="191"/>
                  <a:pt x="114" y="193"/>
                  <a:pt x="116" y="192"/>
                </a:cubicBezTo>
                <a:cubicBezTo>
                  <a:pt x="116" y="191"/>
                  <a:pt x="116" y="191"/>
                  <a:pt x="116" y="191"/>
                </a:cubicBezTo>
                <a:cubicBezTo>
                  <a:pt x="117" y="192"/>
                  <a:pt x="117" y="192"/>
                  <a:pt x="117" y="192"/>
                </a:cubicBezTo>
                <a:cubicBezTo>
                  <a:pt x="118" y="191"/>
                  <a:pt x="119" y="192"/>
                  <a:pt x="120" y="191"/>
                </a:cubicBezTo>
                <a:cubicBezTo>
                  <a:pt x="119" y="190"/>
                  <a:pt x="119" y="190"/>
                  <a:pt x="119" y="190"/>
                </a:cubicBezTo>
                <a:cubicBezTo>
                  <a:pt x="119" y="189"/>
                  <a:pt x="119" y="189"/>
                  <a:pt x="119" y="189"/>
                </a:cubicBezTo>
                <a:cubicBezTo>
                  <a:pt x="121" y="190"/>
                  <a:pt x="124" y="191"/>
                  <a:pt x="126" y="190"/>
                </a:cubicBezTo>
                <a:cubicBezTo>
                  <a:pt x="133" y="190"/>
                  <a:pt x="139" y="188"/>
                  <a:pt x="145" y="187"/>
                </a:cubicBezTo>
                <a:cubicBezTo>
                  <a:pt x="141" y="189"/>
                  <a:pt x="136" y="190"/>
                  <a:pt x="132" y="191"/>
                </a:cubicBezTo>
                <a:cubicBezTo>
                  <a:pt x="141" y="192"/>
                  <a:pt x="150" y="188"/>
                  <a:pt x="158" y="185"/>
                </a:cubicBezTo>
                <a:cubicBezTo>
                  <a:pt x="160" y="184"/>
                  <a:pt x="161" y="183"/>
                  <a:pt x="163" y="183"/>
                </a:cubicBezTo>
                <a:cubicBezTo>
                  <a:pt x="163" y="182"/>
                  <a:pt x="164" y="182"/>
                  <a:pt x="164" y="182"/>
                </a:cubicBezTo>
                <a:cubicBezTo>
                  <a:pt x="167" y="182"/>
                  <a:pt x="167" y="179"/>
                  <a:pt x="170" y="179"/>
                </a:cubicBezTo>
                <a:cubicBezTo>
                  <a:pt x="170" y="177"/>
                  <a:pt x="171" y="178"/>
                  <a:pt x="172" y="177"/>
                </a:cubicBezTo>
                <a:cubicBezTo>
                  <a:pt x="172" y="177"/>
                  <a:pt x="172" y="177"/>
                  <a:pt x="173" y="176"/>
                </a:cubicBezTo>
                <a:cubicBezTo>
                  <a:pt x="173" y="175"/>
                  <a:pt x="173" y="176"/>
                  <a:pt x="174" y="175"/>
                </a:cubicBezTo>
                <a:cubicBezTo>
                  <a:pt x="176" y="176"/>
                  <a:pt x="175" y="173"/>
                  <a:pt x="176" y="174"/>
                </a:cubicBezTo>
                <a:cubicBezTo>
                  <a:pt x="176" y="173"/>
                  <a:pt x="176" y="173"/>
                  <a:pt x="176" y="173"/>
                </a:cubicBezTo>
                <a:cubicBezTo>
                  <a:pt x="176" y="173"/>
                  <a:pt x="177" y="173"/>
                  <a:pt x="177" y="174"/>
                </a:cubicBezTo>
                <a:cubicBezTo>
                  <a:pt x="176" y="173"/>
                  <a:pt x="178" y="173"/>
                  <a:pt x="178" y="172"/>
                </a:cubicBezTo>
                <a:cubicBezTo>
                  <a:pt x="179" y="172"/>
                  <a:pt x="179" y="172"/>
                  <a:pt x="179" y="171"/>
                </a:cubicBezTo>
                <a:cubicBezTo>
                  <a:pt x="181" y="170"/>
                  <a:pt x="181" y="167"/>
                  <a:pt x="184" y="168"/>
                </a:cubicBezTo>
                <a:cubicBezTo>
                  <a:pt x="183" y="168"/>
                  <a:pt x="182" y="167"/>
                  <a:pt x="183" y="166"/>
                </a:cubicBezTo>
                <a:cubicBezTo>
                  <a:pt x="184" y="167"/>
                  <a:pt x="186" y="166"/>
                  <a:pt x="186" y="166"/>
                </a:cubicBezTo>
                <a:cubicBezTo>
                  <a:pt x="186" y="166"/>
                  <a:pt x="186" y="166"/>
                  <a:pt x="186" y="165"/>
                </a:cubicBezTo>
                <a:cubicBezTo>
                  <a:pt x="186" y="164"/>
                  <a:pt x="187" y="164"/>
                  <a:pt x="188" y="164"/>
                </a:cubicBezTo>
                <a:cubicBezTo>
                  <a:pt x="186" y="162"/>
                  <a:pt x="191" y="161"/>
                  <a:pt x="191" y="159"/>
                </a:cubicBezTo>
                <a:cubicBezTo>
                  <a:pt x="191" y="158"/>
                  <a:pt x="191" y="159"/>
                  <a:pt x="192" y="159"/>
                </a:cubicBezTo>
                <a:cubicBezTo>
                  <a:pt x="192" y="158"/>
                  <a:pt x="191" y="158"/>
                  <a:pt x="192" y="157"/>
                </a:cubicBezTo>
                <a:cubicBezTo>
                  <a:pt x="193" y="157"/>
                  <a:pt x="192" y="155"/>
                  <a:pt x="194" y="155"/>
                </a:cubicBezTo>
                <a:cubicBezTo>
                  <a:pt x="195" y="154"/>
                  <a:pt x="195" y="152"/>
                  <a:pt x="196" y="152"/>
                </a:cubicBezTo>
                <a:cubicBezTo>
                  <a:pt x="197" y="149"/>
                  <a:pt x="199" y="146"/>
                  <a:pt x="200" y="144"/>
                </a:cubicBezTo>
                <a:cubicBezTo>
                  <a:pt x="199" y="143"/>
                  <a:pt x="201" y="143"/>
                  <a:pt x="200" y="142"/>
                </a:cubicBezTo>
                <a:cubicBezTo>
                  <a:pt x="204" y="133"/>
                  <a:pt x="204" y="133"/>
                  <a:pt x="204" y="133"/>
                </a:cubicBezTo>
                <a:cubicBezTo>
                  <a:pt x="203" y="131"/>
                  <a:pt x="206" y="130"/>
                  <a:pt x="205" y="128"/>
                </a:cubicBezTo>
                <a:cubicBezTo>
                  <a:pt x="206" y="126"/>
                  <a:pt x="205" y="124"/>
                  <a:pt x="207" y="122"/>
                </a:cubicBezTo>
                <a:cubicBezTo>
                  <a:pt x="206" y="121"/>
                  <a:pt x="207" y="121"/>
                  <a:pt x="207" y="120"/>
                </a:cubicBezTo>
                <a:cubicBezTo>
                  <a:pt x="208" y="116"/>
                  <a:pt x="208" y="111"/>
                  <a:pt x="208" y="107"/>
                </a:cubicBezTo>
                <a:cubicBezTo>
                  <a:pt x="209" y="105"/>
                  <a:pt x="208" y="103"/>
                  <a:pt x="208" y="101"/>
                </a:cubicBezTo>
                <a:cubicBezTo>
                  <a:pt x="208" y="96"/>
                  <a:pt x="207" y="92"/>
                  <a:pt x="206" y="88"/>
                </a:cubicBezTo>
                <a:cubicBezTo>
                  <a:pt x="208" y="86"/>
                  <a:pt x="202" y="84"/>
                  <a:pt x="204" y="81"/>
                </a:cubicBezTo>
                <a:cubicBezTo>
                  <a:pt x="205" y="82"/>
                  <a:pt x="205" y="84"/>
                  <a:pt x="205" y="85"/>
                </a:cubicBezTo>
                <a:cubicBezTo>
                  <a:pt x="205" y="82"/>
                  <a:pt x="204" y="80"/>
                  <a:pt x="202" y="79"/>
                </a:cubicBezTo>
                <a:cubicBezTo>
                  <a:pt x="203" y="78"/>
                  <a:pt x="204" y="78"/>
                  <a:pt x="203" y="78"/>
                </a:cubicBezTo>
                <a:cubicBezTo>
                  <a:pt x="203" y="78"/>
                  <a:pt x="203" y="78"/>
                  <a:pt x="203" y="78"/>
                </a:cubicBezTo>
                <a:cubicBezTo>
                  <a:pt x="204" y="77"/>
                  <a:pt x="202" y="76"/>
                  <a:pt x="202" y="75"/>
                </a:cubicBezTo>
                <a:cubicBezTo>
                  <a:pt x="202" y="75"/>
                  <a:pt x="202" y="76"/>
                  <a:pt x="201" y="75"/>
                </a:cubicBezTo>
                <a:cubicBezTo>
                  <a:pt x="204" y="74"/>
                  <a:pt x="200" y="73"/>
                  <a:pt x="201" y="72"/>
                </a:cubicBezTo>
                <a:cubicBezTo>
                  <a:pt x="201" y="72"/>
                  <a:pt x="201" y="72"/>
                  <a:pt x="201" y="72"/>
                </a:cubicBezTo>
                <a:cubicBezTo>
                  <a:pt x="200" y="72"/>
                  <a:pt x="201" y="71"/>
                  <a:pt x="201" y="71"/>
                </a:cubicBezTo>
                <a:cubicBezTo>
                  <a:pt x="200" y="71"/>
                  <a:pt x="200" y="71"/>
                  <a:pt x="200" y="71"/>
                </a:cubicBezTo>
                <a:cubicBezTo>
                  <a:pt x="199" y="70"/>
                  <a:pt x="200" y="69"/>
                  <a:pt x="198" y="68"/>
                </a:cubicBezTo>
                <a:cubicBezTo>
                  <a:pt x="198" y="66"/>
                  <a:pt x="197" y="64"/>
                  <a:pt x="196" y="63"/>
                </a:cubicBezTo>
                <a:cubicBezTo>
                  <a:pt x="196" y="61"/>
                  <a:pt x="194" y="61"/>
                  <a:pt x="194" y="60"/>
                </a:cubicBezTo>
                <a:cubicBezTo>
                  <a:pt x="192" y="59"/>
                  <a:pt x="192" y="57"/>
                  <a:pt x="191" y="56"/>
                </a:cubicBezTo>
                <a:cubicBezTo>
                  <a:pt x="190" y="55"/>
                  <a:pt x="189" y="54"/>
                  <a:pt x="190" y="53"/>
                </a:cubicBezTo>
                <a:cubicBezTo>
                  <a:pt x="190" y="53"/>
                  <a:pt x="190" y="54"/>
                  <a:pt x="190" y="54"/>
                </a:cubicBezTo>
                <a:cubicBezTo>
                  <a:pt x="191" y="54"/>
                  <a:pt x="191" y="54"/>
                  <a:pt x="191" y="54"/>
                </a:cubicBezTo>
                <a:cubicBezTo>
                  <a:pt x="190" y="53"/>
                  <a:pt x="189" y="52"/>
                  <a:pt x="187" y="52"/>
                </a:cubicBezTo>
                <a:cubicBezTo>
                  <a:pt x="187" y="52"/>
                  <a:pt x="186" y="50"/>
                  <a:pt x="187" y="50"/>
                </a:cubicBezTo>
                <a:cubicBezTo>
                  <a:pt x="186" y="49"/>
                  <a:pt x="185" y="50"/>
                  <a:pt x="184" y="49"/>
                </a:cubicBezTo>
                <a:cubicBezTo>
                  <a:pt x="186" y="48"/>
                  <a:pt x="186" y="48"/>
                  <a:pt x="186" y="48"/>
                </a:cubicBezTo>
                <a:cubicBezTo>
                  <a:pt x="185" y="47"/>
                  <a:pt x="185" y="47"/>
                  <a:pt x="185" y="47"/>
                </a:cubicBezTo>
                <a:cubicBezTo>
                  <a:pt x="183" y="48"/>
                  <a:pt x="184" y="46"/>
                  <a:pt x="182" y="46"/>
                </a:cubicBezTo>
                <a:cubicBezTo>
                  <a:pt x="181" y="46"/>
                  <a:pt x="181" y="45"/>
                  <a:pt x="181" y="44"/>
                </a:cubicBezTo>
                <a:cubicBezTo>
                  <a:pt x="182" y="44"/>
                  <a:pt x="182" y="44"/>
                  <a:pt x="182" y="44"/>
                </a:cubicBezTo>
                <a:cubicBezTo>
                  <a:pt x="182" y="44"/>
                  <a:pt x="182" y="44"/>
                  <a:pt x="182" y="44"/>
                </a:cubicBezTo>
                <a:cubicBezTo>
                  <a:pt x="181" y="44"/>
                  <a:pt x="181" y="44"/>
                  <a:pt x="180" y="44"/>
                </a:cubicBezTo>
                <a:cubicBezTo>
                  <a:pt x="179" y="43"/>
                  <a:pt x="181" y="43"/>
                  <a:pt x="180" y="42"/>
                </a:cubicBezTo>
                <a:cubicBezTo>
                  <a:pt x="180" y="42"/>
                  <a:pt x="180" y="42"/>
                  <a:pt x="180" y="42"/>
                </a:cubicBezTo>
                <a:cubicBezTo>
                  <a:pt x="180" y="43"/>
                  <a:pt x="180" y="43"/>
                  <a:pt x="180" y="43"/>
                </a:cubicBezTo>
                <a:cubicBezTo>
                  <a:pt x="179" y="43"/>
                  <a:pt x="179" y="43"/>
                  <a:pt x="179" y="43"/>
                </a:cubicBezTo>
                <a:cubicBezTo>
                  <a:pt x="178" y="42"/>
                  <a:pt x="179" y="42"/>
                  <a:pt x="179" y="42"/>
                </a:cubicBezTo>
                <a:cubicBezTo>
                  <a:pt x="179" y="42"/>
                  <a:pt x="179" y="42"/>
                  <a:pt x="179" y="42"/>
                </a:cubicBezTo>
                <a:cubicBezTo>
                  <a:pt x="178" y="42"/>
                  <a:pt x="178" y="42"/>
                  <a:pt x="178" y="42"/>
                </a:cubicBezTo>
                <a:cubicBezTo>
                  <a:pt x="177" y="41"/>
                  <a:pt x="175" y="40"/>
                  <a:pt x="176" y="39"/>
                </a:cubicBezTo>
                <a:cubicBezTo>
                  <a:pt x="175" y="39"/>
                  <a:pt x="174" y="36"/>
                  <a:pt x="173" y="37"/>
                </a:cubicBezTo>
                <a:cubicBezTo>
                  <a:pt x="172" y="37"/>
                  <a:pt x="171" y="37"/>
                  <a:pt x="170" y="36"/>
                </a:cubicBezTo>
                <a:cubicBezTo>
                  <a:pt x="169" y="36"/>
                  <a:pt x="168" y="34"/>
                  <a:pt x="166" y="34"/>
                </a:cubicBezTo>
                <a:cubicBezTo>
                  <a:pt x="165" y="32"/>
                  <a:pt x="162" y="32"/>
                  <a:pt x="161" y="30"/>
                </a:cubicBezTo>
                <a:cubicBezTo>
                  <a:pt x="162" y="30"/>
                  <a:pt x="163" y="31"/>
                  <a:pt x="164" y="31"/>
                </a:cubicBezTo>
                <a:cubicBezTo>
                  <a:pt x="163" y="30"/>
                  <a:pt x="163" y="30"/>
                  <a:pt x="163" y="30"/>
                </a:cubicBezTo>
                <a:cubicBezTo>
                  <a:pt x="161" y="31"/>
                  <a:pt x="161" y="28"/>
                  <a:pt x="159" y="29"/>
                </a:cubicBezTo>
                <a:cubicBezTo>
                  <a:pt x="159" y="30"/>
                  <a:pt x="161" y="29"/>
                  <a:pt x="161" y="30"/>
                </a:cubicBezTo>
                <a:cubicBezTo>
                  <a:pt x="161" y="30"/>
                  <a:pt x="161" y="30"/>
                  <a:pt x="161" y="30"/>
                </a:cubicBezTo>
                <a:cubicBezTo>
                  <a:pt x="160" y="30"/>
                  <a:pt x="158" y="30"/>
                  <a:pt x="158" y="29"/>
                </a:cubicBezTo>
                <a:cubicBezTo>
                  <a:pt x="156" y="28"/>
                  <a:pt x="154" y="28"/>
                  <a:pt x="152" y="27"/>
                </a:cubicBezTo>
                <a:cubicBezTo>
                  <a:pt x="151" y="26"/>
                  <a:pt x="151" y="26"/>
                  <a:pt x="151" y="26"/>
                </a:cubicBezTo>
                <a:cubicBezTo>
                  <a:pt x="142" y="24"/>
                  <a:pt x="142" y="24"/>
                  <a:pt x="142" y="24"/>
                </a:cubicBezTo>
                <a:cubicBezTo>
                  <a:pt x="141" y="23"/>
                  <a:pt x="139" y="24"/>
                  <a:pt x="139" y="23"/>
                </a:cubicBezTo>
                <a:cubicBezTo>
                  <a:pt x="138" y="23"/>
                  <a:pt x="136" y="23"/>
                  <a:pt x="136" y="23"/>
                </a:cubicBezTo>
                <a:cubicBezTo>
                  <a:pt x="134" y="22"/>
                  <a:pt x="133" y="23"/>
                  <a:pt x="132" y="22"/>
                </a:cubicBezTo>
                <a:cubicBezTo>
                  <a:pt x="131" y="22"/>
                  <a:pt x="131" y="22"/>
                  <a:pt x="130" y="22"/>
                </a:cubicBezTo>
                <a:cubicBezTo>
                  <a:pt x="127" y="21"/>
                  <a:pt x="122" y="22"/>
                  <a:pt x="118" y="21"/>
                </a:cubicBezTo>
                <a:cubicBezTo>
                  <a:pt x="116" y="22"/>
                  <a:pt x="114" y="20"/>
                  <a:pt x="112" y="22"/>
                </a:cubicBezTo>
                <a:close/>
                <a:moveTo>
                  <a:pt x="102" y="23"/>
                </a:moveTo>
                <a:cubicBezTo>
                  <a:pt x="101" y="22"/>
                  <a:pt x="101" y="22"/>
                  <a:pt x="101" y="22"/>
                </a:cubicBezTo>
                <a:cubicBezTo>
                  <a:pt x="101" y="22"/>
                  <a:pt x="102" y="23"/>
                  <a:pt x="102" y="23"/>
                </a:cubicBezTo>
                <a:close/>
                <a:moveTo>
                  <a:pt x="139" y="22"/>
                </a:moveTo>
                <a:cubicBezTo>
                  <a:pt x="140" y="22"/>
                  <a:pt x="140" y="22"/>
                  <a:pt x="140" y="22"/>
                </a:cubicBezTo>
                <a:cubicBezTo>
                  <a:pt x="139" y="22"/>
                  <a:pt x="139" y="22"/>
                  <a:pt x="139" y="22"/>
                </a:cubicBezTo>
                <a:cubicBezTo>
                  <a:pt x="139" y="22"/>
                  <a:pt x="139" y="22"/>
                  <a:pt x="139" y="22"/>
                </a:cubicBezTo>
                <a:close/>
                <a:moveTo>
                  <a:pt x="100" y="23"/>
                </a:moveTo>
                <a:cubicBezTo>
                  <a:pt x="100" y="22"/>
                  <a:pt x="99" y="22"/>
                  <a:pt x="99" y="22"/>
                </a:cubicBezTo>
                <a:cubicBezTo>
                  <a:pt x="99" y="22"/>
                  <a:pt x="100" y="23"/>
                  <a:pt x="100" y="23"/>
                </a:cubicBezTo>
                <a:close/>
                <a:moveTo>
                  <a:pt x="141" y="22"/>
                </a:moveTo>
                <a:cubicBezTo>
                  <a:pt x="141" y="22"/>
                  <a:pt x="141" y="22"/>
                  <a:pt x="141" y="22"/>
                </a:cubicBezTo>
                <a:cubicBezTo>
                  <a:pt x="141" y="22"/>
                  <a:pt x="141" y="22"/>
                  <a:pt x="141" y="22"/>
                </a:cubicBezTo>
                <a:close/>
                <a:moveTo>
                  <a:pt x="99" y="23"/>
                </a:moveTo>
                <a:cubicBezTo>
                  <a:pt x="97" y="23"/>
                  <a:pt x="97" y="23"/>
                  <a:pt x="97" y="23"/>
                </a:cubicBezTo>
                <a:cubicBezTo>
                  <a:pt x="98" y="23"/>
                  <a:pt x="99" y="24"/>
                  <a:pt x="99" y="23"/>
                </a:cubicBezTo>
                <a:close/>
                <a:moveTo>
                  <a:pt x="95" y="25"/>
                </a:moveTo>
                <a:cubicBezTo>
                  <a:pt x="94" y="24"/>
                  <a:pt x="95" y="24"/>
                  <a:pt x="94" y="24"/>
                </a:cubicBezTo>
                <a:cubicBezTo>
                  <a:pt x="94" y="24"/>
                  <a:pt x="94" y="25"/>
                  <a:pt x="95" y="25"/>
                </a:cubicBezTo>
                <a:close/>
                <a:moveTo>
                  <a:pt x="118" y="25"/>
                </a:moveTo>
                <a:cubicBezTo>
                  <a:pt x="117" y="24"/>
                  <a:pt x="117" y="24"/>
                  <a:pt x="117" y="24"/>
                </a:cubicBezTo>
                <a:cubicBezTo>
                  <a:pt x="114" y="24"/>
                  <a:pt x="111" y="25"/>
                  <a:pt x="108" y="25"/>
                </a:cubicBezTo>
                <a:cubicBezTo>
                  <a:pt x="108" y="26"/>
                  <a:pt x="108" y="26"/>
                  <a:pt x="108" y="26"/>
                </a:cubicBezTo>
                <a:cubicBezTo>
                  <a:pt x="107" y="25"/>
                  <a:pt x="105" y="26"/>
                  <a:pt x="104" y="26"/>
                </a:cubicBezTo>
                <a:cubicBezTo>
                  <a:pt x="107" y="26"/>
                  <a:pt x="111" y="26"/>
                  <a:pt x="114" y="26"/>
                </a:cubicBezTo>
                <a:cubicBezTo>
                  <a:pt x="114" y="26"/>
                  <a:pt x="111" y="25"/>
                  <a:pt x="111" y="27"/>
                </a:cubicBezTo>
                <a:cubicBezTo>
                  <a:pt x="114" y="26"/>
                  <a:pt x="118" y="26"/>
                  <a:pt x="121" y="26"/>
                </a:cubicBezTo>
                <a:cubicBezTo>
                  <a:pt x="120" y="26"/>
                  <a:pt x="120" y="26"/>
                  <a:pt x="120" y="26"/>
                </a:cubicBezTo>
                <a:cubicBezTo>
                  <a:pt x="121" y="26"/>
                  <a:pt x="121" y="26"/>
                  <a:pt x="121" y="26"/>
                </a:cubicBezTo>
                <a:cubicBezTo>
                  <a:pt x="122" y="27"/>
                  <a:pt x="123" y="25"/>
                  <a:pt x="124" y="26"/>
                </a:cubicBezTo>
                <a:cubicBezTo>
                  <a:pt x="125" y="26"/>
                  <a:pt x="126" y="27"/>
                  <a:pt x="127" y="26"/>
                </a:cubicBezTo>
                <a:cubicBezTo>
                  <a:pt x="129" y="27"/>
                  <a:pt x="132" y="28"/>
                  <a:pt x="135" y="28"/>
                </a:cubicBezTo>
                <a:cubicBezTo>
                  <a:pt x="137" y="27"/>
                  <a:pt x="138" y="30"/>
                  <a:pt x="139" y="28"/>
                </a:cubicBezTo>
                <a:cubicBezTo>
                  <a:pt x="140" y="28"/>
                  <a:pt x="140" y="29"/>
                  <a:pt x="140" y="29"/>
                </a:cubicBezTo>
                <a:cubicBezTo>
                  <a:pt x="143" y="29"/>
                  <a:pt x="143" y="29"/>
                  <a:pt x="143" y="29"/>
                </a:cubicBezTo>
                <a:cubicBezTo>
                  <a:pt x="144" y="30"/>
                  <a:pt x="146" y="32"/>
                  <a:pt x="148" y="31"/>
                </a:cubicBezTo>
                <a:cubicBezTo>
                  <a:pt x="149" y="32"/>
                  <a:pt x="151" y="32"/>
                  <a:pt x="151" y="33"/>
                </a:cubicBezTo>
                <a:cubicBezTo>
                  <a:pt x="152" y="32"/>
                  <a:pt x="154" y="33"/>
                  <a:pt x="152" y="32"/>
                </a:cubicBezTo>
                <a:cubicBezTo>
                  <a:pt x="151" y="32"/>
                  <a:pt x="151" y="31"/>
                  <a:pt x="150" y="31"/>
                </a:cubicBezTo>
                <a:cubicBezTo>
                  <a:pt x="149" y="30"/>
                  <a:pt x="147" y="29"/>
                  <a:pt x="145" y="29"/>
                </a:cubicBezTo>
                <a:cubicBezTo>
                  <a:pt x="144" y="29"/>
                  <a:pt x="143" y="28"/>
                  <a:pt x="143" y="28"/>
                </a:cubicBezTo>
                <a:cubicBezTo>
                  <a:pt x="142" y="29"/>
                  <a:pt x="142" y="28"/>
                  <a:pt x="141" y="28"/>
                </a:cubicBezTo>
                <a:cubicBezTo>
                  <a:pt x="136" y="27"/>
                  <a:pt x="130" y="26"/>
                  <a:pt x="125" y="25"/>
                </a:cubicBezTo>
                <a:cubicBezTo>
                  <a:pt x="125" y="24"/>
                  <a:pt x="125" y="24"/>
                  <a:pt x="125" y="24"/>
                </a:cubicBezTo>
                <a:cubicBezTo>
                  <a:pt x="123" y="25"/>
                  <a:pt x="120" y="25"/>
                  <a:pt x="118" y="25"/>
                </a:cubicBezTo>
                <a:close/>
                <a:moveTo>
                  <a:pt x="120" y="24"/>
                </a:moveTo>
                <a:cubicBezTo>
                  <a:pt x="121" y="24"/>
                  <a:pt x="121" y="24"/>
                  <a:pt x="121" y="24"/>
                </a:cubicBezTo>
                <a:cubicBezTo>
                  <a:pt x="120" y="24"/>
                  <a:pt x="120" y="24"/>
                  <a:pt x="120" y="24"/>
                </a:cubicBezTo>
                <a:close/>
                <a:moveTo>
                  <a:pt x="148" y="24"/>
                </a:moveTo>
                <a:cubicBezTo>
                  <a:pt x="148" y="25"/>
                  <a:pt x="148" y="25"/>
                  <a:pt x="148" y="25"/>
                </a:cubicBezTo>
                <a:cubicBezTo>
                  <a:pt x="148" y="24"/>
                  <a:pt x="148" y="24"/>
                  <a:pt x="148" y="24"/>
                </a:cubicBezTo>
                <a:close/>
                <a:moveTo>
                  <a:pt x="161" y="27"/>
                </a:moveTo>
                <a:cubicBezTo>
                  <a:pt x="160" y="26"/>
                  <a:pt x="158" y="25"/>
                  <a:pt x="156" y="25"/>
                </a:cubicBezTo>
                <a:cubicBezTo>
                  <a:pt x="158" y="25"/>
                  <a:pt x="160" y="26"/>
                  <a:pt x="161" y="27"/>
                </a:cubicBezTo>
                <a:close/>
                <a:moveTo>
                  <a:pt x="137" y="26"/>
                </a:moveTo>
                <a:cubicBezTo>
                  <a:pt x="137" y="25"/>
                  <a:pt x="136" y="25"/>
                  <a:pt x="136" y="25"/>
                </a:cubicBezTo>
                <a:cubicBezTo>
                  <a:pt x="137" y="26"/>
                  <a:pt x="137" y="26"/>
                  <a:pt x="137" y="26"/>
                </a:cubicBezTo>
                <a:cubicBezTo>
                  <a:pt x="137" y="26"/>
                  <a:pt x="137" y="26"/>
                  <a:pt x="137" y="26"/>
                </a:cubicBezTo>
                <a:close/>
                <a:moveTo>
                  <a:pt x="103" y="26"/>
                </a:moveTo>
                <a:cubicBezTo>
                  <a:pt x="103" y="26"/>
                  <a:pt x="102" y="26"/>
                  <a:pt x="102" y="26"/>
                </a:cubicBezTo>
                <a:cubicBezTo>
                  <a:pt x="102" y="27"/>
                  <a:pt x="103" y="26"/>
                  <a:pt x="103" y="26"/>
                </a:cubicBezTo>
                <a:close/>
                <a:moveTo>
                  <a:pt x="101" y="27"/>
                </a:moveTo>
                <a:cubicBezTo>
                  <a:pt x="101" y="26"/>
                  <a:pt x="99" y="27"/>
                  <a:pt x="99" y="26"/>
                </a:cubicBezTo>
                <a:cubicBezTo>
                  <a:pt x="98" y="28"/>
                  <a:pt x="95" y="27"/>
                  <a:pt x="94" y="28"/>
                </a:cubicBezTo>
                <a:cubicBezTo>
                  <a:pt x="95" y="27"/>
                  <a:pt x="95" y="27"/>
                  <a:pt x="95" y="27"/>
                </a:cubicBezTo>
                <a:cubicBezTo>
                  <a:pt x="96" y="28"/>
                  <a:pt x="96" y="28"/>
                  <a:pt x="96" y="28"/>
                </a:cubicBezTo>
                <a:cubicBezTo>
                  <a:pt x="97" y="29"/>
                  <a:pt x="97" y="28"/>
                  <a:pt x="98" y="27"/>
                </a:cubicBezTo>
                <a:cubicBezTo>
                  <a:pt x="98" y="28"/>
                  <a:pt x="98" y="28"/>
                  <a:pt x="98" y="28"/>
                </a:cubicBezTo>
                <a:cubicBezTo>
                  <a:pt x="99" y="27"/>
                  <a:pt x="100" y="28"/>
                  <a:pt x="100" y="27"/>
                </a:cubicBezTo>
                <a:cubicBezTo>
                  <a:pt x="101" y="27"/>
                  <a:pt x="101" y="27"/>
                  <a:pt x="101" y="27"/>
                </a:cubicBezTo>
                <a:close/>
                <a:moveTo>
                  <a:pt x="153" y="26"/>
                </a:moveTo>
                <a:cubicBezTo>
                  <a:pt x="155" y="27"/>
                  <a:pt x="155" y="27"/>
                  <a:pt x="155" y="27"/>
                </a:cubicBezTo>
                <a:cubicBezTo>
                  <a:pt x="153" y="26"/>
                  <a:pt x="153" y="26"/>
                  <a:pt x="153" y="26"/>
                </a:cubicBezTo>
                <a:close/>
                <a:moveTo>
                  <a:pt x="110" y="27"/>
                </a:moveTo>
                <a:cubicBezTo>
                  <a:pt x="107" y="26"/>
                  <a:pt x="105" y="26"/>
                  <a:pt x="103" y="27"/>
                </a:cubicBezTo>
                <a:cubicBezTo>
                  <a:pt x="105" y="28"/>
                  <a:pt x="108" y="27"/>
                  <a:pt x="110" y="27"/>
                </a:cubicBezTo>
                <a:close/>
                <a:moveTo>
                  <a:pt x="142" y="27"/>
                </a:moveTo>
                <a:cubicBezTo>
                  <a:pt x="142" y="27"/>
                  <a:pt x="142" y="27"/>
                  <a:pt x="142" y="27"/>
                </a:cubicBezTo>
                <a:cubicBezTo>
                  <a:pt x="141" y="27"/>
                  <a:pt x="141" y="27"/>
                  <a:pt x="141" y="27"/>
                </a:cubicBezTo>
                <a:cubicBezTo>
                  <a:pt x="142" y="27"/>
                  <a:pt x="142" y="27"/>
                  <a:pt x="142" y="27"/>
                </a:cubicBezTo>
                <a:close/>
                <a:moveTo>
                  <a:pt x="156" y="27"/>
                </a:moveTo>
                <a:cubicBezTo>
                  <a:pt x="156" y="27"/>
                  <a:pt x="156" y="27"/>
                  <a:pt x="156" y="27"/>
                </a:cubicBezTo>
                <a:cubicBezTo>
                  <a:pt x="156" y="27"/>
                  <a:pt x="156" y="27"/>
                  <a:pt x="156" y="27"/>
                </a:cubicBezTo>
                <a:cubicBezTo>
                  <a:pt x="156" y="27"/>
                  <a:pt x="156" y="27"/>
                  <a:pt x="156" y="27"/>
                </a:cubicBezTo>
                <a:close/>
                <a:moveTo>
                  <a:pt x="167" y="30"/>
                </a:moveTo>
                <a:cubicBezTo>
                  <a:pt x="165" y="29"/>
                  <a:pt x="163" y="27"/>
                  <a:pt x="161" y="27"/>
                </a:cubicBezTo>
                <a:cubicBezTo>
                  <a:pt x="162" y="28"/>
                  <a:pt x="162" y="28"/>
                  <a:pt x="162" y="28"/>
                </a:cubicBezTo>
                <a:cubicBezTo>
                  <a:pt x="164" y="28"/>
                  <a:pt x="166" y="30"/>
                  <a:pt x="167" y="30"/>
                </a:cubicBezTo>
                <a:close/>
                <a:moveTo>
                  <a:pt x="84" y="28"/>
                </a:moveTo>
                <a:cubicBezTo>
                  <a:pt x="85" y="27"/>
                  <a:pt x="85" y="27"/>
                  <a:pt x="85" y="27"/>
                </a:cubicBezTo>
                <a:cubicBezTo>
                  <a:pt x="85" y="27"/>
                  <a:pt x="85" y="27"/>
                  <a:pt x="85" y="27"/>
                </a:cubicBezTo>
                <a:cubicBezTo>
                  <a:pt x="84" y="28"/>
                  <a:pt x="84" y="28"/>
                  <a:pt x="84" y="28"/>
                </a:cubicBezTo>
                <a:close/>
                <a:moveTo>
                  <a:pt x="94" y="29"/>
                </a:moveTo>
                <a:cubicBezTo>
                  <a:pt x="93" y="29"/>
                  <a:pt x="93" y="29"/>
                  <a:pt x="93" y="29"/>
                </a:cubicBezTo>
                <a:cubicBezTo>
                  <a:pt x="93" y="28"/>
                  <a:pt x="93" y="28"/>
                  <a:pt x="93" y="28"/>
                </a:cubicBezTo>
                <a:cubicBezTo>
                  <a:pt x="92" y="29"/>
                  <a:pt x="90" y="28"/>
                  <a:pt x="89" y="29"/>
                </a:cubicBezTo>
                <a:cubicBezTo>
                  <a:pt x="90" y="29"/>
                  <a:pt x="91" y="28"/>
                  <a:pt x="92" y="29"/>
                </a:cubicBezTo>
                <a:cubicBezTo>
                  <a:pt x="89" y="31"/>
                  <a:pt x="85" y="31"/>
                  <a:pt x="82" y="33"/>
                </a:cubicBezTo>
                <a:cubicBezTo>
                  <a:pt x="87" y="33"/>
                  <a:pt x="90" y="30"/>
                  <a:pt x="94" y="29"/>
                </a:cubicBezTo>
                <a:close/>
                <a:moveTo>
                  <a:pt x="147" y="28"/>
                </a:moveTo>
                <a:cubicBezTo>
                  <a:pt x="147" y="28"/>
                  <a:pt x="147" y="28"/>
                  <a:pt x="147" y="28"/>
                </a:cubicBezTo>
                <a:cubicBezTo>
                  <a:pt x="146" y="28"/>
                  <a:pt x="146" y="28"/>
                  <a:pt x="146" y="28"/>
                </a:cubicBezTo>
                <a:cubicBezTo>
                  <a:pt x="147" y="28"/>
                  <a:pt x="147" y="28"/>
                  <a:pt x="147" y="28"/>
                </a:cubicBezTo>
                <a:close/>
                <a:moveTo>
                  <a:pt x="148" y="28"/>
                </a:moveTo>
                <a:cubicBezTo>
                  <a:pt x="149" y="28"/>
                  <a:pt x="149" y="28"/>
                  <a:pt x="149" y="28"/>
                </a:cubicBezTo>
                <a:cubicBezTo>
                  <a:pt x="148" y="28"/>
                  <a:pt x="148" y="28"/>
                  <a:pt x="148" y="28"/>
                </a:cubicBezTo>
                <a:cubicBezTo>
                  <a:pt x="148" y="28"/>
                  <a:pt x="148" y="28"/>
                  <a:pt x="148" y="28"/>
                </a:cubicBezTo>
                <a:close/>
                <a:moveTo>
                  <a:pt x="88" y="29"/>
                </a:moveTo>
                <a:cubicBezTo>
                  <a:pt x="86" y="30"/>
                  <a:pt x="83" y="31"/>
                  <a:pt x="81" y="33"/>
                </a:cubicBezTo>
                <a:cubicBezTo>
                  <a:pt x="85" y="31"/>
                  <a:pt x="85" y="31"/>
                  <a:pt x="85" y="31"/>
                </a:cubicBezTo>
                <a:cubicBezTo>
                  <a:pt x="86" y="30"/>
                  <a:pt x="88" y="30"/>
                  <a:pt x="88" y="29"/>
                </a:cubicBezTo>
                <a:close/>
                <a:moveTo>
                  <a:pt x="157" y="31"/>
                </a:moveTo>
                <a:cubicBezTo>
                  <a:pt x="156" y="31"/>
                  <a:pt x="156" y="31"/>
                  <a:pt x="156" y="31"/>
                </a:cubicBezTo>
                <a:cubicBezTo>
                  <a:pt x="154" y="30"/>
                  <a:pt x="154" y="30"/>
                  <a:pt x="154" y="30"/>
                </a:cubicBezTo>
                <a:cubicBezTo>
                  <a:pt x="157" y="31"/>
                  <a:pt x="157" y="31"/>
                  <a:pt x="157" y="31"/>
                </a:cubicBezTo>
                <a:close/>
                <a:moveTo>
                  <a:pt x="171" y="35"/>
                </a:moveTo>
                <a:cubicBezTo>
                  <a:pt x="169" y="34"/>
                  <a:pt x="167" y="32"/>
                  <a:pt x="165" y="31"/>
                </a:cubicBezTo>
                <a:cubicBezTo>
                  <a:pt x="167" y="33"/>
                  <a:pt x="169" y="35"/>
                  <a:pt x="171" y="36"/>
                </a:cubicBezTo>
                <a:cubicBezTo>
                  <a:pt x="171" y="35"/>
                  <a:pt x="171" y="35"/>
                  <a:pt x="171" y="35"/>
                </a:cubicBezTo>
                <a:close/>
                <a:moveTo>
                  <a:pt x="161" y="33"/>
                </a:moveTo>
                <a:cubicBezTo>
                  <a:pt x="158" y="32"/>
                  <a:pt x="158" y="32"/>
                  <a:pt x="158" y="32"/>
                </a:cubicBezTo>
                <a:cubicBezTo>
                  <a:pt x="159" y="32"/>
                  <a:pt x="160" y="33"/>
                  <a:pt x="161" y="33"/>
                </a:cubicBezTo>
                <a:close/>
                <a:moveTo>
                  <a:pt x="80" y="33"/>
                </a:moveTo>
                <a:cubicBezTo>
                  <a:pt x="80" y="33"/>
                  <a:pt x="80" y="33"/>
                  <a:pt x="80" y="33"/>
                </a:cubicBezTo>
                <a:cubicBezTo>
                  <a:pt x="80" y="33"/>
                  <a:pt x="80" y="33"/>
                  <a:pt x="80" y="33"/>
                </a:cubicBezTo>
                <a:cubicBezTo>
                  <a:pt x="80" y="33"/>
                  <a:pt x="80" y="33"/>
                  <a:pt x="80" y="33"/>
                </a:cubicBezTo>
                <a:close/>
                <a:moveTo>
                  <a:pt x="121" y="33"/>
                </a:moveTo>
                <a:cubicBezTo>
                  <a:pt x="120" y="33"/>
                  <a:pt x="118" y="33"/>
                  <a:pt x="117" y="33"/>
                </a:cubicBezTo>
                <a:cubicBezTo>
                  <a:pt x="119" y="33"/>
                  <a:pt x="120" y="34"/>
                  <a:pt x="121" y="33"/>
                </a:cubicBezTo>
                <a:close/>
                <a:moveTo>
                  <a:pt x="158" y="35"/>
                </a:moveTo>
                <a:cubicBezTo>
                  <a:pt x="156" y="34"/>
                  <a:pt x="154" y="32"/>
                  <a:pt x="153" y="33"/>
                </a:cubicBezTo>
                <a:cubicBezTo>
                  <a:pt x="154" y="34"/>
                  <a:pt x="154" y="34"/>
                  <a:pt x="155" y="35"/>
                </a:cubicBezTo>
                <a:cubicBezTo>
                  <a:pt x="156" y="35"/>
                  <a:pt x="157" y="35"/>
                  <a:pt x="158" y="35"/>
                </a:cubicBezTo>
                <a:close/>
                <a:moveTo>
                  <a:pt x="116" y="33"/>
                </a:moveTo>
                <a:cubicBezTo>
                  <a:pt x="117" y="33"/>
                  <a:pt x="117" y="33"/>
                  <a:pt x="117" y="33"/>
                </a:cubicBezTo>
                <a:cubicBezTo>
                  <a:pt x="117" y="33"/>
                  <a:pt x="117" y="33"/>
                  <a:pt x="117" y="33"/>
                </a:cubicBezTo>
                <a:cubicBezTo>
                  <a:pt x="116" y="33"/>
                  <a:pt x="116" y="33"/>
                  <a:pt x="116" y="33"/>
                </a:cubicBezTo>
                <a:cubicBezTo>
                  <a:pt x="116" y="33"/>
                  <a:pt x="116" y="33"/>
                  <a:pt x="116" y="33"/>
                </a:cubicBezTo>
                <a:close/>
                <a:moveTo>
                  <a:pt x="126" y="33"/>
                </a:moveTo>
                <a:cubicBezTo>
                  <a:pt x="128" y="33"/>
                  <a:pt x="128" y="33"/>
                  <a:pt x="128" y="33"/>
                </a:cubicBezTo>
                <a:cubicBezTo>
                  <a:pt x="126" y="33"/>
                  <a:pt x="126" y="33"/>
                  <a:pt x="126" y="33"/>
                </a:cubicBezTo>
                <a:cubicBezTo>
                  <a:pt x="126" y="33"/>
                  <a:pt x="126" y="33"/>
                  <a:pt x="126" y="33"/>
                </a:cubicBezTo>
                <a:close/>
                <a:moveTo>
                  <a:pt x="134" y="34"/>
                </a:moveTo>
                <a:cubicBezTo>
                  <a:pt x="129" y="33"/>
                  <a:pt x="129" y="33"/>
                  <a:pt x="129" y="33"/>
                </a:cubicBezTo>
                <a:cubicBezTo>
                  <a:pt x="131" y="34"/>
                  <a:pt x="133" y="33"/>
                  <a:pt x="134" y="34"/>
                </a:cubicBezTo>
                <a:close/>
                <a:moveTo>
                  <a:pt x="109" y="34"/>
                </a:moveTo>
                <a:cubicBezTo>
                  <a:pt x="106" y="34"/>
                  <a:pt x="104" y="35"/>
                  <a:pt x="102" y="36"/>
                </a:cubicBezTo>
                <a:cubicBezTo>
                  <a:pt x="104" y="35"/>
                  <a:pt x="107" y="35"/>
                  <a:pt x="109" y="34"/>
                </a:cubicBezTo>
                <a:close/>
                <a:moveTo>
                  <a:pt x="137" y="34"/>
                </a:moveTo>
                <a:cubicBezTo>
                  <a:pt x="135" y="34"/>
                  <a:pt x="135" y="34"/>
                  <a:pt x="135" y="34"/>
                </a:cubicBezTo>
                <a:cubicBezTo>
                  <a:pt x="136" y="34"/>
                  <a:pt x="136" y="35"/>
                  <a:pt x="137" y="34"/>
                </a:cubicBezTo>
                <a:close/>
                <a:moveTo>
                  <a:pt x="76" y="37"/>
                </a:moveTo>
                <a:cubicBezTo>
                  <a:pt x="77" y="36"/>
                  <a:pt x="80" y="36"/>
                  <a:pt x="81" y="34"/>
                </a:cubicBezTo>
                <a:cubicBezTo>
                  <a:pt x="79" y="35"/>
                  <a:pt x="77" y="36"/>
                  <a:pt x="76" y="37"/>
                </a:cubicBezTo>
                <a:close/>
                <a:moveTo>
                  <a:pt x="140" y="35"/>
                </a:moveTo>
                <a:cubicBezTo>
                  <a:pt x="140" y="35"/>
                  <a:pt x="140" y="35"/>
                  <a:pt x="139" y="35"/>
                </a:cubicBezTo>
                <a:cubicBezTo>
                  <a:pt x="139" y="35"/>
                  <a:pt x="139" y="35"/>
                  <a:pt x="139" y="35"/>
                </a:cubicBezTo>
                <a:cubicBezTo>
                  <a:pt x="140" y="35"/>
                  <a:pt x="140" y="35"/>
                  <a:pt x="140" y="35"/>
                </a:cubicBezTo>
                <a:close/>
                <a:moveTo>
                  <a:pt x="160" y="35"/>
                </a:moveTo>
                <a:cubicBezTo>
                  <a:pt x="159" y="35"/>
                  <a:pt x="158" y="36"/>
                  <a:pt x="157" y="36"/>
                </a:cubicBezTo>
                <a:cubicBezTo>
                  <a:pt x="158" y="36"/>
                  <a:pt x="160" y="36"/>
                  <a:pt x="160" y="35"/>
                </a:cubicBezTo>
                <a:close/>
                <a:moveTo>
                  <a:pt x="148" y="37"/>
                </a:moveTo>
                <a:cubicBezTo>
                  <a:pt x="142" y="35"/>
                  <a:pt x="142" y="35"/>
                  <a:pt x="142" y="35"/>
                </a:cubicBezTo>
                <a:cubicBezTo>
                  <a:pt x="143" y="36"/>
                  <a:pt x="146" y="37"/>
                  <a:pt x="148" y="37"/>
                </a:cubicBezTo>
                <a:close/>
                <a:moveTo>
                  <a:pt x="89" y="41"/>
                </a:moveTo>
                <a:cubicBezTo>
                  <a:pt x="92" y="38"/>
                  <a:pt x="96" y="38"/>
                  <a:pt x="100" y="36"/>
                </a:cubicBezTo>
                <a:cubicBezTo>
                  <a:pt x="96" y="37"/>
                  <a:pt x="92" y="39"/>
                  <a:pt x="89" y="41"/>
                </a:cubicBezTo>
                <a:close/>
                <a:moveTo>
                  <a:pt x="165" y="39"/>
                </a:moveTo>
                <a:cubicBezTo>
                  <a:pt x="164" y="38"/>
                  <a:pt x="164" y="38"/>
                  <a:pt x="164" y="38"/>
                </a:cubicBezTo>
                <a:cubicBezTo>
                  <a:pt x="163" y="38"/>
                  <a:pt x="161" y="35"/>
                  <a:pt x="159" y="37"/>
                </a:cubicBezTo>
                <a:cubicBezTo>
                  <a:pt x="160" y="37"/>
                  <a:pt x="160" y="37"/>
                  <a:pt x="160" y="37"/>
                </a:cubicBezTo>
                <a:cubicBezTo>
                  <a:pt x="161" y="36"/>
                  <a:pt x="162" y="39"/>
                  <a:pt x="163" y="38"/>
                </a:cubicBezTo>
                <a:cubicBezTo>
                  <a:pt x="163" y="39"/>
                  <a:pt x="163" y="39"/>
                  <a:pt x="163" y="39"/>
                </a:cubicBezTo>
                <a:cubicBezTo>
                  <a:pt x="163" y="39"/>
                  <a:pt x="166" y="39"/>
                  <a:pt x="165" y="40"/>
                </a:cubicBezTo>
                <a:cubicBezTo>
                  <a:pt x="166" y="40"/>
                  <a:pt x="167" y="45"/>
                  <a:pt x="169" y="42"/>
                </a:cubicBezTo>
                <a:cubicBezTo>
                  <a:pt x="168" y="40"/>
                  <a:pt x="166" y="40"/>
                  <a:pt x="165" y="39"/>
                </a:cubicBezTo>
                <a:close/>
                <a:moveTo>
                  <a:pt x="169" y="38"/>
                </a:moveTo>
                <a:cubicBezTo>
                  <a:pt x="169" y="37"/>
                  <a:pt x="168" y="37"/>
                  <a:pt x="168" y="37"/>
                </a:cubicBezTo>
                <a:cubicBezTo>
                  <a:pt x="168" y="37"/>
                  <a:pt x="169" y="38"/>
                  <a:pt x="169" y="38"/>
                </a:cubicBezTo>
                <a:close/>
                <a:moveTo>
                  <a:pt x="67" y="44"/>
                </a:moveTo>
                <a:cubicBezTo>
                  <a:pt x="69" y="42"/>
                  <a:pt x="73" y="40"/>
                  <a:pt x="75" y="38"/>
                </a:cubicBezTo>
                <a:cubicBezTo>
                  <a:pt x="72" y="39"/>
                  <a:pt x="69" y="42"/>
                  <a:pt x="67" y="44"/>
                </a:cubicBezTo>
                <a:cubicBezTo>
                  <a:pt x="67" y="44"/>
                  <a:pt x="67" y="44"/>
                  <a:pt x="67" y="44"/>
                </a:cubicBezTo>
                <a:close/>
                <a:moveTo>
                  <a:pt x="175" y="39"/>
                </a:moveTo>
                <a:cubicBezTo>
                  <a:pt x="175" y="39"/>
                  <a:pt x="175" y="39"/>
                  <a:pt x="175" y="39"/>
                </a:cubicBezTo>
                <a:cubicBezTo>
                  <a:pt x="174" y="38"/>
                  <a:pt x="174" y="38"/>
                  <a:pt x="174" y="38"/>
                </a:cubicBezTo>
                <a:cubicBezTo>
                  <a:pt x="175" y="39"/>
                  <a:pt x="175" y="39"/>
                  <a:pt x="175" y="39"/>
                </a:cubicBezTo>
                <a:close/>
                <a:moveTo>
                  <a:pt x="74" y="40"/>
                </a:moveTo>
                <a:cubicBezTo>
                  <a:pt x="74" y="39"/>
                  <a:pt x="74" y="40"/>
                  <a:pt x="74" y="41"/>
                </a:cubicBezTo>
                <a:cubicBezTo>
                  <a:pt x="74" y="40"/>
                  <a:pt x="74" y="40"/>
                  <a:pt x="74" y="40"/>
                </a:cubicBezTo>
                <a:close/>
                <a:moveTo>
                  <a:pt x="180" y="40"/>
                </a:moveTo>
                <a:cubicBezTo>
                  <a:pt x="181" y="40"/>
                  <a:pt x="181" y="40"/>
                  <a:pt x="181" y="40"/>
                </a:cubicBezTo>
                <a:cubicBezTo>
                  <a:pt x="180" y="40"/>
                  <a:pt x="180" y="40"/>
                  <a:pt x="180" y="40"/>
                </a:cubicBezTo>
                <a:close/>
                <a:moveTo>
                  <a:pt x="183" y="42"/>
                </a:moveTo>
                <a:cubicBezTo>
                  <a:pt x="182" y="41"/>
                  <a:pt x="182" y="41"/>
                  <a:pt x="182" y="41"/>
                </a:cubicBezTo>
                <a:cubicBezTo>
                  <a:pt x="182" y="41"/>
                  <a:pt x="182" y="41"/>
                  <a:pt x="182" y="41"/>
                </a:cubicBezTo>
                <a:cubicBezTo>
                  <a:pt x="183" y="42"/>
                  <a:pt x="183" y="42"/>
                  <a:pt x="183" y="42"/>
                </a:cubicBezTo>
                <a:close/>
                <a:moveTo>
                  <a:pt x="88" y="41"/>
                </a:moveTo>
                <a:cubicBezTo>
                  <a:pt x="87" y="41"/>
                  <a:pt x="86" y="41"/>
                  <a:pt x="85" y="42"/>
                </a:cubicBezTo>
                <a:cubicBezTo>
                  <a:pt x="86" y="42"/>
                  <a:pt x="87" y="41"/>
                  <a:pt x="88" y="41"/>
                </a:cubicBezTo>
                <a:close/>
                <a:moveTo>
                  <a:pt x="71" y="42"/>
                </a:moveTo>
                <a:cubicBezTo>
                  <a:pt x="72" y="42"/>
                  <a:pt x="72" y="42"/>
                  <a:pt x="72" y="42"/>
                </a:cubicBezTo>
                <a:cubicBezTo>
                  <a:pt x="72" y="41"/>
                  <a:pt x="72" y="41"/>
                  <a:pt x="72" y="41"/>
                </a:cubicBezTo>
                <a:cubicBezTo>
                  <a:pt x="71" y="42"/>
                  <a:pt x="71" y="42"/>
                  <a:pt x="71" y="42"/>
                </a:cubicBezTo>
                <a:close/>
                <a:moveTo>
                  <a:pt x="66" y="45"/>
                </a:moveTo>
                <a:cubicBezTo>
                  <a:pt x="64" y="45"/>
                  <a:pt x="63" y="46"/>
                  <a:pt x="63" y="48"/>
                </a:cubicBezTo>
                <a:cubicBezTo>
                  <a:pt x="65" y="46"/>
                  <a:pt x="65" y="46"/>
                  <a:pt x="65" y="46"/>
                </a:cubicBezTo>
                <a:cubicBezTo>
                  <a:pt x="65" y="46"/>
                  <a:pt x="65" y="47"/>
                  <a:pt x="65" y="47"/>
                </a:cubicBezTo>
                <a:cubicBezTo>
                  <a:pt x="66" y="47"/>
                  <a:pt x="66" y="47"/>
                  <a:pt x="66" y="47"/>
                </a:cubicBezTo>
                <a:cubicBezTo>
                  <a:pt x="65" y="46"/>
                  <a:pt x="66" y="46"/>
                  <a:pt x="66" y="45"/>
                </a:cubicBezTo>
                <a:close/>
                <a:moveTo>
                  <a:pt x="183" y="49"/>
                </a:moveTo>
                <a:cubicBezTo>
                  <a:pt x="183" y="49"/>
                  <a:pt x="183" y="49"/>
                  <a:pt x="183" y="49"/>
                </a:cubicBezTo>
                <a:cubicBezTo>
                  <a:pt x="181" y="47"/>
                  <a:pt x="181" y="47"/>
                  <a:pt x="181" y="47"/>
                </a:cubicBezTo>
                <a:cubicBezTo>
                  <a:pt x="183" y="49"/>
                  <a:pt x="183" y="49"/>
                  <a:pt x="183" y="49"/>
                </a:cubicBezTo>
                <a:close/>
                <a:moveTo>
                  <a:pt x="61" y="50"/>
                </a:moveTo>
                <a:cubicBezTo>
                  <a:pt x="61" y="49"/>
                  <a:pt x="61" y="49"/>
                  <a:pt x="61" y="49"/>
                </a:cubicBezTo>
                <a:cubicBezTo>
                  <a:pt x="61" y="49"/>
                  <a:pt x="61" y="49"/>
                  <a:pt x="61" y="49"/>
                </a:cubicBezTo>
                <a:cubicBezTo>
                  <a:pt x="61" y="50"/>
                  <a:pt x="61" y="50"/>
                  <a:pt x="61" y="50"/>
                </a:cubicBezTo>
                <a:close/>
                <a:moveTo>
                  <a:pt x="58" y="51"/>
                </a:moveTo>
                <a:cubicBezTo>
                  <a:pt x="59" y="51"/>
                  <a:pt x="59" y="51"/>
                  <a:pt x="59" y="51"/>
                </a:cubicBezTo>
                <a:cubicBezTo>
                  <a:pt x="60" y="50"/>
                  <a:pt x="60" y="50"/>
                  <a:pt x="60" y="50"/>
                </a:cubicBezTo>
                <a:cubicBezTo>
                  <a:pt x="58" y="51"/>
                  <a:pt x="58" y="51"/>
                  <a:pt x="58" y="51"/>
                </a:cubicBezTo>
                <a:close/>
                <a:moveTo>
                  <a:pt x="190" y="57"/>
                </a:moveTo>
                <a:cubicBezTo>
                  <a:pt x="188" y="55"/>
                  <a:pt x="187" y="53"/>
                  <a:pt x="185" y="51"/>
                </a:cubicBezTo>
                <a:cubicBezTo>
                  <a:pt x="187" y="53"/>
                  <a:pt x="188" y="56"/>
                  <a:pt x="190" y="57"/>
                </a:cubicBezTo>
                <a:close/>
                <a:moveTo>
                  <a:pt x="190" y="52"/>
                </a:moveTo>
                <a:cubicBezTo>
                  <a:pt x="193" y="54"/>
                  <a:pt x="193" y="54"/>
                  <a:pt x="193" y="54"/>
                </a:cubicBezTo>
                <a:cubicBezTo>
                  <a:pt x="190" y="52"/>
                  <a:pt x="190" y="52"/>
                  <a:pt x="190" y="52"/>
                </a:cubicBezTo>
                <a:close/>
                <a:moveTo>
                  <a:pt x="67" y="55"/>
                </a:moveTo>
                <a:cubicBezTo>
                  <a:pt x="69" y="53"/>
                  <a:pt x="69" y="53"/>
                  <a:pt x="69" y="53"/>
                </a:cubicBezTo>
                <a:cubicBezTo>
                  <a:pt x="69" y="54"/>
                  <a:pt x="67" y="54"/>
                  <a:pt x="67" y="55"/>
                </a:cubicBezTo>
                <a:close/>
                <a:moveTo>
                  <a:pt x="193" y="61"/>
                </a:moveTo>
                <a:cubicBezTo>
                  <a:pt x="192" y="60"/>
                  <a:pt x="192" y="60"/>
                  <a:pt x="192" y="60"/>
                </a:cubicBezTo>
                <a:cubicBezTo>
                  <a:pt x="192" y="60"/>
                  <a:pt x="192" y="61"/>
                  <a:pt x="193" y="61"/>
                </a:cubicBezTo>
                <a:close/>
                <a:moveTo>
                  <a:pt x="198" y="62"/>
                </a:moveTo>
                <a:cubicBezTo>
                  <a:pt x="197" y="61"/>
                  <a:pt x="197" y="61"/>
                  <a:pt x="197" y="61"/>
                </a:cubicBezTo>
                <a:cubicBezTo>
                  <a:pt x="198" y="61"/>
                  <a:pt x="198" y="62"/>
                  <a:pt x="198" y="62"/>
                </a:cubicBezTo>
                <a:close/>
                <a:moveTo>
                  <a:pt x="223" y="62"/>
                </a:moveTo>
                <a:cubicBezTo>
                  <a:pt x="223" y="62"/>
                  <a:pt x="223" y="62"/>
                  <a:pt x="223" y="62"/>
                </a:cubicBezTo>
                <a:cubicBezTo>
                  <a:pt x="223" y="62"/>
                  <a:pt x="223" y="62"/>
                  <a:pt x="223" y="62"/>
                </a:cubicBezTo>
                <a:cubicBezTo>
                  <a:pt x="223" y="62"/>
                  <a:pt x="223" y="62"/>
                  <a:pt x="223" y="62"/>
                </a:cubicBezTo>
                <a:close/>
                <a:moveTo>
                  <a:pt x="194" y="63"/>
                </a:moveTo>
                <a:cubicBezTo>
                  <a:pt x="194" y="63"/>
                  <a:pt x="194" y="63"/>
                  <a:pt x="194" y="63"/>
                </a:cubicBezTo>
                <a:cubicBezTo>
                  <a:pt x="194" y="64"/>
                  <a:pt x="194" y="64"/>
                  <a:pt x="194" y="64"/>
                </a:cubicBezTo>
                <a:cubicBezTo>
                  <a:pt x="195" y="64"/>
                  <a:pt x="195" y="64"/>
                  <a:pt x="195" y="64"/>
                </a:cubicBezTo>
                <a:cubicBezTo>
                  <a:pt x="195" y="64"/>
                  <a:pt x="194" y="64"/>
                  <a:pt x="194" y="63"/>
                </a:cubicBezTo>
                <a:close/>
                <a:moveTo>
                  <a:pt x="226" y="69"/>
                </a:moveTo>
                <a:cubicBezTo>
                  <a:pt x="226" y="67"/>
                  <a:pt x="225" y="66"/>
                  <a:pt x="224" y="65"/>
                </a:cubicBezTo>
                <a:cubicBezTo>
                  <a:pt x="224" y="66"/>
                  <a:pt x="225" y="68"/>
                  <a:pt x="226" y="69"/>
                </a:cubicBezTo>
                <a:close/>
                <a:moveTo>
                  <a:pt x="197" y="68"/>
                </a:moveTo>
                <a:cubicBezTo>
                  <a:pt x="195" y="65"/>
                  <a:pt x="195" y="65"/>
                  <a:pt x="195" y="65"/>
                </a:cubicBezTo>
                <a:cubicBezTo>
                  <a:pt x="195" y="66"/>
                  <a:pt x="196" y="68"/>
                  <a:pt x="197" y="68"/>
                </a:cubicBezTo>
                <a:close/>
                <a:moveTo>
                  <a:pt x="48" y="83"/>
                </a:moveTo>
                <a:cubicBezTo>
                  <a:pt x="51" y="77"/>
                  <a:pt x="52" y="71"/>
                  <a:pt x="57" y="66"/>
                </a:cubicBezTo>
                <a:cubicBezTo>
                  <a:pt x="54" y="70"/>
                  <a:pt x="51" y="74"/>
                  <a:pt x="50" y="79"/>
                </a:cubicBezTo>
                <a:cubicBezTo>
                  <a:pt x="49" y="80"/>
                  <a:pt x="49" y="81"/>
                  <a:pt x="48" y="82"/>
                </a:cubicBezTo>
                <a:cubicBezTo>
                  <a:pt x="48" y="82"/>
                  <a:pt x="48" y="83"/>
                  <a:pt x="48" y="83"/>
                </a:cubicBezTo>
                <a:close/>
                <a:moveTo>
                  <a:pt x="188" y="68"/>
                </a:moveTo>
                <a:cubicBezTo>
                  <a:pt x="188" y="67"/>
                  <a:pt x="187" y="66"/>
                  <a:pt x="187" y="67"/>
                </a:cubicBezTo>
                <a:cubicBezTo>
                  <a:pt x="188" y="68"/>
                  <a:pt x="188" y="68"/>
                  <a:pt x="188" y="68"/>
                </a:cubicBezTo>
                <a:cubicBezTo>
                  <a:pt x="188" y="68"/>
                  <a:pt x="188" y="68"/>
                  <a:pt x="188" y="68"/>
                </a:cubicBezTo>
                <a:close/>
                <a:moveTo>
                  <a:pt x="190" y="70"/>
                </a:moveTo>
                <a:cubicBezTo>
                  <a:pt x="189" y="70"/>
                  <a:pt x="189" y="69"/>
                  <a:pt x="188" y="69"/>
                </a:cubicBezTo>
                <a:cubicBezTo>
                  <a:pt x="189" y="70"/>
                  <a:pt x="189" y="70"/>
                  <a:pt x="190" y="70"/>
                </a:cubicBezTo>
                <a:close/>
                <a:moveTo>
                  <a:pt x="198" y="70"/>
                </a:moveTo>
                <a:cubicBezTo>
                  <a:pt x="198" y="71"/>
                  <a:pt x="198" y="71"/>
                  <a:pt x="198" y="71"/>
                </a:cubicBezTo>
                <a:cubicBezTo>
                  <a:pt x="198" y="70"/>
                  <a:pt x="198" y="70"/>
                  <a:pt x="198" y="70"/>
                </a:cubicBezTo>
                <a:close/>
                <a:moveTo>
                  <a:pt x="227" y="74"/>
                </a:moveTo>
                <a:cubicBezTo>
                  <a:pt x="228" y="73"/>
                  <a:pt x="226" y="71"/>
                  <a:pt x="226" y="70"/>
                </a:cubicBezTo>
                <a:cubicBezTo>
                  <a:pt x="226" y="71"/>
                  <a:pt x="226" y="73"/>
                  <a:pt x="227" y="74"/>
                </a:cubicBezTo>
                <a:close/>
                <a:moveTo>
                  <a:pt x="191" y="73"/>
                </a:moveTo>
                <a:cubicBezTo>
                  <a:pt x="191" y="73"/>
                  <a:pt x="190" y="73"/>
                  <a:pt x="190" y="72"/>
                </a:cubicBezTo>
                <a:cubicBezTo>
                  <a:pt x="191" y="73"/>
                  <a:pt x="191" y="73"/>
                  <a:pt x="191" y="73"/>
                </a:cubicBezTo>
                <a:cubicBezTo>
                  <a:pt x="191" y="73"/>
                  <a:pt x="191" y="73"/>
                  <a:pt x="191" y="73"/>
                </a:cubicBezTo>
                <a:close/>
                <a:moveTo>
                  <a:pt x="199" y="73"/>
                </a:moveTo>
                <a:cubicBezTo>
                  <a:pt x="199" y="73"/>
                  <a:pt x="199" y="73"/>
                  <a:pt x="199" y="73"/>
                </a:cubicBezTo>
                <a:cubicBezTo>
                  <a:pt x="199" y="72"/>
                  <a:pt x="199" y="72"/>
                  <a:pt x="199" y="72"/>
                </a:cubicBezTo>
                <a:cubicBezTo>
                  <a:pt x="199" y="73"/>
                  <a:pt x="199" y="73"/>
                  <a:pt x="199" y="73"/>
                </a:cubicBezTo>
                <a:close/>
                <a:moveTo>
                  <a:pt x="191" y="74"/>
                </a:moveTo>
                <a:cubicBezTo>
                  <a:pt x="191" y="74"/>
                  <a:pt x="191" y="74"/>
                  <a:pt x="191" y="74"/>
                </a:cubicBezTo>
                <a:cubicBezTo>
                  <a:pt x="191" y="74"/>
                  <a:pt x="191" y="74"/>
                  <a:pt x="191" y="74"/>
                </a:cubicBezTo>
                <a:cubicBezTo>
                  <a:pt x="191" y="74"/>
                  <a:pt x="191" y="74"/>
                  <a:pt x="191" y="74"/>
                </a:cubicBezTo>
                <a:close/>
                <a:moveTo>
                  <a:pt x="201" y="74"/>
                </a:moveTo>
                <a:cubicBezTo>
                  <a:pt x="201" y="74"/>
                  <a:pt x="201" y="74"/>
                  <a:pt x="201" y="74"/>
                </a:cubicBezTo>
                <a:cubicBezTo>
                  <a:pt x="201" y="74"/>
                  <a:pt x="201" y="74"/>
                  <a:pt x="201" y="74"/>
                </a:cubicBezTo>
                <a:cubicBezTo>
                  <a:pt x="201" y="74"/>
                  <a:pt x="201" y="74"/>
                  <a:pt x="201" y="74"/>
                </a:cubicBezTo>
                <a:close/>
                <a:moveTo>
                  <a:pt x="228" y="77"/>
                </a:moveTo>
                <a:cubicBezTo>
                  <a:pt x="229" y="76"/>
                  <a:pt x="228" y="75"/>
                  <a:pt x="228" y="74"/>
                </a:cubicBezTo>
                <a:cubicBezTo>
                  <a:pt x="227" y="75"/>
                  <a:pt x="228" y="76"/>
                  <a:pt x="228" y="77"/>
                </a:cubicBezTo>
                <a:close/>
                <a:moveTo>
                  <a:pt x="200" y="75"/>
                </a:moveTo>
                <a:cubicBezTo>
                  <a:pt x="200" y="75"/>
                  <a:pt x="200" y="75"/>
                  <a:pt x="200" y="75"/>
                </a:cubicBezTo>
                <a:cubicBezTo>
                  <a:pt x="200" y="76"/>
                  <a:pt x="200" y="76"/>
                  <a:pt x="200" y="76"/>
                </a:cubicBezTo>
                <a:cubicBezTo>
                  <a:pt x="200" y="75"/>
                  <a:pt x="200" y="75"/>
                  <a:pt x="200" y="75"/>
                </a:cubicBezTo>
                <a:cubicBezTo>
                  <a:pt x="200" y="75"/>
                  <a:pt x="200" y="75"/>
                  <a:pt x="200" y="75"/>
                </a:cubicBezTo>
                <a:close/>
                <a:moveTo>
                  <a:pt x="192" y="77"/>
                </a:moveTo>
                <a:cubicBezTo>
                  <a:pt x="190" y="77"/>
                  <a:pt x="192" y="80"/>
                  <a:pt x="192" y="81"/>
                </a:cubicBezTo>
                <a:cubicBezTo>
                  <a:pt x="193" y="80"/>
                  <a:pt x="192" y="79"/>
                  <a:pt x="192" y="78"/>
                </a:cubicBezTo>
                <a:cubicBezTo>
                  <a:pt x="192" y="78"/>
                  <a:pt x="192" y="78"/>
                  <a:pt x="192" y="77"/>
                </a:cubicBezTo>
                <a:close/>
                <a:moveTo>
                  <a:pt x="201" y="78"/>
                </a:moveTo>
                <a:cubicBezTo>
                  <a:pt x="201" y="77"/>
                  <a:pt x="200" y="78"/>
                  <a:pt x="201" y="78"/>
                </a:cubicBezTo>
                <a:cubicBezTo>
                  <a:pt x="201" y="78"/>
                  <a:pt x="201" y="78"/>
                  <a:pt x="201" y="78"/>
                </a:cubicBezTo>
                <a:close/>
                <a:moveTo>
                  <a:pt x="206" y="79"/>
                </a:moveTo>
                <a:cubicBezTo>
                  <a:pt x="205" y="79"/>
                  <a:pt x="205" y="79"/>
                  <a:pt x="205" y="79"/>
                </a:cubicBezTo>
                <a:cubicBezTo>
                  <a:pt x="205" y="79"/>
                  <a:pt x="206" y="79"/>
                  <a:pt x="206" y="79"/>
                </a:cubicBezTo>
                <a:close/>
                <a:moveTo>
                  <a:pt x="202" y="83"/>
                </a:moveTo>
                <a:cubicBezTo>
                  <a:pt x="203" y="81"/>
                  <a:pt x="202" y="80"/>
                  <a:pt x="201" y="79"/>
                </a:cubicBezTo>
                <a:cubicBezTo>
                  <a:pt x="202" y="80"/>
                  <a:pt x="202" y="82"/>
                  <a:pt x="202" y="83"/>
                </a:cubicBezTo>
                <a:close/>
                <a:moveTo>
                  <a:pt x="207" y="83"/>
                </a:moveTo>
                <a:cubicBezTo>
                  <a:pt x="207" y="82"/>
                  <a:pt x="206" y="81"/>
                  <a:pt x="206" y="80"/>
                </a:cubicBezTo>
                <a:cubicBezTo>
                  <a:pt x="207" y="83"/>
                  <a:pt x="207" y="83"/>
                  <a:pt x="207" y="83"/>
                </a:cubicBezTo>
                <a:close/>
                <a:moveTo>
                  <a:pt x="193" y="84"/>
                </a:moveTo>
                <a:cubicBezTo>
                  <a:pt x="193" y="83"/>
                  <a:pt x="193" y="83"/>
                  <a:pt x="193" y="83"/>
                </a:cubicBezTo>
                <a:cubicBezTo>
                  <a:pt x="192" y="82"/>
                  <a:pt x="192" y="82"/>
                  <a:pt x="192" y="82"/>
                </a:cubicBezTo>
                <a:cubicBezTo>
                  <a:pt x="193" y="84"/>
                  <a:pt x="193" y="84"/>
                  <a:pt x="193" y="84"/>
                </a:cubicBezTo>
                <a:close/>
                <a:moveTo>
                  <a:pt x="203" y="85"/>
                </a:moveTo>
                <a:cubicBezTo>
                  <a:pt x="204" y="85"/>
                  <a:pt x="203" y="84"/>
                  <a:pt x="203" y="84"/>
                </a:cubicBezTo>
                <a:cubicBezTo>
                  <a:pt x="203" y="85"/>
                  <a:pt x="203" y="85"/>
                  <a:pt x="203" y="85"/>
                </a:cubicBezTo>
                <a:close/>
                <a:moveTo>
                  <a:pt x="48" y="85"/>
                </a:moveTo>
                <a:cubicBezTo>
                  <a:pt x="47" y="85"/>
                  <a:pt x="47" y="85"/>
                  <a:pt x="47" y="86"/>
                </a:cubicBezTo>
                <a:cubicBezTo>
                  <a:pt x="47" y="86"/>
                  <a:pt x="48" y="86"/>
                  <a:pt x="47" y="86"/>
                </a:cubicBezTo>
                <a:cubicBezTo>
                  <a:pt x="47" y="85"/>
                  <a:pt x="48" y="85"/>
                  <a:pt x="48" y="85"/>
                </a:cubicBezTo>
                <a:close/>
                <a:moveTo>
                  <a:pt x="39" y="85"/>
                </a:moveTo>
                <a:cubicBezTo>
                  <a:pt x="40" y="85"/>
                  <a:pt x="40" y="85"/>
                  <a:pt x="40" y="85"/>
                </a:cubicBezTo>
                <a:cubicBezTo>
                  <a:pt x="39" y="85"/>
                  <a:pt x="39" y="85"/>
                  <a:pt x="39" y="85"/>
                </a:cubicBezTo>
                <a:cubicBezTo>
                  <a:pt x="39" y="85"/>
                  <a:pt x="39" y="85"/>
                  <a:pt x="39" y="85"/>
                </a:cubicBezTo>
                <a:close/>
                <a:moveTo>
                  <a:pt x="205" y="86"/>
                </a:moveTo>
                <a:cubicBezTo>
                  <a:pt x="205" y="86"/>
                  <a:pt x="205" y="86"/>
                  <a:pt x="205" y="86"/>
                </a:cubicBezTo>
                <a:cubicBezTo>
                  <a:pt x="204" y="86"/>
                  <a:pt x="204" y="86"/>
                  <a:pt x="204" y="86"/>
                </a:cubicBezTo>
                <a:cubicBezTo>
                  <a:pt x="205" y="86"/>
                  <a:pt x="205" y="86"/>
                  <a:pt x="205" y="86"/>
                </a:cubicBezTo>
                <a:close/>
                <a:moveTo>
                  <a:pt x="47" y="87"/>
                </a:moveTo>
                <a:cubicBezTo>
                  <a:pt x="47" y="87"/>
                  <a:pt x="47" y="87"/>
                  <a:pt x="46" y="87"/>
                </a:cubicBezTo>
                <a:cubicBezTo>
                  <a:pt x="46" y="88"/>
                  <a:pt x="46" y="88"/>
                  <a:pt x="46" y="88"/>
                </a:cubicBezTo>
                <a:cubicBezTo>
                  <a:pt x="47" y="87"/>
                  <a:pt x="47" y="87"/>
                  <a:pt x="47" y="87"/>
                </a:cubicBezTo>
                <a:close/>
                <a:moveTo>
                  <a:pt x="39" y="87"/>
                </a:moveTo>
                <a:cubicBezTo>
                  <a:pt x="38" y="88"/>
                  <a:pt x="38" y="90"/>
                  <a:pt x="38" y="91"/>
                </a:cubicBezTo>
                <a:cubicBezTo>
                  <a:pt x="38" y="90"/>
                  <a:pt x="38" y="89"/>
                  <a:pt x="39" y="87"/>
                </a:cubicBezTo>
                <a:close/>
                <a:moveTo>
                  <a:pt x="205" y="91"/>
                </a:moveTo>
                <a:cubicBezTo>
                  <a:pt x="204" y="90"/>
                  <a:pt x="205" y="88"/>
                  <a:pt x="204" y="87"/>
                </a:cubicBezTo>
                <a:cubicBezTo>
                  <a:pt x="204" y="92"/>
                  <a:pt x="204" y="92"/>
                  <a:pt x="204" y="92"/>
                </a:cubicBezTo>
                <a:cubicBezTo>
                  <a:pt x="205" y="91"/>
                  <a:pt x="205" y="91"/>
                  <a:pt x="205" y="91"/>
                </a:cubicBezTo>
                <a:cubicBezTo>
                  <a:pt x="205" y="90"/>
                  <a:pt x="205" y="91"/>
                  <a:pt x="206" y="91"/>
                </a:cubicBezTo>
                <a:cubicBezTo>
                  <a:pt x="206" y="91"/>
                  <a:pt x="206" y="92"/>
                  <a:pt x="205" y="92"/>
                </a:cubicBezTo>
                <a:cubicBezTo>
                  <a:pt x="206" y="92"/>
                  <a:pt x="206" y="92"/>
                  <a:pt x="206" y="92"/>
                </a:cubicBezTo>
                <a:cubicBezTo>
                  <a:pt x="206" y="91"/>
                  <a:pt x="206" y="91"/>
                  <a:pt x="206" y="90"/>
                </a:cubicBezTo>
                <a:cubicBezTo>
                  <a:pt x="205" y="90"/>
                  <a:pt x="205" y="90"/>
                  <a:pt x="205" y="91"/>
                </a:cubicBezTo>
                <a:close/>
                <a:moveTo>
                  <a:pt x="205" y="90"/>
                </a:moveTo>
                <a:cubicBezTo>
                  <a:pt x="206" y="89"/>
                  <a:pt x="205" y="88"/>
                  <a:pt x="205" y="88"/>
                </a:cubicBezTo>
                <a:cubicBezTo>
                  <a:pt x="205" y="88"/>
                  <a:pt x="205" y="89"/>
                  <a:pt x="205" y="90"/>
                </a:cubicBezTo>
                <a:close/>
                <a:moveTo>
                  <a:pt x="208" y="89"/>
                </a:moveTo>
                <a:cubicBezTo>
                  <a:pt x="208" y="88"/>
                  <a:pt x="208" y="88"/>
                  <a:pt x="208" y="88"/>
                </a:cubicBezTo>
                <a:cubicBezTo>
                  <a:pt x="208" y="88"/>
                  <a:pt x="208" y="88"/>
                  <a:pt x="208" y="88"/>
                </a:cubicBezTo>
                <a:cubicBezTo>
                  <a:pt x="208" y="89"/>
                  <a:pt x="208" y="89"/>
                  <a:pt x="208" y="89"/>
                </a:cubicBezTo>
                <a:close/>
                <a:moveTo>
                  <a:pt x="209" y="92"/>
                </a:moveTo>
                <a:cubicBezTo>
                  <a:pt x="209" y="92"/>
                  <a:pt x="209" y="90"/>
                  <a:pt x="208" y="89"/>
                </a:cubicBezTo>
                <a:cubicBezTo>
                  <a:pt x="210" y="90"/>
                  <a:pt x="208" y="92"/>
                  <a:pt x="209" y="93"/>
                </a:cubicBezTo>
                <a:cubicBezTo>
                  <a:pt x="209" y="92"/>
                  <a:pt x="209" y="92"/>
                  <a:pt x="209" y="92"/>
                </a:cubicBezTo>
                <a:close/>
                <a:moveTo>
                  <a:pt x="46" y="91"/>
                </a:moveTo>
                <a:cubicBezTo>
                  <a:pt x="46" y="91"/>
                  <a:pt x="46" y="91"/>
                  <a:pt x="46" y="91"/>
                </a:cubicBezTo>
                <a:cubicBezTo>
                  <a:pt x="46" y="91"/>
                  <a:pt x="46" y="91"/>
                  <a:pt x="46" y="91"/>
                </a:cubicBezTo>
                <a:close/>
                <a:moveTo>
                  <a:pt x="231" y="91"/>
                </a:moveTo>
                <a:cubicBezTo>
                  <a:pt x="231" y="91"/>
                  <a:pt x="231" y="91"/>
                  <a:pt x="231" y="91"/>
                </a:cubicBezTo>
                <a:cubicBezTo>
                  <a:pt x="231" y="91"/>
                  <a:pt x="231" y="91"/>
                  <a:pt x="231" y="91"/>
                </a:cubicBezTo>
                <a:close/>
                <a:moveTo>
                  <a:pt x="198" y="92"/>
                </a:moveTo>
                <a:cubicBezTo>
                  <a:pt x="197" y="92"/>
                  <a:pt x="197" y="92"/>
                  <a:pt x="197" y="92"/>
                </a:cubicBezTo>
                <a:cubicBezTo>
                  <a:pt x="197" y="93"/>
                  <a:pt x="198" y="93"/>
                  <a:pt x="198" y="93"/>
                </a:cubicBezTo>
                <a:cubicBezTo>
                  <a:pt x="198" y="92"/>
                  <a:pt x="198" y="92"/>
                  <a:pt x="198" y="92"/>
                </a:cubicBezTo>
                <a:close/>
                <a:moveTo>
                  <a:pt x="37" y="94"/>
                </a:moveTo>
                <a:cubicBezTo>
                  <a:pt x="37" y="93"/>
                  <a:pt x="37" y="93"/>
                  <a:pt x="37" y="93"/>
                </a:cubicBezTo>
                <a:cubicBezTo>
                  <a:pt x="37" y="93"/>
                  <a:pt x="37" y="94"/>
                  <a:pt x="37" y="94"/>
                </a:cubicBezTo>
                <a:close/>
                <a:moveTo>
                  <a:pt x="205" y="95"/>
                </a:moveTo>
                <a:cubicBezTo>
                  <a:pt x="205" y="95"/>
                  <a:pt x="205" y="95"/>
                  <a:pt x="205" y="95"/>
                </a:cubicBezTo>
                <a:cubicBezTo>
                  <a:pt x="205" y="93"/>
                  <a:pt x="205" y="93"/>
                  <a:pt x="205" y="93"/>
                </a:cubicBezTo>
                <a:cubicBezTo>
                  <a:pt x="205" y="95"/>
                  <a:pt x="205" y="95"/>
                  <a:pt x="205" y="95"/>
                </a:cubicBezTo>
                <a:close/>
                <a:moveTo>
                  <a:pt x="232" y="97"/>
                </a:moveTo>
                <a:cubicBezTo>
                  <a:pt x="232" y="96"/>
                  <a:pt x="232" y="96"/>
                  <a:pt x="232" y="96"/>
                </a:cubicBezTo>
                <a:cubicBezTo>
                  <a:pt x="232" y="93"/>
                  <a:pt x="232" y="93"/>
                  <a:pt x="232" y="93"/>
                </a:cubicBezTo>
                <a:cubicBezTo>
                  <a:pt x="232" y="97"/>
                  <a:pt x="232" y="97"/>
                  <a:pt x="232" y="97"/>
                </a:cubicBezTo>
                <a:close/>
                <a:moveTo>
                  <a:pt x="206" y="95"/>
                </a:moveTo>
                <a:cubicBezTo>
                  <a:pt x="206" y="95"/>
                  <a:pt x="206" y="95"/>
                  <a:pt x="206" y="95"/>
                </a:cubicBezTo>
                <a:cubicBezTo>
                  <a:pt x="206" y="97"/>
                  <a:pt x="206" y="97"/>
                  <a:pt x="206" y="97"/>
                </a:cubicBezTo>
                <a:cubicBezTo>
                  <a:pt x="207" y="97"/>
                  <a:pt x="207" y="97"/>
                  <a:pt x="207" y="97"/>
                </a:cubicBezTo>
                <a:cubicBezTo>
                  <a:pt x="206" y="96"/>
                  <a:pt x="206" y="96"/>
                  <a:pt x="206" y="95"/>
                </a:cubicBezTo>
                <a:close/>
                <a:moveTo>
                  <a:pt x="207" y="99"/>
                </a:moveTo>
                <a:cubicBezTo>
                  <a:pt x="205" y="99"/>
                  <a:pt x="206" y="97"/>
                  <a:pt x="205" y="96"/>
                </a:cubicBezTo>
                <a:cubicBezTo>
                  <a:pt x="205" y="96"/>
                  <a:pt x="205" y="96"/>
                  <a:pt x="205" y="96"/>
                </a:cubicBezTo>
                <a:cubicBezTo>
                  <a:pt x="206" y="101"/>
                  <a:pt x="205" y="107"/>
                  <a:pt x="205" y="111"/>
                </a:cubicBezTo>
                <a:cubicBezTo>
                  <a:pt x="207" y="111"/>
                  <a:pt x="207" y="111"/>
                  <a:pt x="207" y="111"/>
                </a:cubicBezTo>
                <a:cubicBezTo>
                  <a:pt x="206" y="111"/>
                  <a:pt x="205" y="111"/>
                  <a:pt x="205" y="110"/>
                </a:cubicBezTo>
                <a:cubicBezTo>
                  <a:pt x="206" y="110"/>
                  <a:pt x="206" y="110"/>
                  <a:pt x="206" y="110"/>
                </a:cubicBezTo>
                <a:cubicBezTo>
                  <a:pt x="206" y="110"/>
                  <a:pt x="206" y="109"/>
                  <a:pt x="207" y="109"/>
                </a:cubicBezTo>
                <a:cubicBezTo>
                  <a:pt x="207" y="108"/>
                  <a:pt x="207" y="106"/>
                  <a:pt x="206" y="106"/>
                </a:cubicBezTo>
                <a:cubicBezTo>
                  <a:pt x="206" y="105"/>
                  <a:pt x="206" y="105"/>
                  <a:pt x="207" y="105"/>
                </a:cubicBezTo>
                <a:cubicBezTo>
                  <a:pt x="206" y="104"/>
                  <a:pt x="206" y="104"/>
                  <a:pt x="206" y="104"/>
                </a:cubicBezTo>
                <a:cubicBezTo>
                  <a:pt x="206" y="104"/>
                  <a:pt x="205" y="102"/>
                  <a:pt x="206" y="102"/>
                </a:cubicBezTo>
                <a:cubicBezTo>
                  <a:pt x="206" y="102"/>
                  <a:pt x="206" y="102"/>
                  <a:pt x="206" y="102"/>
                </a:cubicBezTo>
                <a:cubicBezTo>
                  <a:pt x="206" y="101"/>
                  <a:pt x="205" y="100"/>
                  <a:pt x="206" y="100"/>
                </a:cubicBezTo>
                <a:cubicBezTo>
                  <a:pt x="206" y="100"/>
                  <a:pt x="206" y="100"/>
                  <a:pt x="207" y="100"/>
                </a:cubicBezTo>
                <a:cubicBezTo>
                  <a:pt x="207" y="99"/>
                  <a:pt x="207" y="99"/>
                  <a:pt x="207" y="99"/>
                </a:cubicBezTo>
                <a:close/>
                <a:moveTo>
                  <a:pt x="51" y="142"/>
                </a:moveTo>
                <a:cubicBezTo>
                  <a:pt x="45" y="127"/>
                  <a:pt x="43" y="113"/>
                  <a:pt x="45" y="96"/>
                </a:cubicBezTo>
                <a:cubicBezTo>
                  <a:pt x="45" y="97"/>
                  <a:pt x="45" y="97"/>
                  <a:pt x="44" y="97"/>
                </a:cubicBezTo>
                <a:cubicBezTo>
                  <a:pt x="45" y="100"/>
                  <a:pt x="44" y="103"/>
                  <a:pt x="44" y="106"/>
                </a:cubicBezTo>
                <a:cubicBezTo>
                  <a:pt x="43" y="106"/>
                  <a:pt x="43" y="106"/>
                  <a:pt x="43" y="106"/>
                </a:cubicBezTo>
                <a:cubicBezTo>
                  <a:pt x="44" y="106"/>
                  <a:pt x="44" y="106"/>
                  <a:pt x="44" y="106"/>
                </a:cubicBezTo>
                <a:cubicBezTo>
                  <a:pt x="44" y="108"/>
                  <a:pt x="44" y="109"/>
                  <a:pt x="44" y="111"/>
                </a:cubicBezTo>
                <a:cubicBezTo>
                  <a:pt x="43" y="113"/>
                  <a:pt x="45" y="115"/>
                  <a:pt x="44" y="116"/>
                </a:cubicBezTo>
                <a:cubicBezTo>
                  <a:pt x="44" y="116"/>
                  <a:pt x="44" y="116"/>
                  <a:pt x="44" y="116"/>
                </a:cubicBezTo>
                <a:cubicBezTo>
                  <a:pt x="45" y="117"/>
                  <a:pt x="45" y="117"/>
                  <a:pt x="45" y="117"/>
                </a:cubicBezTo>
                <a:cubicBezTo>
                  <a:pt x="45" y="117"/>
                  <a:pt x="44" y="117"/>
                  <a:pt x="44" y="117"/>
                </a:cubicBezTo>
                <a:cubicBezTo>
                  <a:pt x="45" y="119"/>
                  <a:pt x="44" y="120"/>
                  <a:pt x="45" y="121"/>
                </a:cubicBezTo>
                <a:cubicBezTo>
                  <a:pt x="44" y="121"/>
                  <a:pt x="44" y="121"/>
                  <a:pt x="44" y="121"/>
                </a:cubicBezTo>
                <a:cubicBezTo>
                  <a:pt x="45" y="125"/>
                  <a:pt x="46" y="128"/>
                  <a:pt x="47" y="131"/>
                </a:cubicBezTo>
                <a:cubicBezTo>
                  <a:pt x="47" y="132"/>
                  <a:pt x="47" y="133"/>
                  <a:pt x="47" y="135"/>
                </a:cubicBezTo>
                <a:cubicBezTo>
                  <a:pt x="48" y="135"/>
                  <a:pt x="48" y="136"/>
                  <a:pt x="49" y="137"/>
                </a:cubicBezTo>
                <a:cubicBezTo>
                  <a:pt x="48" y="139"/>
                  <a:pt x="50" y="141"/>
                  <a:pt x="51" y="142"/>
                </a:cubicBezTo>
                <a:close/>
                <a:moveTo>
                  <a:pt x="199" y="102"/>
                </a:moveTo>
                <a:cubicBezTo>
                  <a:pt x="199" y="101"/>
                  <a:pt x="199" y="101"/>
                  <a:pt x="199" y="101"/>
                </a:cubicBezTo>
                <a:cubicBezTo>
                  <a:pt x="198" y="102"/>
                  <a:pt x="198" y="102"/>
                  <a:pt x="198" y="102"/>
                </a:cubicBezTo>
                <a:cubicBezTo>
                  <a:pt x="199" y="103"/>
                  <a:pt x="198" y="106"/>
                  <a:pt x="200" y="106"/>
                </a:cubicBezTo>
                <a:cubicBezTo>
                  <a:pt x="200" y="106"/>
                  <a:pt x="199" y="107"/>
                  <a:pt x="199" y="107"/>
                </a:cubicBezTo>
                <a:cubicBezTo>
                  <a:pt x="198" y="107"/>
                  <a:pt x="199" y="108"/>
                  <a:pt x="199" y="108"/>
                </a:cubicBezTo>
                <a:cubicBezTo>
                  <a:pt x="200" y="105"/>
                  <a:pt x="200" y="105"/>
                  <a:pt x="200" y="105"/>
                </a:cubicBezTo>
                <a:cubicBezTo>
                  <a:pt x="199" y="105"/>
                  <a:pt x="199" y="104"/>
                  <a:pt x="199" y="103"/>
                </a:cubicBezTo>
                <a:cubicBezTo>
                  <a:pt x="199" y="103"/>
                  <a:pt x="199" y="102"/>
                  <a:pt x="199" y="102"/>
                </a:cubicBezTo>
                <a:close/>
                <a:moveTo>
                  <a:pt x="207" y="103"/>
                </a:moveTo>
                <a:cubicBezTo>
                  <a:pt x="207" y="104"/>
                  <a:pt x="207" y="104"/>
                  <a:pt x="207" y="104"/>
                </a:cubicBezTo>
                <a:cubicBezTo>
                  <a:pt x="207" y="104"/>
                  <a:pt x="207" y="104"/>
                  <a:pt x="207" y="104"/>
                </a:cubicBezTo>
                <a:cubicBezTo>
                  <a:pt x="207" y="103"/>
                  <a:pt x="207" y="103"/>
                  <a:pt x="207" y="103"/>
                </a:cubicBezTo>
                <a:cubicBezTo>
                  <a:pt x="207" y="103"/>
                  <a:pt x="207" y="103"/>
                  <a:pt x="207" y="103"/>
                </a:cubicBezTo>
                <a:close/>
                <a:moveTo>
                  <a:pt x="200" y="111"/>
                </a:moveTo>
                <a:cubicBezTo>
                  <a:pt x="200" y="110"/>
                  <a:pt x="200" y="109"/>
                  <a:pt x="199" y="109"/>
                </a:cubicBezTo>
                <a:cubicBezTo>
                  <a:pt x="199" y="112"/>
                  <a:pt x="199" y="114"/>
                  <a:pt x="199" y="117"/>
                </a:cubicBezTo>
                <a:cubicBezTo>
                  <a:pt x="199" y="117"/>
                  <a:pt x="199" y="117"/>
                  <a:pt x="199" y="117"/>
                </a:cubicBezTo>
                <a:cubicBezTo>
                  <a:pt x="198" y="118"/>
                  <a:pt x="199" y="120"/>
                  <a:pt x="199" y="120"/>
                </a:cubicBezTo>
                <a:cubicBezTo>
                  <a:pt x="200" y="117"/>
                  <a:pt x="200" y="114"/>
                  <a:pt x="200" y="111"/>
                </a:cubicBezTo>
                <a:close/>
                <a:moveTo>
                  <a:pt x="205" y="114"/>
                </a:moveTo>
                <a:cubicBezTo>
                  <a:pt x="206" y="112"/>
                  <a:pt x="206" y="112"/>
                  <a:pt x="206" y="112"/>
                </a:cubicBezTo>
                <a:cubicBezTo>
                  <a:pt x="205" y="112"/>
                  <a:pt x="205" y="112"/>
                  <a:pt x="205" y="112"/>
                </a:cubicBezTo>
                <a:cubicBezTo>
                  <a:pt x="205" y="113"/>
                  <a:pt x="205" y="113"/>
                  <a:pt x="205" y="113"/>
                </a:cubicBezTo>
                <a:cubicBezTo>
                  <a:pt x="205" y="113"/>
                  <a:pt x="205" y="113"/>
                  <a:pt x="205" y="113"/>
                </a:cubicBezTo>
                <a:cubicBezTo>
                  <a:pt x="205" y="113"/>
                  <a:pt x="205" y="115"/>
                  <a:pt x="205" y="115"/>
                </a:cubicBezTo>
                <a:cubicBezTo>
                  <a:pt x="205" y="116"/>
                  <a:pt x="205" y="116"/>
                  <a:pt x="205" y="116"/>
                </a:cubicBezTo>
                <a:cubicBezTo>
                  <a:pt x="206" y="115"/>
                  <a:pt x="206" y="114"/>
                  <a:pt x="205" y="114"/>
                </a:cubicBezTo>
                <a:close/>
                <a:moveTo>
                  <a:pt x="204" y="123"/>
                </a:moveTo>
                <a:cubicBezTo>
                  <a:pt x="205" y="121"/>
                  <a:pt x="206" y="118"/>
                  <a:pt x="205" y="116"/>
                </a:cubicBezTo>
                <a:cubicBezTo>
                  <a:pt x="204" y="119"/>
                  <a:pt x="204" y="119"/>
                  <a:pt x="204" y="119"/>
                </a:cubicBezTo>
                <a:cubicBezTo>
                  <a:pt x="204" y="120"/>
                  <a:pt x="204" y="121"/>
                  <a:pt x="204" y="122"/>
                </a:cubicBezTo>
                <a:cubicBezTo>
                  <a:pt x="203" y="124"/>
                  <a:pt x="203" y="127"/>
                  <a:pt x="202" y="129"/>
                </a:cubicBezTo>
                <a:cubicBezTo>
                  <a:pt x="201" y="130"/>
                  <a:pt x="202" y="133"/>
                  <a:pt x="201" y="133"/>
                </a:cubicBezTo>
                <a:cubicBezTo>
                  <a:pt x="202" y="134"/>
                  <a:pt x="199" y="135"/>
                  <a:pt x="200" y="136"/>
                </a:cubicBezTo>
                <a:cubicBezTo>
                  <a:pt x="201" y="136"/>
                  <a:pt x="201" y="134"/>
                  <a:pt x="201" y="133"/>
                </a:cubicBezTo>
                <a:cubicBezTo>
                  <a:pt x="202" y="133"/>
                  <a:pt x="202" y="133"/>
                  <a:pt x="202" y="133"/>
                </a:cubicBezTo>
                <a:cubicBezTo>
                  <a:pt x="202" y="133"/>
                  <a:pt x="202" y="133"/>
                  <a:pt x="202" y="133"/>
                </a:cubicBezTo>
                <a:cubicBezTo>
                  <a:pt x="202" y="132"/>
                  <a:pt x="202" y="131"/>
                  <a:pt x="203" y="131"/>
                </a:cubicBezTo>
                <a:cubicBezTo>
                  <a:pt x="200" y="130"/>
                  <a:pt x="204" y="129"/>
                  <a:pt x="203" y="127"/>
                </a:cubicBezTo>
                <a:cubicBezTo>
                  <a:pt x="203" y="127"/>
                  <a:pt x="204" y="127"/>
                  <a:pt x="204" y="126"/>
                </a:cubicBezTo>
                <a:cubicBezTo>
                  <a:pt x="202" y="125"/>
                  <a:pt x="205" y="124"/>
                  <a:pt x="204" y="123"/>
                </a:cubicBezTo>
                <a:close/>
                <a:moveTo>
                  <a:pt x="7" y="117"/>
                </a:moveTo>
                <a:cubicBezTo>
                  <a:pt x="7" y="117"/>
                  <a:pt x="6" y="118"/>
                  <a:pt x="6" y="118"/>
                </a:cubicBezTo>
                <a:cubicBezTo>
                  <a:pt x="6" y="117"/>
                  <a:pt x="7" y="117"/>
                  <a:pt x="7" y="117"/>
                </a:cubicBezTo>
                <a:close/>
                <a:moveTo>
                  <a:pt x="210" y="117"/>
                </a:moveTo>
                <a:cubicBezTo>
                  <a:pt x="210" y="117"/>
                  <a:pt x="209" y="117"/>
                  <a:pt x="209" y="117"/>
                </a:cubicBezTo>
                <a:cubicBezTo>
                  <a:pt x="209" y="117"/>
                  <a:pt x="209" y="117"/>
                  <a:pt x="209" y="117"/>
                </a:cubicBezTo>
                <a:cubicBezTo>
                  <a:pt x="210" y="117"/>
                  <a:pt x="210" y="117"/>
                  <a:pt x="210" y="117"/>
                </a:cubicBezTo>
                <a:close/>
                <a:moveTo>
                  <a:pt x="203" y="118"/>
                </a:moveTo>
                <a:cubicBezTo>
                  <a:pt x="203" y="118"/>
                  <a:pt x="203" y="118"/>
                  <a:pt x="203" y="118"/>
                </a:cubicBezTo>
                <a:cubicBezTo>
                  <a:pt x="203" y="117"/>
                  <a:pt x="203" y="117"/>
                  <a:pt x="203" y="117"/>
                </a:cubicBezTo>
                <a:cubicBezTo>
                  <a:pt x="203" y="118"/>
                  <a:pt x="203" y="118"/>
                  <a:pt x="203" y="118"/>
                </a:cubicBezTo>
                <a:close/>
                <a:moveTo>
                  <a:pt x="6" y="127"/>
                </a:moveTo>
                <a:cubicBezTo>
                  <a:pt x="7" y="127"/>
                  <a:pt x="7" y="127"/>
                  <a:pt x="7" y="127"/>
                </a:cubicBezTo>
                <a:cubicBezTo>
                  <a:pt x="7" y="125"/>
                  <a:pt x="7" y="125"/>
                  <a:pt x="7" y="125"/>
                </a:cubicBezTo>
                <a:cubicBezTo>
                  <a:pt x="6" y="127"/>
                  <a:pt x="6" y="127"/>
                  <a:pt x="6" y="127"/>
                </a:cubicBezTo>
                <a:close/>
                <a:moveTo>
                  <a:pt x="199" y="126"/>
                </a:moveTo>
                <a:cubicBezTo>
                  <a:pt x="199" y="126"/>
                  <a:pt x="198" y="126"/>
                  <a:pt x="198" y="126"/>
                </a:cubicBezTo>
                <a:cubicBezTo>
                  <a:pt x="198" y="127"/>
                  <a:pt x="198" y="127"/>
                  <a:pt x="198" y="127"/>
                </a:cubicBezTo>
                <a:cubicBezTo>
                  <a:pt x="199" y="127"/>
                  <a:pt x="199" y="127"/>
                  <a:pt x="199" y="127"/>
                </a:cubicBezTo>
                <a:cubicBezTo>
                  <a:pt x="199" y="126"/>
                  <a:pt x="199" y="126"/>
                  <a:pt x="199" y="126"/>
                </a:cubicBezTo>
                <a:close/>
                <a:moveTo>
                  <a:pt x="207" y="127"/>
                </a:moveTo>
                <a:cubicBezTo>
                  <a:pt x="207" y="126"/>
                  <a:pt x="207" y="126"/>
                  <a:pt x="207" y="126"/>
                </a:cubicBezTo>
                <a:cubicBezTo>
                  <a:pt x="207" y="128"/>
                  <a:pt x="207" y="128"/>
                  <a:pt x="207" y="128"/>
                </a:cubicBezTo>
                <a:cubicBezTo>
                  <a:pt x="207" y="128"/>
                  <a:pt x="207" y="127"/>
                  <a:pt x="207" y="127"/>
                </a:cubicBezTo>
                <a:close/>
                <a:moveTo>
                  <a:pt x="6" y="129"/>
                </a:moveTo>
                <a:cubicBezTo>
                  <a:pt x="5" y="128"/>
                  <a:pt x="5" y="128"/>
                  <a:pt x="5" y="128"/>
                </a:cubicBezTo>
                <a:cubicBezTo>
                  <a:pt x="5" y="129"/>
                  <a:pt x="5" y="129"/>
                  <a:pt x="6" y="129"/>
                </a:cubicBezTo>
                <a:cubicBezTo>
                  <a:pt x="6" y="129"/>
                  <a:pt x="6" y="129"/>
                  <a:pt x="6" y="129"/>
                </a:cubicBezTo>
                <a:close/>
                <a:moveTo>
                  <a:pt x="0" y="130"/>
                </a:moveTo>
                <a:cubicBezTo>
                  <a:pt x="1" y="130"/>
                  <a:pt x="1" y="130"/>
                  <a:pt x="1" y="130"/>
                </a:cubicBezTo>
                <a:cubicBezTo>
                  <a:pt x="1" y="131"/>
                  <a:pt x="1" y="131"/>
                  <a:pt x="1" y="131"/>
                </a:cubicBezTo>
                <a:cubicBezTo>
                  <a:pt x="0" y="131"/>
                  <a:pt x="0" y="131"/>
                  <a:pt x="0" y="131"/>
                </a:cubicBezTo>
                <a:cubicBezTo>
                  <a:pt x="0" y="130"/>
                  <a:pt x="0" y="130"/>
                  <a:pt x="0" y="130"/>
                </a:cubicBezTo>
                <a:close/>
                <a:moveTo>
                  <a:pt x="3" y="131"/>
                </a:moveTo>
                <a:cubicBezTo>
                  <a:pt x="3" y="132"/>
                  <a:pt x="3" y="132"/>
                  <a:pt x="3" y="132"/>
                </a:cubicBezTo>
                <a:cubicBezTo>
                  <a:pt x="3" y="131"/>
                  <a:pt x="3" y="131"/>
                  <a:pt x="3" y="131"/>
                </a:cubicBezTo>
                <a:close/>
                <a:moveTo>
                  <a:pt x="1" y="134"/>
                </a:moveTo>
                <a:cubicBezTo>
                  <a:pt x="0" y="132"/>
                  <a:pt x="0" y="132"/>
                  <a:pt x="0" y="132"/>
                </a:cubicBezTo>
                <a:cubicBezTo>
                  <a:pt x="1" y="132"/>
                  <a:pt x="1" y="133"/>
                  <a:pt x="1" y="134"/>
                </a:cubicBezTo>
                <a:close/>
                <a:moveTo>
                  <a:pt x="2" y="136"/>
                </a:moveTo>
                <a:cubicBezTo>
                  <a:pt x="1" y="136"/>
                  <a:pt x="2" y="134"/>
                  <a:pt x="2" y="133"/>
                </a:cubicBezTo>
                <a:cubicBezTo>
                  <a:pt x="3" y="134"/>
                  <a:pt x="2" y="135"/>
                  <a:pt x="2" y="136"/>
                </a:cubicBezTo>
                <a:close/>
                <a:moveTo>
                  <a:pt x="200" y="137"/>
                </a:moveTo>
                <a:cubicBezTo>
                  <a:pt x="200" y="137"/>
                  <a:pt x="200" y="137"/>
                  <a:pt x="199" y="137"/>
                </a:cubicBezTo>
                <a:cubicBezTo>
                  <a:pt x="199" y="138"/>
                  <a:pt x="199" y="138"/>
                  <a:pt x="199" y="138"/>
                </a:cubicBezTo>
                <a:cubicBezTo>
                  <a:pt x="197" y="139"/>
                  <a:pt x="199" y="141"/>
                  <a:pt x="197" y="141"/>
                </a:cubicBezTo>
                <a:cubicBezTo>
                  <a:pt x="197" y="142"/>
                  <a:pt x="197" y="142"/>
                  <a:pt x="197" y="142"/>
                </a:cubicBezTo>
                <a:cubicBezTo>
                  <a:pt x="196" y="142"/>
                  <a:pt x="196" y="144"/>
                  <a:pt x="195" y="145"/>
                </a:cubicBezTo>
                <a:cubicBezTo>
                  <a:pt x="195" y="145"/>
                  <a:pt x="196" y="145"/>
                  <a:pt x="197" y="145"/>
                </a:cubicBezTo>
                <a:cubicBezTo>
                  <a:pt x="198" y="143"/>
                  <a:pt x="198" y="141"/>
                  <a:pt x="200" y="139"/>
                </a:cubicBezTo>
                <a:cubicBezTo>
                  <a:pt x="199" y="138"/>
                  <a:pt x="200" y="138"/>
                  <a:pt x="200" y="137"/>
                </a:cubicBezTo>
                <a:close/>
                <a:moveTo>
                  <a:pt x="227" y="142"/>
                </a:moveTo>
                <a:cubicBezTo>
                  <a:pt x="225" y="146"/>
                  <a:pt x="225" y="146"/>
                  <a:pt x="225" y="146"/>
                </a:cubicBezTo>
                <a:cubicBezTo>
                  <a:pt x="227" y="142"/>
                  <a:pt x="227" y="142"/>
                  <a:pt x="227" y="142"/>
                </a:cubicBezTo>
                <a:close/>
                <a:moveTo>
                  <a:pt x="53" y="149"/>
                </a:moveTo>
                <a:cubicBezTo>
                  <a:pt x="53" y="148"/>
                  <a:pt x="53" y="146"/>
                  <a:pt x="52" y="146"/>
                </a:cubicBezTo>
                <a:cubicBezTo>
                  <a:pt x="53" y="149"/>
                  <a:pt x="53" y="149"/>
                  <a:pt x="53" y="149"/>
                </a:cubicBezTo>
                <a:cubicBezTo>
                  <a:pt x="53" y="149"/>
                  <a:pt x="53" y="149"/>
                  <a:pt x="53" y="149"/>
                </a:cubicBezTo>
                <a:close/>
                <a:moveTo>
                  <a:pt x="194" y="148"/>
                </a:moveTo>
                <a:cubicBezTo>
                  <a:pt x="194" y="148"/>
                  <a:pt x="195" y="147"/>
                  <a:pt x="195" y="146"/>
                </a:cubicBezTo>
                <a:cubicBezTo>
                  <a:pt x="193" y="148"/>
                  <a:pt x="193" y="148"/>
                  <a:pt x="193" y="148"/>
                </a:cubicBezTo>
                <a:cubicBezTo>
                  <a:pt x="194" y="148"/>
                  <a:pt x="194" y="148"/>
                  <a:pt x="194" y="148"/>
                </a:cubicBezTo>
                <a:close/>
                <a:moveTo>
                  <a:pt x="196" y="146"/>
                </a:moveTo>
                <a:cubicBezTo>
                  <a:pt x="196" y="146"/>
                  <a:pt x="195" y="147"/>
                  <a:pt x="195" y="147"/>
                </a:cubicBezTo>
                <a:cubicBezTo>
                  <a:pt x="195" y="148"/>
                  <a:pt x="195" y="148"/>
                  <a:pt x="195" y="148"/>
                </a:cubicBezTo>
                <a:cubicBezTo>
                  <a:pt x="195" y="147"/>
                  <a:pt x="196" y="147"/>
                  <a:pt x="196" y="146"/>
                </a:cubicBezTo>
                <a:close/>
                <a:moveTo>
                  <a:pt x="8" y="150"/>
                </a:moveTo>
                <a:cubicBezTo>
                  <a:pt x="8" y="149"/>
                  <a:pt x="7" y="148"/>
                  <a:pt x="6" y="147"/>
                </a:cubicBezTo>
                <a:cubicBezTo>
                  <a:pt x="7" y="148"/>
                  <a:pt x="4" y="149"/>
                  <a:pt x="5" y="150"/>
                </a:cubicBezTo>
                <a:cubicBezTo>
                  <a:pt x="5" y="150"/>
                  <a:pt x="6" y="149"/>
                  <a:pt x="6" y="149"/>
                </a:cubicBezTo>
                <a:cubicBezTo>
                  <a:pt x="8" y="150"/>
                  <a:pt x="8" y="150"/>
                  <a:pt x="8" y="150"/>
                </a:cubicBezTo>
                <a:close/>
                <a:moveTo>
                  <a:pt x="193" y="152"/>
                </a:moveTo>
                <a:cubicBezTo>
                  <a:pt x="194" y="151"/>
                  <a:pt x="194" y="151"/>
                  <a:pt x="194" y="151"/>
                </a:cubicBezTo>
                <a:cubicBezTo>
                  <a:pt x="195" y="148"/>
                  <a:pt x="195" y="148"/>
                  <a:pt x="195" y="148"/>
                </a:cubicBezTo>
                <a:cubicBezTo>
                  <a:pt x="193" y="152"/>
                  <a:pt x="193" y="152"/>
                  <a:pt x="193" y="152"/>
                </a:cubicBezTo>
                <a:close/>
                <a:moveTo>
                  <a:pt x="4" y="149"/>
                </a:moveTo>
                <a:cubicBezTo>
                  <a:pt x="4" y="149"/>
                  <a:pt x="3" y="149"/>
                  <a:pt x="3" y="149"/>
                </a:cubicBezTo>
                <a:cubicBezTo>
                  <a:pt x="3" y="149"/>
                  <a:pt x="3" y="149"/>
                  <a:pt x="3" y="149"/>
                </a:cubicBezTo>
                <a:cubicBezTo>
                  <a:pt x="3" y="149"/>
                  <a:pt x="3" y="150"/>
                  <a:pt x="4" y="149"/>
                </a:cubicBezTo>
                <a:cubicBezTo>
                  <a:pt x="4" y="149"/>
                  <a:pt x="4" y="149"/>
                  <a:pt x="4" y="149"/>
                </a:cubicBezTo>
                <a:close/>
                <a:moveTo>
                  <a:pt x="12" y="150"/>
                </a:moveTo>
                <a:cubicBezTo>
                  <a:pt x="11" y="149"/>
                  <a:pt x="11" y="149"/>
                  <a:pt x="10" y="149"/>
                </a:cubicBezTo>
                <a:cubicBezTo>
                  <a:pt x="11" y="150"/>
                  <a:pt x="11" y="150"/>
                  <a:pt x="11" y="150"/>
                </a:cubicBezTo>
                <a:cubicBezTo>
                  <a:pt x="10" y="150"/>
                  <a:pt x="10" y="150"/>
                  <a:pt x="10" y="150"/>
                </a:cubicBezTo>
                <a:cubicBezTo>
                  <a:pt x="10" y="151"/>
                  <a:pt x="11" y="150"/>
                  <a:pt x="11" y="151"/>
                </a:cubicBezTo>
                <a:cubicBezTo>
                  <a:pt x="11" y="151"/>
                  <a:pt x="12" y="150"/>
                  <a:pt x="12" y="150"/>
                </a:cubicBezTo>
                <a:close/>
                <a:moveTo>
                  <a:pt x="192" y="150"/>
                </a:moveTo>
                <a:cubicBezTo>
                  <a:pt x="192" y="150"/>
                  <a:pt x="191" y="151"/>
                  <a:pt x="192" y="152"/>
                </a:cubicBezTo>
                <a:cubicBezTo>
                  <a:pt x="192" y="151"/>
                  <a:pt x="192" y="151"/>
                  <a:pt x="192" y="150"/>
                </a:cubicBezTo>
                <a:close/>
                <a:moveTo>
                  <a:pt x="188" y="157"/>
                </a:moveTo>
                <a:cubicBezTo>
                  <a:pt x="189" y="156"/>
                  <a:pt x="190" y="154"/>
                  <a:pt x="191" y="152"/>
                </a:cubicBezTo>
                <a:cubicBezTo>
                  <a:pt x="190" y="154"/>
                  <a:pt x="188" y="155"/>
                  <a:pt x="188" y="157"/>
                </a:cubicBezTo>
                <a:close/>
                <a:moveTo>
                  <a:pt x="192" y="155"/>
                </a:moveTo>
                <a:cubicBezTo>
                  <a:pt x="193" y="153"/>
                  <a:pt x="193" y="153"/>
                  <a:pt x="193" y="153"/>
                </a:cubicBezTo>
                <a:cubicBezTo>
                  <a:pt x="192" y="153"/>
                  <a:pt x="191" y="154"/>
                  <a:pt x="192" y="155"/>
                </a:cubicBezTo>
                <a:close/>
                <a:moveTo>
                  <a:pt x="178" y="154"/>
                </a:moveTo>
                <a:cubicBezTo>
                  <a:pt x="178" y="154"/>
                  <a:pt x="178" y="153"/>
                  <a:pt x="177" y="153"/>
                </a:cubicBezTo>
                <a:cubicBezTo>
                  <a:pt x="177" y="154"/>
                  <a:pt x="176" y="155"/>
                  <a:pt x="175" y="156"/>
                </a:cubicBezTo>
                <a:cubicBezTo>
                  <a:pt x="174" y="157"/>
                  <a:pt x="173" y="157"/>
                  <a:pt x="173" y="158"/>
                </a:cubicBezTo>
                <a:cubicBezTo>
                  <a:pt x="172" y="159"/>
                  <a:pt x="172" y="161"/>
                  <a:pt x="171" y="160"/>
                </a:cubicBezTo>
                <a:cubicBezTo>
                  <a:pt x="171" y="160"/>
                  <a:pt x="171" y="160"/>
                  <a:pt x="171" y="160"/>
                </a:cubicBezTo>
                <a:cubicBezTo>
                  <a:pt x="171" y="160"/>
                  <a:pt x="171" y="161"/>
                  <a:pt x="170" y="161"/>
                </a:cubicBezTo>
                <a:cubicBezTo>
                  <a:pt x="166" y="166"/>
                  <a:pt x="160" y="169"/>
                  <a:pt x="155" y="173"/>
                </a:cubicBezTo>
                <a:cubicBezTo>
                  <a:pt x="155" y="173"/>
                  <a:pt x="155" y="173"/>
                  <a:pt x="155" y="173"/>
                </a:cubicBezTo>
                <a:cubicBezTo>
                  <a:pt x="153" y="174"/>
                  <a:pt x="153" y="174"/>
                  <a:pt x="153" y="174"/>
                </a:cubicBezTo>
                <a:cubicBezTo>
                  <a:pt x="153" y="174"/>
                  <a:pt x="153" y="174"/>
                  <a:pt x="153" y="174"/>
                </a:cubicBezTo>
                <a:cubicBezTo>
                  <a:pt x="152" y="174"/>
                  <a:pt x="150" y="175"/>
                  <a:pt x="151" y="176"/>
                </a:cubicBezTo>
                <a:cubicBezTo>
                  <a:pt x="161" y="170"/>
                  <a:pt x="170" y="164"/>
                  <a:pt x="178" y="154"/>
                </a:cubicBezTo>
                <a:close/>
                <a:moveTo>
                  <a:pt x="222" y="153"/>
                </a:moveTo>
                <a:cubicBezTo>
                  <a:pt x="221" y="157"/>
                  <a:pt x="221" y="157"/>
                  <a:pt x="221" y="157"/>
                </a:cubicBezTo>
                <a:cubicBezTo>
                  <a:pt x="222" y="153"/>
                  <a:pt x="222" y="153"/>
                  <a:pt x="222" y="153"/>
                </a:cubicBezTo>
                <a:close/>
                <a:moveTo>
                  <a:pt x="196" y="160"/>
                </a:moveTo>
                <a:cubicBezTo>
                  <a:pt x="197" y="158"/>
                  <a:pt x="198" y="156"/>
                  <a:pt x="199" y="154"/>
                </a:cubicBezTo>
                <a:cubicBezTo>
                  <a:pt x="196" y="159"/>
                  <a:pt x="192" y="164"/>
                  <a:pt x="188" y="169"/>
                </a:cubicBezTo>
                <a:cubicBezTo>
                  <a:pt x="189" y="169"/>
                  <a:pt x="190" y="169"/>
                  <a:pt x="190" y="167"/>
                </a:cubicBezTo>
                <a:cubicBezTo>
                  <a:pt x="190" y="167"/>
                  <a:pt x="190" y="168"/>
                  <a:pt x="191" y="168"/>
                </a:cubicBezTo>
                <a:cubicBezTo>
                  <a:pt x="191" y="166"/>
                  <a:pt x="191" y="166"/>
                  <a:pt x="191" y="166"/>
                </a:cubicBezTo>
                <a:cubicBezTo>
                  <a:pt x="192" y="165"/>
                  <a:pt x="192" y="164"/>
                  <a:pt x="194" y="164"/>
                </a:cubicBezTo>
                <a:cubicBezTo>
                  <a:pt x="194" y="164"/>
                  <a:pt x="193" y="163"/>
                  <a:pt x="194" y="163"/>
                </a:cubicBezTo>
                <a:cubicBezTo>
                  <a:pt x="194" y="163"/>
                  <a:pt x="194" y="163"/>
                  <a:pt x="194" y="163"/>
                </a:cubicBezTo>
                <a:cubicBezTo>
                  <a:pt x="194" y="162"/>
                  <a:pt x="195" y="161"/>
                  <a:pt x="196" y="160"/>
                </a:cubicBezTo>
                <a:close/>
                <a:moveTo>
                  <a:pt x="184" y="156"/>
                </a:moveTo>
                <a:cubicBezTo>
                  <a:pt x="183" y="156"/>
                  <a:pt x="183" y="157"/>
                  <a:pt x="183" y="157"/>
                </a:cubicBezTo>
                <a:cubicBezTo>
                  <a:pt x="183" y="157"/>
                  <a:pt x="184" y="157"/>
                  <a:pt x="184" y="156"/>
                </a:cubicBezTo>
                <a:close/>
                <a:moveTo>
                  <a:pt x="14" y="157"/>
                </a:moveTo>
                <a:cubicBezTo>
                  <a:pt x="14" y="158"/>
                  <a:pt x="14" y="158"/>
                  <a:pt x="14" y="158"/>
                </a:cubicBezTo>
                <a:cubicBezTo>
                  <a:pt x="14" y="158"/>
                  <a:pt x="14" y="158"/>
                  <a:pt x="14" y="158"/>
                </a:cubicBezTo>
                <a:cubicBezTo>
                  <a:pt x="14" y="157"/>
                  <a:pt x="14" y="157"/>
                  <a:pt x="14" y="157"/>
                </a:cubicBezTo>
                <a:cubicBezTo>
                  <a:pt x="14" y="157"/>
                  <a:pt x="14" y="157"/>
                  <a:pt x="14" y="157"/>
                </a:cubicBezTo>
                <a:close/>
                <a:moveTo>
                  <a:pt x="187" y="157"/>
                </a:moveTo>
                <a:cubicBezTo>
                  <a:pt x="187" y="157"/>
                  <a:pt x="187" y="157"/>
                  <a:pt x="187" y="157"/>
                </a:cubicBezTo>
                <a:cubicBezTo>
                  <a:pt x="184" y="162"/>
                  <a:pt x="180" y="165"/>
                  <a:pt x="177" y="168"/>
                </a:cubicBezTo>
                <a:cubicBezTo>
                  <a:pt x="177" y="168"/>
                  <a:pt x="177" y="168"/>
                  <a:pt x="177" y="168"/>
                </a:cubicBezTo>
                <a:cubicBezTo>
                  <a:pt x="181" y="165"/>
                  <a:pt x="184" y="161"/>
                  <a:pt x="187" y="157"/>
                </a:cubicBezTo>
                <a:close/>
                <a:moveTo>
                  <a:pt x="190" y="158"/>
                </a:moveTo>
                <a:cubicBezTo>
                  <a:pt x="190" y="157"/>
                  <a:pt x="190" y="157"/>
                  <a:pt x="190" y="157"/>
                </a:cubicBezTo>
                <a:cubicBezTo>
                  <a:pt x="190" y="158"/>
                  <a:pt x="189" y="158"/>
                  <a:pt x="189" y="158"/>
                </a:cubicBezTo>
                <a:cubicBezTo>
                  <a:pt x="189" y="158"/>
                  <a:pt x="190" y="158"/>
                  <a:pt x="190" y="158"/>
                </a:cubicBezTo>
                <a:close/>
                <a:moveTo>
                  <a:pt x="17" y="159"/>
                </a:moveTo>
                <a:cubicBezTo>
                  <a:pt x="17" y="160"/>
                  <a:pt x="17" y="160"/>
                  <a:pt x="17" y="160"/>
                </a:cubicBezTo>
                <a:cubicBezTo>
                  <a:pt x="17" y="160"/>
                  <a:pt x="17" y="160"/>
                  <a:pt x="17" y="160"/>
                </a:cubicBezTo>
                <a:cubicBezTo>
                  <a:pt x="17" y="159"/>
                  <a:pt x="17" y="159"/>
                  <a:pt x="17" y="159"/>
                </a:cubicBezTo>
                <a:cubicBezTo>
                  <a:pt x="17" y="159"/>
                  <a:pt x="17" y="159"/>
                  <a:pt x="17" y="159"/>
                </a:cubicBezTo>
                <a:close/>
                <a:moveTo>
                  <a:pt x="188" y="160"/>
                </a:moveTo>
                <a:cubicBezTo>
                  <a:pt x="188" y="160"/>
                  <a:pt x="188" y="160"/>
                  <a:pt x="188" y="160"/>
                </a:cubicBezTo>
                <a:cubicBezTo>
                  <a:pt x="188" y="160"/>
                  <a:pt x="188" y="160"/>
                  <a:pt x="188" y="160"/>
                </a:cubicBezTo>
                <a:close/>
                <a:moveTo>
                  <a:pt x="219" y="160"/>
                </a:moveTo>
                <a:cubicBezTo>
                  <a:pt x="218" y="161"/>
                  <a:pt x="218" y="161"/>
                  <a:pt x="218" y="161"/>
                </a:cubicBezTo>
                <a:cubicBezTo>
                  <a:pt x="219" y="160"/>
                  <a:pt x="219" y="160"/>
                  <a:pt x="219" y="160"/>
                </a:cubicBezTo>
                <a:close/>
                <a:moveTo>
                  <a:pt x="75" y="160"/>
                </a:moveTo>
                <a:cubicBezTo>
                  <a:pt x="76" y="160"/>
                  <a:pt x="76" y="160"/>
                  <a:pt x="76" y="160"/>
                </a:cubicBezTo>
                <a:cubicBezTo>
                  <a:pt x="75" y="160"/>
                  <a:pt x="75" y="160"/>
                  <a:pt x="75" y="160"/>
                </a:cubicBezTo>
                <a:close/>
                <a:moveTo>
                  <a:pt x="70" y="162"/>
                </a:moveTo>
                <a:cubicBezTo>
                  <a:pt x="70" y="162"/>
                  <a:pt x="70" y="161"/>
                  <a:pt x="70" y="161"/>
                </a:cubicBezTo>
                <a:cubicBezTo>
                  <a:pt x="69" y="161"/>
                  <a:pt x="70" y="162"/>
                  <a:pt x="70" y="162"/>
                </a:cubicBezTo>
                <a:cubicBezTo>
                  <a:pt x="70" y="162"/>
                  <a:pt x="70" y="162"/>
                  <a:pt x="70" y="162"/>
                </a:cubicBezTo>
                <a:close/>
                <a:moveTo>
                  <a:pt x="187" y="162"/>
                </a:moveTo>
                <a:cubicBezTo>
                  <a:pt x="186" y="162"/>
                  <a:pt x="186" y="162"/>
                  <a:pt x="186" y="163"/>
                </a:cubicBezTo>
                <a:cubicBezTo>
                  <a:pt x="187" y="163"/>
                  <a:pt x="187" y="163"/>
                  <a:pt x="187" y="163"/>
                </a:cubicBezTo>
                <a:cubicBezTo>
                  <a:pt x="187" y="162"/>
                  <a:pt x="187" y="162"/>
                  <a:pt x="187" y="162"/>
                </a:cubicBezTo>
                <a:close/>
                <a:moveTo>
                  <a:pt x="71" y="163"/>
                </a:moveTo>
                <a:cubicBezTo>
                  <a:pt x="71" y="163"/>
                  <a:pt x="71" y="163"/>
                  <a:pt x="71" y="163"/>
                </a:cubicBezTo>
                <a:cubicBezTo>
                  <a:pt x="72" y="162"/>
                  <a:pt x="72" y="162"/>
                  <a:pt x="72" y="162"/>
                </a:cubicBezTo>
                <a:cubicBezTo>
                  <a:pt x="71" y="163"/>
                  <a:pt x="71" y="163"/>
                  <a:pt x="71" y="163"/>
                </a:cubicBezTo>
                <a:close/>
                <a:moveTo>
                  <a:pt x="69" y="163"/>
                </a:moveTo>
                <a:cubicBezTo>
                  <a:pt x="70" y="163"/>
                  <a:pt x="70" y="163"/>
                  <a:pt x="70" y="163"/>
                </a:cubicBezTo>
                <a:cubicBezTo>
                  <a:pt x="69" y="163"/>
                  <a:pt x="69" y="163"/>
                  <a:pt x="69" y="163"/>
                </a:cubicBezTo>
                <a:close/>
                <a:moveTo>
                  <a:pt x="73" y="170"/>
                </a:moveTo>
                <a:cubicBezTo>
                  <a:pt x="72" y="169"/>
                  <a:pt x="73" y="167"/>
                  <a:pt x="72" y="165"/>
                </a:cubicBezTo>
                <a:cubicBezTo>
                  <a:pt x="71" y="165"/>
                  <a:pt x="71" y="166"/>
                  <a:pt x="70" y="166"/>
                </a:cubicBezTo>
                <a:cubicBezTo>
                  <a:pt x="71" y="166"/>
                  <a:pt x="71" y="166"/>
                  <a:pt x="71" y="166"/>
                </a:cubicBezTo>
                <a:cubicBezTo>
                  <a:pt x="72" y="167"/>
                  <a:pt x="72" y="167"/>
                  <a:pt x="72" y="168"/>
                </a:cubicBezTo>
                <a:cubicBezTo>
                  <a:pt x="72" y="168"/>
                  <a:pt x="72" y="168"/>
                  <a:pt x="71" y="168"/>
                </a:cubicBezTo>
                <a:cubicBezTo>
                  <a:pt x="71" y="168"/>
                  <a:pt x="71" y="168"/>
                  <a:pt x="71" y="167"/>
                </a:cubicBezTo>
                <a:cubicBezTo>
                  <a:pt x="69" y="167"/>
                  <a:pt x="69" y="167"/>
                  <a:pt x="69" y="167"/>
                </a:cubicBezTo>
                <a:cubicBezTo>
                  <a:pt x="71" y="167"/>
                  <a:pt x="71" y="167"/>
                  <a:pt x="71" y="167"/>
                </a:cubicBezTo>
                <a:cubicBezTo>
                  <a:pt x="70" y="168"/>
                  <a:pt x="70" y="168"/>
                  <a:pt x="70" y="168"/>
                </a:cubicBezTo>
                <a:cubicBezTo>
                  <a:pt x="71" y="168"/>
                  <a:pt x="71" y="168"/>
                  <a:pt x="71" y="168"/>
                </a:cubicBezTo>
                <a:cubicBezTo>
                  <a:pt x="73" y="169"/>
                  <a:pt x="71" y="170"/>
                  <a:pt x="72" y="170"/>
                </a:cubicBezTo>
                <a:cubicBezTo>
                  <a:pt x="72" y="169"/>
                  <a:pt x="72" y="169"/>
                  <a:pt x="72" y="169"/>
                </a:cubicBezTo>
                <a:cubicBezTo>
                  <a:pt x="73" y="170"/>
                  <a:pt x="73" y="170"/>
                  <a:pt x="73" y="170"/>
                </a:cubicBezTo>
                <a:close/>
                <a:moveTo>
                  <a:pt x="88" y="167"/>
                </a:moveTo>
                <a:cubicBezTo>
                  <a:pt x="87" y="166"/>
                  <a:pt x="86" y="166"/>
                  <a:pt x="86" y="166"/>
                </a:cubicBezTo>
                <a:cubicBezTo>
                  <a:pt x="87" y="167"/>
                  <a:pt x="87" y="167"/>
                  <a:pt x="87" y="167"/>
                </a:cubicBezTo>
                <a:cubicBezTo>
                  <a:pt x="87" y="167"/>
                  <a:pt x="88" y="167"/>
                  <a:pt x="88" y="167"/>
                </a:cubicBezTo>
                <a:close/>
                <a:moveTo>
                  <a:pt x="69" y="166"/>
                </a:moveTo>
                <a:cubicBezTo>
                  <a:pt x="69" y="166"/>
                  <a:pt x="69" y="166"/>
                  <a:pt x="69" y="166"/>
                </a:cubicBezTo>
                <a:cubicBezTo>
                  <a:pt x="68" y="168"/>
                  <a:pt x="68" y="168"/>
                  <a:pt x="68" y="168"/>
                </a:cubicBezTo>
                <a:cubicBezTo>
                  <a:pt x="69" y="168"/>
                  <a:pt x="69" y="167"/>
                  <a:pt x="69" y="166"/>
                </a:cubicBezTo>
                <a:close/>
                <a:moveTo>
                  <a:pt x="74" y="169"/>
                </a:moveTo>
                <a:cubicBezTo>
                  <a:pt x="74" y="169"/>
                  <a:pt x="74" y="169"/>
                  <a:pt x="74" y="169"/>
                </a:cubicBezTo>
                <a:cubicBezTo>
                  <a:pt x="74" y="169"/>
                  <a:pt x="74" y="169"/>
                  <a:pt x="74" y="169"/>
                </a:cubicBezTo>
                <a:cubicBezTo>
                  <a:pt x="74" y="169"/>
                  <a:pt x="74" y="169"/>
                  <a:pt x="74" y="169"/>
                </a:cubicBezTo>
                <a:close/>
                <a:moveTo>
                  <a:pt x="177" y="169"/>
                </a:moveTo>
                <a:cubicBezTo>
                  <a:pt x="176" y="169"/>
                  <a:pt x="176" y="169"/>
                  <a:pt x="176" y="169"/>
                </a:cubicBezTo>
                <a:cubicBezTo>
                  <a:pt x="175" y="170"/>
                  <a:pt x="173" y="171"/>
                  <a:pt x="173" y="172"/>
                </a:cubicBezTo>
                <a:cubicBezTo>
                  <a:pt x="174" y="171"/>
                  <a:pt x="176" y="170"/>
                  <a:pt x="177" y="169"/>
                </a:cubicBezTo>
                <a:close/>
                <a:moveTo>
                  <a:pt x="75" y="170"/>
                </a:moveTo>
                <a:cubicBezTo>
                  <a:pt x="75" y="170"/>
                  <a:pt x="75" y="170"/>
                  <a:pt x="75" y="170"/>
                </a:cubicBezTo>
                <a:cubicBezTo>
                  <a:pt x="75" y="170"/>
                  <a:pt x="75" y="170"/>
                  <a:pt x="75" y="170"/>
                </a:cubicBezTo>
                <a:cubicBezTo>
                  <a:pt x="75" y="170"/>
                  <a:pt x="75" y="171"/>
                  <a:pt x="75" y="170"/>
                </a:cubicBezTo>
                <a:close/>
                <a:moveTo>
                  <a:pt x="186" y="172"/>
                </a:moveTo>
                <a:cubicBezTo>
                  <a:pt x="186" y="171"/>
                  <a:pt x="186" y="171"/>
                  <a:pt x="186" y="171"/>
                </a:cubicBezTo>
                <a:cubicBezTo>
                  <a:pt x="185" y="172"/>
                  <a:pt x="183" y="173"/>
                  <a:pt x="183" y="174"/>
                </a:cubicBezTo>
                <a:cubicBezTo>
                  <a:pt x="183" y="174"/>
                  <a:pt x="183" y="174"/>
                  <a:pt x="183" y="174"/>
                </a:cubicBezTo>
                <a:cubicBezTo>
                  <a:pt x="184" y="173"/>
                  <a:pt x="185" y="172"/>
                  <a:pt x="186" y="172"/>
                </a:cubicBezTo>
                <a:close/>
                <a:moveTo>
                  <a:pt x="172" y="173"/>
                </a:moveTo>
                <a:cubicBezTo>
                  <a:pt x="172" y="173"/>
                  <a:pt x="172" y="173"/>
                  <a:pt x="172" y="172"/>
                </a:cubicBezTo>
                <a:cubicBezTo>
                  <a:pt x="171" y="173"/>
                  <a:pt x="171" y="173"/>
                  <a:pt x="171" y="173"/>
                </a:cubicBezTo>
                <a:cubicBezTo>
                  <a:pt x="172" y="173"/>
                  <a:pt x="172" y="173"/>
                  <a:pt x="172" y="173"/>
                </a:cubicBezTo>
                <a:close/>
                <a:moveTo>
                  <a:pt x="76" y="173"/>
                </a:moveTo>
                <a:cubicBezTo>
                  <a:pt x="77" y="173"/>
                  <a:pt x="77" y="173"/>
                  <a:pt x="77" y="173"/>
                </a:cubicBezTo>
                <a:cubicBezTo>
                  <a:pt x="76" y="173"/>
                  <a:pt x="76" y="173"/>
                  <a:pt x="76" y="173"/>
                </a:cubicBezTo>
                <a:close/>
                <a:moveTo>
                  <a:pt x="169" y="175"/>
                </a:moveTo>
                <a:cubicBezTo>
                  <a:pt x="170" y="175"/>
                  <a:pt x="171" y="174"/>
                  <a:pt x="171" y="174"/>
                </a:cubicBezTo>
                <a:cubicBezTo>
                  <a:pt x="170" y="174"/>
                  <a:pt x="169" y="174"/>
                  <a:pt x="169" y="175"/>
                </a:cubicBezTo>
                <a:cubicBezTo>
                  <a:pt x="169" y="175"/>
                  <a:pt x="169" y="175"/>
                  <a:pt x="169" y="175"/>
                </a:cubicBezTo>
                <a:close/>
                <a:moveTo>
                  <a:pt x="21" y="175"/>
                </a:moveTo>
                <a:cubicBezTo>
                  <a:pt x="21" y="175"/>
                  <a:pt x="21" y="175"/>
                  <a:pt x="21" y="175"/>
                </a:cubicBezTo>
                <a:cubicBezTo>
                  <a:pt x="21" y="175"/>
                  <a:pt x="21" y="175"/>
                  <a:pt x="21" y="175"/>
                </a:cubicBezTo>
                <a:close/>
                <a:moveTo>
                  <a:pt x="183" y="175"/>
                </a:moveTo>
                <a:cubicBezTo>
                  <a:pt x="183" y="175"/>
                  <a:pt x="183" y="175"/>
                  <a:pt x="183" y="175"/>
                </a:cubicBezTo>
                <a:cubicBezTo>
                  <a:pt x="182" y="175"/>
                  <a:pt x="182" y="175"/>
                  <a:pt x="182" y="175"/>
                </a:cubicBezTo>
                <a:cubicBezTo>
                  <a:pt x="182" y="175"/>
                  <a:pt x="182" y="176"/>
                  <a:pt x="183" y="175"/>
                </a:cubicBezTo>
                <a:close/>
                <a:moveTo>
                  <a:pt x="23" y="176"/>
                </a:moveTo>
                <a:cubicBezTo>
                  <a:pt x="23" y="176"/>
                  <a:pt x="23" y="175"/>
                  <a:pt x="22" y="175"/>
                </a:cubicBezTo>
                <a:cubicBezTo>
                  <a:pt x="22" y="176"/>
                  <a:pt x="22" y="176"/>
                  <a:pt x="21" y="177"/>
                </a:cubicBezTo>
                <a:cubicBezTo>
                  <a:pt x="22" y="177"/>
                  <a:pt x="22" y="176"/>
                  <a:pt x="23" y="176"/>
                </a:cubicBezTo>
                <a:close/>
                <a:moveTo>
                  <a:pt x="150" y="176"/>
                </a:moveTo>
                <a:cubicBezTo>
                  <a:pt x="150" y="176"/>
                  <a:pt x="150" y="175"/>
                  <a:pt x="149" y="175"/>
                </a:cubicBezTo>
                <a:cubicBezTo>
                  <a:pt x="149" y="177"/>
                  <a:pt x="149" y="177"/>
                  <a:pt x="149" y="177"/>
                </a:cubicBezTo>
                <a:cubicBezTo>
                  <a:pt x="150" y="176"/>
                  <a:pt x="150" y="176"/>
                  <a:pt x="150" y="176"/>
                </a:cubicBezTo>
                <a:close/>
                <a:moveTo>
                  <a:pt x="169" y="175"/>
                </a:moveTo>
                <a:cubicBezTo>
                  <a:pt x="168" y="175"/>
                  <a:pt x="168" y="175"/>
                  <a:pt x="168" y="175"/>
                </a:cubicBezTo>
                <a:cubicBezTo>
                  <a:pt x="165" y="178"/>
                  <a:pt x="162" y="180"/>
                  <a:pt x="158" y="181"/>
                </a:cubicBezTo>
                <a:cubicBezTo>
                  <a:pt x="162" y="180"/>
                  <a:pt x="166" y="178"/>
                  <a:pt x="169" y="175"/>
                </a:cubicBezTo>
                <a:close/>
                <a:moveTo>
                  <a:pt x="179" y="177"/>
                </a:moveTo>
                <a:cubicBezTo>
                  <a:pt x="180" y="177"/>
                  <a:pt x="180" y="176"/>
                  <a:pt x="180" y="176"/>
                </a:cubicBezTo>
                <a:cubicBezTo>
                  <a:pt x="179" y="177"/>
                  <a:pt x="179" y="177"/>
                  <a:pt x="179" y="177"/>
                </a:cubicBezTo>
                <a:cubicBezTo>
                  <a:pt x="180" y="177"/>
                  <a:pt x="180" y="177"/>
                  <a:pt x="180" y="177"/>
                </a:cubicBezTo>
                <a:cubicBezTo>
                  <a:pt x="181" y="177"/>
                  <a:pt x="182" y="177"/>
                  <a:pt x="182" y="176"/>
                </a:cubicBezTo>
                <a:cubicBezTo>
                  <a:pt x="181" y="176"/>
                  <a:pt x="180" y="177"/>
                  <a:pt x="179" y="177"/>
                </a:cubicBezTo>
                <a:close/>
                <a:moveTo>
                  <a:pt x="184" y="176"/>
                </a:moveTo>
                <a:cubicBezTo>
                  <a:pt x="182" y="177"/>
                  <a:pt x="182" y="177"/>
                  <a:pt x="182" y="177"/>
                </a:cubicBezTo>
                <a:cubicBezTo>
                  <a:pt x="184" y="176"/>
                  <a:pt x="184" y="176"/>
                  <a:pt x="184" y="176"/>
                </a:cubicBezTo>
                <a:close/>
                <a:moveTo>
                  <a:pt x="14" y="177"/>
                </a:moveTo>
                <a:cubicBezTo>
                  <a:pt x="14" y="177"/>
                  <a:pt x="13" y="177"/>
                  <a:pt x="13" y="177"/>
                </a:cubicBezTo>
                <a:cubicBezTo>
                  <a:pt x="13" y="178"/>
                  <a:pt x="12" y="178"/>
                  <a:pt x="13" y="178"/>
                </a:cubicBezTo>
                <a:cubicBezTo>
                  <a:pt x="14" y="178"/>
                  <a:pt x="14" y="177"/>
                  <a:pt x="14" y="177"/>
                </a:cubicBezTo>
                <a:close/>
                <a:moveTo>
                  <a:pt x="147" y="177"/>
                </a:moveTo>
                <a:cubicBezTo>
                  <a:pt x="146" y="176"/>
                  <a:pt x="146" y="179"/>
                  <a:pt x="146" y="178"/>
                </a:cubicBezTo>
                <a:cubicBezTo>
                  <a:pt x="146" y="178"/>
                  <a:pt x="147" y="178"/>
                  <a:pt x="147" y="177"/>
                </a:cubicBezTo>
                <a:close/>
                <a:moveTo>
                  <a:pt x="23" y="179"/>
                </a:moveTo>
                <a:cubicBezTo>
                  <a:pt x="23" y="178"/>
                  <a:pt x="23" y="178"/>
                  <a:pt x="23" y="177"/>
                </a:cubicBezTo>
                <a:cubicBezTo>
                  <a:pt x="21" y="178"/>
                  <a:pt x="23" y="178"/>
                  <a:pt x="23" y="179"/>
                </a:cubicBezTo>
                <a:cubicBezTo>
                  <a:pt x="23" y="179"/>
                  <a:pt x="23" y="179"/>
                  <a:pt x="23" y="179"/>
                </a:cubicBezTo>
                <a:close/>
                <a:moveTo>
                  <a:pt x="140" y="177"/>
                </a:moveTo>
                <a:cubicBezTo>
                  <a:pt x="139" y="177"/>
                  <a:pt x="139" y="177"/>
                  <a:pt x="139" y="177"/>
                </a:cubicBezTo>
                <a:cubicBezTo>
                  <a:pt x="139" y="178"/>
                  <a:pt x="139" y="178"/>
                  <a:pt x="139" y="178"/>
                </a:cubicBezTo>
                <a:cubicBezTo>
                  <a:pt x="139" y="178"/>
                  <a:pt x="140" y="177"/>
                  <a:pt x="140" y="177"/>
                </a:cubicBezTo>
                <a:close/>
                <a:moveTo>
                  <a:pt x="144" y="179"/>
                </a:moveTo>
                <a:cubicBezTo>
                  <a:pt x="144" y="179"/>
                  <a:pt x="145" y="178"/>
                  <a:pt x="145" y="178"/>
                </a:cubicBezTo>
                <a:cubicBezTo>
                  <a:pt x="144" y="179"/>
                  <a:pt x="144" y="179"/>
                  <a:pt x="144" y="179"/>
                </a:cubicBezTo>
                <a:cubicBezTo>
                  <a:pt x="144" y="179"/>
                  <a:pt x="144" y="179"/>
                  <a:pt x="144" y="179"/>
                </a:cubicBezTo>
                <a:close/>
                <a:moveTo>
                  <a:pt x="10" y="178"/>
                </a:moveTo>
                <a:cubicBezTo>
                  <a:pt x="9" y="178"/>
                  <a:pt x="9" y="178"/>
                  <a:pt x="9" y="178"/>
                </a:cubicBezTo>
                <a:cubicBezTo>
                  <a:pt x="10" y="178"/>
                  <a:pt x="10" y="178"/>
                  <a:pt x="10" y="178"/>
                </a:cubicBezTo>
                <a:close/>
                <a:moveTo>
                  <a:pt x="143" y="179"/>
                </a:moveTo>
                <a:cubicBezTo>
                  <a:pt x="142" y="180"/>
                  <a:pt x="142" y="179"/>
                  <a:pt x="142" y="179"/>
                </a:cubicBezTo>
                <a:cubicBezTo>
                  <a:pt x="135" y="181"/>
                  <a:pt x="128" y="183"/>
                  <a:pt x="121" y="184"/>
                </a:cubicBezTo>
                <a:cubicBezTo>
                  <a:pt x="120" y="185"/>
                  <a:pt x="117" y="183"/>
                  <a:pt x="117" y="185"/>
                </a:cubicBezTo>
                <a:cubicBezTo>
                  <a:pt x="117" y="185"/>
                  <a:pt x="118" y="185"/>
                  <a:pt x="119" y="185"/>
                </a:cubicBezTo>
                <a:cubicBezTo>
                  <a:pt x="127" y="184"/>
                  <a:pt x="136" y="182"/>
                  <a:pt x="143" y="179"/>
                </a:cubicBezTo>
                <a:cubicBezTo>
                  <a:pt x="143" y="179"/>
                  <a:pt x="143" y="179"/>
                  <a:pt x="143" y="179"/>
                </a:cubicBezTo>
                <a:cubicBezTo>
                  <a:pt x="143" y="179"/>
                  <a:pt x="143" y="179"/>
                  <a:pt x="143" y="179"/>
                </a:cubicBezTo>
                <a:close/>
                <a:moveTo>
                  <a:pt x="23" y="180"/>
                </a:moveTo>
                <a:cubicBezTo>
                  <a:pt x="23" y="179"/>
                  <a:pt x="22" y="179"/>
                  <a:pt x="22" y="179"/>
                </a:cubicBezTo>
                <a:cubicBezTo>
                  <a:pt x="21" y="180"/>
                  <a:pt x="23" y="180"/>
                  <a:pt x="22" y="180"/>
                </a:cubicBezTo>
                <a:cubicBezTo>
                  <a:pt x="23" y="181"/>
                  <a:pt x="23" y="180"/>
                  <a:pt x="23" y="180"/>
                </a:cubicBezTo>
                <a:close/>
                <a:moveTo>
                  <a:pt x="176" y="180"/>
                </a:moveTo>
                <a:cubicBezTo>
                  <a:pt x="176" y="180"/>
                  <a:pt x="175" y="181"/>
                  <a:pt x="175" y="181"/>
                </a:cubicBezTo>
                <a:cubicBezTo>
                  <a:pt x="176" y="180"/>
                  <a:pt x="176" y="180"/>
                  <a:pt x="176" y="180"/>
                </a:cubicBezTo>
                <a:close/>
                <a:moveTo>
                  <a:pt x="82" y="180"/>
                </a:moveTo>
                <a:cubicBezTo>
                  <a:pt x="83" y="181"/>
                  <a:pt x="83" y="181"/>
                  <a:pt x="83" y="181"/>
                </a:cubicBezTo>
                <a:cubicBezTo>
                  <a:pt x="82" y="180"/>
                  <a:pt x="82" y="180"/>
                  <a:pt x="82" y="180"/>
                </a:cubicBezTo>
                <a:close/>
                <a:moveTo>
                  <a:pt x="174" y="182"/>
                </a:moveTo>
                <a:cubicBezTo>
                  <a:pt x="173" y="182"/>
                  <a:pt x="173" y="182"/>
                  <a:pt x="173" y="182"/>
                </a:cubicBezTo>
                <a:cubicBezTo>
                  <a:pt x="172" y="181"/>
                  <a:pt x="170" y="183"/>
                  <a:pt x="170" y="183"/>
                </a:cubicBezTo>
                <a:cubicBezTo>
                  <a:pt x="170" y="184"/>
                  <a:pt x="171" y="184"/>
                  <a:pt x="171" y="184"/>
                </a:cubicBezTo>
                <a:cubicBezTo>
                  <a:pt x="172" y="183"/>
                  <a:pt x="174" y="183"/>
                  <a:pt x="174" y="182"/>
                </a:cubicBezTo>
                <a:close/>
                <a:moveTo>
                  <a:pt x="158" y="182"/>
                </a:moveTo>
                <a:cubicBezTo>
                  <a:pt x="157" y="182"/>
                  <a:pt x="156" y="183"/>
                  <a:pt x="156" y="183"/>
                </a:cubicBezTo>
                <a:cubicBezTo>
                  <a:pt x="157" y="183"/>
                  <a:pt x="157" y="182"/>
                  <a:pt x="158" y="182"/>
                </a:cubicBezTo>
                <a:close/>
                <a:moveTo>
                  <a:pt x="29" y="185"/>
                </a:moveTo>
                <a:cubicBezTo>
                  <a:pt x="28" y="184"/>
                  <a:pt x="27" y="183"/>
                  <a:pt x="27" y="183"/>
                </a:cubicBezTo>
                <a:cubicBezTo>
                  <a:pt x="27" y="184"/>
                  <a:pt x="28" y="184"/>
                  <a:pt x="29" y="185"/>
                </a:cubicBezTo>
                <a:close/>
                <a:moveTo>
                  <a:pt x="18" y="183"/>
                </a:moveTo>
                <a:cubicBezTo>
                  <a:pt x="18" y="183"/>
                  <a:pt x="18" y="183"/>
                  <a:pt x="18" y="183"/>
                </a:cubicBezTo>
                <a:cubicBezTo>
                  <a:pt x="18" y="184"/>
                  <a:pt x="18" y="184"/>
                  <a:pt x="18" y="184"/>
                </a:cubicBezTo>
                <a:cubicBezTo>
                  <a:pt x="18" y="184"/>
                  <a:pt x="18" y="184"/>
                  <a:pt x="18" y="183"/>
                </a:cubicBezTo>
                <a:close/>
                <a:moveTo>
                  <a:pt x="148" y="186"/>
                </a:moveTo>
                <a:cubicBezTo>
                  <a:pt x="150" y="185"/>
                  <a:pt x="153" y="185"/>
                  <a:pt x="154" y="183"/>
                </a:cubicBezTo>
                <a:cubicBezTo>
                  <a:pt x="151" y="185"/>
                  <a:pt x="148" y="185"/>
                  <a:pt x="146" y="187"/>
                </a:cubicBezTo>
                <a:cubicBezTo>
                  <a:pt x="148" y="186"/>
                  <a:pt x="148" y="186"/>
                  <a:pt x="148" y="186"/>
                </a:cubicBezTo>
                <a:close/>
                <a:moveTo>
                  <a:pt x="169" y="184"/>
                </a:moveTo>
                <a:cubicBezTo>
                  <a:pt x="168" y="184"/>
                  <a:pt x="168" y="184"/>
                  <a:pt x="167" y="185"/>
                </a:cubicBezTo>
                <a:cubicBezTo>
                  <a:pt x="168" y="185"/>
                  <a:pt x="167" y="186"/>
                  <a:pt x="168" y="186"/>
                </a:cubicBezTo>
                <a:cubicBezTo>
                  <a:pt x="169" y="186"/>
                  <a:pt x="169" y="186"/>
                  <a:pt x="169" y="186"/>
                </a:cubicBezTo>
                <a:cubicBezTo>
                  <a:pt x="168" y="185"/>
                  <a:pt x="168" y="185"/>
                  <a:pt x="168" y="185"/>
                </a:cubicBezTo>
                <a:cubicBezTo>
                  <a:pt x="168" y="184"/>
                  <a:pt x="169" y="184"/>
                  <a:pt x="169" y="184"/>
                </a:cubicBezTo>
                <a:close/>
                <a:moveTo>
                  <a:pt x="175" y="185"/>
                </a:moveTo>
                <a:cubicBezTo>
                  <a:pt x="172" y="187"/>
                  <a:pt x="172" y="187"/>
                  <a:pt x="172" y="187"/>
                </a:cubicBezTo>
                <a:cubicBezTo>
                  <a:pt x="175" y="185"/>
                  <a:pt x="175" y="185"/>
                  <a:pt x="175" y="185"/>
                </a:cubicBezTo>
                <a:close/>
                <a:moveTo>
                  <a:pt x="116" y="185"/>
                </a:moveTo>
                <a:cubicBezTo>
                  <a:pt x="115" y="185"/>
                  <a:pt x="114" y="185"/>
                  <a:pt x="114" y="186"/>
                </a:cubicBezTo>
                <a:cubicBezTo>
                  <a:pt x="114" y="186"/>
                  <a:pt x="115" y="186"/>
                  <a:pt x="116" y="185"/>
                </a:cubicBezTo>
                <a:close/>
                <a:moveTo>
                  <a:pt x="167" y="187"/>
                </a:moveTo>
                <a:cubicBezTo>
                  <a:pt x="167" y="186"/>
                  <a:pt x="166" y="186"/>
                  <a:pt x="166" y="185"/>
                </a:cubicBezTo>
                <a:cubicBezTo>
                  <a:pt x="167" y="187"/>
                  <a:pt x="167" y="187"/>
                  <a:pt x="167" y="187"/>
                </a:cubicBezTo>
                <a:close/>
                <a:moveTo>
                  <a:pt x="80" y="187"/>
                </a:moveTo>
                <a:cubicBezTo>
                  <a:pt x="79" y="186"/>
                  <a:pt x="79" y="186"/>
                  <a:pt x="79" y="186"/>
                </a:cubicBezTo>
                <a:cubicBezTo>
                  <a:pt x="78" y="186"/>
                  <a:pt x="78" y="186"/>
                  <a:pt x="78" y="186"/>
                </a:cubicBezTo>
                <a:cubicBezTo>
                  <a:pt x="80" y="187"/>
                  <a:pt x="80" y="187"/>
                  <a:pt x="80" y="187"/>
                </a:cubicBezTo>
                <a:close/>
                <a:moveTo>
                  <a:pt x="111" y="186"/>
                </a:moveTo>
                <a:cubicBezTo>
                  <a:pt x="110" y="186"/>
                  <a:pt x="110" y="186"/>
                  <a:pt x="110" y="186"/>
                </a:cubicBezTo>
                <a:cubicBezTo>
                  <a:pt x="110" y="186"/>
                  <a:pt x="110" y="186"/>
                  <a:pt x="111" y="186"/>
                </a:cubicBezTo>
                <a:close/>
                <a:moveTo>
                  <a:pt x="28" y="186"/>
                </a:moveTo>
                <a:cubicBezTo>
                  <a:pt x="27" y="186"/>
                  <a:pt x="27" y="186"/>
                  <a:pt x="27" y="186"/>
                </a:cubicBezTo>
                <a:cubicBezTo>
                  <a:pt x="28" y="187"/>
                  <a:pt x="28" y="187"/>
                  <a:pt x="28" y="187"/>
                </a:cubicBezTo>
                <a:cubicBezTo>
                  <a:pt x="28" y="186"/>
                  <a:pt x="28" y="186"/>
                  <a:pt x="28" y="186"/>
                </a:cubicBezTo>
                <a:close/>
                <a:moveTo>
                  <a:pt x="166" y="187"/>
                </a:moveTo>
                <a:cubicBezTo>
                  <a:pt x="165" y="187"/>
                  <a:pt x="165" y="187"/>
                  <a:pt x="165" y="188"/>
                </a:cubicBezTo>
                <a:cubicBezTo>
                  <a:pt x="165" y="187"/>
                  <a:pt x="166" y="188"/>
                  <a:pt x="166" y="187"/>
                </a:cubicBezTo>
                <a:close/>
                <a:moveTo>
                  <a:pt x="38" y="188"/>
                </a:moveTo>
                <a:cubicBezTo>
                  <a:pt x="37" y="187"/>
                  <a:pt x="37" y="187"/>
                  <a:pt x="37" y="187"/>
                </a:cubicBezTo>
                <a:cubicBezTo>
                  <a:pt x="37" y="187"/>
                  <a:pt x="37" y="187"/>
                  <a:pt x="37" y="187"/>
                </a:cubicBezTo>
                <a:cubicBezTo>
                  <a:pt x="38" y="188"/>
                  <a:pt x="38" y="188"/>
                  <a:pt x="38" y="188"/>
                </a:cubicBezTo>
                <a:close/>
                <a:moveTo>
                  <a:pt x="83" y="189"/>
                </a:moveTo>
                <a:cubicBezTo>
                  <a:pt x="83" y="188"/>
                  <a:pt x="82" y="188"/>
                  <a:pt x="82" y="188"/>
                </a:cubicBezTo>
                <a:cubicBezTo>
                  <a:pt x="82" y="189"/>
                  <a:pt x="82" y="189"/>
                  <a:pt x="82" y="189"/>
                </a:cubicBezTo>
                <a:cubicBezTo>
                  <a:pt x="83" y="189"/>
                  <a:pt x="83" y="189"/>
                  <a:pt x="83" y="189"/>
                </a:cubicBezTo>
                <a:close/>
                <a:moveTo>
                  <a:pt x="169" y="188"/>
                </a:moveTo>
                <a:cubicBezTo>
                  <a:pt x="168" y="188"/>
                  <a:pt x="168" y="188"/>
                  <a:pt x="168" y="189"/>
                </a:cubicBezTo>
                <a:cubicBezTo>
                  <a:pt x="168" y="189"/>
                  <a:pt x="169" y="188"/>
                  <a:pt x="169" y="188"/>
                </a:cubicBezTo>
                <a:close/>
                <a:moveTo>
                  <a:pt x="115" y="188"/>
                </a:moveTo>
                <a:cubicBezTo>
                  <a:pt x="115" y="188"/>
                  <a:pt x="114" y="188"/>
                  <a:pt x="114" y="189"/>
                </a:cubicBezTo>
                <a:cubicBezTo>
                  <a:pt x="114" y="189"/>
                  <a:pt x="115" y="189"/>
                  <a:pt x="115" y="188"/>
                </a:cubicBezTo>
                <a:close/>
                <a:moveTo>
                  <a:pt x="161" y="189"/>
                </a:moveTo>
                <a:cubicBezTo>
                  <a:pt x="162" y="190"/>
                  <a:pt x="163" y="188"/>
                  <a:pt x="163" y="188"/>
                </a:cubicBezTo>
                <a:cubicBezTo>
                  <a:pt x="163" y="189"/>
                  <a:pt x="162" y="189"/>
                  <a:pt x="161" y="189"/>
                </a:cubicBezTo>
                <a:close/>
                <a:moveTo>
                  <a:pt x="33" y="189"/>
                </a:moveTo>
                <a:cubicBezTo>
                  <a:pt x="33" y="188"/>
                  <a:pt x="33" y="188"/>
                  <a:pt x="33" y="188"/>
                </a:cubicBezTo>
                <a:cubicBezTo>
                  <a:pt x="33" y="188"/>
                  <a:pt x="33" y="188"/>
                  <a:pt x="33" y="188"/>
                </a:cubicBezTo>
                <a:cubicBezTo>
                  <a:pt x="33" y="189"/>
                  <a:pt x="33" y="189"/>
                  <a:pt x="33" y="189"/>
                </a:cubicBezTo>
                <a:close/>
                <a:moveTo>
                  <a:pt x="90" y="191"/>
                </a:moveTo>
                <a:cubicBezTo>
                  <a:pt x="84" y="189"/>
                  <a:pt x="84" y="189"/>
                  <a:pt x="84" y="189"/>
                </a:cubicBezTo>
                <a:cubicBezTo>
                  <a:pt x="86" y="190"/>
                  <a:pt x="88" y="190"/>
                  <a:pt x="90" y="191"/>
                </a:cubicBezTo>
                <a:close/>
                <a:moveTo>
                  <a:pt x="160" y="189"/>
                </a:moveTo>
                <a:cubicBezTo>
                  <a:pt x="159" y="189"/>
                  <a:pt x="159" y="189"/>
                  <a:pt x="159" y="189"/>
                </a:cubicBezTo>
                <a:cubicBezTo>
                  <a:pt x="157" y="191"/>
                  <a:pt x="155" y="191"/>
                  <a:pt x="153" y="192"/>
                </a:cubicBezTo>
                <a:cubicBezTo>
                  <a:pt x="149" y="193"/>
                  <a:pt x="144" y="196"/>
                  <a:pt x="140" y="197"/>
                </a:cubicBezTo>
                <a:cubicBezTo>
                  <a:pt x="137" y="197"/>
                  <a:pt x="133" y="198"/>
                  <a:pt x="130" y="199"/>
                </a:cubicBezTo>
                <a:cubicBezTo>
                  <a:pt x="131" y="199"/>
                  <a:pt x="131" y="199"/>
                  <a:pt x="131" y="199"/>
                </a:cubicBezTo>
                <a:cubicBezTo>
                  <a:pt x="136" y="197"/>
                  <a:pt x="143" y="198"/>
                  <a:pt x="148" y="195"/>
                </a:cubicBezTo>
                <a:cubicBezTo>
                  <a:pt x="150" y="194"/>
                  <a:pt x="152" y="194"/>
                  <a:pt x="154" y="192"/>
                </a:cubicBezTo>
                <a:cubicBezTo>
                  <a:pt x="154" y="193"/>
                  <a:pt x="154" y="193"/>
                  <a:pt x="154" y="193"/>
                </a:cubicBezTo>
                <a:cubicBezTo>
                  <a:pt x="155" y="191"/>
                  <a:pt x="156" y="193"/>
                  <a:pt x="157" y="192"/>
                </a:cubicBezTo>
                <a:cubicBezTo>
                  <a:pt x="156" y="192"/>
                  <a:pt x="156" y="191"/>
                  <a:pt x="156" y="191"/>
                </a:cubicBezTo>
                <a:cubicBezTo>
                  <a:pt x="157" y="191"/>
                  <a:pt x="157" y="191"/>
                  <a:pt x="157" y="191"/>
                </a:cubicBezTo>
                <a:cubicBezTo>
                  <a:pt x="158" y="191"/>
                  <a:pt x="159" y="191"/>
                  <a:pt x="159" y="190"/>
                </a:cubicBezTo>
                <a:cubicBezTo>
                  <a:pt x="159" y="189"/>
                  <a:pt x="160" y="190"/>
                  <a:pt x="160" y="189"/>
                </a:cubicBezTo>
                <a:close/>
                <a:moveTo>
                  <a:pt x="78" y="191"/>
                </a:moveTo>
                <a:cubicBezTo>
                  <a:pt x="77" y="190"/>
                  <a:pt x="77" y="189"/>
                  <a:pt x="76" y="190"/>
                </a:cubicBezTo>
                <a:cubicBezTo>
                  <a:pt x="76" y="190"/>
                  <a:pt x="77" y="191"/>
                  <a:pt x="78" y="191"/>
                </a:cubicBezTo>
                <a:close/>
                <a:moveTo>
                  <a:pt x="87" y="193"/>
                </a:moveTo>
                <a:cubicBezTo>
                  <a:pt x="84" y="193"/>
                  <a:pt x="81" y="191"/>
                  <a:pt x="78" y="190"/>
                </a:cubicBezTo>
                <a:cubicBezTo>
                  <a:pt x="79" y="191"/>
                  <a:pt x="79" y="191"/>
                  <a:pt x="79" y="191"/>
                </a:cubicBezTo>
                <a:cubicBezTo>
                  <a:pt x="82" y="191"/>
                  <a:pt x="85" y="194"/>
                  <a:pt x="87" y="194"/>
                </a:cubicBezTo>
                <a:cubicBezTo>
                  <a:pt x="87" y="193"/>
                  <a:pt x="87" y="193"/>
                  <a:pt x="87" y="193"/>
                </a:cubicBezTo>
                <a:close/>
                <a:moveTo>
                  <a:pt x="31" y="190"/>
                </a:moveTo>
                <a:cubicBezTo>
                  <a:pt x="32" y="191"/>
                  <a:pt x="32" y="191"/>
                  <a:pt x="32" y="191"/>
                </a:cubicBezTo>
                <a:cubicBezTo>
                  <a:pt x="31" y="190"/>
                  <a:pt x="31" y="190"/>
                  <a:pt x="31" y="190"/>
                </a:cubicBezTo>
                <a:close/>
                <a:moveTo>
                  <a:pt x="95" y="191"/>
                </a:moveTo>
                <a:cubicBezTo>
                  <a:pt x="94" y="191"/>
                  <a:pt x="94" y="191"/>
                  <a:pt x="94" y="191"/>
                </a:cubicBezTo>
                <a:cubicBezTo>
                  <a:pt x="92" y="191"/>
                  <a:pt x="92" y="190"/>
                  <a:pt x="91" y="191"/>
                </a:cubicBezTo>
                <a:cubicBezTo>
                  <a:pt x="93" y="191"/>
                  <a:pt x="96" y="192"/>
                  <a:pt x="98" y="192"/>
                </a:cubicBezTo>
                <a:cubicBezTo>
                  <a:pt x="95" y="191"/>
                  <a:pt x="95" y="191"/>
                  <a:pt x="95" y="191"/>
                </a:cubicBezTo>
                <a:close/>
                <a:moveTo>
                  <a:pt x="37" y="192"/>
                </a:moveTo>
                <a:cubicBezTo>
                  <a:pt x="36" y="191"/>
                  <a:pt x="35" y="192"/>
                  <a:pt x="34" y="191"/>
                </a:cubicBezTo>
                <a:cubicBezTo>
                  <a:pt x="35" y="192"/>
                  <a:pt x="36" y="192"/>
                  <a:pt x="37" y="192"/>
                </a:cubicBezTo>
                <a:close/>
                <a:moveTo>
                  <a:pt x="78" y="192"/>
                </a:moveTo>
                <a:cubicBezTo>
                  <a:pt x="78" y="192"/>
                  <a:pt x="78" y="192"/>
                  <a:pt x="78" y="192"/>
                </a:cubicBezTo>
                <a:cubicBezTo>
                  <a:pt x="77" y="191"/>
                  <a:pt x="77" y="191"/>
                  <a:pt x="77" y="191"/>
                </a:cubicBezTo>
                <a:cubicBezTo>
                  <a:pt x="78" y="192"/>
                  <a:pt x="78" y="192"/>
                  <a:pt x="78" y="192"/>
                </a:cubicBezTo>
                <a:close/>
                <a:moveTo>
                  <a:pt x="99" y="192"/>
                </a:moveTo>
                <a:cubicBezTo>
                  <a:pt x="100" y="192"/>
                  <a:pt x="100" y="192"/>
                  <a:pt x="100" y="192"/>
                </a:cubicBezTo>
                <a:cubicBezTo>
                  <a:pt x="99" y="192"/>
                  <a:pt x="99" y="192"/>
                  <a:pt x="99" y="192"/>
                </a:cubicBezTo>
                <a:cubicBezTo>
                  <a:pt x="99" y="192"/>
                  <a:pt x="99" y="192"/>
                  <a:pt x="99" y="192"/>
                </a:cubicBezTo>
                <a:close/>
                <a:moveTo>
                  <a:pt x="108" y="192"/>
                </a:moveTo>
                <a:cubicBezTo>
                  <a:pt x="101" y="192"/>
                  <a:pt x="101" y="192"/>
                  <a:pt x="101" y="192"/>
                </a:cubicBezTo>
                <a:cubicBezTo>
                  <a:pt x="102" y="193"/>
                  <a:pt x="105" y="193"/>
                  <a:pt x="108" y="192"/>
                </a:cubicBezTo>
                <a:close/>
                <a:moveTo>
                  <a:pt x="39" y="192"/>
                </a:moveTo>
                <a:cubicBezTo>
                  <a:pt x="39" y="192"/>
                  <a:pt x="39" y="192"/>
                  <a:pt x="39" y="192"/>
                </a:cubicBezTo>
                <a:cubicBezTo>
                  <a:pt x="39" y="192"/>
                  <a:pt x="39" y="192"/>
                  <a:pt x="39" y="192"/>
                </a:cubicBezTo>
                <a:cubicBezTo>
                  <a:pt x="39" y="193"/>
                  <a:pt x="39" y="193"/>
                  <a:pt x="39" y="193"/>
                </a:cubicBezTo>
                <a:cubicBezTo>
                  <a:pt x="39" y="193"/>
                  <a:pt x="39" y="192"/>
                  <a:pt x="39" y="192"/>
                </a:cubicBezTo>
                <a:close/>
                <a:moveTo>
                  <a:pt x="126" y="193"/>
                </a:moveTo>
                <a:cubicBezTo>
                  <a:pt x="126" y="192"/>
                  <a:pt x="126" y="192"/>
                  <a:pt x="126" y="192"/>
                </a:cubicBezTo>
                <a:cubicBezTo>
                  <a:pt x="122" y="192"/>
                  <a:pt x="122" y="192"/>
                  <a:pt x="122" y="192"/>
                </a:cubicBezTo>
                <a:cubicBezTo>
                  <a:pt x="123" y="193"/>
                  <a:pt x="125" y="193"/>
                  <a:pt x="126" y="193"/>
                </a:cubicBezTo>
                <a:close/>
                <a:moveTo>
                  <a:pt x="46" y="193"/>
                </a:moveTo>
                <a:cubicBezTo>
                  <a:pt x="46" y="193"/>
                  <a:pt x="45" y="193"/>
                  <a:pt x="44" y="192"/>
                </a:cubicBezTo>
                <a:cubicBezTo>
                  <a:pt x="44" y="193"/>
                  <a:pt x="44" y="193"/>
                  <a:pt x="44" y="193"/>
                </a:cubicBezTo>
                <a:cubicBezTo>
                  <a:pt x="46" y="193"/>
                  <a:pt x="46" y="193"/>
                  <a:pt x="46" y="193"/>
                </a:cubicBezTo>
                <a:close/>
                <a:moveTo>
                  <a:pt x="111" y="192"/>
                </a:moveTo>
                <a:cubicBezTo>
                  <a:pt x="110" y="192"/>
                  <a:pt x="110" y="193"/>
                  <a:pt x="110" y="193"/>
                </a:cubicBezTo>
                <a:cubicBezTo>
                  <a:pt x="110" y="193"/>
                  <a:pt x="111" y="193"/>
                  <a:pt x="111" y="192"/>
                </a:cubicBezTo>
                <a:close/>
                <a:moveTo>
                  <a:pt x="125" y="192"/>
                </a:moveTo>
                <a:cubicBezTo>
                  <a:pt x="124" y="192"/>
                  <a:pt x="124" y="192"/>
                  <a:pt x="124" y="193"/>
                </a:cubicBezTo>
                <a:cubicBezTo>
                  <a:pt x="124" y="193"/>
                  <a:pt x="125" y="193"/>
                  <a:pt x="125" y="192"/>
                </a:cubicBezTo>
                <a:close/>
                <a:moveTo>
                  <a:pt x="79" y="193"/>
                </a:moveTo>
                <a:cubicBezTo>
                  <a:pt x="79" y="193"/>
                  <a:pt x="79" y="193"/>
                  <a:pt x="78" y="193"/>
                </a:cubicBezTo>
                <a:cubicBezTo>
                  <a:pt x="78" y="193"/>
                  <a:pt x="78" y="193"/>
                  <a:pt x="78" y="193"/>
                </a:cubicBezTo>
                <a:cubicBezTo>
                  <a:pt x="78" y="194"/>
                  <a:pt x="78" y="193"/>
                  <a:pt x="77" y="194"/>
                </a:cubicBezTo>
                <a:cubicBezTo>
                  <a:pt x="77" y="194"/>
                  <a:pt x="78" y="194"/>
                  <a:pt x="78" y="194"/>
                </a:cubicBezTo>
                <a:cubicBezTo>
                  <a:pt x="78" y="194"/>
                  <a:pt x="78" y="194"/>
                  <a:pt x="78" y="194"/>
                </a:cubicBezTo>
                <a:cubicBezTo>
                  <a:pt x="79" y="194"/>
                  <a:pt x="79" y="194"/>
                  <a:pt x="79" y="194"/>
                </a:cubicBezTo>
                <a:cubicBezTo>
                  <a:pt x="79" y="194"/>
                  <a:pt x="79" y="194"/>
                  <a:pt x="78" y="193"/>
                </a:cubicBezTo>
                <a:cubicBezTo>
                  <a:pt x="79" y="193"/>
                  <a:pt x="79" y="193"/>
                  <a:pt x="79" y="193"/>
                </a:cubicBezTo>
                <a:close/>
                <a:moveTo>
                  <a:pt x="157" y="194"/>
                </a:moveTo>
                <a:cubicBezTo>
                  <a:pt x="160" y="193"/>
                  <a:pt x="160" y="193"/>
                  <a:pt x="160" y="193"/>
                </a:cubicBezTo>
                <a:cubicBezTo>
                  <a:pt x="159" y="193"/>
                  <a:pt x="159" y="193"/>
                  <a:pt x="159" y="193"/>
                </a:cubicBezTo>
                <a:cubicBezTo>
                  <a:pt x="157" y="194"/>
                  <a:pt x="157" y="194"/>
                  <a:pt x="157" y="194"/>
                </a:cubicBezTo>
                <a:close/>
                <a:moveTo>
                  <a:pt x="101" y="194"/>
                </a:moveTo>
                <a:cubicBezTo>
                  <a:pt x="100" y="193"/>
                  <a:pt x="100" y="193"/>
                  <a:pt x="100" y="193"/>
                </a:cubicBezTo>
                <a:cubicBezTo>
                  <a:pt x="100" y="194"/>
                  <a:pt x="100" y="194"/>
                  <a:pt x="100" y="194"/>
                </a:cubicBezTo>
                <a:cubicBezTo>
                  <a:pt x="101" y="194"/>
                  <a:pt x="101" y="194"/>
                  <a:pt x="101" y="194"/>
                </a:cubicBezTo>
                <a:close/>
                <a:moveTo>
                  <a:pt x="92" y="194"/>
                </a:moveTo>
                <a:cubicBezTo>
                  <a:pt x="92" y="194"/>
                  <a:pt x="92" y="193"/>
                  <a:pt x="92" y="194"/>
                </a:cubicBezTo>
                <a:cubicBezTo>
                  <a:pt x="92" y="194"/>
                  <a:pt x="92" y="194"/>
                  <a:pt x="92" y="194"/>
                </a:cubicBezTo>
                <a:cubicBezTo>
                  <a:pt x="92" y="194"/>
                  <a:pt x="92" y="194"/>
                  <a:pt x="92" y="194"/>
                </a:cubicBezTo>
                <a:cubicBezTo>
                  <a:pt x="92" y="194"/>
                  <a:pt x="93" y="194"/>
                  <a:pt x="92" y="194"/>
                </a:cubicBezTo>
                <a:close/>
                <a:moveTo>
                  <a:pt x="103" y="194"/>
                </a:moveTo>
                <a:cubicBezTo>
                  <a:pt x="103" y="194"/>
                  <a:pt x="103" y="194"/>
                  <a:pt x="103" y="194"/>
                </a:cubicBezTo>
                <a:cubicBezTo>
                  <a:pt x="102" y="194"/>
                  <a:pt x="102" y="194"/>
                  <a:pt x="102" y="194"/>
                </a:cubicBezTo>
                <a:cubicBezTo>
                  <a:pt x="103" y="194"/>
                  <a:pt x="103" y="194"/>
                  <a:pt x="103" y="194"/>
                </a:cubicBezTo>
                <a:close/>
                <a:moveTo>
                  <a:pt x="75" y="194"/>
                </a:moveTo>
                <a:cubicBezTo>
                  <a:pt x="75" y="194"/>
                  <a:pt x="75" y="194"/>
                  <a:pt x="75" y="194"/>
                </a:cubicBezTo>
                <a:cubicBezTo>
                  <a:pt x="75" y="195"/>
                  <a:pt x="75" y="195"/>
                  <a:pt x="75" y="195"/>
                </a:cubicBezTo>
                <a:cubicBezTo>
                  <a:pt x="75" y="195"/>
                  <a:pt x="75" y="195"/>
                  <a:pt x="75" y="194"/>
                </a:cubicBezTo>
                <a:close/>
                <a:moveTo>
                  <a:pt x="89" y="195"/>
                </a:moveTo>
                <a:cubicBezTo>
                  <a:pt x="89" y="194"/>
                  <a:pt x="89" y="194"/>
                  <a:pt x="88" y="194"/>
                </a:cubicBezTo>
                <a:cubicBezTo>
                  <a:pt x="88" y="195"/>
                  <a:pt x="88" y="195"/>
                  <a:pt x="88" y="195"/>
                </a:cubicBezTo>
                <a:cubicBezTo>
                  <a:pt x="89" y="195"/>
                  <a:pt x="89" y="195"/>
                  <a:pt x="89" y="195"/>
                </a:cubicBezTo>
                <a:close/>
                <a:moveTo>
                  <a:pt x="90" y="195"/>
                </a:moveTo>
                <a:cubicBezTo>
                  <a:pt x="90" y="195"/>
                  <a:pt x="90" y="195"/>
                  <a:pt x="90" y="195"/>
                </a:cubicBezTo>
                <a:cubicBezTo>
                  <a:pt x="90" y="195"/>
                  <a:pt x="90" y="195"/>
                  <a:pt x="90" y="195"/>
                </a:cubicBezTo>
                <a:cubicBezTo>
                  <a:pt x="90" y="195"/>
                  <a:pt x="90" y="195"/>
                  <a:pt x="90" y="195"/>
                </a:cubicBezTo>
                <a:close/>
                <a:moveTo>
                  <a:pt x="92" y="195"/>
                </a:moveTo>
                <a:cubicBezTo>
                  <a:pt x="92" y="195"/>
                  <a:pt x="92" y="195"/>
                  <a:pt x="91" y="195"/>
                </a:cubicBezTo>
                <a:cubicBezTo>
                  <a:pt x="91" y="196"/>
                  <a:pt x="91" y="196"/>
                  <a:pt x="91" y="196"/>
                </a:cubicBezTo>
                <a:cubicBezTo>
                  <a:pt x="92" y="196"/>
                  <a:pt x="92" y="196"/>
                  <a:pt x="92" y="196"/>
                </a:cubicBezTo>
                <a:cubicBezTo>
                  <a:pt x="92" y="196"/>
                  <a:pt x="92" y="196"/>
                  <a:pt x="92" y="195"/>
                </a:cubicBezTo>
                <a:close/>
                <a:moveTo>
                  <a:pt x="93" y="196"/>
                </a:moveTo>
                <a:cubicBezTo>
                  <a:pt x="93" y="196"/>
                  <a:pt x="93" y="196"/>
                  <a:pt x="93" y="196"/>
                </a:cubicBezTo>
                <a:cubicBezTo>
                  <a:pt x="93" y="196"/>
                  <a:pt x="93" y="196"/>
                  <a:pt x="93" y="196"/>
                </a:cubicBezTo>
                <a:cubicBezTo>
                  <a:pt x="93" y="196"/>
                  <a:pt x="93" y="196"/>
                  <a:pt x="93" y="196"/>
                </a:cubicBezTo>
                <a:cubicBezTo>
                  <a:pt x="93" y="196"/>
                  <a:pt x="93" y="196"/>
                  <a:pt x="93" y="196"/>
                </a:cubicBezTo>
                <a:close/>
                <a:moveTo>
                  <a:pt x="41" y="197"/>
                </a:moveTo>
                <a:cubicBezTo>
                  <a:pt x="40" y="196"/>
                  <a:pt x="39" y="196"/>
                  <a:pt x="38" y="196"/>
                </a:cubicBezTo>
                <a:cubicBezTo>
                  <a:pt x="38" y="197"/>
                  <a:pt x="38" y="197"/>
                  <a:pt x="38" y="197"/>
                </a:cubicBezTo>
                <a:cubicBezTo>
                  <a:pt x="39" y="197"/>
                  <a:pt x="40" y="198"/>
                  <a:pt x="41" y="197"/>
                </a:cubicBezTo>
                <a:close/>
                <a:moveTo>
                  <a:pt x="98" y="196"/>
                </a:moveTo>
                <a:cubicBezTo>
                  <a:pt x="98" y="196"/>
                  <a:pt x="98" y="196"/>
                  <a:pt x="98" y="196"/>
                </a:cubicBezTo>
                <a:cubicBezTo>
                  <a:pt x="98" y="196"/>
                  <a:pt x="98" y="196"/>
                  <a:pt x="98" y="196"/>
                </a:cubicBezTo>
                <a:close/>
                <a:moveTo>
                  <a:pt x="95" y="196"/>
                </a:moveTo>
                <a:cubicBezTo>
                  <a:pt x="95" y="196"/>
                  <a:pt x="94" y="196"/>
                  <a:pt x="94" y="196"/>
                </a:cubicBezTo>
                <a:cubicBezTo>
                  <a:pt x="94" y="196"/>
                  <a:pt x="94" y="196"/>
                  <a:pt x="94" y="196"/>
                </a:cubicBezTo>
                <a:cubicBezTo>
                  <a:pt x="95" y="196"/>
                  <a:pt x="95" y="196"/>
                  <a:pt x="95" y="196"/>
                </a:cubicBezTo>
                <a:cubicBezTo>
                  <a:pt x="95" y="196"/>
                  <a:pt x="95" y="196"/>
                  <a:pt x="95" y="196"/>
                </a:cubicBezTo>
                <a:close/>
                <a:moveTo>
                  <a:pt x="76" y="197"/>
                </a:moveTo>
                <a:cubicBezTo>
                  <a:pt x="76" y="197"/>
                  <a:pt x="76" y="196"/>
                  <a:pt x="75" y="197"/>
                </a:cubicBezTo>
                <a:cubicBezTo>
                  <a:pt x="75" y="197"/>
                  <a:pt x="75" y="197"/>
                  <a:pt x="75" y="197"/>
                </a:cubicBezTo>
                <a:cubicBezTo>
                  <a:pt x="76" y="197"/>
                  <a:pt x="76" y="197"/>
                  <a:pt x="76" y="197"/>
                </a:cubicBezTo>
                <a:close/>
                <a:moveTo>
                  <a:pt x="98" y="197"/>
                </a:moveTo>
                <a:cubicBezTo>
                  <a:pt x="96" y="197"/>
                  <a:pt x="96" y="197"/>
                  <a:pt x="96" y="197"/>
                </a:cubicBezTo>
                <a:cubicBezTo>
                  <a:pt x="96" y="197"/>
                  <a:pt x="98" y="197"/>
                  <a:pt x="98" y="197"/>
                </a:cubicBezTo>
                <a:close/>
                <a:moveTo>
                  <a:pt x="48" y="199"/>
                </a:moveTo>
                <a:cubicBezTo>
                  <a:pt x="48" y="198"/>
                  <a:pt x="48" y="199"/>
                  <a:pt x="47" y="198"/>
                </a:cubicBezTo>
                <a:cubicBezTo>
                  <a:pt x="48" y="199"/>
                  <a:pt x="48" y="199"/>
                  <a:pt x="48" y="199"/>
                </a:cubicBezTo>
                <a:cubicBezTo>
                  <a:pt x="48" y="199"/>
                  <a:pt x="48" y="199"/>
                  <a:pt x="48" y="199"/>
                </a:cubicBezTo>
                <a:close/>
                <a:moveTo>
                  <a:pt x="105" y="199"/>
                </a:moveTo>
                <a:cubicBezTo>
                  <a:pt x="106" y="199"/>
                  <a:pt x="106" y="199"/>
                  <a:pt x="106" y="199"/>
                </a:cubicBezTo>
                <a:cubicBezTo>
                  <a:pt x="105" y="199"/>
                  <a:pt x="105" y="199"/>
                  <a:pt x="105" y="199"/>
                </a:cubicBezTo>
                <a:close/>
                <a:moveTo>
                  <a:pt x="95" y="205"/>
                </a:moveTo>
                <a:cubicBezTo>
                  <a:pt x="93" y="205"/>
                  <a:pt x="91" y="206"/>
                  <a:pt x="89" y="205"/>
                </a:cubicBezTo>
                <a:cubicBezTo>
                  <a:pt x="90" y="207"/>
                  <a:pt x="92" y="206"/>
                  <a:pt x="94" y="207"/>
                </a:cubicBezTo>
                <a:cubicBezTo>
                  <a:pt x="100" y="209"/>
                  <a:pt x="107" y="207"/>
                  <a:pt x="114" y="208"/>
                </a:cubicBezTo>
                <a:cubicBezTo>
                  <a:pt x="116" y="208"/>
                  <a:pt x="119" y="208"/>
                  <a:pt x="120" y="208"/>
                </a:cubicBezTo>
                <a:cubicBezTo>
                  <a:pt x="112" y="208"/>
                  <a:pt x="104" y="206"/>
                  <a:pt x="95" y="205"/>
                </a:cubicBezTo>
                <a:close/>
                <a:moveTo>
                  <a:pt x="124" y="207"/>
                </a:moveTo>
                <a:cubicBezTo>
                  <a:pt x="124" y="206"/>
                  <a:pt x="123" y="207"/>
                  <a:pt x="122" y="207"/>
                </a:cubicBezTo>
                <a:cubicBezTo>
                  <a:pt x="122" y="207"/>
                  <a:pt x="122" y="207"/>
                  <a:pt x="122" y="207"/>
                </a:cubicBezTo>
                <a:cubicBezTo>
                  <a:pt x="124" y="207"/>
                  <a:pt x="124" y="207"/>
                  <a:pt x="124" y="207"/>
                </a:cubicBezTo>
                <a:close/>
                <a:moveTo>
                  <a:pt x="122" y="208"/>
                </a:moveTo>
                <a:cubicBezTo>
                  <a:pt x="122" y="208"/>
                  <a:pt x="122" y="208"/>
                  <a:pt x="122" y="208"/>
                </a:cubicBezTo>
                <a:cubicBezTo>
                  <a:pt x="122" y="208"/>
                  <a:pt x="122" y="208"/>
                  <a:pt x="122" y="208"/>
                </a:cubicBezTo>
                <a:cubicBezTo>
                  <a:pt x="122" y="208"/>
                  <a:pt x="122" y="208"/>
                  <a:pt x="122" y="208"/>
                </a:cubicBezTo>
                <a:close/>
                <a:moveTo>
                  <a:pt x="98" y="212"/>
                </a:moveTo>
                <a:cubicBezTo>
                  <a:pt x="99" y="212"/>
                  <a:pt x="99" y="212"/>
                  <a:pt x="99" y="212"/>
                </a:cubicBezTo>
                <a:cubicBezTo>
                  <a:pt x="98" y="212"/>
                  <a:pt x="98" y="212"/>
                  <a:pt x="98" y="212"/>
                </a:cubicBezTo>
                <a:close/>
                <a:moveTo>
                  <a:pt x="154" y="213"/>
                </a:moveTo>
                <a:cubicBezTo>
                  <a:pt x="154" y="213"/>
                  <a:pt x="154" y="213"/>
                  <a:pt x="154" y="213"/>
                </a:cubicBezTo>
                <a:cubicBezTo>
                  <a:pt x="154" y="214"/>
                  <a:pt x="154" y="214"/>
                  <a:pt x="154" y="214"/>
                </a:cubicBezTo>
                <a:cubicBezTo>
                  <a:pt x="154" y="214"/>
                  <a:pt x="154" y="214"/>
                  <a:pt x="154" y="214"/>
                </a:cubicBezTo>
                <a:cubicBezTo>
                  <a:pt x="154" y="214"/>
                  <a:pt x="154" y="213"/>
                  <a:pt x="154" y="213"/>
                </a:cubicBezTo>
                <a:close/>
                <a:moveTo>
                  <a:pt x="95" y="216"/>
                </a:moveTo>
                <a:cubicBezTo>
                  <a:pt x="97" y="216"/>
                  <a:pt x="97" y="216"/>
                  <a:pt x="97" y="216"/>
                </a:cubicBezTo>
                <a:cubicBezTo>
                  <a:pt x="95" y="216"/>
                  <a:pt x="95" y="216"/>
                  <a:pt x="95" y="216"/>
                </a:cubicBezTo>
                <a:cubicBezTo>
                  <a:pt x="95" y="216"/>
                  <a:pt x="95" y="216"/>
                  <a:pt x="95" y="216"/>
                </a:cubicBezTo>
                <a:close/>
                <a:moveTo>
                  <a:pt x="129" y="217"/>
                </a:moveTo>
                <a:cubicBezTo>
                  <a:pt x="129" y="217"/>
                  <a:pt x="129" y="217"/>
                  <a:pt x="129" y="217"/>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 name="Freeform 5"/>
          <p:cNvSpPr>
            <a:spLocks noEditPoints="1" noChangeArrowheads="1"/>
          </p:cNvSpPr>
          <p:nvPr/>
        </p:nvSpPr>
        <p:spPr bwMode="auto">
          <a:xfrm rot="15485535">
            <a:off x="5955851" y="2268760"/>
            <a:ext cx="2354148" cy="2207014"/>
          </a:xfrm>
          <a:custGeom>
            <a:avLst/>
            <a:gdLst>
              <a:gd name="T0" fmla="*/ 2745037 w 235"/>
              <a:gd name="T1" fmla="*/ 1309580 h 220"/>
              <a:gd name="T2" fmla="*/ 1413753 w 235"/>
              <a:gd name="T3" fmla="*/ 2571967 h 220"/>
              <a:gd name="T4" fmla="*/ 659751 w 235"/>
              <a:gd name="T5" fmla="*/ 2359603 h 220"/>
              <a:gd name="T6" fmla="*/ 235626 w 235"/>
              <a:gd name="T7" fmla="*/ 2029259 h 220"/>
              <a:gd name="T8" fmla="*/ 82469 w 235"/>
              <a:gd name="T9" fmla="*/ 1297782 h 220"/>
              <a:gd name="T10" fmla="*/ 954284 w 235"/>
              <a:gd name="T11" fmla="*/ 94384 h 220"/>
              <a:gd name="T12" fmla="*/ 1307722 w 235"/>
              <a:gd name="T13" fmla="*/ 235960 h 220"/>
              <a:gd name="T14" fmla="*/ 1237034 w 235"/>
              <a:gd name="T15" fmla="*/ 247758 h 220"/>
              <a:gd name="T16" fmla="*/ 647970 w 235"/>
              <a:gd name="T17" fmla="*/ 684285 h 220"/>
              <a:gd name="T18" fmla="*/ 2203099 w 235"/>
              <a:gd name="T19" fmla="*/ 766871 h 220"/>
              <a:gd name="T20" fmla="*/ 2332693 w 235"/>
              <a:gd name="T21" fmla="*/ 1132609 h 220"/>
              <a:gd name="T22" fmla="*/ 2120630 w 235"/>
              <a:gd name="T23" fmla="*/ 1757904 h 220"/>
              <a:gd name="T24" fmla="*/ 824690 w 235"/>
              <a:gd name="T25" fmla="*/ 637093 h 220"/>
              <a:gd name="T26" fmla="*/ 977846 w 235"/>
              <a:gd name="T27" fmla="*/ 2170835 h 220"/>
              <a:gd name="T28" fmla="*/ 942502 w 235"/>
              <a:gd name="T29" fmla="*/ 2347805 h 220"/>
              <a:gd name="T30" fmla="*/ 1967473 w 235"/>
              <a:gd name="T31" fmla="*/ 2229825 h 220"/>
              <a:gd name="T32" fmla="*/ 1496222 w 235"/>
              <a:gd name="T33" fmla="*/ 2288815 h 220"/>
              <a:gd name="T34" fmla="*/ 2167755 w 235"/>
              <a:gd name="T35" fmla="*/ 1982066 h 220"/>
              <a:gd name="T36" fmla="*/ 2379818 w 235"/>
              <a:gd name="T37" fmla="*/ 884851 h 220"/>
              <a:gd name="T38" fmla="*/ 2120630 w 235"/>
              <a:gd name="T39" fmla="*/ 495517 h 220"/>
              <a:gd name="T40" fmla="*/ 1390191 w 235"/>
              <a:gd name="T41" fmla="*/ 247758 h 220"/>
              <a:gd name="T42" fmla="*/ 1272378 w 235"/>
              <a:gd name="T43" fmla="*/ 306748 h 220"/>
              <a:gd name="T44" fmla="*/ 1425534 w 235"/>
              <a:gd name="T45" fmla="*/ 283152 h 220"/>
              <a:gd name="T46" fmla="*/ 1802536 w 235"/>
              <a:gd name="T47" fmla="*/ 306748 h 220"/>
              <a:gd name="T48" fmla="*/ 1095659 w 235"/>
              <a:gd name="T49" fmla="*/ 330344 h 220"/>
              <a:gd name="T50" fmla="*/ 2014598 w 235"/>
              <a:gd name="T51" fmla="*/ 412931 h 220"/>
              <a:gd name="T52" fmla="*/ 1578691 w 235"/>
              <a:gd name="T53" fmla="*/ 401133 h 220"/>
              <a:gd name="T54" fmla="*/ 1048534 w 235"/>
              <a:gd name="T55" fmla="*/ 483719 h 220"/>
              <a:gd name="T56" fmla="*/ 2120630 w 235"/>
              <a:gd name="T57" fmla="*/ 471921 h 220"/>
              <a:gd name="T58" fmla="*/ 718658 w 235"/>
              <a:gd name="T59" fmla="*/ 589901 h 220"/>
              <a:gd name="T60" fmla="*/ 2627225 w 235"/>
              <a:gd name="T61" fmla="*/ 731477 h 220"/>
              <a:gd name="T62" fmla="*/ 2214880 w 235"/>
              <a:gd name="T63" fmla="*/ 814063 h 220"/>
              <a:gd name="T64" fmla="*/ 2686131 w 235"/>
              <a:gd name="T65" fmla="*/ 908447 h 220"/>
              <a:gd name="T66" fmla="*/ 2273787 w 235"/>
              <a:gd name="T67" fmla="*/ 991033 h 220"/>
              <a:gd name="T68" fmla="*/ 447689 w 235"/>
              <a:gd name="T69" fmla="*/ 1073619 h 220"/>
              <a:gd name="T70" fmla="*/ 541939 w 235"/>
              <a:gd name="T71" fmla="*/ 1073619 h 220"/>
              <a:gd name="T72" fmla="*/ 2438724 w 235"/>
              <a:gd name="T73" fmla="*/ 1168003 h 220"/>
              <a:gd name="T74" fmla="*/ 518376 w 235"/>
              <a:gd name="T75" fmla="*/ 1368570 h 220"/>
              <a:gd name="T76" fmla="*/ 2344474 w 235"/>
              <a:gd name="T77" fmla="*/ 1285983 h 220"/>
              <a:gd name="T78" fmla="*/ 2391599 w 235"/>
              <a:gd name="T79" fmla="*/ 1498348 h 220"/>
              <a:gd name="T80" fmla="*/ 2438724 w 235"/>
              <a:gd name="T81" fmla="*/ 1486550 h 220"/>
              <a:gd name="T82" fmla="*/ 2320912 w 235"/>
              <a:gd name="T83" fmla="*/ 1663520 h 220"/>
              <a:gd name="T84" fmla="*/ 70688 w 235"/>
              <a:gd name="T85" fmla="*/ 1757904 h 220"/>
              <a:gd name="T86" fmla="*/ 2273787 w 235"/>
              <a:gd name="T87" fmla="*/ 1805096 h 220"/>
              <a:gd name="T88" fmla="*/ 2285568 w 235"/>
              <a:gd name="T89" fmla="*/ 1934874 h 220"/>
              <a:gd name="T90" fmla="*/ 200282 w 235"/>
              <a:gd name="T91" fmla="*/ 1875884 h 220"/>
              <a:gd name="T92" fmla="*/ 824690 w 235"/>
              <a:gd name="T93" fmla="*/ 1923076 h 220"/>
              <a:gd name="T94" fmla="*/ 871815 w 235"/>
              <a:gd name="T95" fmla="*/ 1993864 h 220"/>
              <a:gd name="T96" fmla="*/ 1991036 w 235"/>
              <a:gd name="T97" fmla="*/ 2064653 h 220"/>
              <a:gd name="T98" fmla="*/ 2120630 w 235"/>
              <a:gd name="T99" fmla="*/ 2076451 h 220"/>
              <a:gd name="T100" fmla="*/ 1708285 w 235"/>
              <a:gd name="T101" fmla="*/ 2100047 h 220"/>
              <a:gd name="T102" fmla="*/ 2049942 w 235"/>
              <a:gd name="T103" fmla="*/ 2147239 h 220"/>
              <a:gd name="T104" fmla="*/ 1991036 w 235"/>
              <a:gd name="T105" fmla="*/ 2170835 h 220"/>
              <a:gd name="T106" fmla="*/ 447689 w 235"/>
              <a:gd name="T107" fmla="*/ 2218027 h 220"/>
              <a:gd name="T108" fmla="*/ 1885004 w 235"/>
              <a:gd name="T109" fmla="*/ 2229825 h 220"/>
              <a:gd name="T110" fmla="*/ 365220 w 235"/>
              <a:gd name="T111" fmla="*/ 2241623 h 220"/>
              <a:gd name="T112" fmla="*/ 459470 w 235"/>
              <a:gd name="T113" fmla="*/ 2265219 h 220"/>
              <a:gd name="T114" fmla="*/ 1849661 w 235"/>
              <a:gd name="T115" fmla="*/ 2288815 h 220"/>
              <a:gd name="T116" fmla="*/ 1048534 w 235"/>
              <a:gd name="T117" fmla="*/ 2300613 h 220"/>
              <a:gd name="T118" fmla="*/ 1107440 w 235"/>
              <a:gd name="T119" fmla="*/ 2312411 h 220"/>
              <a:gd name="T120" fmla="*/ 1437316 w 235"/>
              <a:gd name="T121" fmla="*/ 2442189 h 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5"/>
              <a:gd name="T184" fmla="*/ 0 h 220"/>
              <a:gd name="T185" fmla="*/ 235 w 235"/>
              <a:gd name="T186" fmla="*/ 220 h 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5" h="220">
                <a:moveTo>
                  <a:pt x="146" y="2"/>
                </a:moveTo>
                <a:cubicBezTo>
                  <a:pt x="155" y="5"/>
                  <a:pt x="165" y="8"/>
                  <a:pt x="173" y="12"/>
                </a:cubicBezTo>
                <a:cubicBezTo>
                  <a:pt x="180" y="15"/>
                  <a:pt x="186" y="20"/>
                  <a:pt x="191" y="25"/>
                </a:cubicBezTo>
                <a:cubicBezTo>
                  <a:pt x="193" y="24"/>
                  <a:pt x="193" y="26"/>
                  <a:pt x="194" y="27"/>
                </a:cubicBezTo>
                <a:cubicBezTo>
                  <a:pt x="198" y="31"/>
                  <a:pt x="203" y="35"/>
                  <a:pt x="207" y="40"/>
                </a:cubicBezTo>
                <a:cubicBezTo>
                  <a:pt x="207" y="41"/>
                  <a:pt x="208" y="41"/>
                  <a:pt x="208" y="42"/>
                </a:cubicBezTo>
                <a:cubicBezTo>
                  <a:pt x="208" y="42"/>
                  <a:pt x="208" y="42"/>
                  <a:pt x="208" y="42"/>
                </a:cubicBezTo>
                <a:cubicBezTo>
                  <a:pt x="212" y="46"/>
                  <a:pt x="214" y="50"/>
                  <a:pt x="217" y="54"/>
                </a:cubicBezTo>
                <a:cubicBezTo>
                  <a:pt x="220" y="60"/>
                  <a:pt x="220" y="60"/>
                  <a:pt x="220" y="60"/>
                </a:cubicBezTo>
                <a:cubicBezTo>
                  <a:pt x="221" y="60"/>
                  <a:pt x="220" y="61"/>
                  <a:pt x="221" y="62"/>
                </a:cubicBezTo>
                <a:cubicBezTo>
                  <a:pt x="224" y="68"/>
                  <a:pt x="227" y="74"/>
                  <a:pt x="229" y="81"/>
                </a:cubicBezTo>
                <a:cubicBezTo>
                  <a:pt x="230" y="80"/>
                  <a:pt x="229" y="79"/>
                  <a:pt x="229" y="79"/>
                </a:cubicBezTo>
                <a:cubicBezTo>
                  <a:pt x="229" y="79"/>
                  <a:pt x="229" y="79"/>
                  <a:pt x="229" y="79"/>
                </a:cubicBezTo>
                <a:cubicBezTo>
                  <a:pt x="229" y="79"/>
                  <a:pt x="230" y="79"/>
                  <a:pt x="230" y="80"/>
                </a:cubicBezTo>
                <a:cubicBezTo>
                  <a:pt x="229" y="81"/>
                  <a:pt x="229" y="82"/>
                  <a:pt x="229" y="83"/>
                </a:cubicBezTo>
                <a:cubicBezTo>
                  <a:pt x="230" y="84"/>
                  <a:pt x="230" y="84"/>
                  <a:pt x="230" y="84"/>
                </a:cubicBezTo>
                <a:cubicBezTo>
                  <a:pt x="230" y="83"/>
                  <a:pt x="230" y="83"/>
                  <a:pt x="230" y="82"/>
                </a:cubicBezTo>
                <a:cubicBezTo>
                  <a:pt x="230" y="82"/>
                  <a:pt x="230" y="82"/>
                  <a:pt x="230" y="82"/>
                </a:cubicBezTo>
                <a:cubicBezTo>
                  <a:pt x="231" y="86"/>
                  <a:pt x="232" y="90"/>
                  <a:pt x="233" y="94"/>
                </a:cubicBezTo>
                <a:cubicBezTo>
                  <a:pt x="232" y="95"/>
                  <a:pt x="234" y="97"/>
                  <a:pt x="232" y="97"/>
                </a:cubicBezTo>
                <a:cubicBezTo>
                  <a:pt x="232" y="98"/>
                  <a:pt x="232" y="98"/>
                  <a:pt x="232" y="98"/>
                </a:cubicBezTo>
                <a:cubicBezTo>
                  <a:pt x="232" y="99"/>
                  <a:pt x="233" y="98"/>
                  <a:pt x="233" y="98"/>
                </a:cubicBezTo>
                <a:cubicBezTo>
                  <a:pt x="234" y="102"/>
                  <a:pt x="234" y="106"/>
                  <a:pt x="234" y="109"/>
                </a:cubicBezTo>
                <a:cubicBezTo>
                  <a:pt x="233" y="110"/>
                  <a:pt x="233" y="110"/>
                  <a:pt x="233" y="111"/>
                </a:cubicBezTo>
                <a:cubicBezTo>
                  <a:pt x="233" y="111"/>
                  <a:pt x="233" y="111"/>
                  <a:pt x="234" y="111"/>
                </a:cubicBezTo>
                <a:cubicBezTo>
                  <a:pt x="235" y="113"/>
                  <a:pt x="231" y="115"/>
                  <a:pt x="234" y="115"/>
                </a:cubicBezTo>
                <a:cubicBezTo>
                  <a:pt x="232" y="130"/>
                  <a:pt x="228" y="146"/>
                  <a:pt x="220" y="160"/>
                </a:cubicBezTo>
                <a:cubicBezTo>
                  <a:pt x="214" y="171"/>
                  <a:pt x="206" y="180"/>
                  <a:pt x="197" y="189"/>
                </a:cubicBezTo>
                <a:cubicBezTo>
                  <a:pt x="196" y="188"/>
                  <a:pt x="196" y="188"/>
                  <a:pt x="196" y="188"/>
                </a:cubicBezTo>
                <a:cubicBezTo>
                  <a:pt x="196" y="189"/>
                  <a:pt x="196" y="189"/>
                  <a:pt x="196" y="189"/>
                </a:cubicBezTo>
                <a:cubicBezTo>
                  <a:pt x="196" y="189"/>
                  <a:pt x="196" y="189"/>
                  <a:pt x="196" y="189"/>
                </a:cubicBezTo>
                <a:cubicBezTo>
                  <a:pt x="187" y="197"/>
                  <a:pt x="178" y="204"/>
                  <a:pt x="168" y="208"/>
                </a:cubicBezTo>
                <a:cubicBezTo>
                  <a:pt x="168" y="208"/>
                  <a:pt x="167" y="208"/>
                  <a:pt x="167" y="208"/>
                </a:cubicBezTo>
                <a:cubicBezTo>
                  <a:pt x="166" y="209"/>
                  <a:pt x="164" y="209"/>
                  <a:pt x="164" y="210"/>
                </a:cubicBezTo>
                <a:cubicBezTo>
                  <a:pt x="164" y="210"/>
                  <a:pt x="164" y="210"/>
                  <a:pt x="164" y="210"/>
                </a:cubicBezTo>
                <a:cubicBezTo>
                  <a:pt x="163" y="210"/>
                  <a:pt x="163" y="209"/>
                  <a:pt x="163" y="210"/>
                </a:cubicBezTo>
                <a:cubicBezTo>
                  <a:pt x="162" y="210"/>
                  <a:pt x="162" y="210"/>
                  <a:pt x="162" y="210"/>
                </a:cubicBezTo>
                <a:cubicBezTo>
                  <a:pt x="163" y="210"/>
                  <a:pt x="163" y="210"/>
                  <a:pt x="163" y="210"/>
                </a:cubicBezTo>
                <a:cubicBezTo>
                  <a:pt x="161" y="210"/>
                  <a:pt x="160" y="211"/>
                  <a:pt x="158" y="212"/>
                </a:cubicBezTo>
                <a:cubicBezTo>
                  <a:pt x="158" y="212"/>
                  <a:pt x="158" y="212"/>
                  <a:pt x="158" y="212"/>
                </a:cubicBezTo>
                <a:cubicBezTo>
                  <a:pt x="158" y="213"/>
                  <a:pt x="158" y="211"/>
                  <a:pt x="157" y="212"/>
                </a:cubicBezTo>
                <a:cubicBezTo>
                  <a:pt x="152" y="213"/>
                  <a:pt x="147" y="216"/>
                  <a:pt x="141" y="216"/>
                </a:cubicBezTo>
                <a:cubicBezTo>
                  <a:pt x="141" y="217"/>
                  <a:pt x="141" y="217"/>
                  <a:pt x="141" y="217"/>
                </a:cubicBezTo>
                <a:cubicBezTo>
                  <a:pt x="140" y="215"/>
                  <a:pt x="140" y="218"/>
                  <a:pt x="139" y="217"/>
                </a:cubicBezTo>
                <a:cubicBezTo>
                  <a:pt x="135" y="216"/>
                  <a:pt x="133" y="219"/>
                  <a:pt x="130" y="218"/>
                </a:cubicBezTo>
                <a:cubicBezTo>
                  <a:pt x="127" y="220"/>
                  <a:pt x="124" y="217"/>
                  <a:pt x="121" y="219"/>
                </a:cubicBezTo>
                <a:cubicBezTo>
                  <a:pt x="120" y="218"/>
                  <a:pt x="119" y="219"/>
                  <a:pt x="118" y="218"/>
                </a:cubicBezTo>
                <a:cubicBezTo>
                  <a:pt x="119" y="218"/>
                  <a:pt x="120" y="218"/>
                  <a:pt x="120" y="218"/>
                </a:cubicBezTo>
                <a:cubicBezTo>
                  <a:pt x="117" y="217"/>
                  <a:pt x="117" y="217"/>
                  <a:pt x="117" y="217"/>
                </a:cubicBezTo>
                <a:cubicBezTo>
                  <a:pt x="118" y="219"/>
                  <a:pt x="118" y="219"/>
                  <a:pt x="118" y="219"/>
                </a:cubicBezTo>
                <a:cubicBezTo>
                  <a:pt x="112" y="219"/>
                  <a:pt x="105" y="218"/>
                  <a:pt x="99" y="217"/>
                </a:cubicBezTo>
                <a:cubicBezTo>
                  <a:pt x="99" y="216"/>
                  <a:pt x="99" y="216"/>
                  <a:pt x="99" y="216"/>
                </a:cubicBezTo>
                <a:cubicBezTo>
                  <a:pt x="105" y="216"/>
                  <a:pt x="111" y="218"/>
                  <a:pt x="117" y="218"/>
                </a:cubicBezTo>
                <a:cubicBezTo>
                  <a:pt x="117" y="217"/>
                  <a:pt x="117" y="217"/>
                  <a:pt x="117" y="217"/>
                </a:cubicBezTo>
                <a:cubicBezTo>
                  <a:pt x="109" y="217"/>
                  <a:pt x="101" y="216"/>
                  <a:pt x="94" y="214"/>
                </a:cubicBezTo>
                <a:cubicBezTo>
                  <a:pt x="94" y="212"/>
                  <a:pt x="90" y="212"/>
                  <a:pt x="89" y="211"/>
                </a:cubicBezTo>
                <a:cubicBezTo>
                  <a:pt x="95" y="214"/>
                  <a:pt x="101" y="213"/>
                  <a:pt x="106" y="215"/>
                </a:cubicBezTo>
                <a:cubicBezTo>
                  <a:pt x="111" y="215"/>
                  <a:pt x="116" y="215"/>
                  <a:pt x="121" y="215"/>
                </a:cubicBezTo>
                <a:cubicBezTo>
                  <a:pt x="121" y="214"/>
                  <a:pt x="121" y="214"/>
                  <a:pt x="121" y="214"/>
                </a:cubicBezTo>
                <a:cubicBezTo>
                  <a:pt x="114" y="215"/>
                  <a:pt x="107" y="214"/>
                  <a:pt x="100" y="212"/>
                </a:cubicBezTo>
                <a:cubicBezTo>
                  <a:pt x="102" y="212"/>
                  <a:pt x="102" y="212"/>
                  <a:pt x="102" y="212"/>
                </a:cubicBezTo>
                <a:cubicBezTo>
                  <a:pt x="101" y="211"/>
                  <a:pt x="101" y="211"/>
                  <a:pt x="101" y="211"/>
                </a:cubicBezTo>
                <a:cubicBezTo>
                  <a:pt x="98" y="211"/>
                  <a:pt x="94" y="210"/>
                  <a:pt x="91" y="208"/>
                </a:cubicBezTo>
                <a:cubicBezTo>
                  <a:pt x="90" y="209"/>
                  <a:pt x="89" y="206"/>
                  <a:pt x="88" y="208"/>
                </a:cubicBezTo>
                <a:cubicBezTo>
                  <a:pt x="86" y="205"/>
                  <a:pt x="82" y="210"/>
                  <a:pt x="80" y="207"/>
                </a:cubicBezTo>
                <a:cubicBezTo>
                  <a:pt x="78" y="206"/>
                  <a:pt x="75" y="205"/>
                  <a:pt x="73" y="205"/>
                </a:cubicBezTo>
                <a:cubicBezTo>
                  <a:pt x="73" y="206"/>
                  <a:pt x="74" y="206"/>
                  <a:pt x="75" y="207"/>
                </a:cubicBezTo>
                <a:cubicBezTo>
                  <a:pt x="75" y="207"/>
                  <a:pt x="72" y="207"/>
                  <a:pt x="72" y="207"/>
                </a:cubicBezTo>
                <a:cubicBezTo>
                  <a:pt x="70" y="208"/>
                  <a:pt x="69" y="206"/>
                  <a:pt x="67" y="208"/>
                </a:cubicBezTo>
                <a:cubicBezTo>
                  <a:pt x="65" y="208"/>
                  <a:pt x="65" y="208"/>
                  <a:pt x="65" y="208"/>
                </a:cubicBezTo>
                <a:cubicBezTo>
                  <a:pt x="64" y="204"/>
                  <a:pt x="60" y="203"/>
                  <a:pt x="57" y="200"/>
                </a:cubicBezTo>
                <a:cubicBezTo>
                  <a:pt x="56" y="200"/>
                  <a:pt x="56" y="200"/>
                  <a:pt x="56" y="200"/>
                </a:cubicBezTo>
                <a:cubicBezTo>
                  <a:pt x="55" y="199"/>
                  <a:pt x="54" y="197"/>
                  <a:pt x="52" y="197"/>
                </a:cubicBezTo>
                <a:cubicBezTo>
                  <a:pt x="50" y="196"/>
                  <a:pt x="49" y="197"/>
                  <a:pt x="47" y="198"/>
                </a:cubicBezTo>
                <a:cubicBezTo>
                  <a:pt x="47" y="197"/>
                  <a:pt x="47" y="197"/>
                  <a:pt x="47" y="197"/>
                </a:cubicBezTo>
                <a:cubicBezTo>
                  <a:pt x="47" y="197"/>
                  <a:pt x="47" y="197"/>
                  <a:pt x="47" y="197"/>
                </a:cubicBezTo>
                <a:cubicBezTo>
                  <a:pt x="48" y="197"/>
                  <a:pt x="48" y="197"/>
                  <a:pt x="48" y="197"/>
                </a:cubicBezTo>
                <a:cubicBezTo>
                  <a:pt x="47" y="196"/>
                  <a:pt x="47" y="195"/>
                  <a:pt x="46" y="194"/>
                </a:cubicBezTo>
                <a:cubicBezTo>
                  <a:pt x="46" y="196"/>
                  <a:pt x="46" y="196"/>
                  <a:pt x="46" y="196"/>
                </a:cubicBezTo>
                <a:cubicBezTo>
                  <a:pt x="46" y="195"/>
                  <a:pt x="45" y="194"/>
                  <a:pt x="44" y="194"/>
                </a:cubicBezTo>
                <a:cubicBezTo>
                  <a:pt x="43" y="194"/>
                  <a:pt x="43" y="194"/>
                  <a:pt x="43" y="194"/>
                </a:cubicBezTo>
                <a:cubicBezTo>
                  <a:pt x="43" y="194"/>
                  <a:pt x="43" y="194"/>
                  <a:pt x="43" y="194"/>
                </a:cubicBezTo>
                <a:cubicBezTo>
                  <a:pt x="42" y="194"/>
                  <a:pt x="42" y="193"/>
                  <a:pt x="41" y="194"/>
                </a:cubicBezTo>
                <a:cubicBezTo>
                  <a:pt x="41" y="193"/>
                  <a:pt x="41" y="193"/>
                  <a:pt x="41" y="193"/>
                </a:cubicBezTo>
                <a:cubicBezTo>
                  <a:pt x="41" y="193"/>
                  <a:pt x="40" y="192"/>
                  <a:pt x="40" y="192"/>
                </a:cubicBezTo>
                <a:cubicBezTo>
                  <a:pt x="38" y="190"/>
                  <a:pt x="39" y="187"/>
                  <a:pt x="37" y="186"/>
                </a:cubicBezTo>
                <a:cubicBezTo>
                  <a:pt x="36" y="186"/>
                  <a:pt x="36" y="186"/>
                  <a:pt x="35" y="185"/>
                </a:cubicBezTo>
                <a:cubicBezTo>
                  <a:pt x="34" y="187"/>
                  <a:pt x="34" y="187"/>
                  <a:pt x="34" y="187"/>
                </a:cubicBezTo>
                <a:cubicBezTo>
                  <a:pt x="34" y="186"/>
                  <a:pt x="34" y="186"/>
                  <a:pt x="33" y="186"/>
                </a:cubicBezTo>
                <a:cubicBezTo>
                  <a:pt x="32" y="186"/>
                  <a:pt x="33" y="187"/>
                  <a:pt x="33" y="188"/>
                </a:cubicBezTo>
                <a:cubicBezTo>
                  <a:pt x="32" y="188"/>
                  <a:pt x="32" y="187"/>
                  <a:pt x="31" y="186"/>
                </a:cubicBezTo>
                <a:cubicBezTo>
                  <a:pt x="33" y="186"/>
                  <a:pt x="31" y="185"/>
                  <a:pt x="31" y="184"/>
                </a:cubicBezTo>
                <a:cubicBezTo>
                  <a:pt x="31" y="183"/>
                  <a:pt x="30" y="184"/>
                  <a:pt x="29" y="184"/>
                </a:cubicBezTo>
                <a:cubicBezTo>
                  <a:pt x="30" y="183"/>
                  <a:pt x="30" y="183"/>
                  <a:pt x="30" y="183"/>
                </a:cubicBezTo>
                <a:cubicBezTo>
                  <a:pt x="28" y="181"/>
                  <a:pt x="23" y="179"/>
                  <a:pt x="23" y="175"/>
                </a:cubicBezTo>
                <a:cubicBezTo>
                  <a:pt x="22" y="174"/>
                  <a:pt x="21" y="173"/>
                  <a:pt x="20" y="172"/>
                </a:cubicBezTo>
                <a:cubicBezTo>
                  <a:pt x="19" y="171"/>
                  <a:pt x="20" y="169"/>
                  <a:pt x="19" y="168"/>
                </a:cubicBezTo>
                <a:cubicBezTo>
                  <a:pt x="19" y="168"/>
                  <a:pt x="19" y="168"/>
                  <a:pt x="19" y="168"/>
                </a:cubicBezTo>
                <a:cubicBezTo>
                  <a:pt x="20" y="170"/>
                  <a:pt x="16" y="172"/>
                  <a:pt x="18" y="173"/>
                </a:cubicBezTo>
                <a:cubicBezTo>
                  <a:pt x="16" y="175"/>
                  <a:pt x="17" y="171"/>
                  <a:pt x="15" y="171"/>
                </a:cubicBezTo>
                <a:cubicBezTo>
                  <a:pt x="15" y="170"/>
                  <a:pt x="15" y="170"/>
                  <a:pt x="14" y="170"/>
                </a:cubicBezTo>
                <a:cubicBezTo>
                  <a:pt x="14" y="170"/>
                  <a:pt x="17" y="170"/>
                  <a:pt x="16" y="168"/>
                </a:cubicBezTo>
                <a:cubicBezTo>
                  <a:pt x="16" y="168"/>
                  <a:pt x="16" y="167"/>
                  <a:pt x="15" y="167"/>
                </a:cubicBezTo>
                <a:cubicBezTo>
                  <a:pt x="16" y="166"/>
                  <a:pt x="15" y="165"/>
                  <a:pt x="15" y="164"/>
                </a:cubicBezTo>
                <a:cubicBezTo>
                  <a:pt x="15" y="164"/>
                  <a:pt x="15" y="164"/>
                  <a:pt x="15" y="164"/>
                </a:cubicBezTo>
                <a:cubicBezTo>
                  <a:pt x="15" y="163"/>
                  <a:pt x="16" y="164"/>
                  <a:pt x="16" y="163"/>
                </a:cubicBezTo>
                <a:cubicBezTo>
                  <a:pt x="14" y="162"/>
                  <a:pt x="14" y="162"/>
                  <a:pt x="14" y="162"/>
                </a:cubicBezTo>
                <a:cubicBezTo>
                  <a:pt x="18" y="157"/>
                  <a:pt x="13" y="153"/>
                  <a:pt x="13" y="148"/>
                </a:cubicBezTo>
                <a:cubicBezTo>
                  <a:pt x="11" y="148"/>
                  <a:pt x="13" y="147"/>
                  <a:pt x="12" y="146"/>
                </a:cubicBezTo>
                <a:cubicBezTo>
                  <a:pt x="11" y="147"/>
                  <a:pt x="11" y="148"/>
                  <a:pt x="10" y="148"/>
                </a:cubicBezTo>
                <a:cubicBezTo>
                  <a:pt x="9" y="145"/>
                  <a:pt x="6" y="143"/>
                  <a:pt x="4" y="142"/>
                </a:cubicBezTo>
                <a:cubicBezTo>
                  <a:pt x="5" y="142"/>
                  <a:pt x="7" y="143"/>
                  <a:pt x="8" y="141"/>
                </a:cubicBezTo>
                <a:cubicBezTo>
                  <a:pt x="7" y="139"/>
                  <a:pt x="5" y="137"/>
                  <a:pt x="6" y="135"/>
                </a:cubicBezTo>
                <a:cubicBezTo>
                  <a:pt x="5" y="132"/>
                  <a:pt x="10" y="131"/>
                  <a:pt x="9" y="129"/>
                </a:cubicBezTo>
                <a:cubicBezTo>
                  <a:pt x="8" y="129"/>
                  <a:pt x="8" y="129"/>
                  <a:pt x="8" y="129"/>
                </a:cubicBezTo>
                <a:cubicBezTo>
                  <a:pt x="10" y="128"/>
                  <a:pt x="8" y="126"/>
                  <a:pt x="9" y="124"/>
                </a:cubicBezTo>
                <a:cubicBezTo>
                  <a:pt x="7" y="124"/>
                  <a:pt x="9" y="123"/>
                  <a:pt x="8" y="123"/>
                </a:cubicBezTo>
                <a:cubicBezTo>
                  <a:pt x="8" y="120"/>
                  <a:pt x="9" y="117"/>
                  <a:pt x="8" y="114"/>
                </a:cubicBezTo>
                <a:cubicBezTo>
                  <a:pt x="7" y="115"/>
                  <a:pt x="7" y="115"/>
                  <a:pt x="7" y="115"/>
                </a:cubicBezTo>
                <a:cubicBezTo>
                  <a:pt x="7" y="113"/>
                  <a:pt x="8" y="112"/>
                  <a:pt x="7" y="110"/>
                </a:cubicBezTo>
                <a:cubicBezTo>
                  <a:pt x="7" y="111"/>
                  <a:pt x="7" y="111"/>
                  <a:pt x="6" y="110"/>
                </a:cubicBezTo>
                <a:cubicBezTo>
                  <a:pt x="8" y="110"/>
                  <a:pt x="8" y="110"/>
                  <a:pt x="8" y="110"/>
                </a:cubicBezTo>
                <a:cubicBezTo>
                  <a:pt x="8" y="96"/>
                  <a:pt x="12" y="83"/>
                  <a:pt x="16" y="70"/>
                </a:cubicBezTo>
                <a:cubicBezTo>
                  <a:pt x="17" y="67"/>
                  <a:pt x="19" y="63"/>
                  <a:pt x="21" y="60"/>
                </a:cubicBezTo>
                <a:cubicBezTo>
                  <a:pt x="22" y="55"/>
                  <a:pt x="25" y="51"/>
                  <a:pt x="28" y="47"/>
                </a:cubicBezTo>
                <a:cubicBezTo>
                  <a:pt x="28" y="45"/>
                  <a:pt x="29" y="43"/>
                  <a:pt x="30" y="42"/>
                </a:cubicBezTo>
                <a:cubicBezTo>
                  <a:pt x="31" y="42"/>
                  <a:pt x="31" y="42"/>
                  <a:pt x="31" y="42"/>
                </a:cubicBezTo>
                <a:cubicBezTo>
                  <a:pt x="30" y="43"/>
                  <a:pt x="29" y="44"/>
                  <a:pt x="29" y="45"/>
                </a:cubicBezTo>
                <a:cubicBezTo>
                  <a:pt x="29" y="43"/>
                  <a:pt x="32" y="43"/>
                  <a:pt x="32" y="41"/>
                </a:cubicBezTo>
                <a:cubicBezTo>
                  <a:pt x="32" y="40"/>
                  <a:pt x="32" y="40"/>
                  <a:pt x="32" y="40"/>
                </a:cubicBezTo>
                <a:cubicBezTo>
                  <a:pt x="32" y="40"/>
                  <a:pt x="32" y="40"/>
                  <a:pt x="33" y="40"/>
                </a:cubicBezTo>
                <a:cubicBezTo>
                  <a:pt x="33" y="39"/>
                  <a:pt x="32" y="39"/>
                  <a:pt x="32" y="39"/>
                </a:cubicBezTo>
                <a:cubicBezTo>
                  <a:pt x="33" y="38"/>
                  <a:pt x="34" y="36"/>
                  <a:pt x="36" y="36"/>
                </a:cubicBezTo>
                <a:cubicBezTo>
                  <a:pt x="38" y="36"/>
                  <a:pt x="39" y="33"/>
                  <a:pt x="41" y="33"/>
                </a:cubicBezTo>
                <a:cubicBezTo>
                  <a:pt x="42" y="31"/>
                  <a:pt x="44" y="30"/>
                  <a:pt x="46" y="28"/>
                </a:cubicBezTo>
                <a:cubicBezTo>
                  <a:pt x="48" y="26"/>
                  <a:pt x="50" y="24"/>
                  <a:pt x="52" y="23"/>
                </a:cubicBezTo>
                <a:cubicBezTo>
                  <a:pt x="52" y="21"/>
                  <a:pt x="54" y="22"/>
                  <a:pt x="55" y="20"/>
                </a:cubicBezTo>
                <a:cubicBezTo>
                  <a:pt x="60" y="18"/>
                  <a:pt x="64" y="14"/>
                  <a:pt x="69" y="13"/>
                </a:cubicBezTo>
                <a:cubicBezTo>
                  <a:pt x="66" y="14"/>
                  <a:pt x="63" y="15"/>
                  <a:pt x="61" y="18"/>
                </a:cubicBezTo>
                <a:cubicBezTo>
                  <a:pt x="65" y="16"/>
                  <a:pt x="69" y="13"/>
                  <a:pt x="73" y="11"/>
                </a:cubicBezTo>
                <a:cubicBezTo>
                  <a:pt x="72" y="11"/>
                  <a:pt x="71" y="12"/>
                  <a:pt x="70" y="12"/>
                </a:cubicBezTo>
                <a:cubicBezTo>
                  <a:pt x="70" y="11"/>
                  <a:pt x="72" y="12"/>
                  <a:pt x="72" y="11"/>
                </a:cubicBezTo>
                <a:cubicBezTo>
                  <a:pt x="74" y="10"/>
                  <a:pt x="76" y="8"/>
                  <a:pt x="78" y="9"/>
                </a:cubicBezTo>
                <a:cubicBezTo>
                  <a:pt x="79" y="7"/>
                  <a:pt x="81" y="10"/>
                  <a:pt x="81" y="8"/>
                </a:cubicBezTo>
                <a:cubicBezTo>
                  <a:pt x="81" y="7"/>
                  <a:pt x="82" y="6"/>
                  <a:pt x="83" y="7"/>
                </a:cubicBezTo>
                <a:cubicBezTo>
                  <a:pt x="84" y="8"/>
                  <a:pt x="85" y="6"/>
                  <a:pt x="86" y="6"/>
                </a:cubicBezTo>
                <a:cubicBezTo>
                  <a:pt x="85" y="6"/>
                  <a:pt x="85" y="6"/>
                  <a:pt x="85" y="6"/>
                </a:cubicBezTo>
                <a:cubicBezTo>
                  <a:pt x="86" y="5"/>
                  <a:pt x="86" y="6"/>
                  <a:pt x="86" y="6"/>
                </a:cubicBezTo>
                <a:cubicBezTo>
                  <a:pt x="86" y="6"/>
                  <a:pt x="86" y="6"/>
                  <a:pt x="86" y="6"/>
                </a:cubicBezTo>
                <a:cubicBezTo>
                  <a:pt x="89" y="6"/>
                  <a:pt x="91" y="6"/>
                  <a:pt x="92" y="4"/>
                </a:cubicBezTo>
                <a:cubicBezTo>
                  <a:pt x="92" y="2"/>
                  <a:pt x="96" y="4"/>
                  <a:pt x="97" y="2"/>
                </a:cubicBezTo>
                <a:cubicBezTo>
                  <a:pt x="102" y="2"/>
                  <a:pt x="107" y="1"/>
                  <a:pt x="112" y="0"/>
                </a:cubicBezTo>
                <a:cubicBezTo>
                  <a:pt x="123" y="0"/>
                  <a:pt x="135" y="0"/>
                  <a:pt x="146" y="2"/>
                </a:cubicBezTo>
                <a:close/>
                <a:moveTo>
                  <a:pt x="90" y="4"/>
                </a:moveTo>
                <a:cubicBezTo>
                  <a:pt x="91" y="4"/>
                  <a:pt x="91" y="4"/>
                  <a:pt x="91" y="4"/>
                </a:cubicBezTo>
                <a:cubicBezTo>
                  <a:pt x="90" y="4"/>
                  <a:pt x="90" y="4"/>
                  <a:pt x="90" y="4"/>
                </a:cubicBezTo>
                <a:close/>
                <a:moveTo>
                  <a:pt x="90" y="5"/>
                </a:moveTo>
                <a:cubicBezTo>
                  <a:pt x="89" y="4"/>
                  <a:pt x="88" y="5"/>
                  <a:pt x="88" y="5"/>
                </a:cubicBezTo>
                <a:cubicBezTo>
                  <a:pt x="90" y="5"/>
                  <a:pt x="90" y="5"/>
                  <a:pt x="90" y="5"/>
                </a:cubicBezTo>
                <a:close/>
                <a:moveTo>
                  <a:pt x="142" y="20"/>
                </a:moveTo>
                <a:cubicBezTo>
                  <a:pt x="133" y="18"/>
                  <a:pt x="124" y="17"/>
                  <a:pt x="116" y="18"/>
                </a:cubicBezTo>
                <a:cubicBezTo>
                  <a:pt x="125" y="18"/>
                  <a:pt x="134" y="19"/>
                  <a:pt x="143" y="20"/>
                </a:cubicBezTo>
                <a:cubicBezTo>
                  <a:pt x="142" y="20"/>
                  <a:pt x="142" y="20"/>
                  <a:pt x="142" y="20"/>
                </a:cubicBezTo>
                <a:close/>
                <a:moveTo>
                  <a:pt x="103" y="20"/>
                </a:moveTo>
                <a:cubicBezTo>
                  <a:pt x="106" y="19"/>
                  <a:pt x="106" y="19"/>
                  <a:pt x="106" y="19"/>
                </a:cubicBezTo>
                <a:cubicBezTo>
                  <a:pt x="105" y="19"/>
                  <a:pt x="105" y="19"/>
                  <a:pt x="105" y="19"/>
                </a:cubicBezTo>
                <a:cubicBezTo>
                  <a:pt x="103" y="20"/>
                  <a:pt x="103" y="20"/>
                  <a:pt x="103" y="20"/>
                </a:cubicBezTo>
                <a:close/>
                <a:moveTo>
                  <a:pt x="111" y="20"/>
                </a:moveTo>
                <a:cubicBezTo>
                  <a:pt x="113" y="20"/>
                  <a:pt x="113" y="20"/>
                  <a:pt x="113" y="20"/>
                </a:cubicBezTo>
                <a:cubicBezTo>
                  <a:pt x="113" y="20"/>
                  <a:pt x="113" y="20"/>
                  <a:pt x="113" y="20"/>
                </a:cubicBezTo>
                <a:cubicBezTo>
                  <a:pt x="111" y="20"/>
                  <a:pt x="111" y="20"/>
                  <a:pt x="111" y="20"/>
                </a:cubicBezTo>
                <a:close/>
                <a:moveTo>
                  <a:pt x="101" y="20"/>
                </a:moveTo>
                <a:cubicBezTo>
                  <a:pt x="102" y="20"/>
                  <a:pt x="102" y="20"/>
                  <a:pt x="102" y="20"/>
                </a:cubicBezTo>
                <a:cubicBezTo>
                  <a:pt x="102" y="20"/>
                  <a:pt x="102" y="20"/>
                  <a:pt x="102" y="20"/>
                </a:cubicBezTo>
                <a:cubicBezTo>
                  <a:pt x="101" y="20"/>
                  <a:pt x="101" y="20"/>
                  <a:pt x="101" y="20"/>
                </a:cubicBezTo>
                <a:close/>
                <a:moveTo>
                  <a:pt x="110" y="20"/>
                </a:moveTo>
                <a:cubicBezTo>
                  <a:pt x="109" y="20"/>
                  <a:pt x="109" y="20"/>
                  <a:pt x="109" y="20"/>
                </a:cubicBezTo>
                <a:cubicBezTo>
                  <a:pt x="110" y="20"/>
                  <a:pt x="110" y="20"/>
                  <a:pt x="110" y="20"/>
                </a:cubicBezTo>
                <a:close/>
                <a:moveTo>
                  <a:pt x="121" y="20"/>
                </a:moveTo>
                <a:cubicBezTo>
                  <a:pt x="121" y="20"/>
                  <a:pt x="120" y="20"/>
                  <a:pt x="120" y="20"/>
                </a:cubicBezTo>
                <a:cubicBezTo>
                  <a:pt x="121" y="20"/>
                  <a:pt x="121" y="20"/>
                  <a:pt x="121" y="20"/>
                </a:cubicBezTo>
                <a:cubicBezTo>
                  <a:pt x="121" y="20"/>
                  <a:pt x="121" y="20"/>
                  <a:pt x="121" y="20"/>
                </a:cubicBezTo>
                <a:close/>
                <a:moveTo>
                  <a:pt x="125" y="21"/>
                </a:moveTo>
                <a:cubicBezTo>
                  <a:pt x="125" y="20"/>
                  <a:pt x="125" y="20"/>
                  <a:pt x="125" y="20"/>
                </a:cubicBezTo>
                <a:cubicBezTo>
                  <a:pt x="124" y="20"/>
                  <a:pt x="124" y="20"/>
                  <a:pt x="124" y="20"/>
                </a:cubicBezTo>
                <a:cubicBezTo>
                  <a:pt x="125" y="21"/>
                  <a:pt x="125" y="21"/>
                  <a:pt x="125" y="21"/>
                </a:cubicBezTo>
                <a:close/>
                <a:moveTo>
                  <a:pt x="156" y="25"/>
                </a:moveTo>
                <a:cubicBezTo>
                  <a:pt x="152" y="23"/>
                  <a:pt x="148" y="21"/>
                  <a:pt x="143" y="20"/>
                </a:cubicBezTo>
                <a:cubicBezTo>
                  <a:pt x="153" y="23"/>
                  <a:pt x="153" y="23"/>
                  <a:pt x="153" y="23"/>
                </a:cubicBezTo>
                <a:cubicBezTo>
                  <a:pt x="154" y="24"/>
                  <a:pt x="155" y="25"/>
                  <a:pt x="156" y="25"/>
                </a:cubicBezTo>
                <a:close/>
                <a:moveTo>
                  <a:pt x="106" y="20"/>
                </a:moveTo>
                <a:cubicBezTo>
                  <a:pt x="105" y="21"/>
                  <a:pt x="105" y="21"/>
                  <a:pt x="105" y="21"/>
                </a:cubicBezTo>
                <a:cubicBezTo>
                  <a:pt x="106" y="20"/>
                  <a:pt x="106" y="20"/>
                  <a:pt x="106" y="20"/>
                </a:cubicBezTo>
                <a:close/>
                <a:moveTo>
                  <a:pt x="127" y="20"/>
                </a:moveTo>
                <a:cubicBezTo>
                  <a:pt x="127" y="21"/>
                  <a:pt x="127" y="21"/>
                  <a:pt x="127" y="21"/>
                </a:cubicBezTo>
                <a:cubicBezTo>
                  <a:pt x="127" y="20"/>
                  <a:pt x="127" y="20"/>
                  <a:pt x="127" y="20"/>
                </a:cubicBezTo>
                <a:close/>
                <a:moveTo>
                  <a:pt x="131" y="21"/>
                </a:moveTo>
                <a:cubicBezTo>
                  <a:pt x="132" y="21"/>
                  <a:pt x="132" y="21"/>
                  <a:pt x="132" y="21"/>
                </a:cubicBezTo>
                <a:cubicBezTo>
                  <a:pt x="131" y="21"/>
                  <a:pt x="131" y="21"/>
                  <a:pt x="131" y="21"/>
                </a:cubicBezTo>
                <a:close/>
                <a:moveTo>
                  <a:pt x="112" y="22"/>
                </a:moveTo>
                <a:cubicBezTo>
                  <a:pt x="111" y="22"/>
                  <a:pt x="109" y="23"/>
                  <a:pt x="109" y="21"/>
                </a:cubicBezTo>
                <a:cubicBezTo>
                  <a:pt x="109" y="22"/>
                  <a:pt x="109" y="22"/>
                  <a:pt x="109" y="22"/>
                </a:cubicBezTo>
                <a:cubicBezTo>
                  <a:pt x="108" y="23"/>
                  <a:pt x="106" y="22"/>
                  <a:pt x="104" y="23"/>
                </a:cubicBezTo>
                <a:cubicBezTo>
                  <a:pt x="104" y="23"/>
                  <a:pt x="103" y="24"/>
                  <a:pt x="103" y="23"/>
                </a:cubicBezTo>
                <a:cubicBezTo>
                  <a:pt x="101" y="24"/>
                  <a:pt x="100" y="24"/>
                  <a:pt x="98" y="25"/>
                </a:cubicBezTo>
                <a:cubicBezTo>
                  <a:pt x="97" y="26"/>
                  <a:pt x="95" y="26"/>
                  <a:pt x="93" y="27"/>
                </a:cubicBezTo>
                <a:cubicBezTo>
                  <a:pt x="87" y="29"/>
                  <a:pt x="81" y="31"/>
                  <a:pt x="75" y="35"/>
                </a:cubicBezTo>
                <a:cubicBezTo>
                  <a:pt x="76" y="36"/>
                  <a:pt x="75" y="36"/>
                  <a:pt x="74" y="36"/>
                </a:cubicBezTo>
                <a:cubicBezTo>
                  <a:pt x="74" y="36"/>
                  <a:pt x="74" y="36"/>
                  <a:pt x="74" y="36"/>
                </a:cubicBezTo>
                <a:cubicBezTo>
                  <a:pt x="68" y="41"/>
                  <a:pt x="61" y="45"/>
                  <a:pt x="56" y="52"/>
                </a:cubicBezTo>
                <a:cubicBezTo>
                  <a:pt x="56" y="53"/>
                  <a:pt x="56" y="54"/>
                  <a:pt x="55" y="54"/>
                </a:cubicBezTo>
                <a:cubicBezTo>
                  <a:pt x="57" y="54"/>
                  <a:pt x="57" y="52"/>
                  <a:pt x="58" y="52"/>
                </a:cubicBezTo>
                <a:cubicBezTo>
                  <a:pt x="59" y="52"/>
                  <a:pt x="59" y="52"/>
                  <a:pt x="59" y="52"/>
                </a:cubicBezTo>
                <a:cubicBezTo>
                  <a:pt x="56" y="55"/>
                  <a:pt x="56" y="55"/>
                  <a:pt x="56" y="55"/>
                </a:cubicBezTo>
                <a:cubicBezTo>
                  <a:pt x="55" y="56"/>
                  <a:pt x="55" y="58"/>
                  <a:pt x="54" y="59"/>
                </a:cubicBezTo>
                <a:cubicBezTo>
                  <a:pt x="55" y="58"/>
                  <a:pt x="55" y="58"/>
                  <a:pt x="55" y="58"/>
                </a:cubicBezTo>
                <a:cubicBezTo>
                  <a:pt x="55" y="59"/>
                  <a:pt x="55" y="59"/>
                  <a:pt x="55" y="59"/>
                </a:cubicBezTo>
                <a:cubicBezTo>
                  <a:pt x="55" y="59"/>
                  <a:pt x="55" y="60"/>
                  <a:pt x="55" y="60"/>
                </a:cubicBezTo>
                <a:cubicBezTo>
                  <a:pt x="54" y="60"/>
                  <a:pt x="54" y="60"/>
                  <a:pt x="53" y="59"/>
                </a:cubicBezTo>
                <a:cubicBezTo>
                  <a:pt x="54" y="60"/>
                  <a:pt x="53" y="61"/>
                  <a:pt x="54" y="61"/>
                </a:cubicBezTo>
                <a:cubicBezTo>
                  <a:pt x="50" y="64"/>
                  <a:pt x="50" y="64"/>
                  <a:pt x="50" y="64"/>
                </a:cubicBezTo>
                <a:cubicBezTo>
                  <a:pt x="49" y="64"/>
                  <a:pt x="49" y="66"/>
                  <a:pt x="47" y="65"/>
                </a:cubicBezTo>
                <a:cubicBezTo>
                  <a:pt x="47" y="66"/>
                  <a:pt x="47" y="66"/>
                  <a:pt x="47" y="66"/>
                </a:cubicBezTo>
                <a:cubicBezTo>
                  <a:pt x="48" y="66"/>
                  <a:pt x="48" y="66"/>
                  <a:pt x="48" y="66"/>
                </a:cubicBezTo>
                <a:cubicBezTo>
                  <a:pt x="48" y="66"/>
                  <a:pt x="48" y="66"/>
                  <a:pt x="48" y="66"/>
                </a:cubicBezTo>
                <a:cubicBezTo>
                  <a:pt x="48" y="66"/>
                  <a:pt x="48" y="67"/>
                  <a:pt x="47" y="67"/>
                </a:cubicBezTo>
                <a:cubicBezTo>
                  <a:pt x="49" y="67"/>
                  <a:pt x="49" y="67"/>
                  <a:pt x="49" y="67"/>
                </a:cubicBezTo>
                <a:cubicBezTo>
                  <a:pt x="53" y="65"/>
                  <a:pt x="56" y="61"/>
                  <a:pt x="58" y="58"/>
                </a:cubicBezTo>
                <a:cubicBezTo>
                  <a:pt x="61" y="55"/>
                  <a:pt x="63" y="53"/>
                  <a:pt x="65" y="50"/>
                </a:cubicBezTo>
                <a:cubicBezTo>
                  <a:pt x="67" y="50"/>
                  <a:pt x="68" y="48"/>
                  <a:pt x="69" y="47"/>
                </a:cubicBezTo>
                <a:cubicBezTo>
                  <a:pt x="72" y="44"/>
                  <a:pt x="76" y="42"/>
                  <a:pt x="80" y="39"/>
                </a:cubicBezTo>
                <a:cubicBezTo>
                  <a:pt x="82" y="39"/>
                  <a:pt x="83" y="37"/>
                  <a:pt x="85" y="36"/>
                </a:cubicBezTo>
                <a:cubicBezTo>
                  <a:pt x="108" y="24"/>
                  <a:pt x="142" y="26"/>
                  <a:pt x="164" y="42"/>
                </a:cubicBezTo>
                <a:cubicBezTo>
                  <a:pt x="165" y="42"/>
                  <a:pt x="166" y="43"/>
                  <a:pt x="167" y="44"/>
                </a:cubicBezTo>
                <a:cubicBezTo>
                  <a:pt x="169" y="47"/>
                  <a:pt x="172" y="47"/>
                  <a:pt x="174" y="50"/>
                </a:cubicBezTo>
                <a:cubicBezTo>
                  <a:pt x="178" y="55"/>
                  <a:pt x="183" y="58"/>
                  <a:pt x="186" y="64"/>
                </a:cubicBezTo>
                <a:cubicBezTo>
                  <a:pt x="186" y="65"/>
                  <a:pt x="186" y="65"/>
                  <a:pt x="186" y="65"/>
                </a:cubicBezTo>
                <a:cubicBezTo>
                  <a:pt x="186" y="65"/>
                  <a:pt x="186" y="64"/>
                  <a:pt x="186" y="64"/>
                </a:cubicBezTo>
                <a:cubicBezTo>
                  <a:pt x="186" y="65"/>
                  <a:pt x="186" y="65"/>
                  <a:pt x="186" y="65"/>
                </a:cubicBezTo>
                <a:cubicBezTo>
                  <a:pt x="186" y="65"/>
                  <a:pt x="186" y="65"/>
                  <a:pt x="187" y="65"/>
                </a:cubicBezTo>
                <a:cubicBezTo>
                  <a:pt x="187" y="63"/>
                  <a:pt x="185" y="62"/>
                  <a:pt x="184" y="60"/>
                </a:cubicBezTo>
                <a:cubicBezTo>
                  <a:pt x="184" y="60"/>
                  <a:pt x="184" y="60"/>
                  <a:pt x="184" y="60"/>
                </a:cubicBezTo>
                <a:cubicBezTo>
                  <a:pt x="184" y="60"/>
                  <a:pt x="184" y="60"/>
                  <a:pt x="183" y="60"/>
                </a:cubicBezTo>
                <a:cubicBezTo>
                  <a:pt x="184" y="59"/>
                  <a:pt x="183" y="58"/>
                  <a:pt x="184" y="58"/>
                </a:cubicBezTo>
                <a:cubicBezTo>
                  <a:pt x="181" y="57"/>
                  <a:pt x="181" y="55"/>
                  <a:pt x="179" y="53"/>
                </a:cubicBezTo>
                <a:cubicBezTo>
                  <a:pt x="179" y="51"/>
                  <a:pt x="177" y="51"/>
                  <a:pt x="176" y="49"/>
                </a:cubicBezTo>
                <a:cubicBezTo>
                  <a:pt x="174" y="49"/>
                  <a:pt x="173" y="46"/>
                  <a:pt x="170" y="45"/>
                </a:cubicBezTo>
                <a:cubicBezTo>
                  <a:pt x="170" y="45"/>
                  <a:pt x="169" y="44"/>
                  <a:pt x="169" y="43"/>
                </a:cubicBezTo>
                <a:cubicBezTo>
                  <a:pt x="169" y="44"/>
                  <a:pt x="168" y="43"/>
                  <a:pt x="168" y="43"/>
                </a:cubicBezTo>
                <a:cubicBezTo>
                  <a:pt x="171" y="40"/>
                  <a:pt x="172" y="46"/>
                  <a:pt x="175" y="46"/>
                </a:cubicBezTo>
                <a:cubicBezTo>
                  <a:pt x="175" y="47"/>
                  <a:pt x="175" y="47"/>
                  <a:pt x="175" y="47"/>
                </a:cubicBezTo>
                <a:cubicBezTo>
                  <a:pt x="185" y="55"/>
                  <a:pt x="190" y="66"/>
                  <a:pt x="194" y="77"/>
                </a:cubicBezTo>
                <a:cubicBezTo>
                  <a:pt x="195" y="79"/>
                  <a:pt x="195" y="80"/>
                  <a:pt x="196" y="82"/>
                </a:cubicBezTo>
                <a:cubicBezTo>
                  <a:pt x="197" y="83"/>
                  <a:pt x="194" y="84"/>
                  <a:pt x="197" y="85"/>
                </a:cubicBezTo>
                <a:cubicBezTo>
                  <a:pt x="196" y="85"/>
                  <a:pt x="196" y="85"/>
                  <a:pt x="196" y="85"/>
                </a:cubicBezTo>
                <a:cubicBezTo>
                  <a:pt x="197" y="86"/>
                  <a:pt x="197" y="86"/>
                  <a:pt x="197" y="86"/>
                </a:cubicBezTo>
                <a:cubicBezTo>
                  <a:pt x="197" y="86"/>
                  <a:pt x="197" y="86"/>
                  <a:pt x="197" y="86"/>
                </a:cubicBezTo>
                <a:cubicBezTo>
                  <a:pt x="197" y="86"/>
                  <a:pt x="197" y="87"/>
                  <a:pt x="196" y="86"/>
                </a:cubicBezTo>
                <a:cubicBezTo>
                  <a:pt x="196" y="88"/>
                  <a:pt x="197" y="87"/>
                  <a:pt x="198" y="88"/>
                </a:cubicBezTo>
                <a:cubicBezTo>
                  <a:pt x="198" y="90"/>
                  <a:pt x="199" y="91"/>
                  <a:pt x="198" y="93"/>
                </a:cubicBezTo>
                <a:cubicBezTo>
                  <a:pt x="199" y="93"/>
                  <a:pt x="199" y="93"/>
                  <a:pt x="199" y="93"/>
                </a:cubicBezTo>
                <a:cubicBezTo>
                  <a:pt x="199" y="94"/>
                  <a:pt x="200" y="95"/>
                  <a:pt x="199" y="95"/>
                </a:cubicBezTo>
                <a:cubicBezTo>
                  <a:pt x="199" y="95"/>
                  <a:pt x="199" y="94"/>
                  <a:pt x="198" y="94"/>
                </a:cubicBezTo>
                <a:cubicBezTo>
                  <a:pt x="198" y="96"/>
                  <a:pt x="198" y="96"/>
                  <a:pt x="198" y="96"/>
                </a:cubicBezTo>
                <a:cubicBezTo>
                  <a:pt x="198" y="96"/>
                  <a:pt x="199" y="96"/>
                  <a:pt x="199" y="96"/>
                </a:cubicBezTo>
                <a:cubicBezTo>
                  <a:pt x="199" y="97"/>
                  <a:pt x="198" y="97"/>
                  <a:pt x="198" y="97"/>
                </a:cubicBezTo>
                <a:cubicBezTo>
                  <a:pt x="200" y="97"/>
                  <a:pt x="200" y="97"/>
                  <a:pt x="200" y="97"/>
                </a:cubicBezTo>
                <a:cubicBezTo>
                  <a:pt x="200" y="98"/>
                  <a:pt x="200" y="98"/>
                  <a:pt x="199" y="98"/>
                </a:cubicBezTo>
                <a:cubicBezTo>
                  <a:pt x="200" y="99"/>
                  <a:pt x="200" y="99"/>
                  <a:pt x="200" y="99"/>
                </a:cubicBezTo>
                <a:cubicBezTo>
                  <a:pt x="198" y="99"/>
                  <a:pt x="198" y="99"/>
                  <a:pt x="198" y="99"/>
                </a:cubicBezTo>
                <a:cubicBezTo>
                  <a:pt x="201" y="100"/>
                  <a:pt x="197" y="101"/>
                  <a:pt x="198" y="102"/>
                </a:cubicBezTo>
                <a:cubicBezTo>
                  <a:pt x="197" y="104"/>
                  <a:pt x="198" y="106"/>
                  <a:pt x="197" y="108"/>
                </a:cubicBezTo>
                <a:cubicBezTo>
                  <a:pt x="197" y="109"/>
                  <a:pt x="198" y="110"/>
                  <a:pt x="197" y="111"/>
                </a:cubicBezTo>
                <a:cubicBezTo>
                  <a:pt x="196" y="120"/>
                  <a:pt x="193" y="129"/>
                  <a:pt x="191" y="139"/>
                </a:cubicBezTo>
                <a:cubicBezTo>
                  <a:pt x="191" y="144"/>
                  <a:pt x="188" y="148"/>
                  <a:pt x="187" y="153"/>
                </a:cubicBezTo>
                <a:cubicBezTo>
                  <a:pt x="186" y="153"/>
                  <a:pt x="186" y="156"/>
                  <a:pt x="184" y="156"/>
                </a:cubicBezTo>
                <a:cubicBezTo>
                  <a:pt x="183" y="155"/>
                  <a:pt x="185" y="153"/>
                  <a:pt x="185" y="152"/>
                </a:cubicBezTo>
                <a:cubicBezTo>
                  <a:pt x="184" y="151"/>
                  <a:pt x="184" y="150"/>
                  <a:pt x="185" y="150"/>
                </a:cubicBezTo>
                <a:cubicBezTo>
                  <a:pt x="186" y="149"/>
                  <a:pt x="184" y="149"/>
                  <a:pt x="184" y="148"/>
                </a:cubicBezTo>
                <a:cubicBezTo>
                  <a:pt x="185" y="147"/>
                  <a:pt x="185" y="148"/>
                  <a:pt x="186" y="148"/>
                </a:cubicBezTo>
                <a:cubicBezTo>
                  <a:pt x="185" y="145"/>
                  <a:pt x="188" y="143"/>
                  <a:pt x="188" y="140"/>
                </a:cubicBezTo>
                <a:cubicBezTo>
                  <a:pt x="187" y="141"/>
                  <a:pt x="187" y="141"/>
                  <a:pt x="187" y="141"/>
                </a:cubicBezTo>
                <a:cubicBezTo>
                  <a:pt x="186" y="143"/>
                  <a:pt x="185" y="145"/>
                  <a:pt x="184" y="146"/>
                </a:cubicBezTo>
                <a:cubicBezTo>
                  <a:pt x="184" y="148"/>
                  <a:pt x="182" y="148"/>
                  <a:pt x="183" y="149"/>
                </a:cubicBezTo>
                <a:cubicBezTo>
                  <a:pt x="182" y="150"/>
                  <a:pt x="182" y="150"/>
                  <a:pt x="182" y="150"/>
                </a:cubicBezTo>
                <a:cubicBezTo>
                  <a:pt x="181" y="151"/>
                  <a:pt x="180" y="153"/>
                  <a:pt x="178" y="154"/>
                </a:cubicBezTo>
                <a:cubicBezTo>
                  <a:pt x="176" y="152"/>
                  <a:pt x="179" y="152"/>
                  <a:pt x="179" y="150"/>
                </a:cubicBezTo>
                <a:cubicBezTo>
                  <a:pt x="179" y="149"/>
                  <a:pt x="181" y="150"/>
                  <a:pt x="180" y="149"/>
                </a:cubicBezTo>
                <a:cubicBezTo>
                  <a:pt x="180" y="148"/>
                  <a:pt x="181" y="148"/>
                  <a:pt x="181" y="148"/>
                </a:cubicBezTo>
                <a:cubicBezTo>
                  <a:pt x="182" y="146"/>
                  <a:pt x="182" y="145"/>
                  <a:pt x="183" y="144"/>
                </a:cubicBezTo>
                <a:cubicBezTo>
                  <a:pt x="184" y="143"/>
                  <a:pt x="184" y="143"/>
                  <a:pt x="185" y="142"/>
                </a:cubicBezTo>
                <a:cubicBezTo>
                  <a:pt x="186" y="138"/>
                  <a:pt x="189" y="134"/>
                  <a:pt x="190" y="130"/>
                </a:cubicBezTo>
                <a:cubicBezTo>
                  <a:pt x="191" y="118"/>
                  <a:pt x="194" y="104"/>
                  <a:pt x="192" y="92"/>
                </a:cubicBezTo>
                <a:cubicBezTo>
                  <a:pt x="192" y="90"/>
                  <a:pt x="191" y="88"/>
                  <a:pt x="190" y="85"/>
                </a:cubicBezTo>
                <a:cubicBezTo>
                  <a:pt x="191" y="85"/>
                  <a:pt x="191" y="85"/>
                  <a:pt x="191" y="85"/>
                </a:cubicBezTo>
                <a:cubicBezTo>
                  <a:pt x="189" y="81"/>
                  <a:pt x="188" y="77"/>
                  <a:pt x="186" y="74"/>
                </a:cubicBezTo>
                <a:cubicBezTo>
                  <a:pt x="181" y="60"/>
                  <a:pt x="168" y="47"/>
                  <a:pt x="154" y="41"/>
                </a:cubicBezTo>
                <a:cubicBezTo>
                  <a:pt x="153" y="41"/>
                  <a:pt x="153" y="39"/>
                  <a:pt x="152" y="40"/>
                </a:cubicBezTo>
                <a:cubicBezTo>
                  <a:pt x="151" y="39"/>
                  <a:pt x="149" y="39"/>
                  <a:pt x="150" y="38"/>
                </a:cubicBezTo>
                <a:cubicBezTo>
                  <a:pt x="142" y="34"/>
                  <a:pt x="132" y="33"/>
                  <a:pt x="123" y="32"/>
                </a:cubicBezTo>
                <a:cubicBezTo>
                  <a:pt x="121" y="32"/>
                  <a:pt x="120" y="31"/>
                  <a:pt x="119" y="32"/>
                </a:cubicBezTo>
                <a:cubicBezTo>
                  <a:pt x="116" y="31"/>
                  <a:pt x="114" y="32"/>
                  <a:pt x="111" y="33"/>
                </a:cubicBezTo>
                <a:cubicBezTo>
                  <a:pt x="110" y="33"/>
                  <a:pt x="108" y="32"/>
                  <a:pt x="107" y="34"/>
                </a:cubicBezTo>
                <a:cubicBezTo>
                  <a:pt x="105" y="33"/>
                  <a:pt x="104" y="35"/>
                  <a:pt x="102" y="35"/>
                </a:cubicBezTo>
                <a:cubicBezTo>
                  <a:pt x="99" y="36"/>
                  <a:pt x="95" y="37"/>
                  <a:pt x="91" y="38"/>
                </a:cubicBezTo>
                <a:cubicBezTo>
                  <a:pt x="87" y="40"/>
                  <a:pt x="84" y="42"/>
                  <a:pt x="80" y="44"/>
                </a:cubicBezTo>
                <a:cubicBezTo>
                  <a:pt x="77" y="46"/>
                  <a:pt x="73" y="49"/>
                  <a:pt x="71" y="52"/>
                </a:cubicBezTo>
                <a:cubicBezTo>
                  <a:pt x="70" y="52"/>
                  <a:pt x="69" y="52"/>
                  <a:pt x="70" y="53"/>
                </a:cubicBezTo>
                <a:cubicBezTo>
                  <a:pt x="74" y="49"/>
                  <a:pt x="79" y="45"/>
                  <a:pt x="84" y="42"/>
                </a:cubicBezTo>
                <a:cubicBezTo>
                  <a:pt x="84" y="43"/>
                  <a:pt x="84" y="43"/>
                  <a:pt x="84" y="43"/>
                </a:cubicBezTo>
                <a:cubicBezTo>
                  <a:pt x="80" y="46"/>
                  <a:pt x="75" y="49"/>
                  <a:pt x="71" y="52"/>
                </a:cubicBezTo>
                <a:cubicBezTo>
                  <a:pt x="71" y="53"/>
                  <a:pt x="70" y="53"/>
                  <a:pt x="70" y="54"/>
                </a:cubicBezTo>
                <a:cubicBezTo>
                  <a:pt x="61" y="62"/>
                  <a:pt x="54" y="71"/>
                  <a:pt x="51" y="81"/>
                </a:cubicBezTo>
                <a:cubicBezTo>
                  <a:pt x="48" y="87"/>
                  <a:pt x="47" y="93"/>
                  <a:pt x="46" y="100"/>
                </a:cubicBezTo>
                <a:cubicBezTo>
                  <a:pt x="47" y="101"/>
                  <a:pt x="47" y="101"/>
                  <a:pt x="47" y="101"/>
                </a:cubicBezTo>
                <a:cubicBezTo>
                  <a:pt x="46" y="104"/>
                  <a:pt x="46" y="107"/>
                  <a:pt x="46" y="110"/>
                </a:cubicBezTo>
                <a:cubicBezTo>
                  <a:pt x="46" y="111"/>
                  <a:pt x="47" y="113"/>
                  <a:pt x="46" y="114"/>
                </a:cubicBezTo>
                <a:cubicBezTo>
                  <a:pt x="47" y="128"/>
                  <a:pt x="51" y="141"/>
                  <a:pt x="57" y="154"/>
                </a:cubicBezTo>
                <a:cubicBezTo>
                  <a:pt x="58" y="154"/>
                  <a:pt x="58" y="155"/>
                  <a:pt x="58" y="155"/>
                </a:cubicBezTo>
                <a:cubicBezTo>
                  <a:pt x="60" y="156"/>
                  <a:pt x="61" y="159"/>
                  <a:pt x="63" y="160"/>
                </a:cubicBezTo>
                <a:cubicBezTo>
                  <a:pt x="61" y="161"/>
                  <a:pt x="63" y="162"/>
                  <a:pt x="64" y="163"/>
                </a:cubicBezTo>
                <a:cubicBezTo>
                  <a:pt x="63" y="164"/>
                  <a:pt x="63" y="164"/>
                  <a:pt x="63" y="164"/>
                </a:cubicBezTo>
                <a:cubicBezTo>
                  <a:pt x="63" y="164"/>
                  <a:pt x="63" y="165"/>
                  <a:pt x="63" y="165"/>
                </a:cubicBezTo>
                <a:cubicBezTo>
                  <a:pt x="63" y="167"/>
                  <a:pt x="66" y="168"/>
                  <a:pt x="65" y="170"/>
                </a:cubicBezTo>
                <a:cubicBezTo>
                  <a:pt x="65" y="171"/>
                  <a:pt x="66" y="171"/>
                  <a:pt x="67" y="172"/>
                </a:cubicBezTo>
                <a:cubicBezTo>
                  <a:pt x="67" y="171"/>
                  <a:pt x="68" y="171"/>
                  <a:pt x="67" y="170"/>
                </a:cubicBezTo>
                <a:cubicBezTo>
                  <a:pt x="68" y="171"/>
                  <a:pt x="69" y="170"/>
                  <a:pt x="70" y="171"/>
                </a:cubicBezTo>
                <a:cubicBezTo>
                  <a:pt x="71" y="171"/>
                  <a:pt x="72" y="172"/>
                  <a:pt x="73" y="172"/>
                </a:cubicBezTo>
                <a:cubicBezTo>
                  <a:pt x="74" y="173"/>
                  <a:pt x="75" y="173"/>
                  <a:pt x="76" y="173"/>
                </a:cubicBezTo>
                <a:cubicBezTo>
                  <a:pt x="77" y="173"/>
                  <a:pt x="76" y="174"/>
                  <a:pt x="76" y="175"/>
                </a:cubicBezTo>
                <a:cubicBezTo>
                  <a:pt x="76" y="175"/>
                  <a:pt x="77" y="175"/>
                  <a:pt x="77" y="175"/>
                </a:cubicBezTo>
                <a:cubicBezTo>
                  <a:pt x="76" y="174"/>
                  <a:pt x="76" y="174"/>
                  <a:pt x="76" y="174"/>
                </a:cubicBezTo>
                <a:cubicBezTo>
                  <a:pt x="77" y="173"/>
                  <a:pt x="78" y="174"/>
                  <a:pt x="78" y="175"/>
                </a:cubicBezTo>
                <a:cubicBezTo>
                  <a:pt x="78" y="175"/>
                  <a:pt x="79" y="175"/>
                  <a:pt x="78" y="176"/>
                </a:cubicBezTo>
                <a:cubicBezTo>
                  <a:pt x="76" y="177"/>
                  <a:pt x="79" y="179"/>
                  <a:pt x="78" y="181"/>
                </a:cubicBezTo>
                <a:cubicBezTo>
                  <a:pt x="79" y="183"/>
                  <a:pt x="81" y="183"/>
                  <a:pt x="83" y="184"/>
                </a:cubicBezTo>
                <a:cubicBezTo>
                  <a:pt x="84" y="183"/>
                  <a:pt x="82" y="183"/>
                  <a:pt x="82" y="182"/>
                </a:cubicBezTo>
                <a:cubicBezTo>
                  <a:pt x="82" y="182"/>
                  <a:pt x="82" y="182"/>
                  <a:pt x="82" y="182"/>
                </a:cubicBezTo>
                <a:cubicBezTo>
                  <a:pt x="83" y="183"/>
                  <a:pt x="83" y="181"/>
                  <a:pt x="84" y="182"/>
                </a:cubicBezTo>
                <a:cubicBezTo>
                  <a:pt x="84" y="183"/>
                  <a:pt x="84" y="184"/>
                  <a:pt x="83" y="185"/>
                </a:cubicBezTo>
                <a:cubicBezTo>
                  <a:pt x="84" y="185"/>
                  <a:pt x="85" y="185"/>
                  <a:pt x="85" y="186"/>
                </a:cubicBezTo>
                <a:cubicBezTo>
                  <a:pt x="84" y="186"/>
                  <a:pt x="84" y="186"/>
                  <a:pt x="83" y="186"/>
                </a:cubicBezTo>
                <a:cubicBezTo>
                  <a:pt x="83" y="187"/>
                  <a:pt x="82" y="187"/>
                  <a:pt x="82" y="188"/>
                </a:cubicBezTo>
                <a:cubicBezTo>
                  <a:pt x="82" y="188"/>
                  <a:pt x="81" y="188"/>
                  <a:pt x="80" y="189"/>
                </a:cubicBezTo>
                <a:cubicBezTo>
                  <a:pt x="78" y="187"/>
                  <a:pt x="78" y="192"/>
                  <a:pt x="76" y="189"/>
                </a:cubicBezTo>
                <a:cubicBezTo>
                  <a:pt x="75" y="189"/>
                  <a:pt x="73" y="190"/>
                  <a:pt x="72" y="189"/>
                </a:cubicBezTo>
                <a:cubicBezTo>
                  <a:pt x="73" y="190"/>
                  <a:pt x="73" y="190"/>
                  <a:pt x="73" y="190"/>
                </a:cubicBezTo>
                <a:cubicBezTo>
                  <a:pt x="74" y="190"/>
                  <a:pt x="73" y="192"/>
                  <a:pt x="75" y="192"/>
                </a:cubicBezTo>
                <a:cubicBezTo>
                  <a:pt x="75" y="192"/>
                  <a:pt x="74" y="192"/>
                  <a:pt x="74" y="191"/>
                </a:cubicBezTo>
                <a:cubicBezTo>
                  <a:pt x="75" y="192"/>
                  <a:pt x="76" y="193"/>
                  <a:pt x="77" y="194"/>
                </a:cubicBezTo>
                <a:cubicBezTo>
                  <a:pt x="77" y="195"/>
                  <a:pt x="75" y="193"/>
                  <a:pt x="74" y="193"/>
                </a:cubicBezTo>
                <a:cubicBezTo>
                  <a:pt x="73" y="193"/>
                  <a:pt x="73" y="194"/>
                  <a:pt x="73" y="195"/>
                </a:cubicBezTo>
                <a:cubicBezTo>
                  <a:pt x="73" y="195"/>
                  <a:pt x="72" y="195"/>
                  <a:pt x="72" y="195"/>
                </a:cubicBezTo>
                <a:cubicBezTo>
                  <a:pt x="72" y="195"/>
                  <a:pt x="72" y="195"/>
                  <a:pt x="72" y="195"/>
                </a:cubicBezTo>
                <a:cubicBezTo>
                  <a:pt x="70" y="196"/>
                  <a:pt x="69" y="192"/>
                  <a:pt x="68" y="192"/>
                </a:cubicBezTo>
                <a:cubicBezTo>
                  <a:pt x="67" y="193"/>
                  <a:pt x="67" y="193"/>
                  <a:pt x="67" y="193"/>
                </a:cubicBezTo>
                <a:cubicBezTo>
                  <a:pt x="68" y="194"/>
                  <a:pt x="68" y="194"/>
                  <a:pt x="68" y="194"/>
                </a:cubicBezTo>
                <a:cubicBezTo>
                  <a:pt x="72" y="197"/>
                  <a:pt x="76" y="198"/>
                  <a:pt x="80" y="199"/>
                </a:cubicBezTo>
                <a:cubicBezTo>
                  <a:pt x="80" y="199"/>
                  <a:pt x="80" y="199"/>
                  <a:pt x="80" y="199"/>
                </a:cubicBezTo>
                <a:cubicBezTo>
                  <a:pt x="80" y="199"/>
                  <a:pt x="80" y="199"/>
                  <a:pt x="80" y="199"/>
                </a:cubicBezTo>
                <a:cubicBezTo>
                  <a:pt x="78" y="197"/>
                  <a:pt x="74" y="196"/>
                  <a:pt x="73" y="194"/>
                </a:cubicBezTo>
                <a:cubicBezTo>
                  <a:pt x="73" y="194"/>
                  <a:pt x="74" y="194"/>
                  <a:pt x="74" y="194"/>
                </a:cubicBezTo>
                <a:cubicBezTo>
                  <a:pt x="74" y="194"/>
                  <a:pt x="74" y="194"/>
                  <a:pt x="74" y="194"/>
                </a:cubicBezTo>
                <a:cubicBezTo>
                  <a:pt x="74" y="196"/>
                  <a:pt x="76" y="195"/>
                  <a:pt x="77" y="194"/>
                </a:cubicBezTo>
                <a:cubicBezTo>
                  <a:pt x="78" y="196"/>
                  <a:pt x="78" y="196"/>
                  <a:pt x="78" y="196"/>
                </a:cubicBezTo>
                <a:cubicBezTo>
                  <a:pt x="78" y="197"/>
                  <a:pt x="77" y="195"/>
                  <a:pt x="77" y="196"/>
                </a:cubicBezTo>
                <a:cubicBezTo>
                  <a:pt x="79" y="197"/>
                  <a:pt x="79" y="197"/>
                  <a:pt x="79" y="197"/>
                </a:cubicBezTo>
                <a:cubicBezTo>
                  <a:pt x="78" y="196"/>
                  <a:pt x="79" y="196"/>
                  <a:pt x="79" y="196"/>
                </a:cubicBezTo>
                <a:cubicBezTo>
                  <a:pt x="82" y="198"/>
                  <a:pt x="86" y="198"/>
                  <a:pt x="88" y="199"/>
                </a:cubicBezTo>
                <a:cubicBezTo>
                  <a:pt x="87" y="200"/>
                  <a:pt x="90" y="200"/>
                  <a:pt x="90" y="201"/>
                </a:cubicBezTo>
                <a:cubicBezTo>
                  <a:pt x="90" y="201"/>
                  <a:pt x="91" y="202"/>
                  <a:pt x="90" y="202"/>
                </a:cubicBezTo>
                <a:cubicBezTo>
                  <a:pt x="91" y="201"/>
                  <a:pt x="93" y="201"/>
                  <a:pt x="94" y="202"/>
                </a:cubicBezTo>
                <a:cubicBezTo>
                  <a:pt x="95" y="202"/>
                  <a:pt x="97" y="203"/>
                  <a:pt x="98" y="202"/>
                </a:cubicBezTo>
                <a:cubicBezTo>
                  <a:pt x="108" y="204"/>
                  <a:pt x="121" y="205"/>
                  <a:pt x="132" y="202"/>
                </a:cubicBezTo>
                <a:cubicBezTo>
                  <a:pt x="134" y="203"/>
                  <a:pt x="136" y="201"/>
                  <a:pt x="138" y="201"/>
                </a:cubicBezTo>
                <a:cubicBezTo>
                  <a:pt x="148" y="199"/>
                  <a:pt x="159" y="196"/>
                  <a:pt x="168" y="190"/>
                </a:cubicBezTo>
                <a:cubicBezTo>
                  <a:pt x="168" y="189"/>
                  <a:pt x="170" y="189"/>
                  <a:pt x="170" y="188"/>
                </a:cubicBezTo>
                <a:cubicBezTo>
                  <a:pt x="170" y="188"/>
                  <a:pt x="170" y="188"/>
                  <a:pt x="169" y="188"/>
                </a:cubicBezTo>
                <a:cubicBezTo>
                  <a:pt x="172" y="185"/>
                  <a:pt x="176" y="183"/>
                  <a:pt x="179" y="180"/>
                </a:cubicBezTo>
                <a:cubicBezTo>
                  <a:pt x="179" y="180"/>
                  <a:pt x="179" y="180"/>
                  <a:pt x="179" y="180"/>
                </a:cubicBezTo>
                <a:cubicBezTo>
                  <a:pt x="179" y="180"/>
                  <a:pt x="180" y="179"/>
                  <a:pt x="180" y="180"/>
                </a:cubicBezTo>
                <a:cubicBezTo>
                  <a:pt x="181" y="179"/>
                  <a:pt x="181" y="178"/>
                  <a:pt x="181" y="178"/>
                </a:cubicBezTo>
                <a:cubicBezTo>
                  <a:pt x="175" y="183"/>
                  <a:pt x="169" y="187"/>
                  <a:pt x="162" y="191"/>
                </a:cubicBezTo>
                <a:cubicBezTo>
                  <a:pt x="164" y="191"/>
                  <a:pt x="166" y="189"/>
                  <a:pt x="167" y="189"/>
                </a:cubicBezTo>
                <a:cubicBezTo>
                  <a:pt x="165" y="191"/>
                  <a:pt x="162" y="192"/>
                  <a:pt x="160" y="192"/>
                </a:cubicBezTo>
                <a:cubicBezTo>
                  <a:pt x="147" y="197"/>
                  <a:pt x="135" y="201"/>
                  <a:pt x="120" y="200"/>
                </a:cubicBezTo>
                <a:cubicBezTo>
                  <a:pt x="117" y="199"/>
                  <a:pt x="112" y="200"/>
                  <a:pt x="109" y="199"/>
                </a:cubicBezTo>
                <a:cubicBezTo>
                  <a:pt x="108" y="200"/>
                  <a:pt x="108" y="200"/>
                  <a:pt x="108" y="200"/>
                </a:cubicBezTo>
                <a:cubicBezTo>
                  <a:pt x="107" y="199"/>
                  <a:pt x="105" y="198"/>
                  <a:pt x="103" y="199"/>
                </a:cubicBezTo>
                <a:cubicBezTo>
                  <a:pt x="102" y="198"/>
                  <a:pt x="100" y="199"/>
                  <a:pt x="99" y="197"/>
                </a:cubicBezTo>
                <a:cubicBezTo>
                  <a:pt x="108" y="197"/>
                  <a:pt x="116" y="199"/>
                  <a:pt x="125" y="198"/>
                </a:cubicBezTo>
                <a:cubicBezTo>
                  <a:pt x="130" y="197"/>
                  <a:pt x="135" y="196"/>
                  <a:pt x="139" y="195"/>
                </a:cubicBezTo>
                <a:cubicBezTo>
                  <a:pt x="139" y="195"/>
                  <a:pt x="139" y="195"/>
                  <a:pt x="139" y="195"/>
                </a:cubicBezTo>
                <a:cubicBezTo>
                  <a:pt x="140" y="195"/>
                  <a:pt x="140" y="195"/>
                  <a:pt x="141" y="195"/>
                </a:cubicBezTo>
                <a:cubicBezTo>
                  <a:pt x="144" y="193"/>
                  <a:pt x="147" y="193"/>
                  <a:pt x="150" y="192"/>
                </a:cubicBezTo>
                <a:cubicBezTo>
                  <a:pt x="151" y="191"/>
                  <a:pt x="152" y="191"/>
                  <a:pt x="152" y="191"/>
                </a:cubicBezTo>
                <a:cubicBezTo>
                  <a:pt x="141" y="194"/>
                  <a:pt x="130" y="198"/>
                  <a:pt x="118" y="198"/>
                </a:cubicBezTo>
                <a:cubicBezTo>
                  <a:pt x="113" y="199"/>
                  <a:pt x="110" y="196"/>
                  <a:pt x="106" y="196"/>
                </a:cubicBezTo>
                <a:cubicBezTo>
                  <a:pt x="103" y="194"/>
                  <a:pt x="103" y="194"/>
                  <a:pt x="103" y="194"/>
                </a:cubicBezTo>
                <a:cubicBezTo>
                  <a:pt x="104" y="194"/>
                  <a:pt x="104" y="194"/>
                  <a:pt x="104" y="194"/>
                </a:cubicBezTo>
                <a:cubicBezTo>
                  <a:pt x="108" y="194"/>
                  <a:pt x="113" y="195"/>
                  <a:pt x="118" y="196"/>
                </a:cubicBezTo>
                <a:cubicBezTo>
                  <a:pt x="119" y="195"/>
                  <a:pt x="119" y="195"/>
                  <a:pt x="119" y="195"/>
                </a:cubicBezTo>
                <a:cubicBezTo>
                  <a:pt x="129" y="194"/>
                  <a:pt x="129" y="194"/>
                  <a:pt x="129" y="194"/>
                </a:cubicBezTo>
                <a:cubicBezTo>
                  <a:pt x="127" y="194"/>
                  <a:pt x="127" y="194"/>
                  <a:pt x="127" y="194"/>
                </a:cubicBezTo>
                <a:cubicBezTo>
                  <a:pt x="129" y="193"/>
                  <a:pt x="133" y="194"/>
                  <a:pt x="134" y="193"/>
                </a:cubicBezTo>
                <a:cubicBezTo>
                  <a:pt x="133" y="193"/>
                  <a:pt x="133" y="193"/>
                  <a:pt x="133" y="193"/>
                </a:cubicBezTo>
                <a:cubicBezTo>
                  <a:pt x="131" y="193"/>
                  <a:pt x="129" y="194"/>
                  <a:pt x="127" y="193"/>
                </a:cubicBezTo>
                <a:cubicBezTo>
                  <a:pt x="127" y="193"/>
                  <a:pt x="128" y="194"/>
                  <a:pt x="127" y="194"/>
                </a:cubicBezTo>
                <a:cubicBezTo>
                  <a:pt x="122" y="194"/>
                  <a:pt x="117" y="192"/>
                  <a:pt x="112" y="193"/>
                </a:cubicBezTo>
                <a:cubicBezTo>
                  <a:pt x="111" y="193"/>
                  <a:pt x="111" y="193"/>
                  <a:pt x="111" y="193"/>
                </a:cubicBezTo>
                <a:cubicBezTo>
                  <a:pt x="112" y="191"/>
                  <a:pt x="114" y="193"/>
                  <a:pt x="116" y="192"/>
                </a:cubicBezTo>
                <a:cubicBezTo>
                  <a:pt x="116" y="191"/>
                  <a:pt x="116" y="191"/>
                  <a:pt x="116" y="191"/>
                </a:cubicBezTo>
                <a:cubicBezTo>
                  <a:pt x="117" y="192"/>
                  <a:pt x="117" y="192"/>
                  <a:pt x="117" y="192"/>
                </a:cubicBezTo>
                <a:cubicBezTo>
                  <a:pt x="118" y="191"/>
                  <a:pt x="119" y="192"/>
                  <a:pt x="120" y="191"/>
                </a:cubicBezTo>
                <a:cubicBezTo>
                  <a:pt x="119" y="190"/>
                  <a:pt x="119" y="190"/>
                  <a:pt x="119" y="190"/>
                </a:cubicBezTo>
                <a:cubicBezTo>
                  <a:pt x="119" y="189"/>
                  <a:pt x="119" y="189"/>
                  <a:pt x="119" y="189"/>
                </a:cubicBezTo>
                <a:cubicBezTo>
                  <a:pt x="121" y="190"/>
                  <a:pt x="124" y="191"/>
                  <a:pt x="126" y="190"/>
                </a:cubicBezTo>
                <a:cubicBezTo>
                  <a:pt x="133" y="190"/>
                  <a:pt x="139" y="188"/>
                  <a:pt x="145" y="187"/>
                </a:cubicBezTo>
                <a:cubicBezTo>
                  <a:pt x="141" y="189"/>
                  <a:pt x="136" y="190"/>
                  <a:pt x="132" y="191"/>
                </a:cubicBezTo>
                <a:cubicBezTo>
                  <a:pt x="141" y="192"/>
                  <a:pt x="150" y="188"/>
                  <a:pt x="158" y="185"/>
                </a:cubicBezTo>
                <a:cubicBezTo>
                  <a:pt x="160" y="184"/>
                  <a:pt x="161" y="183"/>
                  <a:pt x="163" y="183"/>
                </a:cubicBezTo>
                <a:cubicBezTo>
                  <a:pt x="163" y="182"/>
                  <a:pt x="164" y="182"/>
                  <a:pt x="164" y="182"/>
                </a:cubicBezTo>
                <a:cubicBezTo>
                  <a:pt x="167" y="182"/>
                  <a:pt x="167" y="179"/>
                  <a:pt x="170" y="179"/>
                </a:cubicBezTo>
                <a:cubicBezTo>
                  <a:pt x="170" y="177"/>
                  <a:pt x="171" y="178"/>
                  <a:pt x="172" y="177"/>
                </a:cubicBezTo>
                <a:cubicBezTo>
                  <a:pt x="172" y="177"/>
                  <a:pt x="172" y="177"/>
                  <a:pt x="173" y="176"/>
                </a:cubicBezTo>
                <a:cubicBezTo>
                  <a:pt x="173" y="175"/>
                  <a:pt x="173" y="176"/>
                  <a:pt x="174" y="175"/>
                </a:cubicBezTo>
                <a:cubicBezTo>
                  <a:pt x="176" y="176"/>
                  <a:pt x="175" y="173"/>
                  <a:pt x="176" y="174"/>
                </a:cubicBezTo>
                <a:cubicBezTo>
                  <a:pt x="176" y="173"/>
                  <a:pt x="176" y="173"/>
                  <a:pt x="176" y="173"/>
                </a:cubicBezTo>
                <a:cubicBezTo>
                  <a:pt x="176" y="173"/>
                  <a:pt x="177" y="173"/>
                  <a:pt x="177" y="174"/>
                </a:cubicBezTo>
                <a:cubicBezTo>
                  <a:pt x="176" y="173"/>
                  <a:pt x="178" y="173"/>
                  <a:pt x="178" y="172"/>
                </a:cubicBezTo>
                <a:cubicBezTo>
                  <a:pt x="179" y="172"/>
                  <a:pt x="179" y="172"/>
                  <a:pt x="179" y="171"/>
                </a:cubicBezTo>
                <a:cubicBezTo>
                  <a:pt x="181" y="170"/>
                  <a:pt x="181" y="167"/>
                  <a:pt x="184" y="168"/>
                </a:cubicBezTo>
                <a:cubicBezTo>
                  <a:pt x="183" y="168"/>
                  <a:pt x="182" y="167"/>
                  <a:pt x="183" y="166"/>
                </a:cubicBezTo>
                <a:cubicBezTo>
                  <a:pt x="184" y="167"/>
                  <a:pt x="186" y="166"/>
                  <a:pt x="186" y="166"/>
                </a:cubicBezTo>
                <a:cubicBezTo>
                  <a:pt x="186" y="166"/>
                  <a:pt x="186" y="166"/>
                  <a:pt x="186" y="165"/>
                </a:cubicBezTo>
                <a:cubicBezTo>
                  <a:pt x="186" y="164"/>
                  <a:pt x="187" y="164"/>
                  <a:pt x="188" y="164"/>
                </a:cubicBezTo>
                <a:cubicBezTo>
                  <a:pt x="186" y="162"/>
                  <a:pt x="191" y="161"/>
                  <a:pt x="191" y="159"/>
                </a:cubicBezTo>
                <a:cubicBezTo>
                  <a:pt x="191" y="158"/>
                  <a:pt x="191" y="159"/>
                  <a:pt x="192" y="159"/>
                </a:cubicBezTo>
                <a:cubicBezTo>
                  <a:pt x="192" y="158"/>
                  <a:pt x="191" y="158"/>
                  <a:pt x="192" y="157"/>
                </a:cubicBezTo>
                <a:cubicBezTo>
                  <a:pt x="193" y="157"/>
                  <a:pt x="192" y="155"/>
                  <a:pt x="194" y="155"/>
                </a:cubicBezTo>
                <a:cubicBezTo>
                  <a:pt x="195" y="154"/>
                  <a:pt x="195" y="152"/>
                  <a:pt x="196" y="152"/>
                </a:cubicBezTo>
                <a:cubicBezTo>
                  <a:pt x="197" y="149"/>
                  <a:pt x="199" y="146"/>
                  <a:pt x="200" y="144"/>
                </a:cubicBezTo>
                <a:cubicBezTo>
                  <a:pt x="199" y="143"/>
                  <a:pt x="201" y="143"/>
                  <a:pt x="200" y="142"/>
                </a:cubicBezTo>
                <a:cubicBezTo>
                  <a:pt x="204" y="133"/>
                  <a:pt x="204" y="133"/>
                  <a:pt x="204" y="133"/>
                </a:cubicBezTo>
                <a:cubicBezTo>
                  <a:pt x="203" y="131"/>
                  <a:pt x="206" y="130"/>
                  <a:pt x="205" y="128"/>
                </a:cubicBezTo>
                <a:cubicBezTo>
                  <a:pt x="206" y="126"/>
                  <a:pt x="205" y="124"/>
                  <a:pt x="207" y="122"/>
                </a:cubicBezTo>
                <a:cubicBezTo>
                  <a:pt x="206" y="121"/>
                  <a:pt x="207" y="121"/>
                  <a:pt x="207" y="120"/>
                </a:cubicBezTo>
                <a:cubicBezTo>
                  <a:pt x="208" y="116"/>
                  <a:pt x="208" y="111"/>
                  <a:pt x="208" y="107"/>
                </a:cubicBezTo>
                <a:cubicBezTo>
                  <a:pt x="209" y="105"/>
                  <a:pt x="208" y="103"/>
                  <a:pt x="208" y="101"/>
                </a:cubicBezTo>
                <a:cubicBezTo>
                  <a:pt x="208" y="96"/>
                  <a:pt x="207" y="92"/>
                  <a:pt x="206" y="88"/>
                </a:cubicBezTo>
                <a:cubicBezTo>
                  <a:pt x="208" y="86"/>
                  <a:pt x="202" y="84"/>
                  <a:pt x="204" y="81"/>
                </a:cubicBezTo>
                <a:cubicBezTo>
                  <a:pt x="205" y="82"/>
                  <a:pt x="205" y="84"/>
                  <a:pt x="205" y="85"/>
                </a:cubicBezTo>
                <a:cubicBezTo>
                  <a:pt x="205" y="82"/>
                  <a:pt x="204" y="80"/>
                  <a:pt x="202" y="79"/>
                </a:cubicBezTo>
                <a:cubicBezTo>
                  <a:pt x="203" y="78"/>
                  <a:pt x="204" y="78"/>
                  <a:pt x="203" y="78"/>
                </a:cubicBezTo>
                <a:cubicBezTo>
                  <a:pt x="203" y="78"/>
                  <a:pt x="203" y="78"/>
                  <a:pt x="203" y="78"/>
                </a:cubicBezTo>
                <a:cubicBezTo>
                  <a:pt x="204" y="77"/>
                  <a:pt x="202" y="76"/>
                  <a:pt x="202" y="75"/>
                </a:cubicBezTo>
                <a:cubicBezTo>
                  <a:pt x="202" y="75"/>
                  <a:pt x="202" y="76"/>
                  <a:pt x="201" y="75"/>
                </a:cubicBezTo>
                <a:cubicBezTo>
                  <a:pt x="204" y="74"/>
                  <a:pt x="200" y="73"/>
                  <a:pt x="201" y="72"/>
                </a:cubicBezTo>
                <a:cubicBezTo>
                  <a:pt x="201" y="72"/>
                  <a:pt x="201" y="72"/>
                  <a:pt x="201" y="72"/>
                </a:cubicBezTo>
                <a:cubicBezTo>
                  <a:pt x="200" y="72"/>
                  <a:pt x="201" y="71"/>
                  <a:pt x="201" y="71"/>
                </a:cubicBezTo>
                <a:cubicBezTo>
                  <a:pt x="200" y="71"/>
                  <a:pt x="200" y="71"/>
                  <a:pt x="200" y="71"/>
                </a:cubicBezTo>
                <a:cubicBezTo>
                  <a:pt x="199" y="70"/>
                  <a:pt x="200" y="69"/>
                  <a:pt x="198" y="68"/>
                </a:cubicBezTo>
                <a:cubicBezTo>
                  <a:pt x="198" y="66"/>
                  <a:pt x="197" y="64"/>
                  <a:pt x="196" y="63"/>
                </a:cubicBezTo>
                <a:cubicBezTo>
                  <a:pt x="196" y="61"/>
                  <a:pt x="194" y="61"/>
                  <a:pt x="194" y="60"/>
                </a:cubicBezTo>
                <a:cubicBezTo>
                  <a:pt x="192" y="59"/>
                  <a:pt x="192" y="57"/>
                  <a:pt x="191" y="56"/>
                </a:cubicBezTo>
                <a:cubicBezTo>
                  <a:pt x="190" y="55"/>
                  <a:pt x="189" y="54"/>
                  <a:pt x="190" y="53"/>
                </a:cubicBezTo>
                <a:cubicBezTo>
                  <a:pt x="190" y="53"/>
                  <a:pt x="190" y="54"/>
                  <a:pt x="190" y="54"/>
                </a:cubicBezTo>
                <a:cubicBezTo>
                  <a:pt x="191" y="54"/>
                  <a:pt x="191" y="54"/>
                  <a:pt x="191" y="54"/>
                </a:cubicBezTo>
                <a:cubicBezTo>
                  <a:pt x="190" y="53"/>
                  <a:pt x="189" y="52"/>
                  <a:pt x="187" y="52"/>
                </a:cubicBezTo>
                <a:cubicBezTo>
                  <a:pt x="187" y="52"/>
                  <a:pt x="186" y="50"/>
                  <a:pt x="187" y="50"/>
                </a:cubicBezTo>
                <a:cubicBezTo>
                  <a:pt x="186" y="49"/>
                  <a:pt x="185" y="50"/>
                  <a:pt x="184" y="49"/>
                </a:cubicBezTo>
                <a:cubicBezTo>
                  <a:pt x="186" y="48"/>
                  <a:pt x="186" y="48"/>
                  <a:pt x="186" y="48"/>
                </a:cubicBezTo>
                <a:cubicBezTo>
                  <a:pt x="185" y="47"/>
                  <a:pt x="185" y="47"/>
                  <a:pt x="185" y="47"/>
                </a:cubicBezTo>
                <a:cubicBezTo>
                  <a:pt x="183" y="48"/>
                  <a:pt x="184" y="46"/>
                  <a:pt x="182" y="46"/>
                </a:cubicBezTo>
                <a:cubicBezTo>
                  <a:pt x="181" y="46"/>
                  <a:pt x="181" y="45"/>
                  <a:pt x="181" y="44"/>
                </a:cubicBezTo>
                <a:cubicBezTo>
                  <a:pt x="182" y="44"/>
                  <a:pt x="182" y="44"/>
                  <a:pt x="182" y="44"/>
                </a:cubicBezTo>
                <a:cubicBezTo>
                  <a:pt x="182" y="44"/>
                  <a:pt x="182" y="44"/>
                  <a:pt x="182" y="44"/>
                </a:cubicBezTo>
                <a:cubicBezTo>
                  <a:pt x="181" y="44"/>
                  <a:pt x="181" y="44"/>
                  <a:pt x="180" y="44"/>
                </a:cubicBezTo>
                <a:cubicBezTo>
                  <a:pt x="179" y="43"/>
                  <a:pt x="181" y="43"/>
                  <a:pt x="180" y="42"/>
                </a:cubicBezTo>
                <a:cubicBezTo>
                  <a:pt x="180" y="42"/>
                  <a:pt x="180" y="42"/>
                  <a:pt x="180" y="42"/>
                </a:cubicBezTo>
                <a:cubicBezTo>
                  <a:pt x="180" y="43"/>
                  <a:pt x="180" y="43"/>
                  <a:pt x="180" y="43"/>
                </a:cubicBezTo>
                <a:cubicBezTo>
                  <a:pt x="179" y="43"/>
                  <a:pt x="179" y="43"/>
                  <a:pt x="179" y="43"/>
                </a:cubicBezTo>
                <a:cubicBezTo>
                  <a:pt x="178" y="42"/>
                  <a:pt x="179" y="42"/>
                  <a:pt x="179" y="42"/>
                </a:cubicBezTo>
                <a:cubicBezTo>
                  <a:pt x="179" y="42"/>
                  <a:pt x="179" y="42"/>
                  <a:pt x="179" y="42"/>
                </a:cubicBezTo>
                <a:cubicBezTo>
                  <a:pt x="178" y="42"/>
                  <a:pt x="178" y="42"/>
                  <a:pt x="178" y="42"/>
                </a:cubicBezTo>
                <a:cubicBezTo>
                  <a:pt x="177" y="41"/>
                  <a:pt x="175" y="40"/>
                  <a:pt x="176" y="39"/>
                </a:cubicBezTo>
                <a:cubicBezTo>
                  <a:pt x="175" y="39"/>
                  <a:pt x="174" y="36"/>
                  <a:pt x="173" y="37"/>
                </a:cubicBezTo>
                <a:cubicBezTo>
                  <a:pt x="172" y="37"/>
                  <a:pt x="171" y="37"/>
                  <a:pt x="170" y="36"/>
                </a:cubicBezTo>
                <a:cubicBezTo>
                  <a:pt x="169" y="36"/>
                  <a:pt x="168" y="34"/>
                  <a:pt x="166" y="34"/>
                </a:cubicBezTo>
                <a:cubicBezTo>
                  <a:pt x="165" y="32"/>
                  <a:pt x="162" y="32"/>
                  <a:pt x="161" y="30"/>
                </a:cubicBezTo>
                <a:cubicBezTo>
                  <a:pt x="162" y="30"/>
                  <a:pt x="163" y="31"/>
                  <a:pt x="164" y="31"/>
                </a:cubicBezTo>
                <a:cubicBezTo>
                  <a:pt x="163" y="30"/>
                  <a:pt x="163" y="30"/>
                  <a:pt x="163" y="30"/>
                </a:cubicBezTo>
                <a:cubicBezTo>
                  <a:pt x="161" y="31"/>
                  <a:pt x="161" y="28"/>
                  <a:pt x="159" y="29"/>
                </a:cubicBezTo>
                <a:cubicBezTo>
                  <a:pt x="159" y="30"/>
                  <a:pt x="161" y="29"/>
                  <a:pt x="161" y="30"/>
                </a:cubicBezTo>
                <a:cubicBezTo>
                  <a:pt x="161" y="30"/>
                  <a:pt x="161" y="30"/>
                  <a:pt x="161" y="30"/>
                </a:cubicBezTo>
                <a:cubicBezTo>
                  <a:pt x="160" y="30"/>
                  <a:pt x="158" y="30"/>
                  <a:pt x="158" y="29"/>
                </a:cubicBezTo>
                <a:cubicBezTo>
                  <a:pt x="156" y="28"/>
                  <a:pt x="154" y="28"/>
                  <a:pt x="152" y="27"/>
                </a:cubicBezTo>
                <a:cubicBezTo>
                  <a:pt x="151" y="26"/>
                  <a:pt x="151" y="26"/>
                  <a:pt x="151" y="26"/>
                </a:cubicBezTo>
                <a:cubicBezTo>
                  <a:pt x="142" y="24"/>
                  <a:pt x="142" y="24"/>
                  <a:pt x="142" y="24"/>
                </a:cubicBezTo>
                <a:cubicBezTo>
                  <a:pt x="141" y="23"/>
                  <a:pt x="139" y="24"/>
                  <a:pt x="139" y="23"/>
                </a:cubicBezTo>
                <a:cubicBezTo>
                  <a:pt x="138" y="23"/>
                  <a:pt x="136" y="23"/>
                  <a:pt x="136" y="23"/>
                </a:cubicBezTo>
                <a:cubicBezTo>
                  <a:pt x="134" y="22"/>
                  <a:pt x="133" y="23"/>
                  <a:pt x="132" y="22"/>
                </a:cubicBezTo>
                <a:cubicBezTo>
                  <a:pt x="131" y="22"/>
                  <a:pt x="131" y="22"/>
                  <a:pt x="130" y="22"/>
                </a:cubicBezTo>
                <a:cubicBezTo>
                  <a:pt x="127" y="21"/>
                  <a:pt x="122" y="22"/>
                  <a:pt x="118" y="21"/>
                </a:cubicBezTo>
                <a:cubicBezTo>
                  <a:pt x="116" y="22"/>
                  <a:pt x="114" y="20"/>
                  <a:pt x="112" y="22"/>
                </a:cubicBezTo>
                <a:close/>
                <a:moveTo>
                  <a:pt x="102" y="23"/>
                </a:moveTo>
                <a:cubicBezTo>
                  <a:pt x="101" y="22"/>
                  <a:pt x="101" y="22"/>
                  <a:pt x="101" y="22"/>
                </a:cubicBezTo>
                <a:cubicBezTo>
                  <a:pt x="101" y="22"/>
                  <a:pt x="102" y="23"/>
                  <a:pt x="102" y="23"/>
                </a:cubicBezTo>
                <a:close/>
                <a:moveTo>
                  <a:pt x="139" y="22"/>
                </a:moveTo>
                <a:cubicBezTo>
                  <a:pt x="140" y="22"/>
                  <a:pt x="140" y="22"/>
                  <a:pt x="140" y="22"/>
                </a:cubicBezTo>
                <a:cubicBezTo>
                  <a:pt x="139" y="22"/>
                  <a:pt x="139" y="22"/>
                  <a:pt x="139" y="22"/>
                </a:cubicBezTo>
                <a:cubicBezTo>
                  <a:pt x="139" y="22"/>
                  <a:pt x="139" y="22"/>
                  <a:pt x="139" y="22"/>
                </a:cubicBezTo>
                <a:close/>
                <a:moveTo>
                  <a:pt x="100" y="23"/>
                </a:moveTo>
                <a:cubicBezTo>
                  <a:pt x="100" y="22"/>
                  <a:pt x="99" y="22"/>
                  <a:pt x="99" y="22"/>
                </a:cubicBezTo>
                <a:cubicBezTo>
                  <a:pt x="99" y="22"/>
                  <a:pt x="100" y="23"/>
                  <a:pt x="100" y="23"/>
                </a:cubicBezTo>
                <a:close/>
                <a:moveTo>
                  <a:pt x="141" y="22"/>
                </a:moveTo>
                <a:cubicBezTo>
                  <a:pt x="141" y="22"/>
                  <a:pt x="141" y="22"/>
                  <a:pt x="141" y="22"/>
                </a:cubicBezTo>
                <a:cubicBezTo>
                  <a:pt x="141" y="22"/>
                  <a:pt x="141" y="22"/>
                  <a:pt x="141" y="22"/>
                </a:cubicBezTo>
                <a:close/>
                <a:moveTo>
                  <a:pt x="99" y="23"/>
                </a:moveTo>
                <a:cubicBezTo>
                  <a:pt x="97" y="23"/>
                  <a:pt x="97" y="23"/>
                  <a:pt x="97" y="23"/>
                </a:cubicBezTo>
                <a:cubicBezTo>
                  <a:pt x="98" y="23"/>
                  <a:pt x="99" y="24"/>
                  <a:pt x="99" y="23"/>
                </a:cubicBezTo>
                <a:close/>
                <a:moveTo>
                  <a:pt x="95" y="25"/>
                </a:moveTo>
                <a:cubicBezTo>
                  <a:pt x="94" y="24"/>
                  <a:pt x="95" y="24"/>
                  <a:pt x="94" y="24"/>
                </a:cubicBezTo>
                <a:cubicBezTo>
                  <a:pt x="94" y="24"/>
                  <a:pt x="94" y="25"/>
                  <a:pt x="95" y="25"/>
                </a:cubicBezTo>
                <a:close/>
                <a:moveTo>
                  <a:pt x="118" y="25"/>
                </a:moveTo>
                <a:cubicBezTo>
                  <a:pt x="117" y="24"/>
                  <a:pt x="117" y="24"/>
                  <a:pt x="117" y="24"/>
                </a:cubicBezTo>
                <a:cubicBezTo>
                  <a:pt x="114" y="24"/>
                  <a:pt x="111" y="25"/>
                  <a:pt x="108" y="25"/>
                </a:cubicBezTo>
                <a:cubicBezTo>
                  <a:pt x="108" y="26"/>
                  <a:pt x="108" y="26"/>
                  <a:pt x="108" y="26"/>
                </a:cubicBezTo>
                <a:cubicBezTo>
                  <a:pt x="107" y="25"/>
                  <a:pt x="105" y="26"/>
                  <a:pt x="104" y="26"/>
                </a:cubicBezTo>
                <a:cubicBezTo>
                  <a:pt x="107" y="26"/>
                  <a:pt x="111" y="26"/>
                  <a:pt x="114" y="26"/>
                </a:cubicBezTo>
                <a:cubicBezTo>
                  <a:pt x="114" y="26"/>
                  <a:pt x="111" y="25"/>
                  <a:pt x="111" y="27"/>
                </a:cubicBezTo>
                <a:cubicBezTo>
                  <a:pt x="114" y="26"/>
                  <a:pt x="118" y="26"/>
                  <a:pt x="121" y="26"/>
                </a:cubicBezTo>
                <a:cubicBezTo>
                  <a:pt x="120" y="26"/>
                  <a:pt x="120" y="26"/>
                  <a:pt x="120" y="26"/>
                </a:cubicBezTo>
                <a:cubicBezTo>
                  <a:pt x="121" y="26"/>
                  <a:pt x="121" y="26"/>
                  <a:pt x="121" y="26"/>
                </a:cubicBezTo>
                <a:cubicBezTo>
                  <a:pt x="122" y="27"/>
                  <a:pt x="123" y="25"/>
                  <a:pt x="124" y="26"/>
                </a:cubicBezTo>
                <a:cubicBezTo>
                  <a:pt x="125" y="26"/>
                  <a:pt x="126" y="27"/>
                  <a:pt x="127" y="26"/>
                </a:cubicBezTo>
                <a:cubicBezTo>
                  <a:pt x="129" y="27"/>
                  <a:pt x="132" y="28"/>
                  <a:pt x="135" y="28"/>
                </a:cubicBezTo>
                <a:cubicBezTo>
                  <a:pt x="137" y="27"/>
                  <a:pt x="138" y="30"/>
                  <a:pt x="139" y="28"/>
                </a:cubicBezTo>
                <a:cubicBezTo>
                  <a:pt x="140" y="28"/>
                  <a:pt x="140" y="29"/>
                  <a:pt x="140" y="29"/>
                </a:cubicBezTo>
                <a:cubicBezTo>
                  <a:pt x="143" y="29"/>
                  <a:pt x="143" y="29"/>
                  <a:pt x="143" y="29"/>
                </a:cubicBezTo>
                <a:cubicBezTo>
                  <a:pt x="144" y="30"/>
                  <a:pt x="146" y="32"/>
                  <a:pt x="148" y="31"/>
                </a:cubicBezTo>
                <a:cubicBezTo>
                  <a:pt x="149" y="32"/>
                  <a:pt x="151" y="32"/>
                  <a:pt x="151" y="33"/>
                </a:cubicBezTo>
                <a:cubicBezTo>
                  <a:pt x="152" y="32"/>
                  <a:pt x="154" y="33"/>
                  <a:pt x="152" y="32"/>
                </a:cubicBezTo>
                <a:cubicBezTo>
                  <a:pt x="151" y="32"/>
                  <a:pt x="151" y="31"/>
                  <a:pt x="150" y="31"/>
                </a:cubicBezTo>
                <a:cubicBezTo>
                  <a:pt x="149" y="30"/>
                  <a:pt x="147" y="29"/>
                  <a:pt x="145" y="29"/>
                </a:cubicBezTo>
                <a:cubicBezTo>
                  <a:pt x="144" y="29"/>
                  <a:pt x="143" y="28"/>
                  <a:pt x="143" y="28"/>
                </a:cubicBezTo>
                <a:cubicBezTo>
                  <a:pt x="142" y="29"/>
                  <a:pt x="142" y="28"/>
                  <a:pt x="141" y="28"/>
                </a:cubicBezTo>
                <a:cubicBezTo>
                  <a:pt x="136" y="27"/>
                  <a:pt x="130" y="26"/>
                  <a:pt x="125" y="25"/>
                </a:cubicBezTo>
                <a:cubicBezTo>
                  <a:pt x="125" y="24"/>
                  <a:pt x="125" y="24"/>
                  <a:pt x="125" y="24"/>
                </a:cubicBezTo>
                <a:cubicBezTo>
                  <a:pt x="123" y="25"/>
                  <a:pt x="120" y="25"/>
                  <a:pt x="118" y="25"/>
                </a:cubicBezTo>
                <a:close/>
                <a:moveTo>
                  <a:pt x="120" y="24"/>
                </a:moveTo>
                <a:cubicBezTo>
                  <a:pt x="121" y="24"/>
                  <a:pt x="121" y="24"/>
                  <a:pt x="121" y="24"/>
                </a:cubicBezTo>
                <a:cubicBezTo>
                  <a:pt x="120" y="24"/>
                  <a:pt x="120" y="24"/>
                  <a:pt x="120" y="24"/>
                </a:cubicBezTo>
                <a:close/>
                <a:moveTo>
                  <a:pt x="148" y="24"/>
                </a:moveTo>
                <a:cubicBezTo>
                  <a:pt x="148" y="25"/>
                  <a:pt x="148" y="25"/>
                  <a:pt x="148" y="25"/>
                </a:cubicBezTo>
                <a:cubicBezTo>
                  <a:pt x="148" y="24"/>
                  <a:pt x="148" y="24"/>
                  <a:pt x="148" y="24"/>
                </a:cubicBezTo>
                <a:close/>
                <a:moveTo>
                  <a:pt x="161" y="27"/>
                </a:moveTo>
                <a:cubicBezTo>
                  <a:pt x="160" y="26"/>
                  <a:pt x="158" y="25"/>
                  <a:pt x="156" y="25"/>
                </a:cubicBezTo>
                <a:cubicBezTo>
                  <a:pt x="158" y="25"/>
                  <a:pt x="160" y="26"/>
                  <a:pt x="161" y="27"/>
                </a:cubicBezTo>
                <a:close/>
                <a:moveTo>
                  <a:pt x="137" y="26"/>
                </a:moveTo>
                <a:cubicBezTo>
                  <a:pt x="137" y="25"/>
                  <a:pt x="136" y="25"/>
                  <a:pt x="136" y="25"/>
                </a:cubicBezTo>
                <a:cubicBezTo>
                  <a:pt x="137" y="26"/>
                  <a:pt x="137" y="26"/>
                  <a:pt x="137" y="26"/>
                </a:cubicBezTo>
                <a:cubicBezTo>
                  <a:pt x="137" y="26"/>
                  <a:pt x="137" y="26"/>
                  <a:pt x="137" y="26"/>
                </a:cubicBezTo>
                <a:close/>
                <a:moveTo>
                  <a:pt x="103" y="26"/>
                </a:moveTo>
                <a:cubicBezTo>
                  <a:pt x="103" y="26"/>
                  <a:pt x="102" y="26"/>
                  <a:pt x="102" y="26"/>
                </a:cubicBezTo>
                <a:cubicBezTo>
                  <a:pt x="102" y="27"/>
                  <a:pt x="103" y="26"/>
                  <a:pt x="103" y="26"/>
                </a:cubicBezTo>
                <a:close/>
                <a:moveTo>
                  <a:pt x="101" y="27"/>
                </a:moveTo>
                <a:cubicBezTo>
                  <a:pt x="101" y="26"/>
                  <a:pt x="99" y="27"/>
                  <a:pt x="99" y="26"/>
                </a:cubicBezTo>
                <a:cubicBezTo>
                  <a:pt x="98" y="28"/>
                  <a:pt x="95" y="27"/>
                  <a:pt x="94" y="28"/>
                </a:cubicBezTo>
                <a:cubicBezTo>
                  <a:pt x="95" y="27"/>
                  <a:pt x="95" y="27"/>
                  <a:pt x="95" y="27"/>
                </a:cubicBezTo>
                <a:cubicBezTo>
                  <a:pt x="96" y="28"/>
                  <a:pt x="96" y="28"/>
                  <a:pt x="96" y="28"/>
                </a:cubicBezTo>
                <a:cubicBezTo>
                  <a:pt x="97" y="29"/>
                  <a:pt x="97" y="28"/>
                  <a:pt x="98" y="27"/>
                </a:cubicBezTo>
                <a:cubicBezTo>
                  <a:pt x="98" y="28"/>
                  <a:pt x="98" y="28"/>
                  <a:pt x="98" y="28"/>
                </a:cubicBezTo>
                <a:cubicBezTo>
                  <a:pt x="99" y="27"/>
                  <a:pt x="100" y="28"/>
                  <a:pt x="100" y="27"/>
                </a:cubicBezTo>
                <a:cubicBezTo>
                  <a:pt x="101" y="27"/>
                  <a:pt x="101" y="27"/>
                  <a:pt x="101" y="27"/>
                </a:cubicBezTo>
                <a:close/>
                <a:moveTo>
                  <a:pt x="153" y="26"/>
                </a:moveTo>
                <a:cubicBezTo>
                  <a:pt x="155" y="27"/>
                  <a:pt x="155" y="27"/>
                  <a:pt x="155" y="27"/>
                </a:cubicBezTo>
                <a:cubicBezTo>
                  <a:pt x="153" y="26"/>
                  <a:pt x="153" y="26"/>
                  <a:pt x="153" y="26"/>
                </a:cubicBezTo>
                <a:close/>
                <a:moveTo>
                  <a:pt x="110" y="27"/>
                </a:moveTo>
                <a:cubicBezTo>
                  <a:pt x="107" y="26"/>
                  <a:pt x="105" y="26"/>
                  <a:pt x="103" y="27"/>
                </a:cubicBezTo>
                <a:cubicBezTo>
                  <a:pt x="105" y="28"/>
                  <a:pt x="108" y="27"/>
                  <a:pt x="110" y="27"/>
                </a:cubicBezTo>
                <a:close/>
                <a:moveTo>
                  <a:pt x="142" y="27"/>
                </a:moveTo>
                <a:cubicBezTo>
                  <a:pt x="142" y="27"/>
                  <a:pt x="142" y="27"/>
                  <a:pt x="142" y="27"/>
                </a:cubicBezTo>
                <a:cubicBezTo>
                  <a:pt x="141" y="27"/>
                  <a:pt x="141" y="27"/>
                  <a:pt x="141" y="27"/>
                </a:cubicBezTo>
                <a:cubicBezTo>
                  <a:pt x="142" y="27"/>
                  <a:pt x="142" y="27"/>
                  <a:pt x="142" y="27"/>
                </a:cubicBezTo>
                <a:close/>
                <a:moveTo>
                  <a:pt x="156" y="27"/>
                </a:moveTo>
                <a:cubicBezTo>
                  <a:pt x="156" y="27"/>
                  <a:pt x="156" y="27"/>
                  <a:pt x="156" y="27"/>
                </a:cubicBezTo>
                <a:cubicBezTo>
                  <a:pt x="156" y="27"/>
                  <a:pt x="156" y="27"/>
                  <a:pt x="156" y="27"/>
                </a:cubicBezTo>
                <a:cubicBezTo>
                  <a:pt x="156" y="27"/>
                  <a:pt x="156" y="27"/>
                  <a:pt x="156" y="27"/>
                </a:cubicBezTo>
                <a:close/>
                <a:moveTo>
                  <a:pt x="167" y="30"/>
                </a:moveTo>
                <a:cubicBezTo>
                  <a:pt x="165" y="29"/>
                  <a:pt x="163" y="27"/>
                  <a:pt x="161" y="27"/>
                </a:cubicBezTo>
                <a:cubicBezTo>
                  <a:pt x="162" y="28"/>
                  <a:pt x="162" y="28"/>
                  <a:pt x="162" y="28"/>
                </a:cubicBezTo>
                <a:cubicBezTo>
                  <a:pt x="164" y="28"/>
                  <a:pt x="166" y="30"/>
                  <a:pt x="167" y="30"/>
                </a:cubicBezTo>
                <a:close/>
                <a:moveTo>
                  <a:pt x="84" y="28"/>
                </a:moveTo>
                <a:cubicBezTo>
                  <a:pt x="85" y="27"/>
                  <a:pt x="85" y="27"/>
                  <a:pt x="85" y="27"/>
                </a:cubicBezTo>
                <a:cubicBezTo>
                  <a:pt x="85" y="27"/>
                  <a:pt x="85" y="27"/>
                  <a:pt x="85" y="27"/>
                </a:cubicBezTo>
                <a:cubicBezTo>
                  <a:pt x="84" y="28"/>
                  <a:pt x="84" y="28"/>
                  <a:pt x="84" y="28"/>
                </a:cubicBezTo>
                <a:close/>
                <a:moveTo>
                  <a:pt x="94" y="29"/>
                </a:moveTo>
                <a:cubicBezTo>
                  <a:pt x="93" y="29"/>
                  <a:pt x="93" y="29"/>
                  <a:pt x="93" y="29"/>
                </a:cubicBezTo>
                <a:cubicBezTo>
                  <a:pt x="93" y="28"/>
                  <a:pt x="93" y="28"/>
                  <a:pt x="93" y="28"/>
                </a:cubicBezTo>
                <a:cubicBezTo>
                  <a:pt x="92" y="29"/>
                  <a:pt x="90" y="28"/>
                  <a:pt x="89" y="29"/>
                </a:cubicBezTo>
                <a:cubicBezTo>
                  <a:pt x="90" y="29"/>
                  <a:pt x="91" y="28"/>
                  <a:pt x="92" y="29"/>
                </a:cubicBezTo>
                <a:cubicBezTo>
                  <a:pt x="89" y="31"/>
                  <a:pt x="85" y="31"/>
                  <a:pt x="82" y="33"/>
                </a:cubicBezTo>
                <a:cubicBezTo>
                  <a:pt x="87" y="33"/>
                  <a:pt x="90" y="30"/>
                  <a:pt x="94" y="29"/>
                </a:cubicBezTo>
                <a:close/>
                <a:moveTo>
                  <a:pt x="147" y="28"/>
                </a:moveTo>
                <a:cubicBezTo>
                  <a:pt x="147" y="28"/>
                  <a:pt x="147" y="28"/>
                  <a:pt x="147" y="28"/>
                </a:cubicBezTo>
                <a:cubicBezTo>
                  <a:pt x="146" y="28"/>
                  <a:pt x="146" y="28"/>
                  <a:pt x="146" y="28"/>
                </a:cubicBezTo>
                <a:cubicBezTo>
                  <a:pt x="147" y="28"/>
                  <a:pt x="147" y="28"/>
                  <a:pt x="147" y="28"/>
                </a:cubicBezTo>
                <a:close/>
                <a:moveTo>
                  <a:pt x="148" y="28"/>
                </a:moveTo>
                <a:cubicBezTo>
                  <a:pt x="149" y="28"/>
                  <a:pt x="149" y="28"/>
                  <a:pt x="149" y="28"/>
                </a:cubicBezTo>
                <a:cubicBezTo>
                  <a:pt x="148" y="28"/>
                  <a:pt x="148" y="28"/>
                  <a:pt x="148" y="28"/>
                </a:cubicBezTo>
                <a:cubicBezTo>
                  <a:pt x="148" y="28"/>
                  <a:pt x="148" y="28"/>
                  <a:pt x="148" y="28"/>
                </a:cubicBezTo>
                <a:close/>
                <a:moveTo>
                  <a:pt x="88" y="29"/>
                </a:moveTo>
                <a:cubicBezTo>
                  <a:pt x="86" y="30"/>
                  <a:pt x="83" y="31"/>
                  <a:pt x="81" y="33"/>
                </a:cubicBezTo>
                <a:cubicBezTo>
                  <a:pt x="85" y="31"/>
                  <a:pt x="85" y="31"/>
                  <a:pt x="85" y="31"/>
                </a:cubicBezTo>
                <a:cubicBezTo>
                  <a:pt x="86" y="30"/>
                  <a:pt x="88" y="30"/>
                  <a:pt x="88" y="29"/>
                </a:cubicBezTo>
                <a:close/>
                <a:moveTo>
                  <a:pt x="157" y="31"/>
                </a:moveTo>
                <a:cubicBezTo>
                  <a:pt x="156" y="31"/>
                  <a:pt x="156" y="31"/>
                  <a:pt x="156" y="31"/>
                </a:cubicBezTo>
                <a:cubicBezTo>
                  <a:pt x="154" y="30"/>
                  <a:pt x="154" y="30"/>
                  <a:pt x="154" y="30"/>
                </a:cubicBezTo>
                <a:cubicBezTo>
                  <a:pt x="157" y="31"/>
                  <a:pt x="157" y="31"/>
                  <a:pt x="157" y="31"/>
                </a:cubicBezTo>
                <a:close/>
                <a:moveTo>
                  <a:pt x="171" y="35"/>
                </a:moveTo>
                <a:cubicBezTo>
                  <a:pt x="169" y="34"/>
                  <a:pt x="167" y="32"/>
                  <a:pt x="165" y="31"/>
                </a:cubicBezTo>
                <a:cubicBezTo>
                  <a:pt x="167" y="33"/>
                  <a:pt x="169" y="35"/>
                  <a:pt x="171" y="36"/>
                </a:cubicBezTo>
                <a:cubicBezTo>
                  <a:pt x="171" y="35"/>
                  <a:pt x="171" y="35"/>
                  <a:pt x="171" y="35"/>
                </a:cubicBezTo>
                <a:close/>
                <a:moveTo>
                  <a:pt x="161" y="33"/>
                </a:moveTo>
                <a:cubicBezTo>
                  <a:pt x="158" y="32"/>
                  <a:pt x="158" y="32"/>
                  <a:pt x="158" y="32"/>
                </a:cubicBezTo>
                <a:cubicBezTo>
                  <a:pt x="159" y="32"/>
                  <a:pt x="160" y="33"/>
                  <a:pt x="161" y="33"/>
                </a:cubicBezTo>
                <a:close/>
                <a:moveTo>
                  <a:pt x="80" y="33"/>
                </a:moveTo>
                <a:cubicBezTo>
                  <a:pt x="80" y="33"/>
                  <a:pt x="80" y="33"/>
                  <a:pt x="80" y="33"/>
                </a:cubicBezTo>
                <a:cubicBezTo>
                  <a:pt x="80" y="33"/>
                  <a:pt x="80" y="33"/>
                  <a:pt x="80" y="33"/>
                </a:cubicBezTo>
                <a:cubicBezTo>
                  <a:pt x="80" y="33"/>
                  <a:pt x="80" y="33"/>
                  <a:pt x="80" y="33"/>
                </a:cubicBezTo>
                <a:close/>
                <a:moveTo>
                  <a:pt x="121" y="33"/>
                </a:moveTo>
                <a:cubicBezTo>
                  <a:pt x="120" y="33"/>
                  <a:pt x="118" y="33"/>
                  <a:pt x="117" y="33"/>
                </a:cubicBezTo>
                <a:cubicBezTo>
                  <a:pt x="119" y="33"/>
                  <a:pt x="120" y="34"/>
                  <a:pt x="121" y="33"/>
                </a:cubicBezTo>
                <a:close/>
                <a:moveTo>
                  <a:pt x="158" y="35"/>
                </a:moveTo>
                <a:cubicBezTo>
                  <a:pt x="156" y="34"/>
                  <a:pt x="154" y="32"/>
                  <a:pt x="153" y="33"/>
                </a:cubicBezTo>
                <a:cubicBezTo>
                  <a:pt x="154" y="34"/>
                  <a:pt x="154" y="34"/>
                  <a:pt x="155" y="35"/>
                </a:cubicBezTo>
                <a:cubicBezTo>
                  <a:pt x="156" y="35"/>
                  <a:pt x="157" y="35"/>
                  <a:pt x="158" y="35"/>
                </a:cubicBezTo>
                <a:close/>
                <a:moveTo>
                  <a:pt x="116" y="33"/>
                </a:moveTo>
                <a:cubicBezTo>
                  <a:pt x="117" y="33"/>
                  <a:pt x="117" y="33"/>
                  <a:pt x="117" y="33"/>
                </a:cubicBezTo>
                <a:cubicBezTo>
                  <a:pt x="117" y="33"/>
                  <a:pt x="117" y="33"/>
                  <a:pt x="117" y="33"/>
                </a:cubicBezTo>
                <a:cubicBezTo>
                  <a:pt x="116" y="33"/>
                  <a:pt x="116" y="33"/>
                  <a:pt x="116" y="33"/>
                </a:cubicBezTo>
                <a:cubicBezTo>
                  <a:pt x="116" y="33"/>
                  <a:pt x="116" y="33"/>
                  <a:pt x="116" y="33"/>
                </a:cubicBezTo>
                <a:close/>
                <a:moveTo>
                  <a:pt x="126" y="33"/>
                </a:moveTo>
                <a:cubicBezTo>
                  <a:pt x="128" y="33"/>
                  <a:pt x="128" y="33"/>
                  <a:pt x="128" y="33"/>
                </a:cubicBezTo>
                <a:cubicBezTo>
                  <a:pt x="126" y="33"/>
                  <a:pt x="126" y="33"/>
                  <a:pt x="126" y="33"/>
                </a:cubicBezTo>
                <a:cubicBezTo>
                  <a:pt x="126" y="33"/>
                  <a:pt x="126" y="33"/>
                  <a:pt x="126" y="33"/>
                </a:cubicBezTo>
                <a:close/>
                <a:moveTo>
                  <a:pt x="134" y="34"/>
                </a:moveTo>
                <a:cubicBezTo>
                  <a:pt x="129" y="33"/>
                  <a:pt x="129" y="33"/>
                  <a:pt x="129" y="33"/>
                </a:cubicBezTo>
                <a:cubicBezTo>
                  <a:pt x="131" y="34"/>
                  <a:pt x="133" y="33"/>
                  <a:pt x="134" y="34"/>
                </a:cubicBezTo>
                <a:close/>
                <a:moveTo>
                  <a:pt x="109" y="34"/>
                </a:moveTo>
                <a:cubicBezTo>
                  <a:pt x="106" y="34"/>
                  <a:pt x="104" y="35"/>
                  <a:pt x="102" y="36"/>
                </a:cubicBezTo>
                <a:cubicBezTo>
                  <a:pt x="104" y="35"/>
                  <a:pt x="107" y="35"/>
                  <a:pt x="109" y="34"/>
                </a:cubicBezTo>
                <a:close/>
                <a:moveTo>
                  <a:pt x="137" y="34"/>
                </a:moveTo>
                <a:cubicBezTo>
                  <a:pt x="135" y="34"/>
                  <a:pt x="135" y="34"/>
                  <a:pt x="135" y="34"/>
                </a:cubicBezTo>
                <a:cubicBezTo>
                  <a:pt x="136" y="34"/>
                  <a:pt x="136" y="35"/>
                  <a:pt x="137" y="34"/>
                </a:cubicBezTo>
                <a:close/>
                <a:moveTo>
                  <a:pt x="76" y="37"/>
                </a:moveTo>
                <a:cubicBezTo>
                  <a:pt x="77" y="36"/>
                  <a:pt x="80" y="36"/>
                  <a:pt x="81" y="34"/>
                </a:cubicBezTo>
                <a:cubicBezTo>
                  <a:pt x="79" y="35"/>
                  <a:pt x="77" y="36"/>
                  <a:pt x="76" y="37"/>
                </a:cubicBezTo>
                <a:close/>
                <a:moveTo>
                  <a:pt x="140" y="35"/>
                </a:moveTo>
                <a:cubicBezTo>
                  <a:pt x="140" y="35"/>
                  <a:pt x="140" y="35"/>
                  <a:pt x="139" y="35"/>
                </a:cubicBezTo>
                <a:cubicBezTo>
                  <a:pt x="139" y="35"/>
                  <a:pt x="139" y="35"/>
                  <a:pt x="139" y="35"/>
                </a:cubicBezTo>
                <a:cubicBezTo>
                  <a:pt x="140" y="35"/>
                  <a:pt x="140" y="35"/>
                  <a:pt x="140" y="35"/>
                </a:cubicBezTo>
                <a:close/>
                <a:moveTo>
                  <a:pt x="160" y="35"/>
                </a:moveTo>
                <a:cubicBezTo>
                  <a:pt x="159" y="35"/>
                  <a:pt x="158" y="36"/>
                  <a:pt x="157" y="36"/>
                </a:cubicBezTo>
                <a:cubicBezTo>
                  <a:pt x="158" y="36"/>
                  <a:pt x="160" y="36"/>
                  <a:pt x="160" y="35"/>
                </a:cubicBezTo>
                <a:close/>
                <a:moveTo>
                  <a:pt x="148" y="37"/>
                </a:moveTo>
                <a:cubicBezTo>
                  <a:pt x="142" y="35"/>
                  <a:pt x="142" y="35"/>
                  <a:pt x="142" y="35"/>
                </a:cubicBezTo>
                <a:cubicBezTo>
                  <a:pt x="143" y="36"/>
                  <a:pt x="146" y="37"/>
                  <a:pt x="148" y="37"/>
                </a:cubicBezTo>
                <a:close/>
                <a:moveTo>
                  <a:pt x="89" y="41"/>
                </a:moveTo>
                <a:cubicBezTo>
                  <a:pt x="92" y="38"/>
                  <a:pt x="96" y="38"/>
                  <a:pt x="100" y="36"/>
                </a:cubicBezTo>
                <a:cubicBezTo>
                  <a:pt x="96" y="37"/>
                  <a:pt x="92" y="39"/>
                  <a:pt x="89" y="41"/>
                </a:cubicBezTo>
                <a:close/>
                <a:moveTo>
                  <a:pt x="165" y="39"/>
                </a:moveTo>
                <a:cubicBezTo>
                  <a:pt x="164" y="38"/>
                  <a:pt x="164" y="38"/>
                  <a:pt x="164" y="38"/>
                </a:cubicBezTo>
                <a:cubicBezTo>
                  <a:pt x="163" y="38"/>
                  <a:pt x="161" y="35"/>
                  <a:pt x="159" y="37"/>
                </a:cubicBezTo>
                <a:cubicBezTo>
                  <a:pt x="160" y="37"/>
                  <a:pt x="160" y="37"/>
                  <a:pt x="160" y="37"/>
                </a:cubicBezTo>
                <a:cubicBezTo>
                  <a:pt x="161" y="36"/>
                  <a:pt x="162" y="39"/>
                  <a:pt x="163" y="38"/>
                </a:cubicBezTo>
                <a:cubicBezTo>
                  <a:pt x="163" y="39"/>
                  <a:pt x="163" y="39"/>
                  <a:pt x="163" y="39"/>
                </a:cubicBezTo>
                <a:cubicBezTo>
                  <a:pt x="163" y="39"/>
                  <a:pt x="166" y="39"/>
                  <a:pt x="165" y="40"/>
                </a:cubicBezTo>
                <a:cubicBezTo>
                  <a:pt x="166" y="40"/>
                  <a:pt x="167" y="45"/>
                  <a:pt x="169" y="42"/>
                </a:cubicBezTo>
                <a:cubicBezTo>
                  <a:pt x="168" y="40"/>
                  <a:pt x="166" y="40"/>
                  <a:pt x="165" y="39"/>
                </a:cubicBezTo>
                <a:close/>
                <a:moveTo>
                  <a:pt x="169" y="38"/>
                </a:moveTo>
                <a:cubicBezTo>
                  <a:pt x="169" y="37"/>
                  <a:pt x="168" y="37"/>
                  <a:pt x="168" y="37"/>
                </a:cubicBezTo>
                <a:cubicBezTo>
                  <a:pt x="168" y="37"/>
                  <a:pt x="169" y="38"/>
                  <a:pt x="169" y="38"/>
                </a:cubicBezTo>
                <a:close/>
                <a:moveTo>
                  <a:pt x="67" y="44"/>
                </a:moveTo>
                <a:cubicBezTo>
                  <a:pt x="69" y="42"/>
                  <a:pt x="73" y="40"/>
                  <a:pt x="75" y="38"/>
                </a:cubicBezTo>
                <a:cubicBezTo>
                  <a:pt x="72" y="39"/>
                  <a:pt x="69" y="42"/>
                  <a:pt x="67" y="44"/>
                </a:cubicBezTo>
                <a:cubicBezTo>
                  <a:pt x="67" y="44"/>
                  <a:pt x="67" y="44"/>
                  <a:pt x="67" y="44"/>
                </a:cubicBezTo>
                <a:close/>
                <a:moveTo>
                  <a:pt x="175" y="39"/>
                </a:moveTo>
                <a:cubicBezTo>
                  <a:pt x="175" y="39"/>
                  <a:pt x="175" y="39"/>
                  <a:pt x="175" y="39"/>
                </a:cubicBezTo>
                <a:cubicBezTo>
                  <a:pt x="174" y="38"/>
                  <a:pt x="174" y="38"/>
                  <a:pt x="174" y="38"/>
                </a:cubicBezTo>
                <a:cubicBezTo>
                  <a:pt x="175" y="39"/>
                  <a:pt x="175" y="39"/>
                  <a:pt x="175" y="39"/>
                </a:cubicBezTo>
                <a:close/>
                <a:moveTo>
                  <a:pt x="74" y="40"/>
                </a:moveTo>
                <a:cubicBezTo>
                  <a:pt x="74" y="39"/>
                  <a:pt x="74" y="40"/>
                  <a:pt x="74" y="41"/>
                </a:cubicBezTo>
                <a:cubicBezTo>
                  <a:pt x="74" y="40"/>
                  <a:pt x="74" y="40"/>
                  <a:pt x="74" y="40"/>
                </a:cubicBezTo>
                <a:close/>
                <a:moveTo>
                  <a:pt x="180" y="40"/>
                </a:moveTo>
                <a:cubicBezTo>
                  <a:pt x="181" y="40"/>
                  <a:pt x="181" y="40"/>
                  <a:pt x="181" y="40"/>
                </a:cubicBezTo>
                <a:cubicBezTo>
                  <a:pt x="180" y="40"/>
                  <a:pt x="180" y="40"/>
                  <a:pt x="180" y="40"/>
                </a:cubicBezTo>
                <a:close/>
                <a:moveTo>
                  <a:pt x="183" y="42"/>
                </a:moveTo>
                <a:cubicBezTo>
                  <a:pt x="182" y="41"/>
                  <a:pt x="182" y="41"/>
                  <a:pt x="182" y="41"/>
                </a:cubicBezTo>
                <a:cubicBezTo>
                  <a:pt x="182" y="41"/>
                  <a:pt x="182" y="41"/>
                  <a:pt x="182" y="41"/>
                </a:cubicBezTo>
                <a:cubicBezTo>
                  <a:pt x="183" y="42"/>
                  <a:pt x="183" y="42"/>
                  <a:pt x="183" y="42"/>
                </a:cubicBezTo>
                <a:close/>
                <a:moveTo>
                  <a:pt x="88" y="41"/>
                </a:moveTo>
                <a:cubicBezTo>
                  <a:pt x="87" y="41"/>
                  <a:pt x="86" y="41"/>
                  <a:pt x="85" y="42"/>
                </a:cubicBezTo>
                <a:cubicBezTo>
                  <a:pt x="86" y="42"/>
                  <a:pt x="87" y="41"/>
                  <a:pt x="88" y="41"/>
                </a:cubicBezTo>
                <a:close/>
                <a:moveTo>
                  <a:pt x="71" y="42"/>
                </a:moveTo>
                <a:cubicBezTo>
                  <a:pt x="72" y="42"/>
                  <a:pt x="72" y="42"/>
                  <a:pt x="72" y="42"/>
                </a:cubicBezTo>
                <a:cubicBezTo>
                  <a:pt x="72" y="41"/>
                  <a:pt x="72" y="41"/>
                  <a:pt x="72" y="41"/>
                </a:cubicBezTo>
                <a:cubicBezTo>
                  <a:pt x="71" y="42"/>
                  <a:pt x="71" y="42"/>
                  <a:pt x="71" y="42"/>
                </a:cubicBezTo>
                <a:close/>
                <a:moveTo>
                  <a:pt x="66" y="45"/>
                </a:moveTo>
                <a:cubicBezTo>
                  <a:pt x="64" y="45"/>
                  <a:pt x="63" y="46"/>
                  <a:pt x="63" y="48"/>
                </a:cubicBezTo>
                <a:cubicBezTo>
                  <a:pt x="65" y="46"/>
                  <a:pt x="65" y="46"/>
                  <a:pt x="65" y="46"/>
                </a:cubicBezTo>
                <a:cubicBezTo>
                  <a:pt x="65" y="46"/>
                  <a:pt x="65" y="47"/>
                  <a:pt x="65" y="47"/>
                </a:cubicBezTo>
                <a:cubicBezTo>
                  <a:pt x="66" y="47"/>
                  <a:pt x="66" y="47"/>
                  <a:pt x="66" y="47"/>
                </a:cubicBezTo>
                <a:cubicBezTo>
                  <a:pt x="65" y="46"/>
                  <a:pt x="66" y="46"/>
                  <a:pt x="66" y="45"/>
                </a:cubicBezTo>
                <a:close/>
                <a:moveTo>
                  <a:pt x="183" y="49"/>
                </a:moveTo>
                <a:cubicBezTo>
                  <a:pt x="183" y="49"/>
                  <a:pt x="183" y="49"/>
                  <a:pt x="183" y="49"/>
                </a:cubicBezTo>
                <a:cubicBezTo>
                  <a:pt x="181" y="47"/>
                  <a:pt x="181" y="47"/>
                  <a:pt x="181" y="47"/>
                </a:cubicBezTo>
                <a:cubicBezTo>
                  <a:pt x="183" y="49"/>
                  <a:pt x="183" y="49"/>
                  <a:pt x="183" y="49"/>
                </a:cubicBezTo>
                <a:close/>
                <a:moveTo>
                  <a:pt x="61" y="50"/>
                </a:moveTo>
                <a:cubicBezTo>
                  <a:pt x="61" y="49"/>
                  <a:pt x="61" y="49"/>
                  <a:pt x="61" y="49"/>
                </a:cubicBezTo>
                <a:cubicBezTo>
                  <a:pt x="61" y="49"/>
                  <a:pt x="61" y="49"/>
                  <a:pt x="61" y="49"/>
                </a:cubicBezTo>
                <a:cubicBezTo>
                  <a:pt x="61" y="50"/>
                  <a:pt x="61" y="50"/>
                  <a:pt x="61" y="50"/>
                </a:cubicBezTo>
                <a:close/>
                <a:moveTo>
                  <a:pt x="58" y="51"/>
                </a:moveTo>
                <a:cubicBezTo>
                  <a:pt x="59" y="51"/>
                  <a:pt x="59" y="51"/>
                  <a:pt x="59" y="51"/>
                </a:cubicBezTo>
                <a:cubicBezTo>
                  <a:pt x="60" y="50"/>
                  <a:pt x="60" y="50"/>
                  <a:pt x="60" y="50"/>
                </a:cubicBezTo>
                <a:cubicBezTo>
                  <a:pt x="58" y="51"/>
                  <a:pt x="58" y="51"/>
                  <a:pt x="58" y="51"/>
                </a:cubicBezTo>
                <a:close/>
                <a:moveTo>
                  <a:pt x="190" y="57"/>
                </a:moveTo>
                <a:cubicBezTo>
                  <a:pt x="188" y="55"/>
                  <a:pt x="187" y="53"/>
                  <a:pt x="185" y="51"/>
                </a:cubicBezTo>
                <a:cubicBezTo>
                  <a:pt x="187" y="53"/>
                  <a:pt x="188" y="56"/>
                  <a:pt x="190" y="57"/>
                </a:cubicBezTo>
                <a:close/>
                <a:moveTo>
                  <a:pt x="190" y="52"/>
                </a:moveTo>
                <a:cubicBezTo>
                  <a:pt x="193" y="54"/>
                  <a:pt x="193" y="54"/>
                  <a:pt x="193" y="54"/>
                </a:cubicBezTo>
                <a:cubicBezTo>
                  <a:pt x="190" y="52"/>
                  <a:pt x="190" y="52"/>
                  <a:pt x="190" y="52"/>
                </a:cubicBezTo>
                <a:close/>
                <a:moveTo>
                  <a:pt x="67" y="55"/>
                </a:moveTo>
                <a:cubicBezTo>
                  <a:pt x="69" y="53"/>
                  <a:pt x="69" y="53"/>
                  <a:pt x="69" y="53"/>
                </a:cubicBezTo>
                <a:cubicBezTo>
                  <a:pt x="69" y="54"/>
                  <a:pt x="67" y="54"/>
                  <a:pt x="67" y="55"/>
                </a:cubicBezTo>
                <a:close/>
                <a:moveTo>
                  <a:pt x="193" y="61"/>
                </a:moveTo>
                <a:cubicBezTo>
                  <a:pt x="192" y="60"/>
                  <a:pt x="192" y="60"/>
                  <a:pt x="192" y="60"/>
                </a:cubicBezTo>
                <a:cubicBezTo>
                  <a:pt x="192" y="60"/>
                  <a:pt x="192" y="61"/>
                  <a:pt x="193" y="61"/>
                </a:cubicBezTo>
                <a:close/>
                <a:moveTo>
                  <a:pt x="198" y="62"/>
                </a:moveTo>
                <a:cubicBezTo>
                  <a:pt x="197" y="61"/>
                  <a:pt x="197" y="61"/>
                  <a:pt x="197" y="61"/>
                </a:cubicBezTo>
                <a:cubicBezTo>
                  <a:pt x="198" y="61"/>
                  <a:pt x="198" y="62"/>
                  <a:pt x="198" y="62"/>
                </a:cubicBezTo>
                <a:close/>
                <a:moveTo>
                  <a:pt x="223" y="62"/>
                </a:moveTo>
                <a:cubicBezTo>
                  <a:pt x="223" y="62"/>
                  <a:pt x="223" y="62"/>
                  <a:pt x="223" y="62"/>
                </a:cubicBezTo>
                <a:cubicBezTo>
                  <a:pt x="223" y="62"/>
                  <a:pt x="223" y="62"/>
                  <a:pt x="223" y="62"/>
                </a:cubicBezTo>
                <a:cubicBezTo>
                  <a:pt x="223" y="62"/>
                  <a:pt x="223" y="62"/>
                  <a:pt x="223" y="62"/>
                </a:cubicBezTo>
                <a:close/>
                <a:moveTo>
                  <a:pt x="194" y="63"/>
                </a:moveTo>
                <a:cubicBezTo>
                  <a:pt x="194" y="63"/>
                  <a:pt x="194" y="63"/>
                  <a:pt x="194" y="63"/>
                </a:cubicBezTo>
                <a:cubicBezTo>
                  <a:pt x="194" y="64"/>
                  <a:pt x="194" y="64"/>
                  <a:pt x="194" y="64"/>
                </a:cubicBezTo>
                <a:cubicBezTo>
                  <a:pt x="195" y="64"/>
                  <a:pt x="195" y="64"/>
                  <a:pt x="195" y="64"/>
                </a:cubicBezTo>
                <a:cubicBezTo>
                  <a:pt x="195" y="64"/>
                  <a:pt x="194" y="64"/>
                  <a:pt x="194" y="63"/>
                </a:cubicBezTo>
                <a:close/>
                <a:moveTo>
                  <a:pt x="226" y="69"/>
                </a:moveTo>
                <a:cubicBezTo>
                  <a:pt x="226" y="67"/>
                  <a:pt x="225" y="66"/>
                  <a:pt x="224" y="65"/>
                </a:cubicBezTo>
                <a:cubicBezTo>
                  <a:pt x="224" y="66"/>
                  <a:pt x="225" y="68"/>
                  <a:pt x="226" y="69"/>
                </a:cubicBezTo>
                <a:close/>
                <a:moveTo>
                  <a:pt x="197" y="68"/>
                </a:moveTo>
                <a:cubicBezTo>
                  <a:pt x="195" y="65"/>
                  <a:pt x="195" y="65"/>
                  <a:pt x="195" y="65"/>
                </a:cubicBezTo>
                <a:cubicBezTo>
                  <a:pt x="195" y="66"/>
                  <a:pt x="196" y="68"/>
                  <a:pt x="197" y="68"/>
                </a:cubicBezTo>
                <a:close/>
                <a:moveTo>
                  <a:pt x="48" y="83"/>
                </a:moveTo>
                <a:cubicBezTo>
                  <a:pt x="51" y="77"/>
                  <a:pt x="52" y="71"/>
                  <a:pt x="57" y="66"/>
                </a:cubicBezTo>
                <a:cubicBezTo>
                  <a:pt x="54" y="70"/>
                  <a:pt x="51" y="74"/>
                  <a:pt x="50" y="79"/>
                </a:cubicBezTo>
                <a:cubicBezTo>
                  <a:pt x="49" y="80"/>
                  <a:pt x="49" y="81"/>
                  <a:pt x="48" y="82"/>
                </a:cubicBezTo>
                <a:cubicBezTo>
                  <a:pt x="48" y="82"/>
                  <a:pt x="48" y="83"/>
                  <a:pt x="48" y="83"/>
                </a:cubicBezTo>
                <a:close/>
                <a:moveTo>
                  <a:pt x="188" y="68"/>
                </a:moveTo>
                <a:cubicBezTo>
                  <a:pt x="188" y="67"/>
                  <a:pt x="187" y="66"/>
                  <a:pt x="187" y="67"/>
                </a:cubicBezTo>
                <a:cubicBezTo>
                  <a:pt x="188" y="68"/>
                  <a:pt x="188" y="68"/>
                  <a:pt x="188" y="68"/>
                </a:cubicBezTo>
                <a:cubicBezTo>
                  <a:pt x="188" y="68"/>
                  <a:pt x="188" y="68"/>
                  <a:pt x="188" y="68"/>
                </a:cubicBezTo>
                <a:close/>
                <a:moveTo>
                  <a:pt x="190" y="70"/>
                </a:moveTo>
                <a:cubicBezTo>
                  <a:pt x="189" y="70"/>
                  <a:pt x="189" y="69"/>
                  <a:pt x="188" y="69"/>
                </a:cubicBezTo>
                <a:cubicBezTo>
                  <a:pt x="189" y="70"/>
                  <a:pt x="189" y="70"/>
                  <a:pt x="190" y="70"/>
                </a:cubicBezTo>
                <a:close/>
                <a:moveTo>
                  <a:pt x="198" y="70"/>
                </a:moveTo>
                <a:cubicBezTo>
                  <a:pt x="198" y="71"/>
                  <a:pt x="198" y="71"/>
                  <a:pt x="198" y="71"/>
                </a:cubicBezTo>
                <a:cubicBezTo>
                  <a:pt x="198" y="70"/>
                  <a:pt x="198" y="70"/>
                  <a:pt x="198" y="70"/>
                </a:cubicBezTo>
                <a:close/>
                <a:moveTo>
                  <a:pt x="227" y="74"/>
                </a:moveTo>
                <a:cubicBezTo>
                  <a:pt x="228" y="73"/>
                  <a:pt x="226" y="71"/>
                  <a:pt x="226" y="70"/>
                </a:cubicBezTo>
                <a:cubicBezTo>
                  <a:pt x="226" y="71"/>
                  <a:pt x="226" y="73"/>
                  <a:pt x="227" y="74"/>
                </a:cubicBezTo>
                <a:close/>
                <a:moveTo>
                  <a:pt x="191" y="73"/>
                </a:moveTo>
                <a:cubicBezTo>
                  <a:pt x="191" y="73"/>
                  <a:pt x="190" y="73"/>
                  <a:pt x="190" y="72"/>
                </a:cubicBezTo>
                <a:cubicBezTo>
                  <a:pt x="191" y="73"/>
                  <a:pt x="191" y="73"/>
                  <a:pt x="191" y="73"/>
                </a:cubicBezTo>
                <a:cubicBezTo>
                  <a:pt x="191" y="73"/>
                  <a:pt x="191" y="73"/>
                  <a:pt x="191" y="73"/>
                </a:cubicBezTo>
                <a:close/>
                <a:moveTo>
                  <a:pt x="199" y="73"/>
                </a:moveTo>
                <a:cubicBezTo>
                  <a:pt x="199" y="73"/>
                  <a:pt x="199" y="73"/>
                  <a:pt x="199" y="73"/>
                </a:cubicBezTo>
                <a:cubicBezTo>
                  <a:pt x="199" y="72"/>
                  <a:pt x="199" y="72"/>
                  <a:pt x="199" y="72"/>
                </a:cubicBezTo>
                <a:cubicBezTo>
                  <a:pt x="199" y="73"/>
                  <a:pt x="199" y="73"/>
                  <a:pt x="199" y="73"/>
                </a:cubicBezTo>
                <a:close/>
                <a:moveTo>
                  <a:pt x="191" y="74"/>
                </a:moveTo>
                <a:cubicBezTo>
                  <a:pt x="191" y="74"/>
                  <a:pt x="191" y="74"/>
                  <a:pt x="191" y="74"/>
                </a:cubicBezTo>
                <a:cubicBezTo>
                  <a:pt x="191" y="74"/>
                  <a:pt x="191" y="74"/>
                  <a:pt x="191" y="74"/>
                </a:cubicBezTo>
                <a:cubicBezTo>
                  <a:pt x="191" y="74"/>
                  <a:pt x="191" y="74"/>
                  <a:pt x="191" y="74"/>
                </a:cubicBezTo>
                <a:close/>
                <a:moveTo>
                  <a:pt x="201" y="74"/>
                </a:moveTo>
                <a:cubicBezTo>
                  <a:pt x="201" y="74"/>
                  <a:pt x="201" y="74"/>
                  <a:pt x="201" y="74"/>
                </a:cubicBezTo>
                <a:cubicBezTo>
                  <a:pt x="201" y="74"/>
                  <a:pt x="201" y="74"/>
                  <a:pt x="201" y="74"/>
                </a:cubicBezTo>
                <a:cubicBezTo>
                  <a:pt x="201" y="74"/>
                  <a:pt x="201" y="74"/>
                  <a:pt x="201" y="74"/>
                </a:cubicBezTo>
                <a:close/>
                <a:moveTo>
                  <a:pt x="228" y="77"/>
                </a:moveTo>
                <a:cubicBezTo>
                  <a:pt x="229" y="76"/>
                  <a:pt x="228" y="75"/>
                  <a:pt x="228" y="74"/>
                </a:cubicBezTo>
                <a:cubicBezTo>
                  <a:pt x="227" y="75"/>
                  <a:pt x="228" y="76"/>
                  <a:pt x="228" y="77"/>
                </a:cubicBezTo>
                <a:close/>
                <a:moveTo>
                  <a:pt x="200" y="75"/>
                </a:moveTo>
                <a:cubicBezTo>
                  <a:pt x="200" y="75"/>
                  <a:pt x="200" y="75"/>
                  <a:pt x="200" y="75"/>
                </a:cubicBezTo>
                <a:cubicBezTo>
                  <a:pt x="200" y="76"/>
                  <a:pt x="200" y="76"/>
                  <a:pt x="200" y="76"/>
                </a:cubicBezTo>
                <a:cubicBezTo>
                  <a:pt x="200" y="75"/>
                  <a:pt x="200" y="75"/>
                  <a:pt x="200" y="75"/>
                </a:cubicBezTo>
                <a:cubicBezTo>
                  <a:pt x="200" y="75"/>
                  <a:pt x="200" y="75"/>
                  <a:pt x="200" y="75"/>
                </a:cubicBezTo>
                <a:close/>
                <a:moveTo>
                  <a:pt x="192" y="77"/>
                </a:moveTo>
                <a:cubicBezTo>
                  <a:pt x="190" y="77"/>
                  <a:pt x="192" y="80"/>
                  <a:pt x="192" y="81"/>
                </a:cubicBezTo>
                <a:cubicBezTo>
                  <a:pt x="193" y="80"/>
                  <a:pt x="192" y="79"/>
                  <a:pt x="192" y="78"/>
                </a:cubicBezTo>
                <a:cubicBezTo>
                  <a:pt x="192" y="78"/>
                  <a:pt x="192" y="78"/>
                  <a:pt x="192" y="77"/>
                </a:cubicBezTo>
                <a:close/>
                <a:moveTo>
                  <a:pt x="201" y="78"/>
                </a:moveTo>
                <a:cubicBezTo>
                  <a:pt x="201" y="77"/>
                  <a:pt x="200" y="78"/>
                  <a:pt x="201" y="78"/>
                </a:cubicBezTo>
                <a:cubicBezTo>
                  <a:pt x="201" y="78"/>
                  <a:pt x="201" y="78"/>
                  <a:pt x="201" y="78"/>
                </a:cubicBezTo>
                <a:close/>
                <a:moveTo>
                  <a:pt x="206" y="79"/>
                </a:moveTo>
                <a:cubicBezTo>
                  <a:pt x="205" y="79"/>
                  <a:pt x="205" y="79"/>
                  <a:pt x="205" y="79"/>
                </a:cubicBezTo>
                <a:cubicBezTo>
                  <a:pt x="205" y="79"/>
                  <a:pt x="206" y="79"/>
                  <a:pt x="206" y="79"/>
                </a:cubicBezTo>
                <a:close/>
                <a:moveTo>
                  <a:pt x="202" y="83"/>
                </a:moveTo>
                <a:cubicBezTo>
                  <a:pt x="203" y="81"/>
                  <a:pt x="202" y="80"/>
                  <a:pt x="201" y="79"/>
                </a:cubicBezTo>
                <a:cubicBezTo>
                  <a:pt x="202" y="80"/>
                  <a:pt x="202" y="82"/>
                  <a:pt x="202" y="83"/>
                </a:cubicBezTo>
                <a:close/>
                <a:moveTo>
                  <a:pt x="207" y="83"/>
                </a:moveTo>
                <a:cubicBezTo>
                  <a:pt x="207" y="82"/>
                  <a:pt x="206" y="81"/>
                  <a:pt x="206" y="80"/>
                </a:cubicBezTo>
                <a:cubicBezTo>
                  <a:pt x="207" y="83"/>
                  <a:pt x="207" y="83"/>
                  <a:pt x="207" y="83"/>
                </a:cubicBezTo>
                <a:close/>
                <a:moveTo>
                  <a:pt x="193" y="84"/>
                </a:moveTo>
                <a:cubicBezTo>
                  <a:pt x="193" y="83"/>
                  <a:pt x="193" y="83"/>
                  <a:pt x="193" y="83"/>
                </a:cubicBezTo>
                <a:cubicBezTo>
                  <a:pt x="192" y="82"/>
                  <a:pt x="192" y="82"/>
                  <a:pt x="192" y="82"/>
                </a:cubicBezTo>
                <a:cubicBezTo>
                  <a:pt x="193" y="84"/>
                  <a:pt x="193" y="84"/>
                  <a:pt x="193" y="84"/>
                </a:cubicBezTo>
                <a:close/>
                <a:moveTo>
                  <a:pt x="203" y="85"/>
                </a:moveTo>
                <a:cubicBezTo>
                  <a:pt x="204" y="85"/>
                  <a:pt x="203" y="84"/>
                  <a:pt x="203" y="84"/>
                </a:cubicBezTo>
                <a:cubicBezTo>
                  <a:pt x="203" y="85"/>
                  <a:pt x="203" y="85"/>
                  <a:pt x="203" y="85"/>
                </a:cubicBezTo>
                <a:close/>
                <a:moveTo>
                  <a:pt x="48" y="85"/>
                </a:moveTo>
                <a:cubicBezTo>
                  <a:pt x="47" y="85"/>
                  <a:pt x="47" y="85"/>
                  <a:pt x="47" y="86"/>
                </a:cubicBezTo>
                <a:cubicBezTo>
                  <a:pt x="47" y="86"/>
                  <a:pt x="48" y="86"/>
                  <a:pt x="47" y="86"/>
                </a:cubicBezTo>
                <a:cubicBezTo>
                  <a:pt x="47" y="85"/>
                  <a:pt x="48" y="85"/>
                  <a:pt x="48" y="85"/>
                </a:cubicBezTo>
                <a:close/>
                <a:moveTo>
                  <a:pt x="39" y="85"/>
                </a:moveTo>
                <a:cubicBezTo>
                  <a:pt x="40" y="85"/>
                  <a:pt x="40" y="85"/>
                  <a:pt x="40" y="85"/>
                </a:cubicBezTo>
                <a:cubicBezTo>
                  <a:pt x="39" y="85"/>
                  <a:pt x="39" y="85"/>
                  <a:pt x="39" y="85"/>
                </a:cubicBezTo>
                <a:cubicBezTo>
                  <a:pt x="39" y="85"/>
                  <a:pt x="39" y="85"/>
                  <a:pt x="39" y="85"/>
                </a:cubicBezTo>
                <a:close/>
                <a:moveTo>
                  <a:pt x="205" y="86"/>
                </a:moveTo>
                <a:cubicBezTo>
                  <a:pt x="205" y="86"/>
                  <a:pt x="205" y="86"/>
                  <a:pt x="205" y="86"/>
                </a:cubicBezTo>
                <a:cubicBezTo>
                  <a:pt x="204" y="86"/>
                  <a:pt x="204" y="86"/>
                  <a:pt x="204" y="86"/>
                </a:cubicBezTo>
                <a:cubicBezTo>
                  <a:pt x="205" y="86"/>
                  <a:pt x="205" y="86"/>
                  <a:pt x="205" y="86"/>
                </a:cubicBezTo>
                <a:close/>
                <a:moveTo>
                  <a:pt x="47" y="87"/>
                </a:moveTo>
                <a:cubicBezTo>
                  <a:pt x="47" y="87"/>
                  <a:pt x="47" y="87"/>
                  <a:pt x="46" y="87"/>
                </a:cubicBezTo>
                <a:cubicBezTo>
                  <a:pt x="46" y="88"/>
                  <a:pt x="46" y="88"/>
                  <a:pt x="46" y="88"/>
                </a:cubicBezTo>
                <a:cubicBezTo>
                  <a:pt x="47" y="87"/>
                  <a:pt x="47" y="87"/>
                  <a:pt x="47" y="87"/>
                </a:cubicBezTo>
                <a:close/>
                <a:moveTo>
                  <a:pt x="39" y="87"/>
                </a:moveTo>
                <a:cubicBezTo>
                  <a:pt x="38" y="88"/>
                  <a:pt x="38" y="90"/>
                  <a:pt x="38" y="91"/>
                </a:cubicBezTo>
                <a:cubicBezTo>
                  <a:pt x="38" y="90"/>
                  <a:pt x="38" y="89"/>
                  <a:pt x="39" y="87"/>
                </a:cubicBezTo>
                <a:close/>
                <a:moveTo>
                  <a:pt x="205" y="91"/>
                </a:moveTo>
                <a:cubicBezTo>
                  <a:pt x="204" y="90"/>
                  <a:pt x="205" y="88"/>
                  <a:pt x="204" y="87"/>
                </a:cubicBezTo>
                <a:cubicBezTo>
                  <a:pt x="204" y="92"/>
                  <a:pt x="204" y="92"/>
                  <a:pt x="204" y="92"/>
                </a:cubicBezTo>
                <a:cubicBezTo>
                  <a:pt x="205" y="91"/>
                  <a:pt x="205" y="91"/>
                  <a:pt x="205" y="91"/>
                </a:cubicBezTo>
                <a:cubicBezTo>
                  <a:pt x="205" y="90"/>
                  <a:pt x="205" y="91"/>
                  <a:pt x="206" y="91"/>
                </a:cubicBezTo>
                <a:cubicBezTo>
                  <a:pt x="206" y="91"/>
                  <a:pt x="206" y="92"/>
                  <a:pt x="205" y="92"/>
                </a:cubicBezTo>
                <a:cubicBezTo>
                  <a:pt x="206" y="92"/>
                  <a:pt x="206" y="92"/>
                  <a:pt x="206" y="92"/>
                </a:cubicBezTo>
                <a:cubicBezTo>
                  <a:pt x="206" y="91"/>
                  <a:pt x="206" y="91"/>
                  <a:pt x="206" y="90"/>
                </a:cubicBezTo>
                <a:cubicBezTo>
                  <a:pt x="205" y="90"/>
                  <a:pt x="205" y="90"/>
                  <a:pt x="205" y="91"/>
                </a:cubicBezTo>
                <a:close/>
                <a:moveTo>
                  <a:pt x="205" y="90"/>
                </a:moveTo>
                <a:cubicBezTo>
                  <a:pt x="206" y="89"/>
                  <a:pt x="205" y="88"/>
                  <a:pt x="205" y="88"/>
                </a:cubicBezTo>
                <a:cubicBezTo>
                  <a:pt x="205" y="88"/>
                  <a:pt x="205" y="89"/>
                  <a:pt x="205" y="90"/>
                </a:cubicBezTo>
                <a:close/>
                <a:moveTo>
                  <a:pt x="208" y="89"/>
                </a:moveTo>
                <a:cubicBezTo>
                  <a:pt x="208" y="88"/>
                  <a:pt x="208" y="88"/>
                  <a:pt x="208" y="88"/>
                </a:cubicBezTo>
                <a:cubicBezTo>
                  <a:pt x="208" y="88"/>
                  <a:pt x="208" y="88"/>
                  <a:pt x="208" y="88"/>
                </a:cubicBezTo>
                <a:cubicBezTo>
                  <a:pt x="208" y="89"/>
                  <a:pt x="208" y="89"/>
                  <a:pt x="208" y="89"/>
                </a:cubicBezTo>
                <a:close/>
                <a:moveTo>
                  <a:pt x="209" y="92"/>
                </a:moveTo>
                <a:cubicBezTo>
                  <a:pt x="209" y="92"/>
                  <a:pt x="209" y="90"/>
                  <a:pt x="208" y="89"/>
                </a:cubicBezTo>
                <a:cubicBezTo>
                  <a:pt x="210" y="90"/>
                  <a:pt x="208" y="92"/>
                  <a:pt x="209" y="93"/>
                </a:cubicBezTo>
                <a:cubicBezTo>
                  <a:pt x="209" y="92"/>
                  <a:pt x="209" y="92"/>
                  <a:pt x="209" y="92"/>
                </a:cubicBezTo>
                <a:close/>
                <a:moveTo>
                  <a:pt x="46" y="91"/>
                </a:moveTo>
                <a:cubicBezTo>
                  <a:pt x="46" y="91"/>
                  <a:pt x="46" y="91"/>
                  <a:pt x="46" y="91"/>
                </a:cubicBezTo>
                <a:cubicBezTo>
                  <a:pt x="46" y="91"/>
                  <a:pt x="46" y="91"/>
                  <a:pt x="46" y="91"/>
                </a:cubicBezTo>
                <a:close/>
                <a:moveTo>
                  <a:pt x="231" y="91"/>
                </a:moveTo>
                <a:cubicBezTo>
                  <a:pt x="231" y="91"/>
                  <a:pt x="231" y="91"/>
                  <a:pt x="231" y="91"/>
                </a:cubicBezTo>
                <a:cubicBezTo>
                  <a:pt x="231" y="91"/>
                  <a:pt x="231" y="91"/>
                  <a:pt x="231" y="91"/>
                </a:cubicBezTo>
                <a:close/>
                <a:moveTo>
                  <a:pt x="198" y="92"/>
                </a:moveTo>
                <a:cubicBezTo>
                  <a:pt x="197" y="92"/>
                  <a:pt x="197" y="92"/>
                  <a:pt x="197" y="92"/>
                </a:cubicBezTo>
                <a:cubicBezTo>
                  <a:pt x="197" y="93"/>
                  <a:pt x="198" y="93"/>
                  <a:pt x="198" y="93"/>
                </a:cubicBezTo>
                <a:cubicBezTo>
                  <a:pt x="198" y="92"/>
                  <a:pt x="198" y="92"/>
                  <a:pt x="198" y="92"/>
                </a:cubicBezTo>
                <a:close/>
                <a:moveTo>
                  <a:pt x="37" y="94"/>
                </a:moveTo>
                <a:cubicBezTo>
                  <a:pt x="37" y="93"/>
                  <a:pt x="37" y="93"/>
                  <a:pt x="37" y="93"/>
                </a:cubicBezTo>
                <a:cubicBezTo>
                  <a:pt x="37" y="93"/>
                  <a:pt x="37" y="94"/>
                  <a:pt x="37" y="94"/>
                </a:cubicBezTo>
                <a:close/>
                <a:moveTo>
                  <a:pt x="205" y="95"/>
                </a:moveTo>
                <a:cubicBezTo>
                  <a:pt x="205" y="95"/>
                  <a:pt x="205" y="95"/>
                  <a:pt x="205" y="95"/>
                </a:cubicBezTo>
                <a:cubicBezTo>
                  <a:pt x="205" y="93"/>
                  <a:pt x="205" y="93"/>
                  <a:pt x="205" y="93"/>
                </a:cubicBezTo>
                <a:cubicBezTo>
                  <a:pt x="205" y="95"/>
                  <a:pt x="205" y="95"/>
                  <a:pt x="205" y="95"/>
                </a:cubicBezTo>
                <a:close/>
                <a:moveTo>
                  <a:pt x="232" y="97"/>
                </a:moveTo>
                <a:cubicBezTo>
                  <a:pt x="232" y="96"/>
                  <a:pt x="232" y="96"/>
                  <a:pt x="232" y="96"/>
                </a:cubicBezTo>
                <a:cubicBezTo>
                  <a:pt x="232" y="93"/>
                  <a:pt x="232" y="93"/>
                  <a:pt x="232" y="93"/>
                </a:cubicBezTo>
                <a:cubicBezTo>
                  <a:pt x="232" y="97"/>
                  <a:pt x="232" y="97"/>
                  <a:pt x="232" y="97"/>
                </a:cubicBezTo>
                <a:close/>
                <a:moveTo>
                  <a:pt x="206" y="95"/>
                </a:moveTo>
                <a:cubicBezTo>
                  <a:pt x="206" y="95"/>
                  <a:pt x="206" y="95"/>
                  <a:pt x="206" y="95"/>
                </a:cubicBezTo>
                <a:cubicBezTo>
                  <a:pt x="206" y="97"/>
                  <a:pt x="206" y="97"/>
                  <a:pt x="206" y="97"/>
                </a:cubicBezTo>
                <a:cubicBezTo>
                  <a:pt x="207" y="97"/>
                  <a:pt x="207" y="97"/>
                  <a:pt x="207" y="97"/>
                </a:cubicBezTo>
                <a:cubicBezTo>
                  <a:pt x="206" y="96"/>
                  <a:pt x="206" y="96"/>
                  <a:pt x="206" y="95"/>
                </a:cubicBezTo>
                <a:close/>
                <a:moveTo>
                  <a:pt x="207" y="99"/>
                </a:moveTo>
                <a:cubicBezTo>
                  <a:pt x="205" y="99"/>
                  <a:pt x="206" y="97"/>
                  <a:pt x="205" y="96"/>
                </a:cubicBezTo>
                <a:cubicBezTo>
                  <a:pt x="205" y="96"/>
                  <a:pt x="205" y="96"/>
                  <a:pt x="205" y="96"/>
                </a:cubicBezTo>
                <a:cubicBezTo>
                  <a:pt x="206" y="101"/>
                  <a:pt x="205" y="107"/>
                  <a:pt x="205" y="111"/>
                </a:cubicBezTo>
                <a:cubicBezTo>
                  <a:pt x="207" y="111"/>
                  <a:pt x="207" y="111"/>
                  <a:pt x="207" y="111"/>
                </a:cubicBezTo>
                <a:cubicBezTo>
                  <a:pt x="206" y="111"/>
                  <a:pt x="205" y="111"/>
                  <a:pt x="205" y="110"/>
                </a:cubicBezTo>
                <a:cubicBezTo>
                  <a:pt x="206" y="110"/>
                  <a:pt x="206" y="110"/>
                  <a:pt x="206" y="110"/>
                </a:cubicBezTo>
                <a:cubicBezTo>
                  <a:pt x="206" y="110"/>
                  <a:pt x="206" y="109"/>
                  <a:pt x="207" y="109"/>
                </a:cubicBezTo>
                <a:cubicBezTo>
                  <a:pt x="207" y="108"/>
                  <a:pt x="207" y="106"/>
                  <a:pt x="206" y="106"/>
                </a:cubicBezTo>
                <a:cubicBezTo>
                  <a:pt x="206" y="105"/>
                  <a:pt x="206" y="105"/>
                  <a:pt x="207" y="105"/>
                </a:cubicBezTo>
                <a:cubicBezTo>
                  <a:pt x="206" y="104"/>
                  <a:pt x="206" y="104"/>
                  <a:pt x="206" y="104"/>
                </a:cubicBezTo>
                <a:cubicBezTo>
                  <a:pt x="206" y="104"/>
                  <a:pt x="205" y="102"/>
                  <a:pt x="206" y="102"/>
                </a:cubicBezTo>
                <a:cubicBezTo>
                  <a:pt x="206" y="102"/>
                  <a:pt x="206" y="102"/>
                  <a:pt x="206" y="102"/>
                </a:cubicBezTo>
                <a:cubicBezTo>
                  <a:pt x="206" y="101"/>
                  <a:pt x="205" y="100"/>
                  <a:pt x="206" y="100"/>
                </a:cubicBezTo>
                <a:cubicBezTo>
                  <a:pt x="206" y="100"/>
                  <a:pt x="206" y="100"/>
                  <a:pt x="207" y="100"/>
                </a:cubicBezTo>
                <a:cubicBezTo>
                  <a:pt x="207" y="99"/>
                  <a:pt x="207" y="99"/>
                  <a:pt x="207" y="99"/>
                </a:cubicBezTo>
                <a:close/>
                <a:moveTo>
                  <a:pt x="51" y="142"/>
                </a:moveTo>
                <a:cubicBezTo>
                  <a:pt x="45" y="127"/>
                  <a:pt x="43" y="113"/>
                  <a:pt x="45" y="96"/>
                </a:cubicBezTo>
                <a:cubicBezTo>
                  <a:pt x="45" y="97"/>
                  <a:pt x="45" y="97"/>
                  <a:pt x="44" y="97"/>
                </a:cubicBezTo>
                <a:cubicBezTo>
                  <a:pt x="45" y="100"/>
                  <a:pt x="44" y="103"/>
                  <a:pt x="44" y="106"/>
                </a:cubicBezTo>
                <a:cubicBezTo>
                  <a:pt x="43" y="106"/>
                  <a:pt x="43" y="106"/>
                  <a:pt x="43" y="106"/>
                </a:cubicBezTo>
                <a:cubicBezTo>
                  <a:pt x="44" y="106"/>
                  <a:pt x="44" y="106"/>
                  <a:pt x="44" y="106"/>
                </a:cubicBezTo>
                <a:cubicBezTo>
                  <a:pt x="44" y="108"/>
                  <a:pt x="44" y="109"/>
                  <a:pt x="44" y="111"/>
                </a:cubicBezTo>
                <a:cubicBezTo>
                  <a:pt x="43" y="113"/>
                  <a:pt x="45" y="115"/>
                  <a:pt x="44" y="116"/>
                </a:cubicBezTo>
                <a:cubicBezTo>
                  <a:pt x="44" y="116"/>
                  <a:pt x="44" y="116"/>
                  <a:pt x="44" y="116"/>
                </a:cubicBezTo>
                <a:cubicBezTo>
                  <a:pt x="45" y="117"/>
                  <a:pt x="45" y="117"/>
                  <a:pt x="45" y="117"/>
                </a:cubicBezTo>
                <a:cubicBezTo>
                  <a:pt x="45" y="117"/>
                  <a:pt x="44" y="117"/>
                  <a:pt x="44" y="117"/>
                </a:cubicBezTo>
                <a:cubicBezTo>
                  <a:pt x="45" y="119"/>
                  <a:pt x="44" y="120"/>
                  <a:pt x="45" y="121"/>
                </a:cubicBezTo>
                <a:cubicBezTo>
                  <a:pt x="44" y="121"/>
                  <a:pt x="44" y="121"/>
                  <a:pt x="44" y="121"/>
                </a:cubicBezTo>
                <a:cubicBezTo>
                  <a:pt x="45" y="125"/>
                  <a:pt x="46" y="128"/>
                  <a:pt x="47" y="131"/>
                </a:cubicBezTo>
                <a:cubicBezTo>
                  <a:pt x="47" y="132"/>
                  <a:pt x="47" y="133"/>
                  <a:pt x="47" y="135"/>
                </a:cubicBezTo>
                <a:cubicBezTo>
                  <a:pt x="48" y="135"/>
                  <a:pt x="48" y="136"/>
                  <a:pt x="49" y="137"/>
                </a:cubicBezTo>
                <a:cubicBezTo>
                  <a:pt x="48" y="139"/>
                  <a:pt x="50" y="141"/>
                  <a:pt x="51" y="142"/>
                </a:cubicBezTo>
                <a:close/>
                <a:moveTo>
                  <a:pt x="199" y="102"/>
                </a:moveTo>
                <a:cubicBezTo>
                  <a:pt x="199" y="101"/>
                  <a:pt x="199" y="101"/>
                  <a:pt x="199" y="101"/>
                </a:cubicBezTo>
                <a:cubicBezTo>
                  <a:pt x="198" y="102"/>
                  <a:pt x="198" y="102"/>
                  <a:pt x="198" y="102"/>
                </a:cubicBezTo>
                <a:cubicBezTo>
                  <a:pt x="199" y="103"/>
                  <a:pt x="198" y="106"/>
                  <a:pt x="200" y="106"/>
                </a:cubicBezTo>
                <a:cubicBezTo>
                  <a:pt x="200" y="106"/>
                  <a:pt x="199" y="107"/>
                  <a:pt x="199" y="107"/>
                </a:cubicBezTo>
                <a:cubicBezTo>
                  <a:pt x="198" y="107"/>
                  <a:pt x="199" y="108"/>
                  <a:pt x="199" y="108"/>
                </a:cubicBezTo>
                <a:cubicBezTo>
                  <a:pt x="200" y="105"/>
                  <a:pt x="200" y="105"/>
                  <a:pt x="200" y="105"/>
                </a:cubicBezTo>
                <a:cubicBezTo>
                  <a:pt x="199" y="105"/>
                  <a:pt x="199" y="104"/>
                  <a:pt x="199" y="103"/>
                </a:cubicBezTo>
                <a:cubicBezTo>
                  <a:pt x="199" y="103"/>
                  <a:pt x="199" y="102"/>
                  <a:pt x="199" y="102"/>
                </a:cubicBezTo>
                <a:close/>
                <a:moveTo>
                  <a:pt x="207" y="103"/>
                </a:moveTo>
                <a:cubicBezTo>
                  <a:pt x="207" y="104"/>
                  <a:pt x="207" y="104"/>
                  <a:pt x="207" y="104"/>
                </a:cubicBezTo>
                <a:cubicBezTo>
                  <a:pt x="207" y="104"/>
                  <a:pt x="207" y="104"/>
                  <a:pt x="207" y="104"/>
                </a:cubicBezTo>
                <a:cubicBezTo>
                  <a:pt x="207" y="103"/>
                  <a:pt x="207" y="103"/>
                  <a:pt x="207" y="103"/>
                </a:cubicBezTo>
                <a:cubicBezTo>
                  <a:pt x="207" y="103"/>
                  <a:pt x="207" y="103"/>
                  <a:pt x="207" y="103"/>
                </a:cubicBezTo>
                <a:close/>
                <a:moveTo>
                  <a:pt x="200" y="111"/>
                </a:moveTo>
                <a:cubicBezTo>
                  <a:pt x="200" y="110"/>
                  <a:pt x="200" y="109"/>
                  <a:pt x="199" y="109"/>
                </a:cubicBezTo>
                <a:cubicBezTo>
                  <a:pt x="199" y="112"/>
                  <a:pt x="199" y="114"/>
                  <a:pt x="199" y="117"/>
                </a:cubicBezTo>
                <a:cubicBezTo>
                  <a:pt x="199" y="117"/>
                  <a:pt x="199" y="117"/>
                  <a:pt x="199" y="117"/>
                </a:cubicBezTo>
                <a:cubicBezTo>
                  <a:pt x="198" y="118"/>
                  <a:pt x="199" y="120"/>
                  <a:pt x="199" y="120"/>
                </a:cubicBezTo>
                <a:cubicBezTo>
                  <a:pt x="200" y="117"/>
                  <a:pt x="200" y="114"/>
                  <a:pt x="200" y="111"/>
                </a:cubicBezTo>
                <a:close/>
                <a:moveTo>
                  <a:pt x="205" y="114"/>
                </a:moveTo>
                <a:cubicBezTo>
                  <a:pt x="206" y="112"/>
                  <a:pt x="206" y="112"/>
                  <a:pt x="206" y="112"/>
                </a:cubicBezTo>
                <a:cubicBezTo>
                  <a:pt x="205" y="112"/>
                  <a:pt x="205" y="112"/>
                  <a:pt x="205" y="112"/>
                </a:cubicBezTo>
                <a:cubicBezTo>
                  <a:pt x="205" y="113"/>
                  <a:pt x="205" y="113"/>
                  <a:pt x="205" y="113"/>
                </a:cubicBezTo>
                <a:cubicBezTo>
                  <a:pt x="205" y="113"/>
                  <a:pt x="205" y="113"/>
                  <a:pt x="205" y="113"/>
                </a:cubicBezTo>
                <a:cubicBezTo>
                  <a:pt x="205" y="113"/>
                  <a:pt x="205" y="115"/>
                  <a:pt x="205" y="115"/>
                </a:cubicBezTo>
                <a:cubicBezTo>
                  <a:pt x="205" y="116"/>
                  <a:pt x="205" y="116"/>
                  <a:pt x="205" y="116"/>
                </a:cubicBezTo>
                <a:cubicBezTo>
                  <a:pt x="206" y="115"/>
                  <a:pt x="206" y="114"/>
                  <a:pt x="205" y="114"/>
                </a:cubicBezTo>
                <a:close/>
                <a:moveTo>
                  <a:pt x="204" y="123"/>
                </a:moveTo>
                <a:cubicBezTo>
                  <a:pt x="205" y="121"/>
                  <a:pt x="206" y="118"/>
                  <a:pt x="205" y="116"/>
                </a:cubicBezTo>
                <a:cubicBezTo>
                  <a:pt x="204" y="119"/>
                  <a:pt x="204" y="119"/>
                  <a:pt x="204" y="119"/>
                </a:cubicBezTo>
                <a:cubicBezTo>
                  <a:pt x="204" y="120"/>
                  <a:pt x="204" y="121"/>
                  <a:pt x="204" y="122"/>
                </a:cubicBezTo>
                <a:cubicBezTo>
                  <a:pt x="203" y="124"/>
                  <a:pt x="203" y="127"/>
                  <a:pt x="202" y="129"/>
                </a:cubicBezTo>
                <a:cubicBezTo>
                  <a:pt x="201" y="130"/>
                  <a:pt x="202" y="133"/>
                  <a:pt x="201" y="133"/>
                </a:cubicBezTo>
                <a:cubicBezTo>
                  <a:pt x="202" y="134"/>
                  <a:pt x="199" y="135"/>
                  <a:pt x="200" y="136"/>
                </a:cubicBezTo>
                <a:cubicBezTo>
                  <a:pt x="201" y="136"/>
                  <a:pt x="201" y="134"/>
                  <a:pt x="201" y="133"/>
                </a:cubicBezTo>
                <a:cubicBezTo>
                  <a:pt x="202" y="133"/>
                  <a:pt x="202" y="133"/>
                  <a:pt x="202" y="133"/>
                </a:cubicBezTo>
                <a:cubicBezTo>
                  <a:pt x="202" y="133"/>
                  <a:pt x="202" y="133"/>
                  <a:pt x="202" y="133"/>
                </a:cubicBezTo>
                <a:cubicBezTo>
                  <a:pt x="202" y="132"/>
                  <a:pt x="202" y="131"/>
                  <a:pt x="203" y="131"/>
                </a:cubicBezTo>
                <a:cubicBezTo>
                  <a:pt x="200" y="130"/>
                  <a:pt x="204" y="129"/>
                  <a:pt x="203" y="127"/>
                </a:cubicBezTo>
                <a:cubicBezTo>
                  <a:pt x="203" y="127"/>
                  <a:pt x="204" y="127"/>
                  <a:pt x="204" y="126"/>
                </a:cubicBezTo>
                <a:cubicBezTo>
                  <a:pt x="202" y="125"/>
                  <a:pt x="205" y="124"/>
                  <a:pt x="204" y="123"/>
                </a:cubicBezTo>
                <a:close/>
                <a:moveTo>
                  <a:pt x="7" y="117"/>
                </a:moveTo>
                <a:cubicBezTo>
                  <a:pt x="7" y="117"/>
                  <a:pt x="6" y="118"/>
                  <a:pt x="6" y="118"/>
                </a:cubicBezTo>
                <a:cubicBezTo>
                  <a:pt x="6" y="117"/>
                  <a:pt x="7" y="117"/>
                  <a:pt x="7" y="117"/>
                </a:cubicBezTo>
                <a:close/>
                <a:moveTo>
                  <a:pt x="210" y="117"/>
                </a:moveTo>
                <a:cubicBezTo>
                  <a:pt x="210" y="117"/>
                  <a:pt x="209" y="117"/>
                  <a:pt x="209" y="117"/>
                </a:cubicBezTo>
                <a:cubicBezTo>
                  <a:pt x="209" y="117"/>
                  <a:pt x="209" y="117"/>
                  <a:pt x="209" y="117"/>
                </a:cubicBezTo>
                <a:cubicBezTo>
                  <a:pt x="210" y="117"/>
                  <a:pt x="210" y="117"/>
                  <a:pt x="210" y="117"/>
                </a:cubicBezTo>
                <a:close/>
                <a:moveTo>
                  <a:pt x="203" y="118"/>
                </a:moveTo>
                <a:cubicBezTo>
                  <a:pt x="203" y="118"/>
                  <a:pt x="203" y="118"/>
                  <a:pt x="203" y="118"/>
                </a:cubicBezTo>
                <a:cubicBezTo>
                  <a:pt x="203" y="117"/>
                  <a:pt x="203" y="117"/>
                  <a:pt x="203" y="117"/>
                </a:cubicBezTo>
                <a:cubicBezTo>
                  <a:pt x="203" y="118"/>
                  <a:pt x="203" y="118"/>
                  <a:pt x="203" y="118"/>
                </a:cubicBezTo>
                <a:close/>
                <a:moveTo>
                  <a:pt x="6" y="127"/>
                </a:moveTo>
                <a:cubicBezTo>
                  <a:pt x="7" y="127"/>
                  <a:pt x="7" y="127"/>
                  <a:pt x="7" y="127"/>
                </a:cubicBezTo>
                <a:cubicBezTo>
                  <a:pt x="7" y="125"/>
                  <a:pt x="7" y="125"/>
                  <a:pt x="7" y="125"/>
                </a:cubicBezTo>
                <a:cubicBezTo>
                  <a:pt x="6" y="127"/>
                  <a:pt x="6" y="127"/>
                  <a:pt x="6" y="127"/>
                </a:cubicBezTo>
                <a:close/>
                <a:moveTo>
                  <a:pt x="199" y="126"/>
                </a:moveTo>
                <a:cubicBezTo>
                  <a:pt x="199" y="126"/>
                  <a:pt x="198" y="126"/>
                  <a:pt x="198" y="126"/>
                </a:cubicBezTo>
                <a:cubicBezTo>
                  <a:pt x="198" y="127"/>
                  <a:pt x="198" y="127"/>
                  <a:pt x="198" y="127"/>
                </a:cubicBezTo>
                <a:cubicBezTo>
                  <a:pt x="199" y="127"/>
                  <a:pt x="199" y="127"/>
                  <a:pt x="199" y="127"/>
                </a:cubicBezTo>
                <a:cubicBezTo>
                  <a:pt x="199" y="126"/>
                  <a:pt x="199" y="126"/>
                  <a:pt x="199" y="126"/>
                </a:cubicBezTo>
                <a:close/>
                <a:moveTo>
                  <a:pt x="207" y="127"/>
                </a:moveTo>
                <a:cubicBezTo>
                  <a:pt x="207" y="126"/>
                  <a:pt x="207" y="126"/>
                  <a:pt x="207" y="126"/>
                </a:cubicBezTo>
                <a:cubicBezTo>
                  <a:pt x="207" y="128"/>
                  <a:pt x="207" y="128"/>
                  <a:pt x="207" y="128"/>
                </a:cubicBezTo>
                <a:cubicBezTo>
                  <a:pt x="207" y="128"/>
                  <a:pt x="207" y="127"/>
                  <a:pt x="207" y="127"/>
                </a:cubicBezTo>
                <a:close/>
                <a:moveTo>
                  <a:pt x="6" y="129"/>
                </a:moveTo>
                <a:cubicBezTo>
                  <a:pt x="5" y="128"/>
                  <a:pt x="5" y="128"/>
                  <a:pt x="5" y="128"/>
                </a:cubicBezTo>
                <a:cubicBezTo>
                  <a:pt x="5" y="129"/>
                  <a:pt x="5" y="129"/>
                  <a:pt x="6" y="129"/>
                </a:cubicBezTo>
                <a:cubicBezTo>
                  <a:pt x="6" y="129"/>
                  <a:pt x="6" y="129"/>
                  <a:pt x="6" y="129"/>
                </a:cubicBezTo>
                <a:close/>
                <a:moveTo>
                  <a:pt x="0" y="130"/>
                </a:moveTo>
                <a:cubicBezTo>
                  <a:pt x="1" y="130"/>
                  <a:pt x="1" y="130"/>
                  <a:pt x="1" y="130"/>
                </a:cubicBezTo>
                <a:cubicBezTo>
                  <a:pt x="1" y="131"/>
                  <a:pt x="1" y="131"/>
                  <a:pt x="1" y="131"/>
                </a:cubicBezTo>
                <a:cubicBezTo>
                  <a:pt x="0" y="131"/>
                  <a:pt x="0" y="131"/>
                  <a:pt x="0" y="131"/>
                </a:cubicBezTo>
                <a:cubicBezTo>
                  <a:pt x="0" y="130"/>
                  <a:pt x="0" y="130"/>
                  <a:pt x="0" y="130"/>
                </a:cubicBezTo>
                <a:close/>
                <a:moveTo>
                  <a:pt x="3" y="131"/>
                </a:moveTo>
                <a:cubicBezTo>
                  <a:pt x="3" y="132"/>
                  <a:pt x="3" y="132"/>
                  <a:pt x="3" y="132"/>
                </a:cubicBezTo>
                <a:cubicBezTo>
                  <a:pt x="3" y="131"/>
                  <a:pt x="3" y="131"/>
                  <a:pt x="3" y="131"/>
                </a:cubicBezTo>
                <a:close/>
                <a:moveTo>
                  <a:pt x="1" y="134"/>
                </a:moveTo>
                <a:cubicBezTo>
                  <a:pt x="0" y="132"/>
                  <a:pt x="0" y="132"/>
                  <a:pt x="0" y="132"/>
                </a:cubicBezTo>
                <a:cubicBezTo>
                  <a:pt x="1" y="132"/>
                  <a:pt x="1" y="133"/>
                  <a:pt x="1" y="134"/>
                </a:cubicBezTo>
                <a:close/>
                <a:moveTo>
                  <a:pt x="2" y="136"/>
                </a:moveTo>
                <a:cubicBezTo>
                  <a:pt x="1" y="136"/>
                  <a:pt x="2" y="134"/>
                  <a:pt x="2" y="133"/>
                </a:cubicBezTo>
                <a:cubicBezTo>
                  <a:pt x="3" y="134"/>
                  <a:pt x="2" y="135"/>
                  <a:pt x="2" y="136"/>
                </a:cubicBezTo>
                <a:close/>
                <a:moveTo>
                  <a:pt x="200" y="137"/>
                </a:moveTo>
                <a:cubicBezTo>
                  <a:pt x="200" y="137"/>
                  <a:pt x="200" y="137"/>
                  <a:pt x="199" y="137"/>
                </a:cubicBezTo>
                <a:cubicBezTo>
                  <a:pt x="199" y="138"/>
                  <a:pt x="199" y="138"/>
                  <a:pt x="199" y="138"/>
                </a:cubicBezTo>
                <a:cubicBezTo>
                  <a:pt x="197" y="139"/>
                  <a:pt x="199" y="141"/>
                  <a:pt x="197" y="141"/>
                </a:cubicBezTo>
                <a:cubicBezTo>
                  <a:pt x="197" y="142"/>
                  <a:pt x="197" y="142"/>
                  <a:pt x="197" y="142"/>
                </a:cubicBezTo>
                <a:cubicBezTo>
                  <a:pt x="196" y="142"/>
                  <a:pt x="196" y="144"/>
                  <a:pt x="195" y="145"/>
                </a:cubicBezTo>
                <a:cubicBezTo>
                  <a:pt x="195" y="145"/>
                  <a:pt x="196" y="145"/>
                  <a:pt x="197" y="145"/>
                </a:cubicBezTo>
                <a:cubicBezTo>
                  <a:pt x="198" y="143"/>
                  <a:pt x="198" y="141"/>
                  <a:pt x="200" y="139"/>
                </a:cubicBezTo>
                <a:cubicBezTo>
                  <a:pt x="199" y="138"/>
                  <a:pt x="200" y="138"/>
                  <a:pt x="200" y="137"/>
                </a:cubicBezTo>
                <a:close/>
                <a:moveTo>
                  <a:pt x="227" y="142"/>
                </a:moveTo>
                <a:cubicBezTo>
                  <a:pt x="225" y="146"/>
                  <a:pt x="225" y="146"/>
                  <a:pt x="225" y="146"/>
                </a:cubicBezTo>
                <a:cubicBezTo>
                  <a:pt x="227" y="142"/>
                  <a:pt x="227" y="142"/>
                  <a:pt x="227" y="142"/>
                </a:cubicBezTo>
                <a:close/>
                <a:moveTo>
                  <a:pt x="53" y="149"/>
                </a:moveTo>
                <a:cubicBezTo>
                  <a:pt x="53" y="148"/>
                  <a:pt x="53" y="146"/>
                  <a:pt x="52" y="146"/>
                </a:cubicBezTo>
                <a:cubicBezTo>
                  <a:pt x="53" y="149"/>
                  <a:pt x="53" y="149"/>
                  <a:pt x="53" y="149"/>
                </a:cubicBezTo>
                <a:cubicBezTo>
                  <a:pt x="53" y="149"/>
                  <a:pt x="53" y="149"/>
                  <a:pt x="53" y="149"/>
                </a:cubicBezTo>
                <a:close/>
                <a:moveTo>
                  <a:pt x="194" y="148"/>
                </a:moveTo>
                <a:cubicBezTo>
                  <a:pt x="194" y="148"/>
                  <a:pt x="195" y="147"/>
                  <a:pt x="195" y="146"/>
                </a:cubicBezTo>
                <a:cubicBezTo>
                  <a:pt x="193" y="148"/>
                  <a:pt x="193" y="148"/>
                  <a:pt x="193" y="148"/>
                </a:cubicBezTo>
                <a:cubicBezTo>
                  <a:pt x="194" y="148"/>
                  <a:pt x="194" y="148"/>
                  <a:pt x="194" y="148"/>
                </a:cubicBezTo>
                <a:close/>
                <a:moveTo>
                  <a:pt x="196" y="146"/>
                </a:moveTo>
                <a:cubicBezTo>
                  <a:pt x="196" y="146"/>
                  <a:pt x="195" y="147"/>
                  <a:pt x="195" y="147"/>
                </a:cubicBezTo>
                <a:cubicBezTo>
                  <a:pt x="195" y="148"/>
                  <a:pt x="195" y="148"/>
                  <a:pt x="195" y="148"/>
                </a:cubicBezTo>
                <a:cubicBezTo>
                  <a:pt x="195" y="147"/>
                  <a:pt x="196" y="147"/>
                  <a:pt x="196" y="146"/>
                </a:cubicBezTo>
                <a:close/>
                <a:moveTo>
                  <a:pt x="8" y="150"/>
                </a:moveTo>
                <a:cubicBezTo>
                  <a:pt x="8" y="149"/>
                  <a:pt x="7" y="148"/>
                  <a:pt x="6" y="147"/>
                </a:cubicBezTo>
                <a:cubicBezTo>
                  <a:pt x="7" y="148"/>
                  <a:pt x="4" y="149"/>
                  <a:pt x="5" y="150"/>
                </a:cubicBezTo>
                <a:cubicBezTo>
                  <a:pt x="5" y="150"/>
                  <a:pt x="6" y="149"/>
                  <a:pt x="6" y="149"/>
                </a:cubicBezTo>
                <a:cubicBezTo>
                  <a:pt x="8" y="150"/>
                  <a:pt x="8" y="150"/>
                  <a:pt x="8" y="150"/>
                </a:cubicBezTo>
                <a:close/>
                <a:moveTo>
                  <a:pt x="193" y="152"/>
                </a:moveTo>
                <a:cubicBezTo>
                  <a:pt x="194" y="151"/>
                  <a:pt x="194" y="151"/>
                  <a:pt x="194" y="151"/>
                </a:cubicBezTo>
                <a:cubicBezTo>
                  <a:pt x="195" y="148"/>
                  <a:pt x="195" y="148"/>
                  <a:pt x="195" y="148"/>
                </a:cubicBezTo>
                <a:cubicBezTo>
                  <a:pt x="193" y="152"/>
                  <a:pt x="193" y="152"/>
                  <a:pt x="193" y="152"/>
                </a:cubicBezTo>
                <a:close/>
                <a:moveTo>
                  <a:pt x="4" y="149"/>
                </a:moveTo>
                <a:cubicBezTo>
                  <a:pt x="4" y="149"/>
                  <a:pt x="3" y="149"/>
                  <a:pt x="3" y="149"/>
                </a:cubicBezTo>
                <a:cubicBezTo>
                  <a:pt x="3" y="149"/>
                  <a:pt x="3" y="149"/>
                  <a:pt x="3" y="149"/>
                </a:cubicBezTo>
                <a:cubicBezTo>
                  <a:pt x="3" y="149"/>
                  <a:pt x="3" y="150"/>
                  <a:pt x="4" y="149"/>
                </a:cubicBezTo>
                <a:cubicBezTo>
                  <a:pt x="4" y="149"/>
                  <a:pt x="4" y="149"/>
                  <a:pt x="4" y="149"/>
                </a:cubicBezTo>
                <a:close/>
                <a:moveTo>
                  <a:pt x="12" y="150"/>
                </a:moveTo>
                <a:cubicBezTo>
                  <a:pt x="11" y="149"/>
                  <a:pt x="11" y="149"/>
                  <a:pt x="10" y="149"/>
                </a:cubicBezTo>
                <a:cubicBezTo>
                  <a:pt x="11" y="150"/>
                  <a:pt x="11" y="150"/>
                  <a:pt x="11" y="150"/>
                </a:cubicBezTo>
                <a:cubicBezTo>
                  <a:pt x="10" y="150"/>
                  <a:pt x="10" y="150"/>
                  <a:pt x="10" y="150"/>
                </a:cubicBezTo>
                <a:cubicBezTo>
                  <a:pt x="10" y="151"/>
                  <a:pt x="11" y="150"/>
                  <a:pt x="11" y="151"/>
                </a:cubicBezTo>
                <a:cubicBezTo>
                  <a:pt x="11" y="151"/>
                  <a:pt x="12" y="150"/>
                  <a:pt x="12" y="150"/>
                </a:cubicBezTo>
                <a:close/>
                <a:moveTo>
                  <a:pt x="192" y="150"/>
                </a:moveTo>
                <a:cubicBezTo>
                  <a:pt x="192" y="150"/>
                  <a:pt x="191" y="151"/>
                  <a:pt x="192" y="152"/>
                </a:cubicBezTo>
                <a:cubicBezTo>
                  <a:pt x="192" y="151"/>
                  <a:pt x="192" y="151"/>
                  <a:pt x="192" y="150"/>
                </a:cubicBezTo>
                <a:close/>
                <a:moveTo>
                  <a:pt x="188" y="157"/>
                </a:moveTo>
                <a:cubicBezTo>
                  <a:pt x="189" y="156"/>
                  <a:pt x="190" y="154"/>
                  <a:pt x="191" y="152"/>
                </a:cubicBezTo>
                <a:cubicBezTo>
                  <a:pt x="190" y="154"/>
                  <a:pt x="188" y="155"/>
                  <a:pt x="188" y="157"/>
                </a:cubicBezTo>
                <a:close/>
                <a:moveTo>
                  <a:pt x="192" y="155"/>
                </a:moveTo>
                <a:cubicBezTo>
                  <a:pt x="193" y="153"/>
                  <a:pt x="193" y="153"/>
                  <a:pt x="193" y="153"/>
                </a:cubicBezTo>
                <a:cubicBezTo>
                  <a:pt x="192" y="153"/>
                  <a:pt x="191" y="154"/>
                  <a:pt x="192" y="155"/>
                </a:cubicBezTo>
                <a:close/>
                <a:moveTo>
                  <a:pt x="178" y="154"/>
                </a:moveTo>
                <a:cubicBezTo>
                  <a:pt x="178" y="154"/>
                  <a:pt x="178" y="153"/>
                  <a:pt x="177" y="153"/>
                </a:cubicBezTo>
                <a:cubicBezTo>
                  <a:pt x="177" y="154"/>
                  <a:pt x="176" y="155"/>
                  <a:pt x="175" y="156"/>
                </a:cubicBezTo>
                <a:cubicBezTo>
                  <a:pt x="174" y="157"/>
                  <a:pt x="173" y="157"/>
                  <a:pt x="173" y="158"/>
                </a:cubicBezTo>
                <a:cubicBezTo>
                  <a:pt x="172" y="159"/>
                  <a:pt x="172" y="161"/>
                  <a:pt x="171" y="160"/>
                </a:cubicBezTo>
                <a:cubicBezTo>
                  <a:pt x="171" y="160"/>
                  <a:pt x="171" y="160"/>
                  <a:pt x="171" y="160"/>
                </a:cubicBezTo>
                <a:cubicBezTo>
                  <a:pt x="171" y="160"/>
                  <a:pt x="171" y="161"/>
                  <a:pt x="170" y="161"/>
                </a:cubicBezTo>
                <a:cubicBezTo>
                  <a:pt x="166" y="166"/>
                  <a:pt x="160" y="169"/>
                  <a:pt x="155" y="173"/>
                </a:cubicBezTo>
                <a:cubicBezTo>
                  <a:pt x="155" y="173"/>
                  <a:pt x="155" y="173"/>
                  <a:pt x="155" y="173"/>
                </a:cubicBezTo>
                <a:cubicBezTo>
                  <a:pt x="153" y="174"/>
                  <a:pt x="153" y="174"/>
                  <a:pt x="153" y="174"/>
                </a:cubicBezTo>
                <a:cubicBezTo>
                  <a:pt x="153" y="174"/>
                  <a:pt x="153" y="174"/>
                  <a:pt x="153" y="174"/>
                </a:cubicBezTo>
                <a:cubicBezTo>
                  <a:pt x="152" y="174"/>
                  <a:pt x="150" y="175"/>
                  <a:pt x="151" y="176"/>
                </a:cubicBezTo>
                <a:cubicBezTo>
                  <a:pt x="161" y="170"/>
                  <a:pt x="170" y="164"/>
                  <a:pt x="178" y="154"/>
                </a:cubicBezTo>
                <a:close/>
                <a:moveTo>
                  <a:pt x="222" y="153"/>
                </a:moveTo>
                <a:cubicBezTo>
                  <a:pt x="221" y="157"/>
                  <a:pt x="221" y="157"/>
                  <a:pt x="221" y="157"/>
                </a:cubicBezTo>
                <a:cubicBezTo>
                  <a:pt x="222" y="153"/>
                  <a:pt x="222" y="153"/>
                  <a:pt x="222" y="153"/>
                </a:cubicBezTo>
                <a:close/>
                <a:moveTo>
                  <a:pt x="196" y="160"/>
                </a:moveTo>
                <a:cubicBezTo>
                  <a:pt x="197" y="158"/>
                  <a:pt x="198" y="156"/>
                  <a:pt x="199" y="154"/>
                </a:cubicBezTo>
                <a:cubicBezTo>
                  <a:pt x="196" y="159"/>
                  <a:pt x="192" y="164"/>
                  <a:pt x="188" y="169"/>
                </a:cubicBezTo>
                <a:cubicBezTo>
                  <a:pt x="189" y="169"/>
                  <a:pt x="190" y="169"/>
                  <a:pt x="190" y="167"/>
                </a:cubicBezTo>
                <a:cubicBezTo>
                  <a:pt x="190" y="167"/>
                  <a:pt x="190" y="168"/>
                  <a:pt x="191" y="168"/>
                </a:cubicBezTo>
                <a:cubicBezTo>
                  <a:pt x="191" y="166"/>
                  <a:pt x="191" y="166"/>
                  <a:pt x="191" y="166"/>
                </a:cubicBezTo>
                <a:cubicBezTo>
                  <a:pt x="192" y="165"/>
                  <a:pt x="192" y="164"/>
                  <a:pt x="194" y="164"/>
                </a:cubicBezTo>
                <a:cubicBezTo>
                  <a:pt x="194" y="164"/>
                  <a:pt x="193" y="163"/>
                  <a:pt x="194" y="163"/>
                </a:cubicBezTo>
                <a:cubicBezTo>
                  <a:pt x="194" y="163"/>
                  <a:pt x="194" y="163"/>
                  <a:pt x="194" y="163"/>
                </a:cubicBezTo>
                <a:cubicBezTo>
                  <a:pt x="194" y="162"/>
                  <a:pt x="195" y="161"/>
                  <a:pt x="196" y="160"/>
                </a:cubicBezTo>
                <a:close/>
                <a:moveTo>
                  <a:pt x="184" y="156"/>
                </a:moveTo>
                <a:cubicBezTo>
                  <a:pt x="183" y="156"/>
                  <a:pt x="183" y="157"/>
                  <a:pt x="183" y="157"/>
                </a:cubicBezTo>
                <a:cubicBezTo>
                  <a:pt x="183" y="157"/>
                  <a:pt x="184" y="157"/>
                  <a:pt x="184" y="156"/>
                </a:cubicBezTo>
                <a:close/>
                <a:moveTo>
                  <a:pt x="14" y="157"/>
                </a:moveTo>
                <a:cubicBezTo>
                  <a:pt x="14" y="158"/>
                  <a:pt x="14" y="158"/>
                  <a:pt x="14" y="158"/>
                </a:cubicBezTo>
                <a:cubicBezTo>
                  <a:pt x="14" y="158"/>
                  <a:pt x="14" y="158"/>
                  <a:pt x="14" y="158"/>
                </a:cubicBezTo>
                <a:cubicBezTo>
                  <a:pt x="14" y="157"/>
                  <a:pt x="14" y="157"/>
                  <a:pt x="14" y="157"/>
                </a:cubicBezTo>
                <a:cubicBezTo>
                  <a:pt x="14" y="157"/>
                  <a:pt x="14" y="157"/>
                  <a:pt x="14" y="157"/>
                </a:cubicBezTo>
                <a:close/>
                <a:moveTo>
                  <a:pt x="187" y="157"/>
                </a:moveTo>
                <a:cubicBezTo>
                  <a:pt x="187" y="157"/>
                  <a:pt x="187" y="157"/>
                  <a:pt x="187" y="157"/>
                </a:cubicBezTo>
                <a:cubicBezTo>
                  <a:pt x="184" y="162"/>
                  <a:pt x="180" y="165"/>
                  <a:pt x="177" y="168"/>
                </a:cubicBezTo>
                <a:cubicBezTo>
                  <a:pt x="177" y="168"/>
                  <a:pt x="177" y="168"/>
                  <a:pt x="177" y="168"/>
                </a:cubicBezTo>
                <a:cubicBezTo>
                  <a:pt x="181" y="165"/>
                  <a:pt x="184" y="161"/>
                  <a:pt x="187" y="157"/>
                </a:cubicBezTo>
                <a:close/>
                <a:moveTo>
                  <a:pt x="190" y="158"/>
                </a:moveTo>
                <a:cubicBezTo>
                  <a:pt x="190" y="157"/>
                  <a:pt x="190" y="157"/>
                  <a:pt x="190" y="157"/>
                </a:cubicBezTo>
                <a:cubicBezTo>
                  <a:pt x="190" y="158"/>
                  <a:pt x="189" y="158"/>
                  <a:pt x="189" y="158"/>
                </a:cubicBezTo>
                <a:cubicBezTo>
                  <a:pt x="189" y="158"/>
                  <a:pt x="190" y="158"/>
                  <a:pt x="190" y="158"/>
                </a:cubicBezTo>
                <a:close/>
                <a:moveTo>
                  <a:pt x="17" y="159"/>
                </a:moveTo>
                <a:cubicBezTo>
                  <a:pt x="17" y="160"/>
                  <a:pt x="17" y="160"/>
                  <a:pt x="17" y="160"/>
                </a:cubicBezTo>
                <a:cubicBezTo>
                  <a:pt x="17" y="160"/>
                  <a:pt x="17" y="160"/>
                  <a:pt x="17" y="160"/>
                </a:cubicBezTo>
                <a:cubicBezTo>
                  <a:pt x="17" y="159"/>
                  <a:pt x="17" y="159"/>
                  <a:pt x="17" y="159"/>
                </a:cubicBezTo>
                <a:cubicBezTo>
                  <a:pt x="17" y="159"/>
                  <a:pt x="17" y="159"/>
                  <a:pt x="17" y="159"/>
                </a:cubicBezTo>
                <a:close/>
                <a:moveTo>
                  <a:pt x="188" y="160"/>
                </a:moveTo>
                <a:cubicBezTo>
                  <a:pt x="188" y="160"/>
                  <a:pt x="188" y="160"/>
                  <a:pt x="188" y="160"/>
                </a:cubicBezTo>
                <a:cubicBezTo>
                  <a:pt x="188" y="160"/>
                  <a:pt x="188" y="160"/>
                  <a:pt x="188" y="160"/>
                </a:cubicBezTo>
                <a:close/>
                <a:moveTo>
                  <a:pt x="219" y="160"/>
                </a:moveTo>
                <a:cubicBezTo>
                  <a:pt x="218" y="161"/>
                  <a:pt x="218" y="161"/>
                  <a:pt x="218" y="161"/>
                </a:cubicBezTo>
                <a:cubicBezTo>
                  <a:pt x="219" y="160"/>
                  <a:pt x="219" y="160"/>
                  <a:pt x="219" y="160"/>
                </a:cubicBezTo>
                <a:close/>
                <a:moveTo>
                  <a:pt x="75" y="160"/>
                </a:moveTo>
                <a:cubicBezTo>
                  <a:pt x="76" y="160"/>
                  <a:pt x="76" y="160"/>
                  <a:pt x="76" y="160"/>
                </a:cubicBezTo>
                <a:cubicBezTo>
                  <a:pt x="75" y="160"/>
                  <a:pt x="75" y="160"/>
                  <a:pt x="75" y="160"/>
                </a:cubicBezTo>
                <a:close/>
                <a:moveTo>
                  <a:pt x="70" y="162"/>
                </a:moveTo>
                <a:cubicBezTo>
                  <a:pt x="70" y="162"/>
                  <a:pt x="70" y="161"/>
                  <a:pt x="70" y="161"/>
                </a:cubicBezTo>
                <a:cubicBezTo>
                  <a:pt x="69" y="161"/>
                  <a:pt x="70" y="162"/>
                  <a:pt x="70" y="162"/>
                </a:cubicBezTo>
                <a:cubicBezTo>
                  <a:pt x="70" y="162"/>
                  <a:pt x="70" y="162"/>
                  <a:pt x="70" y="162"/>
                </a:cubicBezTo>
                <a:close/>
                <a:moveTo>
                  <a:pt x="187" y="162"/>
                </a:moveTo>
                <a:cubicBezTo>
                  <a:pt x="186" y="162"/>
                  <a:pt x="186" y="162"/>
                  <a:pt x="186" y="163"/>
                </a:cubicBezTo>
                <a:cubicBezTo>
                  <a:pt x="187" y="163"/>
                  <a:pt x="187" y="163"/>
                  <a:pt x="187" y="163"/>
                </a:cubicBezTo>
                <a:cubicBezTo>
                  <a:pt x="187" y="162"/>
                  <a:pt x="187" y="162"/>
                  <a:pt x="187" y="162"/>
                </a:cubicBezTo>
                <a:close/>
                <a:moveTo>
                  <a:pt x="71" y="163"/>
                </a:moveTo>
                <a:cubicBezTo>
                  <a:pt x="71" y="163"/>
                  <a:pt x="71" y="163"/>
                  <a:pt x="71" y="163"/>
                </a:cubicBezTo>
                <a:cubicBezTo>
                  <a:pt x="72" y="162"/>
                  <a:pt x="72" y="162"/>
                  <a:pt x="72" y="162"/>
                </a:cubicBezTo>
                <a:cubicBezTo>
                  <a:pt x="71" y="163"/>
                  <a:pt x="71" y="163"/>
                  <a:pt x="71" y="163"/>
                </a:cubicBezTo>
                <a:close/>
                <a:moveTo>
                  <a:pt x="69" y="163"/>
                </a:moveTo>
                <a:cubicBezTo>
                  <a:pt x="70" y="163"/>
                  <a:pt x="70" y="163"/>
                  <a:pt x="70" y="163"/>
                </a:cubicBezTo>
                <a:cubicBezTo>
                  <a:pt x="69" y="163"/>
                  <a:pt x="69" y="163"/>
                  <a:pt x="69" y="163"/>
                </a:cubicBezTo>
                <a:close/>
                <a:moveTo>
                  <a:pt x="73" y="170"/>
                </a:moveTo>
                <a:cubicBezTo>
                  <a:pt x="72" y="169"/>
                  <a:pt x="73" y="167"/>
                  <a:pt x="72" y="165"/>
                </a:cubicBezTo>
                <a:cubicBezTo>
                  <a:pt x="71" y="165"/>
                  <a:pt x="71" y="166"/>
                  <a:pt x="70" y="166"/>
                </a:cubicBezTo>
                <a:cubicBezTo>
                  <a:pt x="71" y="166"/>
                  <a:pt x="71" y="166"/>
                  <a:pt x="71" y="166"/>
                </a:cubicBezTo>
                <a:cubicBezTo>
                  <a:pt x="72" y="167"/>
                  <a:pt x="72" y="167"/>
                  <a:pt x="72" y="168"/>
                </a:cubicBezTo>
                <a:cubicBezTo>
                  <a:pt x="72" y="168"/>
                  <a:pt x="72" y="168"/>
                  <a:pt x="71" y="168"/>
                </a:cubicBezTo>
                <a:cubicBezTo>
                  <a:pt x="71" y="168"/>
                  <a:pt x="71" y="168"/>
                  <a:pt x="71" y="167"/>
                </a:cubicBezTo>
                <a:cubicBezTo>
                  <a:pt x="69" y="167"/>
                  <a:pt x="69" y="167"/>
                  <a:pt x="69" y="167"/>
                </a:cubicBezTo>
                <a:cubicBezTo>
                  <a:pt x="71" y="167"/>
                  <a:pt x="71" y="167"/>
                  <a:pt x="71" y="167"/>
                </a:cubicBezTo>
                <a:cubicBezTo>
                  <a:pt x="70" y="168"/>
                  <a:pt x="70" y="168"/>
                  <a:pt x="70" y="168"/>
                </a:cubicBezTo>
                <a:cubicBezTo>
                  <a:pt x="71" y="168"/>
                  <a:pt x="71" y="168"/>
                  <a:pt x="71" y="168"/>
                </a:cubicBezTo>
                <a:cubicBezTo>
                  <a:pt x="73" y="169"/>
                  <a:pt x="71" y="170"/>
                  <a:pt x="72" y="170"/>
                </a:cubicBezTo>
                <a:cubicBezTo>
                  <a:pt x="72" y="169"/>
                  <a:pt x="72" y="169"/>
                  <a:pt x="72" y="169"/>
                </a:cubicBezTo>
                <a:cubicBezTo>
                  <a:pt x="73" y="170"/>
                  <a:pt x="73" y="170"/>
                  <a:pt x="73" y="170"/>
                </a:cubicBezTo>
                <a:close/>
                <a:moveTo>
                  <a:pt x="88" y="167"/>
                </a:moveTo>
                <a:cubicBezTo>
                  <a:pt x="87" y="166"/>
                  <a:pt x="86" y="166"/>
                  <a:pt x="86" y="166"/>
                </a:cubicBezTo>
                <a:cubicBezTo>
                  <a:pt x="87" y="167"/>
                  <a:pt x="87" y="167"/>
                  <a:pt x="87" y="167"/>
                </a:cubicBezTo>
                <a:cubicBezTo>
                  <a:pt x="87" y="167"/>
                  <a:pt x="88" y="167"/>
                  <a:pt x="88" y="167"/>
                </a:cubicBezTo>
                <a:close/>
                <a:moveTo>
                  <a:pt x="69" y="166"/>
                </a:moveTo>
                <a:cubicBezTo>
                  <a:pt x="69" y="166"/>
                  <a:pt x="69" y="166"/>
                  <a:pt x="69" y="166"/>
                </a:cubicBezTo>
                <a:cubicBezTo>
                  <a:pt x="68" y="168"/>
                  <a:pt x="68" y="168"/>
                  <a:pt x="68" y="168"/>
                </a:cubicBezTo>
                <a:cubicBezTo>
                  <a:pt x="69" y="168"/>
                  <a:pt x="69" y="167"/>
                  <a:pt x="69" y="166"/>
                </a:cubicBezTo>
                <a:close/>
                <a:moveTo>
                  <a:pt x="74" y="169"/>
                </a:moveTo>
                <a:cubicBezTo>
                  <a:pt x="74" y="169"/>
                  <a:pt x="74" y="169"/>
                  <a:pt x="74" y="169"/>
                </a:cubicBezTo>
                <a:cubicBezTo>
                  <a:pt x="74" y="169"/>
                  <a:pt x="74" y="169"/>
                  <a:pt x="74" y="169"/>
                </a:cubicBezTo>
                <a:cubicBezTo>
                  <a:pt x="74" y="169"/>
                  <a:pt x="74" y="169"/>
                  <a:pt x="74" y="169"/>
                </a:cubicBezTo>
                <a:close/>
                <a:moveTo>
                  <a:pt x="177" y="169"/>
                </a:moveTo>
                <a:cubicBezTo>
                  <a:pt x="176" y="169"/>
                  <a:pt x="176" y="169"/>
                  <a:pt x="176" y="169"/>
                </a:cubicBezTo>
                <a:cubicBezTo>
                  <a:pt x="175" y="170"/>
                  <a:pt x="173" y="171"/>
                  <a:pt x="173" y="172"/>
                </a:cubicBezTo>
                <a:cubicBezTo>
                  <a:pt x="174" y="171"/>
                  <a:pt x="176" y="170"/>
                  <a:pt x="177" y="169"/>
                </a:cubicBezTo>
                <a:close/>
                <a:moveTo>
                  <a:pt x="75" y="170"/>
                </a:moveTo>
                <a:cubicBezTo>
                  <a:pt x="75" y="170"/>
                  <a:pt x="75" y="170"/>
                  <a:pt x="75" y="170"/>
                </a:cubicBezTo>
                <a:cubicBezTo>
                  <a:pt x="75" y="170"/>
                  <a:pt x="75" y="170"/>
                  <a:pt x="75" y="170"/>
                </a:cubicBezTo>
                <a:cubicBezTo>
                  <a:pt x="75" y="170"/>
                  <a:pt x="75" y="171"/>
                  <a:pt x="75" y="170"/>
                </a:cubicBezTo>
                <a:close/>
                <a:moveTo>
                  <a:pt x="186" y="172"/>
                </a:moveTo>
                <a:cubicBezTo>
                  <a:pt x="186" y="171"/>
                  <a:pt x="186" y="171"/>
                  <a:pt x="186" y="171"/>
                </a:cubicBezTo>
                <a:cubicBezTo>
                  <a:pt x="185" y="172"/>
                  <a:pt x="183" y="173"/>
                  <a:pt x="183" y="174"/>
                </a:cubicBezTo>
                <a:cubicBezTo>
                  <a:pt x="183" y="174"/>
                  <a:pt x="183" y="174"/>
                  <a:pt x="183" y="174"/>
                </a:cubicBezTo>
                <a:cubicBezTo>
                  <a:pt x="184" y="173"/>
                  <a:pt x="185" y="172"/>
                  <a:pt x="186" y="172"/>
                </a:cubicBezTo>
                <a:close/>
                <a:moveTo>
                  <a:pt x="172" y="173"/>
                </a:moveTo>
                <a:cubicBezTo>
                  <a:pt x="172" y="173"/>
                  <a:pt x="172" y="173"/>
                  <a:pt x="172" y="172"/>
                </a:cubicBezTo>
                <a:cubicBezTo>
                  <a:pt x="171" y="173"/>
                  <a:pt x="171" y="173"/>
                  <a:pt x="171" y="173"/>
                </a:cubicBezTo>
                <a:cubicBezTo>
                  <a:pt x="172" y="173"/>
                  <a:pt x="172" y="173"/>
                  <a:pt x="172" y="173"/>
                </a:cubicBezTo>
                <a:close/>
                <a:moveTo>
                  <a:pt x="76" y="173"/>
                </a:moveTo>
                <a:cubicBezTo>
                  <a:pt x="77" y="173"/>
                  <a:pt x="77" y="173"/>
                  <a:pt x="77" y="173"/>
                </a:cubicBezTo>
                <a:cubicBezTo>
                  <a:pt x="76" y="173"/>
                  <a:pt x="76" y="173"/>
                  <a:pt x="76" y="173"/>
                </a:cubicBezTo>
                <a:close/>
                <a:moveTo>
                  <a:pt x="169" y="175"/>
                </a:moveTo>
                <a:cubicBezTo>
                  <a:pt x="170" y="175"/>
                  <a:pt x="171" y="174"/>
                  <a:pt x="171" y="174"/>
                </a:cubicBezTo>
                <a:cubicBezTo>
                  <a:pt x="170" y="174"/>
                  <a:pt x="169" y="174"/>
                  <a:pt x="169" y="175"/>
                </a:cubicBezTo>
                <a:cubicBezTo>
                  <a:pt x="169" y="175"/>
                  <a:pt x="169" y="175"/>
                  <a:pt x="169" y="175"/>
                </a:cubicBezTo>
                <a:close/>
                <a:moveTo>
                  <a:pt x="21" y="175"/>
                </a:moveTo>
                <a:cubicBezTo>
                  <a:pt x="21" y="175"/>
                  <a:pt x="21" y="175"/>
                  <a:pt x="21" y="175"/>
                </a:cubicBezTo>
                <a:cubicBezTo>
                  <a:pt x="21" y="175"/>
                  <a:pt x="21" y="175"/>
                  <a:pt x="21" y="175"/>
                </a:cubicBezTo>
                <a:close/>
                <a:moveTo>
                  <a:pt x="183" y="175"/>
                </a:moveTo>
                <a:cubicBezTo>
                  <a:pt x="183" y="175"/>
                  <a:pt x="183" y="175"/>
                  <a:pt x="183" y="175"/>
                </a:cubicBezTo>
                <a:cubicBezTo>
                  <a:pt x="182" y="175"/>
                  <a:pt x="182" y="175"/>
                  <a:pt x="182" y="175"/>
                </a:cubicBezTo>
                <a:cubicBezTo>
                  <a:pt x="182" y="175"/>
                  <a:pt x="182" y="176"/>
                  <a:pt x="183" y="175"/>
                </a:cubicBezTo>
                <a:close/>
                <a:moveTo>
                  <a:pt x="23" y="176"/>
                </a:moveTo>
                <a:cubicBezTo>
                  <a:pt x="23" y="176"/>
                  <a:pt x="23" y="175"/>
                  <a:pt x="22" y="175"/>
                </a:cubicBezTo>
                <a:cubicBezTo>
                  <a:pt x="22" y="176"/>
                  <a:pt x="22" y="176"/>
                  <a:pt x="21" y="177"/>
                </a:cubicBezTo>
                <a:cubicBezTo>
                  <a:pt x="22" y="177"/>
                  <a:pt x="22" y="176"/>
                  <a:pt x="23" y="176"/>
                </a:cubicBezTo>
                <a:close/>
                <a:moveTo>
                  <a:pt x="150" y="176"/>
                </a:moveTo>
                <a:cubicBezTo>
                  <a:pt x="150" y="176"/>
                  <a:pt x="150" y="175"/>
                  <a:pt x="149" y="175"/>
                </a:cubicBezTo>
                <a:cubicBezTo>
                  <a:pt x="149" y="177"/>
                  <a:pt x="149" y="177"/>
                  <a:pt x="149" y="177"/>
                </a:cubicBezTo>
                <a:cubicBezTo>
                  <a:pt x="150" y="176"/>
                  <a:pt x="150" y="176"/>
                  <a:pt x="150" y="176"/>
                </a:cubicBezTo>
                <a:close/>
                <a:moveTo>
                  <a:pt x="169" y="175"/>
                </a:moveTo>
                <a:cubicBezTo>
                  <a:pt x="168" y="175"/>
                  <a:pt x="168" y="175"/>
                  <a:pt x="168" y="175"/>
                </a:cubicBezTo>
                <a:cubicBezTo>
                  <a:pt x="165" y="178"/>
                  <a:pt x="162" y="180"/>
                  <a:pt x="158" y="181"/>
                </a:cubicBezTo>
                <a:cubicBezTo>
                  <a:pt x="162" y="180"/>
                  <a:pt x="166" y="178"/>
                  <a:pt x="169" y="175"/>
                </a:cubicBezTo>
                <a:close/>
                <a:moveTo>
                  <a:pt x="179" y="177"/>
                </a:moveTo>
                <a:cubicBezTo>
                  <a:pt x="180" y="177"/>
                  <a:pt x="180" y="176"/>
                  <a:pt x="180" y="176"/>
                </a:cubicBezTo>
                <a:cubicBezTo>
                  <a:pt x="179" y="177"/>
                  <a:pt x="179" y="177"/>
                  <a:pt x="179" y="177"/>
                </a:cubicBezTo>
                <a:cubicBezTo>
                  <a:pt x="180" y="177"/>
                  <a:pt x="180" y="177"/>
                  <a:pt x="180" y="177"/>
                </a:cubicBezTo>
                <a:cubicBezTo>
                  <a:pt x="181" y="177"/>
                  <a:pt x="182" y="177"/>
                  <a:pt x="182" y="176"/>
                </a:cubicBezTo>
                <a:cubicBezTo>
                  <a:pt x="181" y="176"/>
                  <a:pt x="180" y="177"/>
                  <a:pt x="179" y="177"/>
                </a:cubicBezTo>
                <a:close/>
                <a:moveTo>
                  <a:pt x="184" y="176"/>
                </a:moveTo>
                <a:cubicBezTo>
                  <a:pt x="182" y="177"/>
                  <a:pt x="182" y="177"/>
                  <a:pt x="182" y="177"/>
                </a:cubicBezTo>
                <a:cubicBezTo>
                  <a:pt x="184" y="176"/>
                  <a:pt x="184" y="176"/>
                  <a:pt x="184" y="176"/>
                </a:cubicBezTo>
                <a:close/>
                <a:moveTo>
                  <a:pt x="14" y="177"/>
                </a:moveTo>
                <a:cubicBezTo>
                  <a:pt x="14" y="177"/>
                  <a:pt x="13" y="177"/>
                  <a:pt x="13" y="177"/>
                </a:cubicBezTo>
                <a:cubicBezTo>
                  <a:pt x="13" y="178"/>
                  <a:pt x="12" y="178"/>
                  <a:pt x="13" y="178"/>
                </a:cubicBezTo>
                <a:cubicBezTo>
                  <a:pt x="14" y="178"/>
                  <a:pt x="14" y="177"/>
                  <a:pt x="14" y="177"/>
                </a:cubicBezTo>
                <a:close/>
                <a:moveTo>
                  <a:pt x="147" y="177"/>
                </a:moveTo>
                <a:cubicBezTo>
                  <a:pt x="146" y="176"/>
                  <a:pt x="146" y="179"/>
                  <a:pt x="146" y="178"/>
                </a:cubicBezTo>
                <a:cubicBezTo>
                  <a:pt x="146" y="178"/>
                  <a:pt x="147" y="178"/>
                  <a:pt x="147" y="177"/>
                </a:cubicBezTo>
                <a:close/>
                <a:moveTo>
                  <a:pt x="23" y="179"/>
                </a:moveTo>
                <a:cubicBezTo>
                  <a:pt x="23" y="178"/>
                  <a:pt x="23" y="178"/>
                  <a:pt x="23" y="177"/>
                </a:cubicBezTo>
                <a:cubicBezTo>
                  <a:pt x="21" y="178"/>
                  <a:pt x="23" y="178"/>
                  <a:pt x="23" y="179"/>
                </a:cubicBezTo>
                <a:cubicBezTo>
                  <a:pt x="23" y="179"/>
                  <a:pt x="23" y="179"/>
                  <a:pt x="23" y="179"/>
                </a:cubicBezTo>
                <a:close/>
                <a:moveTo>
                  <a:pt x="140" y="177"/>
                </a:moveTo>
                <a:cubicBezTo>
                  <a:pt x="139" y="177"/>
                  <a:pt x="139" y="177"/>
                  <a:pt x="139" y="177"/>
                </a:cubicBezTo>
                <a:cubicBezTo>
                  <a:pt x="139" y="178"/>
                  <a:pt x="139" y="178"/>
                  <a:pt x="139" y="178"/>
                </a:cubicBezTo>
                <a:cubicBezTo>
                  <a:pt x="139" y="178"/>
                  <a:pt x="140" y="177"/>
                  <a:pt x="140" y="177"/>
                </a:cubicBezTo>
                <a:close/>
                <a:moveTo>
                  <a:pt x="144" y="179"/>
                </a:moveTo>
                <a:cubicBezTo>
                  <a:pt x="144" y="179"/>
                  <a:pt x="145" y="178"/>
                  <a:pt x="145" y="178"/>
                </a:cubicBezTo>
                <a:cubicBezTo>
                  <a:pt x="144" y="179"/>
                  <a:pt x="144" y="179"/>
                  <a:pt x="144" y="179"/>
                </a:cubicBezTo>
                <a:cubicBezTo>
                  <a:pt x="144" y="179"/>
                  <a:pt x="144" y="179"/>
                  <a:pt x="144" y="179"/>
                </a:cubicBezTo>
                <a:close/>
                <a:moveTo>
                  <a:pt x="10" y="178"/>
                </a:moveTo>
                <a:cubicBezTo>
                  <a:pt x="9" y="178"/>
                  <a:pt x="9" y="178"/>
                  <a:pt x="9" y="178"/>
                </a:cubicBezTo>
                <a:cubicBezTo>
                  <a:pt x="10" y="178"/>
                  <a:pt x="10" y="178"/>
                  <a:pt x="10" y="178"/>
                </a:cubicBezTo>
                <a:close/>
                <a:moveTo>
                  <a:pt x="143" y="179"/>
                </a:moveTo>
                <a:cubicBezTo>
                  <a:pt x="142" y="180"/>
                  <a:pt x="142" y="179"/>
                  <a:pt x="142" y="179"/>
                </a:cubicBezTo>
                <a:cubicBezTo>
                  <a:pt x="135" y="181"/>
                  <a:pt x="128" y="183"/>
                  <a:pt x="121" y="184"/>
                </a:cubicBezTo>
                <a:cubicBezTo>
                  <a:pt x="120" y="185"/>
                  <a:pt x="117" y="183"/>
                  <a:pt x="117" y="185"/>
                </a:cubicBezTo>
                <a:cubicBezTo>
                  <a:pt x="117" y="185"/>
                  <a:pt x="118" y="185"/>
                  <a:pt x="119" y="185"/>
                </a:cubicBezTo>
                <a:cubicBezTo>
                  <a:pt x="127" y="184"/>
                  <a:pt x="136" y="182"/>
                  <a:pt x="143" y="179"/>
                </a:cubicBezTo>
                <a:cubicBezTo>
                  <a:pt x="143" y="179"/>
                  <a:pt x="143" y="179"/>
                  <a:pt x="143" y="179"/>
                </a:cubicBezTo>
                <a:cubicBezTo>
                  <a:pt x="143" y="179"/>
                  <a:pt x="143" y="179"/>
                  <a:pt x="143" y="179"/>
                </a:cubicBezTo>
                <a:close/>
                <a:moveTo>
                  <a:pt x="23" y="180"/>
                </a:moveTo>
                <a:cubicBezTo>
                  <a:pt x="23" y="179"/>
                  <a:pt x="22" y="179"/>
                  <a:pt x="22" y="179"/>
                </a:cubicBezTo>
                <a:cubicBezTo>
                  <a:pt x="21" y="180"/>
                  <a:pt x="23" y="180"/>
                  <a:pt x="22" y="180"/>
                </a:cubicBezTo>
                <a:cubicBezTo>
                  <a:pt x="23" y="181"/>
                  <a:pt x="23" y="180"/>
                  <a:pt x="23" y="180"/>
                </a:cubicBezTo>
                <a:close/>
                <a:moveTo>
                  <a:pt x="176" y="180"/>
                </a:moveTo>
                <a:cubicBezTo>
                  <a:pt x="176" y="180"/>
                  <a:pt x="175" y="181"/>
                  <a:pt x="175" y="181"/>
                </a:cubicBezTo>
                <a:cubicBezTo>
                  <a:pt x="176" y="180"/>
                  <a:pt x="176" y="180"/>
                  <a:pt x="176" y="180"/>
                </a:cubicBezTo>
                <a:close/>
                <a:moveTo>
                  <a:pt x="82" y="180"/>
                </a:moveTo>
                <a:cubicBezTo>
                  <a:pt x="83" y="181"/>
                  <a:pt x="83" y="181"/>
                  <a:pt x="83" y="181"/>
                </a:cubicBezTo>
                <a:cubicBezTo>
                  <a:pt x="82" y="180"/>
                  <a:pt x="82" y="180"/>
                  <a:pt x="82" y="180"/>
                </a:cubicBezTo>
                <a:close/>
                <a:moveTo>
                  <a:pt x="174" y="182"/>
                </a:moveTo>
                <a:cubicBezTo>
                  <a:pt x="173" y="182"/>
                  <a:pt x="173" y="182"/>
                  <a:pt x="173" y="182"/>
                </a:cubicBezTo>
                <a:cubicBezTo>
                  <a:pt x="172" y="181"/>
                  <a:pt x="170" y="183"/>
                  <a:pt x="170" y="183"/>
                </a:cubicBezTo>
                <a:cubicBezTo>
                  <a:pt x="170" y="184"/>
                  <a:pt x="171" y="184"/>
                  <a:pt x="171" y="184"/>
                </a:cubicBezTo>
                <a:cubicBezTo>
                  <a:pt x="172" y="183"/>
                  <a:pt x="174" y="183"/>
                  <a:pt x="174" y="182"/>
                </a:cubicBezTo>
                <a:close/>
                <a:moveTo>
                  <a:pt x="158" y="182"/>
                </a:moveTo>
                <a:cubicBezTo>
                  <a:pt x="157" y="182"/>
                  <a:pt x="156" y="183"/>
                  <a:pt x="156" y="183"/>
                </a:cubicBezTo>
                <a:cubicBezTo>
                  <a:pt x="157" y="183"/>
                  <a:pt x="157" y="182"/>
                  <a:pt x="158" y="182"/>
                </a:cubicBezTo>
                <a:close/>
                <a:moveTo>
                  <a:pt x="29" y="185"/>
                </a:moveTo>
                <a:cubicBezTo>
                  <a:pt x="28" y="184"/>
                  <a:pt x="27" y="183"/>
                  <a:pt x="27" y="183"/>
                </a:cubicBezTo>
                <a:cubicBezTo>
                  <a:pt x="27" y="184"/>
                  <a:pt x="28" y="184"/>
                  <a:pt x="29" y="185"/>
                </a:cubicBezTo>
                <a:close/>
                <a:moveTo>
                  <a:pt x="18" y="183"/>
                </a:moveTo>
                <a:cubicBezTo>
                  <a:pt x="18" y="183"/>
                  <a:pt x="18" y="183"/>
                  <a:pt x="18" y="183"/>
                </a:cubicBezTo>
                <a:cubicBezTo>
                  <a:pt x="18" y="184"/>
                  <a:pt x="18" y="184"/>
                  <a:pt x="18" y="184"/>
                </a:cubicBezTo>
                <a:cubicBezTo>
                  <a:pt x="18" y="184"/>
                  <a:pt x="18" y="184"/>
                  <a:pt x="18" y="183"/>
                </a:cubicBezTo>
                <a:close/>
                <a:moveTo>
                  <a:pt x="148" y="186"/>
                </a:moveTo>
                <a:cubicBezTo>
                  <a:pt x="150" y="185"/>
                  <a:pt x="153" y="185"/>
                  <a:pt x="154" y="183"/>
                </a:cubicBezTo>
                <a:cubicBezTo>
                  <a:pt x="151" y="185"/>
                  <a:pt x="148" y="185"/>
                  <a:pt x="146" y="187"/>
                </a:cubicBezTo>
                <a:cubicBezTo>
                  <a:pt x="148" y="186"/>
                  <a:pt x="148" y="186"/>
                  <a:pt x="148" y="186"/>
                </a:cubicBezTo>
                <a:close/>
                <a:moveTo>
                  <a:pt x="169" y="184"/>
                </a:moveTo>
                <a:cubicBezTo>
                  <a:pt x="168" y="184"/>
                  <a:pt x="168" y="184"/>
                  <a:pt x="167" y="185"/>
                </a:cubicBezTo>
                <a:cubicBezTo>
                  <a:pt x="168" y="185"/>
                  <a:pt x="167" y="186"/>
                  <a:pt x="168" y="186"/>
                </a:cubicBezTo>
                <a:cubicBezTo>
                  <a:pt x="169" y="186"/>
                  <a:pt x="169" y="186"/>
                  <a:pt x="169" y="186"/>
                </a:cubicBezTo>
                <a:cubicBezTo>
                  <a:pt x="168" y="185"/>
                  <a:pt x="168" y="185"/>
                  <a:pt x="168" y="185"/>
                </a:cubicBezTo>
                <a:cubicBezTo>
                  <a:pt x="168" y="184"/>
                  <a:pt x="169" y="184"/>
                  <a:pt x="169" y="184"/>
                </a:cubicBezTo>
                <a:close/>
                <a:moveTo>
                  <a:pt x="175" y="185"/>
                </a:moveTo>
                <a:cubicBezTo>
                  <a:pt x="172" y="187"/>
                  <a:pt x="172" y="187"/>
                  <a:pt x="172" y="187"/>
                </a:cubicBezTo>
                <a:cubicBezTo>
                  <a:pt x="175" y="185"/>
                  <a:pt x="175" y="185"/>
                  <a:pt x="175" y="185"/>
                </a:cubicBezTo>
                <a:close/>
                <a:moveTo>
                  <a:pt x="116" y="185"/>
                </a:moveTo>
                <a:cubicBezTo>
                  <a:pt x="115" y="185"/>
                  <a:pt x="114" y="185"/>
                  <a:pt x="114" y="186"/>
                </a:cubicBezTo>
                <a:cubicBezTo>
                  <a:pt x="114" y="186"/>
                  <a:pt x="115" y="186"/>
                  <a:pt x="116" y="185"/>
                </a:cubicBezTo>
                <a:close/>
                <a:moveTo>
                  <a:pt x="167" y="187"/>
                </a:moveTo>
                <a:cubicBezTo>
                  <a:pt x="167" y="186"/>
                  <a:pt x="166" y="186"/>
                  <a:pt x="166" y="185"/>
                </a:cubicBezTo>
                <a:cubicBezTo>
                  <a:pt x="167" y="187"/>
                  <a:pt x="167" y="187"/>
                  <a:pt x="167" y="187"/>
                </a:cubicBezTo>
                <a:close/>
                <a:moveTo>
                  <a:pt x="80" y="187"/>
                </a:moveTo>
                <a:cubicBezTo>
                  <a:pt x="79" y="186"/>
                  <a:pt x="79" y="186"/>
                  <a:pt x="79" y="186"/>
                </a:cubicBezTo>
                <a:cubicBezTo>
                  <a:pt x="78" y="186"/>
                  <a:pt x="78" y="186"/>
                  <a:pt x="78" y="186"/>
                </a:cubicBezTo>
                <a:cubicBezTo>
                  <a:pt x="80" y="187"/>
                  <a:pt x="80" y="187"/>
                  <a:pt x="80" y="187"/>
                </a:cubicBezTo>
                <a:close/>
                <a:moveTo>
                  <a:pt x="111" y="186"/>
                </a:moveTo>
                <a:cubicBezTo>
                  <a:pt x="110" y="186"/>
                  <a:pt x="110" y="186"/>
                  <a:pt x="110" y="186"/>
                </a:cubicBezTo>
                <a:cubicBezTo>
                  <a:pt x="110" y="186"/>
                  <a:pt x="110" y="186"/>
                  <a:pt x="111" y="186"/>
                </a:cubicBezTo>
                <a:close/>
                <a:moveTo>
                  <a:pt x="28" y="186"/>
                </a:moveTo>
                <a:cubicBezTo>
                  <a:pt x="27" y="186"/>
                  <a:pt x="27" y="186"/>
                  <a:pt x="27" y="186"/>
                </a:cubicBezTo>
                <a:cubicBezTo>
                  <a:pt x="28" y="187"/>
                  <a:pt x="28" y="187"/>
                  <a:pt x="28" y="187"/>
                </a:cubicBezTo>
                <a:cubicBezTo>
                  <a:pt x="28" y="186"/>
                  <a:pt x="28" y="186"/>
                  <a:pt x="28" y="186"/>
                </a:cubicBezTo>
                <a:close/>
                <a:moveTo>
                  <a:pt x="166" y="187"/>
                </a:moveTo>
                <a:cubicBezTo>
                  <a:pt x="165" y="187"/>
                  <a:pt x="165" y="187"/>
                  <a:pt x="165" y="188"/>
                </a:cubicBezTo>
                <a:cubicBezTo>
                  <a:pt x="165" y="187"/>
                  <a:pt x="166" y="188"/>
                  <a:pt x="166" y="187"/>
                </a:cubicBezTo>
                <a:close/>
                <a:moveTo>
                  <a:pt x="38" y="188"/>
                </a:moveTo>
                <a:cubicBezTo>
                  <a:pt x="37" y="187"/>
                  <a:pt x="37" y="187"/>
                  <a:pt x="37" y="187"/>
                </a:cubicBezTo>
                <a:cubicBezTo>
                  <a:pt x="37" y="187"/>
                  <a:pt x="37" y="187"/>
                  <a:pt x="37" y="187"/>
                </a:cubicBezTo>
                <a:cubicBezTo>
                  <a:pt x="38" y="188"/>
                  <a:pt x="38" y="188"/>
                  <a:pt x="38" y="188"/>
                </a:cubicBezTo>
                <a:close/>
                <a:moveTo>
                  <a:pt x="83" y="189"/>
                </a:moveTo>
                <a:cubicBezTo>
                  <a:pt x="83" y="188"/>
                  <a:pt x="82" y="188"/>
                  <a:pt x="82" y="188"/>
                </a:cubicBezTo>
                <a:cubicBezTo>
                  <a:pt x="82" y="189"/>
                  <a:pt x="82" y="189"/>
                  <a:pt x="82" y="189"/>
                </a:cubicBezTo>
                <a:cubicBezTo>
                  <a:pt x="83" y="189"/>
                  <a:pt x="83" y="189"/>
                  <a:pt x="83" y="189"/>
                </a:cubicBezTo>
                <a:close/>
                <a:moveTo>
                  <a:pt x="169" y="188"/>
                </a:moveTo>
                <a:cubicBezTo>
                  <a:pt x="168" y="188"/>
                  <a:pt x="168" y="188"/>
                  <a:pt x="168" y="189"/>
                </a:cubicBezTo>
                <a:cubicBezTo>
                  <a:pt x="168" y="189"/>
                  <a:pt x="169" y="188"/>
                  <a:pt x="169" y="188"/>
                </a:cubicBezTo>
                <a:close/>
                <a:moveTo>
                  <a:pt x="115" y="188"/>
                </a:moveTo>
                <a:cubicBezTo>
                  <a:pt x="115" y="188"/>
                  <a:pt x="114" y="188"/>
                  <a:pt x="114" y="189"/>
                </a:cubicBezTo>
                <a:cubicBezTo>
                  <a:pt x="114" y="189"/>
                  <a:pt x="115" y="189"/>
                  <a:pt x="115" y="188"/>
                </a:cubicBezTo>
                <a:close/>
                <a:moveTo>
                  <a:pt x="161" y="189"/>
                </a:moveTo>
                <a:cubicBezTo>
                  <a:pt x="162" y="190"/>
                  <a:pt x="163" y="188"/>
                  <a:pt x="163" y="188"/>
                </a:cubicBezTo>
                <a:cubicBezTo>
                  <a:pt x="163" y="189"/>
                  <a:pt x="162" y="189"/>
                  <a:pt x="161" y="189"/>
                </a:cubicBezTo>
                <a:close/>
                <a:moveTo>
                  <a:pt x="33" y="189"/>
                </a:moveTo>
                <a:cubicBezTo>
                  <a:pt x="33" y="188"/>
                  <a:pt x="33" y="188"/>
                  <a:pt x="33" y="188"/>
                </a:cubicBezTo>
                <a:cubicBezTo>
                  <a:pt x="33" y="188"/>
                  <a:pt x="33" y="188"/>
                  <a:pt x="33" y="188"/>
                </a:cubicBezTo>
                <a:cubicBezTo>
                  <a:pt x="33" y="189"/>
                  <a:pt x="33" y="189"/>
                  <a:pt x="33" y="189"/>
                </a:cubicBezTo>
                <a:close/>
                <a:moveTo>
                  <a:pt x="90" y="191"/>
                </a:moveTo>
                <a:cubicBezTo>
                  <a:pt x="84" y="189"/>
                  <a:pt x="84" y="189"/>
                  <a:pt x="84" y="189"/>
                </a:cubicBezTo>
                <a:cubicBezTo>
                  <a:pt x="86" y="190"/>
                  <a:pt x="88" y="190"/>
                  <a:pt x="90" y="191"/>
                </a:cubicBezTo>
                <a:close/>
                <a:moveTo>
                  <a:pt x="160" y="189"/>
                </a:moveTo>
                <a:cubicBezTo>
                  <a:pt x="159" y="189"/>
                  <a:pt x="159" y="189"/>
                  <a:pt x="159" y="189"/>
                </a:cubicBezTo>
                <a:cubicBezTo>
                  <a:pt x="157" y="191"/>
                  <a:pt x="155" y="191"/>
                  <a:pt x="153" y="192"/>
                </a:cubicBezTo>
                <a:cubicBezTo>
                  <a:pt x="149" y="193"/>
                  <a:pt x="144" y="196"/>
                  <a:pt x="140" y="197"/>
                </a:cubicBezTo>
                <a:cubicBezTo>
                  <a:pt x="137" y="197"/>
                  <a:pt x="133" y="198"/>
                  <a:pt x="130" y="199"/>
                </a:cubicBezTo>
                <a:cubicBezTo>
                  <a:pt x="131" y="199"/>
                  <a:pt x="131" y="199"/>
                  <a:pt x="131" y="199"/>
                </a:cubicBezTo>
                <a:cubicBezTo>
                  <a:pt x="136" y="197"/>
                  <a:pt x="143" y="198"/>
                  <a:pt x="148" y="195"/>
                </a:cubicBezTo>
                <a:cubicBezTo>
                  <a:pt x="150" y="194"/>
                  <a:pt x="152" y="194"/>
                  <a:pt x="154" y="192"/>
                </a:cubicBezTo>
                <a:cubicBezTo>
                  <a:pt x="154" y="193"/>
                  <a:pt x="154" y="193"/>
                  <a:pt x="154" y="193"/>
                </a:cubicBezTo>
                <a:cubicBezTo>
                  <a:pt x="155" y="191"/>
                  <a:pt x="156" y="193"/>
                  <a:pt x="157" y="192"/>
                </a:cubicBezTo>
                <a:cubicBezTo>
                  <a:pt x="156" y="192"/>
                  <a:pt x="156" y="191"/>
                  <a:pt x="156" y="191"/>
                </a:cubicBezTo>
                <a:cubicBezTo>
                  <a:pt x="157" y="191"/>
                  <a:pt x="157" y="191"/>
                  <a:pt x="157" y="191"/>
                </a:cubicBezTo>
                <a:cubicBezTo>
                  <a:pt x="158" y="191"/>
                  <a:pt x="159" y="191"/>
                  <a:pt x="159" y="190"/>
                </a:cubicBezTo>
                <a:cubicBezTo>
                  <a:pt x="159" y="189"/>
                  <a:pt x="160" y="190"/>
                  <a:pt x="160" y="189"/>
                </a:cubicBezTo>
                <a:close/>
                <a:moveTo>
                  <a:pt x="78" y="191"/>
                </a:moveTo>
                <a:cubicBezTo>
                  <a:pt x="77" y="190"/>
                  <a:pt x="77" y="189"/>
                  <a:pt x="76" y="190"/>
                </a:cubicBezTo>
                <a:cubicBezTo>
                  <a:pt x="76" y="190"/>
                  <a:pt x="77" y="191"/>
                  <a:pt x="78" y="191"/>
                </a:cubicBezTo>
                <a:close/>
                <a:moveTo>
                  <a:pt x="87" y="193"/>
                </a:moveTo>
                <a:cubicBezTo>
                  <a:pt x="84" y="193"/>
                  <a:pt x="81" y="191"/>
                  <a:pt x="78" y="190"/>
                </a:cubicBezTo>
                <a:cubicBezTo>
                  <a:pt x="79" y="191"/>
                  <a:pt x="79" y="191"/>
                  <a:pt x="79" y="191"/>
                </a:cubicBezTo>
                <a:cubicBezTo>
                  <a:pt x="82" y="191"/>
                  <a:pt x="85" y="194"/>
                  <a:pt x="87" y="194"/>
                </a:cubicBezTo>
                <a:cubicBezTo>
                  <a:pt x="87" y="193"/>
                  <a:pt x="87" y="193"/>
                  <a:pt x="87" y="193"/>
                </a:cubicBezTo>
                <a:close/>
                <a:moveTo>
                  <a:pt x="31" y="190"/>
                </a:moveTo>
                <a:cubicBezTo>
                  <a:pt x="32" y="191"/>
                  <a:pt x="32" y="191"/>
                  <a:pt x="32" y="191"/>
                </a:cubicBezTo>
                <a:cubicBezTo>
                  <a:pt x="31" y="190"/>
                  <a:pt x="31" y="190"/>
                  <a:pt x="31" y="190"/>
                </a:cubicBezTo>
                <a:close/>
                <a:moveTo>
                  <a:pt x="95" y="191"/>
                </a:moveTo>
                <a:cubicBezTo>
                  <a:pt x="94" y="191"/>
                  <a:pt x="94" y="191"/>
                  <a:pt x="94" y="191"/>
                </a:cubicBezTo>
                <a:cubicBezTo>
                  <a:pt x="92" y="191"/>
                  <a:pt x="92" y="190"/>
                  <a:pt x="91" y="191"/>
                </a:cubicBezTo>
                <a:cubicBezTo>
                  <a:pt x="93" y="191"/>
                  <a:pt x="96" y="192"/>
                  <a:pt x="98" y="192"/>
                </a:cubicBezTo>
                <a:cubicBezTo>
                  <a:pt x="95" y="191"/>
                  <a:pt x="95" y="191"/>
                  <a:pt x="95" y="191"/>
                </a:cubicBezTo>
                <a:close/>
                <a:moveTo>
                  <a:pt x="37" y="192"/>
                </a:moveTo>
                <a:cubicBezTo>
                  <a:pt x="36" y="191"/>
                  <a:pt x="35" y="192"/>
                  <a:pt x="34" y="191"/>
                </a:cubicBezTo>
                <a:cubicBezTo>
                  <a:pt x="35" y="192"/>
                  <a:pt x="36" y="192"/>
                  <a:pt x="37" y="192"/>
                </a:cubicBezTo>
                <a:close/>
                <a:moveTo>
                  <a:pt x="78" y="192"/>
                </a:moveTo>
                <a:cubicBezTo>
                  <a:pt x="78" y="192"/>
                  <a:pt x="78" y="192"/>
                  <a:pt x="78" y="192"/>
                </a:cubicBezTo>
                <a:cubicBezTo>
                  <a:pt x="77" y="191"/>
                  <a:pt x="77" y="191"/>
                  <a:pt x="77" y="191"/>
                </a:cubicBezTo>
                <a:cubicBezTo>
                  <a:pt x="78" y="192"/>
                  <a:pt x="78" y="192"/>
                  <a:pt x="78" y="192"/>
                </a:cubicBezTo>
                <a:close/>
                <a:moveTo>
                  <a:pt x="99" y="192"/>
                </a:moveTo>
                <a:cubicBezTo>
                  <a:pt x="100" y="192"/>
                  <a:pt x="100" y="192"/>
                  <a:pt x="100" y="192"/>
                </a:cubicBezTo>
                <a:cubicBezTo>
                  <a:pt x="99" y="192"/>
                  <a:pt x="99" y="192"/>
                  <a:pt x="99" y="192"/>
                </a:cubicBezTo>
                <a:cubicBezTo>
                  <a:pt x="99" y="192"/>
                  <a:pt x="99" y="192"/>
                  <a:pt x="99" y="192"/>
                </a:cubicBezTo>
                <a:close/>
                <a:moveTo>
                  <a:pt x="108" y="192"/>
                </a:moveTo>
                <a:cubicBezTo>
                  <a:pt x="101" y="192"/>
                  <a:pt x="101" y="192"/>
                  <a:pt x="101" y="192"/>
                </a:cubicBezTo>
                <a:cubicBezTo>
                  <a:pt x="102" y="193"/>
                  <a:pt x="105" y="193"/>
                  <a:pt x="108" y="192"/>
                </a:cubicBezTo>
                <a:close/>
                <a:moveTo>
                  <a:pt x="39" y="192"/>
                </a:moveTo>
                <a:cubicBezTo>
                  <a:pt x="39" y="192"/>
                  <a:pt x="39" y="192"/>
                  <a:pt x="39" y="192"/>
                </a:cubicBezTo>
                <a:cubicBezTo>
                  <a:pt x="39" y="192"/>
                  <a:pt x="39" y="192"/>
                  <a:pt x="39" y="192"/>
                </a:cubicBezTo>
                <a:cubicBezTo>
                  <a:pt x="39" y="193"/>
                  <a:pt x="39" y="193"/>
                  <a:pt x="39" y="193"/>
                </a:cubicBezTo>
                <a:cubicBezTo>
                  <a:pt x="39" y="193"/>
                  <a:pt x="39" y="192"/>
                  <a:pt x="39" y="192"/>
                </a:cubicBezTo>
                <a:close/>
                <a:moveTo>
                  <a:pt x="126" y="193"/>
                </a:moveTo>
                <a:cubicBezTo>
                  <a:pt x="126" y="192"/>
                  <a:pt x="126" y="192"/>
                  <a:pt x="126" y="192"/>
                </a:cubicBezTo>
                <a:cubicBezTo>
                  <a:pt x="122" y="192"/>
                  <a:pt x="122" y="192"/>
                  <a:pt x="122" y="192"/>
                </a:cubicBezTo>
                <a:cubicBezTo>
                  <a:pt x="123" y="193"/>
                  <a:pt x="125" y="193"/>
                  <a:pt x="126" y="193"/>
                </a:cubicBezTo>
                <a:close/>
                <a:moveTo>
                  <a:pt x="46" y="193"/>
                </a:moveTo>
                <a:cubicBezTo>
                  <a:pt x="46" y="193"/>
                  <a:pt x="45" y="193"/>
                  <a:pt x="44" y="192"/>
                </a:cubicBezTo>
                <a:cubicBezTo>
                  <a:pt x="44" y="193"/>
                  <a:pt x="44" y="193"/>
                  <a:pt x="44" y="193"/>
                </a:cubicBezTo>
                <a:cubicBezTo>
                  <a:pt x="46" y="193"/>
                  <a:pt x="46" y="193"/>
                  <a:pt x="46" y="193"/>
                </a:cubicBezTo>
                <a:close/>
                <a:moveTo>
                  <a:pt x="111" y="192"/>
                </a:moveTo>
                <a:cubicBezTo>
                  <a:pt x="110" y="192"/>
                  <a:pt x="110" y="193"/>
                  <a:pt x="110" y="193"/>
                </a:cubicBezTo>
                <a:cubicBezTo>
                  <a:pt x="110" y="193"/>
                  <a:pt x="111" y="193"/>
                  <a:pt x="111" y="192"/>
                </a:cubicBezTo>
                <a:close/>
                <a:moveTo>
                  <a:pt x="125" y="192"/>
                </a:moveTo>
                <a:cubicBezTo>
                  <a:pt x="124" y="192"/>
                  <a:pt x="124" y="192"/>
                  <a:pt x="124" y="193"/>
                </a:cubicBezTo>
                <a:cubicBezTo>
                  <a:pt x="124" y="193"/>
                  <a:pt x="125" y="193"/>
                  <a:pt x="125" y="192"/>
                </a:cubicBezTo>
                <a:close/>
                <a:moveTo>
                  <a:pt x="79" y="193"/>
                </a:moveTo>
                <a:cubicBezTo>
                  <a:pt x="79" y="193"/>
                  <a:pt x="79" y="193"/>
                  <a:pt x="78" y="193"/>
                </a:cubicBezTo>
                <a:cubicBezTo>
                  <a:pt x="78" y="193"/>
                  <a:pt x="78" y="193"/>
                  <a:pt x="78" y="193"/>
                </a:cubicBezTo>
                <a:cubicBezTo>
                  <a:pt x="78" y="194"/>
                  <a:pt x="78" y="193"/>
                  <a:pt x="77" y="194"/>
                </a:cubicBezTo>
                <a:cubicBezTo>
                  <a:pt x="77" y="194"/>
                  <a:pt x="78" y="194"/>
                  <a:pt x="78" y="194"/>
                </a:cubicBezTo>
                <a:cubicBezTo>
                  <a:pt x="78" y="194"/>
                  <a:pt x="78" y="194"/>
                  <a:pt x="78" y="194"/>
                </a:cubicBezTo>
                <a:cubicBezTo>
                  <a:pt x="79" y="194"/>
                  <a:pt x="79" y="194"/>
                  <a:pt x="79" y="194"/>
                </a:cubicBezTo>
                <a:cubicBezTo>
                  <a:pt x="79" y="194"/>
                  <a:pt x="79" y="194"/>
                  <a:pt x="78" y="193"/>
                </a:cubicBezTo>
                <a:cubicBezTo>
                  <a:pt x="79" y="193"/>
                  <a:pt x="79" y="193"/>
                  <a:pt x="79" y="193"/>
                </a:cubicBezTo>
                <a:close/>
                <a:moveTo>
                  <a:pt x="157" y="194"/>
                </a:moveTo>
                <a:cubicBezTo>
                  <a:pt x="160" y="193"/>
                  <a:pt x="160" y="193"/>
                  <a:pt x="160" y="193"/>
                </a:cubicBezTo>
                <a:cubicBezTo>
                  <a:pt x="159" y="193"/>
                  <a:pt x="159" y="193"/>
                  <a:pt x="159" y="193"/>
                </a:cubicBezTo>
                <a:cubicBezTo>
                  <a:pt x="157" y="194"/>
                  <a:pt x="157" y="194"/>
                  <a:pt x="157" y="194"/>
                </a:cubicBezTo>
                <a:close/>
                <a:moveTo>
                  <a:pt x="101" y="194"/>
                </a:moveTo>
                <a:cubicBezTo>
                  <a:pt x="100" y="193"/>
                  <a:pt x="100" y="193"/>
                  <a:pt x="100" y="193"/>
                </a:cubicBezTo>
                <a:cubicBezTo>
                  <a:pt x="100" y="194"/>
                  <a:pt x="100" y="194"/>
                  <a:pt x="100" y="194"/>
                </a:cubicBezTo>
                <a:cubicBezTo>
                  <a:pt x="101" y="194"/>
                  <a:pt x="101" y="194"/>
                  <a:pt x="101" y="194"/>
                </a:cubicBezTo>
                <a:close/>
                <a:moveTo>
                  <a:pt x="92" y="194"/>
                </a:moveTo>
                <a:cubicBezTo>
                  <a:pt x="92" y="194"/>
                  <a:pt x="92" y="193"/>
                  <a:pt x="92" y="194"/>
                </a:cubicBezTo>
                <a:cubicBezTo>
                  <a:pt x="92" y="194"/>
                  <a:pt x="92" y="194"/>
                  <a:pt x="92" y="194"/>
                </a:cubicBezTo>
                <a:cubicBezTo>
                  <a:pt x="92" y="194"/>
                  <a:pt x="92" y="194"/>
                  <a:pt x="92" y="194"/>
                </a:cubicBezTo>
                <a:cubicBezTo>
                  <a:pt x="92" y="194"/>
                  <a:pt x="93" y="194"/>
                  <a:pt x="92" y="194"/>
                </a:cubicBezTo>
                <a:close/>
                <a:moveTo>
                  <a:pt x="103" y="194"/>
                </a:moveTo>
                <a:cubicBezTo>
                  <a:pt x="103" y="194"/>
                  <a:pt x="103" y="194"/>
                  <a:pt x="103" y="194"/>
                </a:cubicBezTo>
                <a:cubicBezTo>
                  <a:pt x="102" y="194"/>
                  <a:pt x="102" y="194"/>
                  <a:pt x="102" y="194"/>
                </a:cubicBezTo>
                <a:cubicBezTo>
                  <a:pt x="103" y="194"/>
                  <a:pt x="103" y="194"/>
                  <a:pt x="103" y="194"/>
                </a:cubicBezTo>
                <a:close/>
                <a:moveTo>
                  <a:pt x="75" y="194"/>
                </a:moveTo>
                <a:cubicBezTo>
                  <a:pt x="75" y="194"/>
                  <a:pt x="75" y="194"/>
                  <a:pt x="75" y="194"/>
                </a:cubicBezTo>
                <a:cubicBezTo>
                  <a:pt x="75" y="195"/>
                  <a:pt x="75" y="195"/>
                  <a:pt x="75" y="195"/>
                </a:cubicBezTo>
                <a:cubicBezTo>
                  <a:pt x="75" y="195"/>
                  <a:pt x="75" y="195"/>
                  <a:pt x="75" y="194"/>
                </a:cubicBezTo>
                <a:close/>
                <a:moveTo>
                  <a:pt x="89" y="195"/>
                </a:moveTo>
                <a:cubicBezTo>
                  <a:pt x="89" y="194"/>
                  <a:pt x="89" y="194"/>
                  <a:pt x="88" y="194"/>
                </a:cubicBezTo>
                <a:cubicBezTo>
                  <a:pt x="88" y="195"/>
                  <a:pt x="88" y="195"/>
                  <a:pt x="88" y="195"/>
                </a:cubicBezTo>
                <a:cubicBezTo>
                  <a:pt x="89" y="195"/>
                  <a:pt x="89" y="195"/>
                  <a:pt x="89" y="195"/>
                </a:cubicBezTo>
                <a:close/>
                <a:moveTo>
                  <a:pt x="90" y="195"/>
                </a:moveTo>
                <a:cubicBezTo>
                  <a:pt x="90" y="195"/>
                  <a:pt x="90" y="195"/>
                  <a:pt x="90" y="195"/>
                </a:cubicBezTo>
                <a:cubicBezTo>
                  <a:pt x="90" y="195"/>
                  <a:pt x="90" y="195"/>
                  <a:pt x="90" y="195"/>
                </a:cubicBezTo>
                <a:cubicBezTo>
                  <a:pt x="90" y="195"/>
                  <a:pt x="90" y="195"/>
                  <a:pt x="90" y="195"/>
                </a:cubicBezTo>
                <a:close/>
                <a:moveTo>
                  <a:pt x="92" y="195"/>
                </a:moveTo>
                <a:cubicBezTo>
                  <a:pt x="92" y="195"/>
                  <a:pt x="92" y="195"/>
                  <a:pt x="91" y="195"/>
                </a:cubicBezTo>
                <a:cubicBezTo>
                  <a:pt x="91" y="196"/>
                  <a:pt x="91" y="196"/>
                  <a:pt x="91" y="196"/>
                </a:cubicBezTo>
                <a:cubicBezTo>
                  <a:pt x="92" y="196"/>
                  <a:pt x="92" y="196"/>
                  <a:pt x="92" y="196"/>
                </a:cubicBezTo>
                <a:cubicBezTo>
                  <a:pt x="92" y="196"/>
                  <a:pt x="92" y="196"/>
                  <a:pt x="92" y="195"/>
                </a:cubicBezTo>
                <a:close/>
                <a:moveTo>
                  <a:pt x="93" y="196"/>
                </a:moveTo>
                <a:cubicBezTo>
                  <a:pt x="93" y="196"/>
                  <a:pt x="93" y="196"/>
                  <a:pt x="93" y="196"/>
                </a:cubicBezTo>
                <a:cubicBezTo>
                  <a:pt x="93" y="196"/>
                  <a:pt x="93" y="196"/>
                  <a:pt x="93" y="196"/>
                </a:cubicBezTo>
                <a:cubicBezTo>
                  <a:pt x="93" y="196"/>
                  <a:pt x="93" y="196"/>
                  <a:pt x="93" y="196"/>
                </a:cubicBezTo>
                <a:cubicBezTo>
                  <a:pt x="93" y="196"/>
                  <a:pt x="93" y="196"/>
                  <a:pt x="93" y="196"/>
                </a:cubicBezTo>
                <a:close/>
                <a:moveTo>
                  <a:pt x="41" y="197"/>
                </a:moveTo>
                <a:cubicBezTo>
                  <a:pt x="40" y="196"/>
                  <a:pt x="39" y="196"/>
                  <a:pt x="38" y="196"/>
                </a:cubicBezTo>
                <a:cubicBezTo>
                  <a:pt x="38" y="197"/>
                  <a:pt x="38" y="197"/>
                  <a:pt x="38" y="197"/>
                </a:cubicBezTo>
                <a:cubicBezTo>
                  <a:pt x="39" y="197"/>
                  <a:pt x="40" y="198"/>
                  <a:pt x="41" y="197"/>
                </a:cubicBezTo>
                <a:close/>
                <a:moveTo>
                  <a:pt x="98" y="196"/>
                </a:moveTo>
                <a:cubicBezTo>
                  <a:pt x="98" y="196"/>
                  <a:pt x="98" y="196"/>
                  <a:pt x="98" y="196"/>
                </a:cubicBezTo>
                <a:cubicBezTo>
                  <a:pt x="98" y="196"/>
                  <a:pt x="98" y="196"/>
                  <a:pt x="98" y="196"/>
                </a:cubicBezTo>
                <a:close/>
                <a:moveTo>
                  <a:pt x="95" y="196"/>
                </a:moveTo>
                <a:cubicBezTo>
                  <a:pt x="95" y="196"/>
                  <a:pt x="94" y="196"/>
                  <a:pt x="94" y="196"/>
                </a:cubicBezTo>
                <a:cubicBezTo>
                  <a:pt x="94" y="196"/>
                  <a:pt x="94" y="196"/>
                  <a:pt x="94" y="196"/>
                </a:cubicBezTo>
                <a:cubicBezTo>
                  <a:pt x="95" y="196"/>
                  <a:pt x="95" y="196"/>
                  <a:pt x="95" y="196"/>
                </a:cubicBezTo>
                <a:cubicBezTo>
                  <a:pt x="95" y="196"/>
                  <a:pt x="95" y="196"/>
                  <a:pt x="95" y="196"/>
                </a:cubicBezTo>
                <a:close/>
                <a:moveTo>
                  <a:pt x="76" y="197"/>
                </a:moveTo>
                <a:cubicBezTo>
                  <a:pt x="76" y="197"/>
                  <a:pt x="76" y="196"/>
                  <a:pt x="75" y="197"/>
                </a:cubicBezTo>
                <a:cubicBezTo>
                  <a:pt x="75" y="197"/>
                  <a:pt x="75" y="197"/>
                  <a:pt x="75" y="197"/>
                </a:cubicBezTo>
                <a:cubicBezTo>
                  <a:pt x="76" y="197"/>
                  <a:pt x="76" y="197"/>
                  <a:pt x="76" y="197"/>
                </a:cubicBezTo>
                <a:close/>
                <a:moveTo>
                  <a:pt x="98" y="197"/>
                </a:moveTo>
                <a:cubicBezTo>
                  <a:pt x="96" y="197"/>
                  <a:pt x="96" y="197"/>
                  <a:pt x="96" y="197"/>
                </a:cubicBezTo>
                <a:cubicBezTo>
                  <a:pt x="96" y="197"/>
                  <a:pt x="98" y="197"/>
                  <a:pt x="98" y="197"/>
                </a:cubicBezTo>
                <a:close/>
                <a:moveTo>
                  <a:pt x="48" y="199"/>
                </a:moveTo>
                <a:cubicBezTo>
                  <a:pt x="48" y="198"/>
                  <a:pt x="48" y="199"/>
                  <a:pt x="47" y="198"/>
                </a:cubicBezTo>
                <a:cubicBezTo>
                  <a:pt x="48" y="199"/>
                  <a:pt x="48" y="199"/>
                  <a:pt x="48" y="199"/>
                </a:cubicBezTo>
                <a:cubicBezTo>
                  <a:pt x="48" y="199"/>
                  <a:pt x="48" y="199"/>
                  <a:pt x="48" y="199"/>
                </a:cubicBezTo>
                <a:close/>
                <a:moveTo>
                  <a:pt x="105" y="199"/>
                </a:moveTo>
                <a:cubicBezTo>
                  <a:pt x="106" y="199"/>
                  <a:pt x="106" y="199"/>
                  <a:pt x="106" y="199"/>
                </a:cubicBezTo>
                <a:cubicBezTo>
                  <a:pt x="105" y="199"/>
                  <a:pt x="105" y="199"/>
                  <a:pt x="105" y="199"/>
                </a:cubicBezTo>
                <a:close/>
                <a:moveTo>
                  <a:pt x="95" y="205"/>
                </a:moveTo>
                <a:cubicBezTo>
                  <a:pt x="93" y="205"/>
                  <a:pt x="91" y="206"/>
                  <a:pt x="89" y="205"/>
                </a:cubicBezTo>
                <a:cubicBezTo>
                  <a:pt x="90" y="207"/>
                  <a:pt x="92" y="206"/>
                  <a:pt x="94" y="207"/>
                </a:cubicBezTo>
                <a:cubicBezTo>
                  <a:pt x="100" y="209"/>
                  <a:pt x="107" y="207"/>
                  <a:pt x="114" y="208"/>
                </a:cubicBezTo>
                <a:cubicBezTo>
                  <a:pt x="116" y="208"/>
                  <a:pt x="119" y="208"/>
                  <a:pt x="120" y="208"/>
                </a:cubicBezTo>
                <a:cubicBezTo>
                  <a:pt x="112" y="208"/>
                  <a:pt x="104" y="206"/>
                  <a:pt x="95" y="205"/>
                </a:cubicBezTo>
                <a:close/>
                <a:moveTo>
                  <a:pt x="124" y="207"/>
                </a:moveTo>
                <a:cubicBezTo>
                  <a:pt x="124" y="206"/>
                  <a:pt x="123" y="207"/>
                  <a:pt x="122" y="207"/>
                </a:cubicBezTo>
                <a:cubicBezTo>
                  <a:pt x="122" y="207"/>
                  <a:pt x="122" y="207"/>
                  <a:pt x="122" y="207"/>
                </a:cubicBezTo>
                <a:cubicBezTo>
                  <a:pt x="124" y="207"/>
                  <a:pt x="124" y="207"/>
                  <a:pt x="124" y="207"/>
                </a:cubicBezTo>
                <a:close/>
                <a:moveTo>
                  <a:pt x="122" y="208"/>
                </a:moveTo>
                <a:cubicBezTo>
                  <a:pt x="122" y="208"/>
                  <a:pt x="122" y="208"/>
                  <a:pt x="122" y="208"/>
                </a:cubicBezTo>
                <a:cubicBezTo>
                  <a:pt x="122" y="208"/>
                  <a:pt x="122" y="208"/>
                  <a:pt x="122" y="208"/>
                </a:cubicBezTo>
                <a:cubicBezTo>
                  <a:pt x="122" y="208"/>
                  <a:pt x="122" y="208"/>
                  <a:pt x="122" y="208"/>
                </a:cubicBezTo>
                <a:close/>
                <a:moveTo>
                  <a:pt x="98" y="212"/>
                </a:moveTo>
                <a:cubicBezTo>
                  <a:pt x="99" y="212"/>
                  <a:pt x="99" y="212"/>
                  <a:pt x="99" y="212"/>
                </a:cubicBezTo>
                <a:cubicBezTo>
                  <a:pt x="98" y="212"/>
                  <a:pt x="98" y="212"/>
                  <a:pt x="98" y="212"/>
                </a:cubicBezTo>
                <a:close/>
                <a:moveTo>
                  <a:pt x="154" y="213"/>
                </a:moveTo>
                <a:cubicBezTo>
                  <a:pt x="154" y="213"/>
                  <a:pt x="154" y="213"/>
                  <a:pt x="154" y="213"/>
                </a:cubicBezTo>
                <a:cubicBezTo>
                  <a:pt x="154" y="214"/>
                  <a:pt x="154" y="214"/>
                  <a:pt x="154" y="214"/>
                </a:cubicBezTo>
                <a:cubicBezTo>
                  <a:pt x="154" y="214"/>
                  <a:pt x="154" y="214"/>
                  <a:pt x="154" y="214"/>
                </a:cubicBezTo>
                <a:cubicBezTo>
                  <a:pt x="154" y="214"/>
                  <a:pt x="154" y="213"/>
                  <a:pt x="154" y="213"/>
                </a:cubicBezTo>
                <a:close/>
                <a:moveTo>
                  <a:pt x="95" y="216"/>
                </a:moveTo>
                <a:cubicBezTo>
                  <a:pt x="97" y="216"/>
                  <a:pt x="97" y="216"/>
                  <a:pt x="97" y="216"/>
                </a:cubicBezTo>
                <a:cubicBezTo>
                  <a:pt x="95" y="216"/>
                  <a:pt x="95" y="216"/>
                  <a:pt x="95" y="216"/>
                </a:cubicBezTo>
                <a:cubicBezTo>
                  <a:pt x="95" y="216"/>
                  <a:pt x="95" y="216"/>
                  <a:pt x="95" y="216"/>
                </a:cubicBezTo>
                <a:close/>
                <a:moveTo>
                  <a:pt x="129" y="217"/>
                </a:moveTo>
                <a:cubicBezTo>
                  <a:pt x="129" y="217"/>
                  <a:pt x="129" y="217"/>
                  <a:pt x="129" y="217"/>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 name="Freeform 5"/>
          <p:cNvSpPr>
            <a:spLocks noEditPoints="1" noChangeArrowheads="1"/>
          </p:cNvSpPr>
          <p:nvPr/>
        </p:nvSpPr>
        <p:spPr bwMode="auto">
          <a:xfrm rot="17494122">
            <a:off x="4075502" y="3852141"/>
            <a:ext cx="1919494" cy="1799357"/>
          </a:xfrm>
          <a:custGeom>
            <a:avLst/>
            <a:gdLst>
              <a:gd name="T0" fmla="*/ 2238213 w 235"/>
              <a:gd name="T1" fmla="*/ 1067687 h 220"/>
              <a:gd name="T2" fmla="*/ 1152728 w 235"/>
              <a:gd name="T3" fmla="*/ 2096899 h 220"/>
              <a:gd name="T4" fmla="*/ 537940 w 235"/>
              <a:gd name="T5" fmla="*/ 1923761 h 220"/>
              <a:gd name="T6" fmla="*/ 192121 w 235"/>
              <a:gd name="T7" fmla="*/ 1654435 h 220"/>
              <a:gd name="T8" fmla="*/ 67242 w 235"/>
              <a:gd name="T9" fmla="*/ 1058069 h 220"/>
              <a:gd name="T10" fmla="*/ 778091 w 235"/>
              <a:gd name="T11" fmla="*/ 76950 h 220"/>
              <a:gd name="T12" fmla="*/ 1066273 w 235"/>
              <a:gd name="T13" fmla="*/ 192376 h 220"/>
              <a:gd name="T14" fmla="*/ 1008637 w 235"/>
              <a:gd name="T15" fmla="*/ 201995 h 220"/>
              <a:gd name="T16" fmla="*/ 528334 w 235"/>
              <a:gd name="T17" fmla="*/ 557891 h 220"/>
              <a:gd name="T18" fmla="*/ 1796334 w 235"/>
              <a:gd name="T19" fmla="*/ 625222 h 220"/>
              <a:gd name="T20" fmla="*/ 1902001 w 235"/>
              <a:gd name="T21" fmla="*/ 923405 h 220"/>
              <a:gd name="T22" fmla="*/ 1729092 w 235"/>
              <a:gd name="T23" fmla="*/ 1433202 h 220"/>
              <a:gd name="T24" fmla="*/ 672425 w 235"/>
              <a:gd name="T25" fmla="*/ 519415 h 220"/>
              <a:gd name="T26" fmla="*/ 797303 w 235"/>
              <a:gd name="T27" fmla="*/ 1769860 h 220"/>
              <a:gd name="T28" fmla="*/ 768485 w 235"/>
              <a:gd name="T29" fmla="*/ 1914142 h 220"/>
              <a:gd name="T30" fmla="*/ 1604213 w 235"/>
              <a:gd name="T31" fmla="*/ 1817954 h 220"/>
              <a:gd name="T32" fmla="*/ 1219970 w 235"/>
              <a:gd name="T33" fmla="*/ 1866048 h 220"/>
              <a:gd name="T34" fmla="*/ 1767516 w 235"/>
              <a:gd name="T35" fmla="*/ 1615959 h 220"/>
              <a:gd name="T36" fmla="*/ 1940425 w 235"/>
              <a:gd name="T37" fmla="*/ 721410 h 220"/>
              <a:gd name="T38" fmla="*/ 1729092 w 235"/>
              <a:gd name="T39" fmla="*/ 403990 h 220"/>
              <a:gd name="T40" fmla="*/ 1133516 w 235"/>
              <a:gd name="T41" fmla="*/ 201995 h 220"/>
              <a:gd name="T42" fmla="*/ 1037455 w 235"/>
              <a:gd name="T43" fmla="*/ 250089 h 220"/>
              <a:gd name="T44" fmla="*/ 1162334 w 235"/>
              <a:gd name="T45" fmla="*/ 230851 h 220"/>
              <a:gd name="T46" fmla="*/ 1469728 w 235"/>
              <a:gd name="T47" fmla="*/ 250089 h 220"/>
              <a:gd name="T48" fmla="*/ 893364 w 235"/>
              <a:gd name="T49" fmla="*/ 269327 h 220"/>
              <a:gd name="T50" fmla="*/ 1642637 w 235"/>
              <a:gd name="T51" fmla="*/ 336658 h 220"/>
              <a:gd name="T52" fmla="*/ 1287213 w 235"/>
              <a:gd name="T53" fmla="*/ 327039 h 220"/>
              <a:gd name="T54" fmla="*/ 854940 w 235"/>
              <a:gd name="T55" fmla="*/ 394371 h 220"/>
              <a:gd name="T56" fmla="*/ 1729092 w 235"/>
              <a:gd name="T57" fmla="*/ 384752 h 220"/>
              <a:gd name="T58" fmla="*/ 585970 w 235"/>
              <a:gd name="T59" fmla="*/ 480940 h 220"/>
              <a:gd name="T60" fmla="*/ 2142152 w 235"/>
              <a:gd name="T61" fmla="*/ 596366 h 220"/>
              <a:gd name="T62" fmla="*/ 1805940 w 235"/>
              <a:gd name="T63" fmla="*/ 663698 h 220"/>
              <a:gd name="T64" fmla="*/ 2190183 w 235"/>
              <a:gd name="T65" fmla="*/ 740648 h 220"/>
              <a:gd name="T66" fmla="*/ 1853970 w 235"/>
              <a:gd name="T67" fmla="*/ 807980 h 220"/>
              <a:gd name="T68" fmla="*/ 365030 w 235"/>
              <a:gd name="T69" fmla="*/ 875311 h 220"/>
              <a:gd name="T70" fmla="*/ 441879 w 235"/>
              <a:gd name="T71" fmla="*/ 875311 h 220"/>
              <a:gd name="T72" fmla="*/ 1988455 w 235"/>
              <a:gd name="T73" fmla="*/ 952262 h 220"/>
              <a:gd name="T74" fmla="*/ 422667 w 235"/>
              <a:gd name="T75" fmla="*/ 1115781 h 220"/>
              <a:gd name="T76" fmla="*/ 1911607 w 235"/>
              <a:gd name="T77" fmla="*/ 1048450 h 220"/>
              <a:gd name="T78" fmla="*/ 1950031 w 235"/>
              <a:gd name="T79" fmla="*/ 1221588 h 220"/>
              <a:gd name="T80" fmla="*/ 1988455 w 235"/>
              <a:gd name="T81" fmla="*/ 1211969 h 220"/>
              <a:gd name="T82" fmla="*/ 1892395 w 235"/>
              <a:gd name="T83" fmla="*/ 1356252 h 220"/>
              <a:gd name="T84" fmla="*/ 57636 w 235"/>
              <a:gd name="T85" fmla="*/ 1433202 h 220"/>
              <a:gd name="T86" fmla="*/ 1853970 w 235"/>
              <a:gd name="T87" fmla="*/ 1471677 h 220"/>
              <a:gd name="T88" fmla="*/ 1863576 w 235"/>
              <a:gd name="T89" fmla="*/ 1577484 h 220"/>
              <a:gd name="T90" fmla="*/ 163303 w 235"/>
              <a:gd name="T91" fmla="*/ 1529390 h 220"/>
              <a:gd name="T92" fmla="*/ 672425 w 235"/>
              <a:gd name="T93" fmla="*/ 1567865 h 220"/>
              <a:gd name="T94" fmla="*/ 710849 w 235"/>
              <a:gd name="T95" fmla="*/ 1625578 h 220"/>
              <a:gd name="T96" fmla="*/ 1623425 w 235"/>
              <a:gd name="T97" fmla="*/ 1683291 h 220"/>
              <a:gd name="T98" fmla="*/ 1729092 w 235"/>
              <a:gd name="T99" fmla="*/ 1692910 h 220"/>
              <a:gd name="T100" fmla="*/ 1392879 w 235"/>
              <a:gd name="T101" fmla="*/ 1712147 h 220"/>
              <a:gd name="T102" fmla="*/ 1671455 w 235"/>
              <a:gd name="T103" fmla="*/ 1750623 h 220"/>
              <a:gd name="T104" fmla="*/ 1623425 w 235"/>
              <a:gd name="T105" fmla="*/ 1769860 h 220"/>
              <a:gd name="T106" fmla="*/ 365030 w 235"/>
              <a:gd name="T107" fmla="*/ 1808335 h 220"/>
              <a:gd name="T108" fmla="*/ 1536970 w 235"/>
              <a:gd name="T109" fmla="*/ 1817954 h 220"/>
              <a:gd name="T110" fmla="*/ 297788 w 235"/>
              <a:gd name="T111" fmla="*/ 1827573 h 220"/>
              <a:gd name="T112" fmla="*/ 374637 w 235"/>
              <a:gd name="T113" fmla="*/ 1846811 h 220"/>
              <a:gd name="T114" fmla="*/ 1508152 w 235"/>
              <a:gd name="T115" fmla="*/ 1866048 h 220"/>
              <a:gd name="T116" fmla="*/ 854940 w 235"/>
              <a:gd name="T117" fmla="*/ 1875667 h 220"/>
              <a:gd name="T118" fmla="*/ 902970 w 235"/>
              <a:gd name="T119" fmla="*/ 1885286 h 220"/>
              <a:gd name="T120" fmla="*/ 1171940 w 235"/>
              <a:gd name="T121" fmla="*/ 1991093 h 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5"/>
              <a:gd name="T184" fmla="*/ 0 h 220"/>
              <a:gd name="T185" fmla="*/ 235 w 235"/>
              <a:gd name="T186" fmla="*/ 220 h 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5" h="220">
                <a:moveTo>
                  <a:pt x="146" y="2"/>
                </a:moveTo>
                <a:cubicBezTo>
                  <a:pt x="155" y="5"/>
                  <a:pt x="165" y="8"/>
                  <a:pt x="173" y="12"/>
                </a:cubicBezTo>
                <a:cubicBezTo>
                  <a:pt x="180" y="15"/>
                  <a:pt x="186" y="20"/>
                  <a:pt x="191" y="25"/>
                </a:cubicBezTo>
                <a:cubicBezTo>
                  <a:pt x="193" y="24"/>
                  <a:pt x="193" y="26"/>
                  <a:pt x="194" y="27"/>
                </a:cubicBezTo>
                <a:cubicBezTo>
                  <a:pt x="198" y="31"/>
                  <a:pt x="203" y="35"/>
                  <a:pt x="207" y="40"/>
                </a:cubicBezTo>
                <a:cubicBezTo>
                  <a:pt x="207" y="41"/>
                  <a:pt x="208" y="41"/>
                  <a:pt x="208" y="42"/>
                </a:cubicBezTo>
                <a:cubicBezTo>
                  <a:pt x="208" y="42"/>
                  <a:pt x="208" y="42"/>
                  <a:pt x="208" y="42"/>
                </a:cubicBezTo>
                <a:cubicBezTo>
                  <a:pt x="212" y="46"/>
                  <a:pt x="214" y="50"/>
                  <a:pt x="217" y="54"/>
                </a:cubicBezTo>
                <a:cubicBezTo>
                  <a:pt x="220" y="60"/>
                  <a:pt x="220" y="60"/>
                  <a:pt x="220" y="60"/>
                </a:cubicBezTo>
                <a:cubicBezTo>
                  <a:pt x="221" y="60"/>
                  <a:pt x="220" y="61"/>
                  <a:pt x="221" y="62"/>
                </a:cubicBezTo>
                <a:cubicBezTo>
                  <a:pt x="224" y="68"/>
                  <a:pt x="227" y="74"/>
                  <a:pt x="229" y="81"/>
                </a:cubicBezTo>
                <a:cubicBezTo>
                  <a:pt x="230" y="80"/>
                  <a:pt x="229" y="79"/>
                  <a:pt x="229" y="79"/>
                </a:cubicBezTo>
                <a:cubicBezTo>
                  <a:pt x="229" y="79"/>
                  <a:pt x="229" y="79"/>
                  <a:pt x="229" y="79"/>
                </a:cubicBezTo>
                <a:cubicBezTo>
                  <a:pt x="229" y="79"/>
                  <a:pt x="230" y="79"/>
                  <a:pt x="230" y="80"/>
                </a:cubicBezTo>
                <a:cubicBezTo>
                  <a:pt x="229" y="81"/>
                  <a:pt x="229" y="82"/>
                  <a:pt x="229" y="83"/>
                </a:cubicBezTo>
                <a:cubicBezTo>
                  <a:pt x="230" y="84"/>
                  <a:pt x="230" y="84"/>
                  <a:pt x="230" y="84"/>
                </a:cubicBezTo>
                <a:cubicBezTo>
                  <a:pt x="230" y="83"/>
                  <a:pt x="230" y="83"/>
                  <a:pt x="230" y="82"/>
                </a:cubicBezTo>
                <a:cubicBezTo>
                  <a:pt x="230" y="82"/>
                  <a:pt x="230" y="82"/>
                  <a:pt x="230" y="82"/>
                </a:cubicBezTo>
                <a:cubicBezTo>
                  <a:pt x="231" y="86"/>
                  <a:pt x="232" y="90"/>
                  <a:pt x="233" y="94"/>
                </a:cubicBezTo>
                <a:cubicBezTo>
                  <a:pt x="232" y="95"/>
                  <a:pt x="234" y="97"/>
                  <a:pt x="232" y="97"/>
                </a:cubicBezTo>
                <a:cubicBezTo>
                  <a:pt x="232" y="98"/>
                  <a:pt x="232" y="98"/>
                  <a:pt x="232" y="98"/>
                </a:cubicBezTo>
                <a:cubicBezTo>
                  <a:pt x="232" y="99"/>
                  <a:pt x="233" y="98"/>
                  <a:pt x="233" y="98"/>
                </a:cubicBezTo>
                <a:cubicBezTo>
                  <a:pt x="234" y="102"/>
                  <a:pt x="234" y="106"/>
                  <a:pt x="234" y="109"/>
                </a:cubicBezTo>
                <a:cubicBezTo>
                  <a:pt x="233" y="110"/>
                  <a:pt x="233" y="110"/>
                  <a:pt x="233" y="111"/>
                </a:cubicBezTo>
                <a:cubicBezTo>
                  <a:pt x="233" y="111"/>
                  <a:pt x="233" y="111"/>
                  <a:pt x="234" y="111"/>
                </a:cubicBezTo>
                <a:cubicBezTo>
                  <a:pt x="235" y="113"/>
                  <a:pt x="231" y="115"/>
                  <a:pt x="234" y="115"/>
                </a:cubicBezTo>
                <a:cubicBezTo>
                  <a:pt x="232" y="130"/>
                  <a:pt x="228" y="146"/>
                  <a:pt x="220" y="160"/>
                </a:cubicBezTo>
                <a:cubicBezTo>
                  <a:pt x="214" y="171"/>
                  <a:pt x="206" y="180"/>
                  <a:pt x="197" y="189"/>
                </a:cubicBezTo>
                <a:cubicBezTo>
                  <a:pt x="196" y="188"/>
                  <a:pt x="196" y="188"/>
                  <a:pt x="196" y="188"/>
                </a:cubicBezTo>
                <a:cubicBezTo>
                  <a:pt x="196" y="189"/>
                  <a:pt x="196" y="189"/>
                  <a:pt x="196" y="189"/>
                </a:cubicBezTo>
                <a:cubicBezTo>
                  <a:pt x="196" y="189"/>
                  <a:pt x="196" y="189"/>
                  <a:pt x="196" y="189"/>
                </a:cubicBezTo>
                <a:cubicBezTo>
                  <a:pt x="187" y="197"/>
                  <a:pt x="178" y="204"/>
                  <a:pt x="168" y="208"/>
                </a:cubicBezTo>
                <a:cubicBezTo>
                  <a:pt x="168" y="208"/>
                  <a:pt x="167" y="208"/>
                  <a:pt x="167" y="208"/>
                </a:cubicBezTo>
                <a:cubicBezTo>
                  <a:pt x="166" y="209"/>
                  <a:pt x="164" y="209"/>
                  <a:pt x="164" y="210"/>
                </a:cubicBezTo>
                <a:cubicBezTo>
                  <a:pt x="164" y="210"/>
                  <a:pt x="164" y="210"/>
                  <a:pt x="164" y="210"/>
                </a:cubicBezTo>
                <a:cubicBezTo>
                  <a:pt x="163" y="210"/>
                  <a:pt x="163" y="209"/>
                  <a:pt x="163" y="210"/>
                </a:cubicBezTo>
                <a:cubicBezTo>
                  <a:pt x="162" y="210"/>
                  <a:pt x="162" y="210"/>
                  <a:pt x="162" y="210"/>
                </a:cubicBezTo>
                <a:cubicBezTo>
                  <a:pt x="163" y="210"/>
                  <a:pt x="163" y="210"/>
                  <a:pt x="163" y="210"/>
                </a:cubicBezTo>
                <a:cubicBezTo>
                  <a:pt x="161" y="210"/>
                  <a:pt x="160" y="211"/>
                  <a:pt x="158" y="212"/>
                </a:cubicBezTo>
                <a:cubicBezTo>
                  <a:pt x="158" y="212"/>
                  <a:pt x="158" y="212"/>
                  <a:pt x="158" y="212"/>
                </a:cubicBezTo>
                <a:cubicBezTo>
                  <a:pt x="158" y="213"/>
                  <a:pt x="158" y="211"/>
                  <a:pt x="157" y="212"/>
                </a:cubicBezTo>
                <a:cubicBezTo>
                  <a:pt x="152" y="213"/>
                  <a:pt x="147" y="216"/>
                  <a:pt x="141" y="216"/>
                </a:cubicBezTo>
                <a:cubicBezTo>
                  <a:pt x="141" y="217"/>
                  <a:pt x="141" y="217"/>
                  <a:pt x="141" y="217"/>
                </a:cubicBezTo>
                <a:cubicBezTo>
                  <a:pt x="140" y="215"/>
                  <a:pt x="140" y="218"/>
                  <a:pt x="139" y="217"/>
                </a:cubicBezTo>
                <a:cubicBezTo>
                  <a:pt x="135" y="216"/>
                  <a:pt x="133" y="219"/>
                  <a:pt x="130" y="218"/>
                </a:cubicBezTo>
                <a:cubicBezTo>
                  <a:pt x="127" y="220"/>
                  <a:pt x="124" y="217"/>
                  <a:pt x="121" y="219"/>
                </a:cubicBezTo>
                <a:cubicBezTo>
                  <a:pt x="120" y="218"/>
                  <a:pt x="119" y="219"/>
                  <a:pt x="118" y="218"/>
                </a:cubicBezTo>
                <a:cubicBezTo>
                  <a:pt x="119" y="218"/>
                  <a:pt x="120" y="218"/>
                  <a:pt x="120" y="218"/>
                </a:cubicBezTo>
                <a:cubicBezTo>
                  <a:pt x="117" y="217"/>
                  <a:pt x="117" y="217"/>
                  <a:pt x="117" y="217"/>
                </a:cubicBezTo>
                <a:cubicBezTo>
                  <a:pt x="118" y="219"/>
                  <a:pt x="118" y="219"/>
                  <a:pt x="118" y="219"/>
                </a:cubicBezTo>
                <a:cubicBezTo>
                  <a:pt x="112" y="219"/>
                  <a:pt x="105" y="218"/>
                  <a:pt x="99" y="217"/>
                </a:cubicBezTo>
                <a:cubicBezTo>
                  <a:pt x="99" y="216"/>
                  <a:pt x="99" y="216"/>
                  <a:pt x="99" y="216"/>
                </a:cubicBezTo>
                <a:cubicBezTo>
                  <a:pt x="105" y="216"/>
                  <a:pt x="111" y="218"/>
                  <a:pt x="117" y="218"/>
                </a:cubicBezTo>
                <a:cubicBezTo>
                  <a:pt x="117" y="217"/>
                  <a:pt x="117" y="217"/>
                  <a:pt x="117" y="217"/>
                </a:cubicBezTo>
                <a:cubicBezTo>
                  <a:pt x="109" y="217"/>
                  <a:pt x="101" y="216"/>
                  <a:pt x="94" y="214"/>
                </a:cubicBezTo>
                <a:cubicBezTo>
                  <a:pt x="94" y="212"/>
                  <a:pt x="90" y="212"/>
                  <a:pt x="89" y="211"/>
                </a:cubicBezTo>
                <a:cubicBezTo>
                  <a:pt x="95" y="214"/>
                  <a:pt x="101" y="213"/>
                  <a:pt x="106" y="215"/>
                </a:cubicBezTo>
                <a:cubicBezTo>
                  <a:pt x="111" y="215"/>
                  <a:pt x="116" y="215"/>
                  <a:pt x="121" y="215"/>
                </a:cubicBezTo>
                <a:cubicBezTo>
                  <a:pt x="121" y="214"/>
                  <a:pt x="121" y="214"/>
                  <a:pt x="121" y="214"/>
                </a:cubicBezTo>
                <a:cubicBezTo>
                  <a:pt x="114" y="215"/>
                  <a:pt x="107" y="214"/>
                  <a:pt x="100" y="212"/>
                </a:cubicBezTo>
                <a:cubicBezTo>
                  <a:pt x="102" y="212"/>
                  <a:pt x="102" y="212"/>
                  <a:pt x="102" y="212"/>
                </a:cubicBezTo>
                <a:cubicBezTo>
                  <a:pt x="101" y="211"/>
                  <a:pt x="101" y="211"/>
                  <a:pt x="101" y="211"/>
                </a:cubicBezTo>
                <a:cubicBezTo>
                  <a:pt x="98" y="211"/>
                  <a:pt x="94" y="210"/>
                  <a:pt x="91" y="208"/>
                </a:cubicBezTo>
                <a:cubicBezTo>
                  <a:pt x="90" y="209"/>
                  <a:pt x="89" y="206"/>
                  <a:pt x="88" y="208"/>
                </a:cubicBezTo>
                <a:cubicBezTo>
                  <a:pt x="86" y="205"/>
                  <a:pt x="82" y="210"/>
                  <a:pt x="80" y="207"/>
                </a:cubicBezTo>
                <a:cubicBezTo>
                  <a:pt x="78" y="206"/>
                  <a:pt x="75" y="205"/>
                  <a:pt x="73" y="205"/>
                </a:cubicBezTo>
                <a:cubicBezTo>
                  <a:pt x="73" y="206"/>
                  <a:pt x="74" y="206"/>
                  <a:pt x="75" y="207"/>
                </a:cubicBezTo>
                <a:cubicBezTo>
                  <a:pt x="75" y="207"/>
                  <a:pt x="72" y="207"/>
                  <a:pt x="72" y="207"/>
                </a:cubicBezTo>
                <a:cubicBezTo>
                  <a:pt x="70" y="208"/>
                  <a:pt x="69" y="206"/>
                  <a:pt x="67" y="208"/>
                </a:cubicBezTo>
                <a:cubicBezTo>
                  <a:pt x="65" y="208"/>
                  <a:pt x="65" y="208"/>
                  <a:pt x="65" y="208"/>
                </a:cubicBezTo>
                <a:cubicBezTo>
                  <a:pt x="64" y="204"/>
                  <a:pt x="60" y="203"/>
                  <a:pt x="57" y="200"/>
                </a:cubicBezTo>
                <a:cubicBezTo>
                  <a:pt x="56" y="200"/>
                  <a:pt x="56" y="200"/>
                  <a:pt x="56" y="200"/>
                </a:cubicBezTo>
                <a:cubicBezTo>
                  <a:pt x="55" y="199"/>
                  <a:pt x="54" y="197"/>
                  <a:pt x="52" y="197"/>
                </a:cubicBezTo>
                <a:cubicBezTo>
                  <a:pt x="50" y="196"/>
                  <a:pt x="49" y="197"/>
                  <a:pt x="47" y="198"/>
                </a:cubicBezTo>
                <a:cubicBezTo>
                  <a:pt x="47" y="197"/>
                  <a:pt x="47" y="197"/>
                  <a:pt x="47" y="197"/>
                </a:cubicBezTo>
                <a:cubicBezTo>
                  <a:pt x="47" y="197"/>
                  <a:pt x="47" y="197"/>
                  <a:pt x="47" y="197"/>
                </a:cubicBezTo>
                <a:cubicBezTo>
                  <a:pt x="48" y="197"/>
                  <a:pt x="48" y="197"/>
                  <a:pt x="48" y="197"/>
                </a:cubicBezTo>
                <a:cubicBezTo>
                  <a:pt x="47" y="196"/>
                  <a:pt x="47" y="195"/>
                  <a:pt x="46" y="194"/>
                </a:cubicBezTo>
                <a:cubicBezTo>
                  <a:pt x="46" y="196"/>
                  <a:pt x="46" y="196"/>
                  <a:pt x="46" y="196"/>
                </a:cubicBezTo>
                <a:cubicBezTo>
                  <a:pt x="46" y="195"/>
                  <a:pt x="45" y="194"/>
                  <a:pt x="44" y="194"/>
                </a:cubicBezTo>
                <a:cubicBezTo>
                  <a:pt x="43" y="194"/>
                  <a:pt x="43" y="194"/>
                  <a:pt x="43" y="194"/>
                </a:cubicBezTo>
                <a:cubicBezTo>
                  <a:pt x="43" y="194"/>
                  <a:pt x="43" y="194"/>
                  <a:pt x="43" y="194"/>
                </a:cubicBezTo>
                <a:cubicBezTo>
                  <a:pt x="42" y="194"/>
                  <a:pt x="42" y="193"/>
                  <a:pt x="41" y="194"/>
                </a:cubicBezTo>
                <a:cubicBezTo>
                  <a:pt x="41" y="193"/>
                  <a:pt x="41" y="193"/>
                  <a:pt x="41" y="193"/>
                </a:cubicBezTo>
                <a:cubicBezTo>
                  <a:pt x="41" y="193"/>
                  <a:pt x="40" y="192"/>
                  <a:pt x="40" y="192"/>
                </a:cubicBezTo>
                <a:cubicBezTo>
                  <a:pt x="38" y="190"/>
                  <a:pt x="39" y="187"/>
                  <a:pt x="37" y="186"/>
                </a:cubicBezTo>
                <a:cubicBezTo>
                  <a:pt x="36" y="186"/>
                  <a:pt x="36" y="186"/>
                  <a:pt x="35" y="185"/>
                </a:cubicBezTo>
                <a:cubicBezTo>
                  <a:pt x="34" y="187"/>
                  <a:pt x="34" y="187"/>
                  <a:pt x="34" y="187"/>
                </a:cubicBezTo>
                <a:cubicBezTo>
                  <a:pt x="34" y="186"/>
                  <a:pt x="34" y="186"/>
                  <a:pt x="33" y="186"/>
                </a:cubicBezTo>
                <a:cubicBezTo>
                  <a:pt x="32" y="186"/>
                  <a:pt x="33" y="187"/>
                  <a:pt x="33" y="188"/>
                </a:cubicBezTo>
                <a:cubicBezTo>
                  <a:pt x="32" y="188"/>
                  <a:pt x="32" y="187"/>
                  <a:pt x="31" y="186"/>
                </a:cubicBezTo>
                <a:cubicBezTo>
                  <a:pt x="33" y="186"/>
                  <a:pt x="31" y="185"/>
                  <a:pt x="31" y="184"/>
                </a:cubicBezTo>
                <a:cubicBezTo>
                  <a:pt x="31" y="183"/>
                  <a:pt x="30" y="184"/>
                  <a:pt x="29" y="184"/>
                </a:cubicBezTo>
                <a:cubicBezTo>
                  <a:pt x="30" y="183"/>
                  <a:pt x="30" y="183"/>
                  <a:pt x="30" y="183"/>
                </a:cubicBezTo>
                <a:cubicBezTo>
                  <a:pt x="28" y="181"/>
                  <a:pt x="23" y="179"/>
                  <a:pt x="23" y="175"/>
                </a:cubicBezTo>
                <a:cubicBezTo>
                  <a:pt x="22" y="174"/>
                  <a:pt x="21" y="173"/>
                  <a:pt x="20" y="172"/>
                </a:cubicBezTo>
                <a:cubicBezTo>
                  <a:pt x="19" y="171"/>
                  <a:pt x="20" y="169"/>
                  <a:pt x="19" y="168"/>
                </a:cubicBezTo>
                <a:cubicBezTo>
                  <a:pt x="19" y="168"/>
                  <a:pt x="19" y="168"/>
                  <a:pt x="19" y="168"/>
                </a:cubicBezTo>
                <a:cubicBezTo>
                  <a:pt x="20" y="170"/>
                  <a:pt x="16" y="172"/>
                  <a:pt x="18" y="173"/>
                </a:cubicBezTo>
                <a:cubicBezTo>
                  <a:pt x="16" y="175"/>
                  <a:pt x="17" y="171"/>
                  <a:pt x="15" y="171"/>
                </a:cubicBezTo>
                <a:cubicBezTo>
                  <a:pt x="15" y="170"/>
                  <a:pt x="15" y="170"/>
                  <a:pt x="14" y="170"/>
                </a:cubicBezTo>
                <a:cubicBezTo>
                  <a:pt x="14" y="170"/>
                  <a:pt x="17" y="170"/>
                  <a:pt x="16" y="168"/>
                </a:cubicBezTo>
                <a:cubicBezTo>
                  <a:pt x="16" y="168"/>
                  <a:pt x="16" y="167"/>
                  <a:pt x="15" y="167"/>
                </a:cubicBezTo>
                <a:cubicBezTo>
                  <a:pt x="16" y="166"/>
                  <a:pt x="15" y="165"/>
                  <a:pt x="15" y="164"/>
                </a:cubicBezTo>
                <a:cubicBezTo>
                  <a:pt x="15" y="164"/>
                  <a:pt x="15" y="164"/>
                  <a:pt x="15" y="164"/>
                </a:cubicBezTo>
                <a:cubicBezTo>
                  <a:pt x="15" y="163"/>
                  <a:pt x="16" y="164"/>
                  <a:pt x="16" y="163"/>
                </a:cubicBezTo>
                <a:cubicBezTo>
                  <a:pt x="14" y="162"/>
                  <a:pt x="14" y="162"/>
                  <a:pt x="14" y="162"/>
                </a:cubicBezTo>
                <a:cubicBezTo>
                  <a:pt x="18" y="157"/>
                  <a:pt x="13" y="153"/>
                  <a:pt x="13" y="148"/>
                </a:cubicBezTo>
                <a:cubicBezTo>
                  <a:pt x="11" y="148"/>
                  <a:pt x="13" y="147"/>
                  <a:pt x="12" y="146"/>
                </a:cubicBezTo>
                <a:cubicBezTo>
                  <a:pt x="11" y="147"/>
                  <a:pt x="11" y="148"/>
                  <a:pt x="10" y="148"/>
                </a:cubicBezTo>
                <a:cubicBezTo>
                  <a:pt x="9" y="145"/>
                  <a:pt x="6" y="143"/>
                  <a:pt x="4" y="142"/>
                </a:cubicBezTo>
                <a:cubicBezTo>
                  <a:pt x="5" y="142"/>
                  <a:pt x="7" y="143"/>
                  <a:pt x="8" y="141"/>
                </a:cubicBezTo>
                <a:cubicBezTo>
                  <a:pt x="7" y="139"/>
                  <a:pt x="5" y="137"/>
                  <a:pt x="6" y="135"/>
                </a:cubicBezTo>
                <a:cubicBezTo>
                  <a:pt x="5" y="132"/>
                  <a:pt x="10" y="131"/>
                  <a:pt x="9" y="129"/>
                </a:cubicBezTo>
                <a:cubicBezTo>
                  <a:pt x="8" y="129"/>
                  <a:pt x="8" y="129"/>
                  <a:pt x="8" y="129"/>
                </a:cubicBezTo>
                <a:cubicBezTo>
                  <a:pt x="10" y="128"/>
                  <a:pt x="8" y="126"/>
                  <a:pt x="9" y="124"/>
                </a:cubicBezTo>
                <a:cubicBezTo>
                  <a:pt x="7" y="124"/>
                  <a:pt x="9" y="123"/>
                  <a:pt x="8" y="123"/>
                </a:cubicBezTo>
                <a:cubicBezTo>
                  <a:pt x="8" y="120"/>
                  <a:pt x="9" y="117"/>
                  <a:pt x="8" y="114"/>
                </a:cubicBezTo>
                <a:cubicBezTo>
                  <a:pt x="7" y="115"/>
                  <a:pt x="7" y="115"/>
                  <a:pt x="7" y="115"/>
                </a:cubicBezTo>
                <a:cubicBezTo>
                  <a:pt x="7" y="113"/>
                  <a:pt x="8" y="112"/>
                  <a:pt x="7" y="110"/>
                </a:cubicBezTo>
                <a:cubicBezTo>
                  <a:pt x="7" y="111"/>
                  <a:pt x="7" y="111"/>
                  <a:pt x="6" y="110"/>
                </a:cubicBezTo>
                <a:cubicBezTo>
                  <a:pt x="8" y="110"/>
                  <a:pt x="8" y="110"/>
                  <a:pt x="8" y="110"/>
                </a:cubicBezTo>
                <a:cubicBezTo>
                  <a:pt x="8" y="96"/>
                  <a:pt x="12" y="83"/>
                  <a:pt x="16" y="70"/>
                </a:cubicBezTo>
                <a:cubicBezTo>
                  <a:pt x="17" y="67"/>
                  <a:pt x="19" y="63"/>
                  <a:pt x="21" y="60"/>
                </a:cubicBezTo>
                <a:cubicBezTo>
                  <a:pt x="22" y="55"/>
                  <a:pt x="25" y="51"/>
                  <a:pt x="28" y="47"/>
                </a:cubicBezTo>
                <a:cubicBezTo>
                  <a:pt x="28" y="45"/>
                  <a:pt x="29" y="43"/>
                  <a:pt x="30" y="42"/>
                </a:cubicBezTo>
                <a:cubicBezTo>
                  <a:pt x="31" y="42"/>
                  <a:pt x="31" y="42"/>
                  <a:pt x="31" y="42"/>
                </a:cubicBezTo>
                <a:cubicBezTo>
                  <a:pt x="30" y="43"/>
                  <a:pt x="29" y="44"/>
                  <a:pt x="29" y="45"/>
                </a:cubicBezTo>
                <a:cubicBezTo>
                  <a:pt x="29" y="43"/>
                  <a:pt x="32" y="43"/>
                  <a:pt x="32" y="41"/>
                </a:cubicBezTo>
                <a:cubicBezTo>
                  <a:pt x="32" y="40"/>
                  <a:pt x="32" y="40"/>
                  <a:pt x="32" y="40"/>
                </a:cubicBezTo>
                <a:cubicBezTo>
                  <a:pt x="32" y="40"/>
                  <a:pt x="32" y="40"/>
                  <a:pt x="33" y="40"/>
                </a:cubicBezTo>
                <a:cubicBezTo>
                  <a:pt x="33" y="39"/>
                  <a:pt x="32" y="39"/>
                  <a:pt x="32" y="39"/>
                </a:cubicBezTo>
                <a:cubicBezTo>
                  <a:pt x="33" y="38"/>
                  <a:pt x="34" y="36"/>
                  <a:pt x="36" y="36"/>
                </a:cubicBezTo>
                <a:cubicBezTo>
                  <a:pt x="38" y="36"/>
                  <a:pt x="39" y="33"/>
                  <a:pt x="41" y="33"/>
                </a:cubicBezTo>
                <a:cubicBezTo>
                  <a:pt x="42" y="31"/>
                  <a:pt x="44" y="30"/>
                  <a:pt x="46" y="28"/>
                </a:cubicBezTo>
                <a:cubicBezTo>
                  <a:pt x="48" y="26"/>
                  <a:pt x="50" y="24"/>
                  <a:pt x="52" y="23"/>
                </a:cubicBezTo>
                <a:cubicBezTo>
                  <a:pt x="52" y="21"/>
                  <a:pt x="54" y="22"/>
                  <a:pt x="55" y="20"/>
                </a:cubicBezTo>
                <a:cubicBezTo>
                  <a:pt x="60" y="18"/>
                  <a:pt x="64" y="14"/>
                  <a:pt x="69" y="13"/>
                </a:cubicBezTo>
                <a:cubicBezTo>
                  <a:pt x="66" y="14"/>
                  <a:pt x="63" y="15"/>
                  <a:pt x="61" y="18"/>
                </a:cubicBezTo>
                <a:cubicBezTo>
                  <a:pt x="65" y="16"/>
                  <a:pt x="69" y="13"/>
                  <a:pt x="73" y="11"/>
                </a:cubicBezTo>
                <a:cubicBezTo>
                  <a:pt x="72" y="11"/>
                  <a:pt x="71" y="12"/>
                  <a:pt x="70" y="12"/>
                </a:cubicBezTo>
                <a:cubicBezTo>
                  <a:pt x="70" y="11"/>
                  <a:pt x="72" y="12"/>
                  <a:pt x="72" y="11"/>
                </a:cubicBezTo>
                <a:cubicBezTo>
                  <a:pt x="74" y="10"/>
                  <a:pt x="76" y="8"/>
                  <a:pt x="78" y="9"/>
                </a:cubicBezTo>
                <a:cubicBezTo>
                  <a:pt x="79" y="7"/>
                  <a:pt x="81" y="10"/>
                  <a:pt x="81" y="8"/>
                </a:cubicBezTo>
                <a:cubicBezTo>
                  <a:pt x="81" y="7"/>
                  <a:pt x="82" y="6"/>
                  <a:pt x="83" y="7"/>
                </a:cubicBezTo>
                <a:cubicBezTo>
                  <a:pt x="84" y="8"/>
                  <a:pt x="85" y="6"/>
                  <a:pt x="86" y="6"/>
                </a:cubicBezTo>
                <a:cubicBezTo>
                  <a:pt x="85" y="6"/>
                  <a:pt x="85" y="6"/>
                  <a:pt x="85" y="6"/>
                </a:cubicBezTo>
                <a:cubicBezTo>
                  <a:pt x="86" y="5"/>
                  <a:pt x="86" y="6"/>
                  <a:pt x="86" y="6"/>
                </a:cubicBezTo>
                <a:cubicBezTo>
                  <a:pt x="86" y="6"/>
                  <a:pt x="86" y="6"/>
                  <a:pt x="86" y="6"/>
                </a:cubicBezTo>
                <a:cubicBezTo>
                  <a:pt x="89" y="6"/>
                  <a:pt x="91" y="6"/>
                  <a:pt x="92" y="4"/>
                </a:cubicBezTo>
                <a:cubicBezTo>
                  <a:pt x="92" y="2"/>
                  <a:pt x="96" y="4"/>
                  <a:pt x="97" y="2"/>
                </a:cubicBezTo>
                <a:cubicBezTo>
                  <a:pt x="102" y="2"/>
                  <a:pt x="107" y="1"/>
                  <a:pt x="112" y="0"/>
                </a:cubicBezTo>
                <a:cubicBezTo>
                  <a:pt x="123" y="0"/>
                  <a:pt x="135" y="0"/>
                  <a:pt x="146" y="2"/>
                </a:cubicBezTo>
                <a:close/>
                <a:moveTo>
                  <a:pt x="90" y="4"/>
                </a:moveTo>
                <a:cubicBezTo>
                  <a:pt x="91" y="4"/>
                  <a:pt x="91" y="4"/>
                  <a:pt x="91" y="4"/>
                </a:cubicBezTo>
                <a:cubicBezTo>
                  <a:pt x="90" y="4"/>
                  <a:pt x="90" y="4"/>
                  <a:pt x="90" y="4"/>
                </a:cubicBezTo>
                <a:close/>
                <a:moveTo>
                  <a:pt x="90" y="5"/>
                </a:moveTo>
                <a:cubicBezTo>
                  <a:pt x="89" y="4"/>
                  <a:pt x="88" y="5"/>
                  <a:pt x="88" y="5"/>
                </a:cubicBezTo>
                <a:cubicBezTo>
                  <a:pt x="90" y="5"/>
                  <a:pt x="90" y="5"/>
                  <a:pt x="90" y="5"/>
                </a:cubicBezTo>
                <a:close/>
                <a:moveTo>
                  <a:pt x="142" y="20"/>
                </a:moveTo>
                <a:cubicBezTo>
                  <a:pt x="133" y="18"/>
                  <a:pt x="124" y="17"/>
                  <a:pt x="116" y="18"/>
                </a:cubicBezTo>
                <a:cubicBezTo>
                  <a:pt x="125" y="18"/>
                  <a:pt x="134" y="19"/>
                  <a:pt x="143" y="20"/>
                </a:cubicBezTo>
                <a:cubicBezTo>
                  <a:pt x="142" y="20"/>
                  <a:pt x="142" y="20"/>
                  <a:pt x="142" y="20"/>
                </a:cubicBezTo>
                <a:close/>
                <a:moveTo>
                  <a:pt x="103" y="20"/>
                </a:moveTo>
                <a:cubicBezTo>
                  <a:pt x="106" y="19"/>
                  <a:pt x="106" y="19"/>
                  <a:pt x="106" y="19"/>
                </a:cubicBezTo>
                <a:cubicBezTo>
                  <a:pt x="105" y="19"/>
                  <a:pt x="105" y="19"/>
                  <a:pt x="105" y="19"/>
                </a:cubicBezTo>
                <a:cubicBezTo>
                  <a:pt x="103" y="20"/>
                  <a:pt x="103" y="20"/>
                  <a:pt x="103" y="20"/>
                </a:cubicBezTo>
                <a:close/>
                <a:moveTo>
                  <a:pt x="111" y="20"/>
                </a:moveTo>
                <a:cubicBezTo>
                  <a:pt x="113" y="20"/>
                  <a:pt x="113" y="20"/>
                  <a:pt x="113" y="20"/>
                </a:cubicBezTo>
                <a:cubicBezTo>
                  <a:pt x="113" y="20"/>
                  <a:pt x="113" y="20"/>
                  <a:pt x="113" y="20"/>
                </a:cubicBezTo>
                <a:cubicBezTo>
                  <a:pt x="111" y="20"/>
                  <a:pt x="111" y="20"/>
                  <a:pt x="111" y="20"/>
                </a:cubicBezTo>
                <a:close/>
                <a:moveTo>
                  <a:pt x="101" y="20"/>
                </a:moveTo>
                <a:cubicBezTo>
                  <a:pt x="102" y="20"/>
                  <a:pt x="102" y="20"/>
                  <a:pt x="102" y="20"/>
                </a:cubicBezTo>
                <a:cubicBezTo>
                  <a:pt x="102" y="20"/>
                  <a:pt x="102" y="20"/>
                  <a:pt x="102" y="20"/>
                </a:cubicBezTo>
                <a:cubicBezTo>
                  <a:pt x="101" y="20"/>
                  <a:pt x="101" y="20"/>
                  <a:pt x="101" y="20"/>
                </a:cubicBezTo>
                <a:close/>
                <a:moveTo>
                  <a:pt x="110" y="20"/>
                </a:moveTo>
                <a:cubicBezTo>
                  <a:pt x="109" y="20"/>
                  <a:pt x="109" y="20"/>
                  <a:pt x="109" y="20"/>
                </a:cubicBezTo>
                <a:cubicBezTo>
                  <a:pt x="110" y="20"/>
                  <a:pt x="110" y="20"/>
                  <a:pt x="110" y="20"/>
                </a:cubicBezTo>
                <a:close/>
                <a:moveTo>
                  <a:pt x="121" y="20"/>
                </a:moveTo>
                <a:cubicBezTo>
                  <a:pt x="121" y="20"/>
                  <a:pt x="120" y="20"/>
                  <a:pt x="120" y="20"/>
                </a:cubicBezTo>
                <a:cubicBezTo>
                  <a:pt x="121" y="20"/>
                  <a:pt x="121" y="20"/>
                  <a:pt x="121" y="20"/>
                </a:cubicBezTo>
                <a:cubicBezTo>
                  <a:pt x="121" y="20"/>
                  <a:pt x="121" y="20"/>
                  <a:pt x="121" y="20"/>
                </a:cubicBezTo>
                <a:close/>
                <a:moveTo>
                  <a:pt x="125" y="21"/>
                </a:moveTo>
                <a:cubicBezTo>
                  <a:pt x="125" y="20"/>
                  <a:pt x="125" y="20"/>
                  <a:pt x="125" y="20"/>
                </a:cubicBezTo>
                <a:cubicBezTo>
                  <a:pt x="124" y="20"/>
                  <a:pt x="124" y="20"/>
                  <a:pt x="124" y="20"/>
                </a:cubicBezTo>
                <a:cubicBezTo>
                  <a:pt x="125" y="21"/>
                  <a:pt x="125" y="21"/>
                  <a:pt x="125" y="21"/>
                </a:cubicBezTo>
                <a:close/>
                <a:moveTo>
                  <a:pt x="156" y="25"/>
                </a:moveTo>
                <a:cubicBezTo>
                  <a:pt x="152" y="23"/>
                  <a:pt x="148" y="21"/>
                  <a:pt x="143" y="20"/>
                </a:cubicBezTo>
                <a:cubicBezTo>
                  <a:pt x="153" y="23"/>
                  <a:pt x="153" y="23"/>
                  <a:pt x="153" y="23"/>
                </a:cubicBezTo>
                <a:cubicBezTo>
                  <a:pt x="154" y="24"/>
                  <a:pt x="155" y="25"/>
                  <a:pt x="156" y="25"/>
                </a:cubicBezTo>
                <a:close/>
                <a:moveTo>
                  <a:pt x="106" y="20"/>
                </a:moveTo>
                <a:cubicBezTo>
                  <a:pt x="105" y="21"/>
                  <a:pt x="105" y="21"/>
                  <a:pt x="105" y="21"/>
                </a:cubicBezTo>
                <a:cubicBezTo>
                  <a:pt x="106" y="20"/>
                  <a:pt x="106" y="20"/>
                  <a:pt x="106" y="20"/>
                </a:cubicBezTo>
                <a:close/>
                <a:moveTo>
                  <a:pt x="127" y="20"/>
                </a:moveTo>
                <a:cubicBezTo>
                  <a:pt x="127" y="21"/>
                  <a:pt x="127" y="21"/>
                  <a:pt x="127" y="21"/>
                </a:cubicBezTo>
                <a:cubicBezTo>
                  <a:pt x="127" y="20"/>
                  <a:pt x="127" y="20"/>
                  <a:pt x="127" y="20"/>
                </a:cubicBezTo>
                <a:close/>
                <a:moveTo>
                  <a:pt x="131" y="21"/>
                </a:moveTo>
                <a:cubicBezTo>
                  <a:pt x="132" y="21"/>
                  <a:pt x="132" y="21"/>
                  <a:pt x="132" y="21"/>
                </a:cubicBezTo>
                <a:cubicBezTo>
                  <a:pt x="131" y="21"/>
                  <a:pt x="131" y="21"/>
                  <a:pt x="131" y="21"/>
                </a:cubicBezTo>
                <a:close/>
                <a:moveTo>
                  <a:pt x="112" y="22"/>
                </a:moveTo>
                <a:cubicBezTo>
                  <a:pt x="111" y="22"/>
                  <a:pt x="109" y="23"/>
                  <a:pt x="109" y="21"/>
                </a:cubicBezTo>
                <a:cubicBezTo>
                  <a:pt x="109" y="22"/>
                  <a:pt x="109" y="22"/>
                  <a:pt x="109" y="22"/>
                </a:cubicBezTo>
                <a:cubicBezTo>
                  <a:pt x="108" y="23"/>
                  <a:pt x="106" y="22"/>
                  <a:pt x="104" y="23"/>
                </a:cubicBezTo>
                <a:cubicBezTo>
                  <a:pt x="104" y="23"/>
                  <a:pt x="103" y="24"/>
                  <a:pt x="103" y="23"/>
                </a:cubicBezTo>
                <a:cubicBezTo>
                  <a:pt x="101" y="24"/>
                  <a:pt x="100" y="24"/>
                  <a:pt x="98" y="25"/>
                </a:cubicBezTo>
                <a:cubicBezTo>
                  <a:pt x="97" y="26"/>
                  <a:pt x="95" y="26"/>
                  <a:pt x="93" y="27"/>
                </a:cubicBezTo>
                <a:cubicBezTo>
                  <a:pt x="87" y="29"/>
                  <a:pt x="81" y="31"/>
                  <a:pt x="75" y="35"/>
                </a:cubicBezTo>
                <a:cubicBezTo>
                  <a:pt x="76" y="36"/>
                  <a:pt x="75" y="36"/>
                  <a:pt x="74" y="36"/>
                </a:cubicBezTo>
                <a:cubicBezTo>
                  <a:pt x="74" y="36"/>
                  <a:pt x="74" y="36"/>
                  <a:pt x="74" y="36"/>
                </a:cubicBezTo>
                <a:cubicBezTo>
                  <a:pt x="68" y="41"/>
                  <a:pt x="61" y="45"/>
                  <a:pt x="56" y="52"/>
                </a:cubicBezTo>
                <a:cubicBezTo>
                  <a:pt x="56" y="53"/>
                  <a:pt x="56" y="54"/>
                  <a:pt x="55" y="54"/>
                </a:cubicBezTo>
                <a:cubicBezTo>
                  <a:pt x="57" y="54"/>
                  <a:pt x="57" y="52"/>
                  <a:pt x="58" y="52"/>
                </a:cubicBezTo>
                <a:cubicBezTo>
                  <a:pt x="59" y="52"/>
                  <a:pt x="59" y="52"/>
                  <a:pt x="59" y="52"/>
                </a:cubicBezTo>
                <a:cubicBezTo>
                  <a:pt x="56" y="55"/>
                  <a:pt x="56" y="55"/>
                  <a:pt x="56" y="55"/>
                </a:cubicBezTo>
                <a:cubicBezTo>
                  <a:pt x="55" y="56"/>
                  <a:pt x="55" y="58"/>
                  <a:pt x="54" y="59"/>
                </a:cubicBezTo>
                <a:cubicBezTo>
                  <a:pt x="55" y="58"/>
                  <a:pt x="55" y="58"/>
                  <a:pt x="55" y="58"/>
                </a:cubicBezTo>
                <a:cubicBezTo>
                  <a:pt x="55" y="59"/>
                  <a:pt x="55" y="59"/>
                  <a:pt x="55" y="59"/>
                </a:cubicBezTo>
                <a:cubicBezTo>
                  <a:pt x="55" y="59"/>
                  <a:pt x="55" y="60"/>
                  <a:pt x="55" y="60"/>
                </a:cubicBezTo>
                <a:cubicBezTo>
                  <a:pt x="54" y="60"/>
                  <a:pt x="54" y="60"/>
                  <a:pt x="53" y="59"/>
                </a:cubicBezTo>
                <a:cubicBezTo>
                  <a:pt x="54" y="60"/>
                  <a:pt x="53" y="61"/>
                  <a:pt x="54" y="61"/>
                </a:cubicBezTo>
                <a:cubicBezTo>
                  <a:pt x="50" y="64"/>
                  <a:pt x="50" y="64"/>
                  <a:pt x="50" y="64"/>
                </a:cubicBezTo>
                <a:cubicBezTo>
                  <a:pt x="49" y="64"/>
                  <a:pt x="49" y="66"/>
                  <a:pt x="47" y="65"/>
                </a:cubicBezTo>
                <a:cubicBezTo>
                  <a:pt x="47" y="66"/>
                  <a:pt x="47" y="66"/>
                  <a:pt x="47" y="66"/>
                </a:cubicBezTo>
                <a:cubicBezTo>
                  <a:pt x="48" y="66"/>
                  <a:pt x="48" y="66"/>
                  <a:pt x="48" y="66"/>
                </a:cubicBezTo>
                <a:cubicBezTo>
                  <a:pt x="48" y="66"/>
                  <a:pt x="48" y="66"/>
                  <a:pt x="48" y="66"/>
                </a:cubicBezTo>
                <a:cubicBezTo>
                  <a:pt x="48" y="66"/>
                  <a:pt x="48" y="67"/>
                  <a:pt x="47" y="67"/>
                </a:cubicBezTo>
                <a:cubicBezTo>
                  <a:pt x="49" y="67"/>
                  <a:pt x="49" y="67"/>
                  <a:pt x="49" y="67"/>
                </a:cubicBezTo>
                <a:cubicBezTo>
                  <a:pt x="53" y="65"/>
                  <a:pt x="56" y="61"/>
                  <a:pt x="58" y="58"/>
                </a:cubicBezTo>
                <a:cubicBezTo>
                  <a:pt x="61" y="55"/>
                  <a:pt x="63" y="53"/>
                  <a:pt x="65" y="50"/>
                </a:cubicBezTo>
                <a:cubicBezTo>
                  <a:pt x="67" y="50"/>
                  <a:pt x="68" y="48"/>
                  <a:pt x="69" y="47"/>
                </a:cubicBezTo>
                <a:cubicBezTo>
                  <a:pt x="72" y="44"/>
                  <a:pt x="76" y="42"/>
                  <a:pt x="80" y="39"/>
                </a:cubicBezTo>
                <a:cubicBezTo>
                  <a:pt x="82" y="39"/>
                  <a:pt x="83" y="37"/>
                  <a:pt x="85" y="36"/>
                </a:cubicBezTo>
                <a:cubicBezTo>
                  <a:pt x="108" y="24"/>
                  <a:pt x="142" y="26"/>
                  <a:pt x="164" y="42"/>
                </a:cubicBezTo>
                <a:cubicBezTo>
                  <a:pt x="165" y="42"/>
                  <a:pt x="166" y="43"/>
                  <a:pt x="167" y="44"/>
                </a:cubicBezTo>
                <a:cubicBezTo>
                  <a:pt x="169" y="47"/>
                  <a:pt x="172" y="47"/>
                  <a:pt x="174" y="50"/>
                </a:cubicBezTo>
                <a:cubicBezTo>
                  <a:pt x="178" y="55"/>
                  <a:pt x="183" y="58"/>
                  <a:pt x="186" y="64"/>
                </a:cubicBezTo>
                <a:cubicBezTo>
                  <a:pt x="186" y="65"/>
                  <a:pt x="186" y="65"/>
                  <a:pt x="186" y="65"/>
                </a:cubicBezTo>
                <a:cubicBezTo>
                  <a:pt x="186" y="65"/>
                  <a:pt x="186" y="64"/>
                  <a:pt x="186" y="64"/>
                </a:cubicBezTo>
                <a:cubicBezTo>
                  <a:pt x="186" y="65"/>
                  <a:pt x="186" y="65"/>
                  <a:pt x="186" y="65"/>
                </a:cubicBezTo>
                <a:cubicBezTo>
                  <a:pt x="186" y="65"/>
                  <a:pt x="186" y="65"/>
                  <a:pt x="187" y="65"/>
                </a:cubicBezTo>
                <a:cubicBezTo>
                  <a:pt x="187" y="63"/>
                  <a:pt x="185" y="62"/>
                  <a:pt x="184" y="60"/>
                </a:cubicBezTo>
                <a:cubicBezTo>
                  <a:pt x="184" y="60"/>
                  <a:pt x="184" y="60"/>
                  <a:pt x="184" y="60"/>
                </a:cubicBezTo>
                <a:cubicBezTo>
                  <a:pt x="184" y="60"/>
                  <a:pt x="184" y="60"/>
                  <a:pt x="183" y="60"/>
                </a:cubicBezTo>
                <a:cubicBezTo>
                  <a:pt x="184" y="59"/>
                  <a:pt x="183" y="58"/>
                  <a:pt x="184" y="58"/>
                </a:cubicBezTo>
                <a:cubicBezTo>
                  <a:pt x="181" y="57"/>
                  <a:pt x="181" y="55"/>
                  <a:pt x="179" y="53"/>
                </a:cubicBezTo>
                <a:cubicBezTo>
                  <a:pt x="179" y="51"/>
                  <a:pt x="177" y="51"/>
                  <a:pt x="176" y="49"/>
                </a:cubicBezTo>
                <a:cubicBezTo>
                  <a:pt x="174" y="49"/>
                  <a:pt x="173" y="46"/>
                  <a:pt x="170" y="45"/>
                </a:cubicBezTo>
                <a:cubicBezTo>
                  <a:pt x="170" y="45"/>
                  <a:pt x="169" y="44"/>
                  <a:pt x="169" y="43"/>
                </a:cubicBezTo>
                <a:cubicBezTo>
                  <a:pt x="169" y="44"/>
                  <a:pt x="168" y="43"/>
                  <a:pt x="168" y="43"/>
                </a:cubicBezTo>
                <a:cubicBezTo>
                  <a:pt x="171" y="40"/>
                  <a:pt x="172" y="46"/>
                  <a:pt x="175" y="46"/>
                </a:cubicBezTo>
                <a:cubicBezTo>
                  <a:pt x="175" y="47"/>
                  <a:pt x="175" y="47"/>
                  <a:pt x="175" y="47"/>
                </a:cubicBezTo>
                <a:cubicBezTo>
                  <a:pt x="185" y="55"/>
                  <a:pt x="190" y="66"/>
                  <a:pt x="194" y="77"/>
                </a:cubicBezTo>
                <a:cubicBezTo>
                  <a:pt x="195" y="79"/>
                  <a:pt x="195" y="80"/>
                  <a:pt x="196" y="82"/>
                </a:cubicBezTo>
                <a:cubicBezTo>
                  <a:pt x="197" y="83"/>
                  <a:pt x="194" y="84"/>
                  <a:pt x="197" y="85"/>
                </a:cubicBezTo>
                <a:cubicBezTo>
                  <a:pt x="196" y="85"/>
                  <a:pt x="196" y="85"/>
                  <a:pt x="196" y="85"/>
                </a:cubicBezTo>
                <a:cubicBezTo>
                  <a:pt x="197" y="86"/>
                  <a:pt x="197" y="86"/>
                  <a:pt x="197" y="86"/>
                </a:cubicBezTo>
                <a:cubicBezTo>
                  <a:pt x="197" y="86"/>
                  <a:pt x="197" y="86"/>
                  <a:pt x="197" y="86"/>
                </a:cubicBezTo>
                <a:cubicBezTo>
                  <a:pt x="197" y="86"/>
                  <a:pt x="197" y="87"/>
                  <a:pt x="196" y="86"/>
                </a:cubicBezTo>
                <a:cubicBezTo>
                  <a:pt x="196" y="88"/>
                  <a:pt x="197" y="87"/>
                  <a:pt x="198" y="88"/>
                </a:cubicBezTo>
                <a:cubicBezTo>
                  <a:pt x="198" y="90"/>
                  <a:pt x="199" y="91"/>
                  <a:pt x="198" y="93"/>
                </a:cubicBezTo>
                <a:cubicBezTo>
                  <a:pt x="199" y="93"/>
                  <a:pt x="199" y="93"/>
                  <a:pt x="199" y="93"/>
                </a:cubicBezTo>
                <a:cubicBezTo>
                  <a:pt x="199" y="94"/>
                  <a:pt x="200" y="95"/>
                  <a:pt x="199" y="95"/>
                </a:cubicBezTo>
                <a:cubicBezTo>
                  <a:pt x="199" y="95"/>
                  <a:pt x="199" y="94"/>
                  <a:pt x="198" y="94"/>
                </a:cubicBezTo>
                <a:cubicBezTo>
                  <a:pt x="198" y="96"/>
                  <a:pt x="198" y="96"/>
                  <a:pt x="198" y="96"/>
                </a:cubicBezTo>
                <a:cubicBezTo>
                  <a:pt x="198" y="96"/>
                  <a:pt x="199" y="96"/>
                  <a:pt x="199" y="96"/>
                </a:cubicBezTo>
                <a:cubicBezTo>
                  <a:pt x="199" y="97"/>
                  <a:pt x="198" y="97"/>
                  <a:pt x="198" y="97"/>
                </a:cubicBezTo>
                <a:cubicBezTo>
                  <a:pt x="200" y="97"/>
                  <a:pt x="200" y="97"/>
                  <a:pt x="200" y="97"/>
                </a:cubicBezTo>
                <a:cubicBezTo>
                  <a:pt x="200" y="98"/>
                  <a:pt x="200" y="98"/>
                  <a:pt x="199" y="98"/>
                </a:cubicBezTo>
                <a:cubicBezTo>
                  <a:pt x="200" y="99"/>
                  <a:pt x="200" y="99"/>
                  <a:pt x="200" y="99"/>
                </a:cubicBezTo>
                <a:cubicBezTo>
                  <a:pt x="198" y="99"/>
                  <a:pt x="198" y="99"/>
                  <a:pt x="198" y="99"/>
                </a:cubicBezTo>
                <a:cubicBezTo>
                  <a:pt x="201" y="100"/>
                  <a:pt x="197" y="101"/>
                  <a:pt x="198" y="102"/>
                </a:cubicBezTo>
                <a:cubicBezTo>
                  <a:pt x="197" y="104"/>
                  <a:pt x="198" y="106"/>
                  <a:pt x="197" y="108"/>
                </a:cubicBezTo>
                <a:cubicBezTo>
                  <a:pt x="197" y="109"/>
                  <a:pt x="198" y="110"/>
                  <a:pt x="197" y="111"/>
                </a:cubicBezTo>
                <a:cubicBezTo>
                  <a:pt x="196" y="120"/>
                  <a:pt x="193" y="129"/>
                  <a:pt x="191" y="139"/>
                </a:cubicBezTo>
                <a:cubicBezTo>
                  <a:pt x="191" y="144"/>
                  <a:pt x="188" y="148"/>
                  <a:pt x="187" y="153"/>
                </a:cubicBezTo>
                <a:cubicBezTo>
                  <a:pt x="186" y="153"/>
                  <a:pt x="186" y="156"/>
                  <a:pt x="184" y="156"/>
                </a:cubicBezTo>
                <a:cubicBezTo>
                  <a:pt x="183" y="155"/>
                  <a:pt x="185" y="153"/>
                  <a:pt x="185" y="152"/>
                </a:cubicBezTo>
                <a:cubicBezTo>
                  <a:pt x="184" y="151"/>
                  <a:pt x="184" y="150"/>
                  <a:pt x="185" y="150"/>
                </a:cubicBezTo>
                <a:cubicBezTo>
                  <a:pt x="186" y="149"/>
                  <a:pt x="184" y="149"/>
                  <a:pt x="184" y="148"/>
                </a:cubicBezTo>
                <a:cubicBezTo>
                  <a:pt x="185" y="147"/>
                  <a:pt x="185" y="148"/>
                  <a:pt x="186" y="148"/>
                </a:cubicBezTo>
                <a:cubicBezTo>
                  <a:pt x="185" y="145"/>
                  <a:pt x="188" y="143"/>
                  <a:pt x="188" y="140"/>
                </a:cubicBezTo>
                <a:cubicBezTo>
                  <a:pt x="187" y="141"/>
                  <a:pt x="187" y="141"/>
                  <a:pt x="187" y="141"/>
                </a:cubicBezTo>
                <a:cubicBezTo>
                  <a:pt x="186" y="143"/>
                  <a:pt x="185" y="145"/>
                  <a:pt x="184" y="146"/>
                </a:cubicBezTo>
                <a:cubicBezTo>
                  <a:pt x="184" y="148"/>
                  <a:pt x="182" y="148"/>
                  <a:pt x="183" y="149"/>
                </a:cubicBezTo>
                <a:cubicBezTo>
                  <a:pt x="182" y="150"/>
                  <a:pt x="182" y="150"/>
                  <a:pt x="182" y="150"/>
                </a:cubicBezTo>
                <a:cubicBezTo>
                  <a:pt x="181" y="151"/>
                  <a:pt x="180" y="153"/>
                  <a:pt x="178" y="154"/>
                </a:cubicBezTo>
                <a:cubicBezTo>
                  <a:pt x="176" y="152"/>
                  <a:pt x="179" y="152"/>
                  <a:pt x="179" y="150"/>
                </a:cubicBezTo>
                <a:cubicBezTo>
                  <a:pt x="179" y="149"/>
                  <a:pt x="181" y="150"/>
                  <a:pt x="180" y="149"/>
                </a:cubicBezTo>
                <a:cubicBezTo>
                  <a:pt x="180" y="148"/>
                  <a:pt x="181" y="148"/>
                  <a:pt x="181" y="148"/>
                </a:cubicBezTo>
                <a:cubicBezTo>
                  <a:pt x="182" y="146"/>
                  <a:pt x="182" y="145"/>
                  <a:pt x="183" y="144"/>
                </a:cubicBezTo>
                <a:cubicBezTo>
                  <a:pt x="184" y="143"/>
                  <a:pt x="184" y="143"/>
                  <a:pt x="185" y="142"/>
                </a:cubicBezTo>
                <a:cubicBezTo>
                  <a:pt x="186" y="138"/>
                  <a:pt x="189" y="134"/>
                  <a:pt x="190" y="130"/>
                </a:cubicBezTo>
                <a:cubicBezTo>
                  <a:pt x="191" y="118"/>
                  <a:pt x="194" y="104"/>
                  <a:pt x="192" y="92"/>
                </a:cubicBezTo>
                <a:cubicBezTo>
                  <a:pt x="192" y="90"/>
                  <a:pt x="191" y="88"/>
                  <a:pt x="190" y="85"/>
                </a:cubicBezTo>
                <a:cubicBezTo>
                  <a:pt x="191" y="85"/>
                  <a:pt x="191" y="85"/>
                  <a:pt x="191" y="85"/>
                </a:cubicBezTo>
                <a:cubicBezTo>
                  <a:pt x="189" y="81"/>
                  <a:pt x="188" y="77"/>
                  <a:pt x="186" y="74"/>
                </a:cubicBezTo>
                <a:cubicBezTo>
                  <a:pt x="181" y="60"/>
                  <a:pt x="168" y="47"/>
                  <a:pt x="154" y="41"/>
                </a:cubicBezTo>
                <a:cubicBezTo>
                  <a:pt x="153" y="41"/>
                  <a:pt x="153" y="39"/>
                  <a:pt x="152" y="40"/>
                </a:cubicBezTo>
                <a:cubicBezTo>
                  <a:pt x="151" y="39"/>
                  <a:pt x="149" y="39"/>
                  <a:pt x="150" y="38"/>
                </a:cubicBezTo>
                <a:cubicBezTo>
                  <a:pt x="142" y="34"/>
                  <a:pt x="132" y="33"/>
                  <a:pt x="123" y="32"/>
                </a:cubicBezTo>
                <a:cubicBezTo>
                  <a:pt x="121" y="32"/>
                  <a:pt x="120" y="31"/>
                  <a:pt x="119" y="32"/>
                </a:cubicBezTo>
                <a:cubicBezTo>
                  <a:pt x="116" y="31"/>
                  <a:pt x="114" y="32"/>
                  <a:pt x="111" y="33"/>
                </a:cubicBezTo>
                <a:cubicBezTo>
                  <a:pt x="110" y="33"/>
                  <a:pt x="108" y="32"/>
                  <a:pt x="107" y="34"/>
                </a:cubicBezTo>
                <a:cubicBezTo>
                  <a:pt x="105" y="33"/>
                  <a:pt x="104" y="35"/>
                  <a:pt x="102" y="35"/>
                </a:cubicBezTo>
                <a:cubicBezTo>
                  <a:pt x="99" y="36"/>
                  <a:pt x="95" y="37"/>
                  <a:pt x="91" y="38"/>
                </a:cubicBezTo>
                <a:cubicBezTo>
                  <a:pt x="87" y="40"/>
                  <a:pt x="84" y="42"/>
                  <a:pt x="80" y="44"/>
                </a:cubicBezTo>
                <a:cubicBezTo>
                  <a:pt x="77" y="46"/>
                  <a:pt x="73" y="49"/>
                  <a:pt x="71" y="52"/>
                </a:cubicBezTo>
                <a:cubicBezTo>
                  <a:pt x="70" y="52"/>
                  <a:pt x="69" y="52"/>
                  <a:pt x="70" y="53"/>
                </a:cubicBezTo>
                <a:cubicBezTo>
                  <a:pt x="74" y="49"/>
                  <a:pt x="79" y="45"/>
                  <a:pt x="84" y="42"/>
                </a:cubicBezTo>
                <a:cubicBezTo>
                  <a:pt x="84" y="43"/>
                  <a:pt x="84" y="43"/>
                  <a:pt x="84" y="43"/>
                </a:cubicBezTo>
                <a:cubicBezTo>
                  <a:pt x="80" y="46"/>
                  <a:pt x="75" y="49"/>
                  <a:pt x="71" y="52"/>
                </a:cubicBezTo>
                <a:cubicBezTo>
                  <a:pt x="71" y="53"/>
                  <a:pt x="70" y="53"/>
                  <a:pt x="70" y="54"/>
                </a:cubicBezTo>
                <a:cubicBezTo>
                  <a:pt x="61" y="62"/>
                  <a:pt x="54" y="71"/>
                  <a:pt x="51" y="81"/>
                </a:cubicBezTo>
                <a:cubicBezTo>
                  <a:pt x="48" y="87"/>
                  <a:pt x="47" y="93"/>
                  <a:pt x="46" y="100"/>
                </a:cubicBezTo>
                <a:cubicBezTo>
                  <a:pt x="47" y="101"/>
                  <a:pt x="47" y="101"/>
                  <a:pt x="47" y="101"/>
                </a:cubicBezTo>
                <a:cubicBezTo>
                  <a:pt x="46" y="104"/>
                  <a:pt x="46" y="107"/>
                  <a:pt x="46" y="110"/>
                </a:cubicBezTo>
                <a:cubicBezTo>
                  <a:pt x="46" y="111"/>
                  <a:pt x="47" y="113"/>
                  <a:pt x="46" y="114"/>
                </a:cubicBezTo>
                <a:cubicBezTo>
                  <a:pt x="47" y="128"/>
                  <a:pt x="51" y="141"/>
                  <a:pt x="57" y="154"/>
                </a:cubicBezTo>
                <a:cubicBezTo>
                  <a:pt x="58" y="154"/>
                  <a:pt x="58" y="155"/>
                  <a:pt x="58" y="155"/>
                </a:cubicBezTo>
                <a:cubicBezTo>
                  <a:pt x="60" y="156"/>
                  <a:pt x="61" y="159"/>
                  <a:pt x="63" y="160"/>
                </a:cubicBezTo>
                <a:cubicBezTo>
                  <a:pt x="61" y="161"/>
                  <a:pt x="63" y="162"/>
                  <a:pt x="64" y="163"/>
                </a:cubicBezTo>
                <a:cubicBezTo>
                  <a:pt x="63" y="164"/>
                  <a:pt x="63" y="164"/>
                  <a:pt x="63" y="164"/>
                </a:cubicBezTo>
                <a:cubicBezTo>
                  <a:pt x="63" y="164"/>
                  <a:pt x="63" y="165"/>
                  <a:pt x="63" y="165"/>
                </a:cubicBezTo>
                <a:cubicBezTo>
                  <a:pt x="63" y="167"/>
                  <a:pt x="66" y="168"/>
                  <a:pt x="65" y="170"/>
                </a:cubicBezTo>
                <a:cubicBezTo>
                  <a:pt x="65" y="171"/>
                  <a:pt x="66" y="171"/>
                  <a:pt x="67" y="172"/>
                </a:cubicBezTo>
                <a:cubicBezTo>
                  <a:pt x="67" y="171"/>
                  <a:pt x="68" y="171"/>
                  <a:pt x="67" y="170"/>
                </a:cubicBezTo>
                <a:cubicBezTo>
                  <a:pt x="68" y="171"/>
                  <a:pt x="69" y="170"/>
                  <a:pt x="70" y="171"/>
                </a:cubicBezTo>
                <a:cubicBezTo>
                  <a:pt x="71" y="171"/>
                  <a:pt x="72" y="172"/>
                  <a:pt x="73" y="172"/>
                </a:cubicBezTo>
                <a:cubicBezTo>
                  <a:pt x="74" y="173"/>
                  <a:pt x="75" y="173"/>
                  <a:pt x="76" y="173"/>
                </a:cubicBezTo>
                <a:cubicBezTo>
                  <a:pt x="77" y="173"/>
                  <a:pt x="76" y="174"/>
                  <a:pt x="76" y="175"/>
                </a:cubicBezTo>
                <a:cubicBezTo>
                  <a:pt x="76" y="175"/>
                  <a:pt x="77" y="175"/>
                  <a:pt x="77" y="175"/>
                </a:cubicBezTo>
                <a:cubicBezTo>
                  <a:pt x="76" y="174"/>
                  <a:pt x="76" y="174"/>
                  <a:pt x="76" y="174"/>
                </a:cubicBezTo>
                <a:cubicBezTo>
                  <a:pt x="77" y="173"/>
                  <a:pt x="78" y="174"/>
                  <a:pt x="78" y="175"/>
                </a:cubicBezTo>
                <a:cubicBezTo>
                  <a:pt x="78" y="175"/>
                  <a:pt x="79" y="175"/>
                  <a:pt x="78" y="176"/>
                </a:cubicBezTo>
                <a:cubicBezTo>
                  <a:pt x="76" y="177"/>
                  <a:pt x="79" y="179"/>
                  <a:pt x="78" y="181"/>
                </a:cubicBezTo>
                <a:cubicBezTo>
                  <a:pt x="79" y="183"/>
                  <a:pt x="81" y="183"/>
                  <a:pt x="83" y="184"/>
                </a:cubicBezTo>
                <a:cubicBezTo>
                  <a:pt x="84" y="183"/>
                  <a:pt x="82" y="183"/>
                  <a:pt x="82" y="182"/>
                </a:cubicBezTo>
                <a:cubicBezTo>
                  <a:pt x="82" y="182"/>
                  <a:pt x="82" y="182"/>
                  <a:pt x="82" y="182"/>
                </a:cubicBezTo>
                <a:cubicBezTo>
                  <a:pt x="83" y="183"/>
                  <a:pt x="83" y="181"/>
                  <a:pt x="84" y="182"/>
                </a:cubicBezTo>
                <a:cubicBezTo>
                  <a:pt x="84" y="183"/>
                  <a:pt x="84" y="184"/>
                  <a:pt x="83" y="185"/>
                </a:cubicBezTo>
                <a:cubicBezTo>
                  <a:pt x="84" y="185"/>
                  <a:pt x="85" y="185"/>
                  <a:pt x="85" y="186"/>
                </a:cubicBezTo>
                <a:cubicBezTo>
                  <a:pt x="84" y="186"/>
                  <a:pt x="84" y="186"/>
                  <a:pt x="83" y="186"/>
                </a:cubicBezTo>
                <a:cubicBezTo>
                  <a:pt x="83" y="187"/>
                  <a:pt x="82" y="187"/>
                  <a:pt x="82" y="188"/>
                </a:cubicBezTo>
                <a:cubicBezTo>
                  <a:pt x="82" y="188"/>
                  <a:pt x="81" y="188"/>
                  <a:pt x="80" y="189"/>
                </a:cubicBezTo>
                <a:cubicBezTo>
                  <a:pt x="78" y="187"/>
                  <a:pt x="78" y="192"/>
                  <a:pt x="76" y="189"/>
                </a:cubicBezTo>
                <a:cubicBezTo>
                  <a:pt x="75" y="189"/>
                  <a:pt x="73" y="190"/>
                  <a:pt x="72" y="189"/>
                </a:cubicBezTo>
                <a:cubicBezTo>
                  <a:pt x="73" y="190"/>
                  <a:pt x="73" y="190"/>
                  <a:pt x="73" y="190"/>
                </a:cubicBezTo>
                <a:cubicBezTo>
                  <a:pt x="74" y="190"/>
                  <a:pt x="73" y="192"/>
                  <a:pt x="75" y="192"/>
                </a:cubicBezTo>
                <a:cubicBezTo>
                  <a:pt x="75" y="192"/>
                  <a:pt x="74" y="192"/>
                  <a:pt x="74" y="191"/>
                </a:cubicBezTo>
                <a:cubicBezTo>
                  <a:pt x="75" y="192"/>
                  <a:pt x="76" y="193"/>
                  <a:pt x="77" y="194"/>
                </a:cubicBezTo>
                <a:cubicBezTo>
                  <a:pt x="77" y="195"/>
                  <a:pt x="75" y="193"/>
                  <a:pt x="74" y="193"/>
                </a:cubicBezTo>
                <a:cubicBezTo>
                  <a:pt x="73" y="193"/>
                  <a:pt x="73" y="194"/>
                  <a:pt x="73" y="195"/>
                </a:cubicBezTo>
                <a:cubicBezTo>
                  <a:pt x="73" y="195"/>
                  <a:pt x="72" y="195"/>
                  <a:pt x="72" y="195"/>
                </a:cubicBezTo>
                <a:cubicBezTo>
                  <a:pt x="72" y="195"/>
                  <a:pt x="72" y="195"/>
                  <a:pt x="72" y="195"/>
                </a:cubicBezTo>
                <a:cubicBezTo>
                  <a:pt x="70" y="196"/>
                  <a:pt x="69" y="192"/>
                  <a:pt x="68" y="192"/>
                </a:cubicBezTo>
                <a:cubicBezTo>
                  <a:pt x="67" y="193"/>
                  <a:pt x="67" y="193"/>
                  <a:pt x="67" y="193"/>
                </a:cubicBezTo>
                <a:cubicBezTo>
                  <a:pt x="68" y="194"/>
                  <a:pt x="68" y="194"/>
                  <a:pt x="68" y="194"/>
                </a:cubicBezTo>
                <a:cubicBezTo>
                  <a:pt x="72" y="197"/>
                  <a:pt x="76" y="198"/>
                  <a:pt x="80" y="199"/>
                </a:cubicBezTo>
                <a:cubicBezTo>
                  <a:pt x="80" y="199"/>
                  <a:pt x="80" y="199"/>
                  <a:pt x="80" y="199"/>
                </a:cubicBezTo>
                <a:cubicBezTo>
                  <a:pt x="80" y="199"/>
                  <a:pt x="80" y="199"/>
                  <a:pt x="80" y="199"/>
                </a:cubicBezTo>
                <a:cubicBezTo>
                  <a:pt x="78" y="197"/>
                  <a:pt x="74" y="196"/>
                  <a:pt x="73" y="194"/>
                </a:cubicBezTo>
                <a:cubicBezTo>
                  <a:pt x="73" y="194"/>
                  <a:pt x="74" y="194"/>
                  <a:pt x="74" y="194"/>
                </a:cubicBezTo>
                <a:cubicBezTo>
                  <a:pt x="74" y="194"/>
                  <a:pt x="74" y="194"/>
                  <a:pt x="74" y="194"/>
                </a:cubicBezTo>
                <a:cubicBezTo>
                  <a:pt x="74" y="196"/>
                  <a:pt x="76" y="195"/>
                  <a:pt x="77" y="194"/>
                </a:cubicBezTo>
                <a:cubicBezTo>
                  <a:pt x="78" y="196"/>
                  <a:pt x="78" y="196"/>
                  <a:pt x="78" y="196"/>
                </a:cubicBezTo>
                <a:cubicBezTo>
                  <a:pt x="78" y="197"/>
                  <a:pt x="77" y="195"/>
                  <a:pt x="77" y="196"/>
                </a:cubicBezTo>
                <a:cubicBezTo>
                  <a:pt x="79" y="197"/>
                  <a:pt x="79" y="197"/>
                  <a:pt x="79" y="197"/>
                </a:cubicBezTo>
                <a:cubicBezTo>
                  <a:pt x="78" y="196"/>
                  <a:pt x="79" y="196"/>
                  <a:pt x="79" y="196"/>
                </a:cubicBezTo>
                <a:cubicBezTo>
                  <a:pt x="82" y="198"/>
                  <a:pt x="86" y="198"/>
                  <a:pt x="88" y="199"/>
                </a:cubicBezTo>
                <a:cubicBezTo>
                  <a:pt x="87" y="200"/>
                  <a:pt x="90" y="200"/>
                  <a:pt x="90" y="201"/>
                </a:cubicBezTo>
                <a:cubicBezTo>
                  <a:pt x="90" y="201"/>
                  <a:pt x="91" y="202"/>
                  <a:pt x="90" y="202"/>
                </a:cubicBezTo>
                <a:cubicBezTo>
                  <a:pt x="91" y="201"/>
                  <a:pt x="93" y="201"/>
                  <a:pt x="94" y="202"/>
                </a:cubicBezTo>
                <a:cubicBezTo>
                  <a:pt x="95" y="202"/>
                  <a:pt x="97" y="203"/>
                  <a:pt x="98" y="202"/>
                </a:cubicBezTo>
                <a:cubicBezTo>
                  <a:pt x="108" y="204"/>
                  <a:pt x="121" y="205"/>
                  <a:pt x="132" y="202"/>
                </a:cubicBezTo>
                <a:cubicBezTo>
                  <a:pt x="134" y="203"/>
                  <a:pt x="136" y="201"/>
                  <a:pt x="138" y="201"/>
                </a:cubicBezTo>
                <a:cubicBezTo>
                  <a:pt x="148" y="199"/>
                  <a:pt x="159" y="196"/>
                  <a:pt x="168" y="190"/>
                </a:cubicBezTo>
                <a:cubicBezTo>
                  <a:pt x="168" y="189"/>
                  <a:pt x="170" y="189"/>
                  <a:pt x="170" y="188"/>
                </a:cubicBezTo>
                <a:cubicBezTo>
                  <a:pt x="170" y="188"/>
                  <a:pt x="170" y="188"/>
                  <a:pt x="169" y="188"/>
                </a:cubicBezTo>
                <a:cubicBezTo>
                  <a:pt x="172" y="185"/>
                  <a:pt x="176" y="183"/>
                  <a:pt x="179" y="180"/>
                </a:cubicBezTo>
                <a:cubicBezTo>
                  <a:pt x="179" y="180"/>
                  <a:pt x="179" y="180"/>
                  <a:pt x="179" y="180"/>
                </a:cubicBezTo>
                <a:cubicBezTo>
                  <a:pt x="179" y="180"/>
                  <a:pt x="180" y="179"/>
                  <a:pt x="180" y="180"/>
                </a:cubicBezTo>
                <a:cubicBezTo>
                  <a:pt x="181" y="179"/>
                  <a:pt x="181" y="178"/>
                  <a:pt x="181" y="178"/>
                </a:cubicBezTo>
                <a:cubicBezTo>
                  <a:pt x="175" y="183"/>
                  <a:pt x="169" y="187"/>
                  <a:pt x="162" y="191"/>
                </a:cubicBezTo>
                <a:cubicBezTo>
                  <a:pt x="164" y="191"/>
                  <a:pt x="166" y="189"/>
                  <a:pt x="167" y="189"/>
                </a:cubicBezTo>
                <a:cubicBezTo>
                  <a:pt x="165" y="191"/>
                  <a:pt x="162" y="192"/>
                  <a:pt x="160" y="192"/>
                </a:cubicBezTo>
                <a:cubicBezTo>
                  <a:pt x="147" y="197"/>
                  <a:pt x="135" y="201"/>
                  <a:pt x="120" y="200"/>
                </a:cubicBezTo>
                <a:cubicBezTo>
                  <a:pt x="117" y="199"/>
                  <a:pt x="112" y="200"/>
                  <a:pt x="109" y="199"/>
                </a:cubicBezTo>
                <a:cubicBezTo>
                  <a:pt x="108" y="200"/>
                  <a:pt x="108" y="200"/>
                  <a:pt x="108" y="200"/>
                </a:cubicBezTo>
                <a:cubicBezTo>
                  <a:pt x="107" y="199"/>
                  <a:pt x="105" y="198"/>
                  <a:pt x="103" y="199"/>
                </a:cubicBezTo>
                <a:cubicBezTo>
                  <a:pt x="102" y="198"/>
                  <a:pt x="100" y="199"/>
                  <a:pt x="99" y="197"/>
                </a:cubicBezTo>
                <a:cubicBezTo>
                  <a:pt x="108" y="197"/>
                  <a:pt x="116" y="199"/>
                  <a:pt x="125" y="198"/>
                </a:cubicBezTo>
                <a:cubicBezTo>
                  <a:pt x="130" y="197"/>
                  <a:pt x="135" y="196"/>
                  <a:pt x="139" y="195"/>
                </a:cubicBezTo>
                <a:cubicBezTo>
                  <a:pt x="139" y="195"/>
                  <a:pt x="139" y="195"/>
                  <a:pt x="139" y="195"/>
                </a:cubicBezTo>
                <a:cubicBezTo>
                  <a:pt x="140" y="195"/>
                  <a:pt x="140" y="195"/>
                  <a:pt x="141" y="195"/>
                </a:cubicBezTo>
                <a:cubicBezTo>
                  <a:pt x="144" y="193"/>
                  <a:pt x="147" y="193"/>
                  <a:pt x="150" y="192"/>
                </a:cubicBezTo>
                <a:cubicBezTo>
                  <a:pt x="151" y="191"/>
                  <a:pt x="152" y="191"/>
                  <a:pt x="152" y="191"/>
                </a:cubicBezTo>
                <a:cubicBezTo>
                  <a:pt x="141" y="194"/>
                  <a:pt x="130" y="198"/>
                  <a:pt x="118" y="198"/>
                </a:cubicBezTo>
                <a:cubicBezTo>
                  <a:pt x="113" y="199"/>
                  <a:pt x="110" y="196"/>
                  <a:pt x="106" y="196"/>
                </a:cubicBezTo>
                <a:cubicBezTo>
                  <a:pt x="103" y="194"/>
                  <a:pt x="103" y="194"/>
                  <a:pt x="103" y="194"/>
                </a:cubicBezTo>
                <a:cubicBezTo>
                  <a:pt x="104" y="194"/>
                  <a:pt x="104" y="194"/>
                  <a:pt x="104" y="194"/>
                </a:cubicBezTo>
                <a:cubicBezTo>
                  <a:pt x="108" y="194"/>
                  <a:pt x="113" y="195"/>
                  <a:pt x="118" y="196"/>
                </a:cubicBezTo>
                <a:cubicBezTo>
                  <a:pt x="119" y="195"/>
                  <a:pt x="119" y="195"/>
                  <a:pt x="119" y="195"/>
                </a:cubicBezTo>
                <a:cubicBezTo>
                  <a:pt x="129" y="194"/>
                  <a:pt x="129" y="194"/>
                  <a:pt x="129" y="194"/>
                </a:cubicBezTo>
                <a:cubicBezTo>
                  <a:pt x="127" y="194"/>
                  <a:pt x="127" y="194"/>
                  <a:pt x="127" y="194"/>
                </a:cubicBezTo>
                <a:cubicBezTo>
                  <a:pt x="129" y="193"/>
                  <a:pt x="133" y="194"/>
                  <a:pt x="134" y="193"/>
                </a:cubicBezTo>
                <a:cubicBezTo>
                  <a:pt x="133" y="193"/>
                  <a:pt x="133" y="193"/>
                  <a:pt x="133" y="193"/>
                </a:cubicBezTo>
                <a:cubicBezTo>
                  <a:pt x="131" y="193"/>
                  <a:pt x="129" y="194"/>
                  <a:pt x="127" y="193"/>
                </a:cubicBezTo>
                <a:cubicBezTo>
                  <a:pt x="127" y="193"/>
                  <a:pt x="128" y="194"/>
                  <a:pt x="127" y="194"/>
                </a:cubicBezTo>
                <a:cubicBezTo>
                  <a:pt x="122" y="194"/>
                  <a:pt x="117" y="192"/>
                  <a:pt x="112" y="193"/>
                </a:cubicBezTo>
                <a:cubicBezTo>
                  <a:pt x="111" y="193"/>
                  <a:pt x="111" y="193"/>
                  <a:pt x="111" y="193"/>
                </a:cubicBezTo>
                <a:cubicBezTo>
                  <a:pt x="112" y="191"/>
                  <a:pt x="114" y="193"/>
                  <a:pt x="116" y="192"/>
                </a:cubicBezTo>
                <a:cubicBezTo>
                  <a:pt x="116" y="191"/>
                  <a:pt x="116" y="191"/>
                  <a:pt x="116" y="191"/>
                </a:cubicBezTo>
                <a:cubicBezTo>
                  <a:pt x="117" y="192"/>
                  <a:pt x="117" y="192"/>
                  <a:pt x="117" y="192"/>
                </a:cubicBezTo>
                <a:cubicBezTo>
                  <a:pt x="118" y="191"/>
                  <a:pt x="119" y="192"/>
                  <a:pt x="120" y="191"/>
                </a:cubicBezTo>
                <a:cubicBezTo>
                  <a:pt x="119" y="190"/>
                  <a:pt x="119" y="190"/>
                  <a:pt x="119" y="190"/>
                </a:cubicBezTo>
                <a:cubicBezTo>
                  <a:pt x="119" y="189"/>
                  <a:pt x="119" y="189"/>
                  <a:pt x="119" y="189"/>
                </a:cubicBezTo>
                <a:cubicBezTo>
                  <a:pt x="121" y="190"/>
                  <a:pt x="124" y="191"/>
                  <a:pt x="126" y="190"/>
                </a:cubicBezTo>
                <a:cubicBezTo>
                  <a:pt x="133" y="190"/>
                  <a:pt x="139" y="188"/>
                  <a:pt x="145" y="187"/>
                </a:cubicBezTo>
                <a:cubicBezTo>
                  <a:pt x="141" y="189"/>
                  <a:pt x="136" y="190"/>
                  <a:pt x="132" y="191"/>
                </a:cubicBezTo>
                <a:cubicBezTo>
                  <a:pt x="141" y="192"/>
                  <a:pt x="150" y="188"/>
                  <a:pt x="158" y="185"/>
                </a:cubicBezTo>
                <a:cubicBezTo>
                  <a:pt x="160" y="184"/>
                  <a:pt x="161" y="183"/>
                  <a:pt x="163" y="183"/>
                </a:cubicBezTo>
                <a:cubicBezTo>
                  <a:pt x="163" y="182"/>
                  <a:pt x="164" y="182"/>
                  <a:pt x="164" y="182"/>
                </a:cubicBezTo>
                <a:cubicBezTo>
                  <a:pt x="167" y="182"/>
                  <a:pt x="167" y="179"/>
                  <a:pt x="170" y="179"/>
                </a:cubicBezTo>
                <a:cubicBezTo>
                  <a:pt x="170" y="177"/>
                  <a:pt x="171" y="178"/>
                  <a:pt x="172" y="177"/>
                </a:cubicBezTo>
                <a:cubicBezTo>
                  <a:pt x="172" y="177"/>
                  <a:pt x="172" y="177"/>
                  <a:pt x="173" y="176"/>
                </a:cubicBezTo>
                <a:cubicBezTo>
                  <a:pt x="173" y="175"/>
                  <a:pt x="173" y="176"/>
                  <a:pt x="174" y="175"/>
                </a:cubicBezTo>
                <a:cubicBezTo>
                  <a:pt x="176" y="176"/>
                  <a:pt x="175" y="173"/>
                  <a:pt x="176" y="174"/>
                </a:cubicBezTo>
                <a:cubicBezTo>
                  <a:pt x="176" y="173"/>
                  <a:pt x="176" y="173"/>
                  <a:pt x="176" y="173"/>
                </a:cubicBezTo>
                <a:cubicBezTo>
                  <a:pt x="176" y="173"/>
                  <a:pt x="177" y="173"/>
                  <a:pt x="177" y="174"/>
                </a:cubicBezTo>
                <a:cubicBezTo>
                  <a:pt x="176" y="173"/>
                  <a:pt x="178" y="173"/>
                  <a:pt x="178" y="172"/>
                </a:cubicBezTo>
                <a:cubicBezTo>
                  <a:pt x="179" y="172"/>
                  <a:pt x="179" y="172"/>
                  <a:pt x="179" y="171"/>
                </a:cubicBezTo>
                <a:cubicBezTo>
                  <a:pt x="181" y="170"/>
                  <a:pt x="181" y="167"/>
                  <a:pt x="184" y="168"/>
                </a:cubicBezTo>
                <a:cubicBezTo>
                  <a:pt x="183" y="168"/>
                  <a:pt x="182" y="167"/>
                  <a:pt x="183" y="166"/>
                </a:cubicBezTo>
                <a:cubicBezTo>
                  <a:pt x="184" y="167"/>
                  <a:pt x="186" y="166"/>
                  <a:pt x="186" y="166"/>
                </a:cubicBezTo>
                <a:cubicBezTo>
                  <a:pt x="186" y="166"/>
                  <a:pt x="186" y="166"/>
                  <a:pt x="186" y="165"/>
                </a:cubicBezTo>
                <a:cubicBezTo>
                  <a:pt x="186" y="164"/>
                  <a:pt x="187" y="164"/>
                  <a:pt x="188" y="164"/>
                </a:cubicBezTo>
                <a:cubicBezTo>
                  <a:pt x="186" y="162"/>
                  <a:pt x="191" y="161"/>
                  <a:pt x="191" y="159"/>
                </a:cubicBezTo>
                <a:cubicBezTo>
                  <a:pt x="191" y="158"/>
                  <a:pt x="191" y="159"/>
                  <a:pt x="192" y="159"/>
                </a:cubicBezTo>
                <a:cubicBezTo>
                  <a:pt x="192" y="158"/>
                  <a:pt x="191" y="158"/>
                  <a:pt x="192" y="157"/>
                </a:cubicBezTo>
                <a:cubicBezTo>
                  <a:pt x="193" y="157"/>
                  <a:pt x="192" y="155"/>
                  <a:pt x="194" y="155"/>
                </a:cubicBezTo>
                <a:cubicBezTo>
                  <a:pt x="195" y="154"/>
                  <a:pt x="195" y="152"/>
                  <a:pt x="196" y="152"/>
                </a:cubicBezTo>
                <a:cubicBezTo>
                  <a:pt x="197" y="149"/>
                  <a:pt x="199" y="146"/>
                  <a:pt x="200" y="144"/>
                </a:cubicBezTo>
                <a:cubicBezTo>
                  <a:pt x="199" y="143"/>
                  <a:pt x="201" y="143"/>
                  <a:pt x="200" y="142"/>
                </a:cubicBezTo>
                <a:cubicBezTo>
                  <a:pt x="204" y="133"/>
                  <a:pt x="204" y="133"/>
                  <a:pt x="204" y="133"/>
                </a:cubicBezTo>
                <a:cubicBezTo>
                  <a:pt x="203" y="131"/>
                  <a:pt x="206" y="130"/>
                  <a:pt x="205" y="128"/>
                </a:cubicBezTo>
                <a:cubicBezTo>
                  <a:pt x="206" y="126"/>
                  <a:pt x="205" y="124"/>
                  <a:pt x="207" y="122"/>
                </a:cubicBezTo>
                <a:cubicBezTo>
                  <a:pt x="206" y="121"/>
                  <a:pt x="207" y="121"/>
                  <a:pt x="207" y="120"/>
                </a:cubicBezTo>
                <a:cubicBezTo>
                  <a:pt x="208" y="116"/>
                  <a:pt x="208" y="111"/>
                  <a:pt x="208" y="107"/>
                </a:cubicBezTo>
                <a:cubicBezTo>
                  <a:pt x="209" y="105"/>
                  <a:pt x="208" y="103"/>
                  <a:pt x="208" y="101"/>
                </a:cubicBezTo>
                <a:cubicBezTo>
                  <a:pt x="208" y="96"/>
                  <a:pt x="207" y="92"/>
                  <a:pt x="206" y="88"/>
                </a:cubicBezTo>
                <a:cubicBezTo>
                  <a:pt x="208" y="86"/>
                  <a:pt x="202" y="84"/>
                  <a:pt x="204" y="81"/>
                </a:cubicBezTo>
                <a:cubicBezTo>
                  <a:pt x="205" y="82"/>
                  <a:pt x="205" y="84"/>
                  <a:pt x="205" y="85"/>
                </a:cubicBezTo>
                <a:cubicBezTo>
                  <a:pt x="205" y="82"/>
                  <a:pt x="204" y="80"/>
                  <a:pt x="202" y="79"/>
                </a:cubicBezTo>
                <a:cubicBezTo>
                  <a:pt x="203" y="78"/>
                  <a:pt x="204" y="78"/>
                  <a:pt x="203" y="78"/>
                </a:cubicBezTo>
                <a:cubicBezTo>
                  <a:pt x="203" y="78"/>
                  <a:pt x="203" y="78"/>
                  <a:pt x="203" y="78"/>
                </a:cubicBezTo>
                <a:cubicBezTo>
                  <a:pt x="204" y="77"/>
                  <a:pt x="202" y="76"/>
                  <a:pt x="202" y="75"/>
                </a:cubicBezTo>
                <a:cubicBezTo>
                  <a:pt x="202" y="75"/>
                  <a:pt x="202" y="76"/>
                  <a:pt x="201" y="75"/>
                </a:cubicBezTo>
                <a:cubicBezTo>
                  <a:pt x="204" y="74"/>
                  <a:pt x="200" y="73"/>
                  <a:pt x="201" y="72"/>
                </a:cubicBezTo>
                <a:cubicBezTo>
                  <a:pt x="201" y="72"/>
                  <a:pt x="201" y="72"/>
                  <a:pt x="201" y="72"/>
                </a:cubicBezTo>
                <a:cubicBezTo>
                  <a:pt x="200" y="72"/>
                  <a:pt x="201" y="71"/>
                  <a:pt x="201" y="71"/>
                </a:cubicBezTo>
                <a:cubicBezTo>
                  <a:pt x="200" y="71"/>
                  <a:pt x="200" y="71"/>
                  <a:pt x="200" y="71"/>
                </a:cubicBezTo>
                <a:cubicBezTo>
                  <a:pt x="199" y="70"/>
                  <a:pt x="200" y="69"/>
                  <a:pt x="198" y="68"/>
                </a:cubicBezTo>
                <a:cubicBezTo>
                  <a:pt x="198" y="66"/>
                  <a:pt x="197" y="64"/>
                  <a:pt x="196" y="63"/>
                </a:cubicBezTo>
                <a:cubicBezTo>
                  <a:pt x="196" y="61"/>
                  <a:pt x="194" y="61"/>
                  <a:pt x="194" y="60"/>
                </a:cubicBezTo>
                <a:cubicBezTo>
                  <a:pt x="192" y="59"/>
                  <a:pt x="192" y="57"/>
                  <a:pt x="191" y="56"/>
                </a:cubicBezTo>
                <a:cubicBezTo>
                  <a:pt x="190" y="55"/>
                  <a:pt x="189" y="54"/>
                  <a:pt x="190" y="53"/>
                </a:cubicBezTo>
                <a:cubicBezTo>
                  <a:pt x="190" y="53"/>
                  <a:pt x="190" y="54"/>
                  <a:pt x="190" y="54"/>
                </a:cubicBezTo>
                <a:cubicBezTo>
                  <a:pt x="191" y="54"/>
                  <a:pt x="191" y="54"/>
                  <a:pt x="191" y="54"/>
                </a:cubicBezTo>
                <a:cubicBezTo>
                  <a:pt x="190" y="53"/>
                  <a:pt x="189" y="52"/>
                  <a:pt x="187" y="52"/>
                </a:cubicBezTo>
                <a:cubicBezTo>
                  <a:pt x="187" y="52"/>
                  <a:pt x="186" y="50"/>
                  <a:pt x="187" y="50"/>
                </a:cubicBezTo>
                <a:cubicBezTo>
                  <a:pt x="186" y="49"/>
                  <a:pt x="185" y="50"/>
                  <a:pt x="184" y="49"/>
                </a:cubicBezTo>
                <a:cubicBezTo>
                  <a:pt x="186" y="48"/>
                  <a:pt x="186" y="48"/>
                  <a:pt x="186" y="48"/>
                </a:cubicBezTo>
                <a:cubicBezTo>
                  <a:pt x="185" y="47"/>
                  <a:pt x="185" y="47"/>
                  <a:pt x="185" y="47"/>
                </a:cubicBezTo>
                <a:cubicBezTo>
                  <a:pt x="183" y="48"/>
                  <a:pt x="184" y="46"/>
                  <a:pt x="182" y="46"/>
                </a:cubicBezTo>
                <a:cubicBezTo>
                  <a:pt x="181" y="46"/>
                  <a:pt x="181" y="45"/>
                  <a:pt x="181" y="44"/>
                </a:cubicBezTo>
                <a:cubicBezTo>
                  <a:pt x="182" y="44"/>
                  <a:pt x="182" y="44"/>
                  <a:pt x="182" y="44"/>
                </a:cubicBezTo>
                <a:cubicBezTo>
                  <a:pt x="182" y="44"/>
                  <a:pt x="182" y="44"/>
                  <a:pt x="182" y="44"/>
                </a:cubicBezTo>
                <a:cubicBezTo>
                  <a:pt x="181" y="44"/>
                  <a:pt x="181" y="44"/>
                  <a:pt x="180" y="44"/>
                </a:cubicBezTo>
                <a:cubicBezTo>
                  <a:pt x="179" y="43"/>
                  <a:pt x="181" y="43"/>
                  <a:pt x="180" y="42"/>
                </a:cubicBezTo>
                <a:cubicBezTo>
                  <a:pt x="180" y="42"/>
                  <a:pt x="180" y="42"/>
                  <a:pt x="180" y="42"/>
                </a:cubicBezTo>
                <a:cubicBezTo>
                  <a:pt x="180" y="43"/>
                  <a:pt x="180" y="43"/>
                  <a:pt x="180" y="43"/>
                </a:cubicBezTo>
                <a:cubicBezTo>
                  <a:pt x="179" y="43"/>
                  <a:pt x="179" y="43"/>
                  <a:pt x="179" y="43"/>
                </a:cubicBezTo>
                <a:cubicBezTo>
                  <a:pt x="178" y="42"/>
                  <a:pt x="179" y="42"/>
                  <a:pt x="179" y="42"/>
                </a:cubicBezTo>
                <a:cubicBezTo>
                  <a:pt x="179" y="42"/>
                  <a:pt x="179" y="42"/>
                  <a:pt x="179" y="42"/>
                </a:cubicBezTo>
                <a:cubicBezTo>
                  <a:pt x="178" y="42"/>
                  <a:pt x="178" y="42"/>
                  <a:pt x="178" y="42"/>
                </a:cubicBezTo>
                <a:cubicBezTo>
                  <a:pt x="177" y="41"/>
                  <a:pt x="175" y="40"/>
                  <a:pt x="176" y="39"/>
                </a:cubicBezTo>
                <a:cubicBezTo>
                  <a:pt x="175" y="39"/>
                  <a:pt x="174" y="36"/>
                  <a:pt x="173" y="37"/>
                </a:cubicBezTo>
                <a:cubicBezTo>
                  <a:pt x="172" y="37"/>
                  <a:pt x="171" y="37"/>
                  <a:pt x="170" y="36"/>
                </a:cubicBezTo>
                <a:cubicBezTo>
                  <a:pt x="169" y="36"/>
                  <a:pt x="168" y="34"/>
                  <a:pt x="166" y="34"/>
                </a:cubicBezTo>
                <a:cubicBezTo>
                  <a:pt x="165" y="32"/>
                  <a:pt x="162" y="32"/>
                  <a:pt x="161" y="30"/>
                </a:cubicBezTo>
                <a:cubicBezTo>
                  <a:pt x="162" y="30"/>
                  <a:pt x="163" y="31"/>
                  <a:pt x="164" y="31"/>
                </a:cubicBezTo>
                <a:cubicBezTo>
                  <a:pt x="163" y="30"/>
                  <a:pt x="163" y="30"/>
                  <a:pt x="163" y="30"/>
                </a:cubicBezTo>
                <a:cubicBezTo>
                  <a:pt x="161" y="31"/>
                  <a:pt x="161" y="28"/>
                  <a:pt x="159" y="29"/>
                </a:cubicBezTo>
                <a:cubicBezTo>
                  <a:pt x="159" y="30"/>
                  <a:pt x="161" y="29"/>
                  <a:pt x="161" y="30"/>
                </a:cubicBezTo>
                <a:cubicBezTo>
                  <a:pt x="161" y="30"/>
                  <a:pt x="161" y="30"/>
                  <a:pt x="161" y="30"/>
                </a:cubicBezTo>
                <a:cubicBezTo>
                  <a:pt x="160" y="30"/>
                  <a:pt x="158" y="30"/>
                  <a:pt x="158" y="29"/>
                </a:cubicBezTo>
                <a:cubicBezTo>
                  <a:pt x="156" y="28"/>
                  <a:pt x="154" y="28"/>
                  <a:pt x="152" y="27"/>
                </a:cubicBezTo>
                <a:cubicBezTo>
                  <a:pt x="151" y="26"/>
                  <a:pt x="151" y="26"/>
                  <a:pt x="151" y="26"/>
                </a:cubicBezTo>
                <a:cubicBezTo>
                  <a:pt x="142" y="24"/>
                  <a:pt x="142" y="24"/>
                  <a:pt x="142" y="24"/>
                </a:cubicBezTo>
                <a:cubicBezTo>
                  <a:pt x="141" y="23"/>
                  <a:pt x="139" y="24"/>
                  <a:pt x="139" y="23"/>
                </a:cubicBezTo>
                <a:cubicBezTo>
                  <a:pt x="138" y="23"/>
                  <a:pt x="136" y="23"/>
                  <a:pt x="136" y="23"/>
                </a:cubicBezTo>
                <a:cubicBezTo>
                  <a:pt x="134" y="22"/>
                  <a:pt x="133" y="23"/>
                  <a:pt x="132" y="22"/>
                </a:cubicBezTo>
                <a:cubicBezTo>
                  <a:pt x="131" y="22"/>
                  <a:pt x="131" y="22"/>
                  <a:pt x="130" y="22"/>
                </a:cubicBezTo>
                <a:cubicBezTo>
                  <a:pt x="127" y="21"/>
                  <a:pt x="122" y="22"/>
                  <a:pt x="118" y="21"/>
                </a:cubicBezTo>
                <a:cubicBezTo>
                  <a:pt x="116" y="22"/>
                  <a:pt x="114" y="20"/>
                  <a:pt x="112" y="22"/>
                </a:cubicBezTo>
                <a:close/>
                <a:moveTo>
                  <a:pt x="102" y="23"/>
                </a:moveTo>
                <a:cubicBezTo>
                  <a:pt x="101" y="22"/>
                  <a:pt x="101" y="22"/>
                  <a:pt x="101" y="22"/>
                </a:cubicBezTo>
                <a:cubicBezTo>
                  <a:pt x="101" y="22"/>
                  <a:pt x="102" y="23"/>
                  <a:pt x="102" y="23"/>
                </a:cubicBezTo>
                <a:close/>
                <a:moveTo>
                  <a:pt x="139" y="22"/>
                </a:moveTo>
                <a:cubicBezTo>
                  <a:pt x="140" y="22"/>
                  <a:pt x="140" y="22"/>
                  <a:pt x="140" y="22"/>
                </a:cubicBezTo>
                <a:cubicBezTo>
                  <a:pt x="139" y="22"/>
                  <a:pt x="139" y="22"/>
                  <a:pt x="139" y="22"/>
                </a:cubicBezTo>
                <a:cubicBezTo>
                  <a:pt x="139" y="22"/>
                  <a:pt x="139" y="22"/>
                  <a:pt x="139" y="22"/>
                </a:cubicBezTo>
                <a:close/>
                <a:moveTo>
                  <a:pt x="100" y="23"/>
                </a:moveTo>
                <a:cubicBezTo>
                  <a:pt x="100" y="22"/>
                  <a:pt x="99" y="22"/>
                  <a:pt x="99" y="22"/>
                </a:cubicBezTo>
                <a:cubicBezTo>
                  <a:pt x="99" y="22"/>
                  <a:pt x="100" y="23"/>
                  <a:pt x="100" y="23"/>
                </a:cubicBezTo>
                <a:close/>
                <a:moveTo>
                  <a:pt x="141" y="22"/>
                </a:moveTo>
                <a:cubicBezTo>
                  <a:pt x="141" y="22"/>
                  <a:pt x="141" y="22"/>
                  <a:pt x="141" y="22"/>
                </a:cubicBezTo>
                <a:cubicBezTo>
                  <a:pt x="141" y="22"/>
                  <a:pt x="141" y="22"/>
                  <a:pt x="141" y="22"/>
                </a:cubicBezTo>
                <a:close/>
                <a:moveTo>
                  <a:pt x="99" y="23"/>
                </a:moveTo>
                <a:cubicBezTo>
                  <a:pt x="97" y="23"/>
                  <a:pt x="97" y="23"/>
                  <a:pt x="97" y="23"/>
                </a:cubicBezTo>
                <a:cubicBezTo>
                  <a:pt x="98" y="23"/>
                  <a:pt x="99" y="24"/>
                  <a:pt x="99" y="23"/>
                </a:cubicBezTo>
                <a:close/>
                <a:moveTo>
                  <a:pt x="95" y="25"/>
                </a:moveTo>
                <a:cubicBezTo>
                  <a:pt x="94" y="24"/>
                  <a:pt x="95" y="24"/>
                  <a:pt x="94" y="24"/>
                </a:cubicBezTo>
                <a:cubicBezTo>
                  <a:pt x="94" y="24"/>
                  <a:pt x="94" y="25"/>
                  <a:pt x="95" y="25"/>
                </a:cubicBezTo>
                <a:close/>
                <a:moveTo>
                  <a:pt x="118" y="25"/>
                </a:moveTo>
                <a:cubicBezTo>
                  <a:pt x="117" y="24"/>
                  <a:pt x="117" y="24"/>
                  <a:pt x="117" y="24"/>
                </a:cubicBezTo>
                <a:cubicBezTo>
                  <a:pt x="114" y="24"/>
                  <a:pt x="111" y="25"/>
                  <a:pt x="108" y="25"/>
                </a:cubicBezTo>
                <a:cubicBezTo>
                  <a:pt x="108" y="26"/>
                  <a:pt x="108" y="26"/>
                  <a:pt x="108" y="26"/>
                </a:cubicBezTo>
                <a:cubicBezTo>
                  <a:pt x="107" y="25"/>
                  <a:pt x="105" y="26"/>
                  <a:pt x="104" y="26"/>
                </a:cubicBezTo>
                <a:cubicBezTo>
                  <a:pt x="107" y="26"/>
                  <a:pt x="111" y="26"/>
                  <a:pt x="114" y="26"/>
                </a:cubicBezTo>
                <a:cubicBezTo>
                  <a:pt x="114" y="26"/>
                  <a:pt x="111" y="25"/>
                  <a:pt x="111" y="27"/>
                </a:cubicBezTo>
                <a:cubicBezTo>
                  <a:pt x="114" y="26"/>
                  <a:pt x="118" y="26"/>
                  <a:pt x="121" y="26"/>
                </a:cubicBezTo>
                <a:cubicBezTo>
                  <a:pt x="120" y="26"/>
                  <a:pt x="120" y="26"/>
                  <a:pt x="120" y="26"/>
                </a:cubicBezTo>
                <a:cubicBezTo>
                  <a:pt x="121" y="26"/>
                  <a:pt x="121" y="26"/>
                  <a:pt x="121" y="26"/>
                </a:cubicBezTo>
                <a:cubicBezTo>
                  <a:pt x="122" y="27"/>
                  <a:pt x="123" y="25"/>
                  <a:pt x="124" y="26"/>
                </a:cubicBezTo>
                <a:cubicBezTo>
                  <a:pt x="125" y="26"/>
                  <a:pt x="126" y="27"/>
                  <a:pt x="127" y="26"/>
                </a:cubicBezTo>
                <a:cubicBezTo>
                  <a:pt x="129" y="27"/>
                  <a:pt x="132" y="28"/>
                  <a:pt x="135" y="28"/>
                </a:cubicBezTo>
                <a:cubicBezTo>
                  <a:pt x="137" y="27"/>
                  <a:pt x="138" y="30"/>
                  <a:pt x="139" y="28"/>
                </a:cubicBezTo>
                <a:cubicBezTo>
                  <a:pt x="140" y="28"/>
                  <a:pt x="140" y="29"/>
                  <a:pt x="140" y="29"/>
                </a:cubicBezTo>
                <a:cubicBezTo>
                  <a:pt x="143" y="29"/>
                  <a:pt x="143" y="29"/>
                  <a:pt x="143" y="29"/>
                </a:cubicBezTo>
                <a:cubicBezTo>
                  <a:pt x="144" y="30"/>
                  <a:pt x="146" y="32"/>
                  <a:pt x="148" y="31"/>
                </a:cubicBezTo>
                <a:cubicBezTo>
                  <a:pt x="149" y="32"/>
                  <a:pt x="151" y="32"/>
                  <a:pt x="151" y="33"/>
                </a:cubicBezTo>
                <a:cubicBezTo>
                  <a:pt x="152" y="32"/>
                  <a:pt x="154" y="33"/>
                  <a:pt x="152" y="32"/>
                </a:cubicBezTo>
                <a:cubicBezTo>
                  <a:pt x="151" y="32"/>
                  <a:pt x="151" y="31"/>
                  <a:pt x="150" y="31"/>
                </a:cubicBezTo>
                <a:cubicBezTo>
                  <a:pt x="149" y="30"/>
                  <a:pt x="147" y="29"/>
                  <a:pt x="145" y="29"/>
                </a:cubicBezTo>
                <a:cubicBezTo>
                  <a:pt x="144" y="29"/>
                  <a:pt x="143" y="28"/>
                  <a:pt x="143" y="28"/>
                </a:cubicBezTo>
                <a:cubicBezTo>
                  <a:pt x="142" y="29"/>
                  <a:pt x="142" y="28"/>
                  <a:pt x="141" y="28"/>
                </a:cubicBezTo>
                <a:cubicBezTo>
                  <a:pt x="136" y="27"/>
                  <a:pt x="130" y="26"/>
                  <a:pt x="125" y="25"/>
                </a:cubicBezTo>
                <a:cubicBezTo>
                  <a:pt x="125" y="24"/>
                  <a:pt x="125" y="24"/>
                  <a:pt x="125" y="24"/>
                </a:cubicBezTo>
                <a:cubicBezTo>
                  <a:pt x="123" y="25"/>
                  <a:pt x="120" y="25"/>
                  <a:pt x="118" y="25"/>
                </a:cubicBezTo>
                <a:close/>
                <a:moveTo>
                  <a:pt x="120" y="24"/>
                </a:moveTo>
                <a:cubicBezTo>
                  <a:pt x="121" y="24"/>
                  <a:pt x="121" y="24"/>
                  <a:pt x="121" y="24"/>
                </a:cubicBezTo>
                <a:cubicBezTo>
                  <a:pt x="120" y="24"/>
                  <a:pt x="120" y="24"/>
                  <a:pt x="120" y="24"/>
                </a:cubicBezTo>
                <a:close/>
                <a:moveTo>
                  <a:pt x="148" y="24"/>
                </a:moveTo>
                <a:cubicBezTo>
                  <a:pt x="148" y="25"/>
                  <a:pt x="148" y="25"/>
                  <a:pt x="148" y="25"/>
                </a:cubicBezTo>
                <a:cubicBezTo>
                  <a:pt x="148" y="24"/>
                  <a:pt x="148" y="24"/>
                  <a:pt x="148" y="24"/>
                </a:cubicBezTo>
                <a:close/>
                <a:moveTo>
                  <a:pt x="161" y="27"/>
                </a:moveTo>
                <a:cubicBezTo>
                  <a:pt x="160" y="26"/>
                  <a:pt x="158" y="25"/>
                  <a:pt x="156" y="25"/>
                </a:cubicBezTo>
                <a:cubicBezTo>
                  <a:pt x="158" y="25"/>
                  <a:pt x="160" y="26"/>
                  <a:pt x="161" y="27"/>
                </a:cubicBezTo>
                <a:close/>
                <a:moveTo>
                  <a:pt x="137" y="26"/>
                </a:moveTo>
                <a:cubicBezTo>
                  <a:pt x="137" y="25"/>
                  <a:pt x="136" y="25"/>
                  <a:pt x="136" y="25"/>
                </a:cubicBezTo>
                <a:cubicBezTo>
                  <a:pt x="137" y="26"/>
                  <a:pt x="137" y="26"/>
                  <a:pt x="137" y="26"/>
                </a:cubicBezTo>
                <a:cubicBezTo>
                  <a:pt x="137" y="26"/>
                  <a:pt x="137" y="26"/>
                  <a:pt x="137" y="26"/>
                </a:cubicBezTo>
                <a:close/>
                <a:moveTo>
                  <a:pt x="103" y="26"/>
                </a:moveTo>
                <a:cubicBezTo>
                  <a:pt x="103" y="26"/>
                  <a:pt x="102" y="26"/>
                  <a:pt x="102" y="26"/>
                </a:cubicBezTo>
                <a:cubicBezTo>
                  <a:pt x="102" y="27"/>
                  <a:pt x="103" y="26"/>
                  <a:pt x="103" y="26"/>
                </a:cubicBezTo>
                <a:close/>
                <a:moveTo>
                  <a:pt x="101" y="27"/>
                </a:moveTo>
                <a:cubicBezTo>
                  <a:pt x="101" y="26"/>
                  <a:pt x="99" y="27"/>
                  <a:pt x="99" y="26"/>
                </a:cubicBezTo>
                <a:cubicBezTo>
                  <a:pt x="98" y="28"/>
                  <a:pt x="95" y="27"/>
                  <a:pt x="94" y="28"/>
                </a:cubicBezTo>
                <a:cubicBezTo>
                  <a:pt x="95" y="27"/>
                  <a:pt x="95" y="27"/>
                  <a:pt x="95" y="27"/>
                </a:cubicBezTo>
                <a:cubicBezTo>
                  <a:pt x="96" y="28"/>
                  <a:pt x="96" y="28"/>
                  <a:pt x="96" y="28"/>
                </a:cubicBezTo>
                <a:cubicBezTo>
                  <a:pt x="97" y="29"/>
                  <a:pt x="97" y="28"/>
                  <a:pt x="98" y="27"/>
                </a:cubicBezTo>
                <a:cubicBezTo>
                  <a:pt x="98" y="28"/>
                  <a:pt x="98" y="28"/>
                  <a:pt x="98" y="28"/>
                </a:cubicBezTo>
                <a:cubicBezTo>
                  <a:pt x="99" y="27"/>
                  <a:pt x="100" y="28"/>
                  <a:pt x="100" y="27"/>
                </a:cubicBezTo>
                <a:cubicBezTo>
                  <a:pt x="101" y="27"/>
                  <a:pt x="101" y="27"/>
                  <a:pt x="101" y="27"/>
                </a:cubicBezTo>
                <a:close/>
                <a:moveTo>
                  <a:pt x="153" y="26"/>
                </a:moveTo>
                <a:cubicBezTo>
                  <a:pt x="155" y="27"/>
                  <a:pt x="155" y="27"/>
                  <a:pt x="155" y="27"/>
                </a:cubicBezTo>
                <a:cubicBezTo>
                  <a:pt x="153" y="26"/>
                  <a:pt x="153" y="26"/>
                  <a:pt x="153" y="26"/>
                </a:cubicBezTo>
                <a:close/>
                <a:moveTo>
                  <a:pt x="110" y="27"/>
                </a:moveTo>
                <a:cubicBezTo>
                  <a:pt x="107" y="26"/>
                  <a:pt x="105" y="26"/>
                  <a:pt x="103" y="27"/>
                </a:cubicBezTo>
                <a:cubicBezTo>
                  <a:pt x="105" y="28"/>
                  <a:pt x="108" y="27"/>
                  <a:pt x="110" y="27"/>
                </a:cubicBezTo>
                <a:close/>
                <a:moveTo>
                  <a:pt x="142" y="27"/>
                </a:moveTo>
                <a:cubicBezTo>
                  <a:pt x="142" y="27"/>
                  <a:pt x="142" y="27"/>
                  <a:pt x="142" y="27"/>
                </a:cubicBezTo>
                <a:cubicBezTo>
                  <a:pt x="141" y="27"/>
                  <a:pt x="141" y="27"/>
                  <a:pt x="141" y="27"/>
                </a:cubicBezTo>
                <a:cubicBezTo>
                  <a:pt x="142" y="27"/>
                  <a:pt x="142" y="27"/>
                  <a:pt x="142" y="27"/>
                </a:cubicBezTo>
                <a:close/>
                <a:moveTo>
                  <a:pt x="156" y="27"/>
                </a:moveTo>
                <a:cubicBezTo>
                  <a:pt x="156" y="27"/>
                  <a:pt x="156" y="27"/>
                  <a:pt x="156" y="27"/>
                </a:cubicBezTo>
                <a:cubicBezTo>
                  <a:pt x="156" y="27"/>
                  <a:pt x="156" y="27"/>
                  <a:pt x="156" y="27"/>
                </a:cubicBezTo>
                <a:cubicBezTo>
                  <a:pt x="156" y="27"/>
                  <a:pt x="156" y="27"/>
                  <a:pt x="156" y="27"/>
                </a:cubicBezTo>
                <a:close/>
                <a:moveTo>
                  <a:pt x="167" y="30"/>
                </a:moveTo>
                <a:cubicBezTo>
                  <a:pt x="165" y="29"/>
                  <a:pt x="163" y="27"/>
                  <a:pt x="161" y="27"/>
                </a:cubicBezTo>
                <a:cubicBezTo>
                  <a:pt x="162" y="28"/>
                  <a:pt x="162" y="28"/>
                  <a:pt x="162" y="28"/>
                </a:cubicBezTo>
                <a:cubicBezTo>
                  <a:pt x="164" y="28"/>
                  <a:pt x="166" y="30"/>
                  <a:pt x="167" y="30"/>
                </a:cubicBezTo>
                <a:close/>
                <a:moveTo>
                  <a:pt x="84" y="28"/>
                </a:moveTo>
                <a:cubicBezTo>
                  <a:pt x="85" y="27"/>
                  <a:pt x="85" y="27"/>
                  <a:pt x="85" y="27"/>
                </a:cubicBezTo>
                <a:cubicBezTo>
                  <a:pt x="85" y="27"/>
                  <a:pt x="85" y="27"/>
                  <a:pt x="85" y="27"/>
                </a:cubicBezTo>
                <a:cubicBezTo>
                  <a:pt x="84" y="28"/>
                  <a:pt x="84" y="28"/>
                  <a:pt x="84" y="28"/>
                </a:cubicBezTo>
                <a:close/>
                <a:moveTo>
                  <a:pt x="94" y="29"/>
                </a:moveTo>
                <a:cubicBezTo>
                  <a:pt x="93" y="29"/>
                  <a:pt x="93" y="29"/>
                  <a:pt x="93" y="29"/>
                </a:cubicBezTo>
                <a:cubicBezTo>
                  <a:pt x="93" y="28"/>
                  <a:pt x="93" y="28"/>
                  <a:pt x="93" y="28"/>
                </a:cubicBezTo>
                <a:cubicBezTo>
                  <a:pt x="92" y="29"/>
                  <a:pt x="90" y="28"/>
                  <a:pt x="89" y="29"/>
                </a:cubicBezTo>
                <a:cubicBezTo>
                  <a:pt x="90" y="29"/>
                  <a:pt x="91" y="28"/>
                  <a:pt x="92" y="29"/>
                </a:cubicBezTo>
                <a:cubicBezTo>
                  <a:pt x="89" y="31"/>
                  <a:pt x="85" y="31"/>
                  <a:pt x="82" y="33"/>
                </a:cubicBezTo>
                <a:cubicBezTo>
                  <a:pt x="87" y="33"/>
                  <a:pt x="90" y="30"/>
                  <a:pt x="94" y="29"/>
                </a:cubicBezTo>
                <a:close/>
                <a:moveTo>
                  <a:pt x="147" y="28"/>
                </a:moveTo>
                <a:cubicBezTo>
                  <a:pt x="147" y="28"/>
                  <a:pt x="147" y="28"/>
                  <a:pt x="147" y="28"/>
                </a:cubicBezTo>
                <a:cubicBezTo>
                  <a:pt x="146" y="28"/>
                  <a:pt x="146" y="28"/>
                  <a:pt x="146" y="28"/>
                </a:cubicBezTo>
                <a:cubicBezTo>
                  <a:pt x="147" y="28"/>
                  <a:pt x="147" y="28"/>
                  <a:pt x="147" y="28"/>
                </a:cubicBezTo>
                <a:close/>
                <a:moveTo>
                  <a:pt x="148" y="28"/>
                </a:moveTo>
                <a:cubicBezTo>
                  <a:pt x="149" y="28"/>
                  <a:pt x="149" y="28"/>
                  <a:pt x="149" y="28"/>
                </a:cubicBezTo>
                <a:cubicBezTo>
                  <a:pt x="148" y="28"/>
                  <a:pt x="148" y="28"/>
                  <a:pt x="148" y="28"/>
                </a:cubicBezTo>
                <a:cubicBezTo>
                  <a:pt x="148" y="28"/>
                  <a:pt x="148" y="28"/>
                  <a:pt x="148" y="28"/>
                </a:cubicBezTo>
                <a:close/>
                <a:moveTo>
                  <a:pt x="88" y="29"/>
                </a:moveTo>
                <a:cubicBezTo>
                  <a:pt x="86" y="30"/>
                  <a:pt x="83" y="31"/>
                  <a:pt x="81" y="33"/>
                </a:cubicBezTo>
                <a:cubicBezTo>
                  <a:pt x="85" y="31"/>
                  <a:pt x="85" y="31"/>
                  <a:pt x="85" y="31"/>
                </a:cubicBezTo>
                <a:cubicBezTo>
                  <a:pt x="86" y="30"/>
                  <a:pt x="88" y="30"/>
                  <a:pt x="88" y="29"/>
                </a:cubicBezTo>
                <a:close/>
                <a:moveTo>
                  <a:pt x="157" y="31"/>
                </a:moveTo>
                <a:cubicBezTo>
                  <a:pt x="156" y="31"/>
                  <a:pt x="156" y="31"/>
                  <a:pt x="156" y="31"/>
                </a:cubicBezTo>
                <a:cubicBezTo>
                  <a:pt x="154" y="30"/>
                  <a:pt x="154" y="30"/>
                  <a:pt x="154" y="30"/>
                </a:cubicBezTo>
                <a:cubicBezTo>
                  <a:pt x="157" y="31"/>
                  <a:pt x="157" y="31"/>
                  <a:pt x="157" y="31"/>
                </a:cubicBezTo>
                <a:close/>
                <a:moveTo>
                  <a:pt x="171" y="35"/>
                </a:moveTo>
                <a:cubicBezTo>
                  <a:pt x="169" y="34"/>
                  <a:pt x="167" y="32"/>
                  <a:pt x="165" y="31"/>
                </a:cubicBezTo>
                <a:cubicBezTo>
                  <a:pt x="167" y="33"/>
                  <a:pt x="169" y="35"/>
                  <a:pt x="171" y="36"/>
                </a:cubicBezTo>
                <a:cubicBezTo>
                  <a:pt x="171" y="35"/>
                  <a:pt x="171" y="35"/>
                  <a:pt x="171" y="35"/>
                </a:cubicBezTo>
                <a:close/>
                <a:moveTo>
                  <a:pt x="161" y="33"/>
                </a:moveTo>
                <a:cubicBezTo>
                  <a:pt x="158" y="32"/>
                  <a:pt x="158" y="32"/>
                  <a:pt x="158" y="32"/>
                </a:cubicBezTo>
                <a:cubicBezTo>
                  <a:pt x="159" y="32"/>
                  <a:pt x="160" y="33"/>
                  <a:pt x="161" y="33"/>
                </a:cubicBezTo>
                <a:close/>
                <a:moveTo>
                  <a:pt x="80" y="33"/>
                </a:moveTo>
                <a:cubicBezTo>
                  <a:pt x="80" y="33"/>
                  <a:pt x="80" y="33"/>
                  <a:pt x="80" y="33"/>
                </a:cubicBezTo>
                <a:cubicBezTo>
                  <a:pt x="80" y="33"/>
                  <a:pt x="80" y="33"/>
                  <a:pt x="80" y="33"/>
                </a:cubicBezTo>
                <a:cubicBezTo>
                  <a:pt x="80" y="33"/>
                  <a:pt x="80" y="33"/>
                  <a:pt x="80" y="33"/>
                </a:cubicBezTo>
                <a:close/>
                <a:moveTo>
                  <a:pt x="121" y="33"/>
                </a:moveTo>
                <a:cubicBezTo>
                  <a:pt x="120" y="33"/>
                  <a:pt x="118" y="33"/>
                  <a:pt x="117" y="33"/>
                </a:cubicBezTo>
                <a:cubicBezTo>
                  <a:pt x="119" y="33"/>
                  <a:pt x="120" y="34"/>
                  <a:pt x="121" y="33"/>
                </a:cubicBezTo>
                <a:close/>
                <a:moveTo>
                  <a:pt x="158" y="35"/>
                </a:moveTo>
                <a:cubicBezTo>
                  <a:pt x="156" y="34"/>
                  <a:pt x="154" y="32"/>
                  <a:pt x="153" y="33"/>
                </a:cubicBezTo>
                <a:cubicBezTo>
                  <a:pt x="154" y="34"/>
                  <a:pt x="154" y="34"/>
                  <a:pt x="155" y="35"/>
                </a:cubicBezTo>
                <a:cubicBezTo>
                  <a:pt x="156" y="35"/>
                  <a:pt x="157" y="35"/>
                  <a:pt x="158" y="35"/>
                </a:cubicBezTo>
                <a:close/>
                <a:moveTo>
                  <a:pt x="116" y="33"/>
                </a:moveTo>
                <a:cubicBezTo>
                  <a:pt x="117" y="33"/>
                  <a:pt x="117" y="33"/>
                  <a:pt x="117" y="33"/>
                </a:cubicBezTo>
                <a:cubicBezTo>
                  <a:pt x="117" y="33"/>
                  <a:pt x="117" y="33"/>
                  <a:pt x="117" y="33"/>
                </a:cubicBezTo>
                <a:cubicBezTo>
                  <a:pt x="116" y="33"/>
                  <a:pt x="116" y="33"/>
                  <a:pt x="116" y="33"/>
                </a:cubicBezTo>
                <a:cubicBezTo>
                  <a:pt x="116" y="33"/>
                  <a:pt x="116" y="33"/>
                  <a:pt x="116" y="33"/>
                </a:cubicBezTo>
                <a:close/>
                <a:moveTo>
                  <a:pt x="126" y="33"/>
                </a:moveTo>
                <a:cubicBezTo>
                  <a:pt x="128" y="33"/>
                  <a:pt x="128" y="33"/>
                  <a:pt x="128" y="33"/>
                </a:cubicBezTo>
                <a:cubicBezTo>
                  <a:pt x="126" y="33"/>
                  <a:pt x="126" y="33"/>
                  <a:pt x="126" y="33"/>
                </a:cubicBezTo>
                <a:cubicBezTo>
                  <a:pt x="126" y="33"/>
                  <a:pt x="126" y="33"/>
                  <a:pt x="126" y="33"/>
                </a:cubicBezTo>
                <a:close/>
                <a:moveTo>
                  <a:pt x="134" y="34"/>
                </a:moveTo>
                <a:cubicBezTo>
                  <a:pt x="129" y="33"/>
                  <a:pt x="129" y="33"/>
                  <a:pt x="129" y="33"/>
                </a:cubicBezTo>
                <a:cubicBezTo>
                  <a:pt x="131" y="34"/>
                  <a:pt x="133" y="33"/>
                  <a:pt x="134" y="34"/>
                </a:cubicBezTo>
                <a:close/>
                <a:moveTo>
                  <a:pt x="109" y="34"/>
                </a:moveTo>
                <a:cubicBezTo>
                  <a:pt x="106" y="34"/>
                  <a:pt x="104" y="35"/>
                  <a:pt x="102" y="36"/>
                </a:cubicBezTo>
                <a:cubicBezTo>
                  <a:pt x="104" y="35"/>
                  <a:pt x="107" y="35"/>
                  <a:pt x="109" y="34"/>
                </a:cubicBezTo>
                <a:close/>
                <a:moveTo>
                  <a:pt x="137" y="34"/>
                </a:moveTo>
                <a:cubicBezTo>
                  <a:pt x="135" y="34"/>
                  <a:pt x="135" y="34"/>
                  <a:pt x="135" y="34"/>
                </a:cubicBezTo>
                <a:cubicBezTo>
                  <a:pt x="136" y="34"/>
                  <a:pt x="136" y="35"/>
                  <a:pt x="137" y="34"/>
                </a:cubicBezTo>
                <a:close/>
                <a:moveTo>
                  <a:pt x="76" y="37"/>
                </a:moveTo>
                <a:cubicBezTo>
                  <a:pt x="77" y="36"/>
                  <a:pt x="80" y="36"/>
                  <a:pt x="81" y="34"/>
                </a:cubicBezTo>
                <a:cubicBezTo>
                  <a:pt x="79" y="35"/>
                  <a:pt x="77" y="36"/>
                  <a:pt x="76" y="37"/>
                </a:cubicBezTo>
                <a:close/>
                <a:moveTo>
                  <a:pt x="140" y="35"/>
                </a:moveTo>
                <a:cubicBezTo>
                  <a:pt x="140" y="35"/>
                  <a:pt x="140" y="35"/>
                  <a:pt x="139" y="35"/>
                </a:cubicBezTo>
                <a:cubicBezTo>
                  <a:pt x="139" y="35"/>
                  <a:pt x="139" y="35"/>
                  <a:pt x="139" y="35"/>
                </a:cubicBezTo>
                <a:cubicBezTo>
                  <a:pt x="140" y="35"/>
                  <a:pt x="140" y="35"/>
                  <a:pt x="140" y="35"/>
                </a:cubicBezTo>
                <a:close/>
                <a:moveTo>
                  <a:pt x="160" y="35"/>
                </a:moveTo>
                <a:cubicBezTo>
                  <a:pt x="159" y="35"/>
                  <a:pt x="158" y="36"/>
                  <a:pt x="157" y="36"/>
                </a:cubicBezTo>
                <a:cubicBezTo>
                  <a:pt x="158" y="36"/>
                  <a:pt x="160" y="36"/>
                  <a:pt x="160" y="35"/>
                </a:cubicBezTo>
                <a:close/>
                <a:moveTo>
                  <a:pt x="148" y="37"/>
                </a:moveTo>
                <a:cubicBezTo>
                  <a:pt x="142" y="35"/>
                  <a:pt x="142" y="35"/>
                  <a:pt x="142" y="35"/>
                </a:cubicBezTo>
                <a:cubicBezTo>
                  <a:pt x="143" y="36"/>
                  <a:pt x="146" y="37"/>
                  <a:pt x="148" y="37"/>
                </a:cubicBezTo>
                <a:close/>
                <a:moveTo>
                  <a:pt x="89" y="41"/>
                </a:moveTo>
                <a:cubicBezTo>
                  <a:pt x="92" y="38"/>
                  <a:pt x="96" y="38"/>
                  <a:pt x="100" y="36"/>
                </a:cubicBezTo>
                <a:cubicBezTo>
                  <a:pt x="96" y="37"/>
                  <a:pt x="92" y="39"/>
                  <a:pt x="89" y="41"/>
                </a:cubicBezTo>
                <a:close/>
                <a:moveTo>
                  <a:pt x="165" y="39"/>
                </a:moveTo>
                <a:cubicBezTo>
                  <a:pt x="164" y="38"/>
                  <a:pt x="164" y="38"/>
                  <a:pt x="164" y="38"/>
                </a:cubicBezTo>
                <a:cubicBezTo>
                  <a:pt x="163" y="38"/>
                  <a:pt x="161" y="35"/>
                  <a:pt x="159" y="37"/>
                </a:cubicBezTo>
                <a:cubicBezTo>
                  <a:pt x="160" y="37"/>
                  <a:pt x="160" y="37"/>
                  <a:pt x="160" y="37"/>
                </a:cubicBezTo>
                <a:cubicBezTo>
                  <a:pt x="161" y="36"/>
                  <a:pt x="162" y="39"/>
                  <a:pt x="163" y="38"/>
                </a:cubicBezTo>
                <a:cubicBezTo>
                  <a:pt x="163" y="39"/>
                  <a:pt x="163" y="39"/>
                  <a:pt x="163" y="39"/>
                </a:cubicBezTo>
                <a:cubicBezTo>
                  <a:pt x="163" y="39"/>
                  <a:pt x="166" y="39"/>
                  <a:pt x="165" y="40"/>
                </a:cubicBezTo>
                <a:cubicBezTo>
                  <a:pt x="166" y="40"/>
                  <a:pt x="167" y="45"/>
                  <a:pt x="169" y="42"/>
                </a:cubicBezTo>
                <a:cubicBezTo>
                  <a:pt x="168" y="40"/>
                  <a:pt x="166" y="40"/>
                  <a:pt x="165" y="39"/>
                </a:cubicBezTo>
                <a:close/>
                <a:moveTo>
                  <a:pt x="169" y="38"/>
                </a:moveTo>
                <a:cubicBezTo>
                  <a:pt x="169" y="37"/>
                  <a:pt x="168" y="37"/>
                  <a:pt x="168" y="37"/>
                </a:cubicBezTo>
                <a:cubicBezTo>
                  <a:pt x="168" y="37"/>
                  <a:pt x="169" y="38"/>
                  <a:pt x="169" y="38"/>
                </a:cubicBezTo>
                <a:close/>
                <a:moveTo>
                  <a:pt x="67" y="44"/>
                </a:moveTo>
                <a:cubicBezTo>
                  <a:pt x="69" y="42"/>
                  <a:pt x="73" y="40"/>
                  <a:pt x="75" y="38"/>
                </a:cubicBezTo>
                <a:cubicBezTo>
                  <a:pt x="72" y="39"/>
                  <a:pt x="69" y="42"/>
                  <a:pt x="67" y="44"/>
                </a:cubicBezTo>
                <a:cubicBezTo>
                  <a:pt x="67" y="44"/>
                  <a:pt x="67" y="44"/>
                  <a:pt x="67" y="44"/>
                </a:cubicBezTo>
                <a:close/>
                <a:moveTo>
                  <a:pt x="175" y="39"/>
                </a:moveTo>
                <a:cubicBezTo>
                  <a:pt x="175" y="39"/>
                  <a:pt x="175" y="39"/>
                  <a:pt x="175" y="39"/>
                </a:cubicBezTo>
                <a:cubicBezTo>
                  <a:pt x="174" y="38"/>
                  <a:pt x="174" y="38"/>
                  <a:pt x="174" y="38"/>
                </a:cubicBezTo>
                <a:cubicBezTo>
                  <a:pt x="175" y="39"/>
                  <a:pt x="175" y="39"/>
                  <a:pt x="175" y="39"/>
                </a:cubicBezTo>
                <a:close/>
                <a:moveTo>
                  <a:pt x="74" y="40"/>
                </a:moveTo>
                <a:cubicBezTo>
                  <a:pt x="74" y="39"/>
                  <a:pt x="74" y="40"/>
                  <a:pt x="74" y="41"/>
                </a:cubicBezTo>
                <a:cubicBezTo>
                  <a:pt x="74" y="40"/>
                  <a:pt x="74" y="40"/>
                  <a:pt x="74" y="40"/>
                </a:cubicBezTo>
                <a:close/>
                <a:moveTo>
                  <a:pt x="180" y="40"/>
                </a:moveTo>
                <a:cubicBezTo>
                  <a:pt x="181" y="40"/>
                  <a:pt x="181" y="40"/>
                  <a:pt x="181" y="40"/>
                </a:cubicBezTo>
                <a:cubicBezTo>
                  <a:pt x="180" y="40"/>
                  <a:pt x="180" y="40"/>
                  <a:pt x="180" y="40"/>
                </a:cubicBezTo>
                <a:close/>
                <a:moveTo>
                  <a:pt x="183" y="42"/>
                </a:moveTo>
                <a:cubicBezTo>
                  <a:pt x="182" y="41"/>
                  <a:pt x="182" y="41"/>
                  <a:pt x="182" y="41"/>
                </a:cubicBezTo>
                <a:cubicBezTo>
                  <a:pt x="182" y="41"/>
                  <a:pt x="182" y="41"/>
                  <a:pt x="182" y="41"/>
                </a:cubicBezTo>
                <a:cubicBezTo>
                  <a:pt x="183" y="42"/>
                  <a:pt x="183" y="42"/>
                  <a:pt x="183" y="42"/>
                </a:cubicBezTo>
                <a:close/>
                <a:moveTo>
                  <a:pt x="88" y="41"/>
                </a:moveTo>
                <a:cubicBezTo>
                  <a:pt x="87" y="41"/>
                  <a:pt x="86" y="41"/>
                  <a:pt x="85" y="42"/>
                </a:cubicBezTo>
                <a:cubicBezTo>
                  <a:pt x="86" y="42"/>
                  <a:pt x="87" y="41"/>
                  <a:pt x="88" y="41"/>
                </a:cubicBezTo>
                <a:close/>
                <a:moveTo>
                  <a:pt x="71" y="42"/>
                </a:moveTo>
                <a:cubicBezTo>
                  <a:pt x="72" y="42"/>
                  <a:pt x="72" y="42"/>
                  <a:pt x="72" y="42"/>
                </a:cubicBezTo>
                <a:cubicBezTo>
                  <a:pt x="72" y="41"/>
                  <a:pt x="72" y="41"/>
                  <a:pt x="72" y="41"/>
                </a:cubicBezTo>
                <a:cubicBezTo>
                  <a:pt x="71" y="42"/>
                  <a:pt x="71" y="42"/>
                  <a:pt x="71" y="42"/>
                </a:cubicBezTo>
                <a:close/>
                <a:moveTo>
                  <a:pt x="66" y="45"/>
                </a:moveTo>
                <a:cubicBezTo>
                  <a:pt x="64" y="45"/>
                  <a:pt x="63" y="46"/>
                  <a:pt x="63" y="48"/>
                </a:cubicBezTo>
                <a:cubicBezTo>
                  <a:pt x="65" y="46"/>
                  <a:pt x="65" y="46"/>
                  <a:pt x="65" y="46"/>
                </a:cubicBezTo>
                <a:cubicBezTo>
                  <a:pt x="65" y="46"/>
                  <a:pt x="65" y="47"/>
                  <a:pt x="65" y="47"/>
                </a:cubicBezTo>
                <a:cubicBezTo>
                  <a:pt x="66" y="47"/>
                  <a:pt x="66" y="47"/>
                  <a:pt x="66" y="47"/>
                </a:cubicBezTo>
                <a:cubicBezTo>
                  <a:pt x="65" y="46"/>
                  <a:pt x="66" y="46"/>
                  <a:pt x="66" y="45"/>
                </a:cubicBezTo>
                <a:close/>
                <a:moveTo>
                  <a:pt x="183" y="49"/>
                </a:moveTo>
                <a:cubicBezTo>
                  <a:pt x="183" y="49"/>
                  <a:pt x="183" y="49"/>
                  <a:pt x="183" y="49"/>
                </a:cubicBezTo>
                <a:cubicBezTo>
                  <a:pt x="181" y="47"/>
                  <a:pt x="181" y="47"/>
                  <a:pt x="181" y="47"/>
                </a:cubicBezTo>
                <a:cubicBezTo>
                  <a:pt x="183" y="49"/>
                  <a:pt x="183" y="49"/>
                  <a:pt x="183" y="49"/>
                </a:cubicBezTo>
                <a:close/>
                <a:moveTo>
                  <a:pt x="61" y="50"/>
                </a:moveTo>
                <a:cubicBezTo>
                  <a:pt x="61" y="49"/>
                  <a:pt x="61" y="49"/>
                  <a:pt x="61" y="49"/>
                </a:cubicBezTo>
                <a:cubicBezTo>
                  <a:pt x="61" y="49"/>
                  <a:pt x="61" y="49"/>
                  <a:pt x="61" y="49"/>
                </a:cubicBezTo>
                <a:cubicBezTo>
                  <a:pt x="61" y="50"/>
                  <a:pt x="61" y="50"/>
                  <a:pt x="61" y="50"/>
                </a:cubicBezTo>
                <a:close/>
                <a:moveTo>
                  <a:pt x="58" y="51"/>
                </a:moveTo>
                <a:cubicBezTo>
                  <a:pt x="59" y="51"/>
                  <a:pt x="59" y="51"/>
                  <a:pt x="59" y="51"/>
                </a:cubicBezTo>
                <a:cubicBezTo>
                  <a:pt x="60" y="50"/>
                  <a:pt x="60" y="50"/>
                  <a:pt x="60" y="50"/>
                </a:cubicBezTo>
                <a:cubicBezTo>
                  <a:pt x="58" y="51"/>
                  <a:pt x="58" y="51"/>
                  <a:pt x="58" y="51"/>
                </a:cubicBezTo>
                <a:close/>
                <a:moveTo>
                  <a:pt x="190" y="57"/>
                </a:moveTo>
                <a:cubicBezTo>
                  <a:pt x="188" y="55"/>
                  <a:pt x="187" y="53"/>
                  <a:pt x="185" y="51"/>
                </a:cubicBezTo>
                <a:cubicBezTo>
                  <a:pt x="187" y="53"/>
                  <a:pt x="188" y="56"/>
                  <a:pt x="190" y="57"/>
                </a:cubicBezTo>
                <a:close/>
                <a:moveTo>
                  <a:pt x="190" y="52"/>
                </a:moveTo>
                <a:cubicBezTo>
                  <a:pt x="193" y="54"/>
                  <a:pt x="193" y="54"/>
                  <a:pt x="193" y="54"/>
                </a:cubicBezTo>
                <a:cubicBezTo>
                  <a:pt x="190" y="52"/>
                  <a:pt x="190" y="52"/>
                  <a:pt x="190" y="52"/>
                </a:cubicBezTo>
                <a:close/>
                <a:moveTo>
                  <a:pt x="67" y="55"/>
                </a:moveTo>
                <a:cubicBezTo>
                  <a:pt x="69" y="53"/>
                  <a:pt x="69" y="53"/>
                  <a:pt x="69" y="53"/>
                </a:cubicBezTo>
                <a:cubicBezTo>
                  <a:pt x="69" y="54"/>
                  <a:pt x="67" y="54"/>
                  <a:pt x="67" y="55"/>
                </a:cubicBezTo>
                <a:close/>
                <a:moveTo>
                  <a:pt x="193" y="61"/>
                </a:moveTo>
                <a:cubicBezTo>
                  <a:pt x="192" y="60"/>
                  <a:pt x="192" y="60"/>
                  <a:pt x="192" y="60"/>
                </a:cubicBezTo>
                <a:cubicBezTo>
                  <a:pt x="192" y="60"/>
                  <a:pt x="192" y="61"/>
                  <a:pt x="193" y="61"/>
                </a:cubicBezTo>
                <a:close/>
                <a:moveTo>
                  <a:pt x="198" y="62"/>
                </a:moveTo>
                <a:cubicBezTo>
                  <a:pt x="197" y="61"/>
                  <a:pt x="197" y="61"/>
                  <a:pt x="197" y="61"/>
                </a:cubicBezTo>
                <a:cubicBezTo>
                  <a:pt x="198" y="61"/>
                  <a:pt x="198" y="62"/>
                  <a:pt x="198" y="62"/>
                </a:cubicBezTo>
                <a:close/>
                <a:moveTo>
                  <a:pt x="223" y="62"/>
                </a:moveTo>
                <a:cubicBezTo>
                  <a:pt x="223" y="62"/>
                  <a:pt x="223" y="62"/>
                  <a:pt x="223" y="62"/>
                </a:cubicBezTo>
                <a:cubicBezTo>
                  <a:pt x="223" y="62"/>
                  <a:pt x="223" y="62"/>
                  <a:pt x="223" y="62"/>
                </a:cubicBezTo>
                <a:cubicBezTo>
                  <a:pt x="223" y="62"/>
                  <a:pt x="223" y="62"/>
                  <a:pt x="223" y="62"/>
                </a:cubicBezTo>
                <a:close/>
                <a:moveTo>
                  <a:pt x="194" y="63"/>
                </a:moveTo>
                <a:cubicBezTo>
                  <a:pt x="194" y="63"/>
                  <a:pt x="194" y="63"/>
                  <a:pt x="194" y="63"/>
                </a:cubicBezTo>
                <a:cubicBezTo>
                  <a:pt x="194" y="64"/>
                  <a:pt x="194" y="64"/>
                  <a:pt x="194" y="64"/>
                </a:cubicBezTo>
                <a:cubicBezTo>
                  <a:pt x="195" y="64"/>
                  <a:pt x="195" y="64"/>
                  <a:pt x="195" y="64"/>
                </a:cubicBezTo>
                <a:cubicBezTo>
                  <a:pt x="195" y="64"/>
                  <a:pt x="194" y="64"/>
                  <a:pt x="194" y="63"/>
                </a:cubicBezTo>
                <a:close/>
                <a:moveTo>
                  <a:pt x="226" y="69"/>
                </a:moveTo>
                <a:cubicBezTo>
                  <a:pt x="226" y="67"/>
                  <a:pt x="225" y="66"/>
                  <a:pt x="224" y="65"/>
                </a:cubicBezTo>
                <a:cubicBezTo>
                  <a:pt x="224" y="66"/>
                  <a:pt x="225" y="68"/>
                  <a:pt x="226" y="69"/>
                </a:cubicBezTo>
                <a:close/>
                <a:moveTo>
                  <a:pt x="197" y="68"/>
                </a:moveTo>
                <a:cubicBezTo>
                  <a:pt x="195" y="65"/>
                  <a:pt x="195" y="65"/>
                  <a:pt x="195" y="65"/>
                </a:cubicBezTo>
                <a:cubicBezTo>
                  <a:pt x="195" y="66"/>
                  <a:pt x="196" y="68"/>
                  <a:pt x="197" y="68"/>
                </a:cubicBezTo>
                <a:close/>
                <a:moveTo>
                  <a:pt x="48" y="83"/>
                </a:moveTo>
                <a:cubicBezTo>
                  <a:pt x="51" y="77"/>
                  <a:pt x="52" y="71"/>
                  <a:pt x="57" y="66"/>
                </a:cubicBezTo>
                <a:cubicBezTo>
                  <a:pt x="54" y="70"/>
                  <a:pt x="51" y="74"/>
                  <a:pt x="50" y="79"/>
                </a:cubicBezTo>
                <a:cubicBezTo>
                  <a:pt x="49" y="80"/>
                  <a:pt x="49" y="81"/>
                  <a:pt x="48" y="82"/>
                </a:cubicBezTo>
                <a:cubicBezTo>
                  <a:pt x="48" y="82"/>
                  <a:pt x="48" y="83"/>
                  <a:pt x="48" y="83"/>
                </a:cubicBezTo>
                <a:close/>
                <a:moveTo>
                  <a:pt x="188" y="68"/>
                </a:moveTo>
                <a:cubicBezTo>
                  <a:pt x="188" y="67"/>
                  <a:pt x="187" y="66"/>
                  <a:pt x="187" y="67"/>
                </a:cubicBezTo>
                <a:cubicBezTo>
                  <a:pt x="188" y="68"/>
                  <a:pt x="188" y="68"/>
                  <a:pt x="188" y="68"/>
                </a:cubicBezTo>
                <a:cubicBezTo>
                  <a:pt x="188" y="68"/>
                  <a:pt x="188" y="68"/>
                  <a:pt x="188" y="68"/>
                </a:cubicBezTo>
                <a:close/>
                <a:moveTo>
                  <a:pt x="190" y="70"/>
                </a:moveTo>
                <a:cubicBezTo>
                  <a:pt x="189" y="70"/>
                  <a:pt x="189" y="69"/>
                  <a:pt x="188" y="69"/>
                </a:cubicBezTo>
                <a:cubicBezTo>
                  <a:pt x="189" y="70"/>
                  <a:pt x="189" y="70"/>
                  <a:pt x="190" y="70"/>
                </a:cubicBezTo>
                <a:close/>
                <a:moveTo>
                  <a:pt x="198" y="70"/>
                </a:moveTo>
                <a:cubicBezTo>
                  <a:pt x="198" y="71"/>
                  <a:pt x="198" y="71"/>
                  <a:pt x="198" y="71"/>
                </a:cubicBezTo>
                <a:cubicBezTo>
                  <a:pt x="198" y="70"/>
                  <a:pt x="198" y="70"/>
                  <a:pt x="198" y="70"/>
                </a:cubicBezTo>
                <a:close/>
                <a:moveTo>
                  <a:pt x="227" y="74"/>
                </a:moveTo>
                <a:cubicBezTo>
                  <a:pt x="228" y="73"/>
                  <a:pt x="226" y="71"/>
                  <a:pt x="226" y="70"/>
                </a:cubicBezTo>
                <a:cubicBezTo>
                  <a:pt x="226" y="71"/>
                  <a:pt x="226" y="73"/>
                  <a:pt x="227" y="74"/>
                </a:cubicBezTo>
                <a:close/>
                <a:moveTo>
                  <a:pt x="191" y="73"/>
                </a:moveTo>
                <a:cubicBezTo>
                  <a:pt x="191" y="73"/>
                  <a:pt x="190" y="73"/>
                  <a:pt x="190" y="72"/>
                </a:cubicBezTo>
                <a:cubicBezTo>
                  <a:pt x="191" y="73"/>
                  <a:pt x="191" y="73"/>
                  <a:pt x="191" y="73"/>
                </a:cubicBezTo>
                <a:cubicBezTo>
                  <a:pt x="191" y="73"/>
                  <a:pt x="191" y="73"/>
                  <a:pt x="191" y="73"/>
                </a:cubicBezTo>
                <a:close/>
                <a:moveTo>
                  <a:pt x="199" y="73"/>
                </a:moveTo>
                <a:cubicBezTo>
                  <a:pt x="199" y="73"/>
                  <a:pt x="199" y="73"/>
                  <a:pt x="199" y="73"/>
                </a:cubicBezTo>
                <a:cubicBezTo>
                  <a:pt x="199" y="72"/>
                  <a:pt x="199" y="72"/>
                  <a:pt x="199" y="72"/>
                </a:cubicBezTo>
                <a:cubicBezTo>
                  <a:pt x="199" y="73"/>
                  <a:pt x="199" y="73"/>
                  <a:pt x="199" y="73"/>
                </a:cubicBezTo>
                <a:close/>
                <a:moveTo>
                  <a:pt x="191" y="74"/>
                </a:moveTo>
                <a:cubicBezTo>
                  <a:pt x="191" y="74"/>
                  <a:pt x="191" y="74"/>
                  <a:pt x="191" y="74"/>
                </a:cubicBezTo>
                <a:cubicBezTo>
                  <a:pt x="191" y="74"/>
                  <a:pt x="191" y="74"/>
                  <a:pt x="191" y="74"/>
                </a:cubicBezTo>
                <a:cubicBezTo>
                  <a:pt x="191" y="74"/>
                  <a:pt x="191" y="74"/>
                  <a:pt x="191" y="74"/>
                </a:cubicBezTo>
                <a:close/>
                <a:moveTo>
                  <a:pt x="201" y="74"/>
                </a:moveTo>
                <a:cubicBezTo>
                  <a:pt x="201" y="74"/>
                  <a:pt x="201" y="74"/>
                  <a:pt x="201" y="74"/>
                </a:cubicBezTo>
                <a:cubicBezTo>
                  <a:pt x="201" y="74"/>
                  <a:pt x="201" y="74"/>
                  <a:pt x="201" y="74"/>
                </a:cubicBezTo>
                <a:cubicBezTo>
                  <a:pt x="201" y="74"/>
                  <a:pt x="201" y="74"/>
                  <a:pt x="201" y="74"/>
                </a:cubicBezTo>
                <a:close/>
                <a:moveTo>
                  <a:pt x="228" y="77"/>
                </a:moveTo>
                <a:cubicBezTo>
                  <a:pt x="229" y="76"/>
                  <a:pt x="228" y="75"/>
                  <a:pt x="228" y="74"/>
                </a:cubicBezTo>
                <a:cubicBezTo>
                  <a:pt x="227" y="75"/>
                  <a:pt x="228" y="76"/>
                  <a:pt x="228" y="77"/>
                </a:cubicBezTo>
                <a:close/>
                <a:moveTo>
                  <a:pt x="200" y="75"/>
                </a:moveTo>
                <a:cubicBezTo>
                  <a:pt x="200" y="75"/>
                  <a:pt x="200" y="75"/>
                  <a:pt x="200" y="75"/>
                </a:cubicBezTo>
                <a:cubicBezTo>
                  <a:pt x="200" y="76"/>
                  <a:pt x="200" y="76"/>
                  <a:pt x="200" y="76"/>
                </a:cubicBezTo>
                <a:cubicBezTo>
                  <a:pt x="200" y="75"/>
                  <a:pt x="200" y="75"/>
                  <a:pt x="200" y="75"/>
                </a:cubicBezTo>
                <a:cubicBezTo>
                  <a:pt x="200" y="75"/>
                  <a:pt x="200" y="75"/>
                  <a:pt x="200" y="75"/>
                </a:cubicBezTo>
                <a:close/>
                <a:moveTo>
                  <a:pt x="192" y="77"/>
                </a:moveTo>
                <a:cubicBezTo>
                  <a:pt x="190" y="77"/>
                  <a:pt x="192" y="80"/>
                  <a:pt x="192" y="81"/>
                </a:cubicBezTo>
                <a:cubicBezTo>
                  <a:pt x="193" y="80"/>
                  <a:pt x="192" y="79"/>
                  <a:pt x="192" y="78"/>
                </a:cubicBezTo>
                <a:cubicBezTo>
                  <a:pt x="192" y="78"/>
                  <a:pt x="192" y="78"/>
                  <a:pt x="192" y="77"/>
                </a:cubicBezTo>
                <a:close/>
                <a:moveTo>
                  <a:pt x="201" y="78"/>
                </a:moveTo>
                <a:cubicBezTo>
                  <a:pt x="201" y="77"/>
                  <a:pt x="200" y="78"/>
                  <a:pt x="201" y="78"/>
                </a:cubicBezTo>
                <a:cubicBezTo>
                  <a:pt x="201" y="78"/>
                  <a:pt x="201" y="78"/>
                  <a:pt x="201" y="78"/>
                </a:cubicBezTo>
                <a:close/>
                <a:moveTo>
                  <a:pt x="206" y="79"/>
                </a:moveTo>
                <a:cubicBezTo>
                  <a:pt x="205" y="79"/>
                  <a:pt x="205" y="79"/>
                  <a:pt x="205" y="79"/>
                </a:cubicBezTo>
                <a:cubicBezTo>
                  <a:pt x="205" y="79"/>
                  <a:pt x="206" y="79"/>
                  <a:pt x="206" y="79"/>
                </a:cubicBezTo>
                <a:close/>
                <a:moveTo>
                  <a:pt x="202" y="83"/>
                </a:moveTo>
                <a:cubicBezTo>
                  <a:pt x="203" y="81"/>
                  <a:pt x="202" y="80"/>
                  <a:pt x="201" y="79"/>
                </a:cubicBezTo>
                <a:cubicBezTo>
                  <a:pt x="202" y="80"/>
                  <a:pt x="202" y="82"/>
                  <a:pt x="202" y="83"/>
                </a:cubicBezTo>
                <a:close/>
                <a:moveTo>
                  <a:pt x="207" y="83"/>
                </a:moveTo>
                <a:cubicBezTo>
                  <a:pt x="207" y="82"/>
                  <a:pt x="206" y="81"/>
                  <a:pt x="206" y="80"/>
                </a:cubicBezTo>
                <a:cubicBezTo>
                  <a:pt x="207" y="83"/>
                  <a:pt x="207" y="83"/>
                  <a:pt x="207" y="83"/>
                </a:cubicBezTo>
                <a:close/>
                <a:moveTo>
                  <a:pt x="193" y="84"/>
                </a:moveTo>
                <a:cubicBezTo>
                  <a:pt x="193" y="83"/>
                  <a:pt x="193" y="83"/>
                  <a:pt x="193" y="83"/>
                </a:cubicBezTo>
                <a:cubicBezTo>
                  <a:pt x="192" y="82"/>
                  <a:pt x="192" y="82"/>
                  <a:pt x="192" y="82"/>
                </a:cubicBezTo>
                <a:cubicBezTo>
                  <a:pt x="193" y="84"/>
                  <a:pt x="193" y="84"/>
                  <a:pt x="193" y="84"/>
                </a:cubicBezTo>
                <a:close/>
                <a:moveTo>
                  <a:pt x="203" y="85"/>
                </a:moveTo>
                <a:cubicBezTo>
                  <a:pt x="204" y="85"/>
                  <a:pt x="203" y="84"/>
                  <a:pt x="203" y="84"/>
                </a:cubicBezTo>
                <a:cubicBezTo>
                  <a:pt x="203" y="85"/>
                  <a:pt x="203" y="85"/>
                  <a:pt x="203" y="85"/>
                </a:cubicBezTo>
                <a:close/>
                <a:moveTo>
                  <a:pt x="48" y="85"/>
                </a:moveTo>
                <a:cubicBezTo>
                  <a:pt x="47" y="85"/>
                  <a:pt x="47" y="85"/>
                  <a:pt x="47" y="86"/>
                </a:cubicBezTo>
                <a:cubicBezTo>
                  <a:pt x="47" y="86"/>
                  <a:pt x="48" y="86"/>
                  <a:pt x="47" y="86"/>
                </a:cubicBezTo>
                <a:cubicBezTo>
                  <a:pt x="47" y="85"/>
                  <a:pt x="48" y="85"/>
                  <a:pt x="48" y="85"/>
                </a:cubicBezTo>
                <a:close/>
                <a:moveTo>
                  <a:pt x="39" y="85"/>
                </a:moveTo>
                <a:cubicBezTo>
                  <a:pt x="40" y="85"/>
                  <a:pt x="40" y="85"/>
                  <a:pt x="40" y="85"/>
                </a:cubicBezTo>
                <a:cubicBezTo>
                  <a:pt x="39" y="85"/>
                  <a:pt x="39" y="85"/>
                  <a:pt x="39" y="85"/>
                </a:cubicBezTo>
                <a:cubicBezTo>
                  <a:pt x="39" y="85"/>
                  <a:pt x="39" y="85"/>
                  <a:pt x="39" y="85"/>
                </a:cubicBezTo>
                <a:close/>
                <a:moveTo>
                  <a:pt x="205" y="86"/>
                </a:moveTo>
                <a:cubicBezTo>
                  <a:pt x="205" y="86"/>
                  <a:pt x="205" y="86"/>
                  <a:pt x="205" y="86"/>
                </a:cubicBezTo>
                <a:cubicBezTo>
                  <a:pt x="204" y="86"/>
                  <a:pt x="204" y="86"/>
                  <a:pt x="204" y="86"/>
                </a:cubicBezTo>
                <a:cubicBezTo>
                  <a:pt x="205" y="86"/>
                  <a:pt x="205" y="86"/>
                  <a:pt x="205" y="86"/>
                </a:cubicBezTo>
                <a:close/>
                <a:moveTo>
                  <a:pt x="47" y="87"/>
                </a:moveTo>
                <a:cubicBezTo>
                  <a:pt x="47" y="87"/>
                  <a:pt x="47" y="87"/>
                  <a:pt x="46" y="87"/>
                </a:cubicBezTo>
                <a:cubicBezTo>
                  <a:pt x="46" y="88"/>
                  <a:pt x="46" y="88"/>
                  <a:pt x="46" y="88"/>
                </a:cubicBezTo>
                <a:cubicBezTo>
                  <a:pt x="47" y="87"/>
                  <a:pt x="47" y="87"/>
                  <a:pt x="47" y="87"/>
                </a:cubicBezTo>
                <a:close/>
                <a:moveTo>
                  <a:pt x="39" y="87"/>
                </a:moveTo>
                <a:cubicBezTo>
                  <a:pt x="38" y="88"/>
                  <a:pt x="38" y="90"/>
                  <a:pt x="38" y="91"/>
                </a:cubicBezTo>
                <a:cubicBezTo>
                  <a:pt x="38" y="90"/>
                  <a:pt x="38" y="89"/>
                  <a:pt x="39" y="87"/>
                </a:cubicBezTo>
                <a:close/>
                <a:moveTo>
                  <a:pt x="205" y="91"/>
                </a:moveTo>
                <a:cubicBezTo>
                  <a:pt x="204" y="90"/>
                  <a:pt x="205" y="88"/>
                  <a:pt x="204" y="87"/>
                </a:cubicBezTo>
                <a:cubicBezTo>
                  <a:pt x="204" y="92"/>
                  <a:pt x="204" y="92"/>
                  <a:pt x="204" y="92"/>
                </a:cubicBezTo>
                <a:cubicBezTo>
                  <a:pt x="205" y="91"/>
                  <a:pt x="205" y="91"/>
                  <a:pt x="205" y="91"/>
                </a:cubicBezTo>
                <a:cubicBezTo>
                  <a:pt x="205" y="90"/>
                  <a:pt x="205" y="91"/>
                  <a:pt x="206" y="91"/>
                </a:cubicBezTo>
                <a:cubicBezTo>
                  <a:pt x="206" y="91"/>
                  <a:pt x="206" y="92"/>
                  <a:pt x="205" y="92"/>
                </a:cubicBezTo>
                <a:cubicBezTo>
                  <a:pt x="206" y="92"/>
                  <a:pt x="206" y="92"/>
                  <a:pt x="206" y="92"/>
                </a:cubicBezTo>
                <a:cubicBezTo>
                  <a:pt x="206" y="91"/>
                  <a:pt x="206" y="91"/>
                  <a:pt x="206" y="90"/>
                </a:cubicBezTo>
                <a:cubicBezTo>
                  <a:pt x="205" y="90"/>
                  <a:pt x="205" y="90"/>
                  <a:pt x="205" y="91"/>
                </a:cubicBezTo>
                <a:close/>
                <a:moveTo>
                  <a:pt x="205" y="90"/>
                </a:moveTo>
                <a:cubicBezTo>
                  <a:pt x="206" y="89"/>
                  <a:pt x="205" y="88"/>
                  <a:pt x="205" y="88"/>
                </a:cubicBezTo>
                <a:cubicBezTo>
                  <a:pt x="205" y="88"/>
                  <a:pt x="205" y="89"/>
                  <a:pt x="205" y="90"/>
                </a:cubicBezTo>
                <a:close/>
                <a:moveTo>
                  <a:pt x="208" y="89"/>
                </a:moveTo>
                <a:cubicBezTo>
                  <a:pt x="208" y="88"/>
                  <a:pt x="208" y="88"/>
                  <a:pt x="208" y="88"/>
                </a:cubicBezTo>
                <a:cubicBezTo>
                  <a:pt x="208" y="88"/>
                  <a:pt x="208" y="88"/>
                  <a:pt x="208" y="88"/>
                </a:cubicBezTo>
                <a:cubicBezTo>
                  <a:pt x="208" y="89"/>
                  <a:pt x="208" y="89"/>
                  <a:pt x="208" y="89"/>
                </a:cubicBezTo>
                <a:close/>
                <a:moveTo>
                  <a:pt x="209" y="92"/>
                </a:moveTo>
                <a:cubicBezTo>
                  <a:pt x="209" y="92"/>
                  <a:pt x="209" y="90"/>
                  <a:pt x="208" y="89"/>
                </a:cubicBezTo>
                <a:cubicBezTo>
                  <a:pt x="210" y="90"/>
                  <a:pt x="208" y="92"/>
                  <a:pt x="209" y="93"/>
                </a:cubicBezTo>
                <a:cubicBezTo>
                  <a:pt x="209" y="92"/>
                  <a:pt x="209" y="92"/>
                  <a:pt x="209" y="92"/>
                </a:cubicBezTo>
                <a:close/>
                <a:moveTo>
                  <a:pt x="46" y="91"/>
                </a:moveTo>
                <a:cubicBezTo>
                  <a:pt x="46" y="91"/>
                  <a:pt x="46" y="91"/>
                  <a:pt x="46" y="91"/>
                </a:cubicBezTo>
                <a:cubicBezTo>
                  <a:pt x="46" y="91"/>
                  <a:pt x="46" y="91"/>
                  <a:pt x="46" y="91"/>
                </a:cubicBezTo>
                <a:close/>
                <a:moveTo>
                  <a:pt x="231" y="91"/>
                </a:moveTo>
                <a:cubicBezTo>
                  <a:pt x="231" y="91"/>
                  <a:pt x="231" y="91"/>
                  <a:pt x="231" y="91"/>
                </a:cubicBezTo>
                <a:cubicBezTo>
                  <a:pt x="231" y="91"/>
                  <a:pt x="231" y="91"/>
                  <a:pt x="231" y="91"/>
                </a:cubicBezTo>
                <a:close/>
                <a:moveTo>
                  <a:pt x="198" y="92"/>
                </a:moveTo>
                <a:cubicBezTo>
                  <a:pt x="197" y="92"/>
                  <a:pt x="197" y="92"/>
                  <a:pt x="197" y="92"/>
                </a:cubicBezTo>
                <a:cubicBezTo>
                  <a:pt x="197" y="93"/>
                  <a:pt x="198" y="93"/>
                  <a:pt x="198" y="93"/>
                </a:cubicBezTo>
                <a:cubicBezTo>
                  <a:pt x="198" y="92"/>
                  <a:pt x="198" y="92"/>
                  <a:pt x="198" y="92"/>
                </a:cubicBezTo>
                <a:close/>
                <a:moveTo>
                  <a:pt x="37" y="94"/>
                </a:moveTo>
                <a:cubicBezTo>
                  <a:pt x="37" y="93"/>
                  <a:pt x="37" y="93"/>
                  <a:pt x="37" y="93"/>
                </a:cubicBezTo>
                <a:cubicBezTo>
                  <a:pt x="37" y="93"/>
                  <a:pt x="37" y="94"/>
                  <a:pt x="37" y="94"/>
                </a:cubicBezTo>
                <a:close/>
                <a:moveTo>
                  <a:pt x="205" y="95"/>
                </a:moveTo>
                <a:cubicBezTo>
                  <a:pt x="205" y="95"/>
                  <a:pt x="205" y="95"/>
                  <a:pt x="205" y="95"/>
                </a:cubicBezTo>
                <a:cubicBezTo>
                  <a:pt x="205" y="93"/>
                  <a:pt x="205" y="93"/>
                  <a:pt x="205" y="93"/>
                </a:cubicBezTo>
                <a:cubicBezTo>
                  <a:pt x="205" y="95"/>
                  <a:pt x="205" y="95"/>
                  <a:pt x="205" y="95"/>
                </a:cubicBezTo>
                <a:close/>
                <a:moveTo>
                  <a:pt x="232" y="97"/>
                </a:moveTo>
                <a:cubicBezTo>
                  <a:pt x="232" y="96"/>
                  <a:pt x="232" y="96"/>
                  <a:pt x="232" y="96"/>
                </a:cubicBezTo>
                <a:cubicBezTo>
                  <a:pt x="232" y="93"/>
                  <a:pt x="232" y="93"/>
                  <a:pt x="232" y="93"/>
                </a:cubicBezTo>
                <a:cubicBezTo>
                  <a:pt x="232" y="97"/>
                  <a:pt x="232" y="97"/>
                  <a:pt x="232" y="97"/>
                </a:cubicBezTo>
                <a:close/>
                <a:moveTo>
                  <a:pt x="206" y="95"/>
                </a:moveTo>
                <a:cubicBezTo>
                  <a:pt x="206" y="95"/>
                  <a:pt x="206" y="95"/>
                  <a:pt x="206" y="95"/>
                </a:cubicBezTo>
                <a:cubicBezTo>
                  <a:pt x="206" y="97"/>
                  <a:pt x="206" y="97"/>
                  <a:pt x="206" y="97"/>
                </a:cubicBezTo>
                <a:cubicBezTo>
                  <a:pt x="207" y="97"/>
                  <a:pt x="207" y="97"/>
                  <a:pt x="207" y="97"/>
                </a:cubicBezTo>
                <a:cubicBezTo>
                  <a:pt x="206" y="96"/>
                  <a:pt x="206" y="96"/>
                  <a:pt x="206" y="95"/>
                </a:cubicBezTo>
                <a:close/>
                <a:moveTo>
                  <a:pt x="207" y="99"/>
                </a:moveTo>
                <a:cubicBezTo>
                  <a:pt x="205" y="99"/>
                  <a:pt x="206" y="97"/>
                  <a:pt x="205" y="96"/>
                </a:cubicBezTo>
                <a:cubicBezTo>
                  <a:pt x="205" y="96"/>
                  <a:pt x="205" y="96"/>
                  <a:pt x="205" y="96"/>
                </a:cubicBezTo>
                <a:cubicBezTo>
                  <a:pt x="206" y="101"/>
                  <a:pt x="205" y="107"/>
                  <a:pt x="205" y="111"/>
                </a:cubicBezTo>
                <a:cubicBezTo>
                  <a:pt x="207" y="111"/>
                  <a:pt x="207" y="111"/>
                  <a:pt x="207" y="111"/>
                </a:cubicBezTo>
                <a:cubicBezTo>
                  <a:pt x="206" y="111"/>
                  <a:pt x="205" y="111"/>
                  <a:pt x="205" y="110"/>
                </a:cubicBezTo>
                <a:cubicBezTo>
                  <a:pt x="206" y="110"/>
                  <a:pt x="206" y="110"/>
                  <a:pt x="206" y="110"/>
                </a:cubicBezTo>
                <a:cubicBezTo>
                  <a:pt x="206" y="110"/>
                  <a:pt x="206" y="109"/>
                  <a:pt x="207" y="109"/>
                </a:cubicBezTo>
                <a:cubicBezTo>
                  <a:pt x="207" y="108"/>
                  <a:pt x="207" y="106"/>
                  <a:pt x="206" y="106"/>
                </a:cubicBezTo>
                <a:cubicBezTo>
                  <a:pt x="206" y="105"/>
                  <a:pt x="206" y="105"/>
                  <a:pt x="207" y="105"/>
                </a:cubicBezTo>
                <a:cubicBezTo>
                  <a:pt x="206" y="104"/>
                  <a:pt x="206" y="104"/>
                  <a:pt x="206" y="104"/>
                </a:cubicBezTo>
                <a:cubicBezTo>
                  <a:pt x="206" y="104"/>
                  <a:pt x="205" y="102"/>
                  <a:pt x="206" y="102"/>
                </a:cubicBezTo>
                <a:cubicBezTo>
                  <a:pt x="206" y="102"/>
                  <a:pt x="206" y="102"/>
                  <a:pt x="206" y="102"/>
                </a:cubicBezTo>
                <a:cubicBezTo>
                  <a:pt x="206" y="101"/>
                  <a:pt x="205" y="100"/>
                  <a:pt x="206" y="100"/>
                </a:cubicBezTo>
                <a:cubicBezTo>
                  <a:pt x="206" y="100"/>
                  <a:pt x="206" y="100"/>
                  <a:pt x="207" y="100"/>
                </a:cubicBezTo>
                <a:cubicBezTo>
                  <a:pt x="207" y="99"/>
                  <a:pt x="207" y="99"/>
                  <a:pt x="207" y="99"/>
                </a:cubicBezTo>
                <a:close/>
                <a:moveTo>
                  <a:pt x="51" y="142"/>
                </a:moveTo>
                <a:cubicBezTo>
                  <a:pt x="45" y="127"/>
                  <a:pt x="43" y="113"/>
                  <a:pt x="45" y="96"/>
                </a:cubicBezTo>
                <a:cubicBezTo>
                  <a:pt x="45" y="97"/>
                  <a:pt x="45" y="97"/>
                  <a:pt x="44" y="97"/>
                </a:cubicBezTo>
                <a:cubicBezTo>
                  <a:pt x="45" y="100"/>
                  <a:pt x="44" y="103"/>
                  <a:pt x="44" y="106"/>
                </a:cubicBezTo>
                <a:cubicBezTo>
                  <a:pt x="43" y="106"/>
                  <a:pt x="43" y="106"/>
                  <a:pt x="43" y="106"/>
                </a:cubicBezTo>
                <a:cubicBezTo>
                  <a:pt x="44" y="106"/>
                  <a:pt x="44" y="106"/>
                  <a:pt x="44" y="106"/>
                </a:cubicBezTo>
                <a:cubicBezTo>
                  <a:pt x="44" y="108"/>
                  <a:pt x="44" y="109"/>
                  <a:pt x="44" y="111"/>
                </a:cubicBezTo>
                <a:cubicBezTo>
                  <a:pt x="43" y="113"/>
                  <a:pt x="45" y="115"/>
                  <a:pt x="44" y="116"/>
                </a:cubicBezTo>
                <a:cubicBezTo>
                  <a:pt x="44" y="116"/>
                  <a:pt x="44" y="116"/>
                  <a:pt x="44" y="116"/>
                </a:cubicBezTo>
                <a:cubicBezTo>
                  <a:pt x="45" y="117"/>
                  <a:pt x="45" y="117"/>
                  <a:pt x="45" y="117"/>
                </a:cubicBezTo>
                <a:cubicBezTo>
                  <a:pt x="45" y="117"/>
                  <a:pt x="44" y="117"/>
                  <a:pt x="44" y="117"/>
                </a:cubicBezTo>
                <a:cubicBezTo>
                  <a:pt x="45" y="119"/>
                  <a:pt x="44" y="120"/>
                  <a:pt x="45" y="121"/>
                </a:cubicBezTo>
                <a:cubicBezTo>
                  <a:pt x="44" y="121"/>
                  <a:pt x="44" y="121"/>
                  <a:pt x="44" y="121"/>
                </a:cubicBezTo>
                <a:cubicBezTo>
                  <a:pt x="45" y="125"/>
                  <a:pt x="46" y="128"/>
                  <a:pt x="47" y="131"/>
                </a:cubicBezTo>
                <a:cubicBezTo>
                  <a:pt x="47" y="132"/>
                  <a:pt x="47" y="133"/>
                  <a:pt x="47" y="135"/>
                </a:cubicBezTo>
                <a:cubicBezTo>
                  <a:pt x="48" y="135"/>
                  <a:pt x="48" y="136"/>
                  <a:pt x="49" y="137"/>
                </a:cubicBezTo>
                <a:cubicBezTo>
                  <a:pt x="48" y="139"/>
                  <a:pt x="50" y="141"/>
                  <a:pt x="51" y="142"/>
                </a:cubicBezTo>
                <a:close/>
                <a:moveTo>
                  <a:pt x="199" y="102"/>
                </a:moveTo>
                <a:cubicBezTo>
                  <a:pt x="199" y="101"/>
                  <a:pt x="199" y="101"/>
                  <a:pt x="199" y="101"/>
                </a:cubicBezTo>
                <a:cubicBezTo>
                  <a:pt x="198" y="102"/>
                  <a:pt x="198" y="102"/>
                  <a:pt x="198" y="102"/>
                </a:cubicBezTo>
                <a:cubicBezTo>
                  <a:pt x="199" y="103"/>
                  <a:pt x="198" y="106"/>
                  <a:pt x="200" y="106"/>
                </a:cubicBezTo>
                <a:cubicBezTo>
                  <a:pt x="200" y="106"/>
                  <a:pt x="199" y="107"/>
                  <a:pt x="199" y="107"/>
                </a:cubicBezTo>
                <a:cubicBezTo>
                  <a:pt x="198" y="107"/>
                  <a:pt x="199" y="108"/>
                  <a:pt x="199" y="108"/>
                </a:cubicBezTo>
                <a:cubicBezTo>
                  <a:pt x="200" y="105"/>
                  <a:pt x="200" y="105"/>
                  <a:pt x="200" y="105"/>
                </a:cubicBezTo>
                <a:cubicBezTo>
                  <a:pt x="199" y="105"/>
                  <a:pt x="199" y="104"/>
                  <a:pt x="199" y="103"/>
                </a:cubicBezTo>
                <a:cubicBezTo>
                  <a:pt x="199" y="103"/>
                  <a:pt x="199" y="102"/>
                  <a:pt x="199" y="102"/>
                </a:cubicBezTo>
                <a:close/>
                <a:moveTo>
                  <a:pt x="207" y="103"/>
                </a:moveTo>
                <a:cubicBezTo>
                  <a:pt x="207" y="104"/>
                  <a:pt x="207" y="104"/>
                  <a:pt x="207" y="104"/>
                </a:cubicBezTo>
                <a:cubicBezTo>
                  <a:pt x="207" y="104"/>
                  <a:pt x="207" y="104"/>
                  <a:pt x="207" y="104"/>
                </a:cubicBezTo>
                <a:cubicBezTo>
                  <a:pt x="207" y="103"/>
                  <a:pt x="207" y="103"/>
                  <a:pt x="207" y="103"/>
                </a:cubicBezTo>
                <a:cubicBezTo>
                  <a:pt x="207" y="103"/>
                  <a:pt x="207" y="103"/>
                  <a:pt x="207" y="103"/>
                </a:cubicBezTo>
                <a:close/>
                <a:moveTo>
                  <a:pt x="200" y="111"/>
                </a:moveTo>
                <a:cubicBezTo>
                  <a:pt x="200" y="110"/>
                  <a:pt x="200" y="109"/>
                  <a:pt x="199" y="109"/>
                </a:cubicBezTo>
                <a:cubicBezTo>
                  <a:pt x="199" y="112"/>
                  <a:pt x="199" y="114"/>
                  <a:pt x="199" y="117"/>
                </a:cubicBezTo>
                <a:cubicBezTo>
                  <a:pt x="199" y="117"/>
                  <a:pt x="199" y="117"/>
                  <a:pt x="199" y="117"/>
                </a:cubicBezTo>
                <a:cubicBezTo>
                  <a:pt x="198" y="118"/>
                  <a:pt x="199" y="120"/>
                  <a:pt x="199" y="120"/>
                </a:cubicBezTo>
                <a:cubicBezTo>
                  <a:pt x="200" y="117"/>
                  <a:pt x="200" y="114"/>
                  <a:pt x="200" y="111"/>
                </a:cubicBezTo>
                <a:close/>
                <a:moveTo>
                  <a:pt x="205" y="114"/>
                </a:moveTo>
                <a:cubicBezTo>
                  <a:pt x="206" y="112"/>
                  <a:pt x="206" y="112"/>
                  <a:pt x="206" y="112"/>
                </a:cubicBezTo>
                <a:cubicBezTo>
                  <a:pt x="205" y="112"/>
                  <a:pt x="205" y="112"/>
                  <a:pt x="205" y="112"/>
                </a:cubicBezTo>
                <a:cubicBezTo>
                  <a:pt x="205" y="113"/>
                  <a:pt x="205" y="113"/>
                  <a:pt x="205" y="113"/>
                </a:cubicBezTo>
                <a:cubicBezTo>
                  <a:pt x="205" y="113"/>
                  <a:pt x="205" y="113"/>
                  <a:pt x="205" y="113"/>
                </a:cubicBezTo>
                <a:cubicBezTo>
                  <a:pt x="205" y="113"/>
                  <a:pt x="205" y="115"/>
                  <a:pt x="205" y="115"/>
                </a:cubicBezTo>
                <a:cubicBezTo>
                  <a:pt x="205" y="116"/>
                  <a:pt x="205" y="116"/>
                  <a:pt x="205" y="116"/>
                </a:cubicBezTo>
                <a:cubicBezTo>
                  <a:pt x="206" y="115"/>
                  <a:pt x="206" y="114"/>
                  <a:pt x="205" y="114"/>
                </a:cubicBezTo>
                <a:close/>
                <a:moveTo>
                  <a:pt x="204" y="123"/>
                </a:moveTo>
                <a:cubicBezTo>
                  <a:pt x="205" y="121"/>
                  <a:pt x="206" y="118"/>
                  <a:pt x="205" y="116"/>
                </a:cubicBezTo>
                <a:cubicBezTo>
                  <a:pt x="204" y="119"/>
                  <a:pt x="204" y="119"/>
                  <a:pt x="204" y="119"/>
                </a:cubicBezTo>
                <a:cubicBezTo>
                  <a:pt x="204" y="120"/>
                  <a:pt x="204" y="121"/>
                  <a:pt x="204" y="122"/>
                </a:cubicBezTo>
                <a:cubicBezTo>
                  <a:pt x="203" y="124"/>
                  <a:pt x="203" y="127"/>
                  <a:pt x="202" y="129"/>
                </a:cubicBezTo>
                <a:cubicBezTo>
                  <a:pt x="201" y="130"/>
                  <a:pt x="202" y="133"/>
                  <a:pt x="201" y="133"/>
                </a:cubicBezTo>
                <a:cubicBezTo>
                  <a:pt x="202" y="134"/>
                  <a:pt x="199" y="135"/>
                  <a:pt x="200" y="136"/>
                </a:cubicBezTo>
                <a:cubicBezTo>
                  <a:pt x="201" y="136"/>
                  <a:pt x="201" y="134"/>
                  <a:pt x="201" y="133"/>
                </a:cubicBezTo>
                <a:cubicBezTo>
                  <a:pt x="202" y="133"/>
                  <a:pt x="202" y="133"/>
                  <a:pt x="202" y="133"/>
                </a:cubicBezTo>
                <a:cubicBezTo>
                  <a:pt x="202" y="133"/>
                  <a:pt x="202" y="133"/>
                  <a:pt x="202" y="133"/>
                </a:cubicBezTo>
                <a:cubicBezTo>
                  <a:pt x="202" y="132"/>
                  <a:pt x="202" y="131"/>
                  <a:pt x="203" y="131"/>
                </a:cubicBezTo>
                <a:cubicBezTo>
                  <a:pt x="200" y="130"/>
                  <a:pt x="204" y="129"/>
                  <a:pt x="203" y="127"/>
                </a:cubicBezTo>
                <a:cubicBezTo>
                  <a:pt x="203" y="127"/>
                  <a:pt x="204" y="127"/>
                  <a:pt x="204" y="126"/>
                </a:cubicBezTo>
                <a:cubicBezTo>
                  <a:pt x="202" y="125"/>
                  <a:pt x="205" y="124"/>
                  <a:pt x="204" y="123"/>
                </a:cubicBezTo>
                <a:close/>
                <a:moveTo>
                  <a:pt x="7" y="117"/>
                </a:moveTo>
                <a:cubicBezTo>
                  <a:pt x="7" y="117"/>
                  <a:pt x="6" y="118"/>
                  <a:pt x="6" y="118"/>
                </a:cubicBezTo>
                <a:cubicBezTo>
                  <a:pt x="6" y="117"/>
                  <a:pt x="7" y="117"/>
                  <a:pt x="7" y="117"/>
                </a:cubicBezTo>
                <a:close/>
                <a:moveTo>
                  <a:pt x="210" y="117"/>
                </a:moveTo>
                <a:cubicBezTo>
                  <a:pt x="210" y="117"/>
                  <a:pt x="209" y="117"/>
                  <a:pt x="209" y="117"/>
                </a:cubicBezTo>
                <a:cubicBezTo>
                  <a:pt x="209" y="117"/>
                  <a:pt x="209" y="117"/>
                  <a:pt x="209" y="117"/>
                </a:cubicBezTo>
                <a:cubicBezTo>
                  <a:pt x="210" y="117"/>
                  <a:pt x="210" y="117"/>
                  <a:pt x="210" y="117"/>
                </a:cubicBezTo>
                <a:close/>
                <a:moveTo>
                  <a:pt x="203" y="118"/>
                </a:moveTo>
                <a:cubicBezTo>
                  <a:pt x="203" y="118"/>
                  <a:pt x="203" y="118"/>
                  <a:pt x="203" y="118"/>
                </a:cubicBezTo>
                <a:cubicBezTo>
                  <a:pt x="203" y="117"/>
                  <a:pt x="203" y="117"/>
                  <a:pt x="203" y="117"/>
                </a:cubicBezTo>
                <a:cubicBezTo>
                  <a:pt x="203" y="118"/>
                  <a:pt x="203" y="118"/>
                  <a:pt x="203" y="118"/>
                </a:cubicBezTo>
                <a:close/>
                <a:moveTo>
                  <a:pt x="6" y="127"/>
                </a:moveTo>
                <a:cubicBezTo>
                  <a:pt x="7" y="127"/>
                  <a:pt x="7" y="127"/>
                  <a:pt x="7" y="127"/>
                </a:cubicBezTo>
                <a:cubicBezTo>
                  <a:pt x="7" y="125"/>
                  <a:pt x="7" y="125"/>
                  <a:pt x="7" y="125"/>
                </a:cubicBezTo>
                <a:cubicBezTo>
                  <a:pt x="6" y="127"/>
                  <a:pt x="6" y="127"/>
                  <a:pt x="6" y="127"/>
                </a:cubicBezTo>
                <a:close/>
                <a:moveTo>
                  <a:pt x="199" y="126"/>
                </a:moveTo>
                <a:cubicBezTo>
                  <a:pt x="199" y="126"/>
                  <a:pt x="198" y="126"/>
                  <a:pt x="198" y="126"/>
                </a:cubicBezTo>
                <a:cubicBezTo>
                  <a:pt x="198" y="127"/>
                  <a:pt x="198" y="127"/>
                  <a:pt x="198" y="127"/>
                </a:cubicBezTo>
                <a:cubicBezTo>
                  <a:pt x="199" y="127"/>
                  <a:pt x="199" y="127"/>
                  <a:pt x="199" y="127"/>
                </a:cubicBezTo>
                <a:cubicBezTo>
                  <a:pt x="199" y="126"/>
                  <a:pt x="199" y="126"/>
                  <a:pt x="199" y="126"/>
                </a:cubicBezTo>
                <a:close/>
                <a:moveTo>
                  <a:pt x="207" y="127"/>
                </a:moveTo>
                <a:cubicBezTo>
                  <a:pt x="207" y="126"/>
                  <a:pt x="207" y="126"/>
                  <a:pt x="207" y="126"/>
                </a:cubicBezTo>
                <a:cubicBezTo>
                  <a:pt x="207" y="128"/>
                  <a:pt x="207" y="128"/>
                  <a:pt x="207" y="128"/>
                </a:cubicBezTo>
                <a:cubicBezTo>
                  <a:pt x="207" y="128"/>
                  <a:pt x="207" y="127"/>
                  <a:pt x="207" y="127"/>
                </a:cubicBezTo>
                <a:close/>
                <a:moveTo>
                  <a:pt x="6" y="129"/>
                </a:moveTo>
                <a:cubicBezTo>
                  <a:pt x="5" y="128"/>
                  <a:pt x="5" y="128"/>
                  <a:pt x="5" y="128"/>
                </a:cubicBezTo>
                <a:cubicBezTo>
                  <a:pt x="5" y="129"/>
                  <a:pt x="5" y="129"/>
                  <a:pt x="6" y="129"/>
                </a:cubicBezTo>
                <a:cubicBezTo>
                  <a:pt x="6" y="129"/>
                  <a:pt x="6" y="129"/>
                  <a:pt x="6" y="129"/>
                </a:cubicBezTo>
                <a:close/>
                <a:moveTo>
                  <a:pt x="0" y="130"/>
                </a:moveTo>
                <a:cubicBezTo>
                  <a:pt x="1" y="130"/>
                  <a:pt x="1" y="130"/>
                  <a:pt x="1" y="130"/>
                </a:cubicBezTo>
                <a:cubicBezTo>
                  <a:pt x="1" y="131"/>
                  <a:pt x="1" y="131"/>
                  <a:pt x="1" y="131"/>
                </a:cubicBezTo>
                <a:cubicBezTo>
                  <a:pt x="0" y="131"/>
                  <a:pt x="0" y="131"/>
                  <a:pt x="0" y="131"/>
                </a:cubicBezTo>
                <a:cubicBezTo>
                  <a:pt x="0" y="130"/>
                  <a:pt x="0" y="130"/>
                  <a:pt x="0" y="130"/>
                </a:cubicBezTo>
                <a:close/>
                <a:moveTo>
                  <a:pt x="3" y="131"/>
                </a:moveTo>
                <a:cubicBezTo>
                  <a:pt x="3" y="132"/>
                  <a:pt x="3" y="132"/>
                  <a:pt x="3" y="132"/>
                </a:cubicBezTo>
                <a:cubicBezTo>
                  <a:pt x="3" y="131"/>
                  <a:pt x="3" y="131"/>
                  <a:pt x="3" y="131"/>
                </a:cubicBezTo>
                <a:close/>
                <a:moveTo>
                  <a:pt x="1" y="134"/>
                </a:moveTo>
                <a:cubicBezTo>
                  <a:pt x="0" y="132"/>
                  <a:pt x="0" y="132"/>
                  <a:pt x="0" y="132"/>
                </a:cubicBezTo>
                <a:cubicBezTo>
                  <a:pt x="1" y="132"/>
                  <a:pt x="1" y="133"/>
                  <a:pt x="1" y="134"/>
                </a:cubicBezTo>
                <a:close/>
                <a:moveTo>
                  <a:pt x="2" y="136"/>
                </a:moveTo>
                <a:cubicBezTo>
                  <a:pt x="1" y="136"/>
                  <a:pt x="2" y="134"/>
                  <a:pt x="2" y="133"/>
                </a:cubicBezTo>
                <a:cubicBezTo>
                  <a:pt x="3" y="134"/>
                  <a:pt x="2" y="135"/>
                  <a:pt x="2" y="136"/>
                </a:cubicBezTo>
                <a:close/>
                <a:moveTo>
                  <a:pt x="200" y="137"/>
                </a:moveTo>
                <a:cubicBezTo>
                  <a:pt x="200" y="137"/>
                  <a:pt x="200" y="137"/>
                  <a:pt x="199" y="137"/>
                </a:cubicBezTo>
                <a:cubicBezTo>
                  <a:pt x="199" y="138"/>
                  <a:pt x="199" y="138"/>
                  <a:pt x="199" y="138"/>
                </a:cubicBezTo>
                <a:cubicBezTo>
                  <a:pt x="197" y="139"/>
                  <a:pt x="199" y="141"/>
                  <a:pt x="197" y="141"/>
                </a:cubicBezTo>
                <a:cubicBezTo>
                  <a:pt x="197" y="142"/>
                  <a:pt x="197" y="142"/>
                  <a:pt x="197" y="142"/>
                </a:cubicBezTo>
                <a:cubicBezTo>
                  <a:pt x="196" y="142"/>
                  <a:pt x="196" y="144"/>
                  <a:pt x="195" y="145"/>
                </a:cubicBezTo>
                <a:cubicBezTo>
                  <a:pt x="195" y="145"/>
                  <a:pt x="196" y="145"/>
                  <a:pt x="197" y="145"/>
                </a:cubicBezTo>
                <a:cubicBezTo>
                  <a:pt x="198" y="143"/>
                  <a:pt x="198" y="141"/>
                  <a:pt x="200" y="139"/>
                </a:cubicBezTo>
                <a:cubicBezTo>
                  <a:pt x="199" y="138"/>
                  <a:pt x="200" y="138"/>
                  <a:pt x="200" y="137"/>
                </a:cubicBezTo>
                <a:close/>
                <a:moveTo>
                  <a:pt x="227" y="142"/>
                </a:moveTo>
                <a:cubicBezTo>
                  <a:pt x="225" y="146"/>
                  <a:pt x="225" y="146"/>
                  <a:pt x="225" y="146"/>
                </a:cubicBezTo>
                <a:cubicBezTo>
                  <a:pt x="227" y="142"/>
                  <a:pt x="227" y="142"/>
                  <a:pt x="227" y="142"/>
                </a:cubicBezTo>
                <a:close/>
                <a:moveTo>
                  <a:pt x="53" y="149"/>
                </a:moveTo>
                <a:cubicBezTo>
                  <a:pt x="53" y="148"/>
                  <a:pt x="53" y="146"/>
                  <a:pt x="52" y="146"/>
                </a:cubicBezTo>
                <a:cubicBezTo>
                  <a:pt x="53" y="149"/>
                  <a:pt x="53" y="149"/>
                  <a:pt x="53" y="149"/>
                </a:cubicBezTo>
                <a:cubicBezTo>
                  <a:pt x="53" y="149"/>
                  <a:pt x="53" y="149"/>
                  <a:pt x="53" y="149"/>
                </a:cubicBezTo>
                <a:close/>
                <a:moveTo>
                  <a:pt x="194" y="148"/>
                </a:moveTo>
                <a:cubicBezTo>
                  <a:pt x="194" y="148"/>
                  <a:pt x="195" y="147"/>
                  <a:pt x="195" y="146"/>
                </a:cubicBezTo>
                <a:cubicBezTo>
                  <a:pt x="193" y="148"/>
                  <a:pt x="193" y="148"/>
                  <a:pt x="193" y="148"/>
                </a:cubicBezTo>
                <a:cubicBezTo>
                  <a:pt x="194" y="148"/>
                  <a:pt x="194" y="148"/>
                  <a:pt x="194" y="148"/>
                </a:cubicBezTo>
                <a:close/>
                <a:moveTo>
                  <a:pt x="196" y="146"/>
                </a:moveTo>
                <a:cubicBezTo>
                  <a:pt x="196" y="146"/>
                  <a:pt x="195" y="147"/>
                  <a:pt x="195" y="147"/>
                </a:cubicBezTo>
                <a:cubicBezTo>
                  <a:pt x="195" y="148"/>
                  <a:pt x="195" y="148"/>
                  <a:pt x="195" y="148"/>
                </a:cubicBezTo>
                <a:cubicBezTo>
                  <a:pt x="195" y="147"/>
                  <a:pt x="196" y="147"/>
                  <a:pt x="196" y="146"/>
                </a:cubicBezTo>
                <a:close/>
                <a:moveTo>
                  <a:pt x="8" y="150"/>
                </a:moveTo>
                <a:cubicBezTo>
                  <a:pt x="8" y="149"/>
                  <a:pt x="7" y="148"/>
                  <a:pt x="6" y="147"/>
                </a:cubicBezTo>
                <a:cubicBezTo>
                  <a:pt x="7" y="148"/>
                  <a:pt x="4" y="149"/>
                  <a:pt x="5" y="150"/>
                </a:cubicBezTo>
                <a:cubicBezTo>
                  <a:pt x="5" y="150"/>
                  <a:pt x="6" y="149"/>
                  <a:pt x="6" y="149"/>
                </a:cubicBezTo>
                <a:cubicBezTo>
                  <a:pt x="8" y="150"/>
                  <a:pt x="8" y="150"/>
                  <a:pt x="8" y="150"/>
                </a:cubicBezTo>
                <a:close/>
                <a:moveTo>
                  <a:pt x="193" y="152"/>
                </a:moveTo>
                <a:cubicBezTo>
                  <a:pt x="194" y="151"/>
                  <a:pt x="194" y="151"/>
                  <a:pt x="194" y="151"/>
                </a:cubicBezTo>
                <a:cubicBezTo>
                  <a:pt x="195" y="148"/>
                  <a:pt x="195" y="148"/>
                  <a:pt x="195" y="148"/>
                </a:cubicBezTo>
                <a:cubicBezTo>
                  <a:pt x="193" y="152"/>
                  <a:pt x="193" y="152"/>
                  <a:pt x="193" y="152"/>
                </a:cubicBezTo>
                <a:close/>
                <a:moveTo>
                  <a:pt x="4" y="149"/>
                </a:moveTo>
                <a:cubicBezTo>
                  <a:pt x="4" y="149"/>
                  <a:pt x="3" y="149"/>
                  <a:pt x="3" y="149"/>
                </a:cubicBezTo>
                <a:cubicBezTo>
                  <a:pt x="3" y="149"/>
                  <a:pt x="3" y="149"/>
                  <a:pt x="3" y="149"/>
                </a:cubicBezTo>
                <a:cubicBezTo>
                  <a:pt x="3" y="149"/>
                  <a:pt x="3" y="150"/>
                  <a:pt x="4" y="149"/>
                </a:cubicBezTo>
                <a:cubicBezTo>
                  <a:pt x="4" y="149"/>
                  <a:pt x="4" y="149"/>
                  <a:pt x="4" y="149"/>
                </a:cubicBezTo>
                <a:close/>
                <a:moveTo>
                  <a:pt x="12" y="150"/>
                </a:moveTo>
                <a:cubicBezTo>
                  <a:pt x="11" y="149"/>
                  <a:pt x="11" y="149"/>
                  <a:pt x="10" y="149"/>
                </a:cubicBezTo>
                <a:cubicBezTo>
                  <a:pt x="11" y="150"/>
                  <a:pt x="11" y="150"/>
                  <a:pt x="11" y="150"/>
                </a:cubicBezTo>
                <a:cubicBezTo>
                  <a:pt x="10" y="150"/>
                  <a:pt x="10" y="150"/>
                  <a:pt x="10" y="150"/>
                </a:cubicBezTo>
                <a:cubicBezTo>
                  <a:pt x="10" y="151"/>
                  <a:pt x="11" y="150"/>
                  <a:pt x="11" y="151"/>
                </a:cubicBezTo>
                <a:cubicBezTo>
                  <a:pt x="11" y="151"/>
                  <a:pt x="12" y="150"/>
                  <a:pt x="12" y="150"/>
                </a:cubicBezTo>
                <a:close/>
                <a:moveTo>
                  <a:pt x="192" y="150"/>
                </a:moveTo>
                <a:cubicBezTo>
                  <a:pt x="192" y="150"/>
                  <a:pt x="191" y="151"/>
                  <a:pt x="192" y="152"/>
                </a:cubicBezTo>
                <a:cubicBezTo>
                  <a:pt x="192" y="151"/>
                  <a:pt x="192" y="151"/>
                  <a:pt x="192" y="150"/>
                </a:cubicBezTo>
                <a:close/>
                <a:moveTo>
                  <a:pt x="188" y="157"/>
                </a:moveTo>
                <a:cubicBezTo>
                  <a:pt x="189" y="156"/>
                  <a:pt x="190" y="154"/>
                  <a:pt x="191" y="152"/>
                </a:cubicBezTo>
                <a:cubicBezTo>
                  <a:pt x="190" y="154"/>
                  <a:pt x="188" y="155"/>
                  <a:pt x="188" y="157"/>
                </a:cubicBezTo>
                <a:close/>
                <a:moveTo>
                  <a:pt x="192" y="155"/>
                </a:moveTo>
                <a:cubicBezTo>
                  <a:pt x="193" y="153"/>
                  <a:pt x="193" y="153"/>
                  <a:pt x="193" y="153"/>
                </a:cubicBezTo>
                <a:cubicBezTo>
                  <a:pt x="192" y="153"/>
                  <a:pt x="191" y="154"/>
                  <a:pt x="192" y="155"/>
                </a:cubicBezTo>
                <a:close/>
                <a:moveTo>
                  <a:pt x="178" y="154"/>
                </a:moveTo>
                <a:cubicBezTo>
                  <a:pt x="178" y="154"/>
                  <a:pt x="178" y="153"/>
                  <a:pt x="177" y="153"/>
                </a:cubicBezTo>
                <a:cubicBezTo>
                  <a:pt x="177" y="154"/>
                  <a:pt x="176" y="155"/>
                  <a:pt x="175" y="156"/>
                </a:cubicBezTo>
                <a:cubicBezTo>
                  <a:pt x="174" y="157"/>
                  <a:pt x="173" y="157"/>
                  <a:pt x="173" y="158"/>
                </a:cubicBezTo>
                <a:cubicBezTo>
                  <a:pt x="172" y="159"/>
                  <a:pt x="172" y="161"/>
                  <a:pt x="171" y="160"/>
                </a:cubicBezTo>
                <a:cubicBezTo>
                  <a:pt x="171" y="160"/>
                  <a:pt x="171" y="160"/>
                  <a:pt x="171" y="160"/>
                </a:cubicBezTo>
                <a:cubicBezTo>
                  <a:pt x="171" y="160"/>
                  <a:pt x="171" y="161"/>
                  <a:pt x="170" y="161"/>
                </a:cubicBezTo>
                <a:cubicBezTo>
                  <a:pt x="166" y="166"/>
                  <a:pt x="160" y="169"/>
                  <a:pt x="155" y="173"/>
                </a:cubicBezTo>
                <a:cubicBezTo>
                  <a:pt x="155" y="173"/>
                  <a:pt x="155" y="173"/>
                  <a:pt x="155" y="173"/>
                </a:cubicBezTo>
                <a:cubicBezTo>
                  <a:pt x="153" y="174"/>
                  <a:pt x="153" y="174"/>
                  <a:pt x="153" y="174"/>
                </a:cubicBezTo>
                <a:cubicBezTo>
                  <a:pt x="153" y="174"/>
                  <a:pt x="153" y="174"/>
                  <a:pt x="153" y="174"/>
                </a:cubicBezTo>
                <a:cubicBezTo>
                  <a:pt x="152" y="174"/>
                  <a:pt x="150" y="175"/>
                  <a:pt x="151" y="176"/>
                </a:cubicBezTo>
                <a:cubicBezTo>
                  <a:pt x="161" y="170"/>
                  <a:pt x="170" y="164"/>
                  <a:pt x="178" y="154"/>
                </a:cubicBezTo>
                <a:close/>
                <a:moveTo>
                  <a:pt x="222" y="153"/>
                </a:moveTo>
                <a:cubicBezTo>
                  <a:pt x="221" y="157"/>
                  <a:pt x="221" y="157"/>
                  <a:pt x="221" y="157"/>
                </a:cubicBezTo>
                <a:cubicBezTo>
                  <a:pt x="222" y="153"/>
                  <a:pt x="222" y="153"/>
                  <a:pt x="222" y="153"/>
                </a:cubicBezTo>
                <a:close/>
                <a:moveTo>
                  <a:pt x="196" y="160"/>
                </a:moveTo>
                <a:cubicBezTo>
                  <a:pt x="197" y="158"/>
                  <a:pt x="198" y="156"/>
                  <a:pt x="199" y="154"/>
                </a:cubicBezTo>
                <a:cubicBezTo>
                  <a:pt x="196" y="159"/>
                  <a:pt x="192" y="164"/>
                  <a:pt x="188" y="169"/>
                </a:cubicBezTo>
                <a:cubicBezTo>
                  <a:pt x="189" y="169"/>
                  <a:pt x="190" y="169"/>
                  <a:pt x="190" y="167"/>
                </a:cubicBezTo>
                <a:cubicBezTo>
                  <a:pt x="190" y="167"/>
                  <a:pt x="190" y="168"/>
                  <a:pt x="191" y="168"/>
                </a:cubicBezTo>
                <a:cubicBezTo>
                  <a:pt x="191" y="166"/>
                  <a:pt x="191" y="166"/>
                  <a:pt x="191" y="166"/>
                </a:cubicBezTo>
                <a:cubicBezTo>
                  <a:pt x="192" y="165"/>
                  <a:pt x="192" y="164"/>
                  <a:pt x="194" y="164"/>
                </a:cubicBezTo>
                <a:cubicBezTo>
                  <a:pt x="194" y="164"/>
                  <a:pt x="193" y="163"/>
                  <a:pt x="194" y="163"/>
                </a:cubicBezTo>
                <a:cubicBezTo>
                  <a:pt x="194" y="163"/>
                  <a:pt x="194" y="163"/>
                  <a:pt x="194" y="163"/>
                </a:cubicBezTo>
                <a:cubicBezTo>
                  <a:pt x="194" y="162"/>
                  <a:pt x="195" y="161"/>
                  <a:pt x="196" y="160"/>
                </a:cubicBezTo>
                <a:close/>
                <a:moveTo>
                  <a:pt x="184" y="156"/>
                </a:moveTo>
                <a:cubicBezTo>
                  <a:pt x="183" y="156"/>
                  <a:pt x="183" y="157"/>
                  <a:pt x="183" y="157"/>
                </a:cubicBezTo>
                <a:cubicBezTo>
                  <a:pt x="183" y="157"/>
                  <a:pt x="184" y="157"/>
                  <a:pt x="184" y="156"/>
                </a:cubicBezTo>
                <a:close/>
                <a:moveTo>
                  <a:pt x="14" y="157"/>
                </a:moveTo>
                <a:cubicBezTo>
                  <a:pt x="14" y="158"/>
                  <a:pt x="14" y="158"/>
                  <a:pt x="14" y="158"/>
                </a:cubicBezTo>
                <a:cubicBezTo>
                  <a:pt x="14" y="158"/>
                  <a:pt x="14" y="158"/>
                  <a:pt x="14" y="158"/>
                </a:cubicBezTo>
                <a:cubicBezTo>
                  <a:pt x="14" y="157"/>
                  <a:pt x="14" y="157"/>
                  <a:pt x="14" y="157"/>
                </a:cubicBezTo>
                <a:cubicBezTo>
                  <a:pt x="14" y="157"/>
                  <a:pt x="14" y="157"/>
                  <a:pt x="14" y="157"/>
                </a:cubicBezTo>
                <a:close/>
                <a:moveTo>
                  <a:pt x="187" y="157"/>
                </a:moveTo>
                <a:cubicBezTo>
                  <a:pt x="187" y="157"/>
                  <a:pt x="187" y="157"/>
                  <a:pt x="187" y="157"/>
                </a:cubicBezTo>
                <a:cubicBezTo>
                  <a:pt x="184" y="162"/>
                  <a:pt x="180" y="165"/>
                  <a:pt x="177" y="168"/>
                </a:cubicBezTo>
                <a:cubicBezTo>
                  <a:pt x="177" y="168"/>
                  <a:pt x="177" y="168"/>
                  <a:pt x="177" y="168"/>
                </a:cubicBezTo>
                <a:cubicBezTo>
                  <a:pt x="181" y="165"/>
                  <a:pt x="184" y="161"/>
                  <a:pt x="187" y="157"/>
                </a:cubicBezTo>
                <a:close/>
                <a:moveTo>
                  <a:pt x="190" y="158"/>
                </a:moveTo>
                <a:cubicBezTo>
                  <a:pt x="190" y="157"/>
                  <a:pt x="190" y="157"/>
                  <a:pt x="190" y="157"/>
                </a:cubicBezTo>
                <a:cubicBezTo>
                  <a:pt x="190" y="158"/>
                  <a:pt x="189" y="158"/>
                  <a:pt x="189" y="158"/>
                </a:cubicBezTo>
                <a:cubicBezTo>
                  <a:pt x="189" y="158"/>
                  <a:pt x="190" y="158"/>
                  <a:pt x="190" y="158"/>
                </a:cubicBezTo>
                <a:close/>
                <a:moveTo>
                  <a:pt x="17" y="159"/>
                </a:moveTo>
                <a:cubicBezTo>
                  <a:pt x="17" y="160"/>
                  <a:pt x="17" y="160"/>
                  <a:pt x="17" y="160"/>
                </a:cubicBezTo>
                <a:cubicBezTo>
                  <a:pt x="17" y="160"/>
                  <a:pt x="17" y="160"/>
                  <a:pt x="17" y="160"/>
                </a:cubicBezTo>
                <a:cubicBezTo>
                  <a:pt x="17" y="159"/>
                  <a:pt x="17" y="159"/>
                  <a:pt x="17" y="159"/>
                </a:cubicBezTo>
                <a:cubicBezTo>
                  <a:pt x="17" y="159"/>
                  <a:pt x="17" y="159"/>
                  <a:pt x="17" y="159"/>
                </a:cubicBezTo>
                <a:close/>
                <a:moveTo>
                  <a:pt x="188" y="160"/>
                </a:moveTo>
                <a:cubicBezTo>
                  <a:pt x="188" y="160"/>
                  <a:pt x="188" y="160"/>
                  <a:pt x="188" y="160"/>
                </a:cubicBezTo>
                <a:cubicBezTo>
                  <a:pt x="188" y="160"/>
                  <a:pt x="188" y="160"/>
                  <a:pt x="188" y="160"/>
                </a:cubicBezTo>
                <a:close/>
                <a:moveTo>
                  <a:pt x="219" y="160"/>
                </a:moveTo>
                <a:cubicBezTo>
                  <a:pt x="218" y="161"/>
                  <a:pt x="218" y="161"/>
                  <a:pt x="218" y="161"/>
                </a:cubicBezTo>
                <a:cubicBezTo>
                  <a:pt x="219" y="160"/>
                  <a:pt x="219" y="160"/>
                  <a:pt x="219" y="160"/>
                </a:cubicBezTo>
                <a:close/>
                <a:moveTo>
                  <a:pt x="75" y="160"/>
                </a:moveTo>
                <a:cubicBezTo>
                  <a:pt x="76" y="160"/>
                  <a:pt x="76" y="160"/>
                  <a:pt x="76" y="160"/>
                </a:cubicBezTo>
                <a:cubicBezTo>
                  <a:pt x="75" y="160"/>
                  <a:pt x="75" y="160"/>
                  <a:pt x="75" y="160"/>
                </a:cubicBezTo>
                <a:close/>
                <a:moveTo>
                  <a:pt x="70" y="162"/>
                </a:moveTo>
                <a:cubicBezTo>
                  <a:pt x="70" y="162"/>
                  <a:pt x="70" y="161"/>
                  <a:pt x="70" y="161"/>
                </a:cubicBezTo>
                <a:cubicBezTo>
                  <a:pt x="69" y="161"/>
                  <a:pt x="70" y="162"/>
                  <a:pt x="70" y="162"/>
                </a:cubicBezTo>
                <a:cubicBezTo>
                  <a:pt x="70" y="162"/>
                  <a:pt x="70" y="162"/>
                  <a:pt x="70" y="162"/>
                </a:cubicBezTo>
                <a:close/>
                <a:moveTo>
                  <a:pt x="187" y="162"/>
                </a:moveTo>
                <a:cubicBezTo>
                  <a:pt x="186" y="162"/>
                  <a:pt x="186" y="162"/>
                  <a:pt x="186" y="163"/>
                </a:cubicBezTo>
                <a:cubicBezTo>
                  <a:pt x="187" y="163"/>
                  <a:pt x="187" y="163"/>
                  <a:pt x="187" y="163"/>
                </a:cubicBezTo>
                <a:cubicBezTo>
                  <a:pt x="187" y="162"/>
                  <a:pt x="187" y="162"/>
                  <a:pt x="187" y="162"/>
                </a:cubicBezTo>
                <a:close/>
                <a:moveTo>
                  <a:pt x="71" y="163"/>
                </a:moveTo>
                <a:cubicBezTo>
                  <a:pt x="71" y="163"/>
                  <a:pt x="71" y="163"/>
                  <a:pt x="71" y="163"/>
                </a:cubicBezTo>
                <a:cubicBezTo>
                  <a:pt x="72" y="162"/>
                  <a:pt x="72" y="162"/>
                  <a:pt x="72" y="162"/>
                </a:cubicBezTo>
                <a:cubicBezTo>
                  <a:pt x="71" y="163"/>
                  <a:pt x="71" y="163"/>
                  <a:pt x="71" y="163"/>
                </a:cubicBezTo>
                <a:close/>
                <a:moveTo>
                  <a:pt x="69" y="163"/>
                </a:moveTo>
                <a:cubicBezTo>
                  <a:pt x="70" y="163"/>
                  <a:pt x="70" y="163"/>
                  <a:pt x="70" y="163"/>
                </a:cubicBezTo>
                <a:cubicBezTo>
                  <a:pt x="69" y="163"/>
                  <a:pt x="69" y="163"/>
                  <a:pt x="69" y="163"/>
                </a:cubicBezTo>
                <a:close/>
                <a:moveTo>
                  <a:pt x="73" y="170"/>
                </a:moveTo>
                <a:cubicBezTo>
                  <a:pt x="72" y="169"/>
                  <a:pt x="73" y="167"/>
                  <a:pt x="72" y="165"/>
                </a:cubicBezTo>
                <a:cubicBezTo>
                  <a:pt x="71" y="165"/>
                  <a:pt x="71" y="166"/>
                  <a:pt x="70" y="166"/>
                </a:cubicBezTo>
                <a:cubicBezTo>
                  <a:pt x="71" y="166"/>
                  <a:pt x="71" y="166"/>
                  <a:pt x="71" y="166"/>
                </a:cubicBezTo>
                <a:cubicBezTo>
                  <a:pt x="72" y="167"/>
                  <a:pt x="72" y="167"/>
                  <a:pt x="72" y="168"/>
                </a:cubicBezTo>
                <a:cubicBezTo>
                  <a:pt x="72" y="168"/>
                  <a:pt x="72" y="168"/>
                  <a:pt x="71" y="168"/>
                </a:cubicBezTo>
                <a:cubicBezTo>
                  <a:pt x="71" y="168"/>
                  <a:pt x="71" y="168"/>
                  <a:pt x="71" y="167"/>
                </a:cubicBezTo>
                <a:cubicBezTo>
                  <a:pt x="69" y="167"/>
                  <a:pt x="69" y="167"/>
                  <a:pt x="69" y="167"/>
                </a:cubicBezTo>
                <a:cubicBezTo>
                  <a:pt x="71" y="167"/>
                  <a:pt x="71" y="167"/>
                  <a:pt x="71" y="167"/>
                </a:cubicBezTo>
                <a:cubicBezTo>
                  <a:pt x="70" y="168"/>
                  <a:pt x="70" y="168"/>
                  <a:pt x="70" y="168"/>
                </a:cubicBezTo>
                <a:cubicBezTo>
                  <a:pt x="71" y="168"/>
                  <a:pt x="71" y="168"/>
                  <a:pt x="71" y="168"/>
                </a:cubicBezTo>
                <a:cubicBezTo>
                  <a:pt x="73" y="169"/>
                  <a:pt x="71" y="170"/>
                  <a:pt x="72" y="170"/>
                </a:cubicBezTo>
                <a:cubicBezTo>
                  <a:pt x="72" y="169"/>
                  <a:pt x="72" y="169"/>
                  <a:pt x="72" y="169"/>
                </a:cubicBezTo>
                <a:cubicBezTo>
                  <a:pt x="73" y="170"/>
                  <a:pt x="73" y="170"/>
                  <a:pt x="73" y="170"/>
                </a:cubicBezTo>
                <a:close/>
                <a:moveTo>
                  <a:pt x="88" y="167"/>
                </a:moveTo>
                <a:cubicBezTo>
                  <a:pt x="87" y="166"/>
                  <a:pt x="86" y="166"/>
                  <a:pt x="86" y="166"/>
                </a:cubicBezTo>
                <a:cubicBezTo>
                  <a:pt x="87" y="167"/>
                  <a:pt x="87" y="167"/>
                  <a:pt x="87" y="167"/>
                </a:cubicBezTo>
                <a:cubicBezTo>
                  <a:pt x="87" y="167"/>
                  <a:pt x="88" y="167"/>
                  <a:pt x="88" y="167"/>
                </a:cubicBezTo>
                <a:close/>
                <a:moveTo>
                  <a:pt x="69" y="166"/>
                </a:moveTo>
                <a:cubicBezTo>
                  <a:pt x="69" y="166"/>
                  <a:pt x="69" y="166"/>
                  <a:pt x="69" y="166"/>
                </a:cubicBezTo>
                <a:cubicBezTo>
                  <a:pt x="68" y="168"/>
                  <a:pt x="68" y="168"/>
                  <a:pt x="68" y="168"/>
                </a:cubicBezTo>
                <a:cubicBezTo>
                  <a:pt x="69" y="168"/>
                  <a:pt x="69" y="167"/>
                  <a:pt x="69" y="166"/>
                </a:cubicBezTo>
                <a:close/>
                <a:moveTo>
                  <a:pt x="74" y="169"/>
                </a:moveTo>
                <a:cubicBezTo>
                  <a:pt x="74" y="169"/>
                  <a:pt x="74" y="169"/>
                  <a:pt x="74" y="169"/>
                </a:cubicBezTo>
                <a:cubicBezTo>
                  <a:pt x="74" y="169"/>
                  <a:pt x="74" y="169"/>
                  <a:pt x="74" y="169"/>
                </a:cubicBezTo>
                <a:cubicBezTo>
                  <a:pt x="74" y="169"/>
                  <a:pt x="74" y="169"/>
                  <a:pt x="74" y="169"/>
                </a:cubicBezTo>
                <a:close/>
                <a:moveTo>
                  <a:pt x="177" y="169"/>
                </a:moveTo>
                <a:cubicBezTo>
                  <a:pt x="176" y="169"/>
                  <a:pt x="176" y="169"/>
                  <a:pt x="176" y="169"/>
                </a:cubicBezTo>
                <a:cubicBezTo>
                  <a:pt x="175" y="170"/>
                  <a:pt x="173" y="171"/>
                  <a:pt x="173" y="172"/>
                </a:cubicBezTo>
                <a:cubicBezTo>
                  <a:pt x="174" y="171"/>
                  <a:pt x="176" y="170"/>
                  <a:pt x="177" y="169"/>
                </a:cubicBezTo>
                <a:close/>
                <a:moveTo>
                  <a:pt x="75" y="170"/>
                </a:moveTo>
                <a:cubicBezTo>
                  <a:pt x="75" y="170"/>
                  <a:pt x="75" y="170"/>
                  <a:pt x="75" y="170"/>
                </a:cubicBezTo>
                <a:cubicBezTo>
                  <a:pt x="75" y="170"/>
                  <a:pt x="75" y="170"/>
                  <a:pt x="75" y="170"/>
                </a:cubicBezTo>
                <a:cubicBezTo>
                  <a:pt x="75" y="170"/>
                  <a:pt x="75" y="171"/>
                  <a:pt x="75" y="170"/>
                </a:cubicBezTo>
                <a:close/>
                <a:moveTo>
                  <a:pt x="186" y="172"/>
                </a:moveTo>
                <a:cubicBezTo>
                  <a:pt x="186" y="171"/>
                  <a:pt x="186" y="171"/>
                  <a:pt x="186" y="171"/>
                </a:cubicBezTo>
                <a:cubicBezTo>
                  <a:pt x="185" y="172"/>
                  <a:pt x="183" y="173"/>
                  <a:pt x="183" y="174"/>
                </a:cubicBezTo>
                <a:cubicBezTo>
                  <a:pt x="183" y="174"/>
                  <a:pt x="183" y="174"/>
                  <a:pt x="183" y="174"/>
                </a:cubicBezTo>
                <a:cubicBezTo>
                  <a:pt x="184" y="173"/>
                  <a:pt x="185" y="172"/>
                  <a:pt x="186" y="172"/>
                </a:cubicBezTo>
                <a:close/>
                <a:moveTo>
                  <a:pt x="172" y="173"/>
                </a:moveTo>
                <a:cubicBezTo>
                  <a:pt x="172" y="173"/>
                  <a:pt x="172" y="173"/>
                  <a:pt x="172" y="172"/>
                </a:cubicBezTo>
                <a:cubicBezTo>
                  <a:pt x="171" y="173"/>
                  <a:pt x="171" y="173"/>
                  <a:pt x="171" y="173"/>
                </a:cubicBezTo>
                <a:cubicBezTo>
                  <a:pt x="172" y="173"/>
                  <a:pt x="172" y="173"/>
                  <a:pt x="172" y="173"/>
                </a:cubicBezTo>
                <a:close/>
                <a:moveTo>
                  <a:pt x="76" y="173"/>
                </a:moveTo>
                <a:cubicBezTo>
                  <a:pt x="77" y="173"/>
                  <a:pt x="77" y="173"/>
                  <a:pt x="77" y="173"/>
                </a:cubicBezTo>
                <a:cubicBezTo>
                  <a:pt x="76" y="173"/>
                  <a:pt x="76" y="173"/>
                  <a:pt x="76" y="173"/>
                </a:cubicBezTo>
                <a:close/>
                <a:moveTo>
                  <a:pt x="169" y="175"/>
                </a:moveTo>
                <a:cubicBezTo>
                  <a:pt x="170" y="175"/>
                  <a:pt x="171" y="174"/>
                  <a:pt x="171" y="174"/>
                </a:cubicBezTo>
                <a:cubicBezTo>
                  <a:pt x="170" y="174"/>
                  <a:pt x="169" y="174"/>
                  <a:pt x="169" y="175"/>
                </a:cubicBezTo>
                <a:cubicBezTo>
                  <a:pt x="169" y="175"/>
                  <a:pt x="169" y="175"/>
                  <a:pt x="169" y="175"/>
                </a:cubicBezTo>
                <a:close/>
                <a:moveTo>
                  <a:pt x="21" y="175"/>
                </a:moveTo>
                <a:cubicBezTo>
                  <a:pt x="21" y="175"/>
                  <a:pt x="21" y="175"/>
                  <a:pt x="21" y="175"/>
                </a:cubicBezTo>
                <a:cubicBezTo>
                  <a:pt x="21" y="175"/>
                  <a:pt x="21" y="175"/>
                  <a:pt x="21" y="175"/>
                </a:cubicBezTo>
                <a:close/>
                <a:moveTo>
                  <a:pt x="183" y="175"/>
                </a:moveTo>
                <a:cubicBezTo>
                  <a:pt x="183" y="175"/>
                  <a:pt x="183" y="175"/>
                  <a:pt x="183" y="175"/>
                </a:cubicBezTo>
                <a:cubicBezTo>
                  <a:pt x="182" y="175"/>
                  <a:pt x="182" y="175"/>
                  <a:pt x="182" y="175"/>
                </a:cubicBezTo>
                <a:cubicBezTo>
                  <a:pt x="182" y="175"/>
                  <a:pt x="182" y="176"/>
                  <a:pt x="183" y="175"/>
                </a:cubicBezTo>
                <a:close/>
                <a:moveTo>
                  <a:pt x="23" y="176"/>
                </a:moveTo>
                <a:cubicBezTo>
                  <a:pt x="23" y="176"/>
                  <a:pt x="23" y="175"/>
                  <a:pt x="22" y="175"/>
                </a:cubicBezTo>
                <a:cubicBezTo>
                  <a:pt x="22" y="176"/>
                  <a:pt x="22" y="176"/>
                  <a:pt x="21" y="177"/>
                </a:cubicBezTo>
                <a:cubicBezTo>
                  <a:pt x="22" y="177"/>
                  <a:pt x="22" y="176"/>
                  <a:pt x="23" y="176"/>
                </a:cubicBezTo>
                <a:close/>
                <a:moveTo>
                  <a:pt x="150" y="176"/>
                </a:moveTo>
                <a:cubicBezTo>
                  <a:pt x="150" y="176"/>
                  <a:pt x="150" y="175"/>
                  <a:pt x="149" y="175"/>
                </a:cubicBezTo>
                <a:cubicBezTo>
                  <a:pt x="149" y="177"/>
                  <a:pt x="149" y="177"/>
                  <a:pt x="149" y="177"/>
                </a:cubicBezTo>
                <a:cubicBezTo>
                  <a:pt x="150" y="176"/>
                  <a:pt x="150" y="176"/>
                  <a:pt x="150" y="176"/>
                </a:cubicBezTo>
                <a:close/>
                <a:moveTo>
                  <a:pt x="169" y="175"/>
                </a:moveTo>
                <a:cubicBezTo>
                  <a:pt x="168" y="175"/>
                  <a:pt x="168" y="175"/>
                  <a:pt x="168" y="175"/>
                </a:cubicBezTo>
                <a:cubicBezTo>
                  <a:pt x="165" y="178"/>
                  <a:pt x="162" y="180"/>
                  <a:pt x="158" y="181"/>
                </a:cubicBezTo>
                <a:cubicBezTo>
                  <a:pt x="162" y="180"/>
                  <a:pt x="166" y="178"/>
                  <a:pt x="169" y="175"/>
                </a:cubicBezTo>
                <a:close/>
                <a:moveTo>
                  <a:pt x="179" y="177"/>
                </a:moveTo>
                <a:cubicBezTo>
                  <a:pt x="180" y="177"/>
                  <a:pt x="180" y="176"/>
                  <a:pt x="180" y="176"/>
                </a:cubicBezTo>
                <a:cubicBezTo>
                  <a:pt x="179" y="177"/>
                  <a:pt x="179" y="177"/>
                  <a:pt x="179" y="177"/>
                </a:cubicBezTo>
                <a:cubicBezTo>
                  <a:pt x="180" y="177"/>
                  <a:pt x="180" y="177"/>
                  <a:pt x="180" y="177"/>
                </a:cubicBezTo>
                <a:cubicBezTo>
                  <a:pt x="181" y="177"/>
                  <a:pt x="182" y="177"/>
                  <a:pt x="182" y="176"/>
                </a:cubicBezTo>
                <a:cubicBezTo>
                  <a:pt x="181" y="176"/>
                  <a:pt x="180" y="177"/>
                  <a:pt x="179" y="177"/>
                </a:cubicBezTo>
                <a:close/>
                <a:moveTo>
                  <a:pt x="184" y="176"/>
                </a:moveTo>
                <a:cubicBezTo>
                  <a:pt x="182" y="177"/>
                  <a:pt x="182" y="177"/>
                  <a:pt x="182" y="177"/>
                </a:cubicBezTo>
                <a:cubicBezTo>
                  <a:pt x="184" y="176"/>
                  <a:pt x="184" y="176"/>
                  <a:pt x="184" y="176"/>
                </a:cubicBezTo>
                <a:close/>
                <a:moveTo>
                  <a:pt x="14" y="177"/>
                </a:moveTo>
                <a:cubicBezTo>
                  <a:pt x="14" y="177"/>
                  <a:pt x="13" y="177"/>
                  <a:pt x="13" y="177"/>
                </a:cubicBezTo>
                <a:cubicBezTo>
                  <a:pt x="13" y="178"/>
                  <a:pt x="12" y="178"/>
                  <a:pt x="13" y="178"/>
                </a:cubicBezTo>
                <a:cubicBezTo>
                  <a:pt x="14" y="178"/>
                  <a:pt x="14" y="177"/>
                  <a:pt x="14" y="177"/>
                </a:cubicBezTo>
                <a:close/>
                <a:moveTo>
                  <a:pt x="147" y="177"/>
                </a:moveTo>
                <a:cubicBezTo>
                  <a:pt x="146" y="176"/>
                  <a:pt x="146" y="179"/>
                  <a:pt x="146" y="178"/>
                </a:cubicBezTo>
                <a:cubicBezTo>
                  <a:pt x="146" y="178"/>
                  <a:pt x="147" y="178"/>
                  <a:pt x="147" y="177"/>
                </a:cubicBezTo>
                <a:close/>
                <a:moveTo>
                  <a:pt x="23" y="179"/>
                </a:moveTo>
                <a:cubicBezTo>
                  <a:pt x="23" y="178"/>
                  <a:pt x="23" y="178"/>
                  <a:pt x="23" y="177"/>
                </a:cubicBezTo>
                <a:cubicBezTo>
                  <a:pt x="21" y="178"/>
                  <a:pt x="23" y="178"/>
                  <a:pt x="23" y="179"/>
                </a:cubicBezTo>
                <a:cubicBezTo>
                  <a:pt x="23" y="179"/>
                  <a:pt x="23" y="179"/>
                  <a:pt x="23" y="179"/>
                </a:cubicBezTo>
                <a:close/>
                <a:moveTo>
                  <a:pt x="140" y="177"/>
                </a:moveTo>
                <a:cubicBezTo>
                  <a:pt x="139" y="177"/>
                  <a:pt x="139" y="177"/>
                  <a:pt x="139" y="177"/>
                </a:cubicBezTo>
                <a:cubicBezTo>
                  <a:pt x="139" y="178"/>
                  <a:pt x="139" y="178"/>
                  <a:pt x="139" y="178"/>
                </a:cubicBezTo>
                <a:cubicBezTo>
                  <a:pt x="139" y="178"/>
                  <a:pt x="140" y="177"/>
                  <a:pt x="140" y="177"/>
                </a:cubicBezTo>
                <a:close/>
                <a:moveTo>
                  <a:pt x="144" y="179"/>
                </a:moveTo>
                <a:cubicBezTo>
                  <a:pt x="144" y="179"/>
                  <a:pt x="145" y="178"/>
                  <a:pt x="145" y="178"/>
                </a:cubicBezTo>
                <a:cubicBezTo>
                  <a:pt x="144" y="179"/>
                  <a:pt x="144" y="179"/>
                  <a:pt x="144" y="179"/>
                </a:cubicBezTo>
                <a:cubicBezTo>
                  <a:pt x="144" y="179"/>
                  <a:pt x="144" y="179"/>
                  <a:pt x="144" y="179"/>
                </a:cubicBezTo>
                <a:close/>
                <a:moveTo>
                  <a:pt x="10" y="178"/>
                </a:moveTo>
                <a:cubicBezTo>
                  <a:pt x="9" y="178"/>
                  <a:pt x="9" y="178"/>
                  <a:pt x="9" y="178"/>
                </a:cubicBezTo>
                <a:cubicBezTo>
                  <a:pt x="10" y="178"/>
                  <a:pt x="10" y="178"/>
                  <a:pt x="10" y="178"/>
                </a:cubicBezTo>
                <a:close/>
                <a:moveTo>
                  <a:pt x="143" y="179"/>
                </a:moveTo>
                <a:cubicBezTo>
                  <a:pt x="142" y="180"/>
                  <a:pt x="142" y="179"/>
                  <a:pt x="142" y="179"/>
                </a:cubicBezTo>
                <a:cubicBezTo>
                  <a:pt x="135" y="181"/>
                  <a:pt x="128" y="183"/>
                  <a:pt x="121" y="184"/>
                </a:cubicBezTo>
                <a:cubicBezTo>
                  <a:pt x="120" y="185"/>
                  <a:pt x="117" y="183"/>
                  <a:pt x="117" y="185"/>
                </a:cubicBezTo>
                <a:cubicBezTo>
                  <a:pt x="117" y="185"/>
                  <a:pt x="118" y="185"/>
                  <a:pt x="119" y="185"/>
                </a:cubicBezTo>
                <a:cubicBezTo>
                  <a:pt x="127" y="184"/>
                  <a:pt x="136" y="182"/>
                  <a:pt x="143" y="179"/>
                </a:cubicBezTo>
                <a:cubicBezTo>
                  <a:pt x="143" y="179"/>
                  <a:pt x="143" y="179"/>
                  <a:pt x="143" y="179"/>
                </a:cubicBezTo>
                <a:cubicBezTo>
                  <a:pt x="143" y="179"/>
                  <a:pt x="143" y="179"/>
                  <a:pt x="143" y="179"/>
                </a:cubicBezTo>
                <a:close/>
                <a:moveTo>
                  <a:pt x="23" y="180"/>
                </a:moveTo>
                <a:cubicBezTo>
                  <a:pt x="23" y="179"/>
                  <a:pt x="22" y="179"/>
                  <a:pt x="22" y="179"/>
                </a:cubicBezTo>
                <a:cubicBezTo>
                  <a:pt x="21" y="180"/>
                  <a:pt x="23" y="180"/>
                  <a:pt x="22" y="180"/>
                </a:cubicBezTo>
                <a:cubicBezTo>
                  <a:pt x="23" y="181"/>
                  <a:pt x="23" y="180"/>
                  <a:pt x="23" y="180"/>
                </a:cubicBezTo>
                <a:close/>
                <a:moveTo>
                  <a:pt x="176" y="180"/>
                </a:moveTo>
                <a:cubicBezTo>
                  <a:pt x="176" y="180"/>
                  <a:pt x="175" y="181"/>
                  <a:pt x="175" y="181"/>
                </a:cubicBezTo>
                <a:cubicBezTo>
                  <a:pt x="176" y="180"/>
                  <a:pt x="176" y="180"/>
                  <a:pt x="176" y="180"/>
                </a:cubicBezTo>
                <a:close/>
                <a:moveTo>
                  <a:pt x="82" y="180"/>
                </a:moveTo>
                <a:cubicBezTo>
                  <a:pt x="83" y="181"/>
                  <a:pt x="83" y="181"/>
                  <a:pt x="83" y="181"/>
                </a:cubicBezTo>
                <a:cubicBezTo>
                  <a:pt x="82" y="180"/>
                  <a:pt x="82" y="180"/>
                  <a:pt x="82" y="180"/>
                </a:cubicBezTo>
                <a:close/>
                <a:moveTo>
                  <a:pt x="174" y="182"/>
                </a:moveTo>
                <a:cubicBezTo>
                  <a:pt x="173" y="182"/>
                  <a:pt x="173" y="182"/>
                  <a:pt x="173" y="182"/>
                </a:cubicBezTo>
                <a:cubicBezTo>
                  <a:pt x="172" y="181"/>
                  <a:pt x="170" y="183"/>
                  <a:pt x="170" y="183"/>
                </a:cubicBezTo>
                <a:cubicBezTo>
                  <a:pt x="170" y="184"/>
                  <a:pt x="171" y="184"/>
                  <a:pt x="171" y="184"/>
                </a:cubicBezTo>
                <a:cubicBezTo>
                  <a:pt x="172" y="183"/>
                  <a:pt x="174" y="183"/>
                  <a:pt x="174" y="182"/>
                </a:cubicBezTo>
                <a:close/>
                <a:moveTo>
                  <a:pt x="158" y="182"/>
                </a:moveTo>
                <a:cubicBezTo>
                  <a:pt x="157" y="182"/>
                  <a:pt x="156" y="183"/>
                  <a:pt x="156" y="183"/>
                </a:cubicBezTo>
                <a:cubicBezTo>
                  <a:pt x="157" y="183"/>
                  <a:pt x="157" y="182"/>
                  <a:pt x="158" y="182"/>
                </a:cubicBezTo>
                <a:close/>
                <a:moveTo>
                  <a:pt x="29" y="185"/>
                </a:moveTo>
                <a:cubicBezTo>
                  <a:pt x="28" y="184"/>
                  <a:pt x="27" y="183"/>
                  <a:pt x="27" y="183"/>
                </a:cubicBezTo>
                <a:cubicBezTo>
                  <a:pt x="27" y="184"/>
                  <a:pt x="28" y="184"/>
                  <a:pt x="29" y="185"/>
                </a:cubicBezTo>
                <a:close/>
                <a:moveTo>
                  <a:pt x="18" y="183"/>
                </a:moveTo>
                <a:cubicBezTo>
                  <a:pt x="18" y="183"/>
                  <a:pt x="18" y="183"/>
                  <a:pt x="18" y="183"/>
                </a:cubicBezTo>
                <a:cubicBezTo>
                  <a:pt x="18" y="184"/>
                  <a:pt x="18" y="184"/>
                  <a:pt x="18" y="184"/>
                </a:cubicBezTo>
                <a:cubicBezTo>
                  <a:pt x="18" y="184"/>
                  <a:pt x="18" y="184"/>
                  <a:pt x="18" y="183"/>
                </a:cubicBezTo>
                <a:close/>
                <a:moveTo>
                  <a:pt x="148" y="186"/>
                </a:moveTo>
                <a:cubicBezTo>
                  <a:pt x="150" y="185"/>
                  <a:pt x="153" y="185"/>
                  <a:pt x="154" y="183"/>
                </a:cubicBezTo>
                <a:cubicBezTo>
                  <a:pt x="151" y="185"/>
                  <a:pt x="148" y="185"/>
                  <a:pt x="146" y="187"/>
                </a:cubicBezTo>
                <a:cubicBezTo>
                  <a:pt x="148" y="186"/>
                  <a:pt x="148" y="186"/>
                  <a:pt x="148" y="186"/>
                </a:cubicBezTo>
                <a:close/>
                <a:moveTo>
                  <a:pt x="169" y="184"/>
                </a:moveTo>
                <a:cubicBezTo>
                  <a:pt x="168" y="184"/>
                  <a:pt x="168" y="184"/>
                  <a:pt x="167" y="185"/>
                </a:cubicBezTo>
                <a:cubicBezTo>
                  <a:pt x="168" y="185"/>
                  <a:pt x="167" y="186"/>
                  <a:pt x="168" y="186"/>
                </a:cubicBezTo>
                <a:cubicBezTo>
                  <a:pt x="169" y="186"/>
                  <a:pt x="169" y="186"/>
                  <a:pt x="169" y="186"/>
                </a:cubicBezTo>
                <a:cubicBezTo>
                  <a:pt x="168" y="185"/>
                  <a:pt x="168" y="185"/>
                  <a:pt x="168" y="185"/>
                </a:cubicBezTo>
                <a:cubicBezTo>
                  <a:pt x="168" y="184"/>
                  <a:pt x="169" y="184"/>
                  <a:pt x="169" y="184"/>
                </a:cubicBezTo>
                <a:close/>
                <a:moveTo>
                  <a:pt x="175" y="185"/>
                </a:moveTo>
                <a:cubicBezTo>
                  <a:pt x="172" y="187"/>
                  <a:pt x="172" y="187"/>
                  <a:pt x="172" y="187"/>
                </a:cubicBezTo>
                <a:cubicBezTo>
                  <a:pt x="175" y="185"/>
                  <a:pt x="175" y="185"/>
                  <a:pt x="175" y="185"/>
                </a:cubicBezTo>
                <a:close/>
                <a:moveTo>
                  <a:pt x="116" y="185"/>
                </a:moveTo>
                <a:cubicBezTo>
                  <a:pt x="115" y="185"/>
                  <a:pt x="114" y="185"/>
                  <a:pt x="114" y="186"/>
                </a:cubicBezTo>
                <a:cubicBezTo>
                  <a:pt x="114" y="186"/>
                  <a:pt x="115" y="186"/>
                  <a:pt x="116" y="185"/>
                </a:cubicBezTo>
                <a:close/>
                <a:moveTo>
                  <a:pt x="167" y="187"/>
                </a:moveTo>
                <a:cubicBezTo>
                  <a:pt x="167" y="186"/>
                  <a:pt x="166" y="186"/>
                  <a:pt x="166" y="185"/>
                </a:cubicBezTo>
                <a:cubicBezTo>
                  <a:pt x="167" y="187"/>
                  <a:pt x="167" y="187"/>
                  <a:pt x="167" y="187"/>
                </a:cubicBezTo>
                <a:close/>
                <a:moveTo>
                  <a:pt x="80" y="187"/>
                </a:moveTo>
                <a:cubicBezTo>
                  <a:pt x="79" y="186"/>
                  <a:pt x="79" y="186"/>
                  <a:pt x="79" y="186"/>
                </a:cubicBezTo>
                <a:cubicBezTo>
                  <a:pt x="78" y="186"/>
                  <a:pt x="78" y="186"/>
                  <a:pt x="78" y="186"/>
                </a:cubicBezTo>
                <a:cubicBezTo>
                  <a:pt x="80" y="187"/>
                  <a:pt x="80" y="187"/>
                  <a:pt x="80" y="187"/>
                </a:cubicBezTo>
                <a:close/>
                <a:moveTo>
                  <a:pt x="111" y="186"/>
                </a:moveTo>
                <a:cubicBezTo>
                  <a:pt x="110" y="186"/>
                  <a:pt x="110" y="186"/>
                  <a:pt x="110" y="186"/>
                </a:cubicBezTo>
                <a:cubicBezTo>
                  <a:pt x="110" y="186"/>
                  <a:pt x="110" y="186"/>
                  <a:pt x="111" y="186"/>
                </a:cubicBezTo>
                <a:close/>
                <a:moveTo>
                  <a:pt x="28" y="186"/>
                </a:moveTo>
                <a:cubicBezTo>
                  <a:pt x="27" y="186"/>
                  <a:pt x="27" y="186"/>
                  <a:pt x="27" y="186"/>
                </a:cubicBezTo>
                <a:cubicBezTo>
                  <a:pt x="28" y="187"/>
                  <a:pt x="28" y="187"/>
                  <a:pt x="28" y="187"/>
                </a:cubicBezTo>
                <a:cubicBezTo>
                  <a:pt x="28" y="186"/>
                  <a:pt x="28" y="186"/>
                  <a:pt x="28" y="186"/>
                </a:cubicBezTo>
                <a:close/>
                <a:moveTo>
                  <a:pt x="166" y="187"/>
                </a:moveTo>
                <a:cubicBezTo>
                  <a:pt x="165" y="187"/>
                  <a:pt x="165" y="187"/>
                  <a:pt x="165" y="188"/>
                </a:cubicBezTo>
                <a:cubicBezTo>
                  <a:pt x="165" y="187"/>
                  <a:pt x="166" y="188"/>
                  <a:pt x="166" y="187"/>
                </a:cubicBezTo>
                <a:close/>
                <a:moveTo>
                  <a:pt x="38" y="188"/>
                </a:moveTo>
                <a:cubicBezTo>
                  <a:pt x="37" y="187"/>
                  <a:pt x="37" y="187"/>
                  <a:pt x="37" y="187"/>
                </a:cubicBezTo>
                <a:cubicBezTo>
                  <a:pt x="37" y="187"/>
                  <a:pt x="37" y="187"/>
                  <a:pt x="37" y="187"/>
                </a:cubicBezTo>
                <a:cubicBezTo>
                  <a:pt x="38" y="188"/>
                  <a:pt x="38" y="188"/>
                  <a:pt x="38" y="188"/>
                </a:cubicBezTo>
                <a:close/>
                <a:moveTo>
                  <a:pt x="83" y="189"/>
                </a:moveTo>
                <a:cubicBezTo>
                  <a:pt x="83" y="188"/>
                  <a:pt x="82" y="188"/>
                  <a:pt x="82" y="188"/>
                </a:cubicBezTo>
                <a:cubicBezTo>
                  <a:pt x="82" y="189"/>
                  <a:pt x="82" y="189"/>
                  <a:pt x="82" y="189"/>
                </a:cubicBezTo>
                <a:cubicBezTo>
                  <a:pt x="83" y="189"/>
                  <a:pt x="83" y="189"/>
                  <a:pt x="83" y="189"/>
                </a:cubicBezTo>
                <a:close/>
                <a:moveTo>
                  <a:pt x="169" y="188"/>
                </a:moveTo>
                <a:cubicBezTo>
                  <a:pt x="168" y="188"/>
                  <a:pt x="168" y="188"/>
                  <a:pt x="168" y="189"/>
                </a:cubicBezTo>
                <a:cubicBezTo>
                  <a:pt x="168" y="189"/>
                  <a:pt x="169" y="188"/>
                  <a:pt x="169" y="188"/>
                </a:cubicBezTo>
                <a:close/>
                <a:moveTo>
                  <a:pt x="115" y="188"/>
                </a:moveTo>
                <a:cubicBezTo>
                  <a:pt x="115" y="188"/>
                  <a:pt x="114" y="188"/>
                  <a:pt x="114" y="189"/>
                </a:cubicBezTo>
                <a:cubicBezTo>
                  <a:pt x="114" y="189"/>
                  <a:pt x="115" y="189"/>
                  <a:pt x="115" y="188"/>
                </a:cubicBezTo>
                <a:close/>
                <a:moveTo>
                  <a:pt x="161" y="189"/>
                </a:moveTo>
                <a:cubicBezTo>
                  <a:pt x="162" y="190"/>
                  <a:pt x="163" y="188"/>
                  <a:pt x="163" y="188"/>
                </a:cubicBezTo>
                <a:cubicBezTo>
                  <a:pt x="163" y="189"/>
                  <a:pt x="162" y="189"/>
                  <a:pt x="161" y="189"/>
                </a:cubicBezTo>
                <a:close/>
                <a:moveTo>
                  <a:pt x="33" y="189"/>
                </a:moveTo>
                <a:cubicBezTo>
                  <a:pt x="33" y="188"/>
                  <a:pt x="33" y="188"/>
                  <a:pt x="33" y="188"/>
                </a:cubicBezTo>
                <a:cubicBezTo>
                  <a:pt x="33" y="188"/>
                  <a:pt x="33" y="188"/>
                  <a:pt x="33" y="188"/>
                </a:cubicBezTo>
                <a:cubicBezTo>
                  <a:pt x="33" y="189"/>
                  <a:pt x="33" y="189"/>
                  <a:pt x="33" y="189"/>
                </a:cubicBezTo>
                <a:close/>
                <a:moveTo>
                  <a:pt x="90" y="191"/>
                </a:moveTo>
                <a:cubicBezTo>
                  <a:pt x="84" y="189"/>
                  <a:pt x="84" y="189"/>
                  <a:pt x="84" y="189"/>
                </a:cubicBezTo>
                <a:cubicBezTo>
                  <a:pt x="86" y="190"/>
                  <a:pt x="88" y="190"/>
                  <a:pt x="90" y="191"/>
                </a:cubicBezTo>
                <a:close/>
                <a:moveTo>
                  <a:pt x="160" y="189"/>
                </a:moveTo>
                <a:cubicBezTo>
                  <a:pt x="159" y="189"/>
                  <a:pt x="159" y="189"/>
                  <a:pt x="159" y="189"/>
                </a:cubicBezTo>
                <a:cubicBezTo>
                  <a:pt x="157" y="191"/>
                  <a:pt x="155" y="191"/>
                  <a:pt x="153" y="192"/>
                </a:cubicBezTo>
                <a:cubicBezTo>
                  <a:pt x="149" y="193"/>
                  <a:pt x="144" y="196"/>
                  <a:pt x="140" y="197"/>
                </a:cubicBezTo>
                <a:cubicBezTo>
                  <a:pt x="137" y="197"/>
                  <a:pt x="133" y="198"/>
                  <a:pt x="130" y="199"/>
                </a:cubicBezTo>
                <a:cubicBezTo>
                  <a:pt x="131" y="199"/>
                  <a:pt x="131" y="199"/>
                  <a:pt x="131" y="199"/>
                </a:cubicBezTo>
                <a:cubicBezTo>
                  <a:pt x="136" y="197"/>
                  <a:pt x="143" y="198"/>
                  <a:pt x="148" y="195"/>
                </a:cubicBezTo>
                <a:cubicBezTo>
                  <a:pt x="150" y="194"/>
                  <a:pt x="152" y="194"/>
                  <a:pt x="154" y="192"/>
                </a:cubicBezTo>
                <a:cubicBezTo>
                  <a:pt x="154" y="193"/>
                  <a:pt x="154" y="193"/>
                  <a:pt x="154" y="193"/>
                </a:cubicBezTo>
                <a:cubicBezTo>
                  <a:pt x="155" y="191"/>
                  <a:pt x="156" y="193"/>
                  <a:pt x="157" y="192"/>
                </a:cubicBezTo>
                <a:cubicBezTo>
                  <a:pt x="156" y="192"/>
                  <a:pt x="156" y="191"/>
                  <a:pt x="156" y="191"/>
                </a:cubicBezTo>
                <a:cubicBezTo>
                  <a:pt x="157" y="191"/>
                  <a:pt x="157" y="191"/>
                  <a:pt x="157" y="191"/>
                </a:cubicBezTo>
                <a:cubicBezTo>
                  <a:pt x="158" y="191"/>
                  <a:pt x="159" y="191"/>
                  <a:pt x="159" y="190"/>
                </a:cubicBezTo>
                <a:cubicBezTo>
                  <a:pt x="159" y="189"/>
                  <a:pt x="160" y="190"/>
                  <a:pt x="160" y="189"/>
                </a:cubicBezTo>
                <a:close/>
                <a:moveTo>
                  <a:pt x="78" y="191"/>
                </a:moveTo>
                <a:cubicBezTo>
                  <a:pt x="77" y="190"/>
                  <a:pt x="77" y="189"/>
                  <a:pt x="76" y="190"/>
                </a:cubicBezTo>
                <a:cubicBezTo>
                  <a:pt x="76" y="190"/>
                  <a:pt x="77" y="191"/>
                  <a:pt x="78" y="191"/>
                </a:cubicBezTo>
                <a:close/>
                <a:moveTo>
                  <a:pt x="87" y="193"/>
                </a:moveTo>
                <a:cubicBezTo>
                  <a:pt x="84" y="193"/>
                  <a:pt x="81" y="191"/>
                  <a:pt x="78" y="190"/>
                </a:cubicBezTo>
                <a:cubicBezTo>
                  <a:pt x="79" y="191"/>
                  <a:pt x="79" y="191"/>
                  <a:pt x="79" y="191"/>
                </a:cubicBezTo>
                <a:cubicBezTo>
                  <a:pt x="82" y="191"/>
                  <a:pt x="85" y="194"/>
                  <a:pt x="87" y="194"/>
                </a:cubicBezTo>
                <a:cubicBezTo>
                  <a:pt x="87" y="193"/>
                  <a:pt x="87" y="193"/>
                  <a:pt x="87" y="193"/>
                </a:cubicBezTo>
                <a:close/>
                <a:moveTo>
                  <a:pt x="31" y="190"/>
                </a:moveTo>
                <a:cubicBezTo>
                  <a:pt x="32" y="191"/>
                  <a:pt x="32" y="191"/>
                  <a:pt x="32" y="191"/>
                </a:cubicBezTo>
                <a:cubicBezTo>
                  <a:pt x="31" y="190"/>
                  <a:pt x="31" y="190"/>
                  <a:pt x="31" y="190"/>
                </a:cubicBezTo>
                <a:close/>
                <a:moveTo>
                  <a:pt x="95" y="191"/>
                </a:moveTo>
                <a:cubicBezTo>
                  <a:pt x="94" y="191"/>
                  <a:pt x="94" y="191"/>
                  <a:pt x="94" y="191"/>
                </a:cubicBezTo>
                <a:cubicBezTo>
                  <a:pt x="92" y="191"/>
                  <a:pt x="92" y="190"/>
                  <a:pt x="91" y="191"/>
                </a:cubicBezTo>
                <a:cubicBezTo>
                  <a:pt x="93" y="191"/>
                  <a:pt x="96" y="192"/>
                  <a:pt x="98" y="192"/>
                </a:cubicBezTo>
                <a:cubicBezTo>
                  <a:pt x="95" y="191"/>
                  <a:pt x="95" y="191"/>
                  <a:pt x="95" y="191"/>
                </a:cubicBezTo>
                <a:close/>
                <a:moveTo>
                  <a:pt x="37" y="192"/>
                </a:moveTo>
                <a:cubicBezTo>
                  <a:pt x="36" y="191"/>
                  <a:pt x="35" y="192"/>
                  <a:pt x="34" y="191"/>
                </a:cubicBezTo>
                <a:cubicBezTo>
                  <a:pt x="35" y="192"/>
                  <a:pt x="36" y="192"/>
                  <a:pt x="37" y="192"/>
                </a:cubicBezTo>
                <a:close/>
                <a:moveTo>
                  <a:pt x="78" y="192"/>
                </a:moveTo>
                <a:cubicBezTo>
                  <a:pt x="78" y="192"/>
                  <a:pt x="78" y="192"/>
                  <a:pt x="78" y="192"/>
                </a:cubicBezTo>
                <a:cubicBezTo>
                  <a:pt x="77" y="191"/>
                  <a:pt x="77" y="191"/>
                  <a:pt x="77" y="191"/>
                </a:cubicBezTo>
                <a:cubicBezTo>
                  <a:pt x="78" y="192"/>
                  <a:pt x="78" y="192"/>
                  <a:pt x="78" y="192"/>
                </a:cubicBezTo>
                <a:close/>
                <a:moveTo>
                  <a:pt x="99" y="192"/>
                </a:moveTo>
                <a:cubicBezTo>
                  <a:pt x="100" y="192"/>
                  <a:pt x="100" y="192"/>
                  <a:pt x="100" y="192"/>
                </a:cubicBezTo>
                <a:cubicBezTo>
                  <a:pt x="99" y="192"/>
                  <a:pt x="99" y="192"/>
                  <a:pt x="99" y="192"/>
                </a:cubicBezTo>
                <a:cubicBezTo>
                  <a:pt x="99" y="192"/>
                  <a:pt x="99" y="192"/>
                  <a:pt x="99" y="192"/>
                </a:cubicBezTo>
                <a:close/>
                <a:moveTo>
                  <a:pt x="108" y="192"/>
                </a:moveTo>
                <a:cubicBezTo>
                  <a:pt x="101" y="192"/>
                  <a:pt x="101" y="192"/>
                  <a:pt x="101" y="192"/>
                </a:cubicBezTo>
                <a:cubicBezTo>
                  <a:pt x="102" y="193"/>
                  <a:pt x="105" y="193"/>
                  <a:pt x="108" y="192"/>
                </a:cubicBezTo>
                <a:close/>
                <a:moveTo>
                  <a:pt x="39" y="192"/>
                </a:moveTo>
                <a:cubicBezTo>
                  <a:pt x="39" y="192"/>
                  <a:pt x="39" y="192"/>
                  <a:pt x="39" y="192"/>
                </a:cubicBezTo>
                <a:cubicBezTo>
                  <a:pt x="39" y="192"/>
                  <a:pt x="39" y="192"/>
                  <a:pt x="39" y="192"/>
                </a:cubicBezTo>
                <a:cubicBezTo>
                  <a:pt x="39" y="193"/>
                  <a:pt x="39" y="193"/>
                  <a:pt x="39" y="193"/>
                </a:cubicBezTo>
                <a:cubicBezTo>
                  <a:pt x="39" y="193"/>
                  <a:pt x="39" y="192"/>
                  <a:pt x="39" y="192"/>
                </a:cubicBezTo>
                <a:close/>
                <a:moveTo>
                  <a:pt x="126" y="193"/>
                </a:moveTo>
                <a:cubicBezTo>
                  <a:pt x="126" y="192"/>
                  <a:pt x="126" y="192"/>
                  <a:pt x="126" y="192"/>
                </a:cubicBezTo>
                <a:cubicBezTo>
                  <a:pt x="122" y="192"/>
                  <a:pt x="122" y="192"/>
                  <a:pt x="122" y="192"/>
                </a:cubicBezTo>
                <a:cubicBezTo>
                  <a:pt x="123" y="193"/>
                  <a:pt x="125" y="193"/>
                  <a:pt x="126" y="193"/>
                </a:cubicBezTo>
                <a:close/>
                <a:moveTo>
                  <a:pt x="46" y="193"/>
                </a:moveTo>
                <a:cubicBezTo>
                  <a:pt x="46" y="193"/>
                  <a:pt x="45" y="193"/>
                  <a:pt x="44" y="192"/>
                </a:cubicBezTo>
                <a:cubicBezTo>
                  <a:pt x="44" y="193"/>
                  <a:pt x="44" y="193"/>
                  <a:pt x="44" y="193"/>
                </a:cubicBezTo>
                <a:cubicBezTo>
                  <a:pt x="46" y="193"/>
                  <a:pt x="46" y="193"/>
                  <a:pt x="46" y="193"/>
                </a:cubicBezTo>
                <a:close/>
                <a:moveTo>
                  <a:pt x="111" y="192"/>
                </a:moveTo>
                <a:cubicBezTo>
                  <a:pt x="110" y="192"/>
                  <a:pt x="110" y="193"/>
                  <a:pt x="110" y="193"/>
                </a:cubicBezTo>
                <a:cubicBezTo>
                  <a:pt x="110" y="193"/>
                  <a:pt x="111" y="193"/>
                  <a:pt x="111" y="192"/>
                </a:cubicBezTo>
                <a:close/>
                <a:moveTo>
                  <a:pt x="125" y="192"/>
                </a:moveTo>
                <a:cubicBezTo>
                  <a:pt x="124" y="192"/>
                  <a:pt x="124" y="192"/>
                  <a:pt x="124" y="193"/>
                </a:cubicBezTo>
                <a:cubicBezTo>
                  <a:pt x="124" y="193"/>
                  <a:pt x="125" y="193"/>
                  <a:pt x="125" y="192"/>
                </a:cubicBezTo>
                <a:close/>
                <a:moveTo>
                  <a:pt x="79" y="193"/>
                </a:moveTo>
                <a:cubicBezTo>
                  <a:pt x="79" y="193"/>
                  <a:pt x="79" y="193"/>
                  <a:pt x="78" y="193"/>
                </a:cubicBezTo>
                <a:cubicBezTo>
                  <a:pt x="78" y="193"/>
                  <a:pt x="78" y="193"/>
                  <a:pt x="78" y="193"/>
                </a:cubicBezTo>
                <a:cubicBezTo>
                  <a:pt x="78" y="194"/>
                  <a:pt x="78" y="193"/>
                  <a:pt x="77" y="194"/>
                </a:cubicBezTo>
                <a:cubicBezTo>
                  <a:pt x="77" y="194"/>
                  <a:pt x="78" y="194"/>
                  <a:pt x="78" y="194"/>
                </a:cubicBezTo>
                <a:cubicBezTo>
                  <a:pt x="78" y="194"/>
                  <a:pt x="78" y="194"/>
                  <a:pt x="78" y="194"/>
                </a:cubicBezTo>
                <a:cubicBezTo>
                  <a:pt x="79" y="194"/>
                  <a:pt x="79" y="194"/>
                  <a:pt x="79" y="194"/>
                </a:cubicBezTo>
                <a:cubicBezTo>
                  <a:pt x="79" y="194"/>
                  <a:pt x="79" y="194"/>
                  <a:pt x="78" y="193"/>
                </a:cubicBezTo>
                <a:cubicBezTo>
                  <a:pt x="79" y="193"/>
                  <a:pt x="79" y="193"/>
                  <a:pt x="79" y="193"/>
                </a:cubicBezTo>
                <a:close/>
                <a:moveTo>
                  <a:pt x="157" y="194"/>
                </a:moveTo>
                <a:cubicBezTo>
                  <a:pt x="160" y="193"/>
                  <a:pt x="160" y="193"/>
                  <a:pt x="160" y="193"/>
                </a:cubicBezTo>
                <a:cubicBezTo>
                  <a:pt x="159" y="193"/>
                  <a:pt x="159" y="193"/>
                  <a:pt x="159" y="193"/>
                </a:cubicBezTo>
                <a:cubicBezTo>
                  <a:pt x="157" y="194"/>
                  <a:pt x="157" y="194"/>
                  <a:pt x="157" y="194"/>
                </a:cubicBezTo>
                <a:close/>
                <a:moveTo>
                  <a:pt x="101" y="194"/>
                </a:moveTo>
                <a:cubicBezTo>
                  <a:pt x="100" y="193"/>
                  <a:pt x="100" y="193"/>
                  <a:pt x="100" y="193"/>
                </a:cubicBezTo>
                <a:cubicBezTo>
                  <a:pt x="100" y="194"/>
                  <a:pt x="100" y="194"/>
                  <a:pt x="100" y="194"/>
                </a:cubicBezTo>
                <a:cubicBezTo>
                  <a:pt x="101" y="194"/>
                  <a:pt x="101" y="194"/>
                  <a:pt x="101" y="194"/>
                </a:cubicBezTo>
                <a:close/>
                <a:moveTo>
                  <a:pt x="92" y="194"/>
                </a:moveTo>
                <a:cubicBezTo>
                  <a:pt x="92" y="194"/>
                  <a:pt x="92" y="193"/>
                  <a:pt x="92" y="194"/>
                </a:cubicBezTo>
                <a:cubicBezTo>
                  <a:pt x="92" y="194"/>
                  <a:pt x="92" y="194"/>
                  <a:pt x="92" y="194"/>
                </a:cubicBezTo>
                <a:cubicBezTo>
                  <a:pt x="92" y="194"/>
                  <a:pt x="92" y="194"/>
                  <a:pt x="92" y="194"/>
                </a:cubicBezTo>
                <a:cubicBezTo>
                  <a:pt x="92" y="194"/>
                  <a:pt x="93" y="194"/>
                  <a:pt x="92" y="194"/>
                </a:cubicBezTo>
                <a:close/>
                <a:moveTo>
                  <a:pt x="103" y="194"/>
                </a:moveTo>
                <a:cubicBezTo>
                  <a:pt x="103" y="194"/>
                  <a:pt x="103" y="194"/>
                  <a:pt x="103" y="194"/>
                </a:cubicBezTo>
                <a:cubicBezTo>
                  <a:pt x="102" y="194"/>
                  <a:pt x="102" y="194"/>
                  <a:pt x="102" y="194"/>
                </a:cubicBezTo>
                <a:cubicBezTo>
                  <a:pt x="103" y="194"/>
                  <a:pt x="103" y="194"/>
                  <a:pt x="103" y="194"/>
                </a:cubicBezTo>
                <a:close/>
                <a:moveTo>
                  <a:pt x="75" y="194"/>
                </a:moveTo>
                <a:cubicBezTo>
                  <a:pt x="75" y="194"/>
                  <a:pt x="75" y="194"/>
                  <a:pt x="75" y="194"/>
                </a:cubicBezTo>
                <a:cubicBezTo>
                  <a:pt x="75" y="195"/>
                  <a:pt x="75" y="195"/>
                  <a:pt x="75" y="195"/>
                </a:cubicBezTo>
                <a:cubicBezTo>
                  <a:pt x="75" y="195"/>
                  <a:pt x="75" y="195"/>
                  <a:pt x="75" y="194"/>
                </a:cubicBezTo>
                <a:close/>
                <a:moveTo>
                  <a:pt x="89" y="195"/>
                </a:moveTo>
                <a:cubicBezTo>
                  <a:pt x="89" y="194"/>
                  <a:pt x="89" y="194"/>
                  <a:pt x="88" y="194"/>
                </a:cubicBezTo>
                <a:cubicBezTo>
                  <a:pt x="88" y="195"/>
                  <a:pt x="88" y="195"/>
                  <a:pt x="88" y="195"/>
                </a:cubicBezTo>
                <a:cubicBezTo>
                  <a:pt x="89" y="195"/>
                  <a:pt x="89" y="195"/>
                  <a:pt x="89" y="195"/>
                </a:cubicBezTo>
                <a:close/>
                <a:moveTo>
                  <a:pt x="90" y="195"/>
                </a:moveTo>
                <a:cubicBezTo>
                  <a:pt x="90" y="195"/>
                  <a:pt x="90" y="195"/>
                  <a:pt x="90" y="195"/>
                </a:cubicBezTo>
                <a:cubicBezTo>
                  <a:pt x="90" y="195"/>
                  <a:pt x="90" y="195"/>
                  <a:pt x="90" y="195"/>
                </a:cubicBezTo>
                <a:cubicBezTo>
                  <a:pt x="90" y="195"/>
                  <a:pt x="90" y="195"/>
                  <a:pt x="90" y="195"/>
                </a:cubicBezTo>
                <a:close/>
                <a:moveTo>
                  <a:pt x="92" y="195"/>
                </a:moveTo>
                <a:cubicBezTo>
                  <a:pt x="92" y="195"/>
                  <a:pt x="92" y="195"/>
                  <a:pt x="91" y="195"/>
                </a:cubicBezTo>
                <a:cubicBezTo>
                  <a:pt x="91" y="196"/>
                  <a:pt x="91" y="196"/>
                  <a:pt x="91" y="196"/>
                </a:cubicBezTo>
                <a:cubicBezTo>
                  <a:pt x="92" y="196"/>
                  <a:pt x="92" y="196"/>
                  <a:pt x="92" y="196"/>
                </a:cubicBezTo>
                <a:cubicBezTo>
                  <a:pt x="92" y="196"/>
                  <a:pt x="92" y="196"/>
                  <a:pt x="92" y="195"/>
                </a:cubicBezTo>
                <a:close/>
                <a:moveTo>
                  <a:pt x="93" y="196"/>
                </a:moveTo>
                <a:cubicBezTo>
                  <a:pt x="93" y="196"/>
                  <a:pt x="93" y="196"/>
                  <a:pt x="93" y="196"/>
                </a:cubicBezTo>
                <a:cubicBezTo>
                  <a:pt x="93" y="196"/>
                  <a:pt x="93" y="196"/>
                  <a:pt x="93" y="196"/>
                </a:cubicBezTo>
                <a:cubicBezTo>
                  <a:pt x="93" y="196"/>
                  <a:pt x="93" y="196"/>
                  <a:pt x="93" y="196"/>
                </a:cubicBezTo>
                <a:cubicBezTo>
                  <a:pt x="93" y="196"/>
                  <a:pt x="93" y="196"/>
                  <a:pt x="93" y="196"/>
                </a:cubicBezTo>
                <a:close/>
                <a:moveTo>
                  <a:pt x="41" y="197"/>
                </a:moveTo>
                <a:cubicBezTo>
                  <a:pt x="40" y="196"/>
                  <a:pt x="39" y="196"/>
                  <a:pt x="38" y="196"/>
                </a:cubicBezTo>
                <a:cubicBezTo>
                  <a:pt x="38" y="197"/>
                  <a:pt x="38" y="197"/>
                  <a:pt x="38" y="197"/>
                </a:cubicBezTo>
                <a:cubicBezTo>
                  <a:pt x="39" y="197"/>
                  <a:pt x="40" y="198"/>
                  <a:pt x="41" y="197"/>
                </a:cubicBezTo>
                <a:close/>
                <a:moveTo>
                  <a:pt x="98" y="196"/>
                </a:moveTo>
                <a:cubicBezTo>
                  <a:pt x="98" y="196"/>
                  <a:pt x="98" y="196"/>
                  <a:pt x="98" y="196"/>
                </a:cubicBezTo>
                <a:cubicBezTo>
                  <a:pt x="98" y="196"/>
                  <a:pt x="98" y="196"/>
                  <a:pt x="98" y="196"/>
                </a:cubicBezTo>
                <a:close/>
                <a:moveTo>
                  <a:pt x="95" y="196"/>
                </a:moveTo>
                <a:cubicBezTo>
                  <a:pt x="95" y="196"/>
                  <a:pt x="94" y="196"/>
                  <a:pt x="94" y="196"/>
                </a:cubicBezTo>
                <a:cubicBezTo>
                  <a:pt x="94" y="196"/>
                  <a:pt x="94" y="196"/>
                  <a:pt x="94" y="196"/>
                </a:cubicBezTo>
                <a:cubicBezTo>
                  <a:pt x="95" y="196"/>
                  <a:pt x="95" y="196"/>
                  <a:pt x="95" y="196"/>
                </a:cubicBezTo>
                <a:cubicBezTo>
                  <a:pt x="95" y="196"/>
                  <a:pt x="95" y="196"/>
                  <a:pt x="95" y="196"/>
                </a:cubicBezTo>
                <a:close/>
                <a:moveTo>
                  <a:pt x="76" y="197"/>
                </a:moveTo>
                <a:cubicBezTo>
                  <a:pt x="76" y="197"/>
                  <a:pt x="76" y="196"/>
                  <a:pt x="75" y="197"/>
                </a:cubicBezTo>
                <a:cubicBezTo>
                  <a:pt x="75" y="197"/>
                  <a:pt x="75" y="197"/>
                  <a:pt x="75" y="197"/>
                </a:cubicBezTo>
                <a:cubicBezTo>
                  <a:pt x="76" y="197"/>
                  <a:pt x="76" y="197"/>
                  <a:pt x="76" y="197"/>
                </a:cubicBezTo>
                <a:close/>
                <a:moveTo>
                  <a:pt x="98" y="197"/>
                </a:moveTo>
                <a:cubicBezTo>
                  <a:pt x="96" y="197"/>
                  <a:pt x="96" y="197"/>
                  <a:pt x="96" y="197"/>
                </a:cubicBezTo>
                <a:cubicBezTo>
                  <a:pt x="96" y="197"/>
                  <a:pt x="98" y="197"/>
                  <a:pt x="98" y="197"/>
                </a:cubicBezTo>
                <a:close/>
                <a:moveTo>
                  <a:pt x="48" y="199"/>
                </a:moveTo>
                <a:cubicBezTo>
                  <a:pt x="48" y="198"/>
                  <a:pt x="48" y="199"/>
                  <a:pt x="47" y="198"/>
                </a:cubicBezTo>
                <a:cubicBezTo>
                  <a:pt x="48" y="199"/>
                  <a:pt x="48" y="199"/>
                  <a:pt x="48" y="199"/>
                </a:cubicBezTo>
                <a:cubicBezTo>
                  <a:pt x="48" y="199"/>
                  <a:pt x="48" y="199"/>
                  <a:pt x="48" y="199"/>
                </a:cubicBezTo>
                <a:close/>
                <a:moveTo>
                  <a:pt x="105" y="199"/>
                </a:moveTo>
                <a:cubicBezTo>
                  <a:pt x="106" y="199"/>
                  <a:pt x="106" y="199"/>
                  <a:pt x="106" y="199"/>
                </a:cubicBezTo>
                <a:cubicBezTo>
                  <a:pt x="105" y="199"/>
                  <a:pt x="105" y="199"/>
                  <a:pt x="105" y="199"/>
                </a:cubicBezTo>
                <a:close/>
                <a:moveTo>
                  <a:pt x="95" y="205"/>
                </a:moveTo>
                <a:cubicBezTo>
                  <a:pt x="93" y="205"/>
                  <a:pt x="91" y="206"/>
                  <a:pt x="89" y="205"/>
                </a:cubicBezTo>
                <a:cubicBezTo>
                  <a:pt x="90" y="207"/>
                  <a:pt x="92" y="206"/>
                  <a:pt x="94" y="207"/>
                </a:cubicBezTo>
                <a:cubicBezTo>
                  <a:pt x="100" y="209"/>
                  <a:pt x="107" y="207"/>
                  <a:pt x="114" y="208"/>
                </a:cubicBezTo>
                <a:cubicBezTo>
                  <a:pt x="116" y="208"/>
                  <a:pt x="119" y="208"/>
                  <a:pt x="120" y="208"/>
                </a:cubicBezTo>
                <a:cubicBezTo>
                  <a:pt x="112" y="208"/>
                  <a:pt x="104" y="206"/>
                  <a:pt x="95" y="205"/>
                </a:cubicBezTo>
                <a:close/>
                <a:moveTo>
                  <a:pt x="124" y="207"/>
                </a:moveTo>
                <a:cubicBezTo>
                  <a:pt x="124" y="206"/>
                  <a:pt x="123" y="207"/>
                  <a:pt x="122" y="207"/>
                </a:cubicBezTo>
                <a:cubicBezTo>
                  <a:pt x="122" y="207"/>
                  <a:pt x="122" y="207"/>
                  <a:pt x="122" y="207"/>
                </a:cubicBezTo>
                <a:cubicBezTo>
                  <a:pt x="124" y="207"/>
                  <a:pt x="124" y="207"/>
                  <a:pt x="124" y="207"/>
                </a:cubicBezTo>
                <a:close/>
                <a:moveTo>
                  <a:pt x="122" y="208"/>
                </a:moveTo>
                <a:cubicBezTo>
                  <a:pt x="122" y="208"/>
                  <a:pt x="122" y="208"/>
                  <a:pt x="122" y="208"/>
                </a:cubicBezTo>
                <a:cubicBezTo>
                  <a:pt x="122" y="208"/>
                  <a:pt x="122" y="208"/>
                  <a:pt x="122" y="208"/>
                </a:cubicBezTo>
                <a:cubicBezTo>
                  <a:pt x="122" y="208"/>
                  <a:pt x="122" y="208"/>
                  <a:pt x="122" y="208"/>
                </a:cubicBezTo>
                <a:close/>
                <a:moveTo>
                  <a:pt x="98" y="212"/>
                </a:moveTo>
                <a:cubicBezTo>
                  <a:pt x="99" y="212"/>
                  <a:pt x="99" y="212"/>
                  <a:pt x="99" y="212"/>
                </a:cubicBezTo>
                <a:cubicBezTo>
                  <a:pt x="98" y="212"/>
                  <a:pt x="98" y="212"/>
                  <a:pt x="98" y="212"/>
                </a:cubicBezTo>
                <a:close/>
                <a:moveTo>
                  <a:pt x="154" y="213"/>
                </a:moveTo>
                <a:cubicBezTo>
                  <a:pt x="154" y="213"/>
                  <a:pt x="154" y="213"/>
                  <a:pt x="154" y="213"/>
                </a:cubicBezTo>
                <a:cubicBezTo>
                  <a:pt x="154" y="214"/>
                  <a:pt x="154" y="214"/>
                  <a:pt x="154" y="214"/>
                </a:cubicBezTo>
                <a:cubicBezTo>
                  <a:pt x="154" y="214"/>
                  <a:pt x="154" y="214"/>
                  <a:pt x="154" y="214"/>
                </a:cubicBezTo>
                <a:cubicBezTo>
                  <a:pt x="154" y="214"/>
                  <a:pt x="154" y="213"/>
                  <a:pt x="154" y="213"/>
                </a:cubicBezTo>
                <a:close/>
                <a:moveTo>
                  <a:pt x="95" y="216"/>
                </a:moveTo>
                <a:cubicBezTo>
                  <a:pt x="97" y="216"/>
                  <a:pt x="97" y="216"/>
                  <a:pt x="97" y="216"/>
                </a:cubicBezTo>
                <a:cubicBezTo>
                  <a:pt x="95" y="216"/>
                  <a:pt x="95" y="216"/>
                  <a:pt x="95" y="216"/>
                </a:cubicBezTo>
                <a:cubicBezTo>
                  <a:pt x="95" y="216"/>
                  <a:pt x="95" y="216"/>
                  <a:pt x="95" y="216"/>
                </a:cubicBezTo>
                <a:close/>
                <a:moveTo>
                  <a:pt x="129" y="217"/>
                </a:moveTo>
                <a:cubicBezTo>
                  <a:pt x="129" y="217"/>
                  <a:pt x="129" y="217"/>
                  <a:pt x="129" y="217"/>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nvGrpSpPr>
          <p:cNvPr id="38" name="组合 55"/>
          <p:cNvGrpSpPr/>
          <p:nvPr/>
        </p:nvGrpSpPr>
        <p:grpSpPr bwMode="auto">
          <a:xfrm>
            <a:off x="1657236" y="2346378"/>
            <a:ext cx="2626819" cy="333414"/>
            <a:chOff x="0" y="0"/>
            <a:chExt cx="3089224" cy="391943"/>
          </a:xfrm>
        </p:grpSpPr>
        <p:sp>
          <p:nvSpPr>
            <p:cNvPr id="39" name="直接连接符 46"/>
            <p:cNvSpPr>
              <a:spLocks noChangeShapeType="1"/>
            </p:cNvSpPr>
            <p:nvPr/>
          </p:nvSpPr>
          <p:spPr bwMode="auto">
            <a:xfrm>
              <a:off x="0" y="0"/>
              <a:ext cx="2689302" cy="1"/>
            </a:xfrm>
            <a:prstGeom prst="line">
              <a:avLst/>
            </a:prstGeom>
            <a:noFill/>
            <a:ln w="9525">
              <a:solidFill>
                <a:srgbClr val="2E2E2E"/>
              </a:solidFill>
              <a:bevel/>
            </a:ln>
            <a:extLst>
              <a:ext uri="{909E8E84-426E-40DD-AFC4-6F175D3DCCD1}">
                <a14:hiddenFill xmlns:a14="http://schemas.microsoft.com/office/drawing/2010/main">
                  <a:noFill/>
                </a14:hiddenFill>
              </a:ext>
            </a:extLst>
          </p:spPr>
          <p:txBody>
            <a:bodyPr/>
            <a:lstStyle/>
            <a:p>
              <a:endParaRPr lang="zh-CN" altLang="en-US"/>
            </a:p>
          </p:txBody>
        </p:sp>
        <p:sp>
          <p:nvSpPr>
            <p:cNvPr id="40" name="直接连接符 54"/>
            <p:cNvSpPr>
              <a:spLocks noChangeShapeType="1"/>
            </p:cNvSpPr>
            <p:nvPr/>
          </p:nvSpPr>
          <p:spPr bwMode="auto">
            <a:xfrm>
              <a:off x="2674786" y="0"/>
              <a:ext cx="414438" cy="391943"/>
            </a:xfrm>
            <a:prstGeom prst="line">
              <a:avLst/>
            </a:prstGeom>
            <a:noFill/>
            <a:ln w="9525">
              <a:solidFill>
                <a:srgbClr val="2E2E2E"/>
              </a:solidFill>
              <a:bevel/>
            </a:ln>
            <a:extLst>
              <a:ext uri="{909E8E84-426E-40DD-AFC4-6F175D3DCCD1}">
                <a14:hiddenFill xmlns:a14="http://schemas.microsoft.com/office/drawing/2010/main">
                  <a:noFill/>
                </a14:hiddenFill>
              </a:ext>
            </a:extLst>
          </p:spPr>
          <p:txBody>
            <a:bodyPr/>
            <a:lstStyle/>
            <a:p>
              <a:endParaRPr lang="zh-CN" altLang="en-US"/>
            </a:p>
          </p:txBody>
        </p:sp>
      </p:grpSp>
      <p:grpSp>
        <p:nvGrpSpPr>
          <p:cNvPr id="41" name="组合 56"/>
          <p:cNvGrpSpPr/>
          <p:nvPr/>
        </p:nvGrpSpPr>
        <p:grpSpPr bwMode="auto">
          <a:xfrm flipH="1" flipV="1">
            <a:off x="5295096" y="5641374"/>
            <a:ext cx="3394887" cy="333415"/>
            <a:chOff x="0" y="0"/>
            <a:chExt cx="3103740" cy="391943"/>
          </a:xfrm>
        </p:grpSpPr>
        <p:sp>
          <p:nvSpPr>
            <p:cNvPr id="42" name="直接连接符 57"/>
            <p:cNvSpPr>
              <a:spLocks noChangeShapeType="1"/>
            </p:cNvSpPr>
            <p:nvPr/>
          </p:nvSpPr>
          <p:spPr bwMode="auto">
            <a:xfrm>
              <a:off x="0" y="0"/>
              <a:ext cx="2689302" cy="1"/>
            </a:xfrm>
            <a:prstGeom prst="line">
              <a:avLst/>
            </a:prstGeom>
            <a:noFill/>
            <a:ln w="9525">
              <a:solidFill>
                <a:srgbClr val="2E2E2E"/>
              </a:solidFill>
              <a:bevel/>
            </a:ln>
            <a:extLst>
              <a:ext uri="{909E8E84-426E-40DD-AFC4-6F175D3DCCD1}">
                <a14:hiddenFill xmlns:a14="http://schemas.microsoft.com/office/drawing/2010/main">
                  <a:noFill/>
                </a14:hiddenFill>
              </a:ext>
            </a:extLst>
          </p:spPr>
          <p:txBody>
            <a:bodyPr/>
            <a:lstStyle/>
            <a:p>
              <a:endParaRPr lang="zh-CN" altLang="en-US"/>
            </a:p>
          </p:txBody>
        </p:sp>
        <p:sp>
          <p:nvSpPr>
            <p:cNvPr id="43" name="直接连接符 58"/>
            <p:cNvSpPr>
              <a:spLocks noChangeShapeType="1"/>
            </p:cNvSpPr>
            <p:nvPr/>
          </p:nvSpPr>
          <p:spPr bwMode="auto">
            <a:xfrm>
              <a:off x="2689302" y="0"/>
              <a:ext cx="414438" cy="391943"/>
            </a:xfrm>
            <a:prstGeom prst="line">
              <a:avLst/>
            </a:prstGeom>
            <a:noFill/>
            <a:ln w="9525">
              <a:solidFill>
                <a:srgbClr val="2E2E2E"/>
              </a:solidFill>
              <a:bevel/>
            </a:ln>
            <a:extLst>
              <a:ext uri="{909E8E84-426E-40DD-AFC4-6F175D3DCCD1}">
                <a14:hiddenFill xmlns:a14="http://schemas.microsoft.com/office/drawing/2010/main">
                  <a:noFill/>
                </a14:hiddenFill>
              </a:ext>
            </a:extLst>
          </p:spPr>
          <p:txBody>
            <a:bodyPr/>
            <a:lstStyle/>
            <a:p>
              <a:endParaRPr lang="zh-CN" altLang="en-US"/>
            </a:p>
          </p:txBody>
        </p:sp>
      </p:grpSp>
      <p:grpSp>
        <p:nvGrpSpPr>
          <p:cNvPr id="45" name="组合 60"/>
          <p:cNvGrpSpPr/>
          <p:nvPr/>
        </p:nvGrpSpPr>
        <p:grpSpPr bwMode="auto">
          <a:xfrm flipH="1">
            <a:off x="7261836" y="1888776"/>
            <a:ext cx="3439432" cy="332064"/>
            <a:chOff x="0" y="0"/>
            <a:chExt cx="3103740" cy="391943"/>
          </a:xfrm>
        </p:grpSpPr>
        <p:sp>
          <p:nvSpPr>
            <p:cNvPr id="46" name="直接连接符 61"/>
            <p:cNvSpPr>
              <a:spLocks noChangeShapeType="1"/>
            </p:cNvSpPr>
            <p:nvPr/>
          </p:nvSpPr>
          <p:spPr bwMode="auto">
            <a:xfrm>
              <a:off x="0" y="0"/>
              <a:ext cx="2689302" cy="1"/>
            </a:xfrm>
            <a:prstGeom prst="line">
              <a:avLst/>
            </a:prstGeom>
            <a:noFill/>
            <a:ln w="9525">
              <a:solidFill>
                <a:srgbClr val="2E2E2E"/>
              </a:solidFill>
              <a:bevel/>
            </a:ln>
            <a:extLst>
              <a:ext uri="{909E8E84-426E-40DD-AFC4-6F175D3DCCD1}">
                <a14:hiddenFill xmlns:a14="http://schemas.microsoft.com/office/drawing/2010/main">
                  <a:noFill/>
                </a14:hiddenFill>
              </a:ext>
            </a:extLst>
          </p:spPr>
          <p:txBody>
            <a:bodyPr/>
            <a:lstStyle/>
            <a:p>
              <a:endParaRPr lang="zh-CN" altLang="en-US"/>
            </a:p>
          </p:txBody>
        </p:sp>
        <p:sp>
          <p:nvSpPr>
            <p:cNvPr id="47" name="直接连接符 62"/>
            <p:cNvSpPr>
              <a:spLocks noChangeShapeType="1"/>
            </p:cNvSpPr>
            <p:nvPr/>
          </p:nvSpPr>
          <p:spPr bwMode="auto">
            <a:xfrm>
              <a:off x="2689302" y="0"/>
              <a:ext cx="414438" cy="391943"/>
            </a:xfrm>
            <a:prstGeom prst="line">
              <a:avLst/>
            </a:prstGeom>
            <a:noFill/>
            <a:ln w="9525">
              <a:solidFill>
                <a:srgbClr val="2E2E2E"/>
              </a:solidFill>
              <a:bevel/>
            </a:ln>
            <a:extLst>
              <a:ext uri="{909E8E84-426E-40DD-AFC4-6F175D3DCCD1}">
                <a14:hiddenFill xmlns:a14="http://schemas.microsoft.com/office/drawing/2010/main">
                  <a:noFill/>
                </a14:hiddenFill>
              </a:ext>
            </a:extLst>
          </p:spPr>
          <p:txBody>
            <a:bodyPr/>
            <a:lstStyle/>
            <a:p>
              <a:endParaRPr lang="zh-CN" altLang="en-US"/>
            </a:p>
          </p:txBody>
        </p:sp>
      </p:grpSp>
      <p:sp>
        <p:nvSpPr>
          <p:cNvPr id="49" name="文本框 48"/>
          <p:cNvSpPr txBox="1"/>
          <p:nvPr/>
        </p:nvSpPr>
        <p:spPr>
          <a:xfrm>
            <a:off x="1646577" y="1823158"/>
            <a:ext cx="1676058"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50" name="文本框 49"/>
          <p:cNvSpPr txBox="1"/>
          <p:nvPr/>
        </p:nvSpPr>
        <p:spPr>
          <a:xfrm>
            <a:off x="9211183" y="1365556"/>
            <a:ext cx="1676058"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51" name="文本框 50"/>
          <p:cNvSpPr txBox="1"/>
          <p:nvPr/>
        </p:nvSpPr>
        <p:spPr>
          <a:xfrm>
            <a:off x="7132925" y="5379764"/>
            <a:ext cx="1676058"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52" name="文本框 51"/>
          <p:cNvSpPr txBox="1"/>
          <p:nvPr/>
        </p:nvSpPr>
        <p:spPr>
          <a:xfrm>
            <a:off x="1597783" y="2377453"/>
            <a:ext cx="2405663" cy="1015663"/>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53" name="文本框 52"/>
          <p:cNvSpPr txBox="1"/>
          <p:nvPr/>
        </p:nvSpPr>
        <p:spPr>
          <a:xfrm>
            <a:off x="8501816" y="1928883"/>
            <a:ext cx="2405663" cy="1015663"/>
          </a:xfrm>
          <a:prstGeom prst="rect">
            <a:avLst/>
          </a:prstGeom>
          <a:noFill/>
        </p:spPr>
        <p:txBody>
          <a:bodyPr wrap="square" rtlCol="0">
            <a:spAutoFit/>
          </a:bodyPr>
          <a:lstStyle/>
          <a:p>
            <a:pPr algn="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54" name="文本框 53"/>
          <p:cNvSpPr txBox="1"/>
          <p:nvPr/>
        </p:nvSpPr>
        <p:spPr>
          <a:xfrm>
            <a:off x="8846380" y="5379764"/>
            <a:ext cx="2405663" cy="1015663"/>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55" name="椭圆 54"/>
          <p:cNvSpPr/>
          <p:nvPr/>
        </p:nvSpPr>
        <p:spPr>
          <a:xfrm>
            <a:off x="4583673" y="2262131"/>
            <a:ext cx="919011" cy="91901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7240" fontAlgn="auto">
              <a:spcBef>
                <a:spcPts val="0"/>
              </a:spcBef>
              <a:spcAft>
                <a:spcPts val="0"/>
              </a:spcAft>
              <a:defRPr/>
            </a:pPr>
            <a:endParaRPr lang="zh-CN" altLang="en-US" sz="1530"/>
          </a:p>
        </p:txBody>
      </p:sp>
      <p:sp>
        <p:nvSpPr>
          <p:cNvPr id="56" name="椭圆 55"/>
          <p:cNvSpPr/>
          <p:nvPr/>
        </p:nvSpPr>
        <p:spPr>
          <a:xfrm>
            <a:off x="4464140" y="4152437"/>
            <a:ext cx="1170401" cy="117040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7240" fontAlgn="auto">
              <a:spcBef>
                <a:spcPts val="0"/>
              </a:spcBef>
              <a:spcAft>
                <a:spcPts val="0"/>
              </a:spcAft>
              <a:defRPr/>
            </a:pPr>
            <a:endParaRPr lang="zh-CN" altLang="en-US" sz="1530"/>
          </a:p>
        </p:txBody>
      </p:sp>
      <p:sp>
        <p:nvSpPr>
          <p:cNvPr id="57" name="椭圆 56"/>
          <p:cNvSpPr/>
          <p:nvPr/>
        </p:nvSpPr>
        <p:spPr>
          <a:xfrm>
            <a:off x="6402868" y="2637018"/>
            <a:ext cx="1404600" cy="14046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7240" fontAlgn="auto">
              <a:spcBef>
                <a:spcPts val="0"/>
              </a:spcBef>
              <a:spcAft>
                <a:spcPts val="0"/>
              </a:spcAft>
              <a:defRPr/>
            </a:pPr>
            <a:endParaRPr lang="zh-CN" altLang="en-US" sz="153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25" name="竖卷形 1"/>
          <p:cNvSpPr>
            <a:spLocks noChangeArrowheads="1"/>
          </p:cNvSpPr>
          <p:nvPr/>
        </p:nvSpPr>
        <p:spPr bwMode="auto">
          <a:xfrm>
            <a:off x="862025" y="1592335"/>
            <a:ext cx="3525837" cy="4262438"/>
          </a:xfrm>
          <a:prstGeom prst="verticalScroll">
            <a:avLst>
              <a:gd name="adj" fmla="val 12500"/>
            </a:avLst>
          </a:prstGeom>
          <a:gradFill rotWithShape="1">
            <a:gsLst>
              <a:gs pos="0">
                <a:srgbClr val="FFFFFF"/>
              </a:gs>
              <a:gs pos="100000">
                <a:srgbClr val="D8D8D8"/>
              </a:gs>
            </a:gsLst>
            <a:path path="rect">
              <a:fillToRect l="50000" t="50000" r="50000" b="50000"/>
            </a:path>
          </a:gradFill>
          <a:ln w="12700">
            <a:solidFill>
              <a:srgbClr val="A5A5A5"/>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6" name="组合 67"/>
          <p:cNvGrpSpPr/>
          <p:nvPr/>
        </p:nvGrpSpPr>
        <p:grpSpPr bwMode="auto">
          <a:xfrm>
            <a:off x="3514737" y="5251523"/>
            <a:ext cx="493713" cy="587375"/>
            <a:chOff x="0" y="0"/>
            <a:chExt cx="631825" cy="752476"/>
          </a:xfrm>
        </p:grpSpPr>
        <p:sp>
          <p:nvSpPr>
            <p:cNvPr id="27" name="Freeform 202"/>
            <p:cNvSpPr>
              <a:spLocks noChangeArrowheads="1"/>
            </p:cNvSpPr>
            <p:nvPr/>
          </p:nvSpPr>
          <p:spPr bwMode="auto">
            <a:xfrm>
              <a:off x="266700" y="488950"/>
              <a:ext cx="3175" cy="4763"/>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1"/>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 name="Freeform 203"/>
            <p:cNvSpPr>
              <a:spLocks noChangeArrowheads="1"/>
            </p:cNvSpPr>
            <p:nvPr/>
          </p:nvSpPr>
          <p:spPr bwMode="auto">
            <a:xfrm>
              <a:off x="153987" y="211138"/>
              <a:ext cx="368300" cy="307975"/>
            </a:xfrm>
            <a:custGeom>
              <a:avLst/>
              <a:gdLst>
                <a:gd name="T0" fmla="*/ 341993 w 98"/>
                <a:gd name="T1" fmla="*/ 150232 h 82"/>
                <a:gd name="T2" fmla="*/ 345751 w 98"/>
                <a:gd name="T3" fmla="*/ 127697 h 82"/>
                <a:gd name="T4" fmla="*/ 330718 w 98"/>
                <a:gd name="T5" fmla="*/ 90139 h 82"/>
                <a:gd name="T6" fmla="*/ 251797 w 98"/>
                <a:gd name="T7" fmla="*/ 22535 h 82"/>
                <a:gd name="T8" fmla="*/ 233006 w 98"/>
                <a:gd name="T9" fmla="*/ 11267 h 82"/>
                <a:gd name="T10" fmla="*/ 206699 w 98"/>
                <a:gd name="T11" fmla="*/ 15023 h 82"/>
                <a:gd name="T12" fmla="*/ 154085 w 98"/>
                <a:gd name="T13" fmla="*/ 11267 h 82"/>
                <a:gd name="T14" fmla="*/ 97712 w 98"/>
                <a:gd name="T15" fmla="*/ 15023 h 82"/>
                <a:gd name="T16" fmla="*/ 45098 w 98"/>
                <a:gd name="T17" fmla="*/ 30046 h 82"/>
                <a:gd name="T18" fmla="*/ 18791 w 98"/>
                <a:gd name="T19" fmla="*/ 52581 h 82"/>
                <a:gd name="T20" fmla="*/ 15033 w 98"/>
                <a:gd name="T21" fmla="*/ 97651 h 82"/>
                <a:gd name="T22" fmla="*/ 7516 w 98"/>
                <a:gd name="T23" fmla="*/ 123941 h 82"/>
                <a:gd name="T24" fmla="*/ 18791 w 98"/>
                <a:gd name="T25" fmla="*/ 131453 h 82"/>
                <a:gd name="T26" fmla="*/ 15033 w 98"/>
                <a:gd name="T27" fmla="*/ 146476 h 82"/>
                <a:gd name="T28" fmla="*/ 11274 w 98"/>
                <a:gd name="T29" fmla="*/ 165255 h 82"/>
                <a:gd name="T30" fmla="*/ 11274 w 98"/>
                <a:gd name="T31" fmla="*/ 187790 h 82"/>
                <a:gd name="T32" fmla="*/ 30065 w 98"/>
                <a:gd name="T33" fmla="*/ 221592 h 82"/>
                <a:gd name="T34" fmla="*/ 41340 w 98"/>
                <a:gd name="T35" fmla="*/ 217836 h 82"/>
                <a:gd name="T36" fmla="*/ 48856 w 98"/>
                <a:gd name="T37" fmla="*/ 232859 h 82"/>
                <a:gd name="T38" fmla="*/ 60131 w 98"/>
                <a:gd name="T39" fmla="*/ 259150 h 82"/>
                <a:gd name="T40" fmla="*/ 93954 w 98"/>
                <a:gd name="T41" fmla="*/ 255394 h 82"/>
                <a:gd name="T42" fmla="*/ 93954 w 98"/>
                <a:gd name="T43" fmla="*/ 259150 h 82"/>
                <a:gd name="T44" fmla="*/ 105229 w 98"/>
                <a:gd name="T45" fmla="*/ 251638 h 82"/>
                <a:gd name="T46" fmla="*/ 112745 w 98"/>
                <a:gd name="T47" fmla="*/ 259150 h 82"/>
                <a:gd name="T48" fmla="*/ 116503 w 98"/>
                <a:gd name="T49" fmla="*/ 274173 h 82"/>
                <a:gd name="T50" fmla="*/ 116503 w 98"/>
                <a:gd name="T51" fmla="*/ 277929 h 82"/>
                <a:gd name="T52" fmla="*/ 116503 w 98"/>
                <a:gd name="T53" fmla="*/ 277929 h 82"/>
                <a:gd name="T54" fmla="*/ 142810 w 98"/>
                <a:gd name="T55" fmla="*/ 285440 h 82"/>
                <a:gd name="T56" fmla="*/ 131536 w 98"/>
                <a:gd name="T57" fmla="*/ 296708 h 82"/>
                <a:gd name="T58" fmla="*/ 135294 w 98"/>
                <a:gd name="T59" fmla="*/ 296708 h 82"/>
                <a:gd name="T60" fmla="*/ 150327 w 98"/>
                <a:gd name="T61" fmla="*/ 292952 h 82"/>
                <a:gd name="T62" fmla="*/ 142810 w 98"/>
                <a:gd name="T63" fmla="*/ 300463 h 82"/>
                <a:gd name="T64" fmla="*/ 210457 w 98"/>
                <a:gd name="T65" fmla="*/ 300463 h 82"/>
                <a:gd name="T66" fmla="*/ 255555 w 98"/>
                <a:gd name="T67" fmla="*/ 270417 h 82"/>
                <a:gd name="T68" fmla="*/ 281862 w 98"/>
                <a:gd name="T69" fmla="*/ 277929 h 82"/>
                <a:gd name="T70" fmla="*/ 278104 w 98"/>
                <a:gd name="T71" fmla="*/ 266661 h 82"/>
                <a:gd name="T72" fmla="*/ 289379 w 98"/>
                <a:gd name="T73" fmla="*/ 259150 h 82"/>
                <a:gd name="T74" fmla="*/ 296895 w 98"/>
                <a:gd name="T75" fmla="*/ 266661 h 82"/>
                <a:gd name="T76" fmla="*/ 300653 w 98"/>
                <a:gd name="T77" fmla="*/ 266661 h 82"/>
                <a:gd name="T78" fmla="*/ 296895 w 98"/>
                <a:gd name="T79" fmla="*/ 247882 h 82"/>
                <a:gd name="T80" fmla="*/ 304411 w 98"/>
                <a:gd name="T81" fmla="*/ 247882 h 82"/>
                <a:gd name="T82" fmla="*/ 300653 w 98"/>
                <a:gd name="T83" fmla="*/ 240371 h 82"/>
                <a:gd name="T84" fmla="*/ 308169 w 98"/>
                <a:gd name="T85" fmla="*/ 225348 h 82"/>
                <a:gd name="T86" fmla="*/ 326960 w 98"/>
                <a:gd name="T87" fmla="*/ 206569 h 82"/>
                <a:gd name="T88" fmla="*/ 341993 w 98"/>
                <a:gd name="T89" fmla="*/ 150232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8"/>
                <a:gd name="T136" fmla="*/ 0 h 82"/>
                <a:gd name="T137" fmla="*/ 98 w 98"/>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8" h="82">
                  <a:moveTo>
                    <a:pt x="91" y="40"/>
                  </a:moveTo>
                  <a:cubicBezTo>
                    <a:pt x="92" y="34"/>
                    <a:pt x="92" y="34"/>
                    <a:pt x="92" y="34"/>
                  </a:cubicBezTo>
                  <a:cubicBezTo>
                    <a:pt x="91" y="33"/>
                    <a:pt x="89" y="20"/>
                    <a:pt x="88" y="24"/>
                  </a:cubicBezTo>
                  <a:cubicBezTo>
                    <a:pt x="87" y="18"/>
                    <a:pt x="72" y="7"/>
                    <a:pt x="67" y="6"/>
                  </a:cubicBezTo>
                  <a:cubicBezTo>
                    <a:pt x="66" y="6"/>
                    <a:pt x="67" y="2"/>
                    <a:pt x="62" y="3"/>
                  </a:cubicBezTo>
                  <a:cubicBezTo>
                    <a:pt x="60" y="1"/>
                    <a:pt x="53" y="3"/>
                    <a:pt x="55" y="4"/>
                  </a:cubicBezTo>
                  <a:cubicBezTo>
                    <a:pt x="49" y="0"/>
                    <a:pt x="47" y="2"/>
                    <a:pt x="41" y="3"/>
                  </a:cubicBezTo>
                  <a:cubicBezTo>
                    <a:pt x="39" y="2"/>
                    <a:pt x="29" y="6"/>
                    <a:pt x="26" y="4"/>
                  </a:cubicBezTo>
                  <a:cubicBezTo>
                    <a:pt x="21" y="9"/>
                    <a:pt x="17" y="3"/>
                    <a:pt x="12" y="8"/>
                  </a:cubicBezTo>
                  <a:cubicBezTo>
                    <a:pt x="9" y="11"/>
                    <a:pt x="4" y="9"/>
                    <a:pt x="5" y="14"/>
                  </a:cubicBezTo>
                  <a:cubicBezTo>
                    <a:pt x="8" y="15"/>
                    <a:pt x="1" y="24"/>
                    <a:pt x="4" y="26"/>
                  </a:cubicBezTo>
                  <a:cubicBezTo>
                    <a:pt x="2" y="33"/>
                    <a:pt x="2" y="33"/>
                    <a:pt x="2" y="33"/>
                  </a:cubicBezTo>
                  <a:cubicBezTo>
                    <a:pt x="1" y="34"/>
                    <a:pt x="5" y="34"/>
                    <a:pt x="5" y="35"/>
                  </a:cubicBezTo>
                  <a:cubicBezTo>
                    <a:pt x="5" y="35"/>
                    <a:pt x="4" y="40"/>
                    <a:pt x="4" y="39"/>
                  </a:cubicBezTo>
                  <a:cubicBezTo>
                    <a:pt x="5" y="42"/>
                    <a:pt x="3" y="42"/>
                    <a:pt x="3" y="44"/>
                  </a:cubicBezTo>
                  <a:cubicBezTo>
                    <a:pt x="0" y="46"/>
                    <a:pt x="1" y="46"/>
                    <a:pt x="3" y="50"/>
                  </a:cubicBezTo>
                  <a:cubicBezTo>
                    <a:pt x="2" y="54"/>
                    <a:pt x="7" y="56"/>
                    <a:pt x="8" y="59"/>
                  </a:cubicBezTo>
                  <a:cubicBezTo>
                    <a:pt x="8" y="58"/>
                    <a:pt x="11" y="58"/>
                    <a:pt x="11" y="58"/>
                  </a:cubicBezTo>
                  <a:cubicBezTo>
                    <a:pt x="9" y="62"/>
                    <a:pt x="9" y="61"/>
                    <a:pt x="13" y="62"/>
                  </a:cubicBezTo>
                  <a:cubicBezTo>
                    <a:pt x="13" y="63"/>
                    <a:pt x="13" y="69"/>
                    <a:pt x="16" y="69"/>
                  </a:cubicBezTo>
                  <a:cubicBezTo>
                    <a:pt x="19" y="69"/>
                    <a:pt x="26" y="68"/>
                    <a:pt x="25" y="68"/>
                  </a:cubicBezTo>
                  <a:cubicBezTo>
                    <a:pt x="25" y="68"/>
                    <a:pt x="25" y="69"/>
                    <a:pt x="25" y="69"/>
                  </a:cubicBezTo>
                  <a:cubicBezTo>
                    <a:pt x="25" y="69"/>
                    <a:pt x="28" y="67"/>
                    <a:pt x="28" y="67"/>
                  </a:cubicBezTo>
                  <a:cubicBezTo>
                    <a:pt x="30" y="70"/>
                    <a:pt x="28" y="67"/>
                    <a:pt x="30" y="69"/>
                  </a:cubicBezTo>
                  <a:cubicBezTo>
                    <a:pt x="30" y="69"/>
                    <a:pt x="31" y="73"/>
                    <a:pt x="31" y="73"/>
                  </a:cubicBezTo>
                  <a:cubicBezTo>
                    <a:pt x="31" y="73"/>
                    <a:pt x="31" y="74"/>
                    <a:pt x="31" y="74"/>
                  </a:cubicBezTo>
                  <a:cubicBezTo>
                    <a:pt x="31" y="74"/>
                    <a:pt x="31" y="74"/>
                    <a:pt x="31" y="74"/>
                  </a:cubicBezTo>
                  <a:cubicBezTo>
                    <a:pt x="33" y="75"/>
                    <a:pt x="36" y="75"/>
                    <a:pt x="38" y="76"/>
                  </a:cubicBezTo>
                  <a:cubicBezTo>
                    <a:pt x="38" y="76"/>
                    <a:pt x="35" y="79"/>
                    <a:pt x="35" y="79"/>
                  </a:cubicBezTo>
                  <a:cubicBezTo>
                    <a:pt x="36" y="79"/>
                    <a:pt x="36" y="79"/>
                    <a:pt x="36" y="79"/>
                  </a:cubicBezTo>
                  <a:cubicBezTo>
                    <a:pt x="36" y="79"/>
                    <a:pt x="40" y="77"/>
                    <a:pt x="40" y="78"/>
                  </a:cubicBezTo>
                  <a:cubicBezTo>
                    <a:pt x="40" y="79"/>
                    <a:pt x="37" y="79"/>
                    <a:pt x="38" y="80"/>
                  </a:cubicBezTo>
                  <a:cubicBezTo>
                    <a:pt x="42" y="81"/>
                    <a:pt x="51" y="82"/>
                    <a:pt x="56" y="80"/>
                  </a:cubicBezTo>
                  <a:cubicBezTo>
                    <a:pt x="60" y="80"/>
                    <a:pt x="65" y="71"/>
                    <a:pt x="68" y="72"/>
                  </a:cubicBezTo>
                  <a:cubicBezTo>
                    <a:pt x="70" y="74"/>
                    <a:pt x="73" y="73"/>
                    <a:pt x="75" y="74"/>
                  </a:cubicBezTo>
                  <a:cubicBezTo>
                    <a:pt x="75" y="73"/>
                    <a:pt x="74" y="72"/>
                    <a:pt x="74" y="71"/>
                  </a:cubicBezTo>
                  <a:cubicBezTo>
                    <a:pt x="76" y="71"/>
                    <a:pt x="76" y="70"/>
                    <a:pt x="77" y="69"/>
                  </a:cubicBezTo>
                  <a:cubicBezTo>
                    <a:pt x="77" y="70"/>
                    <a:pt x="78" y="71"/>
                    <a:pt x="79" y="71"/>
                  </a:cubicBezTo>
                  <a:cubicBezTo>
                    <a:pt x="79" y="71"/>
                    <a:pt x="79" y="71"/>
                    <a:pt x="80" y="71"/>
                  </a:cubicBezTo>
                  <a:cubicBezTo>
                    <a:pt x="79" y="70"/>
                    <a:pt x="78" y="66"/>
                    <a:pt x="79" y="66"/>
                  </a:cubicBezTo>
                  <a:cubicBezTo>
                    <a:pt x="78" y="66"/>
                    <a:pt x="81" y="66"/>
                    <a:pt x="81" y="66"/>
                  </a:cubicBezTo>
                  <a:cubicBezTo>
                    <a:pt x="81" y="65"/>
                    <a:pt x="79" y="64"/>
                    <a:pt x="80" y="64"/>
                  </a:cubicBezTo>
                  <a:cubicBezTo>
                    <a:pt x="81" y="62"/>
                    <a:pt x="87" y="66"/>
                    <a:pt x="82" y="60"/>
                  </a:cubicBezTo>
                  <a:cubicBezTo>
                    <a:pt x="91" y="60"/>
                    <a:pt x="85" y="58"/>
                    <a:pt x="87" y="55"/>
                  </a:cubicBezTo>
                  <a:cubicBezTo>
                    <a:pt x="93" y="52"/>
                    <a:pt x="98" y="44"/>
                    <a:pt x="91" y="4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9" name="Freeform 204"/>
            <p:cNvSpPr>
              <a:spLocks noChangeArrowheads="1"/>
            </p:cNvSpPr>
            <p:nvPr/>
          </p:nvSpPr>
          <p:spPr bwMode="auto">
            <a:xfrm>
              <a:off x="161925" y="296863"/>
              <a:ext cx="6350" cy="1"/>
            </a:xfrm>
            <a:custGeom>
              <a:avLst/>
              <a:gdLst>
                <a:gd name="T0" fmla="*/ 6350 w 2"/>
                <a:gd name="T1" fmla="*/ 0 h 1"/>
                <a:gd name="T2" fmla="*/ 635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0"/>
                  </a:moveTo>
                  <a:cubicBezTo>
                    <a:pt x="1" y="0"/>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 name="Freeform 206"/>
            <p:cNvSpPr>
              <a:spLocks noChangeArrowheads="1"/>
            </p:cNvSpPr>
            <p:nvPr/>
          </p:nvSpPr>
          <p:spPr bwMode="auto">
            <a:xfrm>
              <a:off x="244475" y="458788"/>
              <a:ext cx="3175" cy="4763"/>
            </a:xfrm>
            <a:custGeom>
              <a:avLst/>
              <a:gdLst>
                <a:gd name="T0" fmla="*/ 3175 w 1"/>
                <a:gd name="T1" fmla="*/ 0 h 1"/>
                <a:gd name="T2" fmla="*/ 0 w 1"/>
                <a:gd name="T3" fmla="*/ 4763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1"/>
                    <a:pt x="1" y="1"/>
                    <a:pt x="0" y="1"/>
                  </a:cubicBezTo>
                  <a:cubicBezTo>
                    <a:pt x="0" y="1"/>
                    <a:pt x="0" y="0"/>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 name="Freeform 207"/>
            <p:cNvSpPr>
              <a:spLocks noChangeArrowheads="1"/>
            </p:cNvSpPr>
            <p:nvPr/>
          </p:nvSpPr>
          <p:spPr bwMode="auto">
            <a:xfrm>
              <a:off x="269875" y="477838"/>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1"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 name="Freeform 208"/>
            <p:cNvSpPr>
              <a:spLocks noChangeArrowheads="1"/>
            </p:cNvSpPr>
            <p:nvPr/>
          </p:nvSpPr>
          <p:spPr bwMode="auto">
            <a:xfrm>
              <a:off x="277812" y="485775"/>
              <a:ext cx="4763" cy="3175"/>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 name="Freeform 209"/>
            <p:cNvSpPr>
              <a:spLocks noChangeArrowheads="1"/>
            </p:cNvSpPr>
            <p:nvPr/>
          </p:nvSpPr>
          <p:spPr bwMode="auto">
            <a:xfrm>
              <a:off x="346075" y="233363"/>
              <a:ext cx="7938" cy="11113"/>
            </a:xfrm>
            <a:custGeom>
              <a:avLst/>
              <a:gdLst>
                <a:gd name="T0" fmla="*/ 0 w 2"/>
                <a:gd name="T1" fmla="*/ 0 h 3"/>
                <a:gd name="T2" fmla="*/ 0 w 2"/>
                <a:gd name="T3" fmla="*/ 0 h 3"/>
                <a:gd name="T4" fmla="*/ 0 60000 65536"/>
                <a:gd name="T5" fmla="*/ 0 60000 65536"/>
                <a:gd name="T6" fmla="*/ 0 w 2"/>
                <a:gd name="T7" fmla="*/ 0 h 3"/>
                <a:gd name="T8" fmla="*/ 2 w 2"/>
                <a:gd name="T9" fmla="*/ 3 h 3"/>
              </a:gdLst>
              <a:ahLst/>
              <a:cxnLst>
                <a:cxn ang="T4">
                  <a:pos x="T0" y="T1"/>
                </a:cxn>
                <a:cxn ang="T5">
                  <a:pos x="T2" y="T3"/>
                </a:cxn>
              </a:cxnLst>
              <a:rect l="T6" t="T7" r="T8" b="T9"/>
              <a:pathLst>
                <a:path w="2" h="3">
                  <a:moveTo>
                    <a:pt x="0" y="0"/>
                  </a:moveTo>
                  <a:cubicBezTo>
                    <a:pt x="2" y="3"/>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 name="Freeform 210"/>
            <p:cNvSpPr>
              <a:spLocks noChangeArrowheads="1"/>
            </p:cNvSpPr>
            <p:nvPr/>
          </p:nvSpPr>
          <p:spPr bwMode="auto">
            <a:xfrm>
              <a:off x="346075"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 name="Freeform 211"/>
            <p:cNvSpPr>
              <a:spLocks noChangeArrowheads="1"/>
            </p:cNvSpPr>
            <p:nvPr/>
          </p:nvSpPr>
          <p:spPr bwMode="auto">
            <a:xfrm>
              <a:off x="376237"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1"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4" name="Freeform 212"/>
            <p:cNvSpPr>
              <a:spLocks noChangeArrowheads="1"/>
            </p:cNvSpPr>
            <p:nvPr/>
          </p:nvSpPr>
          <p:spPr bwMode="auto">
            <a:xfrm>
              <a:off x="360362" y="496888"/>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8" name="Freeform 213"/>
            <p:cNvSpPr>
              <a:spLocks noChangeArrowheads="1"/>
            </p:cNvSpPr>
            <p:nvPr/>
          </p:nvSpPr>
          <p:spPr bwMode="auto">
            <a:xfrm>
              <a:off x="357187" y="508000"/>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2" y="0"/>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8" name="Freeform 214"/>
            <p:cNvSpPr>
              <a:spLocks noChangeArrowheads="1"/>
            </p:cNvSpPr>
            <p:nvPr/>
          </p:nvSpPr>
          <p:spPr bwMode="auto">
            <a:xfrm>
              <a:off x="406400" y="247650"/>
              <a:ext cx="3175" cy="7938"/>
            </a:xfrm>
            <a:custGeom>
              <a:avLst/>
              <a:gdLst>
                <a:gd name="T0" fmla="*/ 3175 w 1"/>
                <a:gd name="T1" fmla="*/ 3969 h 2"/>
                <a:gd name="T2" fmla="*/ 3175 w 1"/>
                <a:gd name="T3" fmla="*/ 3969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1"/>
                  </a:moveTo>
                  <a:cubicBezTo>
                    <a:pt x="0" y="2"/>
                    <a:pt x="1" y="0"/>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9" name="Freeform 215"/>
            <p:cNvSpPr>
              <a:spLocks noChangeArrowheads="1"/>
            </p:cNvSpPr>
            <p:nvPr/>
          </p:nvSpPr>
          <p:spPr bwMode="auto">
            <a:xfrm>
              <a:off x="428625" y="263525"/>
              <a:ext cx="7938" cy="7938"/>
            </a:xfrm>
            <a:custGeom>
              <a:avLst/>
              <a:gdLst>
                <a:gd name="T0" fmla="*/ 7938 w 2"/>
                <a:gd name="T1" fmla="*/ 0 h 2"/>
                <a:gd name="T2" fmla="*/ 7938 w 2"/>
                <a:gd name="T3" fmla="*/ 0 h 2"/>
                <a:gd name="T4" fmla="*/ 0 60000 65536"/>
                <a:gd name="T5" fmla="*/ 0 60000 65536"/>
                <a:gd name="T6" fmla="*/ 0 w 2"/>
                <a:gd name="T7" fmla="*/ 0 h 2"/>
                <a:gd name="T8" fmla="*/ 2 w 2"/>
                <a:gd name="T9" fmla="*/ 2 h 2"/>
              </a:gdLst>
              <a:ahLst/>
              <a:cxnLst>
                <a:cxn ang="T4">
                  <a:pos x="T0" y="T1"/>
                </a:cxn>
                <a:cxn ang="T5">
                  <a:pos x="T2" y="T3"/>
                </a:cxn>
              </a:cxnLst>
              <a:rect l="T6" t="T7" r="T8" b="T9"/>
              <a:pathLst>
                <a:path w="2" h="2">
                  <a:moveTo>
                    <a:pt x="2" y="0"/>
                  </a:moveTo>
                  <a:cubicBezTo>
                    <a:pt x="2" y="1"/>
                    <a:pt x="0" y="2"/>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0" name="Freeform 216"/>
            <p:cNvSpPr>
              <a:spLocks noChangeArrowheads="1"/>
            </p:cNvSpPr>
            <p:nvPr/>
          </p:nvSpPr>
          <p:spPr bwMode="auto">
            <a:xfrm>
              <a:off x="0" y="176213"/>
              <a:ext cx="25400" cy="23813"/>
            </a:xfrm>
            <a:custGeom>
              <a:avLst/>
              <a:gdLst>
                <a:gd name="T0" fmla="*/ 7257 w 7"/>
                <a:gd name="T1" fmla="*/ 3969 h 6"/>
                <a:gd name="T2" fmla="*/ 21771 w 7"/>
                <a:gd name="T3" fmla="*/ 7938 h 6"/>
                <a:gd name="T4" fmla="*/ 7257 w 7"/>
                <a:gd name="T5" fmla="*/ 3969 h 6"/>
                <a:gd name="T6" fmla="*/ 0 60000 65536"/>
                <a:gd name="T7" fmla="*/ 0 60000 65536"/>
                <a:gd name="T8" fmla="*/ 0 60000 65536"/>
                <a:gd name="T9" fmla="*/ 0 w 7"/>
                <a:gd name="T10" fmla="*/ 0 h 6"/>
                <a:gd name="T11" fmla="*/ 7 w 7"/>
                <a:gd name="T12" fmla="*/ 6 h 6"/>
              </a:gdLst>
              <a:ahLst/>
              <a:cxnLst>
                <a:cxn ang="T6">
                  <a:pos x="T0" y="T1"/>
                </a:cxn>
                <a:cxn ang="T7">
                  <a:pos x="T2" y="T3"/>
                </a:cxn>
                <a:cxn ang="T8">
                  <a:pos x="T4" y="T5"/>
                </a:cxn>
              </a:cxnLst>
              <a:rect l="T9" t="T10" r="T11" b="T12"/>
              <a:pathLst>
                <a:path w="7" h="6">
                  <a:moveTo>
                    <a:pt x="2" y="1"/>
                  </a:moveTo>
                  <a:cubicBezTo>
                    <a:pt x="0" y="0"/>
                    <a:pt x="7" y="3"/>
                    <a:pt x="6" y="2"/>
                  </a:cubicBezTo>
                  <a:cubicBezTo>
                    <a:pt x="5" y="2"/>
                    <a:pt x="2" y="6"/>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1" name="Freeform 217"/>
            <p:cNvSpPr>
              <a:spLocks noChangeArrowheads="1"/>
            </p:cNvSpPr>
            <p:nvPr/>
          </p:nvSpPr>
          <p:spPr bwMode="auto">
            <a:xfrm>
              <a:off x="60325" y="115888"/>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3" y="0"/>
                    <a:pt x="2" y="2"/>
                    <a:pt x="2" y="2"/>
                  </a:cubicBezTo>
                  <a:cubicBezTo>
                    <a:pt x="0" y="2"/>
                    <a:pt x="1"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2" name="Freeform 218"/>
            <p:cNvSpPr>
              <a:spLocks noChangeArrowheads="1"/>
            </p:cNvSpPr>
            <p:nvPr/>
          </p:nvSpPr>
          <p:spPr bwMode="auto">
            <a:xfrm>
              <a:off x="41275" y="463550"/>
              <a:ext cx="14288" cy="22225"/>
            </a:xfrm>
            <a:custGeom>
              <a:avLst/>
              <a:gdLst>
                <a:gd name="T0" fmla="*/ 0 w 4"/>
                <a:gd name="T1" fmla="*/ 7408 h 6"/>
                <a:gd name="T2" fmla="*/ 14288 w 4"/>
                <a:gd name="T3" fmla="*/ 3704 h 6"/>
                <a:gd name="T4" fmla="*/ 0 w 4"/>
                <a:gd name="T5" fmla="*/ 7408 h 6"/>
                <a:gd name="T6" fmla="*/ 0 60000 65536"/>
                <a:gd name="T7" fmla="*/ 0 60000 65536"/>
                <a:gd name="T8" fmla="*/ 0 60000 65536"/>
                <a:gd name="T9" fmla="*/ 0 w 4"/>
                <a:gd name="T10" fmla="*/ 0 h 6"/>
                <a:gd name="T11" fmla="*/ 4 w 4"/>
                <a:gd name="T12" fmla="*/ 6 h 6"/>
              </a:gdLst>
              <a:ahLst/>
              <a:cxnLst>
                <a:cxn ang="T6">
                  <a:pos x="T0" y="T1"/>
                </a:cxn>
                <a:cxn ang="T7">
                  <a:pos x="T2" y="T3"/>
                </a:cxn>
                <a:cxn ang="T8">
                  <a:pos x="T4" y="T5"/>
                </a:cxn>
              </a:cxnLst>
              <a:rect l="T9" t="T10" r="T11" b="T12"/>
              <a:pathLst>
                <a:path w="4" h="6">
                  <a:moveTo>
                    <a:pt x="0" y="2"/>
                  </a:moveTo>
                  <a:cubicBezTo>
                    <a:pt x="1" y="2"/>
                    <a:pt x="2" y="0"/>
                    <a:pt x="4" y="1"/>
                  </a:cubicBezTo>
                  <a:cubicBezTo>
                    <a:pt x="3" y="3"/>
                    <a:pt x="1" y="6"/>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3" name="Freeform 219"/>
            <p:cNvSpPr>
              <a:spLocks noChangeArrowheads="1"/>
            </p:cNvSpPr>
            <p:nvPr/>
          </p:nvSpPr>
          <p:spPr bwMode="auto">
            <a:xfrm>
              <a:off x="44450" y="134938"/>
              <a:ext cx="98425" cy="101600"/>
            </a:xfrm>
            <a:custGeom>
              <a:avLst/>
              <a:gdLst>
                <a:gd name="T0" fmla="*/ 87068 w 26"/>
                <a:gd name="T1" fmla="*/ 26341 h 27"/>
                <a:gd name="T2" fmla="*/ 52998 w 26"/>
                <a:gd name="T3" fmla="*/ 11289 h 27"/>
                <a:gd name="T4" fmla="*/ 22713 w 26"/>
                <a:gd name="T5" fmla="*/ 60207 h 27"/>
                <a:gd name="T6" fmla="*/ 41641 w 26"/>
                <a:gd name="T7" fmla="*/ 86548 h 27"/>
                <a:gd name="T8" fmla="*/ 90854 w 26"/>
                <a:gd name="T9" fmla="*/ 82785 h 27"/>
                <a:gd name="T10" fmla="*/ 98425 w 26"/>
                <a:gd name="T11" fmla="*/ 45156 h 27"/>
                <a:gd name="T12" fmla="*/ 0 60000 65536"/>
                <a:gd name="T13" fmla="*/ 0 60000 65536"/>
                <a:gd name="T14" fmla="*/ 0 60000 65536"/>
                <a:gd name="T15" fmla="*/ 0 60000 65536"/>
                <a:gd name="T16" fmla="*/ 0 60000 65536"/>
                <a:gd name="T17" fmla="*/ 0 60000 65536"/>
                <a:gd name="T18" fmla="*/ 0 w 26"/>
                <a:gd name="T19" fmla="*/ 0 h 27"/>
                <a:gd name="T20" fmla="*/ 26 w 2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6" h="27">
                  <a:moveTo>
                    <a:pt x="23" y="7"/>
                  </a:moveTo>
                  <a:cubicBezTo>
                    <a:pt x="23" y="6"/>
                    <a:pt x="16" y="0"/>
                    <a:pt x="14" y="3"/>
                  </a:cubicBezTo>
                  <a:cubicBezTo>
                    <a:pt x="12" y="3"/>
                    <a:pt x="0" y="9"/>
                    <a:pt x="6" y="16"/>
                  </a:cubicBezTo>
                  <a:cubicBezTo>
                    <a:pt x="6" y="18"/>
                    <a:pt x="9" y="26"/>
                    <a:pt x="11" y="23"/>
                  </a:cubicBezTo>
                  <a:cubicBezTo>
                    <a:pt x="18" y="27"/>
                    <a:pt x="17" y="22"/>
                    <a:pt x="24" y="22"/>
                  </a:cubicBezTo>
                  <a:cubicBezTo>
                    <a:pt x="25" y="19"/>
                    <a:pt x="25" y="15"/>
                    <a:pt x="26" y="1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4" name="Freeform 220"/>
            <p:cNvSpPr>
              <a:spLocks noChangeArrowheads="1"/>
            </p:cNvSpPr>
            <p:nvPr/>
          </p:nvSpPr>
          <p:spPr bwMode="auto">
            <a:xfrm>
              <a:off x="49212" y="260350"/>
              <a:ext cx="44450" cy="17463"/>
            </a:xfrm>
            <a:custGeom>
              <a:avLst/>
              <a:gdLst>
                <a:gd name="T0" fmla="*/ 18521 w 12"/>
                <a:gd name="T1" fmla="*/ 0 h 5"/>
                <a:gd name="T2" fmla="*/ 40746 w 12"/>
                <a:gd name="T3" fmla="*/ 10478 h 5"/>
                <a:gd name="T4" fmla="*/ 18521 w 12"/>
                <a:gd name="T5" fmla="*/ 0 h 5"/>
                <a:gd name="T6" fmla="*/ 0 60000 65536"/>
                <a:gd name="T7" fmla="*/ 0 60000 65536"/>
                <a:gd name="T8" fmla="*/ 0 60000 65536"/>
                <a:gd name="T9" fmla="*/ 0 w 12"/>
                <a:gd name="T10" fmla="*/ 0 h 5"/>
                <a:gd name="T11" fmla="*/ 12 w 12"/>
                <a:gd name="T12" fmla="*/ 5 h 5"/>
              </a:gdLst>
              <a:ahLst/>
              <a:cxnLst>
                <a:cxn ang="T6">
                  <a:pos x="T0" y="T1"/>
                </a:cxn>
                <a:cxn ang="T7">
                  <a:pos x="T2" y="T3"/>
                </a:cxn>
                <a:cxn ang="T8">
                  <a:pos x="T4" y="T5"/>
                </a:cxn>
              </a:cxnLst>
              <a:rect l="T9" t="T10" r="T11" b="T12"/>
              <a:pathLst>
                <a:path w="12" h="5">
                  <a:moveTo>
                    <a:pt x="5" y="0"/>
                  </a:moveTo>
                  <a:cubicBezTo>
                    <a:pt x="7" y="0"/>
                    <a:pt x="9" y="1"/>
                    <a:pt x="11" y="3"/>
                  </a:cubicBezTo>
                  <a:cubicBezTo>
                    <a:pt x="12" y="5"/>
                    <a:pt x="0" y="1"/>
                    <a:pt x="5"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5" name="Freeform 221"/>
            <p:cNvSpPr>
              <a:spLocks noChangeArrowheads="1"/>
            </p:cNvSpPr>
            <p:nvPr/>
          </p:nvSpPr>
          <p:spPr bwMode="auto">
            <a:xfrm>
              <a:off x="71437" y="282575"/>
              <a:ext cx="11113" cy="11113"/>
            </a:xfrm>
            <a:custGeom>
              <a:avLst/>
              <a:gdLst>
                <a:gd name="T0" fmla="*/ 0 w 3"/>
                <a:gd name="T1" fmla="*/ 0 h 3"/>
                <a:gd name="T2" fmla="*/ 11113 w 3"/>
                <a:gd name="T3" fmla="*/ 7409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3" y="0"/>
                    <a:pt x="3" y="2"/>
                  </a:cubicBezTo>
                  <a:cubicBezTo>
                    <a:pt x="0" y="3"/>
                    <a:pt x="0" y="2"/>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6" name="Freeform 222"/>
            <p:cNvSpPr>
              <a:spLocks noChangeArrowheads="1"/>
            </p:cNvSpPr>
            <p:nvPr/>
          </p:nvSpPr>
          <p:spPr bwMode="auto">
            <a:xfrm>
              <a:off x="82550" y="7938"/>
              <a:ext cx="19050" cy="14288"/>
            </a:xfrm>
            <a:custGeom>
              <a:avLst/>
              <a:gdLst>
                <a:gd name="T0" fmla="*/ 7620 w 5"/>
                <a:gd name="T1" fmla="*/ 0 h 4"/>
                <a:gd name="T2" fmla="*/ 19050 w 5"/>
                <a:gd name="T3" fmla="*/ 14288 h 4"/>
                <a:gd name="T4" fmla="*/ 7620 w 5"/>
                <a:gd name="T5" fmla="*/ 0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2" y="0"/>
                  </a:moveTo>
                  <a:cubicBezTo>
                    <a:pt x="4" y="0"/>
                    <a:pt x="5" y="3"/>
                    <a:pt x="5" y="4"/>
                  </a:cubicBezTo>
                  <a:cubicBezTo>
                    <a:pt x="4" y="4"/>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7" name="Freeform 223"/>
            <p:cNvSpPr>
              <a:spLocks noChangeArrowheads="1"/>
            </p:cNvSpPr>
            <p:nvPr/>
          </p:nvSpPr>
          <p:spPr bwMode="auto">
            <a:xfrm>
              <a:off x="66675" y="496888"/>
              <a:ext cx="12700" cy="15875"/>
            </a:xfrm>
            <a:custGeom>
              <a:avLst/>
              <a:gdLst>
                <a:gd name="T0" fmla="*/ 0 w 3"/>
                <a:gd name="T1" fmla="*/ 7938 h 4"/>
                <a:gd name="T2" fmla="*/ 12700 w 3"/>
                <a:gd name="T3" fmla="*/ 0 h 4"/>
                <a:gd name="T4" fmla="*/ 0 w 3"/>
                <a:gd name="T5" fmla="*/ 7938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2"/>
                  </a:moveTo>
                  <a:cubicBezTo>
                    <a:pt x="0" y="3"/>
                    <a:pt x="1" y="0"/>
                    <a:pt x="3" y="0"/>
                  </a:cubicBezTo>
                  <a:cubicBezTo>
                    <a:pt x="2" y="4"/>
                    <a:pt x="1" y="2"/>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8" name="Freeform 224"/>
            <p:cNvSpPr>
              <a:spLocks noChangeArrowheads="1"/>
            </p:cNvSpPr>
            <p:nvPr/>
          </p:nvSpPr>
          <p:spPr bwMode="auto">
            <a:xfrm>
              <a:off x="85725" y="244475"/>
              <a:ext cx="11113" cy="11113"/>
            </a:xfrm>
            <a:custGeom>
              <a:avLst/>
              <a:gdLst>
                <a:gd name="T0" fmla="*/ 0 w 3"/>
                <a:gd name="T1" fmla="*/ 0 h 3"/>
                <a:gd name="T2" fmla="*/ 11113 w 3"/>
                <a:gd name="T3" fmla="*/ 3704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2" y="0"/>
                    <a:pt x="3" y="1"/>
                  </a:cubicBezTo>
                  <a:cubicBezTo>
                    <a:pt x="3" y="3"/>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9" name="Freeform 225"/>
            <p:cNvSpPr>
              <a:spLocks noChangeArrowheads="1"/>
            </p:cNvSpPr>
            <p:nvPr/>
          </p:nvSpPr>
          <p:spPr bwMode="auto">
            <a:xfrm>
              <a:off x="90487" y="271463"/>
              <a:ext cx="33338" cy="11113"/>
            </a:xfrm>
            <a:custGeom>
              <a:avLst/>
              <a:gdLst>
                <a:gd name="T0" fmla="*/ 22225 w 9"/>
                <a:gd name="T1" fmla="*/ 0 h 3"/>
                <a:gd name="T2" fmla="*/ 33338 w 9"/>
                <a:gd name="T3" fmla="*/ 11113 h 3"/>
                <a:gd name="T4" fmla="*/ 3704 w 9"/>
                <a:gd name="T5" fmla="*/ 0 h 3"/>
                <a:gd name="T6" fmla="*/ 22225 w 9"/>
                <a:gd name="T7" fmla="*/ 0 h 3"/>
                <a:gd name="T8" fmla="*/ 0 60000 65536"/>
                <a:gd name="T9" fmla="*/ 0 60000 65536"/>
                <a:gd name="T10" fmla="*/ 0 60000 65536"/>
                <a:gd name="T11" fmla="*/ 0 60000 65536"/>
                <a:gd name="T12" fmla="*/ 0 w 9"/>
                <a:gd name="T13" fmla="*/ 0 h 3"/>
                <a:gd name="T14" fmla="*/ 9 w 9"/>
                <a:gd name="T15" fmla="*/ 3 h 3"/>
              </a:gdLst>
              <a:ahLst/>
              <a:cxnLst>
                <a:cxn ang="T8">
                  <a:pos x="T0" y="T1"/>
                </a:cxn>
                <a:cxn ang="T9">
                  <a:pos x="T2" y="T3"/>
                </a:cxn>
                <a:cxn ang="T10">
                  <a:pos x="T4" y="T5"/>
                </a:cxn>
                <a:cxn ang="T11">
                  <a:pos x="T6" y="T7"/>
                </a:cxn>
              </a:cxnLst>
              <a:rect l="T12" t="T13" r="T14" b="T15"/>
              <a:pathLst>
                <a:path w="9" h="3">
                  <a:moveTo>
                    <a:pt x="6" y="0"/>
                  </a:moveTo>
                  <a:cubicBezTo>
                    <a:pt x="5" y="0"/>
                    <a:pt x="9" y="2"/>
                    <a:pt x="9" y="3"/>
                  </a:cubicBezTo>
                  <a:cubicBezTo>
                    <a:pt x="8" y="3"/>
                    <a:pt x="0" y="2"/>
                    <a:pt x="1" y="0"/>
                  </a:cubicBezTo>
                  <a:cubicBezTo>
                    <a:pt x="3" y="0"/>
                    <a:pt x="4" y="0"/>
                    <a:pt x="6"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0" name="Freeform 226"/>
            <p:cNvSpPr>
              <a:spLocks noChangeArrowheads="1"/>
            </p:cNvSpPr>
            <p:nvPr/>
          </p:nvSpPr>
          <p:spPr bwMode="auto">
            <a:xfrm>
              <a:off x="82550" y="452438"/>
              <a:ext cx="26988" cy="3175"/>
            </a:xfrm>
            <a:custGeom>
              <a:avLst/>
              <a:gdLst>
                <a:gd name="T0" fmla="*/ 11566 w 7"/>
                <a:gd name="T1" fmla="*/ 0 h 1"/>
                <a:gd name="T2" fmla="*/ 15422 w 7"/>
                <a:gd name="T3" fmla="*/ 3175 h 1"/>
                <a:gd name="T4" fmla="*/ 11566 w 7"/>
                <a:gd name="T5" fmla="*/ 0 h 1"/>
                <a:gd name="T6" fmla="*/ 0 60000 65536"/>
                <a:gd name="T7" fmla="*/ 0 60000 65536"/>
                <a:gd name="T8" fmla="*/ 0 60000 65536"/>
                <a:gd name="T9" fmla="*/ 0 w 7"/>
                <a:gd name="T10" fmla="*/ 0 h 1"/>
                <a:gd name="T11" fmla="*/ 7 w 7"/>
                <a:gd name="T12" fmla="*/ 1 h 1"/>
              </a:gdLst>
              <a:ahLst/>
              <a:cxnLst>
                <a:cxn ang="T6">
                  <a:pos x="T0" y="T1"/>
                </a:cxn>
                <a:cxn ang="T7">
                  <a:pos x="T2" y="T3"/>
                </a:cxn>
                <a:cxn ang="T8">
                  <a:pos x="T4" y="T5"/>
                </a:cxn>
              </a:cxnLst>
              <a:rect l="T9" t="T10" r="T11" b="T12"/>
              <a:pathLst>
                <a:path w="7" h="1">
                  <a:moveTo>
                    <a:pt x="3" y="0"/>
                  </a:moveTo>
                  <a:cubicBezTo>
                    <a:pt x="4" y="0"/>
                    <a:pt x="7" y="0"/>
                    <a:pt x="4" y="1"/>
                  </a:cubicBezTo>
                  <a:cubicBezTo>
                    <a:pt x="0" y="1"/>
                    <a:pt x="3" y="1"/>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 name="Freeform 227"/>
            <p:cNvSpPr>
              <a:spLocks noChangeArrowheads="1"/>
            </p:cNvSpPr>
            <p:nvPr/>
          </p:nvSpPr>
          <p:spPr bwMode="auto">
            <a:xfrm>
              <a:off x="138112" y="60325"/>
              <a:ext cx="19050" cy="11113"/>
            </a:xfrm>
            <a:custGeom>
              <a:avLst/>
              <a:gdLst>
                <a:gd name="T0" fmla="*/ 7620 w 5"/>
                <a:gd name="T1" fmla="*/ 0 h 3"/>
                <a:gd name="T2" fmla="*/ 7620 w 5"/>
                <a:gd name="T3" fmla="*/ 11113 h 3"/>
                <a:gd name="T4" fmla="*/ 7620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2" y="1"/>
                    <a:pt x="5" y="1"/>
                    <a:pt x="2" y="3"/>
                  </a:cubicBezTo>
                  <a:cubicBezTo>
                    <a:pt x="0" y="3"/>
                    <a:pt x="1" y="1"/>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 name="Freeform 228"/>
            <p:cNvSpPr>
              <a:spLocks noChangeArrowheads="1"/>
            </p:cNvSpPr>
            <p:nvPr/>
          </p:nvSpPr>
          <p:spPr bwMode="auto">
            <a:xfrm>
              <a:off x="138112" y="338138"/>
              <a:ext cx="12700" cy="12700"/>
            </a:xfrm>
            <a:custGeom>
              <a:avLst/>
              <a:gdLst>
                <a:gd name="T0" fmla="*/ 4233 w 3"/>
                <a:gd name="T1" fmla="*/ 8467 h 3"/>
                <a:gd name="T2" fmla="*/ 12700 w 3"/>
                <a:gd name="T3" fmla="*/ 0 h 3"/>
                <a:gd name="T4" fmla="*/ 8467 w 3"/>
                <a:gd name="T5" fmla="*/ 12700 h 3"/>
                <a:gd name="T6" fmla="*/ 4233 w 3"/>
                <a:gd name="T7" fmla="*/ 8467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2"/>
                  </a:moveTo>
                  <a:cubicBezTo>
                    <a:pt x="0" y="1"/>
                    <a:pt x="3" y="0"/>
                    <a:pt x="3" y="0"/>
                  </a:cubicBezTo>
                  <a:cubicBezTo>
                    <a:pt x="3" y="0"/>
                    <a:pt x="3" y="3"/>
                    <a:pt x="2" y="3"/>
                  </a:cubicBezTo>
                  <a:cubicBezTo>
                    <a:pt x="1" y="3"/>
                    <a:pt x="0" y="3"/>
                    <a:pt x="1"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3" name="Freeform 229"/>
            <p:cNvSpPr>
              <a:spLocks noChangeArrowheads="1"/>
            </p:cNvSpPr>
            <p:nvPr/>
          </p:nvSpPr>
          <p:spPr bwMode="auto">
            <a:xfrm>
              <a:off x="127000" y="428625"/>
              <a:ext cx="53975" cy="19050"/>
            </a:xfrm>
            <a:custGeom>
              <a:avLst/>
              <a:gdLst>
                <a:gd name="T0" fmla="*/ 15421 w 14"/>
                <a:gd name="T1" fmla="*/ 0 h 5"/>
                <a:gd name="T2" fmla="*/ 38554 w 14"/>
                <a:gd name="T3" fmla="*/ 0 h 5"/>
                <a:gd name="T4" fmla="*/ 15421 w 14"/>
                <a:gd name="T5" fmla="*/ 0 h 5"/>
                <a:gd name="T6" fmla="*/ 0 60000 65536"/>
                <a:gd name="T7" fmla="*/ 0 60000 65536"/>
                <a:gd name="T8" fmla="*/ 0 60000 65536"/>
                <a:gd name="T9" fmla="*/ 0 w 14"/>
                <a:gd name="T10" fmla="*/ 0 h 5"/>
                <a:gd name="T11" fmla="*/ 14 w 14"/>
                <a:gd name="T12" fmla="*/ 5 h 5"/>
              </a:gdLst>
              <a:ahLst/>
              <a:cxnLst>
                <a:cxn ang="T6">
                  <a:pos x="T0" y="T1"/>
                </a:cxn>
                <a:cxn ang="T7">
                  <a:pos x="T2" y="T3"/>
                </a:cxn>
                <a:cxn ang="T8">
                  <a:pos x="T4" y="T5"/>
                </a:cxn>
              </a:cxnLst>
              <a:rect l="T9" t="T10" r="T11" b="T12"/>
              <a:pathLst>
                <a:path w="14" h="5">
                  <a:moveTo>
                    <a:pt x="4" y="0"/>
                  </a:moveTo>
                  <a:cubicBezTo>
                    <a:pt x="5" y="0"/>
                    <a:pt x="11" y="0"/>
                    <a:pt x="10" y="0"/>
                  </a:cubicBezTo>
                  <a:cubicBezTo>
                    <a:pt x="14" y="5"/>
                    <a:pt x="0" y="1"/>
                    <a:pt x="4"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4" name="Freeform 230"/>
            <p:cNvSpPr>
              <a:spLocks noChangeArrowheads="1"/>
            </p:cNvSpPr>
            <p:nvPr/>
          </p:nvSpPr>
          <p:spPr bwMode="auto">
            <a:xfrm>
              <a:off x="142875" y="180975"/>
              <a:ext cx="66675" cy="44450"/>
            </a:xfrm>
            <a:custGeom>
              <a:avLst/>
              <a:gdLst>
                <a:gd name="T0" fmla="*/ 18521 w 18"/>
                <a:gd name="T1" fmla="*/ 11113 h 12"/>
                <a:gd name="T2" fmla="*/ 51858 w 18"/>
                <a:gd name="T3" fmla="*/ 3704 h 12"/>
                <a:gd name="T4" fmla="*/ 51858 w 18"/>
                <a:gd name="T5" fmla="*/ 37042 h 12"/>
                <a:gd name="T6" fmla="*/ 18521 w 18"/>
                <a:gd name="T7" fmla="*/ 11113 h 12"/>
                <a:gd name="T8" fmla="*/ 0 60000 65536"/>
                <a:gd name="T9" fmla="*/ 0 60000 65536"/>
                <a:gd name="T10" fmla="*/ 0 60000 65536"/>
                <a:gd name="T11" fmla="*/ 0 60000 65536"/>
                <a:gd name="T12" fmla="*/ 0 w 18"/>
                <a:gd name="T13" fmla="*/ 0 h 12"/>
                <a:gd name="T14" fmla="*/ 18 w 18"/>
                <a:gd name="T15" fmla="*/ 12 h 12"/>
              </a:gdLst>
              <a:ahLst/>
              <a:cxnLst>
                <a:cxn ang="T8">
                  <a:pos x="T0" y="T1"/>
                </a:cxn>
                <a:cxn ang="T9">
                  <a:pos x="T2" y="T3"/>
                </a:cxn>
                <a:cxn ang="T10">
                  <a:pos x="T4" y="T5"/>
                </a:cxn>
                <a:cxn ang="T11">
                  <a:pos x="T6" y="T7"/>
                </a:cxn>
              </a:cxnLst>
              <a:rect l="T12" t="T13" r="T14" b="T15"/>
              <a:pathLst>
                <a:path w="18" h="12">
                  <a:moveTo>
                    <a:pt x="5" y="3"/>
                  </a:moveTo>
                  <a:cubicBezTo>
                    <a:pt x="4" y="2"/>
                    <a:pt x="12" y="0"/>
                    <a:pt x="14" y="1"/>
                  </a:cubicBezTo>
                  <a:cubicBezTo>
                    <a:pt x="18" y="3"/>
                    <a:pt x="18" y="8"/>
                    <a:pt x="14" y="10"/>
                  </a:cubicBezTo>
                  <a:cubicBezTo>
                    <a:pt x="15" y="11"/>
                    <a:pt x="0" y="12"/>
                    <a:pt x="5"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5" name="Freeform 231"/>
            <p:cNvSpPr>
              <a:spLocks noChangeArrowheads="1"/>
            </p:cNvSpPr>
            <p:nvPr/>
          </p:nvSpPr>
          <p:spPr bwMode="auto">
            <a:xfrm>
              <a:off x="173037" y="128588"/>
              <a:ext cx="30163" cy="28575"/>
            </a:xfrm>
            <a:custGeom>
              <a:avLst/>
              <a:gdLst>
                <a:gd name="T0" fmla="*/ 3770 w 8"/>
                <a:gd name="T1" fmla="*/ 0 h 8"/>
                <a:gd name="T2" fmla="*/ 26393 w 8"/>
                <a:gd name="T3" fmla="*/ 28575 h 8"/>
                <a:gd name="T4" fmla="*/ 377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1" y="0"/>
                  </a:moveTo>
                  <a:cubicBezTo>
                    <a:pt x="3" y="1"/>
                    <a:pt x="8" y="6"/>
                    <a:pt x="7" y="8"/>
                  </a:cubicBezTo>
                  <a:cubicBezTo>
                    <a:pt x="4" y="7"/>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6" name="Freeform 232"/>
            <p:cNvSpPr>
              <a:spLocks noChangeArrowheads="1"/>
            </p:cNvSpPr>
            <p:nvPr/>
          </p:nvSpPr>
          <p:spPr bwMode="auto">
            <a:xfrm>
              <a:off x="173037" y="477838"/>
              <a:ext cx="25400" cy="15875"/>
            </a:xfrm>
            <a:custGeom>
              <a:avLst/>
              <a:gdLst>
                <a:gd name="T0" fmla="*/ 10886 w 7"/>
                <a:gd name="T1" fmla="*/ 0 h 4"/>
                <a:gd name="T2" fmla="*/ 21771 w 7"/>
                <a:gd name="T3" fmla="*/ 3969 h 4"/>
                <a:gd name="T4" fmla="*/ 10886 w 7"/>
                <a:gd name="T5" fmla="*/ 0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3" y="0"/>
                  </a:moveTo>
                  <a:cubicBezTo>
                    <a:pt x="4" y="0"/>
                    <a:pt x="5" y="0"/>
                    <a:pt x="6" y="1"/>
                  </a:cubicBezTo>
                  <a:cubicBezTo>
                    <a:pt x="7" y="4"/>
                    <a:pt x="0" y="0"/>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7" name="Freeform 233"/>
            <p:cNvSpPr>
              <a:spLocks noChangeArrowheads="1"/>
            </p:cNvSpPr>
            <p:nvPr/>
          </p:nvSpPr>
          <p:spPr bwMode="auto">
            <a:xfrm>
              <a:off x="214312" y="180975"/>
              <a:ext cx="11113" cy="11113"/>
            </a:xfrm>
            <a:custGeom>
              <a:avLst/>
              <a:gdLst>
                <a:gd name="T0" fmla="*/ 3704 w 3"/>
                <a:gd name="T1" fmla="*/ 0 h 3"/>
                <a:gd name="T2" fmla="*/ 11113 w 3"/>
                <a:gd name="T3" fmla="*/ 7409 h 3"/>
                <a:gd name="T4" fmla="*/ 7409 w 3"/>
                <a:gd name="T5" fmla="*/ 11113 h 3"/>
                <a:gd name="T6" fmla="*/ 3704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0"/>
                  </a:moveTo>
                  <a:cubicBezTo>
                    <a:pt x="2" y="0"/>
                    <a:pt x="3" y="1"/>
                    <a:pt x="3" y="2"/>
                  </a:cubicBezTo>
                  <a:cubicBezTo>
                    <a:pt x="2" y="2"/>
                    <a:pt x="2" y="2"/>
                    <a:pt x="2" y="3"/>
                  </a:cubicBezTo>
                  <a:cubicBezTo>
                    <a:pt x="1" y="3"/>
                    <a:pt x="0"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8" name="Freeform 234"/>
            <p:cNvSpPr>
              <a:spLocks noChangeArrowheads="1"/>
            </p:cNvSpPr>
            <p:nvPr/>
          </p:nvSpPr>
          <p:spPr bwMode="auto">
            <a:xfrm>
              <a:off x="236537" y="0"/>
              <a:ext cx="11113" cy="19050"/>
            </a:xfrm>
            <a:custGeom>
              <a:avLst/>
              <a:gdLst>
                <a:gd name="T0" fmla="*/ 0 w 3"/>
                <a:gd name="T1" fmla="*/ 3810 h 5"/>
                <a:gd name="T2" fmla="*/ 7409 w 3"/>
                <a:gd name="T3" fmla="*/ 19050 h 5"/>
                <a:gd name="T4" fmla="*/ 0 w 3"/>
                <a:gd name="T5" fmla="*/ 381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1"/>
                  </a:moveTo>
                  <a:cubicBezTo>
                    <a:pt x="2" y="0"/>
                    <a:pt x="3" y="4"/>
                    <a:pt x="2" y="5"/>
                  </a:cubicBezTo>
                  <a:cubicBezTo>
                    <a:pt x="0" y="4"/>
                    <a:pt x="0" y="3"/>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9" name="Freeform 235"/>
            <p:cNvSpPr>
              <a:spLocks noChangeArrowheads="1"/>
            </p:cNvSpPr>
            <p:nvPr/>
          </p:nvSpPr>
          <p:spPr bwMode="auto">
            <a:xfrm>
              <a:off x="209550" y="493713"/>
              <a:ext cx="15875" cy="14288"/>
            </a:xfrm>
            <a:custGeom>
              <a:avLst/>
              <a:gdLst>
                <a:gd name="T0" fmla="*/ 11906 w 4"/>
                <a:gd name="T1" fmla="*/ 3572 h 4"/>
                <a:gd name="T2" fmla="*/ 11906 w 4"/>
                <a:gd name="T3" fmla="*/ 14288 h 4"/>
                <a:gd name="T4" fmla="*/ 11906 w 4"/>
                <a:gd name="T5" fmla="*/ 3572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4" y="2"/>
                    <a:pt x="4" y="3"/>
                    <a:pt x="3" y="4"/>
                  </a:cubicBezTo>
                  <a:cubicBezTo>
                    <a:pt x="0" y="4"/>
                    <a:pt x="4"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0" name="Freeform 236"/>
            <p:cNvSpPr>
              <a:spLocks noChangeArrowheads="1"/>
            </p:cNvSpPr>
            <p:nvPr/>
          </p:nvSpPr>
          <p:spPr bwMode="auto">
            <a:xfrm>
              <a:off x="217487" y="488950"/>
              <a:ext cx="46038" cy="11113"/>
            </a:xfrm>
            <a:custGeom>
              <a:avLst/>
              <a:gdLst>
                <a:gd name="T0" fmla="*/ 11510 w 12"/>
                <a:gd name="T1" fmla="*/ 3704 h 3"/>
                <a:gd name="T2" fmla="*/ 23019 w 12"/>
                <a:gd name="T3" fmla="*/ 0 h 3"/>
                <a:gd name="T4" fmla="*/ 11510 w 12"/>
                <a:gd name="T5" fmla="*/ 3704 h 3"/>
                <a:gd name="T6" fmla="*/ 0 60000 65536"/>
                <a:gd name="T7" fmla="*/ 0 60000 65536"/>
                <a:gd name="T8" fmla="*/ 0 60000 65536"/>
                <a:gd name="T9" fmla="*/ 0 w 12"/>
                <a:gd name="T10" fmla="*/ 0 h 3"/>
                <a:gd name="T11" fmla="*/ 12 w 12"/>
                <a:gd name="T12" fmla="*/ 3 h 3"/>
              </a:gdLst>
              <a:ahLst/>
              <a:cxnLst>
                <a:cxn ang="T6">
                  <a:pos x="T0" y="T1"/>
                </a:cxn>
                <a:cxn ang="T7">
                  <a:pos x="T2" y="T3"/>
                </a:cxn>
                <a:cxn ang="T8">
                  <a:pos x="T4" y="T5"/>
                </a:cxn>
              </a:cxnLst>
              <a:rect l="T9" t="T10" r="T11" b="T12"/>
              <a:pathLst>
                <a:path w="12" h="3">
                  <a:moveTo>
                    <a:pt x="3" y="1"/>
                  </a:moveTo>
                  <a:cubicBezTo>
                    <a:pt x="3" y="0"/>
                    <a:pt x="6" y="0"/>
                    <a:pt x="6" y="0"/>
                  </a:cubicBezTo>
                  <a:cubicBezTo>
                    <a:pt x="12" y="3"/>
                    <a:pt x="0"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1" name="Freeform 237"/>
            <p:cNvSpPr>
              <a:spLocks noChangeArrowheads="1"/>
            </p:cNvSpPr>
            <p:nvPr/>
          </p:nvSpPr>
          <p:spPr bwMode="auto">
            <a:xfrm>
              <a:off x="217487" y="681038"/>
              <a:ext cx="34925" cy="30163"/>
            </a:xfrm>
            <a:custGeom>
              <a:avLst/>
              <a:gdLst>
                <a:gd name="T0" fmla="*/ 3881 w 9"/>
                <a:gd name="T1" fmla="*/ 15082 h 8"/>
                <a:gd name="T2" fmla="*/ 19403 w 9"/>
                <a:gd name="T3" fmla="*/ 11311 h 8"/>
                <a:gd name="T4" fmla="*/ 27164 w 9"/>
                <a:gd name="T5" fmla="*/ 0 h 8"/>
                <a:gd name="T6" fmla="*/ 3881 w 9"/>
                <a:gd name="T7" fmla="*/ 15082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1" y="4"/>
                  </a:moveTo>
                  <a:cubicBezTo>
                    <a:pt x="4" y="4"/>
                    <a:pt x="0" y="2"/>
                    <a:pt x="5" y="3"/>
                  </a:cubicBezTo>
                  <a:cubicBezTo>
                    <a:pt x="5" y="2"/>
                    <a:pt x="4" y="0"/>
                    <a:pt x="7" y="0"/>
                  </a:cubicBezTo>
                  <a:cubicBezTo>
                    <a:pt x="9" y="4"/>
                    <a:pt x="2" y="8"/>
                    <a:pt x="1"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2" name="Freeform 238"/>
            <p:cNvSpPr>
              <a:spLocks noChangeArrowheads="1"/>
            </p:cNvSpPr>
            <p:nvPr/>
          </p:nvSpPr>
          <p:spPr bwMode="auto">
            <a:xfrm>
              <a:off x="228600" y="584200"/>
              <a:ext cx="30163" cy="41275"/>
            </a:xfrm>
            <a:custGeom>
              <a:avLst/>
              <a:gdLst>
                <a:gd name="T0" fmla="*/ 0 w 8"/>
                <a:gd name="T1" fmla="*/ 18761 h 11"/>
                <a:gd name="T2" fmla="*/ 26393 w 8"/>
                <a:gd name="T3" fmla="*/ 0 h 11"/>
                <a:gd name="T4" fmla="*/ 0 w 8"/>
                <a:gd name="T5" fmla="*/ 18761 h 11"/>
                <a:gd name="T6" fmla="*/ 0 60000 65536"/>
                <a:gd name="T7" fmla="*/ 0 60000 65536"/>
                <a:gd name="T8" fmla="*/ 0 60000 65536"/>
                <a:gd name="T9" fmla="*/ 0 w 8"/>
                <a:gd name="T10" fmla="*/ 0 h 11"/>
                <a:gd name="T11" fmla="*/ 8 w 8"/>
                <a:gd name="T12" fmla="*/ 11 h 11"/>
              </a:gdLst>
              <a:ahLst/>
              <a:cxnLst>
                <a:cxn ang="T6">
                  <a:pos x="T0" y="T1"/>
                </a:cxn>
                <a:cxn ang="T7">
                  <a:pos x="T2" y="T3"/>
                </a:cxn>
                <a:cxn ang="T8">
                  <a:pos x="T4" y="T5"/>
                </a:cxn>
              </a:cxnLst>
              <a:rect l="T9" t="T10" r="T11" b="T12"/>
              <a:pathLst>
                <a:path w="8" h="11">
                  <a:moveTo>
                    <a:pt x="0" y="5"/>
                  </a:moveTo>
                  <a:cubicBezTo>
                    <a:pt x="0" y="4"/>
                    <a:pt x="7" y="0"/>
                    <a:pt x="7" y="0"/>
                  </a:cubicBezTo>
                  <a:cubicBezTo>
                    <a:pt x="8" y="2"/>
                    <a:pt x="2" y="11"/>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3" name="Freeform 239"/>
            <p:cNvSpPr>
              <a:spLocks noChangeArrowheads="1"/>
            </p:cNvSpPr>
            <p:nvPr/>
          </p:nvSpPr>
          <p:spPr bwMode="auto">
            <a:xfrm>
              <a:off x="296862" y="200025"/>
              <a:ext cx="11113" cy="6350"/>
            </a:xfrm>
            <a:custGeom>
              <a:avLst/>
              <a:gdLst>
                <a:gd name="T0" fmla="*/ 3704 w 3"/>
                <a:gd name="T1" fmla="*/ 0 h 2"/>
                <a:gd name="T2" fmla="*/ 7409 w 3"/>
                <a:gd name="T3" fmla="*/ 6350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1"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4" name="Freeform 240"/>
            <p:cNvSpPr>
              <a:spLocks noChangeArrowheads="1"/>
            </p:cNvSpPr>
            <p:nvPr/>
          </p:nvSpPr>
          <p:spPr bwMode="auto">
            <a:xfrm>
              <a:off x="304800" y="565150"/>
              <a:ext cx="14288" cy="33338"/>
            </a:xfrm>
            <a:custGeom>
              <a:avLst/>
              <a:gdLst>
                <a:gd name="T0" fmla="*/ 0 w 4"/>
                <a:gd name="T1" fmla="*/ 14817 h 9"/>
                <a:gd name="T2" fmla="*/ 14288 w 4"/>
                <a:gd name="T3" fmla="*/ 14817 h 9"/>
                <a:gd name="T4" fmla="*/ 0 w 4"/>
                <a:gd name="T5" fmla="*/ 14817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0" y="4"/>
                  </a:moveTo>
                  <a:cubicBezTo>
                    <a:pt x="1" y="4"/>
                    <a:pt x="4" y="0"/>
                    <a:pt x="4" y="4"/>
                  </a:cubicBezTo>
                  <a:cubicBezTo>
                    <a:pt x="4" y="9"/>
                    <a:pt x="1" y="5"/>
                    <a:pt x="0"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5" name="Freeform 241"/>
            <p:cNvSpPr>
              <a:spLocks noChangeArrowheads="1"/>
            </p:cNvSpPr>
            <p:nvPr/>
          </p:nvSpPr>
          <p:spPr bwMode="auto">
            <a:xfrm>
              <a:off x="327025" y="515938"/>
              <a:ext cx="7938" cy="11113"/>
            </a:xfrm>
            <a:custGeom>
              <a:avLst/>
              <a:gdLst>
                <a:gd name="T0" fmla="*/ 3969 w 2"/>
                <a:gd name="T1" fmla="*/ 3704 h 3"/>
                <a:gd name="T2" fmla="*/ 3969 w 2"/>
                <a:gd name="T3" fmla="*/ 11113 h 3"/>
                <a:gd name="T4" fmla="*/ 3969 w 2"/>
                <a:gd name="T5" fmla="*/ 3704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1" y="1"/>
                  </a:moveTo>
                  <a:cubicBezTo>
                    <a:pt x="2" y="0"/>
                    <a:pt x="2" y="3"/>
                    <a:pt x="1" y="3"/>
                  </a:cubicBezTo>
                  <a:cubicBezTo>
                    <a:pt x="0" y="3"/>
                    <a:pt x="0" y="2"/>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6" name="Freeform 242"/>
            <p:cNvSpPr>
              <a:spLocks noChangeArrowheads="1"/>
            </p:cNvSpPr>
            <p:nvPr/>
          </p:nvSpPr>
          <p:spPr bwMode="auto">
            <a:xfrm>
              <a:off x="315912" y="741363"/>
              <a:ext cx="11113" cy="11113"/>
            </a:xfrm>
            <a:custGeom>
              <a:avLst/>
              <a:gdLst>
                <a:gd name="T0" fmla="*/ 3704 w 3"/>
                <a:gd name="T1" fmla="*/ 3704 h 3"/>
                <a:gd name="T2" fmla="*/ 11113 w 3"/>
                <a:gd name="T3" fmla="*/ 3704 h 3"/>
                <a:gd name="T4" fmla="*/ 3704 w 3"/>
                <a:gd name="T5" fmla="*/ 3704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2" y="1"/>
                    <a:pt x="1" y="0"/>
                    <a:pt x="3" y="1"/>
                  </a:cubicBezTo>
                  <a:cubicBezTo>
                    <a:pt x="2"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7" name="Freeform 243"/>
            <p:cNvSpPr>
              <a:spLocks noChangeArrowheads="1"/>
            </p:cNvSpPr>
            <p:nvPr/>
          </p:nvSpPr>
          <p:spPr bwMode="auto">
            <a:xfrm>
              <a:off x="406400" y="157163"/>
              <a:ext cx="11113" cy="12700"/>
            </a:xfrm>
            <a:custGeom>
              <a:avLst/>
              <a:gdLst>
                <a:gd name="T0" fmla="*/ 0 w 3"/>
                <a:gd name="T1" fmla="*/ 12700 h 3"/>
                <a:gd name="T2" fmla="*/ 3704 w 3"/>
                <a:gd name="T3" fmla="*/ 4233 h 3"/>
                <a:gd name="T4" fmla="*/ 0 w 3"/>
                <a:gd name="T5" fmla="*/ 1270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3"/>
                  </a:moveTo>
                  <a:cubicBezTo>
                    <a:pt x="1" y="3"/>
                    <a:pt x="1" y="1"/>
                    <a:pt x="1" y="1"/>
                  </a:cubicBezTo>
                  <a:cubicBezTo>
                    <a:pt x="3" y="0"/>
                    <a:pt x="0" y="3"/>
                    <a:pt x="0"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8" name="Freeform 244"/>
            <p:cNvSpPr>
              <a:spLocks noChangeArrowheads="1"/>
            </p:cNvSpPr>
            <p:nvPr/>
          </p:nvSpPr>
          <p:spPr bwMode="auto">
            <a:xfrm>
              <a:off x="439737" y="504825"/>
              <a:ext cx="22225" cy="11113"/>
            </a:xfrm>
            <a:custGeom>
              <a:avLst/>
              <a:gdLst>
                <a:gd name="T0" fmla="*/ 3704 w 6"/>
                <a:gd name="T1" fmla="*/ 0 h 3"/>
                <a:gd name="T2" fmla="*/ 3704 w 6"/>
                <a:gd name="T3" fmla="*/ 0 h 3"/>
                <a:gd name="T4" fmla="*/ 0 60000 65536"/>
                <a:gd name="T5" fmla="*/ 0 60000 65536"/>
                <a:gd name="T6" fmla="*/ 0 w 6"/>
                <a:gd name="T7" fmla="*/ 0 h 3"/>
                <a:gd name="T8" fmla="*/ 6 w 6"/>
                <a:gd name="T9" fmla="*/ 3 h 3"/>
              </a:gdLst>
              <a:ahLst/>
              <a:cxnLst>
                <a:cxn ang="T4">
                  <a:pos x="T0" y="T1"/>
                </a:cxn>
                <a:cxn ang="T5">
                  <a:pos x="T2" y="T3"/>
                </a:cxn>
              </a:cxnLst>
              <a:rect l="T6" t="T7" r="T8" b="T9"/>
              <a:pathLst>
                <a:path w="6" h="3">
                  <a:moveTo>
                    <a:pt x="1" y="0"/>
                  </a:moveTo>
                  <a:cubicBezTo>
                    <a:pt x="6" y="0"/>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9" name="Freeform 245"/>
            <p:cNvSpPr>
              <a:spLocks noChangeArrowheads="1"/>
            </p:cNvSpPr>
            <p:nvPr/>
          </p:nvSpPr>
          <p:spPr bwMode="auto">
            <a:xfrm>
              <a:off x="461962" y="455613"/>
              <a:ext cx="30163" cy="44450"/>
            </a:xfrm>
            <a:custGeom>
              <a:avLst/>
              <a:gdLst>
                <a:gd name="T0" fmla="*/ 0 w 8"/>
                <a:gd name="T1" fmla="*/ 18521 h 12"/>
                <a:gd name="T2" fmla="*/ 0 w 8"/>
                <a:gd name="T3" fmla="*/ 18521 h 12"/>
                <a:gd name="T4" fmla="*/ 0 60000 65536"/>
                <a:gd name="T5" fmla="*/ 0 60000 65536"/>
                <a:gd name="T6" fmla="*/ 0 w 8"/>
                <a:gd name="T7" fmla="*/ 0 h 12"/>
                <a:gd name="T8" fmla="*/ 8 w 8"/>
                <a:gd name="T9" fmla="*/ 12 h 12"/>
              </a:gdLst>
              <a:ahLst/>
              <a:cxnLst>
                <a:cxn ang="T4">
                  <a:pos x="T0" y="T1"/>
                </a:cxn>
                <a:cxn ang="T5">
                  <a:pos x="T2" y="T3"/>
                </a:cxn>
              </a:cxnLst>
              <a:rect l="T6" t="T7" r="T8" b="T9"/>
              <a:pathLst>
                <a:path w="8" h="12">
                  <a:moveTo>
                    <a:pt x="0" y="5"/>
                  </a:moveTo>
                  <a:cubicBezTo>
                    <a:pt x="4" y="0"/>
                    <a:pt x="8" y="12"/>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0" name="Freeform 246"/>
            <p:cNvSpPr>
              <a:spLocks noChangeArrowheads="1"/>
            </p:cNvSpPr>
            <p:nvPr/>
          </p:nvSpPr>
          <p:spPr bwMode="auto">
            <a:xfrm>
              <a:off x="477837" y="217488"/>
              <a:ext cx="14288" cy="12700"/>
            </a:xfrm>
            <a:custGeom>
              <a:avLst/>
              <a:gdLst>
                <a:gd name="T0" fmla="*/ 3572 w 4"/>
                <a:gd name="T1" fmla="*/ 4233 h 3"/>
                <a:gd name="T2" fmla="*/ 10716 w 4"/>
                <a:gd name="T3" fmla="*/ 8467 h 3"/>
                <a:gd name="T4" fmla="*/ 3572 w 4"/>
                <a:gd name="T5" fmla="*/ 4233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1" y="1"/>
                  </a:moveTo>
                  <a:cubicBezTo>
                    <a:pt x="1" y="2"/>
                    <a:pt x="4" y="0"/>
                    <a:pt x="3" y="2"/>
                  </a:cubicBezTo>
                  <a:cubicBezTo>
                    <a:pt x="4"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1" name="Freeform 247"/>
            <p:cNvSpPr>
              <a:spLocks noChangeArrowheads="1"/>
            </p:cNvSpPr>
            <p:nvPr/>
          </p:nvSpPr>
          <p:spPr bwMode="auto">
            <a:xfrm>
              <a:off x="500062" y="225425"/>
              <a:ext cx="57150" cy="30163"/>
            </a:xfrm>
            <a:custGeom>
              <a:avLst/>
              <a:gdLst>
                <a:gd name="T0" fmla="*/ 15240 w 15"/>
                <a:gd name="T1" fmla="*/ 7541 h 8"/>
                <a:gd name="T2" fmla="*/ 22860 w 15"/>
                <a:gd name="T3" fmla="*/ 18852 h 8"/>
                <a:gd name="T4" fmla="*/ 15240 w 15"/>
                <a:gd name="T5" fmla="*/ 7541 h 8"/>
                <a:gd name="T6" fmla="*/ 0 60000 65536"/>
                <a:gd name="T7" fmla="*/ 0 60000 65536"/>
                <a:gd name="T8" fmla="*/ 0 60000 65536"/>
                <a:gd name="T9" fmla="*/ 0 w 15"/>
                <a:gd name="T10" fmla="*/ 0 h 8"/>
                <a:gd name="T11" fmla="*/ 15 w 15"/>
                <a:gd name="T12" fmla="*/ 8 h 8"/>
              </a:gdLst>
              <a:ahLst/>
              <a:cxnLst>
                <a:cxn ang="T6">
                  <a:pos x="T0" y="T1"/>
                </a:cxn>
                <a:cxn ang="T7">
                  <a:pos x="T2" y="T3"/>
                </a:cxn>
                <a:cxn ang="T8">
                  <a:pos x="T4" y="T5"/>
                </a:cxn>
              </a:cxnLst>
              <a:rect l="T9" t="T10" r="T11" b="T12"/>
              <a:pathLst>
                <a:path w="15" h="8">
                  <a:moveTo>
                    <a:pt x="4" y="2"/>
                  </a:moveTo>
                  <a:cubicBezTo>
                    <a:pt x="5" y="2"/>
                    <a:pt x="15" y="0"/>
                    <a:pt x="6" y="5"/>
                  </a:cubicBezTo>
                  <a:cubicBezTo>
                    <a:pt x="2" y="8"/>
                    <a:pt x="0" y="5"/>
                    <a:pt x="4"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2" name="Freeform 248"/>
            <p:cNvSpPr>
              <a:spLocks noChangeArrowheads="1"/>
            </p:cNvSpPr>
            <p:nvPr/>
          </p:nvSpPr>
          <p:spPr bwMode="auto">
            <a:xfrm>
              <a:off x="496887" y="263525"/>
              <a:ext cx="41275" cy="11113"/>
            </a:xfrm>
            <a:custGeom>
              <a:avLst/>
              <a:gdLst>
                <a:gd name="T0" fmla="*/ 7505 w 11"/>
                <a:gd name="T1" fmla="*/ 3704 h 3"/>
                <a:gd name="T2" fmla="*/ 15009 w 11"/>
                <a:gd name="T3" fmla="*/ 11113 h 3"/>
                <a:gd name="T4" fmla="*/ 7505 w 11"/>
                <a:gd name="T5" fmla="*/ 3704 h 3"/>
                <a:gd name="T6" fmla="*/ 0 60000 65536"/>
                <a:gd name="T7" fmla="*/ 0 60000 65536"/>
                <a:gd name="T8" fmla="*/ 0 60000 65536"/>
                <a:gd name="T9" fmla="*/ 0 w 11"/>
                <a:gd name="T10" fmla="*/ 0 h 3"/>
                <a:gd name="T11" fmla="*/ 11 w 11"/>
                <a:gd name="T12" fmla="*/ 3 h 3"/>
              </a:gdLst>
              <a:ahLst/>
              <a:cxnLst>
                <a:cxn ang="T6">
                  <a:pos x="T0" y="T1"/>
                </a:cxn>
                <a:cxn ang="T7">
                  <a:pos x="T2" y="T3"/>
                </a:cxn>
                <a:cxn ang="T8">
                  <a:pos x="T4" y="T5"/>
                </a:cxn>
              </a:cxnLst>
              <a:rect l="T9" t="T10" r="T11" b="T12"/>
              <a:pathLst>
                <a:path w="11" h="3">
                  <a:moveTo>
                    <a:pt x="2" y="1"/>
                  </a:moveTo>
                  <a:cubicBezTo>
                    <a:pt x="0" y="0"/>
                    <a:pt x="11" y="0"/>
                    <a:pt x="4" y="3"/>
                  </a:cubicBezTo>
                  <a:cubicBezTo>
                    <a:pt x="3" y="3"/>
                    <a:pt x="2"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3" name="Freeform 249"/>
            <p:cNvSpPr>
              <a:spLocks noChangeArrowheads="1"/>
            </p:cNvSpPr>
            <p:nvPr/>
          </p:nvSpPr>
          <p:spPr bwMode="auto">
            <a:xfrm>
              <a:off x="538162" y="169863"/>
              <a:ext cx="19050" cy="11113"/>
            </a:xfrm>
            <a:custGeom>
              <a:avLst/>
              <a:gdLst>
                <a:gd name="T0" fmla="*/ 7620 w 5"/>
                <a:gd name="T1" fmla="*/ 3704 h 3"/>
                <a:gd name="T2" fmla="*/ 11430 w 5"/>
                <a:gd name="T3" fmla="*/ 11113 h 3"/>
                <a:gd name="T4" fmla="*/ 7620 w 5"/>
                <a:gd name="T5" fmla="*/ 3704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1"/>
                  </a:moveTo>
                  <a:cubicBezTo>
                    <a:pt x="2" y="1"/>
                    <a:pt x="5" y="0"/>
                    <a:pt x="3" y="3"/>
                  </a:cubicBezTo>
                  <a:cubicBezTo>
                    <a:pt x="2" y="3"/>
                    <a:pt x="0"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4" name="Freeform 250"/>
            <p:cNvSpPr>
              <a:spLocks noChangeArrowheads="1"/>
            </p:cNvSpPr>
            <p:nvPr/>
          </p:nvSpPr>
          <p:spPr bwMode="auto">
            <a:xfrm>
              <a:off x="527050" y="425450"/>
              <a:ext cx="14288" cy="11113"/>
            </a:xfrm>
            <a:custGeom>
              <a:avLst/>
              <a:gdLst>
                <a:gd name="T0" fmla="*/ 0 w 4"/>
                <a:gd name="T1" fmla="*/ 0 h 3"/>
                <a:gd name="T2" fmla="*/ 7144 w 4"/>
                <a:gd name="T3" fmla="*/ 11113 h 3"/>
                <a:gd name="T4" fmla="*/ 0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0"/>
                  </a:moveTo>
                  <a:cubicBezTo>
                    <a:pt x="0" y="0"/>
                    <a:pt x="4" y="3"/>
                    <a:pt x="2" y="3"/>
                  </a:cubicBezTo>
                  <a:cubicBezTo>
                    <a:pt x="0" y="2"/>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5" name="Freeform 251"/>
            <p:cNvSpPr>
              <a:spLocks noChangeArrowheads="1"/>
            </p:cNvSpPr>
            <p:nvPr/>
          </p:nvSpPr>
          <p:spPr bwMode="auto">
            <a:xfrm>
              <a:off x="571500" y="146050"/>
              <a:ext cx="11113" cy="4763"/>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1"/>
                    <a:pt x="3"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6" name="Freeform 252"/>
            <p:cNvSpPr>
              <a:spLocks noChangeArrowheads="1"/>
            </p:cNvSpPr>
            <p:nvPr/>
          </p:nvSpPr>
          <p:spPr bwMode="auto">
            <a:xfrm>
              <a:off x="563562" y="266700"/>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0"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7" name="Freeform 253"/>
            <p:cNvSpPr>
              <a:spLocks noChangeArrowheads="1"/>
            </p:cNvSpPr>
            <p:nvPr/>
          </p:nvSpPr>
          <p:spPr bwMode="auto">
            <a:xfrm>
              <a:off x="615950" y="534988"/>
              <a:ext cx="15875" cy="14288"/>
            </a:xfrm>
            <a:custGeom>
              <a:avLst/>
              <a:gdLst>
                <a:gd name="T0" fmla="*/ 0 w 4"/>
                <a:gd name="T1" fmla="*/ 0 h 4"/>
                <a:gd name="T2" fmla="*/ 0 w 4"/>
                <a:gd name="T3" fmla="*/ 0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0" y="0"/>
                  </a:moveTo>
                  <a:cubicBezTo>
                    <a:pt x="4" y="2"/>
                    <a:pt x="4" y="4"/>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8" name="Freeform 254"/>
            <p:cNvSpPr>
              <a:spLocks noChangeArrowheads="1"/>
            </p:cNvSpPr>
            <p:nvPr/>
          </p:nvSpPr>
          <p:spPr bwMode="auto">
            <a:xfrm>
              <a:off x="266700" y="482600"/>
              <a:ext cx="3175" cy="3175"/>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9" name="Freeform 255"/>
            <p:cNvSpPr>
              <a:spLocks noChangeArrowheads="1"/>
            </p:cNvSpPr>
            <p:nvPr/>
          </p:nvSpPr>
          <p:spPr bwMode="auto">
            <a:xfrm>
              <a:off x="82550" y="285750"/>
              <a:ext cx="19050" cy="19050"/>
            </a:xfrm>
            <a:custGeom>
              <a:avLst/>
              <a:gdLst>
                <a:gd name="T0" fmla="*/ 0 w 5"/>
                <a:gd name="T1" fmla="*/ 3810 h 5"/>
                <a:gd name="T2" fmla="*/ 19050 w 5"/>
                <a:gd name="T3" fmla="*/ 3810 h 5"/>
                <a:gd name="T4" fmla="*/ 0 w 5"/>
                <a:gd name="T5" fmla="*/ 3810 h 5"/>
                <a:gd name="T6" fmla="*/ 0 60000 65536"/>
                <a:gd name="T7" fmla="*/ 0 60000 65536"/>
                <a:gd name="T8" fmla="*/ 0 60000 65536"/>
                <a:gd name="T9" fmla="*/ 0 w 5"/>
                <a:gd name="T10" fmla="*/ 0 h 5"/>
                <a:gd name="T11" fmla="*/ 5 w 5"/>
                <a:gd name="T12" fmla="*/ 5 h 5"/>
              </a:gdLst>
              <a:ahLst/>
              <a:cxnLst>
                <a:cxn ang="T6">
                  <a:pos x="T0" y="T1"/>
                </a:cxn>
                <a:cxn ang="T7">
                  <a:pos x="T2" y="T3"/>
                </a:cxn>
                <a:cxn ang="T8">
                  <a:pos x="T4" y="T5"/>
                </a:cxn>
              </a:cxnLst>
              <a:rect l="T9" t="T10" r="T11" b="T12"/>
              <a:pathLst>
                <a:path w="5" h="5">
                  <a:moveTo>
                    <a:pt x="0" y="1"/>
                  </a:moveTo>
                  <a:cubicBezTo>
                    <a:pt x="4" y="0"/>
                    <a:pt x="2" y="1"/>
                    <a:pt x="5" y="1"/>
                  </a:cubicBezTo>
                  <a:cubicBezTo>
                    <a:pt x="4" y="5"/>
                    <a:pt x="1" y="1"/>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pic>
        <p:nvPicPr>
          <p:cNvPr id="100" name="图片 1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1462" y="2052710"/>
            <a:ext cx="160337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Freeform 5"/>
          <p:cNvSpPr>
            <a:spLocks noEditPoints="1" noChangeArrowheads="1"/>
          </p:cNvSpPr>
          <p:nvPr/>
        </p:nvSpPr>
        <p:spPr bwMode="auto">
          <a:xfrm rot="15485535">
            <a:off x="1697844" y="3069504"/>
            <a:ext cx="1906587" cy="1787525"/>
          </a:xfrm>
          <a:custGeom>
            <a:avLst/>
            <a:gdLst>
              <a:gd name="T0" fmla="*/ 1890361 w 235"/>
              <a:gd name="T1" fmla="*/ 901888 h 220"/>
              <a:gd name="T2" fmla="*/ 973576 w 235"/>
              <a:gd name="T3" fmla="*/ 1771275 h 220"/>
              <a:gd name="T4" fmla="*/ 454336 w 235"/>
              <a:gd name="T5" fmla="*/ 1625023 h 220"/>
              <a:gd name="T6" fmla="*/ 162263 w 235"/>
              <a:gd name="T7" fmla="*/ 1397520 h 220"/>
              <a:gd name="T8" fmla="*/ 56792 w 235"/>
              <a:gd name="T9" fmla="*/ 893763 h 220"/>
              <a:gd name="T10" fmla="*/ 657164 w 235"/>
              <a:gd name="T11" fmla="*/ 65001 h 220"/>
              <a:gd name="T12" fmla="*/ 900558 w 235"/>
              <a:gd name="T13" fmla="*/ 162502 h 220"/>
              <a:gd name="T14" fmla="*/ 851879 w 235"/>
              <a:gd name="T15" fmla="*/ 170627 h 220"/>
              <a:gd name="T16" fmla="*/ 446222 w 235"/>
              <a:gd name="T17" fmla="*/ 471257 h 220"/>
              <a:gd name="T18" fmla="*/ 1517157 w 235"/>
              <a:gd name="T19" fmla="*/ 528132 h 220"/>
              <a:gd name="T20" fmla="*/ 1606401 w 235"/>
              <a:gd name="T21" fmla="*/ 780011 h 220"/>
              <a:gd name="T22" fmla="*/ 1460365 w 235"/>
              <a:gd name="T23" fmla="*/ 1210642 h 220"/>
              <a:gd name="T24" fmla="*/ 567920 w 235"/>
              <a:gd name="T25" fmla="*/ 438756 h 220"/>
              <a:gd name="T26" fmla="*/ 673390 w 235"/>
              <a:gd name="T27" fmla="*/ 1495021 h 220"/>
              <a:gd name="T28" fmla="*/ 649051 w 235"/>
              <a:gd name="T29" fmla="*/ 1616898 h 220"/>
              <a:gd name="T30" fmla="*/ 1354894 w 235"/>
              <a:gd name="T31" fmla="*/ 1535647 h 220"/>
              <a:gd name="T32" fmla="*/ 1030368 w 235"/>
              <a:gd name="T33" fmla="*/ 1576272 h 220"/>
              <a:gd name="T34" fmla="*/ 1492817 w 235"/>
              <a:gd name="T35" fmla="*/ 1365019 h 220"/>
              <a:gd name="T36" fmla="*/ 1638854 w 235"/>
              <a:gd name="T37" fmla="*/ 609384 h 220"/>
              <a:gd name="T38" fmla="*/ 1460365 w 235"/>
              <a:gd name="T39" fmla="*/ 341255 h 220"/>
              <a:gd name="T40" fmla="*/ 957350 w 235"/>
              <a:gd name="T41" fmla="*/ 170627 h 220"/>
              <a:gd name="T42" fmla="*/ 876219 w 235"/>
              <a:gd name="T43" fmla="*/ 211253 h 220"/>
              <a:gd name="T44" fmla="*/ 981689 w 235"/>
              <a:gd name="T45" fmla="*/ 195003 h 220"/>
              <a:gd name="T46" fmla="*/ 1241310 w 235"/>
              <a:gd name="T47" fmla="*/ 211253 h 220"/>
              <a:gd name="T48" fmla="*/ 754522 w 235"/>
              <a:gd name="T49" fmla="*/ 227503 h 220"/>
              <a:gd name="T50" fmla="*/ 1387346 w 235"/>
              <a:gd name="T51" fmla="*/ 284379 h 220"/>
              <a:gd name="T52" fmla="*/ 1087160 w 235"/>
              <a:gd name="T53" fmla="*/ 276254 h 220"/>
              <a:gd name="T54" fmla="*/ 722069 w 235"/>
              <a:gd name="T55" fmla="*/ 333130 h 220"/>
              <a:gd name="T56" fmla="*/ 1460365 w 235"/>
              <a:gd name="T57" fmla="*/ 325005 h 220"/>
              <a:gd name="T58" fmla="*/ 494901 w 235"/>
              <a:gd name="T59" fmla="*/ 406256 h 220"/>
              <a:gd name="T60" fmla="*/ 1809229 w 235"/>
              <a:gd name="T61" fmla="*/ 503757 h 220"/>
              <a:gd name="T62" fmla="*/ 1525270 w 235"/>
              <a:gd name="T63" fmla="*/ 560633 h 220"/>
              <a:gd name="T64" fmla="*/ 1849795 w 235"/>
              <a:gd name="T65" fmla="*/ 625634 h 220"/>
              <a:gd name="T66" fmla="*/ 1565835 w 235"/>
              <a:gd name="T67" fmla="*/ 682510 h 220"/>
              <a:gd name="T68" fmla="*/ 308299 w 235"/>
              <a:gd name="T69" fmla="*/ 739385 h 220"/>
              <a:gd name="T70" fmla="*/ 373204 w 235"/>
              <a:gd name="T71" fmla="*/ 739385 h 220"/>
              <a:gd name="T72" fmla="*/ 1679419 w 235"/>
              <a:gd name="T73" fmla="*/ 804386 h 220"/>
              <a:gd name="T74" fmla="*/ 356978 w 235"/>
              <a:gd name="T75" fmla="*/ 942513 h 220"/>
              <a:gd name="T76" fmla="*/ 1614514 w 235"/>
              <a:gd name="T77" fmla="*/ 885637 h 220"/>
              <a:gd name="T78" fmla="*/ 1646967 w 235"/>
              <a:gd name="T79" fmla="*/ 1031889 h 220"/>
              <a:gd name="T80" fmla="*/ 1679419 w 235"/>
              <a:gd name="T81" fmla="*/ 1023764 h 220"/>
              <a:gd name="T82" fmla="*/ 1598288 w 235"/>
              <a:gd name="T83" fmla="*/ 1145641 h 220"/>
              <a:gd name="T84" fmla="*/ 48679 w 235"/>
              <a:gd name="T85" fmla="*/ 1210642 h 220"/>
              <a:gd name="T86" fmla="*/ 1565835 w 235"/>
              <a:gd name="T87" fmla="*/ 1243143 h 220"/>
              <a:gd name="T88" fmla="*/ 1573949 w 235"/>
              <a:gd name="T89" fmla="*/ 1332519 h 220"/>
              <a:gd name="T90" fmla="*/ 137923 w 235"/>
              <a:gd name="T91" fmla="*/ 1291893 h 220"/>
              <a:gd name="T92" fmla="*/ 567920 w 235"/>
              <a:gd name="T93" fmla="*/ 1324394 h 220"/>
              <a:gd name="T94" fmla="*/ 600372 w 235"/>
              <a:gd name="T95" fmla="*/ 1373144 h 220"/>
              <a:gd name="T96" fmla="*/ 1371120 w 235"/>
              <a:gd name="T97" fmla="*/ 1421895 h 220"/>
              <a:gd name="T98" fmla="*/ 1460365 w 235"/>
              <a:gd name="T99" fmla="*/ 1430020 h 220"/>
              <a:gd name="T100" fmla="*/ 1176405 w 235"/>
              <a:gd name="T101" fmla="*/ 1446270 h 220"/>
              <a:gd name="T102" fmla="*/ 1411686 w 235"/>
              <a:gd name="T103" fmla="*/ 1478771 h 220"/>
              <a:gd name="T104" fmla="*/ 1371120 w 235"/>
              <a:gd name="T105" fmla="*/ 1495021 h 220"/>
              <a:gd name="T106" fmla="*/ 308299 w 235"/>
              <a:gd name="T107" fmla="*/ 1527521 h 220"/>
              <a:gd name="T108" fmla="*/ 1298102 w 235"/>
              <a:gd name="T109" fmla="*/ 1535647 h 220"/>
              <a:gd name="T110" fmla="*/ 251507 w 235"/>
              <a:gd name="T111" fmla="*/ 1543772 h 220"/>
              <a:gd name="T112" fmla="*/ 316412 w 235"/>
              <a:gd name="T113" fmla="*/ 1560022 h 220"/>
              <a:gd name="T114" fmla="*/ 1273763 w 235"/>
              <a:gd name="T115" fmla="*/ 1576272 h 220"/>
              <a:gd name="T116" fmla="*/ 722069 w 235"/>
              <a:gd name="T117" fmla="*/ 1584397 h 220"/>
              <a:gd name="T118" fmla="*/ 762635 w 235"/>
              <a:gd name="T119" fmla="*/ 1592522 h 220"/>
              <a:gd name="T120" fmla="*/ 989803 w 235"/>
              <a:gd name="T121" fmla="*/ 1681899 h 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5"/>
              <a:gd name="T184" fmla="*/ 0 h 220"/>
              <a:gd name="T185" fmla="*/ 235 w 235"/>
              <a:gd name="T186" fmla="*/ 220 h 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5" h="220">
                <a:moveTo>
                  <a:pt x="146" y="2"/>
                </a:moveTo>
                <a:cubicBezTo>
                  <a:pt x="155" y="5"/>
                  <a:pt x="165" y="8"/>
                  <a:pt x="173" y="12"/>
                </a:cubicBezTo>
                <a:cubicBezTo>
                  <a:pt x="180" y="15"/>
                  <a:pt x="186" y="20"/>
                  <a:pt x="191" y="25"/>
                </a:cubicBezTo>
                <a:cubicBezTo>
                  <a:pt x="193" y="24"/>
                  <a:pt x="193" y="26"/>
                  <a:pt x="194" y="27"/>
                </a:cubicBezTo>
                <a:cubicBezTo>
                  <a:pt x="198" y="31"/>
                  <a:pt x="203" y="35"/>
                  <a:pt x="207" y="40"/>
                </a:cubicBezTo>
                <a:cubicBezTo>
                  <a:pt x="207" y="41"/>
                  <a:pt x="208" y="41"/>
                  <a:pt x="208" y="42"/>
                </a:cubicBezTo>
                <a:cubicBezTo>
                  <a:pt x="208" y="42"/>
                  <a:pt x="208" y="42"/>
                  <a:pt x="208" y="42"/>
                </a:cubicBezTo>
                <a:cubicBezTo>
                  <a:pt x="212" y="46"/>
                  <a:pt x="214" y="50"/>
                  <a:pt x="217" y="54"/>
                </a:cubicBezTo>
                <a:cubicBezTo>
                  <a:pt x="220" y="60"/>
                  <a:pt x="220" y="60"/>
                  <a:pt x="220" y="60"/>
                </a:cubicBezTo>
                <a:cubicBezTo>
                  <a:pt x="221" y="60"/>
                  <a:pt x="220" y="61"/>
                  <a:pt x="221" y="62"/>
                </a:cubicBezTo>
                <a:cubicBezTo>
                  <a:pt x="224" y="68"/>
                  <a:pt x="227" y="74"/>
                  <a:pt x="229" y="81"/>
                </a:cubicBezTo>
                <a:cubicBezTo>
                  <a:pt x="230" y="80"/>
                  <a:pt x="229" y="79"/>
                  <a:pt x="229" y="79"/>
                </a:cubicBezTo>
                <a:cubicBezTo>
                  <a:pt x="229" y="79"/>
                  <a:pt x="229" y="79"/>
                  <a:pt x="229" y="79"/>
                </a:cubicBezTo>
                <a:cubicBezTo>
                  <a:pt x="229" y="79"/>
                  <a:pt x="230" y="79"/>
                  <a:pt x="230" y="80"/>
                </a:cubicBezTo>
                <a:cubicBezTo>
                  <a:pt x="229" y="81"/>
                  <a:pt x="229" y="82"/>
                  <a:pt x="229" y="83"/>
                </a:cubicBezTo>
                <a:cubicBezTo>
                  <a:pt x="230" y="84"/>
                  <a:pt x="230" y="84"/>
                  <a:pt x="230" y="84"/>
                </a:cubicBezTo>
                <a:cubicBezTo>
                  <a:pt x="230" y="83"/>
                  <a:pt x="230" y="83"/>
                  <a:pt x="230" y="82"/>
                </a:cubicBezTo>
                <a:cubicBezTo>
                  <a:pt x="230" y="82"/>
                  <a:pt x="230" y="82"/>
                  <a:pt x="230" y="82"/>
                </a:cubicBezTo>
                <a:cubicBezTo>
                  <a:pt x="231" y="86"/>
                  <a:pt x="232" y="90"/>
                  <a:pt x="233" y="94"/>
                </a:cubicBezTo>
                <a:cubicBezTo>
                  <a:pt x="232" y="95"/>
                  <a:pt x="234" y="97"/>
                  <a:pt x="232" y="97"/>
                </a:cubicBezTo>
                <a:cubicBezTo>
                  <a:pt x="232" y="98"/>
                  <a:pt x="232" y="98"/>
                  <a:pt x="232" y="98"/>
                </a:cubicBezTo>
                <a:cubicBezTo>
                  <a:pt x="232" y="99"/>
                  <a:pt x="233" y="98"/>
                  <a:pt x="233" y="98"/>
                </a:cubicBezTo>
                <a:cubicBezTo>
                  <a:pt x="234" y="102"/>
                  <a:pt x="234" y="106"/>
                  <a:pt x="234" y="109"/>
                </a:cubicBezTo>
                <a:cubicBezTo>
                  <a:pt x="233" y="110"/>
                  <a:pt x="233" y="110"/>
                  <a:pt x="233" y="111"/>
                </a:cubicBezTo>
                <a:cubicBezTo>
                  <a:pt x="233" y="111"/>
                  <a:pt x="233" y="111"/>
                  <a:pt x="234" y="111"/>
                </a:cubicBezTo>
                <a:cubicBezTo>
                  <a:pt x="235" y="113"/>
                  <a:pt x="231" y="115"/>
                  <a:pt x="234" y="115"/>
                </a:cubicBezTo>
                <a:cubicBezTo>
                  <a:pt x="232" y="130"/>
                  <a:pt x="228" y="146"/>
                  <a:pt x="220" y="160"/>
                </a:cubicBezTo>
                <a:cubicBezTo>
                  <a:pt x="214" y="171"/>
                  <a:pt x="206" y="180"/>
                  <a:pt x="197" y="189"/>
                </a:cubicBezTo>
                <a:cubicBezTo>
                  <a:pt x="196" y="188"/>
                  <a:pt x="196" y="188"/>
                  <a:pt x="196" y="188"/>
                </a:cubicBezTo>
                <a:cubicBezTo>
                  <a:pt x="196" y="189"/>
                  <a:pt x="196" y="189"/>
                  <a:pt x="196" y="189"/>
                </a:cubicBezTo>
                <a:cubicBezTo>
                  <a:pt x="196" y="189"/>
                  <a:pt x="196" y="189"/>
                  <a:pt x="196" y="189"/>
                </a:cubicBezTo>
                <a:cubicBezTo>
                  <a:pt x="187" y="197"/>
                  <a:pt x="178" y="204"/>
                  <a:pt x="168" y="208"/>
                </a:cubicBezTo>
                <a:cubicBezTo>
                  <a:pt x="168" y="208"/>
                  <a:pt x="167" y="208"/>
                  <a:pt x="167" y="208"/>
                </a:cubicBezTo>
                <a:cubicBezTo>
                  <a:pt x="166" y="209"/>
                  <a:pt x="164" y="209"/>
                  <a:pt x="164" y="210"/>
                </a:cubicBezTo>
                <a:cubicBezTo>
                  <a:pt x="164" y="210"/>
                  <a:pt x="164" y="210"/>
                  <a:pt x="164" y="210"/>
                </a:cubicBezTo>
                <a:cubicBezTo>
                  <a:pt x="163" y="210"/>
                  <a:pt x="163" y="209"/>
                  <a:pt x="163" y="210"/>
                </a:cubicBezTo>
                <a:cubicBezTo>
                  <a:pt x="162" y="210"/>
                  <a:pt x="162" y="210"/>
                  <a:pt x="162" y="210"/>
                </a:cubicBezTo>
                <a:cubicBezTo>
                  <a:pt x="163" y="210"/>
                  <a:pt x="163" y="210"/>
                  <a:pt x="163" y="210"/>
                </a:cubicBezTo>
                <a:cubicBezTo>
                  <a:pt x="161" y="210"/>
                  <a:pt x="160" y="211"/>
                  <a:pt x="158" y="212"/>
                </a:cubicBezTo>
                <a:cubicBezTo>
                  <a:pt x="158" y="212"/>
                  <a:pt x="158" y="212"/>
                  <a:pt x="158" y="212"/>
                </a:cubicBezTo>
                <a:cubicBezTo>
                  <a:pt x="158" y="213"/>
                  <a:pt x="158" y="211"/>
                  <a:pt x="157" y="212"/>
                </a:cubicBezTo>
                <a:cubicBezTo>
                  <a:pt x="152" y="213"/>
                  <a:pt x="147" y="216"/>
                  <a:pt x="141" y="216"/>
                </a:cubicBezTo>
                <a:cubicBezTo>
                  <a:pt x="141" y="217"/>
                  <a:pt x="141" y="217"/>
                  <a:pt x="141" y="217"/>
                </a:cubicBezTo>
                <a:cubicBezTo>
                  <a:pt x="140" y="215"/>
                  <a:pt x="140" y="218"/>
                  <a:pt x="139" y="217"/>
                </a:cubicBezTo>
                <a:cubicBezTo>
                  <a:pt x="135" y="216"/>
                  <a:pt x="133" y="219"/>
                  <a:pt x="130" y="218"/>
                </a:cubicBezTo>
                <a:cubicBezTo>
                  <a:pt x="127" y="220"/>
                  <a:pt x="124" y="217"/>
                  <a:pt x="121" y="219"/>
                </a:cubicBezTo>
                <a:cubicBezTo>
                  <a:pt x="120" y="218"/>
                  <a:pt x="119" y="219"/>
                  <a:pt x="118" y="218"/>
                </a:cubicBezTo>
                <a:cubicBezTo>
                  <a:pt x="119" y="218"/>
                  <a:pt x="120" y="218"/>
                  <a:pt x="120" y="218"/>
                </a:cubicBezTo>
                <a:cubicBezTo>
                  <a:pt x="117" y="217"/>
                  <a:pt x="117" y="217"/>
                  <a:pt x="117" y="217"/>
                </a:cubicBezTo>
                <a:cubicBezTo>
                  <a:pt x="118" y="219"/>
                  <a:pt x="118" y="219"/>
                  <a:pt x="118" y="219"/>
                </a:cubicBezTo>
                <a:cubicBezTo>
                  <a:pt x="112" y="219"/>
                  <a:pt x="105" y="218"/>
                  <a:pt x="99" y="217"/>
                </a:cubicBezTo>
                <a:cubicBezTo>
                  <a:pt x="99" y="216"/>
                  <a:pt x="99" y="216"/>
                  <a:pt x="99" y="216"/>
                </a:cubicBezTo>
                <a:cubicBezTo>
                  <a:pt x="105" y="216"/>
                  <a:pt x="111" y="218"/>
                  <a:pt x="117" y="218"/>
                </a:cubicBezTo>
                <a:cubicBezTo>
                  <a:pt x="117" y="217"/>
                  <a:pt x="117" y="217"/>
                  <a:pt x="117" y="217"/>
                </a:cubicBezTo>
                <a:cubicBezTo>
                  <a:pt x="109" y="217"/>
                  <a:pt x="101" y="216"/>
                  <a:pt x="94" y="214"/>
                </a:cubicBezTo>
                <a:cubicBezTo>
                  <a:pt x="94" y="212"/>
                  <a:pt x="90" y="212"/>
                  <a:pt x="89" y="211"/>
                </a:cubicBezTo>
                <a:cubicBezTo>
                  <a:pt x="95" y="214"/>
                  <a:pt x="101" y="213"/>
                  <a:pt x="106" y="215"/>
                </a:cubicBezTo>
                <a:cubicBezTo>
                  <a:pt x="111" y="215"/>
                  <a:pt x="116" y="215"/>
                  <a:pt x="121" y="215"/>
                </a:cubicBezTo>
                <a:cubicBezTo>
                  <a:pt x="121" y="214"/>
                  <a:pt x="121" y="214"/>
                  <a:pt x="121" y="214"/>
                </a:cubicBezTo>
                <a:cubicBezTo>
                  <a:pt x="114" y="215"/>
                  <a:pt x="107" y="214"/>
                  <a:pt x="100" y="212"/>
                </a:cubicBezTo>
                <a:cubicBezTo>
                  <a:pt x="102" y="212"/>
                  <a:pt x="102" y="212"/>
                  <a:pt x="102" y="212"/>
                </a:cubicBezTo>
                <a:cubicBezTo>
                  <a:pt x="101" y="211"/>
                  <a:pt x="101" y="211"/>
                  <a:pt x="101" y="211"/>
                </a:cubicBezTo>
                <a:cubicBezTo>
                  <a:pt x="98" y="211"/>
                  <a:pt x="94" y="210"/>
                  <a:pt x="91" y="208"/>
                </a:cubicBezTo>
                <a:cubicBezTo>
                  <a:pt x="90" y="209"/>
                  <a:pt x="89" y="206"/>
                  <a:pt x="88" y="208"/>
                </a:cubicBezTo>
                <a:cubicBezTo>
                  <a:pt x="86" y="205"/>
                  <a:pt x="82" y="210"/>
                  <a:pt x="80" y="207"/>
                </a:cubicBezTo>
                <a:cubicBezTo>
                  <a:pt x="78" y="206"/>
                  <a:pt x="75" y="205"/>
                  <a:pt x="73" y="205"/>
                </a:cubicBezTo>
                <a:cubicBezTo>
                  <a:pt x="73" y="206"/>
                  <a:pt x="74" y="206"/>
                  <a:pt x="75" y="207"/>
                </a:cubicBezTo>
                <a:cubicBezTo>
                  <a:pt x="75" y="207"/>
                  <a:pt x="72" y="207"/>
                  <a:pt x="72" y="207"/>
                </a:cubicBezTo>
                <a:cubicBezTo>
                  <a:pt x="70" y="208"/>
                  <a:pt x="69" y="206"/>
                  <a:pt x="67" y="208"/>
                </a:cubicBezTo>
                <a:cubicBezTo>
                  <a:pt x="65" y="208"/>
                  <a:pt x="65" y="208"/>
                  <a:pt x="65" y="208"/>
                </a:cubicBezTo>
                <a:cubicBezTo>
                  <a:pt x="64" y="204"/>
                  <a:pt x="60" y="203"/>
                  <a:pt x="57" y="200"/>
                </a:cubicBezTo>
                <a:cubicBezTo>
                  <a:pt x="56" y="200"/>
                  <a:pt x="56" y="200"/>
                  <a:pt x="56" y="200"/>
                </a:cubicBezTo>
                <a:cubicBezTo>
                  <a:pt x="55" y="199"/>
                  <a:pt x="54" y="197"/>
                  <a:pt x="52" y="197"/>
                </a:cubicBezTo>
                <a:cubicBezTo>
                  <a:pt x="50" y="196"/>
                  <a:pt x="49" y="197"/>
                  <a:pt x="47" y="198"/>
                </a:cubicBezTo>
                <a:cubicBezTo>
                  <a:pt x="47" y="197"/>
                  <a:pt x="47" y="197"/>
                  <a:pt x="47" y="197"/>
                </a:cubicBezTo>
                <a:cubicBezTo>
                  <a:pt x="47" y="197"/>
                  <a:pt x="47" y="197"/>
                  <a:pt x="47" y="197"/>
                </a:cubicBezTo>
                <a:cubicBezTo>
                  <a:pt x="48" y="197"/>
                  <a:pt x="48" y="197"/>
                  <a:pt x="48" y="197"/>
                </a:cubicBezTo>
                <a:cubicBezTo>
                  <a:pt x="47" y="196"/>
                  <a:pt x="47" y="195"/>
                  <a:pt x="46" y="194"/>
                </a:cubicBezTo>
                <a:cubicBezTo>
                  <a:pt x="46" y="196"/>
                  <a:pt x="46" y="196"/>
                  <a:pt x="46" y="196"/>
                </a:cubicBezTo>
                <a:cubicBezTo>
                  <a:pt x="46" y="195"/>
                  <a:pt x="45" y="194"/>
                  <a:pt x="44" y="194"/>
                </a:cubicBezTo>
                <a:cubicBezTo>
                  <a:pt x="43" y="194"/>
                  <a:pt x="43" y="194"/>
                  <a:pt x="43" y="194"/>
                </a:cubicBezTo>
                <a:cubicBezTo>
                  <a:pt x="43" y="194"/>
                  <a:pt x="43" y="194"/>
                  <a:pt x="43" y="194"/>
                </a:cubicBezTo>
                <a:cubicBezTo>
                  <a:pt x="42" y="194"/>
                  <a:pt x="42" y="193"/>
                  <a:pt x="41" y="194"/>
                </a:cubicBezTo>
                <a:cubicBezTo>
                  <a:pt x="41" y="193"/>
                  <a:pt x="41" y="193"/>
                  <a:pt x="41" y="193"/>
                </a:cubicBezTo>
                <a:cubicBezTo>
                  <a:pt x="41" y="193"/>
                  <a:pt x="40" y="192"/>
                  <a:pt x="40" y="192"/>
                </a:cubicBezTo>
                <a:cubicBezTo>
                  <a:pt x="38" y="190"/>
                  <a:pt x="39" y="187"/>
                  <a:pt x="37" y="186"/>
                </a:cubicBezTo>
                <a:cubicBezTo>
                  <a:pt x="36" y="186"/>
                  <a:pt x="36" y="186"/>
                  <a:pt x="35" y="185"/>
                </a:cubicBezTo>
                <a:cubicBezTo>
                  <a:pt x="34" y="187"/>
                  <a:pt x="34" y="187"/>
                  <a:pt x="34" y="187"/>
                </a:cubicBezTo>
                <a:cubicBezTo>
                  <a:pt x="34" y="186"/>
                  <a:pt x="34" y="186"/>
                  <a:pt x="33" y="186"/>
                </a:cubicBezTo>
                <a:cubicBezTo>
                  <a:pt x="32" y="186"/>
                  <a:pt x="33" y="187"/>
                  <a:pt x="33" y="188"/>
                </a:cubicBezTo>
                <a:cubicBezTo>
                  <a:pt x="32" y="188"/>
                  <a:pt x="32" y="187"/>
                  <a:pt x="31" y="186"/>
                </a:cubicBezTo>
                <a:cubicBezTo>
                  <a:pt x="33" y="186"/>
                  <a:pt x="31" y="185"/>
                  <a:pt x="31" y="184"/>
                </a:cubicBezTo>
                <a:cubicBezTo>
                  <a:pt x="31" y="183"/>
                  <a:pt x="30" y="184"/>
                  <a:pt x="29" y="184"/>
                </a:cubicBezTo>
                <a:cubicBezTo>
                  <a:pt x="30" y="183"/>
                  <a:pt x="30" y="183"/>
                  <a:pt x="30" y="183"/>
                </a:cubicBezTo>
                <a:cubicBezTo>
                  <a:pt x="28" y="181"/>
                  <a:pt x="23" y="179"/>
                  <a:pt x="23" y="175"/>
                </a:cubicBezTo>
                <a:cubicBezTo>
                  <a:pt x="22" y="174"/>
                  <a:pt x="21" y="173"/>
                  <a:pt x="20" y="172"/>
                </a:cubicBezTo>
                <a:cubicBezTo>
                  <a:pt x="19" y="171"/>
                  <a:pt x="20" y="169"/>
                  <a:pt x="19" y="168"/>
                </a:cubicBezTo>
                <a:cubicBezTo>
                  <a:pt x="19" y="168"/>
                  <a:pt x="19" y="168"/>
                  <a:pt x="19" y="168"/>
                </a:cubicBezTo>
                <a:cubicBezTo>
                  <a:pt x="20" y="170"/>
                  <a:pt x="16" y="172"/>
                  <a:pt x="18" y="173"/>
                </a:cubicBezTo>
                <a:cubicBezTo>
                  <a:pt x="16" y="175"/>
                  <a:pt x="17" y="171"/>
                  <a:pt x="15" y="171"/>
                </a:cubicBezTo>
                <a:cubicBezTo>
                  <a:pt x="15" y="170"/>
                  <a:pt x="15" y="170"/>
                  <a:pt x="14" y="170"/>
                </a:cubicBezTo>
                <a:cubicBezTo>
                  <a:pt x="14" y="170"/>
                  <a:pt x="17" y="170"/>
                  <a:pt x="16" y="168"/>
                </a:cubicBezTo>
                <a:cubicBezTo>
                  <a:pt x="16" y="168"/>
                  <a:pt x="16" y="167"/>
                  <a:pt x="15" y="167"/>
                </a:cubicBezTo>
                <a:cubicBezTo>
                  <a:pt x="16" y="166"/>
                  <a:pt x="15" y="165"/>
                  <a:pt x="15" y="164"/>
                </a:cubicBezTo>
                <a:cubicBezTo>
                  <a:pt x="15" y="164"/>
                  <a:pt x="15" y="164"/>
                  <a:pt x="15" y="164"/>
                </a:cubicBezTo>
                <a:cubicBezTo>
                  <a:pt x="15" y="163"/>
                  <a:pt x="16" y="164"/>
                  <a:pt x="16" y="163"/>
                </a:cubicBezTo>
                <a:cubicBezTo>
                  <a:pt x="14" y="162"/>
                  <a:pt x="14" y="162"/>
                  <a:pt x="14" y="162"/>
                </a:cubicBezTo>
                <a:cubicBezTo>
                  <a:pt x="18" y="157"/>
                  <a:pt x="13" y="153"/>
                  <a:pt x="13" y="148"/>
                </a:cubicBezTo>
                <a:cubicBezTo>
                  <a:pt x="11" y="148"/>
                  <a:pt x="13" y="147"/>
                  <a:pt x="12" y="146"/>
                </a:cubicBezTo>
                <a:cubicBezTo>
                  <a:pt x="11" y="147"/>
                  <a:pt x="11" y="148"/>
                  <a:pt x="10" y="148"/>
                </a:cubicBezTo>
                <a:cubicBezTo>
                  <a:pt x="9" y="145"/>
                  <a:pt x="6" y="143"/>
                  <a:pt x="4" y="142"/>
                </a:cubicBezTo>
                <a:cubicBezTo>
                  <a:pt x="5" y="142"/>
                  <a:pt x="7" y="143"/>
                  <a:pt x="8" y="141"/>
                </a:cubicBezTo>
                <a:cubicBezTo>
                  <a:pt x="7" y="139"/>
                  <a:pt x="5" y="137"/>
                  <a:pt x="6" y="135"/>
                </a:cubicBezTo>
                <a:cubicBezTo>
                  <a:pt x="5" y="132"/>
                  <a:pt x="10" y="131"/>
                  <a:pt x="9" y="129"/>
                </a:cubicBezTo>
                <a:cubicBezTo>
                  <a:pt x="8" y="129"/>
                  <a:pt x="8" y="129"/>
                  <a:pt x="8" y="129"/>
                </a:cubicBezTo>
                <a:cubicBezTo>
                  <a:pt x="10" y="128"/>
                  <a:pt x="8" y="126"/>
                  <a:pt x="9" y="124"/>
                </a:cubicBezTo>
                <a:cubicBezTo>
                  <a:pt x="7" y="124"/>
                  <a:pt x="9" y="123"/>
                  <a:pt x="8" y="123"/>
                </a:cubicBezTo>
                <a:cubicBezTo>
                  <a:pt x="8" y="120"/>
                  <a:pt x="9" y="117"/>
                  <a:pt x="8" y="114"/>
                </a:cubicBezTo>
                <a:cubicBezTo>
                  <a:pt x="7" y="115"/>
                  <a:pt x="7" y="115"/>
                  <a:pt x="7" y="115"/>
                </a:cubicBezTo>
                <a:cubicBezTo>
                  <a:pt x="7" y="113"/>
                  <a:pt x="8" y="112"/>
                  <a:pt x="7" y="110"/>
                </a:cubicBezTo>
                <a:cubicBezTo>
                  <a:pt x="7" y="111"/>
                  <a:pt x="7" y="111"/>
                  <a:pt x="6" y="110"/>
                </a:cubicBezTo>
                <a:cubicBezTo>
                  <a:pt x="8" y="110"/>
                  <a:pt x="8" y="110"/>
                  <a:pt x="8" y="110"/>
                </a:cubicBezTo>
                <a:cubicBezTo>
                  <a:pt x="8" y="96"/>
                  <a:pt x="12" y="83"/>
                  <a:pt x="16" y="70"/>
                </a:cubicBezTo>
                <a:cubicBezTo>
                  <a:pt x="17" y="67"/>
                  <a:pt x="19" y="63"/>
                  <a:pt x="21" y="60"/>
                </a:cubicBezTo>
                <a:cubicBezTo>
                  <a:pt x="22" y="55"/>
                  <a:pt x="25" y="51"/>
                  <a:pt x="28" y="47"/>
                </a:cubicBezTo>
                <a:cubicBezTo>
                  <a:pt x="28" y="45"/>
                  <a:pt x="29" y="43"/>
                  <a:pt x="30" y="42"/>
                </a:cubicBezTo>
                <a:cubicBezTo>
                  <a:pt x="31" y="42"/>
                  <a:pt x="31" y="42"/>
                  <a:pt x="31" y="42"/>
                </a:cubicBezTo>
                <a:cubicBezTo>
                  <a:pt x="30" y="43"/>
                  <a:pt x="29" y="44"/>
                  <a:pt x="29" y="45"/>
                </a:cubicBezTo>
                <a:cubicBezTo>
                  <a:pt x="29" y="43"/>
                  <a:pt x="32" y="43"/>
                  <a:pt x="32" y="41"/>
                </a:cubicBezTo>
                <a:cubicBezTo>
                  <a:pt x="32" y="40"/>
                  <a:pt x="32" y="40"/>
                  <a:pt x="32" y="40"/>
                </a:cubicBezTo>
                <a:cubicBezTo>
                  <a:pt x="32" y="40"/>
                  <a:pt x="32" y="40"/>
                  <a:pt x="33" y="40"/>
                </a:cubicBezTo>
                <a:cubicBezTo>
                  <a:pt x="33" y="39"/>
                  <a:pt x="32" y="39"/>
                  <a:pt x="32" y="39"/>
                </a:cubicBezTo>
                <a:cubicBezTo>
                  <a:pt x="33" y="38"/>
                  <a:pt x="34" y="36"/>
                  <a:pt x="36" y="36"/>
                </a:cubicBezTo>
                <a:cubicBezTo>
                  <a:pt x="38" y="36"/>
                  <a:pt x="39" y="33"/>
                  <a:pt x="41" y="33"/>
                </a:cubicBezTo>
                <a:cubicBezTo>
                  <a:pt x="42" y="31"/>
                  <a:pt x="44" y="30"/>
                  <a:pt x="46" y="28"/>
                </a:cubicBezTo>
                <a:cubicBezTo>
                  <a:pt x="48" y="26"/>
                  <a:pt x="50" y="24"/>
                  <a:pt x="52" y="23"/>
                </a:cubicBezTo>
                <a:cubicBezTo>
                  <a:pt x="52" y="21"/>
                  <a:pt x="54" y="22"/>
                  <a:pt x="55" y="20"/>
                </a:cubicBezTo>
                <a:cubicBezTo>
                  <a:pt x="60" y="18"/>
                  <a:pt x="64" y="14"/>
                  <a:pt x="69" y="13"/>
                </a:cubicBezTo>
                <a:cubicBezTo>
                  <a:pt x="66" y="14"/>
                  <a:pt x="63" y="15"/>
                  <a:pt x="61" y="18"/>
                </a:cubicBezTo>
                <a:cubicBezTo>
                  <a:pt x="65" y="16"/>
                  <a:pt x="69" y="13"/>
                  <a:pt x="73" y="11"/>
                </a:cubicBezTo>
                <a:cubicBezTo>
                  <a:pt x="72" y="11"/>
                  <a:pt x="71" y="12"/>
                  <a:pt x="70" y="12"/>
                </a:cubicBezTo>
                <a:cubicBezTo>
                  <a:pt x="70" y="11"/>
                  <a:pt x="72" y="12"/>
                  <a:pt x="72" y="11"/>
                </a:cubicBezTo>
                <a:cubicBezTo>
                  <a:pt x="74" y="10"/>
                  <a:pt x="76" y="8"/>
                  <a:pt x="78" y="9"/>
                </a:cubicBezTo>
                <a:cubicBezTo>
                  <a:pt x="79" y="7"/>
                  <a:pt x="81" y="10"/>
                  <a:pt x="81" y="8"/>
                </a:cubicBezTo>
                <a:cubicBezTo>
                  <a:pt x="81" y="7"/>
                  <a:pt x="82" y="6"/>
                  <a:pt x="83" y="7"/>
                </a:cubicBezTo>
                <a:cubicBezTo>
                  <a:pt x="84" y="8"/>
                  <a:pt x="85" y="6"/>
                  <a:pt x="86" y="6"/>
                </a:cubicBezTo>
                <a:cubicBezTo>
                  <a:pt x="85" y="6"/>
                  <a:pt x="85" y="6"/>
                  <a:pt x="85" y="6"/>
                </a:cubicBezTo>
                <a:cubicBezTo>
                  <a:pt x="86" y="5"/>
                  <a:pt x="86" y="6"/>
                  <a:pt x="86" y="6"/>
                </a:cubicBezTo>
                <a:cubicBezTo>
                  <a:pt x="86" y="6"/>
                  <a:pt x="86" y="6"/>
                  <a:pt x="86" y="6"/>
                </a:cubicBezTo>
                <a:cubicBezTo>
                  <a:pt x="89" y="6"/>
                  <a:pt x="91" y="6"/>
                  <a:pt x="92" y="4"/>
                </a:cubicBezTo>
                <a:cubicBezTo>
                  <a:pt x="92" y="2"/>
                  <a:pt x="96" y="4"/>
                  <a:pt x="97" y="2"/>
                </a:cubicBezTo>
                <a:cubicBezTo>
                  <a:pt x="102" y="2"/>
                  <a:pt x="107" y="1"/>
                  <a:pt x="112" y="0"/>
                </a:cubicBezTo>
                <a:cubicBezTo>
                  <a:pt x="123" y="0"/>
                  <a:pt x="135" y="0"/>
                  <a:pt x="146" y="2"/>
                </a:cubicBezTo>
                <a:close/>
                <a:moveTo>
                  <a:pt x="90" y="4"/>
                </a:moveTo>
                <a:cubicBezTo>
                  <a:pt x="91" y="4"/>
                  <a:pt x="91" y="4"/>
                  <a:pt x="91" y="4"/>
                </a:cubicBezTo>
                <a:cubicBezTo>
                  <a:pt x="90" y="4"/>
                  <a:pt x="90" y="4"/>
                  <a:pt x="90" y="4"/>
                </a:cubicBezTo>
                <a:close/>
                <a:moveTo>
                  <a:pt x="90" y="5"/>
                </a:moveTo>
                <a:cubicBezTo>
                  <a:pt x="89" y="4"/>
                  <a:pt x="88" y="5"/>
                  <a:pt x="88" y="5"/>
                </a:cubicBezTo>
                <a:cubicBezTo>
                  <a:pt x="90" y="5"/>
                  <a:pt x="90" y="5"/>
                  <a:pt x="90" y="5"/>
                </a:cubicBezTo>
                <a:close/>
                <a:moveTo>
                  <a:pt x="142" y="20"/>
                </a:moveTo>
                <a:cubicBezTo>
                  <a:pt x="133" y="18"/>
                  <a:pt x="124" y="17"/>
                  <a:pt x="116" y="18"/>
                </a:cubicBezTo>
                <a:cubicBezTo>
                  <a:pt x="125" y="18"/>
                  <a:pt x="134" y="19"/>
                  <a:pt x="143" y="20"/>
                </a:cubicBezTo>
                <a:cubicBezTo>
                  <a:pt x="142" y="20"/>
                  <a:pt x="142" y="20"/>
                  <a:pt x="142" y="20"/>
                </a:cubicBezTo>
                <a:close/>
                <a:moveTo>
                  <a:pt x="103" y="20"/>
                </a:moveTo>
                <a:cubicBezTo>
                  <a:pt x="106" y="19"/>
                  <a:pt x="106" y="19"/>
                  <a:pt x="106" y="19"/>
                </a:cubicBezTo>
                <a:cubicBezTo>
                  <a:pt x="105" y="19"/>
                  <a:pt x="105" y="19"/>
                  <a:pt x="105" y="19"/>
                </a:cubicBezTo>
                <a:cubicBezTo>
                  <a:pt x="103" y="20"/>
                  <a:pt x="103" y="20"/>
                  <a:pt x="103" y="20"/>
                </a:cubicBezTo>
                <a:close/>
                <a:moveTo>
                  <a:pt x="111" y="20"/>
                </a:moveTo>
                <a:cubicBezTo>
                  <a:pt x="113" y="20"/>
                  <a:pt x="113" y="20"/>
                  <a:pt x="113" y="20"/>
                </a:cubicBezTo>
                <a:cubicBezTo>
                  <a:pt x="113" y="20"/>
                  <a:pt x="113" y="20"/>
                  <a:pt x="113" y="20"/>
                </a:cubicBezTo>
                <a:cubicBezTo>
                  <a:pt x="111" y="20"/>
                  <a:pt x="111" y="20"/>
                  <a:pt x="111" y="20"/>
                </a:cubicBezTo>
                <a:close/>
                <a:moveTo>
                  <a:pt x="101" y="20"/>
                </a:moveTo>
                <a:cubicBezTo>
                  <a:pt x="102" y="20"/>
                  <a:pt x="102" y="20"/>
                  <a:pt x="102" y="20"/>
                </a:cubicBezTo>
                <a:cubicBezTo>
                  <a:pt x="102" y="20"/>
                  <a:pt x="102" y="20"/>
                  <a:pt x="102" y="20"/>
                </a:cubicBezTo>
                <a:cubicBezTo>
                  <a:pt x="101" y="20"/>
                  <a:pt x="101" y="20"/>
                  <a:pt x="101" y="20"/>
                </a:cubicBezTo>
                <a:close/>
                <a:moveTo>
                  <a:pt x="110" y="20"/>
                </a:moveTo>
                <a:cubicBezTo>
                  <a:pt x="109" y="20"/>
                  <a:pt x="109" y="20"/>
                  <a:pt x="109" y="20"/>
                </a:cubicBezTo>
                <a:cubicBezTo>
                  <a:pt x="110" y="20"/>
                  <a:pt x="110" y="20"/>
                  <a:pt x="110" y="20"/>
                </a:cubicBezTo>
                <a:close/>
                <a:moveTo>
                  <a:pt x="121" y="20"/>
                </a:moveTo>
                <a:cubicBezTo>
                  <a:pt x="121" y="20"/>
                  <a:pt x="120" y="20"/>
                  <a:pt x="120" y="20"/>
                </a:cubicBezTo>
                <a:cubicBezTo>
                  <a:pt x="121" y="20"/>
                  <a:pt x="121" y="20"/>
                  <a:pt x="121" y="20"/>
                </a:cubicBezTo>
                <a:cubicBezTo>
                  <a:pt x="121" y="20"/>
                  <a:pt x="121" y="20"/>
                  <a:pt x="121" y="20"/>
                </a:cubicBezTo>
                <a:close/>
                <a:moveTo>
                  <a:pt x="125" y="21"/>
                </a:moveTo>
                <a:cubicBezTo>
                  <a:pt x="125" y="20"/>
                  <a:pt x="125" y="20"/>
                  <a:pt x="125" y="20"/>
                </a:cubicBezTo>
                <a:cubicBezTo>
                  <a:pt x="124" y="20"/>
                  <a:pt x="124" y="20"/>
                  <a:pt x="124" y="20"/>
                </a:cubicBezTo>
                <a:cubicBezTo>
                  <a:pt x="125" y="21"/>
                  <a:pt x="125" y="21"/>
                  <a:pt x="125" y="21"/>
                </a:cubicBezTo>
                <a:close/>
                <a:moveTo>
                  <a:pt x="156" y="25"/>
                </a:moveTo>
                <a:cubicBezTo>
                  <a:pt x="152" y="23"/>
                  <a:pt x="148" y="21"/>
                  <a:pt x="143" y="20"/>
                </a:cubicBezTo>
                <a:cubicBezTo>
                  <a:pt x="153" y="23"/>
                  <a:pt x="153" y="23"/>
                  <a:pt x="153" y="23"/>
                </a:cubicBezTo>
                <a:cubicBezTo>
                  <a:pt x="154" y="24"/>
                  <a:pt x="155" y="25"/>
                  <a:pt x="156" y="25"/>
                </a:cubicBezTo>
                <a:close/>
                <a:moveTo>
                  <a:pt x="106" y="20"/>
                </a:moveTo>
                <a:cubicBezTo>
                  <a:pt x="105" y="21"/>
                  <a:pt x="105" y="21"/>
                  <a:pt x="105" y="21"/>
                </a:cubicBezTo>
                <a:cubicBezTo>
                  <a:pt x="106" y="20"/>
                  <a:pt x="106" y="20"/>
                  <a:pt x="106" y="20"/>
                </a:cubicBezTo>
                <a:close/>
                <a:moveTo>
                  <a:pt x="127" y="20"/>
                </a:moveTo>
                <a:cubicBezTo>
                  <a:pt x="127" y="21"/>
                  <a:pt x="127" y="21"/>
                  <a:pt x="127" y="21"/>
                </a:cubicBezTo>
                <a:cubicBezTo>
                  <a:pt x="127" y="20"/>
                  <a:pt x="127" y="20"/>
                  <a:pt x="127" y="20"/>
                </a:cubicBezTo>
                <a:close/>
                <a:moveTo>
                  <a:pt x="131" y="21"/>
                </a:moveTo>
                <a:cubicBezTo>
                  <a:pt x="132" y="21"/>
                  <a:pt x="132" y="21"/>
                  <a:pt x="132" y="21"/>
                </a:cubicBezTo>
                <a:cubicBezTo>
                  <a:pt x="131" y="21"/>
                  <a:pt x="131" y="21"/>
                  <a:pt x="131" y="21"/>
                </a:cubicBezTo>
                <a:close/>
                <a:moveTo>
                  <a:pt x="112" y="22"/>
                </a:moveTo>
                <a:cubicBezTo>
                  <a:pt x="111" y="22"/>
                  <a:pt x="109" y="23"/>
                  <a:pt x="109" y="21"/>
                </a:cubicBezTo>
                <a:cubicBezTo>
                  <a:pt x="109" y="22"/>
                  <a:pt x="109" y="22"/>
                  <a:pt x="109" y="22"/>
                </a:cubicBezTo>
                <a:cubicBezTo>
                  <a:pt x="108" y="23"/>
                  <a:pt x="106" y="22"/>
                  <a:pt x="104" y="23"/>
                </a:cubicBezTo>
                <a:cubicBezTo>
                  <a:pt x="104" y="23"/>
                  <a:pt x="103" y="24"/>
                  <a:pt x="103" y="23"/>
                </a:cubicBezTo>
                <a:cubicBezTo>
                  <a:pt x="101" y="24"/>
                  <a:pt x="100" y="24"/>
                  <a:pt x="98" y="25"/>
                </a:cubicBezTo>
                <a:cubicBezTo>
                  <a:pt x="97" y="26"/>
                  <a:pt x="95" y="26"/>
                  <a:pt x="93" y="27"/>
                </a:cubicBezTo>
                <a:cubicBezTo>
                  <a:pt x="87" y="29"/>
                  <a:pt x="81" y="31"/>
                  <a:pt x="75" y="35"/>
                </a:cubicBezTo>
                <a:cubicBezTo>
                  <a:pt x="76" y="36"/>
                  <a:pt x="75" y="36"/>
                  <a:pt x="74" y="36"/>
                </a:cubicBezTo>
                <a:cubicBezTo>
                  <a:pt x="74" y="36"/>
                  <a:pt x="74" y="36"/>
                  <a:pt x="74" y="36"/>
                </a:cubicBezTo>
                <a:cubicBezTo>
                  <a:pt x="68" y="41"/>
                  <a:pt x="61" y="45"/>
                  <a:pt x="56" y="52"/>
                </a:cubicBezTo>
                <a:cubicBezTo>
                  <a:pt x="56" y="53"/>
                  <a:pt x="56" y="54"/>
                  <a:pt x="55" y="54"/>
                </a:cubicBezTo>
                <a:cubicBezTo>
                  <a:pt x="57" y="54"/>
                  <a:pt x="57" y="52"/>
                  <a:pt x="58" y="52"/>
                </a:cubicBezTo>
                <a:cubicBezTo>
                  <a:pt x="59" y="52"/>
                  <a:pt x="59" y="52"/>
                  <a:pt x="59" y="52"/>
                </a:cubicBezTo>
                <a:cubicBezTo>
                  <a:pt x="56" y="55"/>
                  <a:pt x="56" y="55"/>
                  <a:pt x="56" y="55"/>
                </a:cubicBezTo>
                <a:cubicBezTo>
                  <a:pt x="55" y="56"/>
                  <a:pt x="55" y="58"/>
                  <a:pt x="54" y="59"/>
                </a:cubicBezTo>
                <a:cubicBezTo>
                  <a:pt x="55" y="58"/>
                  <a:pt x="55" y="58"/>
                  <a:pt x="55" y="58"/>
                </a:cubicBezTo>
                <a:cubicBezTo>
                  <a:pt x="55" y="59"/>
                  <a:pt x="55" y="59"/>
                  <a:pt x="55" y="59"/>
                </a:cubicBezTo>
                <a:cubicBezTo>
                  <a:pt x="55" y="59"/>
                  <a:pt x="55" y="60"/>
                  <a:pt x="55" y="60"/>
                </a:cubicBezTo>
                <a:cubicBezTo>
                  <a:pt x="54" y="60"/>
                  <a:pt x="54" y="60"/>
                  <a:pt x="53" y="59"/>
                </a:cubicBezTo>
                <a:cubicBezTo>
                  <a:pt x="54" y="60"/>
                  <a:pt x="53" y="61"/>
                  <a:pt x="54" y="61"/>
                </a:cubicBezTo>
                <a:cubicBezTo>
                  <a:pt x="50" y="64"/>
                  <a:pt x="50" y="64"/>
                  <a:pt x="50" y="64"/>
                </a:cubicBezTo>
                <a:cubicBezTo>
                  <a:pt x="49" y="64"/>
                  <a:pt x="49" y="66"/>
                  <a:pt x="47" y="65"/>
                </a:cubicBezTo>
                <a:cubicBezTo>
                  <a:pt x="47" y="66"/>
                  <a:pt x="47" y="66"/>
                  <a:pt x="47" y="66"/>
                </a:cubicBezTo>
                <a:cubicBezTo>
                  <a:pt x="48" y="66"/>
                  <a:pt x="48" y="66"/>
                  <a:pt x="48" y="66"/>
                </a:cubicBezTo>
                <a:cubicBezTo>
                  <a:pt x="48" y="66"/>
                  <a:pt x="48" y="66"/>
                  <a:pt x="48" y="66"/>
                </a:cubicBezTo>
                <a:cubicBezTo>
                  <a:pt x="48" y="66"/>
                  <a:pt x="48" y="67"/>
                  <a:pt x="47" y="67"/>
                </a:cubicBezTo>
                <a:cubicBezTo>
                  <a:pt x="49" y="67"/>
                  <a:pt x="49" y="67"/>
                  <a:pt x="49" y="67"/>
                </a:cubicBezTo>
                <a:cubicBezTo>
                  <a:pt x="53" y="65"/>
                  <a:pt x="56" y="61"/>
                  <a:pt x="58" y="58"/>
                </a:cubicBezTo>
                <a:cubicBezTo>
                  <a:pt x="61" y="55"/>
                  <a:pt x="63" y="53"/>
                  <a:pt x="65" y="50"/>
                </a:cubicBezTo>
                <a:cubicBezTo>
                  <a:pt x="67" y="50"/>
                  <a:pt x="68" y="48"/>
                  <a:pt x="69" y="47"/>
                </a:cubicBezTo>
                <a:cubicBezTo>
                  <a:pt x="72" y="44"/>
                  <a:pt x="76" y="42"/>
                  <a:pt x="80" y="39"/>
                </a:cubicBezTo>
                <a:cubicBezTo>
                  <a:pt x="82" y="39"/>
                  <a:pt x="83" y="37"/>
                  <a:pt x="85" y="36"/>
                </a:cubicBezTo>
                <a:cubicBezTo>
                  <a:pt x="108" y="24"/>
                  <a:pt x="142" y="26"/>
                  <a:pt x="164" y="42"/>
                </a:cubicBezTo>
                <a:cubicBezTo>
                  <a:pt x="165" y="42"/>
                  <a:pt x="166" y="43"/>
                  <a:pt x="167" y="44"/>
                </a:cubicBezTo>
                <a:cubicBezTo>
                  <a:pt x="169" y="47"/>
                  <a:pt x="172" y="47"/>
                  <a:pt x="174" y="50"/>
                </a:cubicBezTo>
                <a:cubicBezTo>
                  <a:pt x="178" y="55"/>
                  <a:pt x="183" y="58"/>
                  <a:pt x="186" y="64"/>
                </a:cubicBezTo>
                <a:cubicBezTo>
                  <a:pt x="186" y="65"/>
                  <a:pt x="186" y="65"/>
                  <a:pt x="186" y="65"/>
                </a:cubicBezTo>
                <a:cubicBezTo>
                  <a:pt x="186" y="65"/>
                  <a:pt x="186" y="64"/>
                  <a:pt x="186" y="64"/>
                </a:cubicBezTo>
                <a:cubicBezTo>
                  <a:pt x="186" y="65"/>
                  <a:pt x="186" y="65"/>
                  <a:pt x="186" y="65"/>
                </a:cubicBezTo>
                <a:cubicBezTo>
                  <a:pt x="186" y="65"/>
                  <a:pt x="186" y="65"/>
                  <a:pt x="187" y="65"/>
                </a:cubicBezTo>
                <a:cubicBezTo>
                  <a:pt x="187" y="63"/>
                  <a:pt x="185" y="62"/>
                  <a:pt x="184" y="60"/>
                </a:cubicBezTo>
                <a:cubicBezTo>
                  <a:pt x="184" y="60"/>
                  <a:pt x="184" y="60"/>
                  <a:pt x="184" y="60"/>
                </a:cubicBezTo>
                <a:cubicBezTo>
                  <a:pt x="184" y="60"/>
                  <a:pt x="184" y="60"/>
                  <a:pt x="183" y="60"/>
                </a:cubicBezTo>
                <a:cubicBezTo>
                  <a:pt x="184" y="59"/>
                  <a:pt x="183" y="58"/>
                  <a:pt x="184" y="58"/>
                </a:cubicBezTo>
                <a:cubicBezTo>
                  <a:pt x="181" y="57"/>
                  <a:pt x="181" y="55"/>
                  <a:pt x="179" y="53"/>
                </a:cubicBezTo>
                <a:cubicBezTo>
                  <a:pt x="179" y="51"/>
                  <a:pt x="177" y="51"/>
                  <a:pt x="176" y="49"/>
                </a:cubicBezTo>
                <a:cubicBezTo>
                  <a:pt x="174" y="49"/>
                  <a:pt x="173" y="46"/>
                  <a:pt x="170" y="45"/>
                </a:cubicBezTo>
                <a:cubicBezTo>
                  <a:pt x="170" y="45"/>
                  <a:pt x="169" y="44"/>
                  <a:pt x="169" y="43"/>
                </a:cubicBezTo>
                <a:cubicBezTo>
                  <a:pt x="169" y="44"/>
                  <a:pt x="168" y="43"/>
                  <a:pt x="168" y="43"/>
                </a:cubicBezTo>
                <a:cubicBezTo>
                  <a:pt x="171" y="40"/>
                  <a:pt x="172" y="46"/>
                  <a:pt x="175" y="46"/>
                </a:cubicBezTo>
                <a:cubicBezTo>
                  <a:pt x="175" y="47"/>
                  <a:pt x="175" y="47"/>
                  <a:pt x="175" y="47"/>
                </a:cubicBezTo>
                <a:cubicBezTo>
                  <a:pt x="185" y="55"/>
                  <a:pt x="190" y="66"/>
                  <a:pt x="194" y="77"/>
                </a:cubicBezTo>
                <a:cubicBezTo>
                  <a:pt x="195" y="79"/>
                  <a:pt x="195" y="80"/>
                  <a:pt x="196" y="82"/>
                </a:cubicBezTo>
                <a:cubicBezTo>
                  <a:pt x="197" y="83"/>
                  <a:pt x="194" y="84"/>
                  <a:pt x="197" y="85"/>
                </a:cubicBezTo>
                <a:cubicBezTo>
                  <a:pt x="196" y="85"/>
                  <a:pt x="196" y="85"/>
                  <a:pt x="196" y="85"/>
                </a:cubicBezTo>
                <a:cubicBezTo>
                  <a:pt x="197" y="86"/>
                  <a:pt x="197" y="86"/>
                  <a:pt x="197" y="86"/>
                </a:cubicBezTo>
                <a:cubicBezTo>
                  <a:pt x="197" y="86"/>
                  <a:pt x="197" y="86"/>
                  <a:pt x="197" y="86"/>
                </a:cubicBezTo>
                <a:cubicBezTo>
                  <a:pt x="197" y="86"/>
                  <a:pt x="197" y="87"/>
                  <a:pt x="196" y="86"/>
                </a:cubicBezTo>
                <a:cubicBezTo>
                  <a:pt x="196" y="88"/>
                  <a:pt x="197" y="87"/>
                  <a:pt x="198" y="88"/>
                </a:cubicBezTo>
                <a:cubicBezTo>
                  <a:pt x="198" y="90"/>
                  <a:pt x="199" y="91"/>
                  <a:pt x="198" y="93"/>
                </a:cubicBezTo>
                <a:cubicBezTo>
                  <a:pt x="199" y="93"/>
                  <a:pt x="199" y="93"/>
                  <a:pt x="199" y="93"/>
                </a:cubicBezTo>
                <a:cubicBezTo>
                  <a:pt x="199" y="94"/>
                  <a:pt x="200" y="95"/>
                  <a:pt x="199" y="95"/>
                </a:cubicBezTo>
                <a:cubicBezTo>
                  <a:pt x="199" y="95"/>
                  <a:pt x="199" y="94"/>
                  <a:pt x="198" y="94"/>
                </a:cubicBezTo>
                <a:cubicBezTo>
                  <a:pt x="198" y="96"/>
                  <a:pt x="198" y="96"/>
                  <a:pt x="198" y="96"/>
                </a:cubicBezTo>
                <a:cubicBezTo>
                  <a:pt x="198" y="96"/>
                  <a:pt x="199" y="96"/>
                  <a:pt x="199" y="96"/>
                </a:cubicBezTo>
                <a:cubicBezTo>
                  <a:pt x="199" y="97"/>
                  <a:pt x="198" y="97"/>
                  <a:pt x="198" y="97"/>
                </a:cubicBezTo>
                <a:cubicBezTo>
                  <a:pt x="200" y="97"/>
                  <a:pt x="200" y="97"/>
                  <a:pt x="200" y="97"/>
                </a:cubicBezTo>
                <a:cubicBezTo>
                  <a:pt x="200" y="98"/>
                  <a:pt x="200" y="98"/>
                  <a:pt x="199" y="98"/>
                </a:cubicBezTo>
                <a:cubicBezTo>
                  <a:pt x="200" y="99"/>
                  <a:pt x="200" y="99"/>
                  <a:pt x="200" y="99"/>
                </a:cubicBezTo>
                <a:cubicBezTo>
                  <a:pt x="198" y="99"/>
                  <a:pt x="198" y="99"/>
                  <a:pt x="198" y="99"/>
                </a:cubicBezTo>
                <a:cubicBezTo>
                  <a:pt x="201" y="100"/>
                  <a:pt x="197" y="101"/>
                  <a:pt x="198" y="102"/>
                </a:cubicBezTo>
                <a:cubicBezTo>
                  <a:pt x="197" y="104"/>
                  <a:pt x="198" y="106"/>
                  <a:pt x="197" y="108"/>
                </a:cubicBezTo>
                <a:cubicBezTo>
                  <a:pt x="197" y="109"/>
                  <a:pt x="198" y="110"/>
                  <a:pt x="197" y="111"/>
                </a:cubicBezTo>
                <a:cubicBezTo>
                  <a:pt x="196" y="120"/>
                  <a:pt x="193" y="129"/>
                  <a:pt x="191" y="139"/>
                </a:cubicBezTo>
                <a:cubicBezTo>
                  <a:pt x="191" y="144"/>
                  <a:pt x="188" y="148"/>
                  <a:pt x="187" y="153"/>
                </a:cubicBezTo>
                <a:cubicBezTo>
                  <a:pt x="186" y="153"/>
                  <a:pt x="186" y="156"/>
                  <a:pt x="184" y="156"/>
                </a:cubicBezTo>
                <a:cubicBezTo>
                  <a:pt x="183" y="155"/>
                  <a:pt x="185" y="153"/>
                  <a:pt x="185" y="152"/>
                </a:cubicBezTo>
                <a:cubicBezTo>
                  <a:pt x="184" y="151"/>
                  <a:pt x="184" y="150"/>
                  <a:pt x="185" y="150"/>
                </a:cubicBezTo>
                <a:cubicBezTo>
                  <a:pt x="186" y="149"/>
                  <a:pt x="184" y="149"/>
                  <a:pt x="184" y="148"/>
                </a:cubicBezTo>
                <a:cubicBezTo>
                  <a:pt x="185" y="147"/>
                  <a:pt x="185" y="148"/>
                  <a:pt x="186" y="148"/>
                </a:cubicBezTo>
                <a:cubicBezTo>
                  <a:pt x="185" y="145"/>
                  <a:pt x="188" y="143"/>
                  <a:pt x="188" y="140"/>
                </a:cubicBezTo>
                <a:cubicBezTo>
                  <a:pt x="187" y="141"/>
                  <a:pt x="187" y="141"/>
                  <a:pt x="187" y="141"/>
                </a:cubicBezTo>
                <a:cubicBezTo>
                  <a:pt x="186" y="143"/>
                  <a:pt x="185" y="145"/>
                  <a:pt x="184" y="146"/>
                </a:cubicBezTo>
                <a:cubicBezTo>
                  <a:pt x="184" y="148"/>
                  <a:pt x="182" y="148"/>
                  <a:pt x="183" y="149"/>
                </a:cubicBezTo>
                <a:cubicBezTo>
                  <a:pt x="182" y="150"/>
                  <a:pt x="182" y="150"/>
                  <a:pt x="182" y="150"/>
                </a:cubicBezTo>
                <a:cubicBezTo>
                  <a:pt x="181" y="151"/>
                  <a:pt x="180" y="153"/>
                  <a:pt x="178" y="154"/>
                </a:cubicBezTo>
                <a:cubicBezTo>
                  <a:pt x="176" y="152"/>
                  <a:pt x="179" y="152"/>
                  <a:pt x="179" y="150"/>
                </a:cubicBezTo>
                <a:cubicBezTo>
                  <a:pt x="179" y="149"/>
                  <a:pt x="181" y="150"/>
                  <a:pt x="180" y="149"/>
                </a:cubicBezTo>
                <a:cubicBezTo>
                  <a:pt x="180" y="148"/>
                  <a:pt x="181" y="148"/>
                  <a:pt x="181" y="148"/>
                </a:cubicBezTo>
                <a:cubicBezTo>
                  <a:pt x="182" y="146"/>
                  <a:pt x="182" y="145"/>
                  <a:pt x="183" y="144"/>
                </a:cubicBezTo>
                <a:cubicBezTo>
                  <a:pt x="184" y="143"/>
                  <a:pt x="184" y="143"/>
                  <a:pt x="185" y="142"/>
                </a:cubicBezTo>
                <a:cubicBezTo>
                  <a:pt x="186" y="138"/>
                  <a:pt x="189" y="134"/>
                  <a:pt x="190" y="130"/>
                </a:cubicBezTo>
                <a:cubicBezTo>
                  <a:pt x="191" y="118"/>
                  <a:pt x="194" y="104"/>
                  <a:pt x="192" y="92"/>
                </a:cubicBezTo>
                <a:cubicBezTo>
                  <a:pt x="192" y="90"/>
                  <a:pt x="191" y="88"/>
                  <a:pt x="190" y="85"/>
                </a:cubicBezTo>
                <a:cubicBezTo>
                  <a:pt x="191" y="85"/>
                  <a:pt x="191" y="85"/>
                  <a:pt x="191" y="85"/>
                </a:cubicBezTo>
                <a:cubicBezTo>
                  <a:pt x="189" y="81"/>
                  <a:pt x="188" y="77"/>
                  <a:pt x="186" y="74"/>
                </a:cubicBezTo>
                <a:cubicBezTo>
                  <a:pt x="181" y="60"/>
                  <a:pt x="168" y="47"/>
                  <a:pt x="154" y="41"/>
                </a:cubicBezTo>
                <a:cubicBezTo>
                  <a:pt x="153" y="41"/>
                  <a:pt x="153" y="39"/>
                  <a:pt x="152" y="40"/>
                </a:cubicBezTo>
                <a:cubicBezTo>
                  <a:pt x="151" y="39"/>
                  <a:pt x="149" y="39"/>
                  <a:pt x="150" y="38"/>
                </a:cubicBezTo>
                <a:cubicBezTo>
                  <a:pt x="142" y="34"/>
                  <a:pt x="132" y="33"/>
                  <a:pt x="123" y="32"/>
                </a:cubicBezTo>
                <a:cubicBezTo>
                  <a:pt x="121" y="32"/>
                  <a:pt x="120" y="31"/>
                  <a:pt x="119" y="32"/>
                </a:cubicBezTo>
                <a:cubicBezTo>
                  <a:pt x="116" y="31"/>
                  <a:pt x="114" y="32"/>
                  <a:pt x="111" y="33"/>
                </a:cubicBezTo>
                <a:cubicBezTo>
                  <a:pt x="110" y="33"/>
                  <a:pt x="108" y="32"/>
                  <a:pt x="107" y="34"/>
                </a:cubicBezTo>
                <a:cubicBezTo>
                  <a:pt x="105" y="33"/>
                  <a:pt x="104" y="35"/>
                  <a:pt x="102" y="35"/>
                </a:cubicBezTo>
                <a:cubicBezTo>
                  <a:pt x="99" y="36"/>
                  <a:pt x="95" y="37"/>
                  <a:pt x="91" y="38"/>
                </a:cubicBezTo>
                <a:cubicBezTo>
                  <a:pt x="87" y="40"/>
                  <a:pt x="84" y="42"/>
                  <a:pt x="80" y="44"/>
                </a:cubicBezTo>
                <a:cubicBezTo>
                  <a:pt x="77" y="46"/>
                  <a:pt x="73" y="49"/>
                  <a:pt x="71" y="52"/>
                </a:cubicBezTo>
                <a:cubicBezTo>
                  <a:pt x="70" y="52"/>
                  <a:pt x="69" y="52"/>
                  <a:pt x="70" y="53"/>
                </a:cubicBezTo>
                <a:cubicBezTo>
                  <a:pt x="74" y="49"/>
                  <a:pt x="79" y="45"/>
                  <a:pt x="84" y="42"/>
                </a:cubicBezTo>
                <a:cubicBezTo>
                  <a:pt x="84" y="43"/>
                  <a:pt x="84" y="43"/>
                  <a:pt x="84" y="43"/>
                </a:cubicBezTo>
                <a:cubicBezTo>
                  <a:pt x="80" y="46"/>
                  <a:pt x="75" y="49"/>
                  <a:pt x="71" y="52"/>
                </a:cubicBezTo>
                <a:cubicBezTo>
                  <a:pt x="71" y="53"/>
                  <a:pt x="70" y="53"/>
                  <a:pt x="70" y="54"/>
                </a:cubicBezTo>
                <a:cubicBezTo>
                  <a:pt x="61" y="62"/>
                  <a:pt x="54" y="71"/>
                  <a:pt x="51" y="81"/>
                </a:cubicBezTo>
                <a:cubicBezTo>
                  <a:pt x="48" y="87"/>
                  <a:pt x="47" y="93"/>
                  <a:pt x="46" y="100"/>
                </a:cubicBezTo>
                <a:cubicBezTo>
                  <a:pt x="47" y="101"/>
                  <a:pt x="47" y="101"/>
                  <a:pt x="47" y="101"/>
                </a:cubicBezTo>
                <a:cubicBezTo>
                  <a:pt x="46" y="104"/>
                  <a:pt x="46" y="107"/>
                  <a:pt x="46" y="110"/>
                </a:cubicBezTo>
                <a:cubicBezTo>
                  <a:pt x="46" y="111"/>
                  <a:pt x="47" y="113"/>
                  <a:pt x="46" y="114"/>
                </a:cubicBezTo>
                <a:cubicBezTo>
                  <a:pt x="47" y="128"/>
                  <a:pt x="51" y="141"/>
                  <a:pt x="57" y="154"/>
                </a:cubicBezTo>
                <a:cubicBezTo>
                  <a:pt x="58" y="154"/>
                  <a:pt x="58" y="155"/>
                  <a:pt x="58" y="155"/>
                </a:cubicBezTo>
                <a:cubicBezTo>
                  <a:pt x="60" y="156"/>
                  <a:pt x="61" y="159"/>
                  <a:pt x="63" y="160"/>
                </a:cubicBezTo>
                <a:cubicBezTo>
                  <a:pt x="61" y="161"/>
                  <a:pt x="63" y="162"/>
                  <a:pt x="64" y="163"/>
                </a:cubicBezTo>
                <a:cubicBezTo>
                  <a:pt x="63" y="164"/>
                  <a:pt x="63" y="164"/>
                  <a:pt x="63" y="164"/>
                </a:cubicBezTo>
                <a:cubicBezTo>
                  <a:pt x="63" y="164"/>
                  <a:pt x="63" y="165"/>
                  <a:pt x="63" y="165"/>
                </a:cubicBezTo>
                <a:cubicBezTo>
                  <a:pt x="63" y="167"/>
                  <a:pt x="66" y="168"/>
                  <a:pt x="65" y="170"/>
                </a:cubicBezTo>
                <a:cubicBezTo>
                  <a:pt x="65" y="171"/>
                  <a:pt x="66" y="171"/>
                  <a:pt x="67" y="172"/>
                </a:cubicBezTo>
                <a:cubicBezTo>
                  <a:pt x="67" y="171"/>
                  <a:pt x="68" y="171"/>
                  <a:pt x="67" y="170"/>
                </a:cubicBezTo>
                <a:cubicBezTo>
                  <a:pt x="68" y="171"/>
                  <a:pt x="69" y="170"/>
                  <a:pt x="70" y="171"/>
                </a:cubicBezTo>
                <a:cubicBezTo>
                  <a:pt x="71" y="171"/>
                  <a:pt x="72" y="172"/>
                  <a:pt x="73" y="172"/>
                </a:cubicBezTo>
                <a:cubicBezTo>
                  <a:pt x="74" y="173"/>
                  <a:pt x="75" y="173"/>
                  <a:pt x="76" y="173"/>
                </a:cubicBezTo>
                <a:cubicBezTo>
                  <a:pt x="77" y="173"/>
                  <a:pt x="76" y="174"/>
                  <a:pt x="76" y="175"/>
                </a:cubicBezTo>
                <a:cubicBezTo>
                  <a:pt x="76" y="175"/>
                  <a:pt x="77" y="175"/>
                  <a:pt x="77" y="175"/>
                </a:cubicBezTo>
                <a:cubicBezTo>
                  <a:pt x="76" y="174"/>
                  <a:pt x="76" y="174"/>
                  <a:pt x="76" y="174"/>
                </a:cubicBezTo>
                <a:cubicBezTo>
                  <a:pt x="77" y="173"/>
                  <a:pt x="78" y="174"/>
                  <a:pt x="78" y="175"/>
                </a:cubicBezTo>
                <a:cubicBezTo>
                  <a:pt x="78" y="175"/>
                  <a:pt x="79" y="175"/>
                  <a:pt x="78" y="176"/>
                </a:cubicBezTo>
                <a:cubicBezTo>
                  <a:pt x="76" y="177"/>
                  <a:pt x="79" y="179"/>
                  <a:pt x="78" y="181"/>
                </a:cubicBezTo>
                <a:cubicBezTo>
                  <a:pt x="79" y="183"/>
                  <a:pt x="81" y="183"/>
                  <a:pt x="83" y="184"/>
                </a:cubicBezTo>
                <a:cubicBezTo>
                  <a:pt x="84" y="183"/>
                  <a:pt x="82" y="183"/>
                  <a:pt x="82" y="182"/>
                </a:cubicBezTo>
                <a:cubicBezTo>
                  <a:pt x="82" y="182"/>
                  <a:pt x="82" y="182"/>
                  <a:pt x="82" y="182"/>
                </a:cubicBezTo>
                <a:cubicBezTo>
                  <a:pt x="83" y="183"/>
                  <a:pt x="83" y="181"/>
                  <a:pt x="84" y="182"/>
                </a:cubicBezTo>
                <a:cubicBezTo>
                  <a:pt x="84" y="183"/>
                  <a:pt x="84" y="184"/>
                  <a:pt x="83" y="185"/>
                </a:cubicBezTo>
                <a:cubicBezTo>
                  <a:pt x="84" y="185"/>
                  <a:pt x="85" y="185"/>
                  <a:pt x="85" y="186"/>
                </a:cubicBezTo>
                <a:cubicBezTo>
                  <a:pt x="84" y="186"/>
                  <a:pt x="84" y="186"/>
                  <a:pt x="83" y="186"/>
                </a:cubicBezTo>
                <a:cubicBezTo>
                  <a:pt x="83" y="187"/>
                  <a:pt x="82" y="187"/>
                  <a:pt x="82" y="188"/>
                </a:cubicBezTo>
                <a:cubicBezTo>
                  <a:pt x="82" y="188"/>
                  <a:pt x="81" y="188"/>
                  <a:pt x="80" y="189"/>
                </a:cubicBezTo>
                <a:cubicBezTo>
                  <a:pt x="78" y="187"/>
                  <a:pt x="78" y="192"/>
                  <a:pt x="76" y="189"/>
                </a:cubicBezTo>
                <a:cubicBezTo>
                  <a:pt x="75" y="189"/>
                  <a:pt x="73" y="190"/>
                  <a:pt x="72" y="189"/>
                </a:cubicBezTo>
                <a:cubicBezTo>
                  <a:pt x="73" y="190"/>
                  <a:pt x="73" y="190"/>
                  <a:pt x="73" y="190"/>
                </a:cubicBezTo>
                <a:cubicBezTo>
                  <a:pt x="74" y="190"/>
                  <a:pt x="73" y="192"/>
                  <a:pt x="75" y="192"/>
                </a:cubicBezTo>
                <a:cubicBezTo>
                  <a:pt x="75" y="192"/>
                  <a:pt x="74" y="192"/>
                  <a:pt x="74" y="191"/>
                </a:cubicBezTo>
                <a:cubicBezTo>
                  <a:pt x="75" y="192"/>
                  <a:pt x="76" y="193"/>
                  <a:pt x="77" y="194"/>
                </a:cubicBezTo>
                <a:cubicBezTo>
                  <a:pt x="77" y="195"/>
                  <a:pt x="75" y="193"/>
                  <a:pt x="74" y="193"/>
                </a:cubicBezTo>
                <a:cubicBezTo>
                  <a:pt x="73" y="193"/>
                  <a:pt x="73" y="194"/>
                  <a:pt x="73" y="195"/>
                </a:cubicBezTo>
                <a:cubicBezTo>
                  <a:pt x="73" y="195"/>
                  <a:pt x="72" y="195"/>
                  <a:pt x="72" y="195"/>
                </a:cubicBezTo>
                <a:cubicBezTo>
                  <a:pt x="72" y="195"/>
                  <a:pt x="72" y="195"/>
                  <a:pt x="72" y="195"/>
                </a:cubicBezTo>
                <a:cubicBezTo>
                  <a:pt x="70" y="196"/>
                  <a:pt x="69" y="192"/>
                  <a:pt x="68" y="192"/>
                </a:cubicBezTo>
                <a:cubicBezTo>
                  <a:pt x="67" y="193"/>
                  <a:pt x="67" y="193"/>
                  <a:pt x="67" y="193"/>
                </a:cubicBezTo>
                <a:cubicBezTo>
                  <a:pt x="68" y="194"/>
                  <a:pt x="68" y="194"/>
                  <a:pt x="68" y="194"/>
                </a:cubicBezTo>
                <a:cubicBezTo>
                  <a:pt x="72" y="197"/>
                  <a:pt x="76" y="198"/>
                  <a:pt x="80" y="199"/>
                </a:cubicBezTo>
                <a:cubicBezTo>
                  <a:pt x="80" y="199"/>
                  <a:pt x="80" y="199"/>
                  <a:pt x="80" y="199"/>
                </a:cubicBezTo>
                <a:cubicBezTo>
                  <a:pt x="80" y="199"/>
                  <a:pt x="80" y="199"/>
                  <a:pt x="80" y="199"/>
                </a:cubicBezTo>
                <a:cubicBezTo>
                  <a:pt x="78" y="197"/>
                  <a:pt x="74" y="196"/>
                  <a:pt x="73" y="194"/>
                </a:cubicBezTo>
                <a:cubicBezTo>
                  <a:pt x="73" y="194"/>
                  <a:pt x="74" y="194"/>
                  <a:pt x="74" y="194"/>
                </a:cubicBezTo>
                <a:cubicBezTo>
                  <a:pt x="74" y="194"/>
                  <a:pt x="74" y="194"/>
                  <a:pt x="74" y="194"/>
                </a:cubicBezTo>
                <a:cubicBezTo>
                  <a:pt x="74" y="196"/>
                  <a:pt x="76" y="195"/>
                  <a:pt x="77" y="194"/>
                </a:cubicBezTo>
                <a:cubicBezTo>
                  <a:pt x="78" y="196"/>
                  <a:pt x="78" y="196"/>
                  <a:pt x="78" y="196"/>
                </a:cubicBezTo>
                <a:cubicBezTo>
                  <a:pt x="78" y="197"/>
                  <a:pt x="77" y="195"/>
                  <a:pt x="77" y="196"/>
                </a:cubicBezTo>
                <a:cubicBezTo>
                  <a:pt x="79" y="197"/>
                  <a:pt x="79" y="197"/>
                  <a:pt x="79" y="197"/>
                </a:cubicBezTo>
                <a:cubicBezTo>
                  <a:pt x="78" y="196"/>
                  <a:pt x="79" y="196"/>
                  <a:pt x="79" y="196"/>
                </a:cubicBezTo>
                <a:cubicBezTo>
                  <a:pt x="82" y="198"/>
                  <a:pt x="86" y="198"/>
                  <a:pt x="88" y="199"/>
                </a:cubicBezTo>
                <a:cubicBezTo>
                  <a:pt x="87" y="200"/>
                  <a:pt x="90" y="200"/>
                  <a:pt x="90" y="201"/>
                </a:cubicBezTo>
                <a:cubicBezTo>
                  <a:pt x="90" y="201"/>
                  <a:pt x="91" y="202"/>
                  <a:pt x="90" y="202"/>
                </a:cubicBezTo>
                <a:cubicBezTo>
                  <a:pt x="91" y="201"/>
                  <a:pt x="93" y="201"/>
                  <a:pt x="94" y="202"/>
                </a:cubicBezTo>
                <a:cubicBezTo>
                  <a:pt x="95" y="202"/>
                  <a:pt x="97" y="203"/>
                  <a:pt x="98" y="202"/>
                </a:cubicBezTo>
                <a:cubicBezTo>
                  <a:pt x="108" y="204"/>
                  <a:pt x="121" y="205"/>
                  <a:pt x="132" y="202"/>
                </a:cubicBezTo>
                <a:cubicBezTo>
                  <a:pt x="134" y="203"/>
                  <a:pt x="136" y="201"/>
                  <a:pt x="138" y="201"/>
                </a:cubicBezTo>
                <a:cubicBezTo>
                  <a:pt x="148" y="199"/>
                  <a:pt x="159" y="196"/>
                  <a:pt x="168" y="190"/>
                </a:cubicBezTo>
                <a:cubicBezTo>
                  <a:pt x="168" y="189"/>
                  <a:pt x="170" y="189"/>
                  <a:pt x="170" y="188"/>
                </a:cubicBezTo>
                <a:cubicBezTo>
                  <a:pt x="170" y="188"/>
                  <a:pt x="170" y="188"/>
                  <a:pt x="169" y="188"/>
                </a:cubicBezTo>
                <a:cubicBezTo>
                  <a:pt x="172" y="185"/>
                  <a:pt x="176" y="183"/>
                  <a:pt x="179" y="180"/>
                </a:cubicBezTo>
                <a:cubicBezTo>
                  <a:pt x="179" y="180"/>
                  <a:pt x="179" y="180"/>
                  <a:pt x="179" y="180"/>
                </a:cubicBezTo>
                <a:cubicBezTo>
                  <a:pt x="179" y="180"/>
                  <a:pt x="180" y="179"/>
                  <a:pt x="180" y="180"/>
                </a:cubicBezTo>
                <a:cubicBezTo>
                  <a:pt x="181" y="179"/>
                  <a:pt x="181" y="178"/>
                  <a:pt x="181" y="178"/>
                </a:cubicBezTo>
                <a:cubicBezTo>
                  <a:pt x="175" y="183"/>
                  <a:pt x="169" y="187"/>
                  <a:pt x="162" y="191"/>
                </a:cubicBezTo>
                <a:cubicBezTo>
                  <a:pt x="164" y="191"/>
                  <a:pt x="166" y="189"/>
                  <a:pt x="167" y="189"/>
                </a:cubicBezTo>
                <a:cubicBezTo>
                  <a:pt x="165" y="191"/>
                  <a:pt x="162" y="192"/>
                  <a:pt x="160" y="192"/>
                </a:cubicBezTo>
                <a:cubicBezTo>
                  <a:pt x="147" y="197"/>
                  <a:pt x="135" y="201"/>
                  <a:pt x="120" y="200"/>
                </a:cubicBezTo>
                <a:cubicBezTo>
                  <a:pt x="117" y="199"/>
                  <a:pt x="112" y="200"/>
                  <a:pt x="109" y="199"/>
                </a:cubicBezTo>
                <a:cubicBezTo>
                  <a:pt x="108" y="200"/>
                  <a:pt x="108" y="200"/>
                  <a:pt x="108" y="200"/>
                </a:cubicBezTo>
                <a:cubicBezTo>
                  <a:pt x="107" y="199"/>
                  <a:pt x="105" y="198"/>
                  <a:pt x="103" y="199"/>
                </a:cubicBezTo>
                <a:cubicBezTo>
                  <a:pt x="102" y="198"/>
                  <a:pt x="100" y="199"/>
                  <a:pt x="99" y="197"/>
                </a:cubicBezTo>
                <a:cubicBezTo>
                  <a:pt x="108" y="197"/>
                  <a:pt x="116" y="199"/>
                  <a:pt x="125" y="198"/>
                </a:cubicBezTo>
                <a:cubicBezTo>
                  <a:pt x="130" y="197"/>
                  <a:pt x="135" y="196"/>
                  <a:pt x="139" y="195"/>
                </a:cubicBezTo>
                <a:cubicBezTo>
                  <a:pt x="139" y="195"/>
                  <a:pt x="139" y="195"/>
                  <a:pt x="139" y="195"/>
                </a:cubicBezTo>
                <a:cubicBezTo>
                  <a:pt x="140" y="195"/>
                  <a:pt x="140" y="195"/>
                  <a:pt x="141" y="195"/>
                </a:cubicBezTo>
                <a:cubicBezTo>
                  <a:pt x="144" y="193"/>
                  <a:pt x="147" y="193"/>
                  <a:pt x="150" y="192"/>
                </a:cubicBezTo>
                <a:cubicBezTo>
                  <a:pt x="151" y="191"/>
                  <a:pt x="152" y="191"/>
                  <a:pt x="152" y="191"/>
                </a:cubicBezTo>
                <a:cubicBezTo>
                  <a:pt x="141" y="194"/>
                  <a:pt x="130" y="198"/>
                  <a:pt x="118" y="198"/>
                </a:cubicBezTo>
                <a:cubicBezTo>
                  <a:pt x="113" y="199"/>
                  <a:pt x="110" y="196"/>
                  <a:pt x="106" y="196"/>
                </a:cubicBezTo>
                <a:cubicBezTo>
                  <a:pt x="103" y="194"/>
                  <a:pt x="103" y="194"/>
                  <a:pt x="103" y="194"/>
                </a:cubicBezTo>
                <a:cubicBezTo>
                  <a:pt x="104" y="194"/>
                  <a:pt x="104" y="194"/>
                  <a:pt x="104" y="194"/>
                </a:cubicBezTo>
                <a:cubicBezTo>
                  <a:pt x="108" y="194"/>
                  <a:pt x="113" y="195"/>
                  <a:pt x="118" y="196"/>
                </a:cubicBezTo>
                <a:cubicBezTo>
                  <a:pt x="119" y="195"/>
                  <a:pt x="119" y="195"/>
                  <a:pt x="119" y="195"/>
                </a:cubicBezTo>
                <a:cubicBezTo>
                  <a:pt x="129" y="194"/>
                  <a:pt x="129" y="194"/>
                  <a:pt x="129" y="194"/>
                </a:cubicBezTo>
                <a:cubicBezTo>
                  <a:pt x="127" y="194"/>
                  <a:pt x="127" y="194"/>
                  <a:pt x="127" y="194"/>
                </a:cubicBezTo>
                <a:cubicBezTo>
                  <a:pt x="129" y="193"/>
                  <a:pt x="133" y="194"/>
                  <a:pt x="134" y="193"/>
                </a:cubicBezTo>
                <a:cubicBezTo>
                  <a:pt x="133" y="193"/>
                  <a:pt x="133" y="193"/>
                  <a:pt x="133" y="193"/>
                </a:cubicBezTo>
                <a:cubicBezTo>
                  <a:pt x="131" y="193"/>
                  <a:pt x="129" y="194"/>
                  <a:pt x="127" y="193"/>
                </a:cubicBezTo>
                <a:cubicBezTo>
                  <a:pt x="127" y="193"/>
                  <a:pt x="128" y="194"/>
                  <a:pt x="127" y="194"/>
                </a:cubicBezTo>
                <a:cubicBezTo>
                  <a:pt x="122" y="194"/>
                  <a:pt x="117" y="192"/>
                  <a:pt x="112" y="193"/>
                </a:cubicBezTo>
                <a:cubicBezTo>
                  <a:pt x="111" y="193"/>
                  <a:pt x="111" y="193"/>
                  <a:pt x="111" y="193"/>
                </a:cubicBezTo>
                <a:cubicBezTo>
                  <a:pt x="112" y="191"/>
                  <a:pt x="114" y="193"/>
                  <a:pt x="116" y="192"/>
                </a:cubicBezTo>
                <a:cubicBezTo>
                  <a:pt x="116" y="191"/>
                  <a:pt x="116" y="191"/>
                  <a:pt x="116" y="191"/>
                </a:cubicBezTo>
                <a:cubicBezTo>
                  <a:pt x="117" y="192"/>
                  <a:pt x="117" y="192"/>
                  <a:pt x="117" y="192"/>
                </a:cubicBezTo>
                <a:cubicBezTo>
                  <a:pt x="118" y="191"/>
                  <a:pt x="119" y="192"/>
                  <a:pt x="120" y="191"/>
                </a:cubicBezTo>
                <a:cubicBezTo>
                  <a:pt x="119" y="190"/>
                  <a:pt x="119" y="190"/>
                  <a:pt x="119" y="190"/>
                </a:cubicBezTo>
                <a:cubicBezTo>
                  <a:pt x="119" y="189"/>
                  <a:pt x="119" y="189"/>
                  <a:pt x="119" y="189"/>
                </a:cubicBezTo>
                <a:cubicBezTo>
                  <a:pt x="121" y="190"/>
                  <a:pt x="124" y="191"/>
                  <a:pt x="126" y="190"/>
                </a:cubicBezTo>
                <a:cubicBezTo>
                  <a:pt x="133" y="190"/>
                  <a:pt x="139" y="188"/>
                  <a:pt x="145" y="187"/>
                </a:cubicBezTo>
                <a:cubicBezTo>
                  <a:pt x="141" y="189"/>
                  <a:pt x="136" y="190"/>
                  <a:pt x="132" y="191"/>
                </a:cubicBezTo>
                <a:cubicBezTo>
                  <a:pt x="141" y="192"/>
                  <a:pt x="150" y="188"/>
                  <a:pt x="158" y="185"/>
                </a:cubicBezTo>
                <a:cubicBezTo>
                  <a:pt x="160" y="184"/>
                  <a:pt x="161" y="183"/>
                  <a:pt x="163" y="183"/>
                </a:cubicBezTo>
                <a:cubicBezTo>
                  <a:pt x="163" y="182"/>
                  <a:pt x="164" y="182"/>
                  <a:pt x="164" y="182"/>
                </a:cubicBezTo>
                <a:cubicBezTo>
                  <a:pt x="167" y="182"/>
                  <a:pt x="167" y="179"/>
                  <a:pt x="170" y="179"/>
                </a:cubicBezTo>
                <a:cubicBezTo>
                  <a:pt x="170" y="177"/>
                  <a:pt x="171" y="178"/>
                  <a:pt x="172" y="177"/>
                </a:cubicBezTo>
                <a:cubicBezTo>
                  <a:pt x="172" y="177"/>
                  <a:pt x="172" y="177"/>
                  <a:pt x="173" y="176"/>
                </a:cubicBezTo>
                <a:cubicBezTo>
                  <a:pt x="173" y="175"/>
                  <a:pt x="173" y="176"/>
                  <a:pt x="174" y="175"/>
                </a:cubicBezTo>
                <a:cubicBezTo>
                  <a:pt x="176" y="176"/>
                  <a:pt x="175" y="173"/>
                  <a:pt x="176" y="174"/>
                </a:cubicBezTo>
                <a:cubicBezTo>
                  <a:pt x="176" y="173"/>
                  <a:pt x="176" y="173"/>
                  <a:pt x="176" y="173"/>
                </a:cubicBezTo>
                <a:cubicBezTo>
                  <a:pt x="176" y="173"/>
                  <a:pt x="177" y="173"/>
                  <a:pt x="177" y="174"/>
                </a:cubicBezTo>
                <a:cubicBezTo>
                  <a:pt x="176" y="173"/>
                  <a:pt x="178" y="173"/>
                  <a:pt x="178" y="172"/>
                </a:cubicBezTo>
                <a:cubicBezTo>
                  <a:pt x="179" y="172"/>
                  <a:pt x="179" y="172"/>
                  <a:pt x="179" y="171"/>
                </a:cubicBezTo>
                <a:cubicBezTo>
                  <a:pt x="181" y="170"/>
                  <a:pt x="181" y="167"/>
                  <a:pt x="184" y="168"/>
                </a:cubicBezTo>
                <a:cubicBezTo>
                  <a:pt x="183" y="168"/>
                  <a:pt x="182" y="167"/>
                  <a:pt x="183" y="166"/>
                </a:cubicBezTo>
                <a:cubicBezTo>
                  <a:pt x="184" y="167"/>
                  <a:pt x="186" y="166"/>
                  <a:pt x="186" y="166"/>
                </a:cubicBezTo>
                <a:cubicBezTo>
                  <a:pt x="186" y="166"/>
                  <a:pt x="186" y="166"/>
                  <a:pt x="186" y="165"/>
                </a:cubicBezTo>
                <a:cubicBezTo>
                  <a:pt x="186" y="164"/>
                  <a:pt x="187" y="164"/>
                  <a:pt x="188" y="164"/>
                </a:cubicBezTo>
                <a:cubicBezTo>
                  <a:pt x="186" y="162"/>
                  <a:pt x="191" y="161"/>
                  <a:pt x="191" y="159"/>
                </a:cubicBezTo>
                <a:cubicBezTo>
                  <a:pt x="191" y="158"/>
                  <a:pt x="191" y="159"/>
                  <a:pt x="192" y="159"/>
                </a:cubicBezTo>
                <a:cubicBezTo>
                  <a:pt x="192" y="158"/>
                  <a:pt x="191" y="158"/>
                  <a:pt x="192" y="157"/>
                </a:cubicBezTo>
                <a:cubicBezTo>
                  <a:pt x="193" y="157"/>
                  <a:pt x="192" y="155"/>
                  <a:pt x="194" y="155"/>
                </a:cubicBezTo>
                <a:cubicBezTo>
                  <a:pt x="195" y="154"/>
                  <a:pt x="195" y="152"/>
                  <a:pt x="196" y="152"/>
                </a:cubicBezTo>
                <a:cubicBezTo>
                  <a:pt x="197" y="149"/>
                  <a:pt x="199" y="146"/>
                  <a:pt x="200" y="144"/>
                </a:cubicBezTo>
                <a:cubicBezTo>
                  <a:pt x="199" y="143"/>
                  <a:pt x="201" y="143"/>
                  <a:pt x="200" y="142"/>
                </a:cubicBezTo>
                <a:cubicBezTo>
                  <a:pt x="204" y="133"/>
                  <a:pt x="204" y="133"/>
                  <a:pt x="204" y="133"/>
                </a:cubicBezTo>
                <a:cubicBezTo>
                  <a:pt x="203" y="131"/>
                  <a:pt x="206" y="130"/>
                  <a:pt x="205" y="128"/>
                </a:cubicBezTo>
                <a:cubicBezTo>
                  <a:pt x="206" y="126"/>
                  <a:pt x="205" y="124"/>
                  <a:pt x="207" y="122"/>
                </a:cubicBezTo>
                <a:cubicBezTo>
                  <a:pt x="206" y="121"/>
                  <a:pt x="207" y="121"/>
                  <a:pt x="207" y="120"/>
                </a:cubicBezTo>
                <a:cubicBezTo>
                  <a:pt x="208" y="116"/>
                  <a:pt x="208" y="111"/>
                  <a:pt x="208" y="107"/>
                </a:cubicBezTo>
                <a:cubicBezTo>
                  <a:pt x="209" y="105"/>
                  <a:pt x="208" y="103"/>
                  <a:pt x="208" y="101"/>
                </a:cubicBezTo>
                <a:cubicBezTo>
                  <a:pt x="208" y="96"/>
                  <a:pt x="207" y="92"/>
                  <a:pt x="206" y="88"/>
                </a:cubicBezTo>
                <a:cubicBezTo>
                  <a:pt x="208" y="86"/>
                  <a:pt x="202" y="84"/>
                  <a:pt x="204" y="81"/>
                </a:cubicBezTo>
                <a:cubicBezTo>
                  <a:pt x="205" y="82"/>
                  <a:pt x="205" y="84"/>
                  <a:pt x="205" y="85"/>
                </a:cubicBezTo>
                <a:cubicBezTo>
                  <a:pt x="205" y="82"/>
                  <a:pt x="204" y="80"/>
                  <a:pt x="202" y="79"/>
                </a:cubicBezTo>
                <a:cubicBezTo>
                  <a:pt x="203" y="78"/>
                  <a:pt x="204" y="78"/>
                  <a:pt x="203" y="78"/>
                </a:cubicBezTo>
                <a:cubicBezTo>
                  <a:pt x="203" y="78"/>
                  <a:pt x="203" y="78"/>
                  <a:pt x="203" y="78"/>
                </a:cubicBezTo>
                <a:cubicBezTo>
                  <a:pt x="204" y="77"/>
                  <a:pt x="202" y="76"/>
                  <a:pt x="202" y="75"/>
                </a:cubicBezTo>
                <a:cubicBezTo>
                  <a:pt x="202" y="75"/>
                  <a:pt x="202" y="76"/>
                  <a:pt x="201" y="75"/>
                </a:cubicBezTo>
                <a:cubicBezTo>
                  <a:pt x="204" y="74"/>
                  <a:pt x="200" y="73"/>
                  <a:pt x="201" y="72"/>
                </a:cubicBezTo>
                <a:cubicBezTo>
                  <a:pt x="201" y="72"/>
                  <a:pt x="201" y="72"/>
                  <a:pt x="201" y="72"/>
                </a:cubicBezTo>
                <a:cubicBezTo>
                  <a:pt x="200" y="72"/>
                  <a:pt x="201" y="71"/>
                  <a:pt x="201" y="71"/>
                </a:cubicBezTo>
                <a:cubicBezTo>
                  <a:pt x="200" y="71"/>
                  <a:pt x="200" y="71"/>
                  <a:pt x="200" y="71"/>
                </a:cubicBezTo>
                <a:cubicBezTo>
                  <a:pt x="199" y="70"/>
                  <a:pt x="200" y="69"/>
                  <a:pt x="198" y="68"/>
                </a:cubicBezTo>
                <a:cubicBezTo>
                  <a:pt x="198" y="66"/>
                  <a:pt x="197" y="64"/>
                  <a:pt x="196" y="63"/>
                </a:cubicBezTo>
                <a:cubicBezTo>
                  <a:pt x="196" y="61"/>
                  <a:pt x="194" y="61"/>
                  <a:pt x="194" y="60"/>
                </a:cubicBezTo>
                <a:cubicBezTo>
                  <a:pt x="192" y="59"/>
                  <a:pt x="192" y="57"/>
                  <a:pt x="191" y="56"/>
                </a:cubicBezTo>
                <a:cubicBezTo>
                  <a:pt x="190" y="55"/>
                  <a:pt x="189" y="54"/>
                  <a:pt x="190" y="53"/>
                </a:cubicBezTo>
                <a:cubicBezTo>
                  <a:pt x="190" y="53"/>
                  <a:pt x="190" y="54"/>
                  <a:pt x="190" y="54"/>
                </a:cubicBezTo>
                <a:cubicBezTo>
                  <a:pt x="191" y="54"/>
                  <a:pt x="191" y="54"/>
                  <a:pt x="191" y="54"/>
                </a:cubicBezTo>
                <a:cubicBezTo>
                  <a:pt x="190" y="53"/>
                  <a:pt x="189" y="52"/>
                  <a:pt x="187" y="52"/>
                </a:cubicBezTo>
                <a:cubicBezTo>
                  <a:pt x="187" y="52"/>
                  <a:pt x="186" y="50"/>
                  <a:pt x="187" y="50"/>
                </a:cubicBezTo>
                <a:cubicBezTo>
                  <a:pt x="186" y="49"/>
                  <a:pt x="185" y="50"/>
                  <a:pt x="184" y="49"/>
                </a:cubicBezTo>
                <a:cubicBezTo>
                  <a:pt x="186" y="48"/>
                  <a:pt x="186" y="48"/>
                  <a:pt x="186" y="48"/>
                </a:cubicBezTo>
                <a:cubicBezTo>
                  <a:pt x="185" y="47"/>
                  <a:pt x="185" y="47"/>
                  <a:pt x="185" y="47"/>
                </a:cubicBezTo>
                <a:cubicBezTo>
                  <a:pt x="183" y="48"/>
                  <a:pt x="184" y="46"/>
                  <a:pt x="182" y="46"/>
                </a:cubicBezTo>
                <a:cubicBezTo>
                  <a:pt x="181" y="46"/>
                  <a:pt x="181" y="45"/>
                  <a:pt x="181" y="44"/>
                </a:cubicBezTo>
                <a:cubicBezTo>
                  <a:pt x="182" y="44"/>
                  <a:pt x="182" y="44"/>
                  <a:pt x="182" y="44"/>
                </a:cubicBezTo>
                <a:cubicBezTo>
                  <a:pt x="182" y="44"/>
                  <a:pt x="182" y="44"/>
                  <a:pt x="182" y="44"/>
                </a:cubicBezTo>
                <a:cubicBezTo>
                  <a:pt x="181" y="44"/>
                  <a:pt x="181" y="44"/>
                  <a:pt x="180" y="44"/>
                </a:cubicBezTo>
                <a:cubicBezTo>
                  <a:pt x="179" y="43"/>
                  <a:pt x="181" y="43"/>
                  <a:pt x="180" y="42"/>
                </a:cubicBezTo>
                <a:cubicBezTo>
                  <a:pt x="180" y="42"/>
                  <a:pt x="180" y="42"/>
                  <a:pt x="180" y="42"/>
                </a:cubicBezTo>
                <a:cubicBezTo>
                  <a:pt x="180" y="43"/>
                  <a:pt x="180" y="43"/>
                  <a:pt x="180" y="43"/>
                </a:cubicBezTo>
                <a:cubicBezTo>
                  <a:pt x="179" y="43"/>
                  <a:pt x="179" y="43"/>
                  <a:pt x="179" y="43"/>
                </a:cubicBezTo>
                <a:cubicBezTo>
                  <a:pt x="178" y="42"/>
                  <a:pt x="179" y="42"/>
                  <a:pt x="179" y="42"/>
                </a:cubicBezTo>
                <a:cubicBezTo>
                  <a:pt x="179" y="42"/>
                  <a:pt x="179" y="42"/>
                  <a:pt x="179" y="42"/>
                </a:cubicBezTo>
                <a:cubicBezTo>
                  <a:pt x="178" y="42"/>
                  <a:pt x="178" y="42"/>
                  <a:pt x="178" y="42"/>
                </a:cubicBezTo>
                <a:cubicBezTo>
                  <a:pt x="177" y="41"/>
                  <a:pt x="175" y="40"/>
                  <a:pt x="176" y="39"/>
                </a:cubicBezTo>
                <a:cubicBezTo>
                  <a:pt x="175" y="39"/>
                  <a:pt x="174" y="36"/>
                  <a:pt x="173" y="37"/>
                </a:cubicBezTo>
                <a:cubicBezTo>
                  <a:pt x="172" y="37"/>
                  <a:pt x="171" y="37"/>
                  <a:pt x="170" y="36"/>
                </a:cubicBezTo>
                <a:cubicBezTo>
                  <a:pt x="169" y="36"/>
                  <a:pt x="168" y="34"/>
                  <a:pt x="166" y="34"/>
                </a:cubicBezTo>
                <a:cubicBezTo>
                  <a:pt x="165" y="32"/>
                  <a:pt x="162" y="32"/>
                  <a:pt x="161" y="30"/>
                </a:cubicBezTo>
                <a:cubicBezTo>
                  <a:pt x="162" y="30"/>
                  <a:pt x="163" y="31"/>
                  <a:pt x="164" y="31"/>
                </a:cubicBezTo>
                <a:cubicBezTo>
                  <a:pt x="163" y="30"/>
                  <a:pt x="163" y="30"/>
                  <a:pt x="163" y="30"/>
                </a:cubicBezTo>
                <a:cubicBezTo>
                  <a:pt x="161" y="31"/>
                  <a:pt x="161" y="28"/>
                  <a:pt x="159" y="29"/>
                </a:cubicBezTo>
                <a:cubicBezTo>
                  <a:pt x="159" y="30"/>
                  <a:pt x="161" y="29"/>
                  <a:pt x="161" y="30"/>
                </a:cubicBezTo>
                <a:cubicBezTo>
                  <a:pt x="161" y="30"/>
                  <a:pt x="161" y="30"/>
                  <a:pt x="161" y="30"/>
                </a:cubicBezTo>
                <a:cubicBezTo>
                  <a:pt x="160" y="30"/>
                  <a:pt x="158" y="30"/>
                  <a:pt x="158" y="29"/>
                </a:cubicBezTo>
                <a:cubicBezTo>
                  <a:pt x="156" y="28"/>
                  <a:pt x="154" y="28"/>
                  <a:pt x="152" y="27"/>
                </a:cubicBezTo>
                <a:cubicBezTo>
                  <a:pt x="151" y="26"/>
                  <a:pt x="151" y="26"/>
                  <a:pt x="151" y="26"/>
                </a:cubicBezTo>
                <a:cubicBezTo>
                  <a:pt x="142" y="24"/>
                  <a:pt x="142" y="24"/>
                  <a:pt x="142" y="24"/>
                </a:cubicBezTo>
                <a:cubicBezTo>
                  <a:pt x="141" y="23"/>
                  <a:pt x="139" y="24"/>
                  <a:pt x="139" y="23"/>
                </a:cubicBezTo>
                <a:cubicBezTo>
                  <a:pt x="138" y="23"/>
                  <a:pt x="136" y="23"/>
                  <a:pt x="136" y="23"/>
                </a:cubicBezTo>
                <a:cubicBezTo>
                  <a:pt x="134" y="22"/>
                  <a:pt x="133" y="23"/>
                  <a:pt x="132" y="22"/>
                </a:cubicBezTo>
                <a:cubicBezTo>
                  <a:pt x="131" y="22"/>
                  <a:pt x="131" y="22"/>
                  <a:pt x="130" y="22"/>
                </a:cubicBezTo>
                <a:cubicBezTo>
                  <a:pt x="127" y="21"/>
                  <a:pt x="122" y="22"/>
                  <a:pt x="118" y="21"/>
                </a:cubicBezTo>
                <a:cubicBezTo>
                  <a:pt x="116" y="22"/>
                  <a:pt x="114" y="20"/>
                  <a:pt x="112" y="22"/>
                </a:cubicBezTo>
                <a:close/>
                <a:moveTo>
                  <a:pt x="102" y="23"/>
                </a:moveTo>
                <a:cubicBezTo>
                  <a:pt x="101" y="22"/>
                  <a:pt x="101" y="22"/>
                  <a:pt x="101" y="22"/>
                </a:cubicBezTo>
                <a:cubicBezTo>
                  <a:pt x="101" y="22"/>
                  <a:pt x="102" y="23"/>
                  <a:pt x="102" y="23"/>
                </a:cubicBezTo>
                <a:close/>
                <a:moveTo>
                  <a:pt x="139" y="22"/>
                </a:moveTo>
                <a:cubicBezTo>
                  <a:pt x="140" y="22"/>
                  <a:pt x="140" y="22"/>
                  <a:pt x="140" y="22"/>
                </a:cubicBezTo>
                <a:cubicBezTo>
                  <a:pt x="139" y="22"/>
                  <a:pt x="139" y="22"/>
                  <a:pt x="139" y="22"/>
                </a:cubicBezTo>
                <a:cubicBezTo>
                  <a:pt x="139" y="22"/>
                  <a:pt x="139" y="22"/>
                  <a:pt x="139" y="22"/>
                </a:cubicBezTo>
                <a:close/>
                <a:moveTo>
                  <a:pt x="100" y="23"/>
                </a:moveTo>
                <a:cubicBezTo>
                  <a:pt x="100" y="22"/>
                  <a:pt x="99" y="22"/>
                  <a:pt x="99" y="22"/>
                </a:cubicBezTo>
                <a:cubicBezTo>
                  <a:pt x="99" y="22"/>
                  <a:pt x="100" y="23"/>
                  <a:pt x="100" y="23"/>
                </a:cubicBezTo>
                <a:close/>
                <a:moveTo>
                  <a:pt x="141" y="22"/>
                </a:moveTo>
                <a:cubicBezTo>
                  <a:pt x="141" y="22"/>
                  <a:pt x="141" y="22"/>
                  <a:pt x="141" y="22"/>
                </a:cubicBezTo>
                <a:cubicBezTo>
                  <a:pt x="141" y="22"/>
                  <a:pt x="141" y="22"/>
                  <a:pt x="141" y="22"/>
                </a:cubicBezTo>
                <a:close/>
                <a:moveTo>
                  <a:pt x="99" y="23"/>
                </a:moveTo>
                <a:cubicBezTo>
                  <a:pt x="97" y="23"/>
                  <a:pt x="97" y="23"/>
                  <a:pt x="97" y="23"/>
                </a:cubicBezTo>
                <a:cubicBezTo>
                  <a:pt x="98" y="23"/>
                  <a:pt x="99" y="24"/>
                  <a:pt x="99" y="23"/>
                </a:cubicBezTo>
                <a:close/>
                <a:moveTo>
                  <a:pt x="95" y="25"/>
                </a:moveTo>
                <a:cubicBezTo>
                  <a:pt x="94" y="24"/>
                  <a:pt x="95" y="24"/>
                  <a:pt x="94" y="24"/>
                </a:cubicBezTo>
                <a:cubicBezTo>
                  <a:pt x="94" y="24"/>
                  <a:pt x="94" y="25"/>
                  <a:pt x="95" y="25"/>
                </a:cubicBezTo>
                <a:close/>
                <a:moveTo>
                  <a:pt x="118" y="25"/>
                </a:moveTo>
                <a:cubicBezTo>
                  <a:pt x="117" y="24"/>
                  <a:pt x="117" y="24"/>
                  <a:pt x="117" y="24"/>
                </a:cubicBezTo>
                <a:cubicBezTo>
                  <a:pt x="114" y="24"/>
                  <a:pt x="111" y="25"/>
                  <a:pt x="108" y="25"/>
                </a:cubicBezTo>
                <a:cubicBezTo>
                  <a:pt x="108" y="26"/>
                  <a:pt x="108" y="26"/>
                  <a:pt x="108" y="26"/>
                </a:cubicBezTo>
                <a:cubicBezTo>
                  <a:pt x="107" y="25"/>
                  <a:pt x="105" y="26"/>
                  <a:pt x="104" y="26"/>
                </a:cubicBezTo>
                <a:cubicBezTo>
                  <a:pt x="107" y="26"/>
                  <a:pt x="111" y="26"/>
                  <a:pt x="114" y="26"/>
                </a:cubicBezTo>
                <a:cubicBezTo>
                  <a:pt x="114" y="26"/>
                  <a:pt x="111" y="25"/>
                  <a:pt x="111" y="27"/>
                </a:cubicBezTo>
                <a:cubicBezTo>
                  <a:pt x="114" y="26"/>
                  <a:pt x="118" y="26"/>
                  <a:pt x="121" y="26"/>
                </a:cubicBezTo>
                <a:cubicBezTo>
                  <a:pt x="120" y="26"/>
                  <a:pt x="120" y="26"/>
                  <a:pt x="120" y="26"/>
                </a:cubicBezTo>
                <a:cubicBezTo>
                  <a:pt x="121" y="26"/>
                  <a:pt x="121" y="26"/>
                  <a:pt x="121" y="26"/>
                </a:cubicBezTo>
                <a:cubicBezTo>
                  <a:pt x="122" y="27"/>
                  <a:pt x="123" y="25"/>
                  <a:pt x="124" y="26"/>
                </a:cubicBezTo>
                <a:cubicBezTo>
                  <a:pt x="125" y="26"/>
                  <a:pt x="126" y="27"/>
                  <a:pt x="127" y="26"/>
                </a:cubicBezTo>
                <a:cubicBezTo>
                  <a:pt x="129" y="27"/>
                  <a:pt x="132" y="28"/>
                  <a:pt x="135" y="28"/>
                </a:cubicBezTo>
                <a:cubicBezTo>
                  <a:pt x="137" y="27"/>
                  <a:pt x="138" y="30"/>
                  <a:pt x="139" y="28"/>
                </a:cubicBezTo>
                <a:cubicBezTo>
                  <a:pt x="140" y="28"/>
                  <a:pt x="140" y="29"/>
                  <a:pt x="140" y="29"/>
                </a:cubicBezTo>
                <a:cubicBezTo>
                  <a:pt x="143" y="29"/>
                  <a:pt x="143" y="29"/>
                  <a:pt x="143" y="29"/>
                </a:cubicBezTo>
                <a:cubicBezTo>
                  <a:pt x="144" y="30"/>
                  <a:pt x="146" y="32"/>
                  <a:pt x="148" y="31"/>
                </a:cubicBezTo>
                <a:cubicBezTo>
                  <a:pt x="149" y="32"/>
                  <a:pt x="151" y="32"/>
                  <a:pt x="151" y="33"/>
                </a:cubicBezTo>
                <a:cubicBezTo>
                  <a:pt x="152" y="32"/>
                  <a:pt x="154" y="33"/>
                  <a:pt x="152" y="32"/>
                </a:cubicBezTo>
                <a:cubicBezTo>
                  <a:pt x="151" y="32"/>
                  <a:pt x="151" y="31"/>
                  <a:pt x="150" y="31"/>
                </a:cubicBezTo>
                <a:cubicBezTo>
                  <a:pt x="149" y="30"/>
                  <a:pt x="147" y="29"/>
                  <a:pt x="145" y="29"/>
                </a:cubicBezTo>
                <a:cubicBezTo>
                  <a:pt x="144" y="29"/>
                  <a:pt x="143" y="28"/>
                  <a:pt x="143" y="28"/>
                </a:cubicBezTo>
                <a:cubicBezTo>
                  <a:pt x="142" y="29"/>
                  <a:pt x="142" y="28"/>
                  <a:pt x="141" y="28"/>
                </a:cubicBezTo>
                <a:cubicBezTo>
                  <a:pt x="136" y="27"/>
                  <a:pt x="130" y="26"/>
                  <a:pt x="125" y="25"/>
                </a:cubicBezTo>
                <a:cubicBezTo>
                  <a:pt x="125" y="24"/>
                  <a:pt x="125" y="24"/>
                  <a:pt x="125" y="24"/>
                </a:cubicBezTo>
                <a:cubicBezTo>
                  <a:pt x="123" y="25"/>
                  <a:pt x="120" y="25"/>
                  <a:pt x="118" y="25"/>
                </a:cubicBezTo>
                <a:close/>
                <a:moveTo>
                  <a:pt x="120" y="24"/>
                </a:moveTo>
                <a:cubicBezTo>
                  <a:pt x="121" y="24"/>
                  <a:pt x="121" y="24"/>
                  <a:pt x="121" y="24"/>
                </a:cubicBezTo>
                <a:cubicBezTo>
                  <a:pt x="120" y="24"/>
                  <a:pt x="120" y="24"/>
                  <a:pt x="120" y="24"/>
                </a:cubicBezTo>
                <a:close/>
                <a:moveTo>
                  <a:pt x="148" y="24"/>
                </a:moveTo>
                <a:cubicBezTo>
                  <a:pt x="148" y="25"/>
                  <a:pt x="148" y="25"/>
                  <a:pt x="148" y="25"/>
                </a:cubicBezTo>
                <a:cubicBezTo>
                  <a:pt x="148" y="24"/>
                  <a:pt x="148" y="24"/>
                  <a:pt x="148" y="24"/>
                </a:cubicBezTo>
                <a:close/>
                <a:moveTo>
                  <a:pt x="161" y="27"/>
                </a:moveTo>
                <a:cubicBezTo>
                  <a:pt x="160" y="26"/>
                  <a:pt x="158" y="25"/>
                  <a:pt x="156" y="25"/>
                </a:cubicBezTo>
                <a:cubicBezTo>
                  <a:pt x="158" y="25"/>
                  <a:pt x="160" y="26"/>
                  <a:pt x="161" y="27"/>
                </a:cubicBezTo>
                <a:close/>
                <a:moveTo>
                  <a:pt x="137" y="26"/>
                </a:moveTo>
                <a:cubicBezTo>
                  <a:pt x="137" y="25"/>
                  <a:pt x="136" y="25"/>
                  <a:pt x="136" y="25"/>
                </a:cubicBezTo>
                <a:cubicBezTo>
                  <a:pt x="137" y="26"/>
                  <a:pt x="137" y="26"/>
                  <a:pt x="137" y="26"/>
                </a:cubicBezTo>
                <a:cubicBezTo>
                  <a:pt x="137" y="26"/>
                  <a:pt x="137" y="26"/>
                  <a:pt x="137" y="26"/>
                </a:cubicBezTo>
                <a:close/>
                <a:moveTo>
                  <a:pt x="103" y="26"/>
                </a:moveTo>
                <a:cubicBezTo>
                  <a:pt x="103" y="26"/>
                  <a:pt x="102" y="26"/>
                  <a:pt x="102" y="26"/>
                </a:cubicBezTo>
                <a:cubicBezTo>
                  <a:pt x="102" y="27"/>
                  <a:pt x="103" y="26"/>
                  <a:pt x="103" y="26"/>
                </a:cubicBezTo>
                <a:close/>
                <a:moveTo>
                  <a:pt x="101" y="27"/>
                </a:moveTo>
                <a:cubicBezTo>
                  <a:pt x="101" y="26"/>
                  <a:pt x="99" y="27"/>
                  <a:pt x="99" y="26"/>
                </a:cubicBezTo>
                <a:cubicBezTo>
                  <a:pt x="98" y="28"/>
                  <a:pt x="95" y="27"/>
                  <a:pt x="94" y="28"/>
                </a:cubicBezTo>
                <a:cubicBezTo>
                  <a:pt x="95" y="27"/>
                  <a:pt x="95" y="27"/>
                  <a:pt x="95" y="27"/>
                </a:cubicBezTo>
                <a:cubicBezTo>
                  <a:pt x="96" y="28"/>
                  <a:pt x="96" y="28"/>
                  <a:pt x="96" y="28"/>
                </a:cubicBezTo>
                <a:cubicBezTo>
                  <a:pt x="97" y="29"/>
                  <a:pt x="97" y="28"/>
                  <a:pt x="98" y="27"/>
                </a:cubicBezTo>
                <a:cubicBezTo>
                  <a:pt x="98" y="28"/>
                  <a:pt x="98" y="28"/>
                  <a:pt x="98" y="28"/>
                </a:cubicBezTo>
                <a:cubicBezTo>
                  <a:pt x="99" y="27"/>
                  <a:pt x="100" y="28"/>
                  <a:pt x="100" y="27"/>
                </a:cubicBezTo>
                <a:cubicBezTo>
                  <a:pt x="101" y="27"/>
                  <a:pt x="101" y="27"/>
                  <a:pt x="101" y="27"/>
                </a:cubicBezTo>
                <a:close/>
                <a:moveTo>
                  <a:pt x="153" y="26"/>
                </a:moveTo>
                <a:cubicBezTo>
                  <a:pt x="155" y="27"/>
                  <a:pt x="155" y="27"/>
                  <a:pt x="155" y="27"/>
                </a:cubicBezTo>
                <a:cubicBezTo>
                  <a:pt x="153" y="26"/>
                  <a:pt x="153" y="26"/>
                  <a:pt x="153" y="26"/>
                </a:cubicBezTo>
                <a:close/>
                <a:moveTo>
                  <a:pt x="110" y="27"/>
                </a:moveTo>
                <a:cubicBezTo>
                  <a:pt x="107" y="26"/>
                  <a:pt x="105" y="26"/>
                  <a:pt x="103" y="27"/>
                </a:cubicBezTo>
                <a:cubicBezTo>
                  <a:pt x="105" y="28"/>
                  <a:pt x="108" y="27"/>
                  <a:pt x="110" y="27"/>
                </a:cubicBezTo>
                <a:close/>
                <a:moveTo>
                  <a:pt x="142" y="27"/>
                </a:moveTo>
                <a:cubicBezTo>
                  <a:pt x="142" y="27"/>
                  <a:pt x="142" y="27"/>
                  <a:pt x="142" y="27"/>
                </a:cubicBezTo>
                <a:cubicBezTo>
                  <a:pt x="141" y="27"/>
                  <a:pt x="141" y="27"/>
                  <a:pt x="141" y="27"/>
                </a:cubicBezTo>
                <a:cubicBezTo>
                  <a:pt x="142" y="27"/>
                  <a:pt x="142" y="27"/>
                  <a:pt x="142" y="27"/>
                </a:cubicBezTo>
                <a:close/>
                <a:moveTo>
                  <a:pt x="156" y="27"/>
                </a:moveTo>
                <a:cubicBezTo>
                  <a:pt x="156" y="27"/>
                  <a:pt x="156" y="27"/>
                  <a:pt x="156" y="27"/>
                </a:cubicBezTo>
                <a:cubicBezTo>
                  <a:pt x="156" y="27"/>
                  <a:pt x="156" y="27"/>
                  <a:pt x="156" y="27"/>
                </a:cubicBezTo>
                <a:cubicBezTo>
                  <a:pt x="156" y="27"/>
                  <a:pt x="156" y="27"/>
                  <a:pt x="156" y="27"/>
                </a:cubicBezTo>
                <a:close/>
                <a:moveTo>
                  <a:pt x="167" y="30"/>
                </a:moveTo>
                <a:cubicBezTo>
                  <a:pt x="165" y="29"/>
                  <a:pt x="163" y="27"/>
                  <a:pt x="161" y="27"/>
                </a:cubicBezTo>
                <a:cubicBezTo>
                  <a:pt x="162" y="28"/>
                  <a:pt x="162" y="28"/>
                  <a:pt x="162" y="28"/>
                </a:cubicBezTo>
                <a:cubicBezTo>
                  <a:pt x="164" y="28"/>
                  <a:pt x="166" y="30"/>
                  <a:pt x="167" y="30"/>
                </a:cubicBezTo>
                <a:close/>
                <a:moveTo>
                  <a:pt x="84" y="28"/>
                </a:moveTo>
                <a:cubicBezTo>
                  <a:pt x="85" y="27"/>
                  <a:pt x="85" y="27"/>
                  <a:pt x="85" y="27"/>
                </a:cubicBezTo>
                <a:cubicBezTo>
                  <a:pt x="85" y="27"/>
                  <a:pt x="85" y="27"/>
                  <a:pt x="85" y="27"/>
                </a:cubicBezTo>
                <a:cubicBezTo>
                  <a:pt x="84" y="28"/>
                  <a:pt x="84" y="28"/>
                  <a:pt x="84" y="28"/>
                </a:cubicBezTo>
                <a:close/>
                <a:moveTo>
                  <a:pt x="94" y="29"/>
                </a:moveTo>
                <a:cubicBezTo>
                  <a:pt x="93" y="29"/>
                  <a:pt x="93" y="29"/>
                  <a:pt x="93" y="29"/>
                </a:cubicBezTo>
                <a:cubicBezTo>
                  <a:pt x="93" y="28"/>
                  <a:pt x="93" y="28"/>
                  <a:pt x="93" y="28"/>
                </a:cubicBezTo>
                <a:cubicBezTo>
                  <a:pt x="92" y="29"/>
                  <a:pt x="90" y="28"/>
                  <a:pt x="89" y="29"/>
                </a:cubicBezTo>
                <a:cubicBezTo>
                  <a:pt x="90" y="29"/>
                  <a:pt x="91" y="28"/>
                  <a:pt x="92" y="29"/>
                </a:cubicBezTo>
                <a:cubicBezTo>
                  <a:pt x="89" y="31"/>
                  <a:pt x="85" y="31"/>
                  <a:pt x="82" y="33"/>
                </a:cubicBezTo>
                <a:cubicBezTo>
                  <a:pt x="87" y="33"/>
                  <a:pt x="90" y="30"/>
                  <a:pt x="94" y="29"/>
                </a:cubicBezTo>
                <a:close/>
                <a:moveTo>
                  <a:pt x="147" y="28"/>
                </a:moveTo>
                <a:cubicBezTo>
                  <a:pt x="147" y="28"/>
                  <a:pt x="147" y="28"/>
                  <a:pt x="147" y="28"/>
                </a:cubicBezTo>
                <a:cubicBezTo>
                  <a:pt x="146" y="28"/>
                  <a:pt x="146" y="28"/>
                  <a:pt x="146" y="28"/>
                </a:cubicBezTo>
                <a:cubicBezTo>
                  <a:pt x="147" y="28"/>
                  <a:pt x="147" y="28"/>
                  <a:pt x="147" y="28"/>
                </a:cubicBezTo>
                <a:close/>
                <a:moveTo>
                  <a:pt x="148" y="28"/>
                </a:moveTo>
                <a:cubicBezTo>
                  <a:pt x="149" y="28"/>
                  <a:pt x="149" y="28"/>
                  <a:pt x="149" y="28"/>
                </a:cubicBezTo>
                <a:cubicBezTo>
                  <a:pt x="148" y="28"/>
                  <a:pt x="148" y="28"/>
                  <a:pt x="148" y="28"/>
                </a:cubicBezTo>
                <a:cubicBezTo>
                  <a:pt x="148" y="28"/>
                  <a:pt x="148" y="28"/>
                  <a:pt x="148" y="28"/>
                </a:cubicBezTo>
                <a:close/>
                <a:moveTo>
                  <a:pt x="88" y="29"/>
                </a:moveTo>
                <a:cubicBezTo>
                  <a:pt x="86" y="30"/>
                  <a:pt x="83" y="31"/>
                  <a:pt x="81" y="33"/>
                </a:cubicBezTo>
                <a:cubicBezTo>
                  <a:pt x="85" y="31"/>
                  <a:pt x="85" y="31"/>
                  <a:pt x="85" y="31"/>
                </a:cubicBezTo>
                <a:cubicBezTo>
                  <a:pt x="86" y="30"/>
                  <a:pt x="88" y="30"/>
                  <a:pt x="88" y="29"/>
                </a:cubicBezTo>
                <a:close/>
                <a:moveTo>
                  <a:pt x="157" y="31"/>
                </a:moveTo>
                <a:cubicBezTo>
                  <a:pt x="156" y="31"/>
                  <a:pt x="156" y="31"/>
                  <a:pt x="156" y="31"/>
                </a:cubicBezTo>
                <a:cubicBezTo>
                  <a:pt x="154" y="30"/>
                  <a:pt x="154" y="30"/>
                  <a:pt x="154" y="30"/>
                </a:cubicBezTo>
                <a:cubicBezTo>
                  <a:pt x="157" y="31"/>
                  <a:pt x="157" y="31"/>
                  <a:pt x="157" y="31"/>
                </a:cubicBezTo>
                <a:close/>
                <a:moveTo>
                  <a:pt x="171" y="35"/>
                </a:moveTo>
                <a:cubicBezTo>
                  <a:pt x="169" y="34"/>
                  <a:pt x="167" y="32"/>
                  <a:pt x="165" y="31"/>
                </a:cubicBezTo>
                <a:cubicBezTo>
                  <a:pt x="167" y="33"/>
                  <a:pt x="169" y="35"/>
                  <a:pt x="171" y="36"/>
                </a:cubicBezTo>
                <a:cubicBezTo>
                  <a:pt x="171" y="35"/>
                  <a:pt x="171" y="35"/>
                  <a:pt x="171" y="35"/>
                </a:cubicBezTo>
                <a:close/>
                <a:moveTo>
                  <a:pt x="161" y="33"/>
                </a:moveTo>
                <a:cubicBezTo>
                  <a:pt x="158" y="32"/>
                  <a:pt x="158" y="32"/>
                  <a:pt x="158" y="32"/>
                </a:cubicBezTo>
                <a:cubicBezTo>
                  <a:pt x="159" y="32"/>
                  <a:pt x="160" y="33"/>
                  <a:pt x="161" y="33"/>
                </a:cubicBezTo>
                <a:close/>
                <a:moveTo>
                  <a:pt x="80" y="33"/>
                </a:moveTo>
                <a:cubicBezTo>
                  <a:pt x="80" y="33"/>
                  <a:pt x="80" y="33"/>
                  <a:pt x="80" y="33"/>
                </a:cubicBezTo>
                <a:cubicBezTo>
                  <a:pt x="80" y="33"/>
                  <a:pt x="80" y="33"/>
                  <a:pt x="80" y="33"/>
                </a:cubicBezTo>
                <a:cubicBezTo>
                  <a:pt x="80" y="33"/>
                  <a:pt x="80" y="33"/>
                  <a:pt x="80" y="33"/>
                </a:cubicBezTo>
                <a:close/>
                <a:moveTo>
                  <a:pt x="121" y="33"/>
                </a:moveTo>
                <a:cubicBezTo>
                  <a:pt x="120" y="33"/>
                  <a:pt x="118" y="33"/>
                  <a:pt x="117" y="33"/>
                </a:cubicBezTo>
                <a:cubicBezTo>
                  <a:pt x="119" y="33"/>
                  <a:pt x="120" y="34"/>
                  <a:pt x="121" y="33"/>
                </a:cubicBezTo>
                <a:close/>
                <a:moveTo>
                  <a:pt x="158" y="35"/>
                </a:moveTo>
                <a:cubicBezTo>
                  <a:pt x="156" y="34"/>
                  <a:pt x="154" y="32"/>
                  <a:pt x="153" y="33"/>
                </a:cubicBezTo>
                <a:cubicBezTo>
                  <a:pt x="154" y="34"/>
                  <a:pt x="154" y="34"/>
                  <a:pt x="155" y="35"/>
                </a:cubicBezTo>
                <a:cubicBezTo>
                  <a:pt x="156" y="35"/>
                  <a:pt x="157" y="35"/>
                  <a:pt x="158" y="35"/>
                </a:cubicBezTo>
                <a:close/>
                <a:moveTo>
                  <a:pt x="116" y="33"/>
                </a:moveTo>
                <a:cubicBezTo>
                  <a:pt x="117" y="33"/>
                  <a:pt x="117" y="33"/>
                  <a:pt x="117" y="33"/>
                </a:cubicBezTo>
                <a:cubicBezTo>
                  <a:pt x="117" y="33"/>
                  <a:pt x="117" y="33"/>
                  <a:pt x="117" y="33"/>
                </a:cubicBezTo>
                <a:cubicBezTo>
                  <a:pt x="116" y="33"/>
                  <a:pt x="116" y="33"/>
                  <a:pt x="116" y="33"/>
                </a:cubicBezTo>
                <a:cubicBezTo>
                  <a:pt x="116" y="33"/>
                  <a:pt x="116" y="33"/>
                  <a:pt x="116" y="33"/>
                </a:cubicBezTo>
                <a:close/>
                <a:moveTo>
                  <a:pt x="126" y="33"/>
                </a:moveTo>
                <a:cubicBezTo>
                  <a:pt x="128" y="33"/>
                  <a:pt x="128" y="33"/>
                  <a:pt x="128" y="33"/>
                </a:cubicBezTo>
                <a:cubicBezTo>
                  <a:pt x="126" y="33"/>
                  <a:pt x="126" y="33"/>
                  <a:pt x="126" y="33"/>
                </a:cubicBezTo>
                <a:cubicBezTo>
                  <a:pt x="126" y="33"/>
                  <a:pt x="126" y="33"/>
                  <a:pt x="126" y="33"/>
                </a:cubicBezTo>
                <a:close/>
                <a:moveTo>
                  <a:pt x="134" y="34"/>
                </a:moveTo>
                <a:cubicBezTo>
                  <a:pt x="129" y="33"/>
                  <a:pt x="129" y="33"/>
                  <a:pt x="129" y="33"/>
                </a:cubicBezTo>
                <a:cubicBezTo>
                  <a:pt x="131" y="34"/>
                  <a:pt x="133" y="33"/>
                  <a:pt x="134" y="34"/>
                </a:cubicBezTo>
                <a:close/>
                <a:moveTo>
                  <a:pt x="109" y="34"/>
                </a:moveTo>
                <a:cubicBezTo>
                  <a:pt x="106" y="34"/>
                  <a:pt x="104" y="35"/>
                  <a:pt x="102" y="36"/>
                </a:cubicBezTo>
                <a:cubicBezTo>
                  <a:pt x="104" y="35"/>
                  <a:pt x="107" y="35"/>
                  <a:pt x="109" y="34"/>
                </a:cubicBezTo>
                <a:close/>
                <a:moveTo>
                  <a:pt x="137" y="34"/>
                </a:moveTo>
                <a:cubicBezTo>
                  <a:pt x="135" y="34"/>
                  <a:pt x="135" y="34"/>
                  <a:pt x="135" y="34"/>
                </a:cubicBezTo>
                <a:cubicBezTo>
                  <a:pt x="136" y="34"/>
                  <a:pt x="136" y="35"/>
                  <a:pt x="137" y="34"/>
                </a:cubicBezTo>
                <a:close/>
                <a:moveTo>
                  <a:pt x="76" y="37"/>
                </a:moveTo>
                <a:cubicBezTo>
                  <a:pt x="77" y="36"/>
                  <a:pt x="80" y="36"/>
                  <a:pt x="81" y="34"/>
                </a:cubicBezTo>
                <a:cubicBezTo>
                  <a:pt x="79" y="35"/>
                  <a:pt x="77" y="36"/>
                  <a:pt x="76" y="37"/>
                </a:cubicBezTo>
                <a:close/>
                <a:moveTo>
                  <a:pt x="140" y="35"/>
                </a:moveTo>
                <a:cubicBezTo>
                  <a:pt x="140" y="35"/>
                  <a:pt x="140" y="35"/>
                  <a:pt x="139" y="35"/>
                </a:cubicBezTo>
                <a:cubicBezTo>
                  <a:pt x="139" y="35"/>
                  <a:pt x="139" y="35"/>
                  <a:pt x="139" y="35"/>
                </a:cubicBezTo>
                <a:cubicBezTo>
                  <a:pt x="140" y="35"/>
                  <a:pt x="140" y="35"/>
                  <a:pt x="140" y="35"/>
                </a:cubicBezTo>
                <a:close/>
                <a:moveTo>
                  <a:pt x="160" y="35"/>
                </a:moveTo>
                <a:cubicBezTo>
                  <a:pt x="159" y="35"/>
                  <a:pt x="158" y="36"/>
                  <a:pt x="157" y="36"/>
                </a:cubicBezTo>
                <a:cubicBezTo>
                  <a:pt x="158" y="36"/>
                  <a:pt x="160" y="36"/>
                  <a:pt x="160" y="35"/>
                </a:cubicBezTo>
                <a:close/>
                <a:moveTo>
                  <a:pt x="148" y="37"/>
                </a:moveTo>
                <a:cubicBezTo>
                  <a:pt x="142" y="35"/>
                  <a:pt x="142" y="35"/>
                  <a:pt x="142" y="35"/>
                </a:cubicBezTo>
                <a:cubicBezTo>
                  <a:pt x="143" y="36"/>
                  <a:pt x="146" y="37"/>
                  <a:pt x="148" y="37"/>
                </a:cubicBezTo>
                <a:close/>
                <a:moveTo>
                  <a:pt x="89" y="41"/>
                </a:moveTo>
                <a:cubicBezTo>
                  <a:pt x="92" y="38"/>
                  <a:pt x="96" y="38"/>
                  <a:pt x="100" y="36"/>
                </a:cubicBezTo>
                <a:cubicBezTo>
                  <a:pt x="96" y="37"/>
                  <a:pt x="92" y="39"/>
                  <a:pt x="89" y="41"/>
                </a:cubicBezTo>
                <a:close/>
                <a:moveTo>
                  <a:pt x="165" y="39"/>
                </a:moveTo>
                <a:cubicBezTo>
                  <a:pt x="164" y="38"/>
                  <a:pt x="164" y="38"/>
                  <a:pt x="164" y="38"/>
                </a:cubicBezTo>
                <a:cubicBezTo>
                  <a:pt x="163" y="38"/>
                  <a:pt x="161" y="35"/>
                  <a:pt x="159" y="37"/>
                </a:cubicBezTo>
                <a:cubicBezTo>
                  <a:pt x="160" y="37"/>
                  <a:pt x="160" y="37"/>
                  <a:pt x="160" y="37"/>
                </a:cubicBezTo>
                <a:cubicBezTo>
                  <a:pt x="161" y="36"/>
                  <a:pt x="162" y="39"/>
                  <a:pt x="163" y="38"/>
                </a:cubicBezTo>
                <a:cubicBezTo>
                  <a:pt x="163" y="39"/>
                  <a:pt x="163" y="39"/>
                  <a:pt x="163" y="39"/>
                </a:cubicBezTo>
                <a:cubicBezTo>
                  <a:pt x="163" y="39"/>
                  <a:pt x="166" y="39"/>
                  <a:pt x="165" y="40"/>
                </a:cubicBezTo>
                <a:cubicBezTo>
                  <a:pt x="166" y="40"/>
                  <a:pt x="167" y="45"/>
                  <a:pt x="169" y="42"/>
                </a:cubicBezTo>
                <a:cubicBezTo>
                  <a:pt x="168" y="40"/>
                  <a:pt x="166" y="40"/>
                  <a:pt x="165" y="39"/>
                </a:cubicBezTo>
                <a:close/>
                <a:moveTo>
                  <a:pt x="169" y="38"/>
                </a:moveTo>
                <a:cubicBezTo>
                  <a:pt x="169" y="37"/>
                  <a:pt x="168" y="37"/>
                  <a:pt x="168" y="37"/>
                </a:cubicBezTo>
                <a:cubicBezTo>
                  <a:pt x="168" y="37"/>
                  <a:pt x="169" y="38"/>
                  <a:pt x="169" y="38"/>
                </a:cubicBezTo>
                <a:close/>
                <a:moveTo>
                  <a:pt x="67" y="44"/>
                </a:moveTo>
                <a:cubicBezTo>
                  <a:pt x="69" y="42"/>
                  <a:pt x="73" y="40"/>
                  <a:pt x="75" y="38"/>
                </a:cubicBezTo>
                <a:cubicBezTo>
                  <a:pt x="72" y="39"/>
                  <a:pt x="69" y="42"/>
                  <a:pt x="67" y="44"/>
                </a:cubicBezTo>
                <a:cubicBezTo>
                  <a:pt x="67" y="44"/>
                  <a:pt x="67" y="44"/>
                  <a:pt x="67" y="44"/>
                </a:cubicBezTo>
                <a:close/>
                <a:moveTo>
                  <a:pt x="175" y="39"/>
                </a:moveTo>
                <a:cubicBezTo>
                  <a:pt x="175" y="39"/>
                  <a:pt x="175" y="39"/>
                  <a:pt x="175" y="39"/>
                </a:cubicBezTo>
                <a:cubicBezTo>
                  <a:pt x="174" y="38"/>
                  <a:pt x="174" y="38"/>
                  <a:pt x="174" y="38"/>
                </a:cubicBezTo>
                <a:cubicBezTo>
                  <a:pt x="175" y="39"/>
                  <a:pt x="175" y="39"/>
                  <a:pt x="175" y="39"/>
                </a:cubicBezTo>
                <a:close/>
                <a:moveTo>
                  <a:pt x="74" y="40"/>
                </a:moveTo>
                <a:cubicBezTo>
                  <a:pt x="74" y="39"/>
                  <a:pt x="74" y="40"/>
                  <a:pt x="74" y="41"/>
                </a:cubicBezTo>
                <a:cubicBezTo>
                  <a:pt x="74" y="40"/>
                  <a:pt x="74" y="40"/>
                  <a:pt x="74" y="40"/>
                </a:cubicBezTo>
                <a:close/>
                <a:moveTo>
                  <a:pt x="180" y="40"/>
                </a:moveTo>
                <a:cubicBezTo>
                  <a:pt x="181" y="40"/>
                  <a:pt x="181" y="40"/>
                  <a:pt x="181" y="40"/>
                </a:cubicBezTo>
                <a:cubicBezTo>
                  <a:pt x="180" y="40"/>
                  <a:pt x="180" y="40"/>
                  <a:pt x="180" y="40"/>
                </a:cubicBezTo>
                <a:close/>
                <a:moveTo>
                  <a:pt x="183" y="42"/>
                </a:moveTo>
                <a:cubicBezTo>
                  <a:pt x="182" y="41"/>
                  <a:pt x="182" y="41"/>
                  <a:pt x="182" y="41"/>
                </a:cubicBezTo>
                <a:cubicBezTo>
                  <a:pt x="182" y="41"/>
                  <a:pt x="182" y="41"/>
                  <a:pt x="182" y="41"/>
                </a:cubicBezTo>
                <a:cubicBezTo>
                  <a:pt x="183" y="42"/>
                  <a:pt x="183" y="42"/>
                  <a:pt x="183" y="42"/>
                </a:cubicBezTo>
                <a:close/>
                <a:moveTo>
                  <a:pt x="88" y="41"/>
                </a:moveTo>
                <a:cubicBezTo>
                  <a:pt x="87" y="41"/>
                  <a:pt x="86" y="41"/>
                  <a:pt x="85" y="42"/>
                </a:cubicBezTo>
                <a:cubicBezTo>
                  <a:pt x="86" y="42"/>
                  <a:pt x="87" y="41"/>
                  <a:pt x="88" y="41"/>
                </a:cubicBezTo>
                <a:close/>
                <a:moveTo>
                  <a:pt x="71" y="42"/>
                </a:moveTo>
                <a:cubicBezTo>
                  <a:pt x="72" y="42"/>
                  <a:pt x="72" y="42"/>
                  <a:pt x="72" y="42"/>
                </a:cubicBezTo>
                <a:cubicBezTo>
                  <a:pt x="72" y="41"/>
                  <a:pt x="72" y="41"/>
                  <a:pt x="72" y="41"/>
                </a:cubicBezTo>
                <a:cubicBezTo>
                  <a:pt x="71" y="42"/>
                  <a:pt x="71" y="42"/>
                  <a:pt x="71" y="42"/>
                </a:cubicBezTo>
                <a:close/>
                <a:moveTo>
                  <a:pt x="66" y="45"/>
                </a:moveTo>
                <a:cubicBezTo>
                  <a:pt x="64" y="45"/>
                  <a:pt x="63" y="46"/>
                  <a:pt x="63" y="48"/>
                </a:cubicBezTo>
                <a:cubicBezTo>
                  <a:pt x="65" y="46"/>
                  <a:pt x="65" y="46"/>
                  <a:pt x="65" y="46"/>
                </a:cubicBezTo>
                <a:cubicBezTo>
                  <a:pt x="65" y="46"/>
                  <a:pt x="65" y="47"/>
                  <a:pt x="65" y="47"/>
                </a:cubicBezTo>
                <a:cubicBezTo>
                  <a:pt x="66" y="47"/>
                  <a:pt x="66" y="47"/>
                  <a:pt x="66" y="47"/>
                </a:cubicBezTo>
                <a:cubicBezTo>
                  <a:pt x="65" y="46"/>
                  <a:pt x="66" y="46"/>
                  <a:pt x="66" y="45"/>
                </a:cubicBezTo>
                <a:close/>
                <a:moveTo>
                  <a:pt x="183" y="49"/>
                </a:moveTo>
                <a:cubicBezTo>
                  <a:pt x="183" y="49"/>
                  <a:pt x="183" y="49"/>
                  <a:pt x="183" y="49"/>
                </a:cubicBezTo>
                <a:cubicBezTo>
                  <a:pt x="181" y="47"/>
                  <a:pt x="181" y="47"/>
                  <a:pt x="181" y="47"/>
                </a:cubicBezTo>
                <a:cubicBezTo>
                  <a:pt x="183" y="49"/>
                  <a:pt x="183" y="49"/>
                  <a:pt x="183" y="49"/>
                </a:cubicBezTo>
                <a:close/>
                <a:moveTo>
                  <a:pt x="61" y="50"/>
                </a:moveTo>
                <a:cubicBezTo>
                  <a:pt x="61" y="49"/>
                  <a:pt x="61" y="49"/>
                  <a:pt x="61" y="49"/>
                </a:cubicBezTo>
                <a:cubicBezTo>
                  <a:pt x="61" y="49"/>
                  <a:pt x="61" y="49"/>
                  <a:pt x="61" y="49"/>
                </a:cubicBezTo>
                <a:cubicBezTo>
                  <a:pt x="61" y="50"/>
                  <a:pt x="61" y="50"/>
                  <a:pt x="61" y="50"/>
                </a:cubicBezTo>
                <a:close/>
                <a:moveTo>
                  <a:pt x="58" y="51"/>
                </a:moveTo>
                <a:cubicBezTo>
                  <a:pt x="59" y="51"/>
                  <a:pt x="59" y="51"/>
                  <a:pt x="59" y="51"/>
                </a:cubicBezTo>
                <a:cubicBezTo>
                  <a:pt x="60" y="50"/>
                  <a:pt x="60" y="50"/>
                  <a:pt x="60" y="50"/>
                </a:cubicBezTo>
                <a:cubicBezTo>
                  <a:pt x="58" y="51"/>
                  <a:pt x="58" y="51"/>
                  <a:pt x="58" y="51"/>
                </a:cubicBezTo>
                <a:close/>
                <a:moveTo>
                  <a:pt x="190" y="57"/>
                </a:moveTo>
                <a:cubicBezTo>
                  <a:pt x="188" y="55"/>
                  <a:pt x="187" y="53"/>
                  <a:pt x="185" y="51"/>
                </a:cubicBezTo>
                <a:cubicBezTo>
                  <a:pt x="187" y="53"/>
                  <a:pt x="188" y="56"/>
                  <a:pt x="190" y="57"/>
                </a:cubicBezTo>
                <a:close/>
                <a:moveTo>
                  <a:pt x="190" y="52"/>
                </a:moveTo>
                <a:cubicBezTo>
                  <a:pt x="193" y="54"/>
                  <a:pt x="193" y="54"/>
                  <a:pt x="193" y="54"/>
                </a:cubicBezTo>
                <a:cubicBezTo>
                  <a:pt x="190" y="52"/>
                  <a:pt x="190" y="52"/>
                  <a:pt x="190" y="52"/>
                </a:cubicBezTo>
                <a:close/>
                <a:moveTo>
                  <a:pt x="67" y="55"/>
                </a:moveTo>
                <a:cubicBezTo>
                  <a:pt x="69" y="53"/>
                  <a:pt x="69" y="53"/>
                  <a:pt x="69" y="53"/>
                </a:cubicBezTo>
                <a:cubicBezTo>
                  <a:pt x="69" y="54"/>
                  <a:pt x="67" y="54"/>
                  <a:pt x="67" y="55"/>
                </a:cubicBezTo>
                <a:close/>
                <a:moveTo>
                  <a:pt x="193" y="61"/>
                </a:moveTo>
                <a:cubicBezTo>
                  <a:pt x="192" y="60"/>
                  <a:pt x="192" y="60"/>
                  <a:pt x="192" y="60"/>
                </a:cubicBezTo>
                <a:cubicBezTo>
                  <a:pt x="192" y="60"/>
                  <a:pt x="192" y="61"/>
                  <a:pt x="193" y="61"/>
                </a:cubicBezTo>
                <a:close/>
                <a:moveTo>
                  <a:pt x="198" y="62"/>
                </a:moveTo>
                <a:cubicBezTo>
                  <a:pt x="197" y="61"/>
                  <a:pt x="197" y="61"/>
                  <a:pt x="197" y="61"/>
                </a:cubicBezTo>
                <a:cubicBezTo>
                  <a:pt x="198" y="61"/>
                  <a:pt x="198" y="62"/>
                  <a:pt x="198" y="62"/>
                </a:cubicBezTo>
                <a:close/>
                <a:moveTo>
                  <a:pt x="223" y="62"/>
                </a:moveTo>
                <a:cubicBezTo>
                  <a:pt x="223" y="62"/>
                  <a:pt x="223" y="62"/>
                  <a:pt x="223" y="62"/>
                </a:cubicBezTo>
                <a:cubicBezTo>
                  <a:pt x="223" y="62"/>
                  <a:pt x="223" y="62"/>
                  <a:pt x="223" y="62"/>
                </a:cubicBezTo>
                <a:cubicBezTo>
                  <a:pt x="223" y="62"/>
                  <a:pt x="223" y="62"/>
                  <a:pt x="223" y="62"/>
                </a:cubicBezTo>
                <a:close/>
                <a:moveTo>
                  <a:pt x="194" y="63"/>
                </a:moveTo>
                <a:cubicBezTo>
                  <a:pt x="194" y="63"/>
                  <a:pt x="194" y="63"/>
                  <a:pt x="194" y="63"/>
                </a:cubicBezTo>
                <a:cubicBezTo>
                  <a:pt x="194" y="64"/>
                  <a:pt x="194" y="64"/>
                  <a:pt x="194" y="64"/>
                </a:cubicBezTo>
                <a:cubicBezTo>
                  <a:pt x="195" y="64"/>
                  <a:pt x="195" y="64"/>
                  <a:pt x="195" y="64"/>
                </a:cubicBezTo>
                <a:cubicBezTo>
                  <a:pt x="195" y="64"/>
                  <a:pt x="194" y="64"/>
                  <a:pt x="194" y="63"/>
                </a:cubicBezTo>
                <a:close/>
                <a:moveTo>
                  <a:pt x="226" y="69"/>
                </a:moveTo>
                <a:cubicBezTo>
                  <a:pt x="226" y="67"/>
                  <a:pt x="225" y="66"/>
                  <a:pt x="224" y="65"/>
                </a:cubicBezTo>
                <a:cubicBezTo>
                  <a:pt x="224" y="66"/>
                  <a:pt x="225" y="68"/>
                  <a:pt x="226" y="69"/>
                </a:cubicBezTo>
                <a:close/>
                <a:moveTo>
                  <a:pt x="197" y="68"/>
                </a:moveTo>
                <a:cubicBezTo>
                  <a:pt x="195" y="65"/>
                  <a:pt x="195" y="65"/>
                  <a:pt x="195" y="65"/>
                </a:cubicBezTo>
                <a:cubicBezTo>
                  <a:pt x="195" y="66"/>
                  <a:pt x="196" y="68"/>
                  <a:pt x="197" y="68"/>
                </a:cubicBezTo>
                <a:close/>
                <a:moveTo>
                  <a:pt x="48" y="83"/>
                </a:moveTo>
                <a:cubicBezTo>
                  <a:pt x="51" y="77"/>
                  <a:pt x="52" y="71"/>
                  <a:pt x="57" y="66"/>
                </a:cubicBezTo>
                <a:cubicBezTo>
                  <a:pt x="54" y="70"/>
                  <a:pt x="51" y="74"/>
                  <a:pt x="50" y="79"/>
                </a:cubicBezTo>
                <a:cubicBezTo>
                  <a:pt x="49" y="80"/>
                  <a:pt x="49" y="81"/>
                  <a:pt x="48" y="82"/>
                </a:cubicBezTo>
                <a:cubicBezTo>
                  <a:pt x="48" y="82"/>
                  <a:pt x="48" y="83"/>
                  <a:pt x="48" y="83"/>
                </a:cubicBezTo>
                <a:close/>
                <a:moveTo>
                  <a:pt x="188" y="68"/>
                </a:moveTo>
                <a:cubicBezTo>
                  <a:pt x="188" y="67"/>
                  <a:pt x="187" y="66"/>
                  <a:pt x="187" y="67"/>
                </a:cubicBezTo>
                <a:cubicBezTo>
                  <a:pt x="188" y="68"/>
                  <a:pt x="188" y="68"/>
                  <a:pt x="188" y="68"/>
                </a:cubicBezTo>
                <a:cubicBezTo>
                  <a:pt x="188" y="68"/>
                  <a:pt x="188" y="68"/>
                  <a:pt x="188" y="68"/>
                </a:cubicBezTo>
                <a:close/>
                <a:moveTo>
                  <a:pt x="190" y="70"/>
                </a:moveTo>
                <a:cubicBezTo>
                  <a:pt x="189" y="70"/>
                  <a:pt x="189" y="69"/>
                  <a:pt x="188" y="69"/>
                </a:cubicBezTo>
                <a:cubicBezTo>
                  <a:pt x="189" y="70"/>
                  <a:pt x="189" y="70"/>
                  <a:pt x="190" y="70"/>
                </a:cubicBezTo>
                <a:close/>
                <a:moveTo>
                  <a:pt x="198" y="70"/>
                </a:moveTo>
                <a:cubicBezTo>
                  <a:pt x="198" y="71"/>
                  <a:pt x="198" y="71"/>
                  <a:pt x="198" y="71"/>
                </a:cubicBezTo>
                <a:cubicBezTo>
                  <a:pt x="198" y="70"/>
                  <a:pt x="198" y="70"/>
                  <a:pt x="198" y="70"/>
                </a:cubicBezTo>
                <a:close/>
                <a:moveTo>
                  <a:pt x="227" y="74"/>
                </a:moveTo>
                <a:cubicBezTo>
                  <a:pt x="228" y="73"/>
                  <a:pt x="226" y="71"/>
                  <a:pt x="226" y="70"/>
                </a:cubicBezTo>
                <a:cubicBezTo>
                  <a:pt x="226" y="71"/>
                  <a:pt x="226" y="73"/>
                  <a:pt x="227" y="74"/>
                </a:cubicBezTo>
                <a:close/>
                <a:moveTo>
                  <a:pt x="191" y="73"/>
                </a:moveTo>
                <a:cubicBezTo>
                  <a:pt x="191" y="73"/>
                  <a:pt x="190" y="73"/>
                  <a:pt x="190" y="72"/>
                </a:cubicBezTo>
                <a:cubicBezTo>
                  <a:pt x="191" y="73"/>
                  <a:pt x="191" y="73"/>
                  <a:pt x="191" y="73"/>
                </a:cubicBezTo>
                <a:cubicBezTo>
                  <a:pt x="191" y="73"/>
                  <a:pt x="191" y="73"/>
                  <a:pt x="191" y="73"/>
                </a:cubicBezTo>
                <a:close/>
                <a:moveTo>
                  <a:pt x="199" y="73"/>
                </a:moveTo>
                <a:cubicBezTo>
                  <a:pt x="199" y="73"/>
                  <a:pt x="199" y="73"/>
                  <a:pt x="199" y="73"/>
                </a:cubicBezTo>
                <a:cubicBezTo>
                  <a:pt x="199" y="72"/>
                  <a:pt x="199" y="72"/>
                  <a:pt x="199" y="72"/>
                </a:cubicBezTo>
                <a:cubicBezTo>
                  <a:pt x="199" y="73"/>
                  <a:pt x="199" y="73"/>
                  <a:pt x="199" y="73"/>
                </a:cubicBezTo>
                <a:close/>
                <a:moveTo>
                  <a:pt x="191" y="74"/>
                </a:moveTo>
                <a:cubicBezTo>
                  <a:pt x="191" y="74"/>
                  <a:pt x="191" y="74"/>
                  <a:pt x="191" y="74"/>
                </a:cubicBezTo>
                <a:cubicBezTo>
                  <a:pt x="191" y="74"/>
                  <a:pt x="191" y="74"/>
                  <a:pt x="191" y="74"/>
                </a:cubicBezTo>
                <a:cubicBezTo>
                  <a:pt x="191" y="74"/>
                  <a:pt x="191" y="74"/>
                  <a:pt x="191" y="74"/>
                </a:cubicBezTo>
                <a:close/>
                <a:moveTo>
                  <a:pt x="201" y="74"/>
                </a:moveTo>
                <a:cubicBezTo>
                  <a:pt x="201" y="74"/>
                  <a:pt x="201" y="74"/>
                  <a:pt x="201" y="74"/>
                </a:cubicBezTo>
                <a:cubicBezTo>
                  <a:pt x="201" y="74"/>
                  <a:pt x="201" y="74"/>
                  <a:pt x="201" y="74"/>
                </a:cubicBezTo>
                <a:cubicBezTo>
                  <a:pt x="201" y="74"/>
                  <a:pt x="201" y="74"/>
                  <a:pt x="201" y="74"/>
                </a:cubicBezTo>
                <a:close/>
                <a:moveTo>
                  <a:pt x="228" y="77"/>
                </a:moveTo>
                <a:cubicBezTo>
                  <a:pt x="229" y="76"/>
                  <a:pt x="228" y="75"/>
                  <a:pt x="228" y="74"/>
                </a:cubicBezTo>
                <a:cubicBezTo>
                  <a:pt x="227" y="75"/>
                  <a:pt x="228" y="76"/>
                  <a:pt x="228" y="77"/>
                </a:cubicBezTo>
                <a:close/>
                <a:moveTo>
                  <a:pt x="200" y="75"/>
                </a:moveTo>
                <a:cubicBezTo>
                  <a:pt x="200" y="75"/>
                  <a:pt x="200" y="75"/>
                  <a:pt x="200" y="75"/>
                </a:cubicBezTo>
                <a:cubicBezTo>
                  <a:pt x="200" y="76"/>
                  <a:pt x="200" y="76"/>
                  <a:pt x="200" y="76"/>
                </a:cubicBezTo>
                <a:cubicBezTo>
                  <a:pt x="200" y="75"/>
                  <a:pt x="200" y="75"/>
                  <a:pt x="200" y="75"/>
                </a:cubicBezTo>
                <a:cubicBezTo>
                  <a:pt x="200" y="75"/>
                  <a:pt x="200" y="75"/>
                  <a:pt x="200" y="75"/>
                </a:cubicBezTo>
                <a:close/>
                <a:moveTo>
                  <a:pt x="192" y="77"/>
                </a:moveTo>
                <a:cubicBezTo>
                  <a:pt x="190" y="77"/>
                  <a:pt x="192" y="80"/>
                  <a:pt x="192" y="81"/>
                </a:cubicBezTo>
                <a:cubicBezTo>
                  <a:pt x="193" y="80"/>
                  <a:pt x="192" y="79"/>
                  <a:pt x="192" y="78"/>
                </a:cubicBezTo>
                <a:cubicBezTo>
                  <a:pt x="192" y="78"/>
                  <a:pt x="192" y="78"/>
                  <a:pt x="192" y="77"/>
                </a:cubicBezTo>
                <a:close/>
                <a:moveTo>
                  <a:pt x="201" y="78"/>
                </a:moveTo>
                <a:cubicBezTo>
                  <a:pt x="201" y="77"/>
                  <a:pt x="200" y="78"/>
                  <a:pt x="201" y="78"/>
                </a:cubicBezTo>
                <a:cubicBezTo>
                  <a:pt x="201" y="78"/>
                  <a:pt x="201" y="78"/>
                  <a:pt x="201" y="78"/>
                </a:cubicBezTo>
                <a:close/>
                <a:moveTo>
                  <a:pt x="206" y="79"/>
                </a:moveTo>
                <a:cubicBezTo>
                  <a:pt x="205" y="79"/>
                  <a:pt x="205" y="79"/>
                  <a:pt x="205" y="79"/>
                </a:cubicBezTo>
                <a:cubicBezTo>
                  <a:pt x="205" y="79"/>
                  <a:pt x="206" y="79"/>
                  <a:pt x="206" y="79"/>
                </a:cubicBezTo>
                <a:close/>
                <a:moveTo>
                  <a:pt x="202" y="83"/>
                </a:moveTo>
                <a:cubicBezTo>
                  <a:pt x="203" y="81"/>
                  <a:pt x="202" y="80"/>
                  <a:pt x="201" y="79"/>
                </a:cubicBezTo>
                <a:cubicBezTo>
                  <a:pt x="202" y="80"/>
                  <a:pt x="202" y="82"/>
                  <a:pt x="202" y="83"/>
                </a:cubicBezTo>
                <a:close/>
                <a:moveTo>
                  <a:pt x="207" y="83"/>
                </a:moveTo>
                <a:cubicBezTo>
                  <a:pt x="207" y="82"/>
                  <a:pt x="206" y="81"/>
                  <a:pt x="206" y="80"/>
                </a:cubicBezTo>
                <a:cubicBezTo>
                  <a:pt x="207" y="83"/>
                  <a:pt x="207" y="83"/>
                  <a:pt x="207" y="83"/>
                </a:cubicBezTo>
                <a:close/>
                <a:moveTo>
                  <a:pt x="193" y="84"/>
                </a:moveTo>
                <a:cubicBezTo>
                  <a:pt x="193" y="83"/>
                  <a:pt x="193" y="83"/>
                  <a:pt x="193" y="83"/>
                </a:cubicBezTo>
                <a:cubicBezTo>
                  <a:pt x="192" y="82"/>
                  <a:pt x="192" y="82"/>
                  <a:pt x="192" y="82"/>
                </a:cubicBezTo>
                <a:cubicBezTo>
                  <a:pt x="193" y="84"/>
                  <a:pt x="193" y="84"/>
                  <a:pt x="193" y="84"/>
                </a:cubicBezTo>
                <a:close/>
                <a:moveTo>
                  <a:pt x="203" y="85"/>
                </a:moveTo>
                <a:cubicBezTo>
                  <a:pt x="204" y="85"/>
                  <a:pt x="203" y="84"/>
                  <a:pt x="203" y="84"/>
                </a:cubicBezTo>
                <a:cubicBezTo>
                  <a:pt x="203" y="85"/>
                  <a:pt x="203" y="85"/>
                  <a:pt x="203" y="85"/>
                </a:cubicBezTo>
                <a:close/>
                <a:moveTo>
                  <a:pt x="48" y="85"/>
                </a:moveTo>
                <a:cubicBezTo>
                  <a:pt x="47" y="85"/>
                  <a:pt x="47" y="85"/>
                  <a:pt x="47" y="86"/>
                </a:cubicBezTo>
                <a:cubicBezTo>
                  <a:pt x="47" y="86"/>
                  <a:pt x="48" y="86"/>
                  <a:pt x="47" y="86"/>
                </a:cubicBezTo>
                <a:cubicBezTo>
                  <a:pt x="47" y="85"/>
                  <a:pt x="48" y="85"/>
                  <a:pt x="48" y="85"/>
                </a:cubicBezTo>
                <a:close/>
                <a:moveTo>
                  <a:pt x="39" y="85"/>
                </a:moveTo>
                <a:cubicBezTo>
                  <a:pt x="40" y="85"/>
                  <a:pt x="40" y="85"/>
                  <a:pt x="40" y="85"/>
                </a:cubicBezTo>
                <a:cubicBezTo>
                  <a:pt x="39" y="85"/>
                  <a:pt x="39" y="85"/>
                  <a:pt x="39" y="85"/>
                </a:cubicBezTo>
                <a:cubicBezTo>
                  <a:pt x="39" y="85"/>
                  <a:pt x="39" y="85"/>
                  <a:pt x="39" y="85"/>
                </a:cubicBezTo>
                <a:close/>
                <a:moveTo>
                  <a:pt x="205" y="86"/>
                </a:moveTo>
                <a:cubicBezTo>
                  <a:pt x="205" y="86"/>
                  <a:pt x="205" y="86"/>
                  <a:pt x="205" y="86"/>
                </a:cubicBezTo>
                <a:cubicBezTo>
                  <a:pt x="204" y="86"/>
                  <a:pt x="204" y="86"/>
                  <a:pt x="204" y="86"/>
                </a:cubicBezTo>
                <a:cubicBezTo>
                  <a:pt x="205" y="86"/>
                  <a:pt x="205" y="86"/>
                  <a:pt x="205" y="86"/>
                </a:cubicBezTo>
                <a:close/>
                <a:moveTo>
                  <a:pt x="47" y="87"/>
                </a:moveTo>
                <a:cubicBezTo>
                  <a:pt x="47" y="87"/>
                  <a:pt x="47" y="87"/>
                  <a:pt x="46" y="87"/>
                </a:cubicBezTo>
                <a:cubicBezTo>
                  <a:pt x="46" y="88"/>
                  <a:pt x="46" y="88"/>
                  <a:pt x="46" y="88"/>
                </a:cubicBezTo>
                <a:cubicBezTo>
                  <a:pt x="47" y="87"/>
                  <a:pt x="47" y="87"/>
                  <a:pt x="47" y="87"/>
                </a:cubicBezTo>
                <a:close/>
                <a:moveTo>
                  <a:pt x="39" y="87"/>
                </a:moveTo>
                <a:cubicBezTo>
                  <a:pt x="38" y="88"/>
                  <a:pt x="38" y="90"/>
                  <a:pt x="38" y="91"/>
                </a:cubicBezTo>
                <a:cubicBezTo>
                  <a:pt x="38" y="90"/>
                  <a:pt x="38" y="89"/>
                  <a:pt x="39" y="87"/>
                </a:cubicBezTo>
                <a:close/>
                <a:moveTo>
                  <a:pt x="205" y="91"/>
                </a:moveTo>
                <a:cubicBezTo>
                  <a:pt x="204" y="90"/>
                  <a:pt x="205" y="88"/>
                  <a:pt x="204" y="87"/>
                </a:cubicBezTo>
                <a:cubicBezTo>
                  <a:pt x="204" y="92"/>
                  <a:pt x="204" y="92"/>
                  <a:pt x="204" y="92"/>
                </a:cubicBezTo>
                <a:cubicBezTo>
                  <a:pt x="205" y="91"/>
                  <a:pt x="205" y="91"/>
                  <a:pt x="205" y="91"/>
                </a:cubicBezTo>
                <a:cubicBezTo>
                  <a:pt x="205" y="90"/>
                  <a:pt x="205" y="91"/>
                  <a:pt x="206" y="91"/>
                </a:cubicBezTo>
                <a:cubicBezTo>
                  <a:pt x="206" y="91"/>
                  <a:pt x="206" y="92"/>
                  <a:pt x="205" y="92"/>
                </a:cubicBezTo>
                <a:cubicBezTo>
                  <a:pt x="206" y="92"/>
                  <a:pt x="206" y="92"/>
                  <a:pt x="206" y="92"/>
                </a:cubicBezTo>
                <a:cubicBezTo>
                  <a:pt x="206" y="91"/>
                  <a:pt x="206" y="91"/>
                  <a:pt x="206" y="90"/>
                </a:cubicBezTo>
                <a:cubicBezTo>
                  <a:pt x="205" y="90"/>
                  <a:pt x="205" y="90"/>
                  <a:pt x="205" y="91"/>
                </a:cubicBezTo>
                <a:close/>
                <a:moveTo>
                  <a:pt x="205" y="90"/>
                </a:moveTo>
                <a:cubicBezTo>
                  <a:pt x="206" y="89"/>
                  <a:pt x="205" y="88"/>
                  <a:pt x="205" y="88"/>
                </a:cubicBezTo>
                <a:cubicBezTo>
                  <a:pt x="205" y="88"/>
                  <a:pt x="205" y="89"/>
                  <a:pt x="205" y="90"/>
                </a:cubicBezTo>
                <a:close/>
                <a:moveTo>
                  <a:pt x="208" y="89"/>
                </a:moveTo>
                <a:cubicBezTo>
                  <a:pt x="208" y="88"/>
                  <a:pt x="208" y="88"/>
                  <a:pt x="208" y="88"/>
                </a:cubicBezTo>
                <a:cubicBezTo>
                  <a:pt x="208" y="88"/>
                  <a:pt x="208" y="88"/>
                  <a:pt x="208" y="88"/>
                </a:cubicBezTo>
                <a:cubicBezTo>
                  <a:pt x="208" y="89"/>
                  <a:pt x="208" y="89"/>
                  <a:pt x="208" y="89"/>
                </a:cubicBezTo>
                <a:close/>
                <a:moveTo>
                  <a:pt x="209" y="92"/>
                </a:moveTo>
                <a:cubicBezTo>
                  <a:pt x="209" y="92"/>
                  <a:pt x="209" y="90"/>
                  <a:pt x="208" y="89"/>
                </a:cubicBezTo>
                <a:cubicBezTo>
                  <a:pt x="210" y="90"/>
                  <a:pt x="208" y="92"/>
                  <a:pt x="209" y="93"/>
                </a:cubicBezTo>
                <a:cubicBezTo>
                  <a:pt x="209" y="92"/>
                  <a:pt x="209" y="92"/>
                  <a:pt x="209" y="92"/>
                </a:cubicBezTo>
                <a:close/>
                <a:moveTo>
                  <a:pt x="46" y="91"/>
                </a:moveTo>
                <a:cubicBezTo>
                  <a:pt x="46" y="91"/>
                  <a:pt x="46" y="91"/>
                  <a:pt x="46" y="91"/>
                </a:cubicBezTo>
                <a:cubicBezTo>
                  <a:pt x="46" y="91"/>
                  <a:pt x="46" y="91"/>
                  <a:pt x="46" y="91"/>
                </a:cubicBezTo>
                <a:close/>
                <a:moveTo>
                  <a:pt x="231" y="91"/>
                </a:moveTo>
                <a:cubicBezTo>
                  <a:pt x="231" y="91"/>
                  <a:pt x="231" y="91"/>
                  <a:pt x="231" y="91"/>
                </a:cubicBezTo>
                <a:cubicBezTo>
                  <a:pt x="231" y="91"/>
                  <a:pt x="231" y="91"/>
                  <a:pt x="231" y="91"/>
                </a:cubicBezTo>
                <a:close/>
                <a:moveTo>
                  <a:pt x="198" y="92"/>
                </a:moveTo>
                <a:cubicBezTo>
                  <a:pt x="197" y="92"/>
                  <a:pt x="197" y="92"/>
                  <a:pt x="197" y="92"/>
                </a:cubicBezTo>
                <a:cubicBezTo>
                  <a:pt x="197" y="93"/>
                  <a:pt x="198" y="93"/>
                  <a:pt x="198" y="93"/>
                </a:cubicBezTo>
                <a:cubicBezTo>
                  <a:pt x="198" y="92"/>
                  <a:pt x="198" y="92"/>
                  <a:pt x="198" y="92"/>
                </a:cubicBezTo>
                <a:close/>
                <a:moveTo>
                  <a:pt x="37" y="94"/>
                </a:moveTo>
                <a:cubicBezTo>
                  <a:pt x="37" y="93"/>
                  <a:pt x="37" y="93"/>
                  <a:pt x="37" y="93"/>
                </a:cubicBezTo>
                <a:cubicBezTo>
                  <a:pt x="37" y="93"/>
                  <a:pt x="37" y="94"/>
                  <a:pt x="37" y="94"/>
                </a:cubicBezTo>
                <a:close/>
                <a:moveTo>
                  <a:pt x="205" y="95"/>
                </a:moveTo>
                <a:cubicBezTo>
                  <a:pt x="205" y="95"/>
                  <a:pt x="205" y="95"/>
                  <a:pt x="205" y="95"/>
                </a:cubicBezTo>
                <a:cubicBezTo>
                  <a:pt x="205" y="93"/>
                  <a:pt x="205" y="93"/>
                  <a:pt x="205" y="93"/>
                </a:cubicBezTo>
                <a:cubicBezTo>
                  <a:pt x="205" y="95"/>
                  <a:pt x="205" y="95"/>
                  <a:pt x="205" y="95"/>
                </a:cubicBezTo>
                <a:close/>
                <a:moveTo>
                  <a:pt x="232" y="97"/>
                </a:moveTo>
                <a:cubicBezTo>
                  <a:pt x="232" y="96"/>
                  <a:pt x="232" y="96"/>
                  <a:pt x="232" y="96"/>
                </a:cubicBezTo>
                <a:cubicBezTo>
                  <a:pt x="232" y="93"/>
                  <a:pt x="232" y="93"/>
                  <a:pt x="232" y="93"/>
                </a:cubicBezTo>
                <a:cubicBezTo>
                  <a:pt x="232" y="97"/>
                  <a:pt x="232" y="97"/>
                  <a:pt x="232" y="97"/>
                </a:cubicBezTo>
                <a:close/>
                <a:moveTo>
                  <a:pt x="206" y="95"/>
                </a:moveTo>
                <a:cubicBezTo>
                  <a:pt x="206" y="95"/>
                  <a:pt x="206" y="95"/>
                  <a:pt x="206" y="95"/>
                </a:cubicBezTo>
                <a:cubicBezTo>
                  <a:pt x="206" y="97"/>
                  <a:pt x="206" y="97"/>
                  <a:pt x="206" y="97"/>
                </a:cubicBezTo>
                <a:cubicBezTo>
                  <a:pt x="207" y="97"/>
                  <a:pt x="207" y="97"/>
                  <a:pt x="207" y="97"/>
                </a:cubicBezTo>
                <a:cubicBezTo>
                  <a:pt x="206" y="96"/>
                  <a:pt x="206" y="96"/>
                  <a:pt x="206" y="95"/>
                </a:cubicBezTo>
                <a:close/>
                <a:moveTo>
                  <a:pt x="207" y="99"/>
                </a:moveTo>
                <a:cubicBezTo>
                  <a:pt x="205" y="99"/>
                  <a:pt x="206" y="97"/>
                  <a:pt x="205" y="96"/>
                </a:cubicBezTo>
                <a:cubicBezTo>
                  <a:pt x="205" y="96"/>
                  <a:pt x="205" y="96"/>
                  <a:pt x="205" y="96"/>
                </a:cubicBezTo>
                <a:cubicBezTo>
                  <a:pt x="206" y="101"/>
                  <a:pt x="205" y="107"/>
                  <a:pt x="205" y="111"/>
                </a:cubicBezTo>
                <a:cubicBezTo>
                  <a:pt x="207" y="111"/>
                  <a:pt x="207" y="111"/>
                  <a:pt x="207" y="111"/>
                </a:cubicBezTo>
                <a:cubicBezTo>
                  <a:pt x="206" y="111"/>
                  <a:pt x="205" y="111"/>
                  <a:pt x="205" y="110"/>
                </a:cubicBezTo>
                <a:cubicBezTo>
                  <a:pt x="206" y="110"/>
                  <a:pt x="206" y="110"/>
                  <a:pt x="206" y="110"/>
                </a:cubicBezTo>
                <a:cubicBezTo>
                  <a:pt x="206" y="110"/>
                  <a:pt x="206" y="109"/>
                  <a:pt x="207" y="109"/>
                </a:cubicBezTo>
                <a:cubicBezTo>
                  <a:pt x="207" y="108"/>
                  <a:pt x="207" y="106"/>
                  <a:pt x="206" y="106"/>
                </a:cubicBezTo>
                <a:cubicBezTo>
                  <a:pt x="206" y="105"/>
                  <a:pt x="206" y="105"/>
                  <a:pt x="207" y="105"/>
                </a:cubicBezTo>
                <a:cubicBezTo>
                  <a:pt x="206" y="104"/>
                  <a:pt x="206" y="104"/>
                  <a:pt x="206" y="104"/>
                </a:cubicBezTo>
                <a:cubicBezTo>
                  <a:pt x="206" y="104"/>
                  <a:pt x="205" y="102"/>
                  <a:pt x="206" y="102"/>
                </a:cubicBezTo>
                <a:cubicBezTo>
                  <a:pt x="206" y="102"/>
                  <a:pt x="206" y="102"/>
                  <a:pt x="206" y="102"/>
                </a:cubicBezTo>
                <a:cubicBezTo>
                  <a:pt x="206" y="101"/>
                  <a:pt x="205" y="100"/>
                  <a:pt x="206" y="100"/>
                </a:cubicBezTo>
                <a:cubicBezTo>
                  <a:pt x="206" y="100"/>
                  <a:pt x="206" y="100"/>
                  <a:pt x="207" y="100"/>
                </a:cubicBezTo>
                <a:cubicBezTo>
                  <a:pt x="207" y="99"/>
                  <a:pt x="207" y="99"/>
                  <a:pt x="207" y="99"/>
                </a:cubicBezTo>
                <a:close/>
                <a:moveTo>
                  <a:pt x="51" y="142"/>
                </a:moveTo>
                <a:cubicBezTo>
                  <a:pt x="45" y="127"/>
                  <a:pt x="43" y="113"/>
                  <a:pt x="45" y="96"/>
                </a:cubicBezTo>
                <a:cubicBezTo>
                  <a:pt x="45" y="97"/>
                  <a:pt x="45" y="97"/>
                  <a:pt x="44" y="97"/>
                </a:cubicBezTo>
                <a:cubicBezTo>
                  <a:pt x="45" y="100"/>
                  <a:pt x="44" y="103"/>
                  <a:pt x="44" y="106"/>
                </a:cubicBezTo>
                <a:cubicBezTo>
                  <a:pt x="43" y="106"/>
                  <a:pt x="43" y="106"/>
                  <a:pt x="43" y="106"/>
                </a:cubicBezTo>
                <a:cubicBezTo>
                  <a:pt x="44" y="106"/>
                  <a:pt x="44" y="106"/>
                  <a:pt x="44" y="106"/>
                </a:cubicBezTo>
                <a:cubicBezTo>
                  <a:pt x="44" y="108"/>
                  <a:pt x="44" y="109"/>
                  <a:pt x="44" y="111"/>
                </a:cubicBezTo>
                <a:cubicBezTo>
                  <a:pt x="43" y="113"/>
                  <a:pt x="45" y="115"/>
                  <a:pt x="44" y="116"/>
                </a:cubicBezTo>
                <a:cubicBezTo>
                  <a:pt x="44" y="116"/>
                  <a:pt x="44" y="116"/>
                  <a:pt x="44" y="116"/>
                </a:cubicBezTo>
                <a:cubicBezTo>
                  <a:pt x="45" y="117"/>
                  <a:pt x="45" y="117"/>
                  <a:pt x="45" y="117"/>
                </a:cubicBezTo>
                <a:cubicBezTo>
                  <a:pt x="45" y="117"/>
                  <a:pt x="44" y="117"/>
                  <a:pt x="44" y="117"/>
                </a:cubicBezTo>
                <a:cubicBezTo>
                  <a:pt x="45" y="119"/>
                  <a:pt x="44" y="120"/>
                  <a:pt x="45" y="121"/>
                </a:cubicBezTo>
                <a:cubicBezTo>
                  <a:pt x="44" y="121"/>
                  <a:pt x="44" y="121"/>
                  <a:pt x="44" y="121"/>
                </a:cubicBezTo>
                <a:cubicBezTo>
                  <a:pt x="45" y="125"/>
                  <a:pt x="46" y="128"/>
                  <a:pt x="47" y="131"/>
                </a:cubicBezTo>
                <a:cubicBezTo>
                  <a:pt x="47" y="132"/>
                  <a:pt x="47" y="133"/>
                  <a:pt x="47" y="135"/>
                </a:cubicBezTo>
                <a:cubicBezTo>
                  <a:pt x="48" y="135"/>
                  <a:pt x="48" y="136"/>
                  <a:pt x="49" y="137"/>
                </a:cubicBezTo>
                <a:cubicBezTo>
                  <a:pt x="48" y="139"/>
                  <a:pt x="50" y="141"/>
                  <a:pt x="51" y="142"/>
                </a:cubicBezTo>
                <a:close/>
                <a:moveTo>
                  <a:pt x="199" y="102"/>
                </a:moveTo>
                <a:cubicBezTo>
                  <a:pt x="199" y="101"/>
                  <a:pt x="199" y="101"/>
                  <a:pt x="199" y="101"/>
                </a:cubicBezTo>
                <a:cubicBezTo>
                  <a:pt x="198" y="102"/>
                  <a:pt x="198" y="102"/>
                  <a:pt x="198" y="102"/>
                </a:cubicBezTo>
                <a:cubicBezTo>
                  <a:pt x="199" y="103"/>
                  <a:pt x="198" y="106"/>
                  <a:pt x="200" y="106"/>
                </a:cubicBezTo>
                <a:cubicBezTo>
                  <a:pt x="200" y="106"/>
                  <a:pt x="199" y="107"/>
                  <a:pt x="199" y="107"/>
                </a:cubicBezTo>
                <a:cubicBezTo>
                  <a:pt x="198" y="107"/>
                  <a:pt x="199" y="108"/>
                  <a:pt x="199" y="108"/>
                </a:cubicBezTo>
                <a:cubicBezTo>
                  <a:pt x="200" y="105"/>
                  <a:pt x="200" y="105"/>
                  <a:pt x="200" y="105"/>
                </a:cubicBezTo>
                <a:cubicBezTo>
                  <a:pt x="199" y="105"/>
                  <a:pt x="199" y="104"/>
                  <a:pt x="199" y="103"/>
                </a:cubicBezTo>
                <a:cubicBezTo>
                  <a:pt x="199" y="103"/>
                  <a:pt x="199" y="102"/>
                  <a:pt x="199" y="102"/>
                </a:cubicBezTo>
                <a:close/>
                <a:moveTo>
                  <a:pt x="207" y="103"/>
                </a:moveTo>
                <a:cubicBezTo>
                  <a:pt x="207" y="104"/>
                  <a:pt x="207" y="104"/>
                  <a:pt x="207" y="104"/>
                </a:cubicBezTo>
                <a:cubicBezTo>
                  <a:pt x="207" y="104"/>
                  <a:pt x="207" y="104"/>
                  <a:pt x="207" y="104"/>
                </a:cubicBezTo>
                <a:cubicBezTo>
                  <a:pt x="207" y="103"/>
                  <a:pt x="207" y="103"/>
                  <a:pt x="207" y="103"/>
                </a:cubicBezTo>
                <a:cubicBezTo>
                  <a:pt x="207" y="103"/>
                  <a:pt x="207" y="103"/>
                  <a:pt x="207" y="103"/>
                </a:cubicBezTo>
                <a:close/>
                <a:moveTo>
                  <a:pt x="200" y="111"/>
                </a:moveTo>
                <a:cubicBezTo>
                  <a:pt x="200" y="110"/>
                  <a:pt x="200" y="109"/>
                  <a:pt x="199" y="109"/>
                </a:cubicBezTo>
                <a:cubicBezTo>
                  <a:pt x="199" y="112"/>
                  <a:pt x="199" y="114"/>
                  <a:pt x="199" y="117"/>
                </a:cubicBezTo>
                <a:cubicBezTo>
                  <a:pt x="199" y="117"/>
                  <a:pt x="199" y="117"/>
                  <a:pt x="199" y="117"/>
                </a:cubicBezTo>
                <a:cubicBezTo>
                  <a:pt x="198" y="118"/>
                  <a:pt x="199" y="120"/>
                  <a:pt x="199" y="120"/>
                </a:cubicBezTo>
                <a:cubicBezTo>
                  <a:pt x="200" y="117"/>
                  <a:pt x="200" y="114"/>
                  <a:pt x="200" y="111"/>
                </a:cubicBezTo>
                <a:close/>
                <a:moveTo>
                  <a:pt x="205" y="114"/>
                </a:moveTo>
                <a:cubicBezTo>
                  <a:pt x="206" y="112"/>
                  <a:pt x="206" y="112"/>
                  <a:pt x="206" y="112"/>
                </a:cubicBezTo>
                <a:cubicBezTo>
                  <a:pt x="205" y="112"/>
                  <a:pt x="205" y="112"/>
                  <a:pt x="205" y="112"/>
                </a:cubicBezTo>
                <a:cubicBezTo>
                  <a:pt x="205" y="113"/>
                  <a:pt x="205" y="113"/>
                  <a:pt x="205" y="113"/>
                </a:cubicBezTo>
                <a:cubicBezTo>
                  <a:pt x="205" y="113"/>
                  <a:pt x="205" y="113"/>
                  <a:pt x="205" y="113"/>
                </a:cubicBezTo>
                <a:cubicBezTo>
                  <a:pt x="205" y="113"/>
                  <a:pt x="205" y="115"/>
                  <a:pt x="205" y="115"/>
                </a:cubicBezTo>
                <a:cubicBezTo>
                  <a:pt x="205" y="116"/>
                  <a:pt x="205" y="116"/>
                  <a:pt x="205" y="116"/>
                </a:cubicBezTo>
                <a:cubicBezTo>
                  <a:pt x="206" y="115"/>
                  <a:pt x="206" y="114"/>
                  <a:pt x="205" y="114"/>
                </a:cubicBezTo>
                <a:close/>
                <a:moveTo>
                  <a:pt x="204" y="123"/>
                </a:moveTo>
                <a:cubicBezTo>
                  <a:pt x="205" y="121"/>
                  <a:pt x="206" y="118"/>
                  <a:pt x="205" y="116"/>
                </a:cubicBezTo>
                <a:cubicBezTo>
                  <a:pt x="204" y="119"/>
                  <a:pt x="204" y="119"/>
                  <a:pt x="204" y="119"/>
                </a:cubicBezTo>
                <a:cubicBezTo>
                  <a:pt x="204" y="120"/>
                  <a:pt x="204" y="121"/>
                  <a:pt x="204" y="122"/>
                </a:cubicBezTo>
                <a:cubicBezTo>
                  <a:pt x="203" y="124"/>
                  <a:pt x="203" y="127"/>
                  <a:pt x="202" y="129"/>
                </a:cubicBezTo>
                <a:cubicBezTo>
                  <a:pt x="201" y="130"/>
                  <a:pt x="202" y="133"/>
                  <a:pt x="201" y="133"/>
                </a:cubicBezTo>
                <a:cubicBezTo>
                  <a:pt x="202" y="134"/>
                  <a:pt x="199" y="135"/>
                  <a:pt x="200" y="136"/>
                </a:cubicBezTo>
                <a:cubicBezTo>
                  <a:pt x="201" y="136"/>
                  <a:pt x="201" y="134"/>
                  <a:pt x="201" y="133"/>
                </a:cubicBezTo>
                <a:cubicBezTo>
                  <a:pt x="202" y="133"/>
                  <a:pt x="202" y="133"/>
                  <a:pt x="202" y="133"/>
                </a:cubicBezTo>
                <a:cubicBezTo>
                  <a:pt x="202" y="133"/>
                  <a:pt x="202" y="133"/>
                  <a:pt x="202" y="133"/>
                </a:cubicBezTo>
                <a:cubicBezTo>
                  <a:pt x="202" y="132"/>
                  <a:pt x="202" y="131"/>
                  <a:pt x="203" y="131"/>
                </a:cubicBezTo>
                <a:cubicBezTo>
                  <a:pt x="200" y="130"/>
                  <a:pt x="204" y="129"/>
                  <a:pt x="203" y="127"/>
                </a:cubicBezTo>
                <a:cubicBezTo>
                  <a:pt x="203" y="127"/>
                  <a:pt x="204" y="127"/>
                  <a:pt x="204" y="126"/>
                </a:cubicBezTo>
                <a:cubicBezTo>
                  <a:pt x="202" y="125"/>
                  <a:pt x="205" y="124"/>
                  <a:pt x="204" y="123"/>
                </a:cubicBezTo>
                <a:close/>
                <a:moveTo>
                  <a:pt x="7" y="117"/>
                </a:moveTo>
                <a:cubicBezTo>
                  <a:pt x="7" y="117"/>
                  <a:pt x="6" y="118"/>
                  <a:pt x="6" y="118"/>
                </a:cubicBezTo>
                <a:cubicBezTo>
                  <a:pt x="6" y="117"/>
                  <a:pt x="7" y="117"/>
                  <a:pt x="7" y="117"/>
                </a:cubicBezTo>
                <a:close/>
                <a:moveTo>
                  <a:pt x="210" y="117"/>
                </a:moveTo>
                <a:cubicBezTo>
                  <a:pt x="210" y="117"/>
                  <a:pt x="209" y="117"/>
                  <a:pt x="209" y="117"/>
                </a:cubicBezTo>
                <a:cubicBezTo>
                  <a:pt x="209" y="117"/>
                  <a:pt x="209" y="117"/>
                  <a:pt x="209" y="117"/>
                </a:cubicBezTo>
                <a:cubicBezTo>
                  <a:pt x="210" y="117"/>
                  <a:pt x="210" y="117"/>
                  <a:pt x="210" y="117"/>
                </a:cubicBezTo>
                <a:close/>
                <a:moveTo>
                  <a:pt x="203" y="118"/>
                </a:moveTo>
                <a:cubicBezTo>
                  <a:pt x="203" y="118"/>
                  <a:pt x="203" y="118"/>
                  <a:pt x="203" y="118"/>
                </a:cubicBezTo>
                <a:cubicBezTo>
                  <a:pt x="203" y="117"/>
                  <a:pt x="203" y="117"/>
                  <a:pt x="203" y="117"/>
                </a:cubicBezTo>
                <a:cubicBezTo>
                  <a:pt x="203" y="118"/>
                  <a:pt x="203" y="118"/>
                  <a:pt x="203" y="118"/>
                </a:cubicBezTo>
                <a:close/>
                <a:moveTo>
                  <a:pt x="6" y="127"/>
                </a:moveTo>
                <a:cubicBezTo>
                  <a:pt x="7" y="127"/>
                  <a:pt x="7" y="127"/>
                  <a:pt x="7" y="127"/>
                </a:cubicBezTo>
                <a:cubicBezTo>
                  <a:pt x="7" y="125"/>
                  <a:pt x="7" y="125"/>
                  <a:pt x="7" y="125"/>
                </a:cubicBezTo>
                <a:cubicBezTo>
                  <a:pt x="6" y="127"/>
                  <a:pt x="6" y="127"/>
                  <a:pt x="6" y="127"/>
                </a:cubicBezTo>
                <a:close/>
                <a:moveTo>
                  <a:pt x="199" y="126"/>
                </a:moveTo>
                <a:cubicBezTo>
                  <a:pt x="199" y="126"/>
                  <a:pt x="198" y="126"/>
                  <a:pt x="198" y="126"/>
                </a:cubicBezTo>
                <a:cubicBezTo>
                  <a:pt x="198" y="127"/>
                  <a:pt x="198" y="127"/>
                  <a:pt x="198" y="127"/>
                </a:cubicBezTo>
                <a:cubicBezTo>
                  <a:pt x="199" y="127"/>
                  <a:pt x="199" y="127"/>
                  <a:pt x="199" y="127"/>
                </a:cubicBezTo>
                <a:cubicBezTo>
                  <a:pt x="199" y="126"/>
                  <a:pt x="199" y="126"/>
                  <a:pt x="199" y="126"/>
                </a:cubicBezTo>
                <a:close/>
                <a:moveTo>
                  <a:pt x="207" y="127"/>
                </a:moveTo>
                <a:cubicBezTo>
                  <a:pt x="207" y="126"/>
                  <a:pt x="207" y="126"/>
                  <a:pt x="207" y="126"/>
                </a:cubicBezTo>
                <a:cubicBezTo>
                  <a:pt x="207" y="128"/>
                  <a:pt x="207" y="128"/>
                  <a:pt x="207" y="128"/>
                </a:cubicBezTo>
                <a:cubicBezTo>
                  <a:pt x="207" y="128"/>
                  <a:pt x="207" y="127"/>
                  <a:pt x="207" y="127"/>
                </a:cubicBezTo>
                <a:close/>
                <a:moveTo>
                  <a:pt x="6" y="129"/>
                </a:moveTo>
                <a:cubicBezTo>
                  <a:pt x="5" y="128"/>
                  <a:pt x="5" y="128"/>
                  <a:pt x="5" y="128"/>
                </a:cubicBezTo>
                <a:cubicBezTo>
                  <a:pt x="5" y="129"/>
                  <a:pt x="5" y="129"/>
                  <a:pt x="6" y="129"/>
                </a:cubicBezTo>
                <a:cubicBezTo>
                  <a:pt x="6" y="129"/>
                  <a:pt x="6" y="129"/>
                  <a:pt x="6" y="129"/>
                </a:cubicBezTo>
                <a:close/>
                <a:moveTo>
                  <a:pt x="0" y="130"/>
                </a:moveTo>
                <a:cubicBezTo>
                  <a:pt x="1" y="130"/>
                  <a:pt x="1" y="130"/>
                  <a:pt x="1" y="130"/>
                </a:cubicBezTo>
                <a:cubicBezTo>
                  <a:pt x="1" y="131"/>
                  <a:pt x="1" y="131"/>
                  <a:pt x="1" y="131"/>
                </a:cubicBezTo>
                <a:cubicBezTo>
                  <a:pt x="0" y="131"/>
                  <a:pt x="0" y="131"/>
                  <a:pt x="0" y="131"/>
                </a:cubicBezTo>
                <a:cubicBezTo>
                  <a:pt x="0" y="130"/>
                  <a:pt x="0" y="130"/>
                  <a:pt x="0" y="130"/>
                </a:cubicBezTo>
                <a:close/>
                <a:moveTo>
                  <a:pt x="3" y="131"/>
                </a:moveTo>
                <a:cubicBezTo>
                  <a:pt x="3" y="132"/>
                  <a:pt x="3" y="132"/>
                  <a:pt x="3" y="132"/>
                </a:cubicBezTo>
                <a:cubicBezTo>
                  <a:pt x="3" y="131"/>
                  <a:pt x="3" y="131"/>
                  <a:pt x="3" y="131"/>
                </a:cubicBezTo>
                <a:close/>
                <a:moveTo>
                  <a:pt x="1" y="134"/>
                </a:moveTo>
                <a:cubicBezTo>
                  <a:pt x="0" y="132"/>
                  <a:pt x="0" y="132"/>
                  <a:pt x="0" y="132"/>
                </a:cubicBezTo>
                <a:cubicBezTo>
                  <a:pt x="1" y="132"/>
                  <a:pt x="1" y="133"/>
                  <a:pt x="1" y="134"/>
                </a:cubicBezTo>
                <a:close/>
                <a:moveTo>
                  <a:pt x="2" y="136"/>
                </a:moveTo>
                <a:cubicBezTo>
                  <a:pt x="1" y="136"/>
                  <a:pt x="2" y="134"/>
                  <a:pt x="2" y="133"/>
                </a:cubicBezTo>
                <a:cubicBezTo>
                  <a:pt x="3" y="134"/>
                  <a:pt x="2" y="135"/>
                  <a:pt x="2" y="136"/>
                </a:cubicBezTo>
                <a:close/>
                <a:moveTo>
                  <a:pt x="200" y="137"/>
                </a:moveTo>
                <a:cubicBezTo>
                  <a:pt x="200" y="137"/>
                  <a:pt x="200" y="137"/>
                  <a:pt x="199" y="137"/>
                </a:cubicBezTo>
                <a:cubicBezTo>
                  <a:pt x="199" y="138"/>
                  <a:pt x="199" y="138"/>
                  <a:pt x="199" y="138"/>
                </a:cubicBezTo>
                <a:cubicBezTo>
                  <a:pt x="197" y="139"/>
                  <a:pt x="199" y="141"/>
                  <a:pt x="197" y="141"/>
                </a:cubicBezTo>
                <a:cubicBezTo>
                  <a:pt x="197" y="142"/>
                  <a:pt x="197" y="142"/>
                  <a:pt x="197" y="142"/>
                </a:cubicBezTo>
                <a:cubicBezTo>
                  <a:pt x="196" y="142"/>
                  <a:pt x="196" y="144"/>
                  <a:pt x="195" y="145"/>
                </a:cubicBezTo>
                <a:cubicBezTo>
                  <a:pt x="195" y="145"/>
                  <a:pt x="196" y="145"/>
                  <a:pt x="197" y="145"/>
                </a:cubicBezTo>
                <a:cubicBezTo>
                  <a:pt x="198" y="143"/>
                  <a:pt x="198" y="141"/>
                  <a:pt x="200" y="139"/>
                </a:cubicBezTo>
                <a:cubicBezTo>
                  <a:pt x="199" y="138"/>
                  <a:pt x="200" y="138"/>
                  <a:pt x="200" y="137"/>
                </a:cubicBezTo>
                <a:close/>
                <a:moveTo>
                  <a:pt x="227" y="142"/>
                </a:moveTo>
                <a:cubicBezTo>
                  <a:pt x="225" y="146"/>
                  <a:pt x="225" y="146"/>
                  <a:pt x="225" y="146"/>
                </a:cubicBezTo>
                <a:cubicBezTo>
                  <a:pt x="227" y="142"/>
                  <a:pt x="227" y="142"/>
                  <a:pt x="227" y="142"/>
                </a:cubicBezTo>
                <a:close/>
                <a:moveTo>
                  <a:pt x="53" y="149"/>
                </a:moveTo>
                <a:cubicBezTo>
                  <a:pt x="53" y="148"/>
                  <a:pt x="53" y="146"/>
                  <a:pt x="52" y="146"/>
                </a:cubicBezTo>
                <a:cubicBezTo>
                  <a:pt x="53" y="149"/>
                  <a:pt x="53" y="149"/>
                  <a:pt x="53" y="149"/>
                </a:cubicBezTo>
                <a:cubicBezTo>
                  <a:pt x="53" y="149"/>
                  <a:pt x="53" y="149"/>
                  <a:pt x="53" y="149"/>
                </a:cubicBezTo>
                <a:close/>
                <a:moveTo>
                  <a:pt x="194" y="148"/>
                </a:moveTo>
                <a:cubicBezTo>
                  <a:pt x="194" y="148"/>
                  <a:pt x="195" y="147"/>
                  <a:pt x="195" y="146"/>
                </a:cubicBezTo>
                <a:cubicBezTo>
                  <a:pt x="193" y="148"/>
                  <a:pt x="193" y="148"/>
                  <a:pt x="193" y="148"/>
                </a:cubicBezTo>
                <a:cubicBezTo>
                  <a:pt x="194" y="148"/>
                  <a:pt x="194" y="148"/>
                  <a:pt x="194" y="148"/>
                </a:cubicBezTo>
                <a:close/>
                <a:moveTo>
                  <a:pt x="196" y="146"/>
                </a:moveTo>
                <a:cubicBezTo>
                  <a:pt x="196" y="146"/>
                  <a:pt x="195" y="147"/>
                  <a:pt x="195" y="147"/>
                </a:cubicBezTo>
                <a:cubicBezTo>
                  <a:pt x="195" y="148"/>
                  <a:pt x="195" y="148"/>
                  <a:pt x="195" y="148"/>
                </a:cubicBezTo>
                <a:cubicBezTo>
                  <a:pt x="195" y="147"/>
                  <a:pt x="196" y="147"/>
                  <a:pt x="196" y="146"/>
                </a:cubicBezTo>
                <a:close/>
                <a:moveTo>
                  <a:pt x="8" y="150"/>
                </a:moveTo>
                <a:cubicBezTo>
                  <a:pt x="8" y="149"/>
                  <a:pt x="7" y="148"/>
                  <a:pt x="6" y="147"/>
                </a:cubicBezTo>
                <a:cubicBezTo>
                  <a:pt x="7" y="148"/>
                  <a:pt x="4" y="149"/>
                  <a:pt x="5" y="150"/>
                </a:cubicBezTo>
                <a:cubicBezTo>
                  <a:pt x="5" y="150"/>
                  <a:pt x="6" y="149"/>
                  <a:pt x="6" y="149"/>
                </a:cubicBezTo>
                <a:cubicBezTo>
                  <a:pt x="8" y="150"/>
                  <a:pt x="8" y="150"/>
                  <a:pt x="8" y="150"/>
                </a:cubicBezTo>
                <a:close/>
                <a:moveTo>
                  <a:pt x="193" y="152"/>
                </a:moveTo>
                <a:cubicBezTo>
                  <a:pt x="194" y="151"/>
                  <a:pt x="194" y="151"/>
                  <a:pt x="194" y="151"/>
                </a:cubicBezTo>
                <a:cubicBezTo>
                  <a:pt x="195" y="148"/>
                  <a:pt x="195" y="148"/>
                  <a:pt x="195" y="148"/>
                </a:cubicBezTo>
                <a:cubicBezTo>
                  <a:pt x="193" y="152"/>
                  <a:pt x="193" y="152"/>
                  <a:pt x="193" y="152"/>
                </a:cubicBezTo>
                <a:close/>
                <a:moveTo>
                  <a:pt x="4" y="149"/>
                </a:moveTo>
                <a:cubicBezTo>
                  <a:pt x="4" y="149"/>
                  <a:pt x="3" y="149"/>
                  <a:pt x="3" y="149"/>
                </a:cubicBezTo>
                <a:cubicBezTo>
                  <a:pt x="3" y="149"/>
                  <a:pt x="3" y="149"/>
                  <a:pt x="3" y="149"/>
                </a:cubicBezTo>
                <a:cubicBezTo>
                  <a:pt x="3" y="149"/>
                  <a:pt x="3" y="150"/>
                  <a:pt x="4" y="149"/>
                </a:cubicBezTo>
                <a:cubicBezTo>
                  <a:pt x="4" y="149"/>
                  <a:pt x="4" y="149"/>
                  <a:pt x="4" y="149"/>
                </a:cubicBezTo>
                <a:close/>
                <a:moveTo>
                  <a:pt x="12" y="150"/>
                </a:moveTo>
                <a:cubicBezTo>
                  <a:pt x="11" y="149"/>
                  <a:pt x="11" y="149"/>
                  <a:pt x="10" y="149"/>
                </a:cubicBezTo>
                <a:cubicBezTo>
                  <a:pt x="11" y="150"/>
                  <a:pt x="11" y="150"/>
                  <a:pt x="11" y="150"/>
                </a:cubicBezTo>
                <a:cubicBezTo>
                  <a:pt x="10" y="150"/>
                  <a:pt x="10" y="150"/>
                  <a:pt x="10" y="150"/>
                </a:cubicBezTo>
                <a:cubicBezTo>
                  <a:pt x="10" y="151"/>
                  <a:pt x="11" y="150"/>
                  <a:pt x="11" y="151"/>
                </a:cubicBezTo>
                <a:cubicBezTo>
                  <a:pt x="11" y="151"/>
                  <a:pt x="12" y="150"/>
                  <a:pt x="12" y="150"/>
                </a:cubicBezTo>
                <a:close/>
                <a:moveTo>
                  <a:pt x="192" y="150"/>
                </a:moveTo>
                <a:cubicBezTo>
                  <a:pt x="192" y="150"/>
                  <a:pt x="191" y="151"/>
                  <a:pt x="192" y="152"/>
                </a:cubicBezTo>
                <a:cubicBezTo>
                  <a:pt x="192" y="151"/>
                  <a:pt x="192" y="151"/>
                  <a:pt x="192" y="150"/>
                </a:cubicBezTo>
                <a:close/>
                <a:moveTo>
                  <a:pt x="188" y="157"/>
                </a:moveTo>
                <a:cubicBezTo>
                  <a:pt x="189" y="156"/>
                  <a:pt x="190" y="154"/>
                  <a:pt x="191" y="152"/>
                </a:cubicBezTo>
                <a:cubicBezTo>
                  <a:pt x="190" y="154"/>
                  <a:pt x="188" y="155"/>
                  <a:pt x="188" y="157"/>
                </a:cubicBezTo>
                <a:close/>
                <a:moveTo>
                  <a:pt x="192" y="155"/>
                </a:moveTo>
                <a:cubicBezTo>
                  <a:pt x="193" y="153"/>
                  <a:pt x="193" y="153"/>
                  <a:pt x="193" y="153"/>
                </a:cubicBezTo>
                <a:cubicBezTo>
                  <a:pt x="192" y="153"/>
                  <a:pt x="191" y="154"/>
                  <a:pt x="192" y="155"/>
                </a:cubicBezTo>
                <a:close/>
                <a:moveTo>
                  <a:pt x="178" y="154"/>
                </a:moveTo>
                <a:cubicBezTo>
                  <a:pt x="178" y="154"/>
                  <a:pt x="178" y="153"/>
                  <a:pt x="177" y="153"/>
                </a:cubicBezTo>
                <a:cubicBezTo>
                  <a:pt x="177" y="154"/>
                  <a:pt x="176" y="155"/>
                  <a:pt x="175" y="156"/>
                </a:cubicBezTo>
                <a:cubicBezTo>
                  <a:pt x="174" y="157"/>
                  <a:pt x="173" y="157"/>
                  <a:pt x="173" y="158"/>
                </a:cubicBezTo>
                <a:cubicBezTo>
                  <a:pt x="172" y="159"/>
                  <a:pt x="172" y="161"/>
                  <a:pt x="171" y="160"/>
                </a:cubicBezTo>
                <a:cubicBezTo>
                  <a:pt x="171" y="160"/>
                  <a:pt x="171" y="160"/>
                  <a:pt x="171" y="160"/>
                </a:cubicBezTo>
                <a:cubicBezTo>
                  <a:pt x="171" y="160"/>
                  <a:pt x="171" y="161"/>
                  <a:pt x="170" y="161"/>
                </a:cubicBezTo>
                <a:cubicBezTo>
                  <a:pt x="166" y="166"/>
                  <a:pt x="160" y="169"/>
                  <a:pt x="155" y="173"/>
                </a:cubicBezTo>
                <a:cubicBezTo>
                  <a:pt x="155" y="173"/>
                  <a:pt x="155" y="173"/>
                  <a:pt x="155" y="173"/>
                </a:cubicBezTo>
                <a:cubicBezTo>
                  <a:pt x="153" y="174"/>
                  <a:pt x="153" y="174"/>
                  <a:pt x="153" y="174"/>
                </a:cubicBezTo>
                <a:cubicBezTo>
                  <a:pt x="153" y="174"/>
                  <a:pt x="153" y="174"/>
                  <a:pt x="153" y="174"/>
                </a:cubicBezTo>
                <a:cubicBezTo>
                  <a:pt x="152" y="174"/>
                  <a:pt x="150" y="175"/>
                  <a:pt x="151" y="176"/>
                </a:cubicBezTo>
                <a:cubicBezTo>
                  <a:pt x="161" y="170"/>
                  <a:pt x="170" y="164"/>
                  <a:pt x="178" y="154"/>
                </a:cubicBezTo>
                <a:close/>
                <a:moveTo>
                  <a:pt x="222" y="153"/>
                </a:moveTo>
                <a:cubicBezTo>
                  <a:pt x="221" y="157"/>
                  <a:pt x="221" y="157"/>
                  <a:pt x="221" y="157"/>
                </a:cubicBezTo>
                <a:cubicBezTo>
                  <a:pt x="222" y="153"/>
                  <a:pt x="222" y="153"/>
                  <a:pt x="222" y="153"/>
                </a:cubicBezTo>
                <a:close/>
                <a:moveTo>
                  <a:pt x="196" y="160"/>
                </a:moveTo>
                <a:cubicBezTo>
                  <a:pt x="197" y="158"/>
                  <a:pt x="198" y="156"/>
                  <a:pt x="199" y="154"/>
                </a:cubicBezTo>
                <a:cubicBezTo>
                  <a:pt x="196" y="159"/>
                  <a:pt x="192" y="164"/>
                  <a:pt x="188" y="169"/>
                </a:cubicBezTo>
                <a:cubicBezTo>
                  <a:pt x="189" y="169"/>
                  <a:pt x="190" y="169"/>
                  <a:pt x="190" y="167"/>
                </a:cubicBezTo>
                <a:cubicBezTo>
                  <a:pt x="190" y="167"/>
                  <a:pt x="190" y="168"/>
                  <a:pt x="191" y="168"/>
                </a:cubicBezTo>
                <a:cubicBezTo>
                  <a:pt x="191" y="166"/>
                  <a:pt x="191" y="166"/>
                  <a:pt x="191" y="166"/>
                </a:cubicBezTo>
                <a:cubicBezTo>
                  <a:pt x="192" y="165"/>
                  <a:pt x="192" y="164"/>
                  <a:pt x="194" y="164"/>
                </a:cubicBezTo>
                <a:cubicBezTo>
                  <a:pt x="194" y="164"/>
                  <a:pt x="193" y="163"/>
                  <a:pt x="194" y="163"/>
                </a:cubicBezTo>
                <a:cubicBezTo>
                  <a:pt x="194" y="163"/>
                  <a:pt x="194" y="163"/>
                  <a:pt x="194" y="163"/>
                </a:cubicBezTo>
                <a:cubicBezTo>
                  <a:pt x="194" y="162"/>
                  <a:pt x="195" y="161"/>
                  <a:pt x="196" y="160"/>
                </a:cubicBezTo>
                <a:close/>
                <a:moveTo>
                  <a:pt x="184" y="156"/>
                </a:moveTo>
                <a:cubicBezTo>
                  <a:pt x="183" y="156"/>
                  <a:pt x="183" y="157"/>
                  <a:pt x="183" y="157"/>
                </a:cubicBezTo>
                <a:cubicBezTo>
                  <a:pt x="183" y="157"/>
                  <a:pt x="184" y="157"/>
                  <a:pt x="184" y="156"/>
                </a:cubicBezTo>
                <a:close/>
                <a:moveTo>
                  <a:pt x="14" y="157"/>
                </a:moveTo>
                <a:cubicBezTo>
                  <a:pt x="14" y="158"/>
                  <a:pt x="14" y="158"/>
                  <a:pt x="14" y="158"/>
                </a:cubicBezTo>
                <a:cubicBezTo>
                  <a:pt x="14" y="158"/>
                  <a:pt x="14" y="158"/>
                  <a:pt x="14" y="158"/>
                </a:cubicBezTo>
                <a:cubicBezTo>
                  <a:pt x="14" y="157"/>
                  <a:pt x="14" y="157"/>
                  <a:pt x="14" y="157"/>
                </a:cubicBezTo>
                <a:cubicBezTo>
                  <a:pt x="14" y="157"/>
                  <a:pt x="14" y="157"/>
                  <a:pt x="14" y="157"/>
                </a:cubicBezTo>
                <a:close/>
                <a:moveTo>
                  <a:pt x="187" y="157"/>
                </a:moveTo>
                <a:cubicBezTo>
                  <a:pt x="187" y="157"/>
                  <a:pt x="187" y="157"/>
                  <a:pt x="187" y="157"/>
                </a:cubicBezTo>
                <a:cubicBezTo>
                  <a:pt x="184" y="162"/>
                  <a:pt x="180" y="165"/>
                  <a:pt x="177" y="168"/>
                </a:cubicBezTo>
                <a:cubicBezTo>
                  <a:pt x="177" y="168"/>
                  <a:pt x="177" y="168"/>
                  <a:pt x="177" y="168"/>
                </a:cubicBezTo>
                <a:cubicBezTo>
                  <a:pt x="181" y="165"/>
                  <a:pt x="184" y="161"/>
                  <a:pt x="187" y="157"/>
                </a:cubicBezTo>
                <a:close/>
                <a:moveTo>
                  <a:pt x="190" y="158"/>
                </a:moveTo>
                <a:cubicBezTo>
                  <a:pt x="190" y="157"/>
                  <a:pt x="190" y="157"/>
                  <a:pt x="190" y="157"/>
                </a:cubicBezTo>
                <a:cubicBezTo>
                  <a:pt x="190" y="158"/>
                  <a:pt x="189" y="158"/>
                  <a:pt x="189" y="158"/>
                </a:cubicBezTo>
                <a:cubicBezTo>
                  <a:pt x="189" y="158"/>
                  <a:pt x="190" y="158"/>
                  <a:pt x="190" y="158"/>
                </a:cubicBezTo>
                <a:close/>
                <a:moveTo>
                  <a:pt x="17" y="159"/>
                </a:moveTo>
                <a:cubicBezTo>
                  <a:pt x="17" y="160"/>
                  <a:pt x="17" y="160"/>
                  <a:pt x="17" y="160"/>
                </a:cubicBezTo>
                <a:cubicBezTo>
                  <a:pt x="17" y="160"/>
                  <a:pt x="17" y="160"/>
                  <a:pt x="17" y="160"/>
                </a:cubicBezTo>
                <a:cubicBezTo>
                  <a:pt x="17" y="159"/>
                  <a:pt x="17" y="159"/>
                  <a:pt x="17" y="159"/>
                </a:cubicBezTo>
                <a:cubicBezTo>
                  <a:pt x="17" y="159"/>
                  <a:pt x="17" y="159"/>
                  <a:pt x="17" y="159"/>
                </a:cubicBezTo>
                <a:close/>
                <a:moveTo>
                  <a:pt x="188" y="160"/>
                </a:moveTo>
                <a:cubicBezTo>
                  <a:pt x="188" y="160"/>
                  <a:pt x="188" y="160"/>
                  <a:pt x="188" y="160"/>
                </a:cubicBezTo>
                <a:cubicBezTo>
                  <a:pt x="188" y="160"/>
                  <a:pt x="188" y="160"/>
                  <a:pt x="188" y="160"/>
                </a:cubicBezTo>
                <a:close/>
                <a:moveTo>
                  <a:pt x="219" y="160"/>
                </a:moveTo>
                <a:cubicBezTo>
                  <a:pt x="218" y="161"/>
                  <a:pt x="218" y="161"/>
                  <a:pt x="218" y="161"/>
                </a:cubicBezTo>
                <a:cubicBezTo>
                  <a:pt x="219" y="160"/>
                  <a:pt x="219" y="160"/>
                  <a:pt x="219" y="160"/>
                </a:cubicBezTo>
                <a:close/>
                <a:moveTo>
                  <a:pt x="75" y="160"/>
                </a:moveTo>
                <a:cubicBezTo>
                  <a:pt x="76" y="160"/>
                  <a:pt x="76" y="160"/>
                  <a:pt x="76" y="160"/>
                </a:cubicBezTo>
                <a:cubicBezTo>
                  <a:pt x="75" y="160"/>
                  <a:pt x="75" y="160"/>
                  <a:pt x="75" y="160"/>
                </a:cubicBezTo>
                <a:close/>
                <a:moveTo>
                  <a:pt x="70" y="162"/>
                </a:moveTo>
                <a:cubicBezTo>
                  <a:pt x="70" y="162"/>
                  <a:pt x="70" y="161"/>
                  <a:pt x="70" y="161"/>
                </a:cubicBezTo>
                <a:cubicBezTo>
                  <a:pt x="69" y="161"/>
                  <a:pt x="70" y="162"/>
                  <a:pt x="70" y="162"/>
                </a:cubicBezTo>
                <a:cubicBezTo>
                  <a:pt x="70" y="162"/>
                  <a:pt x="70" y="162"/>
                  <a:pt x="70" y="162"/>
                </a:cubicBezTo>
                <a:close/>
                <a:moveTo>
                  <a:pt x="187" y="162"/>
                </a:moveTo>
                <a:cubicBezTo>
                  <a:pt x="186" y="162"/>
                  <a:pt x="186" y="162"/>
                  <a:pt x="186" y="163"/>
                </a:cubicBezTo>
                <a:cubicBezTo>
                  <a:pt x="187" y="163"/>
                  <a:pt x="187" y="163"/>
                  <a:pt x="187" y="163"/>
                </a:cubicBezTo>
                <a:cubicBezTo>
                  <a:pt x="187" y="162"/>
                  <a:pt x="187" y="162"/>
                  <a:pt x="187" y="162"/>
                </a:cubicBezTo>
                <a:close/>
                <a:moveTo>
                  <a:pt x="71" y="163"/>
                </a:moveTo>
                <a:cubicBezTo>
                  <a:pt x="71" y="163"/>
                  <a:pt x="71" y="163"/>
                  <a:pt x="71" y="163"/>
                </a:cubicBezTo>
                <a:cubicBezTo>
                  <a:pt x="72" y="162"/>
                  <a:pt x="72" y="162"/>
                  <a:pt x="72" y="162"/>
                </a:cubicBezTo>
                <a:cubicBezTo>
                  <a:pt x="71" y="163"/>
                  <a:pt x="71" y="163"/>
                  <a:pt x="71" y="163"/>
                </a:cubicBezTo>
                <a:close/>
                <a:moveTo>
                  <a:pt x="69" y="163"/>
                </a:moveTo>
                <a:cubicBezTo>
                  <a:pt x="70" y="163"/>
                  <a:pt x="70" y="163"/>
                  <a:pt x="70" y="163"/>
                </a:cubicBezTo>
                <a:cubicBezTo>
                  <a:pt x="69" y="163"/>
                  <a:pt x="69" y="163"/>
                  <a:pt x="69" y="163"/>
                </a:cubicBezTo>
                <a:close/>
                <a:moveTo>
                  <a:pt x="73" y="170"/>
                </a:moveTo>
                <a:cubicBezTo>
                  <a:pt x="72" y="169"/>
                  <a:pt x="73" y="167"/>
                  <a:pt x="72" y="165"/>
                </a:cubicBezTo>
                <a:cubicBezTo>
                  <a:pt x="71" y="165"/>
                  <a:pt x="71" y="166"/>
                  <a:pt x="70" y="166"/>
                </a:cubicBezTo>
                <a:cubicBezTo>
                  <a:pt x="71" y="166"/>
                  <a:pt x="71" y="166"/>
                  <a:pt x="71" y="166"/>
                </a:cubicBezTo>
                <a:cubicBezTo>
                  <a:pt x="72" y="167"/>
                  <a:pt x="72" y="167"/>
                  <a:pt x="72" y="168"/>
                </a:cubicBezTo>
                <a:cubicBezTo>
                  <a:pt x="72" y="168"/>
                  <a:pt x="72" y="168"/>
                  <a:pt x="71" y="168"/>
                </a:cubicBezTo>
                <a:cubicBezTo>
                  <a:pt x="71" y="168"/>
                  <a:pt x="71" y="168"/>
                  <a:pt x="71" y="167"/>
                </a:cubicBezTo>
                <a:cubicBezTo>
                  <a:pt x="69" y="167"/>
                  <a:pt x="69" y="167"/>
                  <a:pt x="69" y="167"/>
                </a:cubicBezTo>
                <a:cubicBezTo>
                  <a:pt x="71" y="167"/>
                  <a:pt x="71" y="167"/>
                  <a:pt x="71" y="167"/>
                </a:cubicBezTo>
                <a:cubicBezTo>
                  <a:pt x="70" y="168"/>
                  <a:pt x="70" y="168"/>
                  <a:pt x="70" y="168"/>
                </a:cubicBezTo>
                <a:cubicBezTo>
                  <a:pt x="71" y="168"/>
                  <a:pt x="71" y="168"/>
                  <a:pt x="71" y="168"/>
                </a:cubicBezTo>
                <a:cubicBezTo>
                  <a:pt x="73" y="169"/>
                  <a:pt x="71" y="170"/>
                  <a:pt x="72" y="170"/>
                </a:cubicBezTo>
                <a:cubicBezTo>
                  <a:pt x="72" y="169"/>
                  <a:pt x="72" y="169"/>
                  <a:pt x="72" y="169"/>
                </a:cubicBezTo>
                <a:cubicBezTo>
                  <a:pt x="73" y="170"/>
                  <a:pt x="73" y="170"/>
                  <a:pt x="73" y="170"/>
                </a:cubicBezTo>
                <a:close/>
                <a:moveTo>
                  <a:pt x="88" y="167"/>
                </a:moveTo>
                <a:cubicBezTo>
                  <a:pt x="87" y="166"/>
                  <a:pt x="86" y="166"/>
                  <a:pt x="86" y="166"/>
                </a:cubicBezTo>
                <a:cubicBezTo>
                  <a:pt x="87" y="167"/>
                  <a:pt x="87" y="167"/>
                  <a:pt x="87" y="167"/>
                </a:cubicBezTo>
                <a:cubicBezTo>
                  <a:pt x="87" y="167"/>
                  <a:pt x="88" y="167"/>
                  <a:pt x="88" y="167"/>
                </a:cubicBezTo>
                <a:close/>
                <a:moveTo>
                  <a:pt x="69" y="166"/>
                </a:moveTo>
                <a:cubicBezTo>
                  <a:pt x="69" y="166"/>
                  <a:pt x="69" y="166"/>
                  <a:pt x="69" y="166"/>
                </a:cubicBezTo>
                <a:cubicBezTo>
                  <a:pt x="68" y="168"/>
                  <a:pt x="68" y="168"/>
                  <a:pt x="68" y="168"/>
                </a:cubicBezTo>
                <a:cubicBezTo>
                  <a:pt x="69" y="168"/>
                  <a:pt x="69" y="167"/>
                  <a:pt x="69" y="166"/>
                </a:cubicBezTo>
                <a:close/>
                <a:moveTo>
                  <a:pt x="74" y="169"/>
                </a:moveTo>
                <a:cubicBezTo>
                  <a:pt x="74" y="169"/>
                  <a:pt x="74" y="169"/>
                  <a:pt x="74" y="169"/>
                </a:cubicBezTo>
                <a:cubicBezTo>
                  <a:pt x="74" y="169"/>
                  <a:pt x="74" y="169"/>
                  <a:pt x="74" y="169"/>
                </a:cubicBezTo>
                <a:cubicBezTo>
                  <a:pt x="74" y="169"/>
                  <a:pt x="74" y="169"/>
                  <a:pt x="74" y="169"/>
                </a:cubicBezTo>
                <a:close/>
                <a:moveTo>
                  <a:pt x="177" y="169"/>
                </a:moveTo>
                <a:cubicBezTo>
                  <a:pt x="176" y="169"/>
                  <a:pt x="176" y="169"/>
                  <a:pt x="176" y="169"/>
                </a:cubicBezTo>
                <a:cubicBezTo>
                  <a:pt x="175" y="170"/>
                  <a:pt x="173" y="171"/>
                  <a:pt x="173" y="172"/>
                </a:cubicBezTo>
                <a:cubicBezTo>
                  <a:pt x="174" y="171"/>
                  <a:pt x="176" y="170"/>
                  <a:pt x="177" y="169"/>
                </a:cubicBezTo>
                <a:close/>
                <a:moveTo>
                  <a:pt x="75" y="170"/>
                </a:moveTo>
                <a:cubicBezTo>
                  <a:pt x="75" y="170"/>
                  <a:pt x="75" y="170"/>
                  <a:pt x="75" y="170"/>
                </a:cubicBezTo>
                <a:cubicBezTo>
                  <a:pt x="75" y="170"/>
                  <a:pt x="75" y="170"/>
                  <a:pt x="75" y="170"/>
                </a:cubicBezTo>
                <a:cubicBezTo>
                  <a:pt x="75" y="170"/>
                  <a:pt x="75" y="171"/>
                  <a:pt x="75" y="170"/>
                </a:cubicBezTo>
                <a:close/>
                <a:moveTo>
                  <a:pt x="186" y="172"/>
                </a:moveTo>
                <a:cubicBezTo>
                  <a:pt x="186" y="171"/>
                  <a:pt x="186" y="171"/>
                  <a:pt x="186" y="171"/>
                </a:cubicBezTo>
                <a:cubicBezTo>
                  <a:pt x="185" y="172"/>
                  <a:pt x="183" y="173"/>
                  <a:pt x="183" y="174"/>
                </a:cubicBezTo>
                <a:cubicBezTo>
                  <a:pt x="183" y="174"/>
                  <a:pt x="183" y="174"/>
                  <a:pt x="183" y="174"/>
                </a:cubicBezTo>
                <a:cubicBezTo>
                  <a:pt x="184" y="173"/>
                  <a:pt x="185" y="172"/>
                  <a:pt x="186" y="172"/>
                </a:cubicBezTo>
                <a:close/>
                <a:moveTo>
                  <a:pt x="172" y="173"/>
                </a:moveTo>
                <a:cubicBezTo>
                  <a:pt x="172" y="173"/>
                  <a:pt x="172" y="173"/>
                  <a:pt x="172" y="172"/>
                </a:cubicBezTo>
                <a:cubicBezTo>
                  <a:pt x="171" y="173"/>
                  <a:pt x="171" y="173"/>
                  <a:pt x="171" y="173"/>
                </a:cubicBezTo>
                <a:cubicBezTo>
                  <a:pt x="172" y="173"/>
                  <a:pt x="172" y="173"/>
                  <a:pt x="172" y="173"/>
                </a:cubicBezTo>
                <a:close/>
                <a:moveTo>
                  <a:pt x="76" y="173"/>
                </a:moveTo>
                <a:cubicBezTo>
                  <a:pt x="77" y="173"/>
                  <a:pt x="77" y="173"/>
                  <a:pt x="77" y="173"/>
                </a:cubicBezTo>
                <a:cubicBezTo>
                  <a:pt x="76" y="173"/>
                  <a:pt x="76" y="173"/>
                  <a:pt x="76" y="173"/>
                </a:cubicBezTo>
                <a:close/>
                <a:moveTo>
                  <a:pt x="169" y="175"/>
                </a:moveTo>
                <a:cubicBezTo>
                  <a:pt x="170" y="175"/>
                  <a:pt x="171" y="174"/>
                  <a:pt x="171" y="174"/>
                </a:cubicBezTo>
                <a:cubicBezTo>
                  <a:pt x="170" y="174"/>
                  <a:pt x="169" y="174"/>
                  <a:pt x="169" y="175"/>
                </a:cubicBezTo>
                <a:cubicBezTo>
                  <a:pt x="169" y="175"/>
                  <a:pt x="169" y="175"/>
                  <a:pt x="169" y="175"/>
                </a:cubicBezTo>
                <a:close/>
                <a:moveTo>
                  <a:pt x="21" y="175"/>
                </a:moveTo>
                <a:cubicBezTo>
                  <a:pt x="21" y="175"/>
                  <a:pt x="21" y="175"/>
                  <a:pt x="21" y="175"/>
                </a:cubicBezTo>
                <a:cubicBezTo>
                  <a:pt x="21" y="175"/>
                  <a:pt x="21" y="175"/>
                  <a:pt x="21" y="175"/>
                </a:cubicBezTo>
                <a:close/>
                <a:moveTo>
                  <a:pt x="183" y="175"/>
                </a:moveTo>
                <a:cubicBezTo>
                  <a:pt x="183" y="175"/>
                  <a:pt x="183" y="175"/>
                  <a:pt x="183" y="175"/>
                </a:cubicBezTo>
                <a:cubicBezTo>
                  <a:pt x="182" y="175"/>
                  <a:pt x="182" y="175"/>
                  <a:pt x="182" y="175"/>
                </a:cubicBezTo>
                <a:cubicBezTo>
                  <a:pt x="182" y="175"/>
                  <a:pt x="182" y="176"/>
                  <a:pt x="183" y="175"/>
                </a:cubicBezTo>
                <a:close/>
                <a:moveTo>
                  <a:pt x="23" y="176"/>
                </a:moveTo>
                <a:cubicBezTo>
                  <a:pt x="23" y="176"/>
                  <a:pt x="23" y="175"/>
                  <a:pt x="22" y="175"/>
                </a:cubicBezTo>
                <a:cubicBezTo>
                  <a:pt x="22" y="176"/>
                  <a:pt x="22" y="176"/>
                  <a:pt x="21" y="177"/>
                </a:cubicBezTo>
                <a:cubicBezTo>
                  <a:pt x="22" y="177"/>
                  <a:pt x="22" y="176"/>
                  <a:pt x="23" y="176"/>
                </a:cubicBezTo>
                <a:close/>
                <a:moveTo>
                  <a:pt x="150" y="176"/>
                </a:moveTo>
                <a:cubicBezTo>
                  <a:pt x="150" y="176"/>
                  <a:pt x="150" y="175"/>
                  <a:pt x="149" y="175"/>
                </a:cubicBezTo>
                <a:cubicBezTo>
                  <a:pt x="149" y="177"/>
                  <a:pt x="149" y="177"/>
                  <a:pt x="149" y="177"/>
                </a:cubicBezTo>
                <a:cubicBezTo>
                  <a:pt x="150" y="176"/>
                  <a:pt x="150" y="176"/>
                  <a:pt x="150" y="176"/>
                </a:cubicBezTo>
                <a:close/>
                <a:moveTo>
                  <a:pt x="169" y="175"/>
                </a:moveTo>
                <a:cubicBezTo>
                  <a:pt x="168" y="175"/>
                  <a:pt x="168" y="175"/>
                  <a:pt x="168" y="175"/>
                </a:cubicBezTo>
                <a:cubicBezTo>
                  <a:pt x="165" y="178"/>
                  <a:pt x="162" y="180"/>
                  <a:pt x="158" y="181"/>
                </a:cubicBezTo>
                <a:cubicBezTo>
                  <a:pt x="162" y="180"/>
                  <a:pt x="166" y="178"/>
                  <a:pt x="169" y="175"/>
                </a:cubicBezTo>
                <a:close/>
                <a:moveTo>
                  <a:pt x="179" y="177"/>
                </a:moveTo>
                <a:cubicBezTo>
                  <a:pt x="180" y="177"/>
                  <a:pt x="180" y="176"/>
                  <a:pt x="180" y="176"/>
                </a:cubicBezTo>
                <a:cubicBezTo>
                  <a:pt x="179" y="177"/>
                  <a:pt x="179" y="177"/>
                  <a:pt x="179" y="177"/>
                </a:cubicBezTo>
                <a:cubicBezTo>
                  <a:pt x="180" y="177"/>
                  <a:pt x="180" y="177"/>
                  <a:pt x="180" y="177"/>
                </a:cubicBezTo>
                <a:cubicBezTo>
                  <a:pt x="181" y="177"/>
                  <a:pt x="182" y="177"/>
                  <a:pt x="182" y="176"/>
                </a:cubicBezTo>
                <a:cubicBezTo>
                  <a:pt x="181" y="176"/>
                  <a:pt x="180" y="177"/>
                  <a:pt x="179" y="177"/>
                </a:cubicBezTo>
                <a:close/>
                <a:moveTo>
                  <a:pt x="184" y="176"/>
                </a:moveTo>
                <a:cubicBezTo>
                  <a:pt x="182" y="177"/>
                  <a:pt x="182" y="177"/>
                  <a:pt x="182" y="177"/>
                </a:cubicBezTo>
                <a:cubicBezTo>
                  <a:pt x="184" y="176"/>
                  <a:pt x="184" y="176"/>
                  <a:pt x="184" y="176"/>
                </a:cubicBezTo>
                <a:close/>
                <a:moveTo>
                  <a:pt x="14" y="177"/>
                </a:moveTo>
                <a:cubicBezTo>
                  <a:pt x="14" y="177"/>
                  <a:pt x="13" y="177"/>
                  <a:pt x="13" y="177"/>
                </a:cubicBezTo>
                <a:cubicBezTo>
                  <a:pt x="13" y="178"/>
                  <a:pt x="12" y="178"/>
                  <a:pt x="13" y="178"/>
                </a:cubicBezTo>
                <a:cubicBezTo>
                  <a:pt x="14" y="178"/>
                  <a:pt x="14" y="177"/>
                  <a:pt x="14" y="177"/>
                </a:cubicBezTo>
                <a:close/>
                <a:moveTo>
                  <a:pt x="147" y="177"/>
                </a:moveTo>
                <a:cubicBezTo>
                  <a:pt x="146" y="176"/>
                  <a:pt x="146" y="179"/>
                  <a:pt x="146" y="178"/>
                </a:cubicBezTo>
                <a:cubicBezTo>
                  <a:pt x="146" y="178"/>
                  <a:pt x="147" y="178"/>
                  <a:pt x="147" y="177"/>
                </a:cubicBezTo>
                <a:close/>
                <a:moveTo>
                  <a:pt x="23" y="179"/>
                </a:moveTo>
                <a:cubicBezTo>
                  <a:pt x="23" y="178"/>
                  <a:pt x="23" y="178"/>
                  <a:pt x="23" y="177"/>
                </a:cubicBezTo>
                <a:cubicBezTo>
                  <a:pt x="21" y="178"/>
                  <a:pt x="23" y="178"/>
                  <a:pt x="23" y="179"/>
                </a:cubicBezTo>
                <a:cubicBezTo>
                  <a:pt x="23" y="179"/>
                  <a:pt x="23" y="179"/>
                  <a:pt x="23" y="179"/>
                </a:cubicBezTo>
                <a:close/>
                <a:moveTo>
                  <a:pt x="140" y="177"/>
                </a:moveTo>
                <a:cubicBezTo>
                  <a:pt x="139" y="177"/>
                  <a:pt x="139" y="177"/>
                  <a:pt x="139" y="177"/>
                </a:cubicBezTo>
                <a:cubicBezTo>
                  <a:pt x="139" y="178"/>
                  <a:pt x="139" y="178"/>
                  <a:pt x="139" y="178"/>
                </a:cubicBezTo>
                <a:cubicBezTo>
                  <a:pt x="139" y="178"/>
                  <a:pt x="140" y="177"/>
                  <a:pt x="140" y="177"/>
                </a:cubicBezTo>
                <a:close/>
                <a:moveTo>
                  <a:pt x="144" y="179"/>
                </a:moveTo>
                <a:cubicBezTo>
                  <a:pt x="144" y="179"/>
                  <a:pt x="145" y="178"/>
                  <a:pt x="145" y="178"/>
                </a:cubicBezTo>
                <a:cubicBezTo>
                  <a:pt x="144" y="179"/>
                  <a:pt x="144" y="179"/>
                  <a:pt x="144" y="179"/>
                </a:cubicBezTo>
                <a:cubicBezTo>
                  <a:pt x="144" y="179"/>
                  <a:pt x="144" y="179"/>
                  <a:pt x="144" y="179"/>
                </a:cubicBezTo>
                <a:close/>
                <a:moveTo>
                  <a:pt x="10" y="178"/>
                </a:moveTo>
                <a:cubicBezTo>
                  <a:pt x="9" y="178"/>
                  <a:pt x="9" y="178"/>
                  <a:pt x="9" y="178"/>
                </a:cubicBezTo>
                <a:cubicBezTo>
                  <a:pt x="10" y="178"/>
                  <a:pt x="10" y="178"/>
                  <a:pt x="10" y="178"/>
                </a:cubicBezTo>
                <a:close/>
                <a:moveTo>
                  <a:pt x="143" y="179"/>
                </a:moveTo>
                <a:cubicBezTo>
                  <a:pt x="142" y="180"/>
                  <a:pt x="142" y="179"/>
                  <a:pt x="142" y="179"/>
                </a:cubicBezTo>
                <a:cubicBezTo>
                  <a:pt x="135" y="181"/>
                  <a:pt x="128" y="183"/>
                  <a:pt x="121" y="184"/>
                </a:cubicBezTo>
                <a:cubicBezTo>
                  <a:pt x="120" y="185"/>
                  <a:pt x="117" y="183"/>
                  <a:pt x="117" y="185"/>
                </a:cubicBezTo>
                <a:cubicBezTo>
                  <a:pt x="117" y="185"/>
                  <a:pt x="118" y="185"/>
                  <a:pt x="119" y="185"/>
                </a:cubicBezTo>
                <a:cubicBezTo>
                  <a:pt x="127" y="184"/>
                  <a:pt x="136" y="182"/>
                  <a:pt x="143" y="179"/>
                </a:cubicBezTo>
                <a:cubicBezTo>
                  <a:pt x="143" y="179"/>
                  <a:pt x="143" y="179"/>
                  <a:pt x="143" y="179"/>
                </a:cubicBezTo>
                <a:cubicBezTo>
                  <a:pt x="143" y="179"/>
                  <a:pt x="143" y="179"/>
                  <a:pt x="143" y="179"/>
                </a:cubicBezTo>
                <a:close/>
                <a:moveTo>
                  <a:pt x="23" y="180"/>
                </a:moveTo>
                <a:cubicBezTo>
                  <a:pt x="23" y="179"/>
                  <a:pt x="22" y="179"/>
                  <a:pt x="22" y="179"/>
                </a:cubicBezTo>
                <a:cubicBezTo>
                  <a:pt x="21" y="180"/>
                  <a:pt x="23" y="180"/>
                  <a:pt x="22" y="180"/>
                </a:cubicBezTo>
                <a:cubicBezTo>
                  <a:pt x="23" y="181"/>
                  <a:pt x="23" y="180"/>
                  <a:pt x="23" y="180"/>
                </a:cubicBezTo>
                <a:close/>
                <a:moveTo>
                  <a:pt x="176" y="180"/>
                </a:moveTo>
                <a:cubicBezTo>
                  <a:pt x="176" y="180"/>
                  <a:pt x="175" y="181"/>
                  <a:pt x="175" y="181"/>
                </a:cubicBezTo>
                <a:cubicBezTo>
                  <a:pt x="176" y="180"/>
                  <a:pt x="176" y="180"/>
                  <a:pt x="176" y="180"/>
                </a:cubicBezTo>
                <a:close/>
                <a:moveTo>
                  <a:pt x="82" y="180"/>
                </a:moveTo>
                <a:cubicBezTo>
                  <a:pt x="83" y="181"/>
                  <a:pt x="83" y="181"/>
                  <a:pt x="83" y="181"/>
                </a:cubicBezTo>
                <a:cubicBezTo>
                  <a:pt x="82" y="180"/>
                  <a:pt x="82" y="180"/>
                  <a:pt x="82" y="180"/>
                </a:cubicBezTo>
                <a:close/>
                <a:moveTo>
                  <a:pt x="174" y="182"/>
                </a:moveTo>
                <a:cubicBezTo>
                  <a:pt x="173" y="182"/>
                  <a:pt x="173" y="182"/>
                  <a:pt x="173" y="182"/>
                </a:cubicBezTo>
                <a:cubicBezTo>
                  <a:pt x="172" y="181"/>
                  <a:pt x="170" y="183"/>
                  <a:pt x="170" y="183"/>
                </a:cubicBezTo>
                <a:cubicBezTo>
                  <a:pt x="170" y="184"/>
                  <a:pt x="171" y="184"/>
                  <a:pt x="171" y="184"/>
                </a:cubicBezTo>
                <a:cubicBezTo>
                  <a:pt x="172" y="183"/>
                  <a:pt x="174" y="183"/>
                  <a:pt x="174" y="182"/>
                </a:cubicBezTo>
                <a:close/>
                <a:moveTo>
                  <a:pt x="158" y="182"/>
                </a:moveTo>
                <a:cubicBezTo>
                  <a:pt x="157" y="182"/>
                  <a:pt x="156" y="183"/>
                  <a:pt x="156" y="183"/>
                </a:cubicBezTo>
                <a:cubicBezTo>
                  <a:pt x="157" y="183"/>
                  <a:pt x="157" y="182"/>
                  <a:pt x="158" y="182"/>
                </a:cubicBezTo>
                <a:close/>
                <a:moveTo>
                  <a:pt x="29" y="185"/>
                </a:moveTo>
                <a:cubicBezTo>
                  <a:pt x="28" y="184"/>
                  <a:pt x="27" y="183"/>
                  <a:pt x="27" y="183"/>
                </a:cubicBezTo>
                <a:cubicBezTo>
                  <a:pt x="27" y="184"/>
                  <a:pt x="28" y="184"/>
                  <a:pt x="29" y="185"/>
                </a:cubicBezTo>
                <a:close/>
                <a:moveTo>
                  <a:pt x="18" y="183"/>
                </a:moveTo>
                <a:cubicBezTo>
                  <a:pt x="18" y="183"/>
                  <a:pt x="18" y="183"/>
                  <a:pt x="18" y="183"/>
                </a:cubicBezTo>
                <a:cubicBezTo>
                  <a:pt x="18" y="184"/>
                  <a:pt x="18" y="184"/>
                  <a:pt x="18" y="184"/>
                </a:cubicBezTo>
                <a:cubicBezTo>
                  <a:pt x="18" y="184"/>
                  <a:pt x="18" y="184"/>
                  <a:pt x="18" y="183"/>
                </a:cubicBezTo>
                <a:close/>
                <a:moveTo>
                  <a:pt x="148" y="186"/>
                </a:moveTo>
                <a:cubicBezTo>
                  <a:pt x="150" y="185"/>
                  <a:pt x="153" y="185"/>
                  <a:pt x="154" y="183"/>
                </a:cubicBezTo>
                <a:cubicBezTo>
                  <a:pt x="151" y="185"/>
                  <a:pt x="148" y="185"/>
                  <a:pt x="146" y="187"/>
                </a:cubicBezTo>
                <a:cubicBezTo>
                  <a:pt x="148" y="186"/>
                  <a:pt x="148" y="186"/>
                  <a:pt x="148" y="186"/>
                </a:cubicBezTo>
                <a:close/>
                <a:moveTo>
                  <a:pt x="169" y="184"/>
                </a:moveTo>
                <a:cubicBezTo>
                  <a:pt x="168" y="184"/>
                  <a:pt x="168" y="184"/>
                  <a:pt x="167" y="185"/>
                </a:cubicBezTo>
                <a:cubicBezTo>
                  <a:pt x="168" y="185"/>
                  <a:pt x="167" y="186"/>
                  <a:pt x="168" y="186"/>
                </a:cubicBezTo>
                <a:cubicBezTo>
                  <a:pt x="169" y="186"/>
                  <a:pt x="169" y="186"/>
                  <a:pt x="169" y="186"/>
                </a:cubicBezTo>
                <a:cubicBezTo>
                  <a:pt x="168" y="185"/>
                  <a:pt x="168" y="185"/>
                  <a:pt x="168" y="185"/>
                </a:cubicBezTo>
                <a:cubicBezTo>
                  <a:pt x="168" y="184"/>
                  <a:pt x="169" y="184"/>
                  <a:pt x="169" y="184"/>
                </a:cubicBezTo>
                <a:close/>
                <a:moveTo>
                  <a:pt x="175" y="185"/>
                </a:moveTo>
                <a:cubicBezTo>
                  <a:pt x="172" y="187"/>
                  <a:pt x="172" y="187"/>
                  <a:pt x="172" y="187"/>
                </a:cubicBezTo>
                <a:cubicBezTo>
                  <a:pt x="175" y="185"/>
                  <a:pt x="175" y="185"/>
                  <a:pt x="175" y="185"/>
                </a:cubicBezTo>
                <a:close/>
                <a:moveTo>
                  <a:pt x="116" y="185"/>
                </a:moveTo>
                <a:cubicBezTo>
                  <a:pt x="115" y="185"/>
                  <a:pt x="114" y="185"/>
                  <a:pt x="114" y="186"/>
                </a:cubicBezTo>
                <a:cubicBezTo>
                  <a:pt x="114" y="186"/>
                  <a:pt x="115" y="186"/>
                  <a:pt x="116" y="185"/>
                </a:cubicBezTo>
                <a:close/>
                <a:moveTo>
                  <a:pt x="167" y="187"/>
                </a:moveTo>
                <a:cubicBezTo>
                  <a:pt x="167" y="186"/>
                  <a:pt x="166" y="186"/>
                  <a:pt x="166" y="185"/>
                </a:cubicBezTo>
                <a:cubicBezTo>
                  <a:pt x="167" y="187"/>
                  <a:pt x="167" y="187"/>
                  <a:pt x="167" y="187"/>
                </a:cubicBezTo>
                <a:close/>
                <a:moveTo>
                  <a:pt x="80" y="187"/>
                </a:moveTo>
                <a:cubicBezTo>
                  <a:pt x="79" y="186"/>
                  <a:pt x="79" y="186"/>
                  <a:pt x="79" y="186"/>
                </a:cubicBezTo>
                <a:cubicBezTo>
                  <a:pt x="78" y="186"/>
                  <a:pt x="78" y="186"/>
                  <a:pt x="78" y="186"/>
                </a:cubicBezTo>
                <a:cubicBezTo>
                  <a:pt x="80" y="187"/>
                  <a:pt x="80" y="187"/>
                  <a:pt x="80" y="187"/>
                </a:cubicBezTo>
                <a:close/>
                <a:moveTo>
                  <a:pt x="111" y="186"/>
                </a:moveTo>
                <a:cubicBezTo>
                  <a:pt x="110" y="186"/>
                  <a:pt x="110" y="186"/>
                  <a:pt x="110" y="186"/>
                </a:cubicBezTo>
                <a:cubicBezTo>
                  <a:pt x="110" y="186"/>
                  <a:pt x="110" y="186"/>
                  <a:pt x="111" y="186"/>
                </a:cubicBezTo>
                <a:close/>
                <a:moveTo>
                  <a:pt x="28" y="186"/>
                </a:moveTo>
                <a:cubicBezTo>
                  <a:pt x="27" y="186"/>
                  <a:pt x="27" y="186"/>
                  <a:pt x="27" y="186"/>
                </a:cubicBezTo>
                <a:cubicBezTo>
                  <a:pt x="28" y="187"/>
                  <a:pt x="28" y="187"/>
                  <a:pt x="28" y="187"/>
                </a:cubicBezTo>
                <a:cubicBezTo>
                  <a:pt x="28" y="186"/>
                  <a:pt x="28" y="186"/>
                  <a:pt x="28" y="186"/>
                </a:cubicBezTo>
                <a:close/>
                <a:moveTo>
                  <a:pt x="166" y="187"/>
                </a:moveTo>
                <a:cubicBezTo>
                  <a:pt x="165" y="187"/>
                  <a:pt x="165" y="187"/>
                  <a:pt x="165" y="188"/>
                </a:cubicBezTo>
                <a:cubicBezTo>
                  <a:pt x="165" y="187"/>
                  <a:pt x="166" y="188"/>
                  <a:pt x="166" y="187"/>
                </a:cubicBezTo>
                <a:close/>
                <a:moveTo>
                  <a:pt x="38" y="188"/>
                </a:moveTo>
                <a:cubicBezTo>
                  <a:pt x="37" y="187"/>
                  <a:pt x="37" y="187"/>
                  <a:pt x="37" y="187"/>
                </a:cubicBezTo>
                <a:cubicBezTo>
                  <a:pt x="37" y="187"/>
                  <a:pt x="37" y="187"/>
                  <a:pt x="37" y="187"/>
                </a:cubicBezTo>
                <a:cubicBezTo>
                  <a:pt x="38" y="188"/>
                  <a:pt x="38" y="188"/>
                  <a:pt x="38" y="188"/>
                </a:cubicBezTo>
                <a:close/>
                <a:moveTo>
                  <a:pt x="83" y="189"/>
                </a:moveTo>
                <a:cubicBezTo>
                  <a:pt x="83" y="188"/>
                  <a:pt x="82" y="188"/>
                  <a:pt x="82" y="188"/>
                </a:cubicBezTo>
                <a:cubicBezTo>
                  <a:pt x="82" y="189"/>
                  <a:pt x="82" y="189"/>
                  <a:pt x="82" y="189"/>
                </a:cubicBezTo>
                <a:cubicBezTo>
                  <a:pt x="83" y="189"/>
                  <a:pt x="83" y="189"/>
                  <a:pt x="83" y="189"/>
                </a:cubicBezTo>
                <a:close/>
                <a:moveTo>
                  <a:pt x="169" y="188"/>
                </a:moveTo>
                <a:cubicBezTo>
                  <a:pt x="168" y="188"/>
                  <a:pt x="168" y="188"/>
                  <a:pt x="168" y="189"/>
                </a:cubicBezTo>
                <a:cubicBezTo>
                  <a:pt x="168" y="189"/>
                  <a:pt x="169" y="188"/>
                  <a:pt x="169" y="188"/>
                </a:cubicBezTo>
                <a:close/>
                <a:moveTo>
                  <a:pt x="115" y="188"/>
                </a:moveTo>
                <a:cubicBezTo>
                  <a:pt x="115" y="188"/>
                  <a:pt x="114" y="188"/>
                  <a:pt x="114" y="189"/>
                </a:cubicBezTo>
                <a:cubicBezTo>
                  <a:pt x="114" y="189"/>
                  <a:pt x="115" y="189"/>
                  <a:pt x="115" y="188"/>
                </a:cubicBezTo>
                <a:close/>
                <a:moveTo>
                  <a:pt x="161" y="189"/>
                </a:moveTo>
                <a:cubicBezTo>
                  <a:pt x="162" y="190"/>
                  <a:pt x="163" y="188"/>
                  <a:pt x="163" y="188"/>
                </a:cubicBezTo>
                <a:cubicBezTo>
                  <a:pt x="163" y="189"/>
                  <a:pt x="162" y="189"/>
                  <a:pt x="161" y="189"/>
                </a:cubicBezTo>
                <a:close/>
                <a:moveTo>
                  <a:pt x="33" y="189"/>
                </a:moveTo>
                <a:cubicBezTo>
                  <a:pt x="33" y="188"/>
                  <a:pt x="33" y="188"/>
                  <a:pt x="33" y="188"/>
                </a:cubicBezTo>
                <a:cubicBezTo>
                  <a:pt x="33" y="188"/>
                  <a:pt x="33" y="188"/>
                  <a:pt x="33" y="188"/>
                </a:cubicBezTo>
                <a:cubicBezTo>
                  <a:pt x="33" y="189"/>
                  <a:pt x="33" y="189"/>
                  <a:pt x="33" y="189"/>
                </a:cubicBezTo>
                <a:close/>
                <a:moveTo>
                  <a:pt x="90" y="191"/>
                </a:moveTo>
                <a:cubicBezTo>
                  <a:pt x="84" y="189"/>
                  <a:pt x="84" y="189"/>
                  <a:pt x="84" y="189"/>
                </a:cubicBezTo>
                <a:cubicBezTo>
                  <a:pt x="86" y="190"/>
                  <a:pt x="88" y="190"/>
                  <a:pt x="90" y="191"/>
                </a:cubicBezTo>
                <a:close/>
                <a:moveTo>
                  <a:pt x="160" y="189"/>
                </a:moveTo>
                <a:cubicBezTo>
                  <a:pt x="159" y="189"/>
                  <a:pt x="159" y="189"/>
                  <a:pt x="159" y="189"/>
                </a:cubicBezTo>
                <a:cubicBezTo>
                  <a:pt x="157" y="191"/>
                  <a:pt x="155" y="191"/>
                  <a:pt x="153" y="192"/>
                </a:cubicBezTo>
                <a:cubicBezTo>
                  <a:pt x="149" y="193"/>
                  <a:pt x="144" y="196"/>
                  <a:pt x="140" y="197"/>
                </a:cubicBezTo>
                <a:cubicBezTo>
                  <a:pt x="137" y="197"/>
                  <a:pt x="133" y="198"/>
                  <a:pt x="130" y="199"/>
                </a:cubicBezTo>
                <a:cubicBezTo>
                  <a:pt x="131" y="199"/>
                  <a:pt x="131" y="199"/>
                  <a:pt x="131" y="199"/>
                </a:cubicBezTo>
                <a:cubicBezTo>
                  <a:pt x="136" y="197"/>
                  <a:pt x="143" y="198"/>
                  <a:pt x="148" y="195"/>
                </a:cubicBezTo>
                <a:cubicBezTo>
                  <a:pt x="150" y="194"/>
                  <a:pt x="152" y="194"/>
                  <a:pt x="154" y="192"/>
                </a:cubicBezTo>
                <a:cubicBezTo>
                  <a:pt x="154" y="193"/>
                  <a:pt x="154" y="193"/>
                  <a:pt x="154" y="193"/>
                </a:cubicBezTo>
                <a:cubicBezTo>
                  <a:pt x="155" y="191"/>
                  <a:pt x="156" y="193"/>
                  <a:pt x="157" y="192"/>
                </a:cubicBezTo>
                <a:cubicBezTo>
                  <a:pt x="156" y="192"/>
                  <a:pt x="156" y="191"/>
                  <a:pt x="156" y="191"/>
                </a:cubicBezTo>
                <a:cubicBezTo>
                  <a:pt x="157" y="191"/>
                  <a:pt x="157" y="191"/>
                  <a:pt x="157" y="191"/>
                </a:cubicBezTo>
                <a:cubicBezTo>
                  <a:pt x="158" y="191"/>
                  <a:pt x="159" y="191"/>
                  <a:pt x="159" y="190"/>
                </a:cubicBezTo>
                <a:cubicBezTo>
                  <a:pt x="159" y="189"/>
                  <a:pt x="160" y="190"/>
                  <a:pt x="160" y="189"/>
                </a:cubicBezTo>
                <a:close/>
                <a:moveTo>
                  <a:pt x="78" y="191"/>
                </a:moveTo>
                <a:cubicBezTo>
                  <a:pt x="77" y="190"/>
                  <a:pt x="77" y="189"/>
                  <a:pt x="76" y="190"/>
                </a:cubicBezTo>
                <a:cubicBezTo>
                  <a:pt x="76" y="190"/>
                  <a:pt x="77" y="191"/>
                  <a:pt x="78" y="191"/>
                </a:cubicBezTo>
                <a:close/>
                <a:moveTo>
                  <a:pt x="87" y="193"/>
                </a:moveTo>
                <a:cubicBezTo>
                  <a:pt x="84" y="193"/>
                  <a:pt x="81" y="191"/>
                  <a:pt x="78" y="190"/>
                </a:cubicBezTo>
                <a:cubicBezTo>
                  <a:pt x="79" y="191"/>
                  <a:pt x="79" y="191"/>
                  <a:pt x="79" y="191"/>
                </a:cubicBezTo>
                <a:cubicBezTo>
                  <a:pt x="82" y="191"/>
                  <a:pt x="85" y="194"/>
                  <a:pt x="87" y="194"/>
                </a:cubicBezTo>
                <a:cubicBezTo>
                  <a:pt x="87" y="193"/>
                  <a:pt x="87" y="193"/>
                  <a:pt x="87" y="193"/>
                </a:cubicBezTo>
                <a:close/>
                <a:moveTo>
                  <a:pt x="31" y="190"/>
                </a:moveTo>
                <a:cubicBezTo>
                  <a:pt x="32" y="191"/>
                  <a:pt x="32" y="191"/>
                  <a:pt x="32" y="191"/>
                </a:cubicBezTo>
                <a:cubicBezTo>
                  <a:pt x="31" y="190"/>
                  <a:pt x="31" y="190"/>
                  <a:pt x="31" y="190"/>
                </a:cubicBezTo>
                <a:close/>
                <a:moveTo>
                  <a:pt x="95" y="191"/>
                </a:moveTo>
                <a:cubicBezTo>
                  <a:pt x="94" y="191"/>
                  <a:pt x="94" y="191"/>
                  <a:pt x="94" y="191"/>
                </a:cubicBezTo>
                <a:cubicBezTo>
                  <a:pt x="92" y="191"/>
                  <a:pt x="92" y="190"/>
                  <a:pt x="91" y="191"/>
                </a:cubicBezTo>
                <a:cubicBezTo>
                  <a:pt x="93" y="191"/>
                  <a:pt x="96" y="192"/>
                  <a:pt x="98" y="192"/>
                </a:cubicBezTo>
                <a:cubicBezTo>
                  <a:pt x="95" y="191"/>
                  <a:pt x="95" y="191"/>
                  <a:pt x="95" y="191"/>
                </a:cubicBezTo>
                <a:close/>
                <a:moveTo>
                  <a:pt x="37" y="192"/>
                </a:moveTo>
                <a:cubicBezTo>
                  <a:pt x="36" y="191"/>
                  <a:pt x="35" y="192"/>
                  <a:pt x="34" y="191"/>
                </a:cubicBezTo>
                <a:cubicBezTo>
                  <a:pt x="35" y="192"/>
                  <a:pt x="36" y="192"/>
                  <a:pt x="37" y="192"/>
                </a:cubicBezTo>
                <a:close/>
                <a:moveTo>
                  <a:pt x="78" y="192"/>
                </a:moveTo>
                <a:cubicBezTo>
                  <a:pt x="78" y="192"/>
                  <a:pt x="78" y="192"/>
                  <a:pt x="78" y="192"/>
                </a:cubicBezTo>
                <a:cubicBezTo>
                  <a:pt x="77" y="191"/>
                  <a:pt x="77" y="191"/>
                  <a:pt x="77" y="191"/>
                </a:cubicBezTo>
                <a:cubicBezTo>
                  <a:pt x="78" y="192"/>
                  <a:pt x="78" y="192"/>
                  <a:pt x="78" y="192"/>
                </a:cubicBezTo>
                <a:close/>
                <a:moveTo>
                  <a:pt x="99" y="192"/>
                </a:moveTo>
                <a:cubicBezTo>
                  <a:pt x="100" y="192"/>
                  <a:pt x="100" y="192"/>
                  <a:pt x="100" y="192"/>
                </a:cubicBezTo>
                <a:cubicBezTo>
                  <a:pt x="99" y="192"/>
                  <a:pt x="99" y="192"/>
                  <a:pt x="99" y="192"/>
                </a:cubicBezTo>
                <a:cubicBezTo>
                  <a:pt x="99" y="192"/>
                  <a:pt x="99" y="192"/>
                  <a:pt x="99" y="192"/>
                </a:cubicBezTo>
                <a:close/>
                <a:moveTo>
                  <a:pt x="108" y="192"/>
                </a:moveTo>
                <a:cubicBezTo>
                  <a:pt x="101" y="192"/>
                  <a:pt x="101" y="192"/>
                  <a:pt x="101" y="192"/>
                </a:cubicBezTo>
                <a:cubicBezTo>
                  <a:pt x="102" y="193"/>
                  <a:pt x="105" y="193"/>
                  <a:pt x="108" y="192"/>
                </a:cubicBezTo>
                <a:close/>
                <a:moveTo>
                  <a:pt x="39" y="192"/>
                </a:moveTo>
                <a:cubicBezTo>
                  <a:pt x="39" y="192"/>
                  <a:pt x="39" y="192"/>
                  <a:pt x="39" y="192"/>
                </a:cubicBezTo>
                <a:cubicBezTo>
                  <a:pt x="39" y="192"/>
                  <a:pt x="39" y="192"/>
                  <a:pt x="39" y="192"/>
                </a:cubicBezTo>
                <a:cubicBezTo>
                  <a:pt x="39" y="193"/>
                  <a:pt x="39" y="193"/>
                  <a:pt x="39" y="193"/>
                </a:cubicBezTo>
                <a:cubicBezTo>
                  <a:pt x="39" y="193"/>
                  <a:pt x="39" y="192"/>
                  <a:pt x="39" y="192"/>
                </a:cubicBezTo>
                <a:close/>
                <a:moveTo>
                  <a:pt x="126" y="193"/>
                </a:moveTo>
                <a:cubicBezTo>
                  <a:pt x="126" y="192"/>
                  <a:pt x="126" y="192"/>
                  <a:pt x="126" y="192"/>
                </a:cubicBezTo>
                <a:cubicBezTo>
                  <a:pt x="122" y="192"/>
                  <a:pt x="122" y="192"/>
                  <a:pt x="122" y="192"/>
                </a:cubicBezTo>
                <a:cubicBezTo>
                  <a:pt x="123" y="193"/>
                  <a:pt x="125" y="193"/>
                  <a:pt x="126" y="193"/>
                </a:cubicBezTo>
                <a:close/>
                <a:moveTo>
                  <a:pt x="46" y="193"/>
                </a:moveTo>
                <a:cubicBezTo>
                  <a:pt x="46" y="193"/>
                  <a:pt x="45" y="193"/>
                  <a:pt x="44" y="192"/>
                </a:cubicBezTo>
                <a:cubicBezTo>
                  <a:pt x="44" y="193"/>
                  <a:pt x="44" y="193"/>
                  <a:pt x="44" y="193"/>
                </a:cubicBezTo>
                <a:cubicBezTo>
                  <a:pt x="46" y="193"/>
                  <a:pt x="46" y="193"/>
                  <a:pt x="46" y="193"/>
                </a:cubicBezTo>
                <a:close/>
                <a:moveTo>
                  <a:pt x="111" y="192"/>
                </a:moveTo>
                <a:cubicBezTo>
                  <a:pt x="110" y="192"/>
                  <a:pt x="110" y="193"/>
                  <a:pt x="110" y="193"/>
                </a:cubicBezTo>
                <a:cubicBezTo>
                  <a:pt x="110" y="193"/>
                  <a:pt x="111" y="193"/>
                  <a:pt x="111" y="192"/>
                </a:cubicBezTo>
                <a:close/>
                <a:moveTo>
                  <a:pt x="125" y="192"/>
                </a:moveTo>
                <a:cubicBezTo>
                  <a:pt x="124" y="192"/>
                  <a:pt x="124" y="192"/>
                  <a:pt x="124" y="193"/>
                </a:cubicBezTo>
                <a:cubicBezTo>
                  <a:pt x="124" y="193"/>
                  <a:pt x="125" y="193"/>
                  <a:pt x="125" y="192"/>
                </a:cubicBezTo>
                <a:close/>
                <a:moveTo>
                  <a:pt x="79" y="193"/>
                </a:moveTo>
                <a:cubicBezTo>
                  <a:pt x="79" y="193"/>
                  <a:pt x="79" y="193"/>
                  <a:pt x="78" y="193"/>
                </a:cubicBezTo>
                <a:cubicBezTo>
                  <a:pt x="78" y="193"/>
                  <a:pt x="78" y="193"/>
                  <a:pt x="78" y="193"/>
                </a:cubicBezTo>
                <a:cubicBezTo>
                  <a:pt x="78" y="194"/>
                  <a:pt x="78" y="193"/>
                  <a:pt x="77" y="194"/>
                </a:cubicBezTo>
                <a:cubicBezTo>
                  <a:pt x="77" y="194"/>
                  <a:pt x="78" y="194"/>
                  <a:pt x="78" y="194"/>
                </a:cubicBezTo>
                <a:cubicBezTo>
                  <a:pt x="78" y="194"/>
                  <a:pt x="78" y="194"/>
                  <a:pt x="78" y="194"/>
                </a:cubicBezTo>
                <a:cubicBezTo>
                  <a:pt x="79" y="194"/>
                  <a:pt x="79" y="194"/>
                  <a:pt x="79" y="194"/>
                </a:cubicBezTo>
                <a:cubicBezTo>
                  <a:pt x="79" y="194"/>
                  <a:pt x="79" y="194"/>
                  <a:pt x="78" y="193"/>
                </a:cubicBezTo>
                <a:cubicBezTo>
                  <a:pt x="79" y="193"/>
                  <a:pt x="79" y="193"/>
                  <a:pt x="79" y="193"/>
                </a:cubicBezTo>
                <a:close/>
                <a:moveTo>
                  <a:pt x="157" y="194"/>
                </a:moveTo>
                <a:cubicBezTo>
                  <a:pt x="160" y="193"/>
                  <a:pt x="160" y="193"/>
                  <a:pt x="160" y="193"/>
                </a:cubicBezTo>
                <a:cubicBezTo>
                  <a:pt x="159" y="193"/>
                  <a:pt x="159" y="193"/>
                  <a:pt x="159" y="193"/>
                </a:cubicBezTo>
                <a:cubicBezTo>
                  <a:pt x="157" y="194"/>
                  <a:pt x="157" y="194"/>
                  <a:pt x="157" y="194"/>
                </a:cubicBezTo>
                <a:close/>
                <a:moveTo>
                  <a:pt x="101" y="194"/>
                </a:moveTo>
                <a:cubicBezTo>
                  <a:pt x="100" y="193"/>
                  <a:pt x="100" y="193"/>
                  <a:pt x="100" y="193"/>
                </a:cubicBezTo>
                <a:cubicBezTo>
                  <a:pt x="100" y="194"/>
                  <a:pt x="100" y="194"/>
                  <a:pt x="100" y="194"/>
                </a:cubicBezTo>
                <a:cubicBezTo>
                  <a:pt x="101" y="194"/>
                  <a:pt x="101" y="194"/>
                  <a:pt x="101" y="194"/>
                </a:cubicBezTo>
                <a:close/>
                <a:moveTo>
                  <a:pt x="92" y="194"/>
                </a:moveTo>
                <a:cubicBezTo>
                  <a:pt x="92" y="194"/>
                  <a:pt x="92" y="193"/>
                  <a:pt x="92" y="194"/>
                </a:cubicBezTo>
                <a:cubicBezTo>
                  <a:pt x="92" y="194"/>
                  <a:pt x="92" y="194"/>
                  <a:pt x="92" y="194"/>
                </a:cubicBezTo>
                <a:cubicBezTo>
                  <a:pt x="92" y="194"/>
                  <a:pt x="92" y="194"/>
                  <a:pt x="92" y="194"/>
                </a:cubicBezTo>
                <a:cubicBezTo>
                  <a:pt x="92" y="194"/>
                  <a:pt x="93" y="194"/>
                  <a:pt x="92" y="194"/>
                </a:cubicBezTo>
                <a:close/>
                <a:moveTo>
                  <a:pt x="103" y="194"/>
                </a:moveTo>
                <a:cubicBezTo>
                  <a:pt x="103" y="194"/>
                  <a:pt x="103" y="194"/>
                  <a:pt x="103" y="194"/>
                </a:cubicBezTo>
                <a:cubicBezTo>
                  <a:pt x="102" y="194"/>
                  <a:pt x="102" y="194"/>
                  <a:pt x="102" y="194"/>
                </a:cubicBezTo>
                <a:cubicBezTo>
                  <a:pt x="103" y="194"/>
                  <a:pt x="103" y="194"/>
                  <a:pt x="103" y="194"/>
                </a:cubicBezTo>
                <a:close/>
                <a:moveTo>
                  <a:pt x="75" y="194"/>
                </a:moveTo>
                <a:cubicBezTo>
                  <a:pt x="75" y="194"/>
                  <a:pt x="75" y="194"/>
                  <a:pt x="75" y="194"/>
                </a:cubicBezTo>
                <a:cubicBezTo>
                  <a:pt x="75" y="195"/>
                  <a:pt x="75" y="195"/>
                  <a:pt x="75" y="195"/>
                </a:cubicBezTo>
                <a:cubicBezTo>
                  <a:pt x="75" y="195"/>
                  <a:pt x="75" y="195"/>
                  <a:pt x="75" y="194"/>
                </a:cubicBezTo>
                <a:close/>
                <a:moveTo>
                  <a:pt x="89" y="195"/>
                </a:moveTo>
                <a:cubicBezTo>
                  <a:pt x="89" y="194"/>
                  <a:pt x="89" y="194"/>
                  <a:pt x="88" y="194"/>
                </a:cubicBezTo>
                <a:cubicBezTo>
                  <a:pt x="88" y="195"/>
                  <a:pt x="88" y="195"/>
                  <a:pt x="88" y="195"/>
                </a:cubicBezTo>
                <a:cubicBezTo>
                  <a:pt x="89" y="195"/>
                  <a:pt x="89" y="195"/>
                  <a:pt x="89" y="195"/>
                </a:cubicBezTo>
                <a:close/>
                <a:moveTo>
                  <a:pt x="90" y="195"/>
                </a:moveTo>
                <a:cubicBezTo>
                  <a:pt x="90" y="195"/>
                  <a:pt x="90" y="195"/>
                  <a:pt x="90" y="195"/>
                </a:cubicBezTo>
                <a:cubicBezTo>
                  <a:pt x="90" y="195"/>
                  <a:pt x="90" y="195"/>
                  <a:pt x="90" y="195"/>
                </a:cubicBezTo>
                <a:cubicBezTo>
                  <a:pt x="90" y="195"/>
                  <a:pt x="90" y="195"/>
                  <a:pt x="90" y="195"/>
                </a:cubicBezTo>
                <a:close/>
                <a:moveTo>
                  <a:pt x="92" y="195"/>
                </a:moveTo>
                <a:cubicBezTo>
                  <a:pt x="92" y="195"/>
                  <a:pt x="92" y="195"/>
                  <a:pt x="91" y="195"/>
                </a:cubicBezTo>
                <a:cubicBezTo>
                  <a:pt x="91" y="196"/>
                  <a:pt x="91" y="196"/>
                  <a:pt x="91" y="196"/>
                </a:cubicBezTo>
                <a:cubicBezTo>
                  <a:pt x="92" y="196"/>
                  <a:pt x="92" y="196"/>
                  <a:pt x="92" y="196"/>
                </a:cubicBezTo>
                <a:cubicBezTo>
                  <a:pt x="92" y="196"/>
                  <a:pt x="92" y="196"/>
                  <a:pt x="92" y="195"/>
                </a:cubicBezTo>
                <a:close/>
                <a:moveTo>
                  <a:pt x="93" y="196"/>
                </a:moveTo>
                <a:cubicBezTo>
                  <a:pt x="93" y="196"/>
                  <a:pt x="93" y="196"/>
                  <a:pt x="93" y="196"/>
                </a:cubicBezTo>
                <a:cubicBezTo>
                  <a:pt x="93" y="196"/>
                  <a:pt x="93" y="196"/>
                  <a:pt x="93" y="196"/>
                </a:cubicBezTo>
                <a:cubicBezTo>
                  <a:pt x="93" y="196"/>
                  <a:pt x="93" y="196"/>
                  <a:pt x="93" y="196"/>
                </a:cubicBezTo>
                <a:cubicBezTo>
                  <a:pt x="93" y="196"/>
                  <a:pt x="93" y="196"/>
                  <a:pt x="93" y="196"/>
                </a:cubicBezTo>
                <a:close/>
                <a:moveTo>
                  <a:pt x="41" y="197"/>
                </a:moveTo>
                <a:cubicBezTo>
                  <a:pt x="40" y="196"/>
                  <a:pt x="39" y="196"/>
                  <a:pt x="38" y="196"/>
                </a:cubicBezTo>
                <a:cubicBezTo>
                  <a:pt x="38" y="197"/>
                  <a:pt x="38" y="197"/>
                  <a:pt x="38" y="197"/>
                </a:cubicBezTo>
                <a:cubicBezTo>
                  <a:pt x="39" y="197"/>
                  <a:pt x="40" y="198"/>
                  <a:pt x="41" y="197"/>
                </a:cubicBezTo>
                <a:close/>
                <a:moveTo>
                  <a:pt x="98" y="196"/>
                </a:moveTo>
                <a:cubicBezTo>
                  <a:pt x="98" y="196"/>
                  <a:pt x="98" y="196"/>
                  <a:pt x="98" y="196"/>
                </a:cubicBezTo>
                <a:cubicBezTo>
                  <a:pt x="98" y="196"/>
                  <a:pt x="98" y="196"/>
                  <a:pt x="98" y="196"/>
                </a:cubicBezTo>
                <a:close/>
                <a:moveTo>
                  <a:pt x="95" y="196"/>
                </a:moveTo>
                <a:cubicBezTo>
                  <a:pt x="95" y="196"/>
                  <a:pt x="94" y="196"/>
                  <a:pt x="94" y="196"/>
                </a:cubicBezTo>
                <a:cubicBezTo>
                  <a:pt x="94" y="196"/>
                  <a:pt x="94" y="196"/>
                  <a:pt x="94" y="196"/>
                </a:cubicBezTo>
                <a:cubicBezTo>
                  <a:pt x="95" y="196"/>
                  <a:pt x="95" y="196"/>
                  <a:pt x="95" y="196"/>
                </a:cubicBezTo>
                <a:cubicBezTo>
                  <a:pt x="95" y="196"/>
                  <a:pt x="95" y="196"/>
                  <a:pt x="95" y="196"/>
                </a:cubicBezTo>
                <a:close/>
                <a:moveTo>
                  <a:pt x="76" y="197"/>
                </a:moveTo>
                <a:cubicBezTo>
                  <a:pt x="76" y="197"/>
                  <a:pt x="76" y="196"/>
                  <a:pt x="75" y="197"/>
                </a:cubicBezTo>
                <a:cubicBezTo>
                  <a:pt x="75" y="197"/>
                  <a:pt x="75" y="197"/>
                  <a:pt x="75" y="197"/>
                </a:cubicBezTo>
                <a:cubicBezTo>
                  <a:pt x="76" y="197"/>
                  <a:pt x="76" y="197"/>
                  <a:pt x="76" y="197"/>
                </a:cubicBezTo>
                <a:close/>
                <a:moveTo>
                  <a:pt x="98" y="197"/>
                </a:moveTo>
                <a:cubicBezTo>
                  <a:pt x="96" y="197"/>
                  <a:pt x="96" y="197"/>
                  <a:pt x="96" y="197"/>
                </a:cubicBezTo>
                <a:cubicBezTo>
                  <a:pt x="96" y="197"/>
                  <a:pt x="98" y="197"/>
                  <a:pt x="98" y="197"/>
                </a:cubicBezTo>
                <a:close/>
                <a:moveTo>
                  <a:pt x="48" y="199"/>
                </a:moveTo>
                <a:cubicBezTo>
                  <a:pt x="48" y="198"/>
                  <a:pt x="48" y="199"/>
                  <a:pt x="47" y="198"/>
                </a:cubicBezTo>
                <a:cubicBezTo>
                  <a:pt x="48" y="199"/>
                  <a:pt x="48" y="199"/>
                  <a:pt x="48" y="199"/>
                </a:cubicBezTo>
                <a:cubicBezTo>
                  <a:pt x="48" y="199"/>
                  <a:pt x="48" y="199"/>
                  <a:pt x="48" y="199"/>
                </a:cubicBezTo>
                <a:close/>
                <a:moveTo>
                  <a:pt x="105" y="199"/>
                </a:moveTo>
                <a:cubicBezTo>
                  <a:pt x="106" y="199"/>
                  <a:pt x="106" y="199"/>
                  <a:pt x="106" y="199"/>
                </a:cubicBezTo>
                <a:cubicBezTo>
                  <a:pt x="105" y="199"/>
                  <a:pt x="105" y="199"/>
                  <a:pt x="105" y="199"/>
                </a:cubicBezTo>
                <a:close/>
                <a:moveTo>
                  <a:pt x="95" y="205"/>
                </a:moveTo>
                <a:cubicBezTo>
                  <a:pt x="93" y="205"/>
                  <a:pt x="91" y="206"/>
                  <a:pt x="89" y="205"/>
                </a:cubicBezTo>
                <a:cubicBezTo>
                  <a:pt x="90" y="207"/>
                  <a:pt x="92" y="206"/>
                  <a:pt x="94" y="207"/>
                </a:cubicBezTo>
                <a:cubicBezTo>
                  <a:pt x="100" y="209"/>
                  <a:pt x="107" y="207"/>
                  <a:pt x="114" y="208"/>
                </a:cubicBezTo>
                <a:cubicBezTo>
                  <a:pt x="116" y="208"/>
                  <a:pt x="119" y="208"/>
                  <a:pt x="120" y="208"/>
                </a:cubicBezTo>
                <a:cubicBezTo>
                  <a:pt x="112" y="208"/>
                  <a:pt x="104" y="206"/>
                  <a:pt x="95" y="205"/>
                </a:cubicBezTo>
                <a:close/>
                <a:moveTo>
                  <a:pt x="124" y="207"/>
                </a:moveTo>
                <a:cubicBezTo>
                  <a:pt x="124" y="206"/>
                  <a:pt x="123" y="207"/>
                  <a:pt x="122" y="207"/>
                </a:cubicBezTo>
                <a:cubicBezTo>
                  <a:pt x="122" y="207"/>
                  <a:pt x="122" y="207"/>
                  <a:pt x="122" y="207"/>
                </a:cubicBezTo>
                <a:cubicBezTo>
                  <a:pt x="124" y="207"/>
                  <a:pt x="124" y="207"/>
                  <a:pt x="124" y="207"/>
                </a:cubicBezTo>
                <a:close/>
                <a:moveTo>
                  <a:pt x="122" y="208"/>
                </a:moveTo>
                <a:cubicBezTo>
                  <a:pt x="122" y="208"/>
                  <a:pt x="122" y="208"/>
                  <a:pt x="122" y="208"/>
                </a:cubicBezTo>
                <a:cubicBezTo>
                  <a:pt x="122" y="208"/>
                  <a:pt x="122" y="208"/>
                  <a:pt x="122" y="208"/>
                </a:cubicBezTo>
                <a:cubicBezTo>
                  <a:pt x="122" y="208"/>
                  <a:pt x="122" y="208"/>
                  <a:pt x="122" y="208"/>
                </a:cubicBezTo>
                <a:close/>
                <a:moveTo>
                  <a:pt x="98" y="212"/>
                </a:moveTo>
                <a:cubicBezTo>
                  <a:pt x="99" y="212"/>
                  <a:pt x="99" y="212"/>
                  <a:pt x="99" y="212"/>
                </a:cubicBezTo>
                <a:cubicBezTo>
                  <a:pt x="98" y="212"/>
                  <a:pt x="98" y="212"/>
                  <a:pt x="98" y="212"/>
                </a:cubicBezTo>
                <a:close/>
                <a:moveTo>
                  <a:pt x="154" y="213"/>
                </a:moveTo>
                <a:cubicBezTo>
                  <a:pt x="154" y="213"/>
                  <a:pt x="154" y="213"/>
                  <a:pt x="154" y="213"/>
                </a:cubicBezTo>
                <a:cubicBezTo>
                  <a:pt x="154" y="214"/>
                  <a:pt x="154" y="214"/>
                  <a:pt x="154" y="214"/>
                </a:cubicBezTo>
                <a:cubicBezTo>
                  <a:pt x="154" y="214"/>
                  <a:pt x="154" y="214"/>
                  <a:pt x="154" y="214"/>
                </a:cubicBezTo>
                <a:cubicBezTo>
                  <a:pt x="154" y="214"/>
                  <a:pt x="154" y="213"/>
                  <a:pt x="154" y="213"/>
                </a:cubicBezTo>
                <a:close/>
                <a:moveTo>
                  <a:pt x="95" y="216"/>
                </a:moveTo>
                <a:cubicBezTo>
                  <a:pt x="97" y="216"/>
                  <a:pt x="97" y="216"/>
                  <a:pt x="97" y="216"/>
                </a:cubicBezTo>
                <a:cubicBezTo>
                  <a:pt x="95" y="216"/>
                  <a:pt x="95" y="216"/>
                  <a:pt x="95" y="216"/>
                </a:cubicBezTo>
                <a:cubicBezTo>
                  <a:pt x="95" y="216"/>
                  <a:pt x="95" y="216"/>
                  <a:pt x="95" y="216"/>
                </a:cubicBezTo>
                <a:close/>
                <a:moveTo>
                  <a:pt x="129" y="217"/>
                </a:moveTo>
                <a:cubicBezTo>
                  <a:pt x="129" y="217"/>
                  <a:pt x="129" y="217"/>
                  <a:pt x="129" y="217"/>
                </a:cubicBezTo>
                <a:close/>
              </a:path>
            </a:pathLst>
          </a:custGeom>
          <a:solidFill>
            <a:srgbClr val="40404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nvGrpSpPr>
          <p:cNvPr id="102" name="组合 123"/>
          <p:cNvGrpSpPr/>
          <p:nvPr/>
        </p:nvGrpSpPr>
        <p:grpSpPr bwMode="auto">
          <a:xfrm>
            <a:off x="996962" y="5227710"/>
            <a:ext cx="1878013" cy="555625"/>
            <a:chOff x="0" y="0"/>
            <a:chExt cx="1695450" cy="501650"/>
          </a:xfrm>
        </p:grpSpPr>
        <p:sp>
          <p:nvSpPr>
            <p:cNvPr id="103" name="Freeform 486"/>
            <p:cNvSpPr>
              <a:spLocks noChangeArrowheads="1"/>
            </p:cNvSpPr>
            <p:nvPr/>
          </p:nvSpPr>
          <p:spPr bwMode="auto">
            <a:xfrm>
              <a:off x="1304925" y="369887"/>
              <a:ext cx="38100" cy="26988"/>
            </a:xfrm>
            <a:custGeom>
              <a:avLst/>
              <a:gdLst>
                <a:gd name="T0" fmla="*/ 38100 w 10"/>
                <a:gd name="T1" fmla="*/ 15422 h 7"/>
                <a:gd name="T2" fmla="*/ 30480 w 10"/>
                <a:gd name="T3" fmla="*/ 23133 h 7"/>
                <a:gd name="T4" fmla="*/ 30480 w 10"/>
                <a:gd name="T5" fmla="*/ 23133 h 7"/>
                <a:gd name="T6" fmla="*/ 22860 w 10"/>
                <a:gd name="T7" fmla="*/ 26988 h 7"/>
                <a:gd name="T8" fmla="*/ 11430 w 10"/>
                <a:gd name="T9" fmla="*/ 26988 h 7"/>
                <a:gd name="T10" fmla="*/ 7620 w 10"/>
                <a:gd name="T11" fmla="*/ 23133 h 7"/>
                <a:gd name="T12" fmla="*/ 3810 w 10"/>
                <a:gd name="T13" fmla="*/ 19277 h 7"/>
                <a:gd name="T14" fmla="*/ 7620 w 10"/>
                <a:gd name="T15" fmla="*/ 11566 h 7"/>
                <a:gd name="T16" fmla="*/ 0 w 10"/>
                <a:gd name="T17" fmla="*/ 7711 h 7"/>
                <a:gd name="T18" fmla="*/ 0 w 10"/>
                <a:gd name="T19" fmla="*/ 3855 h 7"/>
                <a:gd name="T20" fmla="*/ 7620 w 10"/>
                <a:gd name="T21" fmla="*/ 0 h 7"/>
                <a:gd name="T22" fmla="*/ 15240 w 10"/>
                <a:gd name="T23" fmla="*/ 0 h 7"/>
                <a:gd name="T24" fmla="*/ 15240 w 10"/>
                <a:gd name="T25" fmla="*/ 3855 h 7"/>
                <a:gd name="T26" fmla="*/ 30480 w 10"/>
                <a:gd name="T27" fmla="*/ 3855 h 7"/>
                <a:gd name="T28" fmla="*/ 38100 w 10"/>
                <a:gd name="T29" fmla="*/ 15422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
                <a:gd name="T46" fmla="*/ 0 h 7"/>
                <a:gd name="T47" fmla="*/ 10 w 10"/>
                <a:gd name="T48" fmla="*/ 7 h 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 h="7">
                  <a:moveTo>
                    <a:pt x="10" y="4"/>
                  </a:moveTo>
                  <a:cubicBezTo>
                    <a:pt x="9" y="5"/>
                    <a:pt x="8" y="5"/>
                    <a:pt x="8" y="6"/>
                  </a:cubicBezTo>
                  <a:cubicBezTo>
                    <a:pt x="8" y="6"/>
                    <a:pt x="8" y="6"/>
                    <a:pt x="8" y="6"/>
                  </a:cubicBezTo>
                  <a:cubicBezTo>
                    <a:pt x="7" y="6"/>
                    <a:pt x="6" y="7"/>
                    <a:pt x="6" y="7"/>
                  </a:cubicBezTo>
                  <a:cubicBezTo>
                    <a:pt x="5" y="7"/>
                    <a:pt x="4" y="7"/>
                    <a:pt x="3" y="7"/>
                  </a:cubicBezTo>
                  <a:cubicBezTo>
                    <a:pt x="3" y="7"/>
                    <a:pt x="3" y="6"/>
                    <a:pt x="2" y="6"/>
                  </a:cubicBezTo>
                  <a:cubicBezTo>
                    <a:pt x="2" y="6"/>
                    <a:pt x="2" y="5"/>
                    <a:pt x="1" y="5"/>
                  </a:cubicBezTo>
                  <a:cubicBezTo>
                    <a:pt x="1" y="4"/>
                    <a:pt x="1" y="4"/>
                    <a:pt x="2" y="3"/>
                  </a:cubicBezTo>
                  <a:cubicBezTo>
                    <a:pt x="1" y="3"/>
                    <a:pt x="0" y="2"/>
                    <a:pt x="0" y="2"/>
                  </a:cubicBezTo>
                  <a:cubicBezTo>
                    <a:pt x="0" y="2"/>
                    <a:pt x="0" y="1"/>
                    <a:pt x="0" y="1"/>
                  </a:cubicBezTo>
                  <a:cubicBezTo>
                    <a:pt x="0" y="0"/>
                    <a:pt x="1" y="0"/>
                    <a:pt x="2" y="0"/>
                  </a:cubicBezTo>
                  <a:cubicBezTo>
                    <a:pt x="3" y="0"/>
                    <a:pt x="3" y="0"/>
                    <a:pt x="4" y="0"/>
                  </a:cubicBezTo>
                  <a:cubicBezTo>
                    <a:pt x="4" y="1"/>
                    <a:pt x="4" y="1"/>
                    <a:pt x="4" y="1"/>
                  </a:cubicBezTo>
                  <a:cubicBezTo>
                    <a:pt x="5" y="1"/>
                    <a:pt x="7" y="1"/>
                    <a:pt x="8" y="1"/>
                  </a:cubicBezTo>
                  <a:cubicBezTo>
                    <a:pt x="9" y="2"/>
                    <a:pt x="10"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4" name="Freeform 487"/>
            <p:cNvSpPr>
              <a:spLocks noChangeArrowheads="1"/>
            </p:cNvSpPr>
            <p:nvPr/>
          </p:nvSpPr>
          <p:spPr bwMode="auto">
            <a:xfrm>
              <a:off x="1233488" y="233362"/>
              <a:ext cx="38100" cy="19050"/>
            </a:xfrm>
            <a:custGeom>
              <a:avLst/>
              <a:gdLst>
                <a:gd name="T0" fmla="*/ 30480 w 10"/>
                <a:gd name="T1" fmla="*/ 7620 h 5"/>
                <a:gd name="T2" fmla="*/ 19050 w 10"/>
                <a:gd name="T3" fmla="*/ 15240 h 5"/>
                <a:gd name="T4" fmla="*/ 11430 w 10"/>
                <a:gd name="T5" fmla="*/ 19050 h 5"/>
                <a:gd name="T6" fmla="*/ 7620 w 10"/>
                <a:gd name="T7" fmla="*/ 15240 h 5"/>
                <a:gd name="T8" fmla="*/ 3810 w 10"/>
                <a:gd name="T9" fmla="*/ 15240 h 5"/>
                <a:gd name="T10" fmla="*/ 0 w 10"/>
                <a:gd name="T11" fmla="*/ 11430 h 5"/>
                <a:gd name="T12" fmla="*/ 0 w 10"/>
                <a:gd name="T13" fmla="*/ 7620 h 5"/>
                <a:gd name="T14" fmla="*/ 15240 w 10"/>
                <a:gd name="T15" fmla="*/ 0 h 5"/>
                <a:gd name="T16" fmla="*/ 30480 w 10"/>
                <a:gd name="T17" fmla="*/ 3810 h 5"/>
                <a:gd name="T18" fmla="*/ 30480 w 10"/>
                <a:gd name="T19" fmla="*/ 762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5"/>
                <a:gd name="T32" fmla="*/ 10 w 1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5">
                  <a:moveTo>
                    <a:pt x="8" y="2"/>
                  </a:moveTo>
                  <a:cubicBezTo>
                    <a:pt x="7" y="3"/>
                    <a:pt x="7" y="4"/>
                    <a:pt x="5" y="4"/>
                  </a:cubicBezTo>
                  <a:cubicBezTo>
                    <a:pt x="4" y="5"/>
                    <a:pt x="4" y="4"/>
                    <a:pt x="3" y="5"/>
                  </a:cubicBezTo>
                  <a:cubicBezTo>
                    <a:pt x="2" y="4"/>
                    <a:pt x="2" y="4"/>
                    <a:pt x="2" y="4"/>
                  </a:cubicBezTo>
                  <a:cubicBezTo>
                    <a:pt x="1" y="4"/>
                    <a:pt x="1" y="4"/>
                    <a:pt x="1" y="4"/>
                  </a:cubicBezTo>
                  <a:cubicBezTo>
                    <a:pt x="0" y="4"/>
                    <a:pt x="1" y="3"/>
                    <a:pt x="0" y="3"/>
                  </a:cubicBezTo>
                  <a:cubicBezTo>
                    <a:pt x="0" y="3"/>
                    <a:pt x="1" y="3"/>
                    <a:pt x="0" y="2"/>
                  </a:cubicBezTo>
                  <a:cubicBezTo>
                    <a:pt x="1" y="1"/>
                    <a:pt x="2" y="0"/>
                    <a:pt x="4" y="0"/>
                  </a:cubicBezTo>
                  <a:cubicBezTo>
                    <a:pt x="6" y="0"/>
                    <a:pt x="7" y="0"/>
                    <a:pt x="8" y="1"/>
                  </a:cubicBezTo>
                  <a:cubicBezTo>
                    <a:pt x="10" y="1"/>
                    <a:pt x="8" y="2"/>
                    <a:pt x="8"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5" name="Freeform 488"/>
            <p:cNvSpPr>
              <a:spLocks noChangeArrowheads="1"/>
            </p:cNvSpPr>
            <p:nvPr/>
          </p:nvSpPr>
          <p:spPr bwMode="auto">
            <a:xfrm>
              <a:off x="1195388" y="238125"/>
              <a:ext cx="22225" cy="14288"/>
            </a:xfrm>
            <a:custGeom>
              <a:avLst/>
              <a:gdLst>
                <a:gd name="T0" fmla="*/ 22225 w 6"/>
                <a:gd name="T1" fmla="*/ 7144 h 4"/>
                <a:gd name="T2" fmla="*/ 22225 w 6"/>
                <a:gd name="T3" fmla="*/ 10716 h 4"/>
                <a:gd name="T4" fmla="*/ 14817 w 6"/>
                <a:gd name="T5" fmla="*/ 14288 h 4"/>
                <a:gd name="T6" fmla="*/ 7408 w 6"/>
                <a:gd name="T7" fmla="*/ 14288 h 4"/>
                <a:gd name="T8" fmla="*/ 0 w 6"/>
                <a:gd name="T9" fmla="*/ 10716 h 4"/>
                <a:gd name="T10" fmla="*/ 0 w 6"/>
                <a:gd name="T11" fmla="*/ 7144 h 4"/>
                <a:gd name="T12" fmla="*/ 11113 w 6"/>
                <a:gd name="T13" fmla="*/ 0 h 4"/>
                <a:gd name="T14" fmla="*/ 22225 w 6"/>
                <a:gd name="T15" fmla="*/ 0 h 4"/>
                <a:gd name="T16" fmla="*/ 22225 w 6"/>
                <a:gd name="T17" fmla="*/ 3572 h 4"/>
                <a:gd name="T18" fmla="*/ 22225 w 6"/>
                <a:gd name="T19" fmla="*/ 7144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2"/>
                  </a:moveTo>
                  <a:cubicBezTo>
                    <a:pt x="6" y="2"/>
                    <a:pt x="6" y="2"/>
                    <a:pt x="6" y="3"/>
                  </a:cubicBezTo>
                  <a:cubicBezTo>
                    <a:pt x="5" y="3"/>
                    <a:pt x="5" y="3"/>
                    <a:pt x="4" y="4"/>
                  </a:cubicBezTo>
                  <a:cubicBezTo>
                    <a:pt x="3" y="4"/>
                    <a:pt x="3" y="4"/>
                    <a:pt x="2" y="4"/>
                  </a:cubicBezTo>
                  <a:cubicBezTo>
                    <a:pt x="1" y="4"/>
                    <a:pt x="0" y="4"/>
                    <a:pt x="0" y="3"/>
                  </a:cubicBezTo>
                  <a:cubicBezTo>
                    <a:pt x="0" y="3"/>
                    <a:pt x="0" y="3"/>
                    <a:pt x="0" y="2"/>
                  </a:cubicBezTo>
                  <a:cubicBezTo>
                    <a:pt x="1" y="1"/>
                    <a:pt x="2" y="1"/>
                    <a:pt x="3" y="0"/>
                  </a:cubicBezTo>
                  <a:cubicBezTo>
                    <a:pt x="4" y="0"/>
                    <a:pt x="5" y="0"/>
                    <a:pt x="6" y="0"/>
                  </a:cubicBezTo>
                  <a:cubicBezTo>
                    <a:pt x="6" y="0"/>
                    <a:pt x="6" y="1"/>
                    <a:pt x="6" y="1"/>
                  </a:cubicBezTo>
                  <a:cubicBezTo>
                    <a:pt x="6" y="2"/>
                    <a:pt x="6" y="2"/>
                    <a:pt x="6"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6" name="Freeform 489"/>
            <p:cNvSpPr>
              <a:spLocks noChangeArrowheads="1"/>
            </p:cNvSpPr>
            <p:nvPr/>
          </p:nvSpPr>
          <p:spPr bwMode="auto">
            <a:xfrm>
              <a:off x="1162050" y="400050"/>
              <a:ext cx="41275" cy="22225"/>
            </a:xfrm>
            <a:custGeom>
              <a:avLst/>
              <a:gdLst>
                <a:gd name="T0" fmla="*/ 41275 w 11"/>
                <a:gd name="T1" fmla="*/ 11113 h 6"/>
                <a:gd name="T2" fmla="*/ 37523 w 11"/>
                <a:gd name="T3" fmla="*/ 14817 h 6"/>
                <a:gd name="T4" fmla="*/ 26266 w 11"/>
                <a:gd name="T5" fmla="*/ 18521 h 6"/>
                <a:gd name="T6" fmla="*/ 18761 w 11"/>
                <a:gd name="T7" fmla="*/ 18521 h 6"/>
                <a:gd name="T8" fmla="*/ 15009 w 11"/>
                <a:gd name="T9" fmla="*/ 14817 h 6"/>
                <a:gd name="T10" fmla="*/ 3752 w 11"/>
                <a:gd name="T11" fmla="*/ 14817 h 6"/>
                <a:gd name="T12" fmla="*/ 3752 w 11"/>
                <a:gd name="T13" fmla="*/ 7408 h 6"/>
                <a:gd name="T14" fmla="*/ 11257 w 11"/>
                <a:gd name="T15" fmla="*/ 0 h 6"/>
                <a:gd name="T16" fmla="*/ 18761 w 11"/>
                <a:gd name="T17" fmla="*/ 3704 h 6"/>
                <a:gd name="T18" fmla="*/ 22514 w 11"/>
                <a:gd name="T19" fmla="*/ 7408 h 6"/>
                <a:gd name="T20" fmla="*/ 33770 w 11"/>
                <a:gd name="T21" fmla="*/ 3704 h 6"/>
                <a:gd name="T22" fmla="*/ 41275 w 11"/>
                <a:gd name="T23" fmla="*/ 11113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6"/>
                <a:gd name="T38" fmla="*/ 11 w 11"/>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6">
                  <a:moveTo>
                    <a:pt x="11" y="3"/>
                  </a:moveTo>
                  <a:cubicBezTo>
                    <a:pt x="11" y="3"/>
                    <a:pt x="11" y="4"/>
                    <a:pt x="10" y="4"/>
                  </a:cubicBezTo>
                  <a:cubicBezTo>
                    <a:pt x="9" y="5"/>
                    <a:pt x="8" y="5"/>
                    <a:pt x="7" y="5"/>
                  </a:cubicBezTo>
                  <a:cubicBezTo>
                    <a:pt x="6" y="6"/>
                    <a:pt x="6" y="5"/>
                    <a:pt x="5" y="5"/>
                  </a:cubicBezTo>
                  <a:cubicBezTo>
                    <a:pt x="5" y="4"/>
                    <a:pt x="5" y="4"/>
                    <a:pt x="4" y="4"/>
                  </a:cubicBezTo>
                  <a:cubicBezTo>
                    <a:pt x="3" y="4"/>
                    <a:pt x="2" y="4"/>
                    <a:pt x="1" y="4"/>
                  </a:cubicBezTo>
                  <a:cubicBezTo>
                    <a:pt x="0" y="3"/>
                    <a:pt x="0" y="2"/>
                    <a:pt x="1" y="2"/>
                  </a:cubicBezTo>
                  <a:cubicBezTo>
                    <a:pt x="1" y="1"/>
                    <a:pt x="2" y="1"/>
                    <a:pt x="3" y="0"/>
                  </a:cubicBezTo>
                  <a:cubicBezTo>
                    <a:pt x="4" y="0"/>
                    <a:pt x="5" y="0"/>
                    <a:pt x="5" y="1"/>
                  </a:cubicBezTo>
                  <a:cubicBezTo>
                    <a:pt x="6" y="1"/>
                    <a:pt x="6" y="2"/>
                    <a:pt x="6" y="2"/>
                  </a:cubicBezTo>
                  <a:cubicBezTo>
                    <a:pt x="7" y="1"/>
                    <a:pt x="8" y="1"/>
                    <a:pt x="9" y="1"/>
                  </a:cubicBezTo>
                  <a:cubicBezTo>
                    <a:pt x="11" y="1"/>
                    <a:pt x="11" y="2"/>
                    <a:pt x="1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7" name="Freeform 490"/>
            <p:cNvSpPr>
              <a:spLocks noChangeArrowheads="1"/>
            </p:cNvSpPr>
            <p:nvPr/>
          </p:nvSpPr>
          <p:spPr bwMode="auto">
            <a:xfrm>
              <a:off x="1143000" y="298450"/>
              <a:ext cx="11113" cy="3175"/>
            </a:xfrm>
            <a:custGeom>
              <a:avLst/>
              <a:gdLst>
                <a:gd name="T0" fmla="*/ 7409 w 3"/>
                <a:gd name="T1" fmla="*/ 3175 h 1"/>
                <a:gd name="T2" fmla="*/ 3704 w 3"/>
                <a:gd name="T3" fmla="*/ 3175 h 1"/>
                <a:gd name="T4" fmla="*/ 3704 w 3"/>
                <a:gd name="T5" fmla="*/ 0 h 1"/>
                <a:gd name="T6" fmla="*/ 3704 w 3"/>
                <a:gd name="T7" fmla="*/ 0 h 1"/>
                <a:gd name="T8" fmla="*/ 11113 w 3"/>
                <a:gd name="T9" fmla="*/ 0 h 1"/>
                <a:gd name="T10" fmla="*/ 7409 w 3"/>
                <a:gd name="T11" fmla="*/ 3175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2" y="1"/>
                  </a:moveTo>
                  <a:cubicBezTo>
                    <a:pt x="2" y="1"/>
                    <a:pt x="1" y="1"/>
                    <a:pt x="1" y="1"/>
                  </a:cubicBezTo>
                  <a:cubicBezTo>
                    <a:pt x="0" y="1"/>
                    <a:pt x="1" y="1"/>
                    <a:pt x="1" y="0"/>
                  </a:cubicBezTo>
                  <a:cubicBezTo>
                    <a:pt x="1" y="0"/>
                    <a:pt x="1" y="0"/>
                    <a:pt x="1" y="0"/>
                  </a:cubicBezTo>
                  <a:cubicBezTo>
                    <a:pt x="2" y="0"/>
                    <a:pt x="2" y="0"/>
                    <a:pt x="3" y="0"/>
                  </a:cubicBezTo>
                  <a:cubicBezTo>
                    <a:pt x="3" y="0"/>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8" name="Freeform 491"/>
            <p:cNvSpPr>
              <a:spLocks noChangeArrowheads="1"/>
            </p:cNvSpPr>
            <p:nvPr/>
          </p:nvSpPr>
          <p:spPr bwMode="auto">
            <a:xfrm>
              <a:off x="1101725" y="271462"/>
              <a:ext cx="14288" cy="11113"/>
            </a:xfrm>
            <a:custGeom>
              <a:avLst/>
              <a:gdLst>
                <a:gd name="T0" fmla="*/ 10716 w 4"/>
                <a:gd name="T1" fmla="*/ 7409 h 3"/>
                <a:gd name="T2" fmla="*/ 3572 w 4"/>
                <a:gd name="T3" fmla="*/ 11113 h 3"/>
                <a:gd name="T4" fmla="*/ 0 w 4"/>
                <a:gd name="T5" fmla="*/ 3704 h 3"/>
                <a:gd name="T6" fmla="*/ 7144 w 4"/>
                <a:gd name="T7" fmla="*/ 0 h 3"/>
                <a:gd name="T8" fmla="*/ 14288 w 4"/>
                <a:gd name="T9" fmla="*/ 0 h 3"/>
                <a:gd name="T10" fmla="*/ 10716 w 4"/>
                <a:gd name="T11" fmla="*/ 7409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2"/>
                  </a:moveTo>
                  <a:cubicBezTo>
                    <a:pt x="2" y="2"/>
                    <a:pt x="2" y="3"/>
                    <a:pt x="1" y="3"/>
                  </a:cubicBezTo>
                  <a:cubicBezTo>
                    <a:pt x="0" y="2"/>
                    <a:pt x="0" y="2"/>
                    <a:pt x="0" y="1"/>
                  </a:cubicBezTo>
                  <a:cubicBezTo>
                    <a:pt x="0" y="0"/>
                    <a:pt x="1" y="0"/>
                    <a:pt x="2" y="0"/>
                  </a:cubicBezTo>
                  <a:cubicBezTo>
                    <a:pt x="3" y="0"/>
                    <a:pt x="4" y="0"/>
                    <a:pt x="4" y="0"/>
                  </a:cubicBezTo>
                  <a:cubicBezTo>
                    <a:pt x="4" y="1"/>
                    <a:pt x="4"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9" name="Freeform 492"/>
            <p:cNvSpPr>
              <a:spLocks noChangeArrowheads="1"/>
            </p:cNvSpPr>
            <p:nvPr/>
          </p:nvSpPr>
          <p:spPr bwMode="auto">
            <a:xfrm>
              <a:off x="1071563" y="287337"/>
              <a:ext cx="33338" cy="14288"/>
            </a:xfrm>
            <a:custGeom>
              <a:avLst/>
              <a:gdLst>
                <a:gd name="T0" fmla="*/ 33338 w 9"/>
                <a:gd name="T1" fmla="*/ 10716 h 4"/>
                <a:gd name="T2" fmla="*/ 25930 w 9"/>
                <a:gd name="T3" fmla="*/ 14288 h 4"/>
                <a:gd name="T4" fmla="*/ 22225 w 9"/>
                <a:gd name="T5" fmla="*/ 14288 h 4"/>
                <a:gd name="T6" fmla="*/ 18521 w 9"/>
                <a:gd name="T7" fmla="*/ 10716 h 4"/>
                <a:gd name="T8" fmla="*/ 11113 w 9"/>
                <a:gd name="T9" fmla="*/ 14288 h 4"/>
                <a:gd name="T10" fmla="*/ 7408 w 9"/>
                <a:gd name="T11" fmla="*/ 14288 h 4"/>
                <a:gd name="T12" fmla="*/ 3704 w 9"/>
                <a:gd name="T13" fmla="*/ 14288 h 4"/>
                <a:gd name="T14" fmla="*/ 0 w 9"/>
                <a:gd name="T15" fmla="*/ 10716 h 4"/>
                <a:gd name="T16" fmla="*/ 3704 w 9"/>
                <a:gd name="T17" fmla="*/ 7144 h 4"/>
                <a:gd name="T18" fmla="*/ 11113 w 9"/>
                <a:gd name="T19" fmla="*/ 3572 h 4"/>
                <a:gd name="T20" fmla="*/ 11113 w 9"/>
                <a:gd name="T21" fmla="*/ 0 h 4"/>
                <a:gd name="T22" fmla="*/ 14817 w 9"/>
                <a:gd name="T23" fmla="*/ 0 h 4"/>
                <a:gd name="T24" fmla="*/ 14817 w 9"/>
                <a:gd name="T25" fmla="*/ 3572 h 4"/>
                <a:gd name="T26" fmla="*/ 22225 w 9"/>
                <a:gd name="T27" fmla="*/ 3572 h 4"/>
                <a:gd name="T28" fmla="*/ 22225 w 9"/>
                <a:gd name="T29" fmla="*/ 7144 h 4"/>
                <a:gd name="T30" fmla="*/ 29634 w 9"/>
                <a:gd name="T31" fmla="*/ 3572 h 4"/>
                <a:gd name="T32" fmla="*/ 33338 w 9"/>
                <a:gd name="T33" fmla="*/ 10716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4"/>
                <a:gd name="T53" fmla="*/ 9 w 9"/>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4">
                  <a:moveTo>
                    <a:pt x="9" y="3"/>
                  </a:moveTo>
                  <a:cubicBezTo>
                    <a:pt x="9" y="3"/>
                    <a:pt x="8" y="4"/>
                    <a:pt x="7" y="4"/>
                  </a:cubicBezTo>
                  <a:cubicBezTo>
                    <a:pt x="7" y="4"/>
                    <a:pt x="6" y="4"/>
                    <a:pt x="6" y="4"/>
                  </a:cubicBezTo>
                  <a:cubicBezTo>
                    <a:pt x="6" y="3"/>
                    <a:pt x="6" y="3"/>
                    <a:pt x="5" y="3"/>
                  </a:cubicBezTo>
                  <a:cubicBezTo>
                    <a:pt x="5" y="4"/>
                    <a:pt x="4" y="4"/>
                    <a:pt x="3" y="4"/>
                  </a:cubicBezTo>
                  <a:cubicBezTo>
                    <a:pt x="3" y="4"/>
                    <a:pt x="3" y="4"/>
                    <a:pt x="2" y="4"/>
                  </a:cubicBezTo>
                  <a:cubicBezTo>
                    <a:pt x="2" y="4"/>
                    <a:pt x="1" y="4"/>
                    <a:pt x="1" y="4"/>
                  </a:cubicBezTo>
                  <a:cubicBezTo>
                    <a:pt x="1" y="4"/>
                    <a:pt x="0" y="4"/>
                    <a:pt x="0" y="3"/>
                  </a:cubicBezTo>
                  <a:cubicBezTo>
                    <a:pt x="1" y="3"/>
                    <a:pt x="2" y="3"/>
                    <a:pt x="1" y="2"/>
                  </a:cubicBezTo>
                  <a:cubicBezTo>
                    <a:pt x="2" y="1"/>
                    <a:pt x="3" y="1"/>
                    <a:pt x="3" y="1"/>
                  </a:cubicBezTo>
                  <a:cubicBezTo>
                    <a:pt x="3" y="0"/>
                    <a:pt x="3" y="0"/>
                    <a:pt x="3" y="0"/>
                  </a:cubicBezTo>
                  <a:cubicBezTo>
                    <a:pt x="4" y="0"/>
                    <a:pt x="4" y="0"/>
                    <a:pt x="4" y="0"/>
                  </a:cubicBezTo>
                  <a:cubicBezTo>
                    <a:pt x="4" y="0"/>
                    <a:pt x="4" y="1"/>
                    <a:pt x="4" y="1"/>
                  </a:cubicBezTo>
                  <a:cubicBezTo>
                    <a:pt x="5" y="1"/>
                    <a:pt x="5" y="1"/>
                    <a:pt x="6" y="1"/>
                  </a:cubicBezTo>
                  <a:cubicBezTo>
                    <a:pt x="6" y="1"/>
                    <a:pt x="6" y="1"/>
                    <a:pt x="6" y="2"/>
                  </a:cubicBezTo>
                  <a:cubicBezTo>
                    <a:pt x="7" y="1"/>
                    <a:pt x="8" y="1"/>
                    <a:pt x="8" y="1"/>
                  </a:cubicBezTo>
                  <a:cubicBezTo>
                    <a:pt x="9" y="1"/>
                    <a:pt x="9" y="2"/>
                    <a:pt x="9"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0" name="Freeform 493"/>
            <p:cNvSpPr>
              <a:spLocks noChangeArrowheads="1"/>
            </p:cNvSpPr>
            <p:nvPr/>
          </p:nvSpPr>
          <p:spPr bwMode="auto">
            <a:xfrm>
              <a:off x="969963" y="131762"/>
              <a:ext cx="71438" cy="41275"/>
            </a:xfrm>
            <a:custGeom>
              <a:avLst/>
              <a:gdLst>
                <a:gd name="T0" fmla="*/ 71438 w 19"/>
                <a:gd name="T1" fmla="*/ 30018 h 11"/>
                <a:gd name="T2" fmla="*/ 63918 w 19"/>
                <a:gd name="T3" fmla="*/ 33770 h 11"/>
                <a:gd name="T4" fmla="*/ 60158 w 19"/>
                <a:gd name="T5" fmla="*/ 33770 h 11"/>
                <a:gd name="T6" fmla="*/ 48879 w 19"/>
                <a:gd name="T7" fmla="*/ 30018 h 11"/>
                <a:gd name="T8" fmla="*/ 41359 w 19"/>
                <a:gd name="T9" fmla="*/ 33770 h 11"/>
                <a:gd name="T10" fmla="*/ 37599 w 19"/>
                <a:gd name="T11" fmla="*/ 37523 h 11"/>
                <a:gd name="T12" fmla="*/ 33839 w 19"/>
                <a:gd name="T13" fmla="*/ 37523 h 11"/>
                <a:gd name="T14" fmla="*/ 33839 w 19"/>
                <a:gd name="T15" fmla="*/ 41275 h 11"/>
                <a:gd name="T16" fmla="*/ 30079 w 19"/>
                <a:gd name="T17" fmla="*/ 37523 h 11"/>
                <a:gd name="T18" fmla="*/ 15040 w 19"/>
                <a:gd name="T19" fmla="*/ 37523 h 11"/>
                <a:gd name="T20" fmla="*/ 11280 w 19"/>
                <a:gd name="T21" fmla="*/ 37523 h 11"/>
                <a:gd name="T22" fmla="*/ 7520 w 19"/>
                <a:gd name="T23" fmla="*/ 37523 h 11"/>
                <a:gd name="T24" fmla="*/ 7520 w 19"/>
                <a:gd name="T25" fmla="*/ 37523 h 11"/>
                <a:gd name="T26" fmla="*/ 7520 w 19"/>
                <a:gd name="T27" fmla="*/ 33770 h 11"/>
                <a:gd name="T28" fmla="*/ 3760 w 19"/>
                <a:gd name="T29" fmla="*/ 33770 h 11"/>
                <a:gd name="T30" fmla="*/ 3760 w 19"/>
                <a:gd name="T31" fmla="*/ 30018 h 11"/>
                <a:gd name="T32" fmla="*/ 0 w 19"/>
                <a:gd name="T33" fmla="*/ 30018 h 11"/>
                <a:gd name="T34" fmla="*/ 3760 w 19"/>
                <a:gd name="T35" fmla="*/ 26266 h 11"/>
                <a:gd name="T36" fmla="*/ 3760 w 19"/>
                <a:gd name="T37" fmla="*/ 22514 h 11"/>
                <a:gd name="T38" fmla="*/ 7520 w 19"/>
                <a:gd name="T39" fmla="*/ 15009 h 11"/>
                <a:gd name="T40" fmla="*/ 15040 w 19"/>
                <a:gd name="T41" fmla="*/ 11257 h 11"/>
                <a:gd name="T42" fmla="*/ 22559 w 19"/>
                <a:gd name="T43" fmla="*/ 11257 h 11"/>
                <a:gd name="T44" fmla="*/ 26319 w 19"/>
                <a:gd name="T45" fmla="*/ 11257 h 11"/>
                <a:gd name="T46" fmla="*/ 30079 w 19"/>
                <a:gd name="T47" fmla="*/ 11257 h 11"/>
                <a:gd name="T48" fmla="*/ 30079 w 19"/>
                <a:gd name="T49" fmla="*/ 11257 h 11"/>
                <a:gd name="T50" fmla="*/ 33839 w 19"/>
                <a:gd name="T51" fmla="*/ 7505 h 11"/>
                <a:gd name="T52" fmla="*/ 33839 w 19"/>
                <a:gd name="T53" fmla="*/ 3752 h 11"/>
                <a:gd name="T54" fmla="*/ 33839 w 19"/>
                <a:gd name="T55" fmla="*/ 0 h 11"/>
                <a:gd name="T56" fmla="*/ 33839 w 19"/>
                <a:gd name="T57" fmla="*/ 11257 h 11"/>
                <a:gd name="T58" fmla="*/ 33839 w 19"/>
                <a:gd name="T59" fmla="*/ 11257 h 11"/>
                <a:gd name="T60" fmla="*/ 41359 w 19"/>
                <a:gd name="T61" fmla="*/ 11257 h 11"/>
                <a:gd name="T62" fmla="*/ 41359 w 19"/>
                <a:gd name="T63" fmla="*/ 7505 h 11"/>
                <a:gd name="T64" fmla="*/ 41359 w 19"/>
                <a:gd name="T65" fmla="*/ 11257 h 11"/>
                <a:gd name="T66" fmla="*/ 48879 w 19"/>
                <a:gd name="T67" fmla="*/ 11257 h 11"/>
                <a:gd name="T68" fmla="*/ 52639 w 19"/>
                <a:gd name="T69" fmla="*/ 18761 h 11"/>
                <a:gd name="T70" fmla="*/ 52639 w 19"/>
                <a:gd name="T71" fmla="*/ 22514 h 11"/>
                <a:gd name="T72" fmla="*/ 60158 w 19"/>
                <a:gd name="T73" fmla="*/ 22514 h 11"/>
                <a:gd name="T74" fmla="*/ 71438 w 19"/>
                <a:gd name="T75" fmla="*/ 22514 h 11"/>
                <a:gd name="T76" fmla="*/ 71438 w 19"/>
                <a:gd name="T77" fmla="*/ 30018 h 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
                <a:gd name="T118" fmla="*/ 0 h 11"/>
                <a:gd name="T119" fmla="*/ 19 w 19"/>
                <a:gd name="T120" fmla="*/ 11 h 1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 h="11">
                  <a:moveTo>
                    <a:pt x="19" y="8"/>
                  </a:moveTo>
                  <a:cubicBezTo>
                    <a:pt x="18" y="8"/>
                    <a:pt x="18" y="9"/>
                    <a:pt x="17" y="9"/>
                  </a:cubicBezTo>
                  <a:cubicBezTo>
                    <a:pt x="16" y="9"/>
                    <a:pt x="16" y="9"/>
                    <a:pt x="16" y="9"/>
                  </a:cubicBezTo>
                  <a:cubicBezTo>
                    <a:pt x="15" y="9"/>
                    <a:pt x="14" y="9"/>
                    <a:pt x="13" y="8"/>
                  </a:cubicBezTo>
                  <a:cubicBezTo>
                    <a:pt x="12" y="8"/>
                    <a:pt x="12" y="9"/>
                    <a:pt x="11" y="9"/>
                  </a:cubicBezTo>
                  <a:cubicBezTo>
                    <a:pt x="11" y="10"/>
                    <a:pt x="11" y="10"/>
                    <a:pt x="10" y="10"/>
                  </a:cubicBezTo>
                  <a:cubicBezTo>
                    <a:pt x="10" y="10"/>
                    <a:pt x="10" y="10"/>
                    <a:pt x="9" y="10"/>
                  </a:cubicBezTo>
                  <a:cubicBezTo>
                    <a:pt x="9" y="10"/>
                    <a:pt x="10" y="11"/>
                    <a:pt x="9" y="11"/>
                  </a:cubicBezTo>
                  <a:cubicBezTo>
                    <a:pt x="8" y="11"/>
                    <a:pt x="9" y="10"/>
                    <a:pt x="8" y="10"/>
                  </a:cubicBezTo>
                  <a:cubicBezTo>
                    <a:pt x="7" y="10"/>
                    <a:pt x="5" y="11"/>
                    <a:pt x="4" y="10"/>
                  </a:cubicBezTo>
                  <a:cubicBezTo>
                    <a:pt x="4" y="10"/>
                    <a:pt x="4" y="10"/>
                    <a:pt x="3" y="10"/>
                  </a:cubicBezTo>
                  <a:cubicBezTo>
                    <a:pt x="3" y="10"/>
                    <a:pt x="3" y="10"/>
                    <a:pt x="2" y="10"/>
                  </a:cubicBezTo>
                  <a:cubicBezTo>
                    <a:pt x="2" y="10"/>
                    <a:pt x="2" y="10"/>
                    <a:pt x="2" y="10"/>
                  </a:cubicBezTo>
                  <a:cubicBezTo>
                    <a:pt x="1" y="10"/>
                    <a:pt x="2" y="9"/>
                    <a:pt x="2" y="9"/>
                  </a:cubicBezTo>
                  <a:cubicBezTo>
                    <a:pt x="1" y="9"/>
                    <a:pt x="1" y="9"/>
                    <a:pt x="1" y="9"/>
                  </a:cubicBezTo>
                  <a:cubicBezTo>
                    <a:pt x="1" y="8"/>
                    <a:pt x="1" y="8"/>
                    <a:pt x="1" y="8"/>
                  </a:cubicBezTo>
                  <a:cubicBezTo>
                    <a:pt x="1" y="8"/>
                    <a:pt x="0" y="8"/>
                    <a:pt x="0" y="8"/>
                  </a:cubicBezTo>
                  <a:cubicBezTo>
                    <a:pt x="0" y="7"/>
                    <a:pt x="1" y="7"/>
                    <a:pt x="1" y="7"/>
                  </a:cubicBezTo>
                  <a:cubicBezTo>
                    <a:pt x="1" y="6"/>
                    <a:pt x="1" y="6"/>
                    <a:pt x="1" y="6"/>
                  </a:cubicBezTo>
                  <a:cubicBezTo>
                    <a:pt x="2" y="5"/>
                    <a:pt x="2" y="5"/>
                    <a:pt x="2" y="4"/>
                  </a:cubicBezTo>
                  <a:cubicBezTo>
                    <a:pt x="3" y="4"/>
                    <a:pt x="4" y="4"/>
                    <a:pt x="4" y="3"/>
                  </a:cubicBezTo>
                  <a:cubicBezTo>
                    <a:pt x="5" y="3"/>
                    <a:pt x="5" y="3"/>
                    <a:pt x="6" y="3"/>
                  </a:cubicBezTo>
                  <a:cubicBezTo>
                    <a:pt x="6" y="3"/>
                    <a:pt x="7" y="3"/>
                    <a:pt x="7" y="3"/>
                  </a:cubicBezTo>
                  <a:cubicBezTo>
                    <a:pt x="7" y="3"/>
                    <a:pt x="7" y="3"/>
                    <a:pt x="8" y="3"/>
                  </a:cubicBezTo>
                  <a:cubicBezTo>
                    <a:pt x="8" y="3"/>
                    <a:pt x="8" y="3"/>
                    <a:pt x="8" y="3"/>
                  </a:cubicBezTo>
                  <a:cubicBezTo>
                    <a:pt x="9" y="2"/>
                    <a:pt x="9" y="2"/>
                    <a:pt x="9" y="2"/>
                  </a:cubicBezTo>
                  <a:cubicBezTo>
                    <a:pt x="9" y="1"/>
                    <a:pt x="8" y="1"/>
                    <a:pt x="9" y="1"/>
                  </a:cubicBezTo>
                  <a:cubicBezTo>
                    <a:pt x="9" y="0"/>
                    <a:pt x="9" y="0"/>
                    <a:pt x="9" y="0"/>
                  </a:cubicBezTo>
                  <a:cubicBezTo>
                    <a:pt x="10" y="1"/>
                    <a:pt x="9" y="2"/>
                    <a:pt x="9" y="3"/>
                  </a:cubicBezTo>
                  <a:cubicBezTo>
                    <a:pt x="9" y="3"/>
                    <a:pt x="9" y="3"/>
                    <a:pt x="9" y="3"/>
                  </a:cubicBezTo>
                  <a:cubicBezTo>
                    <a:pt x="10" y="3"/>
                    <a:pt x="10" y="3"/>
                    <a:pt x="11" y="3"/>
                  </a:cubicBezTo>
                  <a:cubicBezTo>
                    <a:pt x="11" y="3"/>
                    <a:pt x="11" y="2"/>
                    <a:pt x="11" y="2"/>
                  </a:cubicBezTo>
                  <a:cubicBezTo>
                    <a:pt x="11" y="2"/>
                    <a:pt x="11" y="3"/>
                    <a:pt x="11" y="3"/>
                  </a:cubicBezTo>
                  <a:cubicBezTo>
                    <a:pt x="12" y="3"/>
                    <a:pt x="12" y="4"/>
                    <a:pt x="13" y="3"/>
                  </a:cubicBezTo>
                  <a:cubicBezTo>
                    <a:pt x="14" y="4"/>
                    <a:pt x="13" y="4"/>
                    <a:pt x="14" y="5"/>
                  </a:cubicBezTo>
                  <a:cubicBezTo>
                    <a:pt x="14" y="5"/>
                    <a:pt x="14" y="5"/>
                    <a:pt x="14" y="6"/>
                  </a:cubicBezTo>
                  <a:cubicBezTo>
                    <a:pt x="15" y="6"/>
                    <a:pt x="16" y="6"/>
                    <a:pt x="16" y="6"/>
                  </a:cubicBezTo>
                  <a:cubicBezTo>
                    <a:pt x="17" y="6"/>
                    <a:pt x="18" y="6"/>
                    <a:pt x="19" y="6"/>
                  </a:cubicBezTo>
                  <a:cubicBezTo>
                    <a:pt x="19" y="7"/>
                    <a:pt x="19" y="7"/>
                    <a:pt x="19"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1" name="Freeform 494"/>
            <p:cNvSpPr>
              <a:spLocks noChangeArrowheads="1"/>
            </p:cNvSpPr>
            <p:nvPr/>
          </p:nvSpPr>
          <p:spPr bwMode="auto">
            <a:xfrm>
              <a:off x="1041400" y="287337"/>
              <a:ext cx="33338" cy="17463"/>
            </a:xfrm>
            <a:custGeom>
              <a:avLst/>
              <a:gdLst>
                <a:gd name="T0" fmla="*/ 29634 w 9"/>
                <a:gd name="T1" fmla="*/ 10478 h 5"/>
                <a:gd name="T2" fmla="*/ 22225 w 9"/>
                <a:gd name="T3" fmla="*/ 13970 h 5"/>
                <a:gd name="T4" fmla="*/ 11113 w 9"/>
                <a:gd name="T5" fmla="*/ 13970 h 5"/>
                <a:gd name="T6" fmla="*/ 7408 w 9"/>
                <a:gd name="T7" fmla="*/ 10478 h 5"/>
                <a:gd name="T8" fmla="*/ 3704 w 9"/>
                <a:gd name="T9" fmla="*/ 10478 h 5"/>
                <a:gd name="T10" fmla="*/ 3704 w 9"/>
                <a:gd name="T11" fmla="*/ 6985 h 5"/>
                <a:gd name="T12" fmla="*/ 11113 w 9"/>
                <a:gd name="T13" fmla="*/ 3493 h 5"/>
                <a:gd name="T14" fmla="*/ 14817 w 9"/>
                <a:gd name="T15" fmla="*/ 3493 h 5"/>
                <a:gd name="T16" fmla="*/ 25930 w 9"/>
                <a:gd name="T17" fmla="*/ 0 h 5"/>
                <a:gd name="T18" fmla="*/ 29634 w 9"/>
                <a:gd name="T19" fmla="*/ 10478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5"/>
                <a:gd name="T32" fmla="*/ 9 w 9"/>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5">
                  <a:moveTo>
                    <a:pt x="8" y="3"/>
                  </a:moveTo>
                  <a:cubicBezTo>
                    <a:pt x="7" y="3"/>
                    <a:pt x="7" y="4"/>
                    <a:pt x="6" y="4"/>
                  </a:cubicBezTo>
                  <a:cubicBezTo>
                    <a:pt x="4" y="5"/>
                    <a:pt x="3" y="4"/>
                    <a:pt x="3" y="4"/>
                  </a:cubicBezTo>
                  <a:cubicBezTo>
                    <a:pt x="2" y="4"/>
                    <a:pt x="3" y="3"/>
                    <a:pt x="2" y="3"/>
                  </a:cubicBezTo>
                  <a:cubicBezTo>
                    <a:pt x="2" y="3"/>
                    <a:pt x="1" y="3"/>
                    <a:pt x="1" y="3"/>
                  </a:cubicBezTo>
                  <a:cubicBezTo>
                    <a:pt x="0" y="2"/>
                    <a:pt x="1" y="2"/>
                    <a:pt x="1" y="2"/>
                  </a:cubicBezTo>
                  <a:cubicBezTo>
                    <a:pt x="2" y="1"/>
                    <a:pt x="2" y="1"/>
                    <a:pt x="3" y="1"/>
                  </a:cubicBezTo>
                  <a:cubicBezTo>
                    <a:pt x="3" y="2"/>
                    <a:pt x="4" y="1"/>
                    <a:pt x="4" y="1"/>
                  </a:cubicBezTo>
                  <a:cubicBezTo>
                    <a:pt x="5" y="0"/>
                    <a:pt x="6" y="0"/>
                    <a:pt x="7" y="0"/>
                  </a:cubicBezTo>
                  <a:cubicBezTo>
                    <a:pt x="8" y="1"/>
                    <a:pt x="9" y="2"/>
                    <a:pt x="8"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2" name="Freeform 495"/>
            <p:cNvSpPr>
              <a:spLocks noChangeArrowheads="1"/>
            </p:cNvSpPr>
            <p:nvPr/>
          </p:nvSpPr>
          <p:spPr bwMode="auto">
            <a:xfrm>
              <a:off x="1060450" y="301625"/>
              <a:ext cx="14288" cy="11113"/>
            </a:xfrm>
            <a:custGeom>
              <a:avLst/>
              <a:gdLst>
                <a:gd name="T0" fmla="*/ 10716 w 4"/>
                <a:gd name="T1" fmla="*/ 7409 h 3"/>
                <a:gd name="T2" fmla="*/ 3572 w 4"/>
                <a:gd name="T3" fmla="*/ 11113 h 3"/>
                <a:gd name="T4" fmla="*/ 0 w 4"/>
                <a:gd name="T5" fmla="*/ 7409 h 3"/>
                <a:gd name="T6" fmla="*/ 0 w 4"/>
                <a:gd name="T7" fmla="*/ 3704 h 3"/>
                <a:gd name="T8" fmla="*/ 3572 w 4"/>
                <a:gd name="T9" fmla="*/ 0 h 3"/>
                <a:gd name="T10" fmla="*/ 10716 w 4"/>
                <a:gd name="T11" fmla="*/ 3704 h 3"/>
                <a:gd name="T12" fmla="*/ 10716 w 4"/>
                <a:gd name="T13" fmla="*/ 7409 h 3"/>
                <a:gd name="T14" fmla="*/ 0 60000 65536"/>
                <a:gd name="T15" fmla="*/ 0 60000 65536"/>
                <a:gd name="T16" fmla="*/ 0 60000 65536"/>
                <a:gd name="T17" fmla="*/ 0 60000 65536"/>
                <a:gd name="T18" fmla="*/ 0 60000 65536"/>
                <a:gd name="T19" fmla="*/ 0 60000 65536"/>
                <a:gd name="T20" fmla="*/ 0 60000 65536"/>
                <a:gd name="T21" fmla="*/ 0 w 4"/>
                <a:gd name="T22" fmla="*/ 0 h 3"/>
                <a:gd name="T23" fmla="*/ 4 w 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3">
                  <a:moveTo>
                    <a:pt x="3" y="2"/>
                  </a:moveTo>
                  <a:cubicBezTo>
                    <a:pt x="2" y="3"/>
                    <a:pt x="2" y="3"/>
                    <a:pt x="1" y="3"/>
                  </a:cubicBezTo>
                  <a:cubicBezTo>
                    <a:pt x="1" y="3"/>
                    <a:pt x="1" y="3"/>
                    <a:pt x="0" y="2"/>
                  </a:cubicBezTo>
                  <a:cubicBezTo>
                    <a:pt x="0" y="2"/>
                    <a:pt x="0" y="2"/>
                    <a:pt x="0" y="1"/>
                  </a:cubicBezTo>
                  <a:cubicBezTo>
                    <a:pt x="0" y="1"/>
                    <a:pt x="1" y="1"/>
                    <a:pt x="1" y="0"/>
                  </a:cubicBezTo>
                  <a:cubicBezTo>
                    <a:pt x="2" y="0"/>
                    <a:pt x="3" y="0"/>
                    <a:pt x="3" y="1"/>
                  </a:cubicBezTo>
                  <a:cubicBezTo>
                    <a:pt x="4" y="1"/>
                    <a:pt x="3"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3" name="Freeform 496"/>
            <p:cNvSpPr>
              <a:spLocks noChangeArrowheads="1"/>
            </p:cNvSpPr>
            <p:nvPr/>
          </p:nvSpPr>
          <p:spPr bwMode="auto">
            <a:xfrm>
              <a:off x="909638" y="41275"/>
              <a:ext cx="66675" cy="49213"/>
            </a:xfrm>
            <a:custGeom>
              <a:avLst/>
              <a:gdLst>
                <a:gd name="T0" fmla="*/ 66675 w 18"/>
                <a:gd name="T1" fmla="*/ 18928 h 13"/>
                <a:gd name="T2" fmla="*/ 66675 w 18"/>
                <a:gd name="T3" fmla="*/ 26499 h 13"/>
                <a:gd name="T4" fmla="*/ 62971 w 18"/>
                <a:gd name="T5" fmla="*/ 30285 h 13"/>
                <a:gd name="T6" fmla="*/ 55562 w 18"/>
                <a:gd name="T7" fmla="*/ 37856 h 13"/>
                <a:gd name="T8" fmla="*/ 44450 w 18"/>
                <a:gd name="T9" fmla="*/ 41642 h 13"/>
                <a:gd name="T10" fmla="*/ 37042 w 18"/>
                <a:gd name="T11" fmla="*/ 45427 h 13"/>
                <a:gd name="T12" fmla="*/ 33338 w 18"/>
                <a:gd name="T13" fmla="*/ 45427 h 13"/>
                <a:gd name="T14" fmla="*/ 25929 w 18"/>
                <a:gd name="T15" fmla="*/ 45427 h 13"/>
                <a:gd name="T16" fmla="*/ 18521 w 18"/>
                <a:gd name="T17" fmla="*/ 49213 h 13"/>
                <a:gd name="T18" fmla="*/ 18521 w 18"/>
                <a:gd name="T19" fmla="*/ 45427 h 13"/>
                <a:gd name="T20" fmla="*/ 11112 w 18"/>
                <a:gd name="T21" fmla="*/ 45427 h 13"/>
                <a:gd name="T22" fmla="*/ 7408 w 18"/>
                <a:gd name="T23" fmla="*/ 41642 h 13"/>
                <a:gd name="T24" fmla="*/ 7408 w 18"/>
                <a:gd name="T25" fmla="*/ 41642 h 13"/>
                <a:gd name="T26" fmla="*/ 0 w 18"/>
                <a:gd name="T27" fmla="*/ 37856 h 13"/>
                <a:gd name="T28" fmla="*/ 3704 w 18"/>
                <a:gd name="T29" fmla="*/ 34071 h 13"/>
                <a:gd name="T30" fmla="*/ 3704 w 18"/>
                <a:gd name="T31" fmla="*/ 26499 h 13"/>
                <a:gd name="T32" fmla="*/ 3704 w 18"/>
                <a:gd name="T33" fmla="*/ 22714 h 13"/>
                <a:gd name="T34" fmla="*/ 7408 w 18"/>
                <a:gd name="T35" fmla="*/ 22714 h 13"/>
                <a:gd name="T36" fmla="*/ 7408 w 18"/>
                <a:gd name="T37" fmla="*/ 18928 h 13"/>
                <a:gd name="T38" fmla="*/ 7408 w 18"/>
                <a:gd name="T39" fmla="*/ 18928 h 13"/>
                <a:gd name="T40" fmla="*/ 11112 w 18"/>
                <a:gd name="T41" fmla="*/ 15142 h 13"/>
                <a:gd name="T42" fmla="*/ 14817 w 18"/>
                <a:gd name="T43" fmla="*/ 11357 h 13"/>
                <a:gd name="T44" fmla="*/ 14817 w 18"/>
                <a:gd name="T45" fmla="*/ 11357 h 13"/>
                <a:gd name="T46" fmla="*/ 14817 w 18"/>
                <a:gd name="T47" fmla="*/ 11357 h 13"/>
                <a:gd name="T48" fmla="*/ 14817 w 18"/>
                <a:gd name="T49" fmla="*/ 11357 h 13"/>
                <a:gd name="T50" fmla="*/ 14817 w 18"/>
                <a:gd name="T51" fmla="*/ 11357 h 13"/>
                <a:gd name="T52" fmla="*/ 18521 w 18"/>
                <a:gd name="T53" fmla="*/ 7571 h 13"/>
                <a:gd name="T54" fmla="*/ 25929 w 18"/>
                <a:gd name="T55" fmla="*/ 7571 h 13"/>
                <a:gd name="T56" fmla="*/ 25929 w 18"/>
                <a:gd name="T57" fmla="*/ 7571 h 13"/>
                <a:gd name="T58" fmla="*/ 25929 w 18"/>
                <a:gd name="T59" fmla="*/ 3786 h 13"/>
                <a:gd name="T60" fmla="*/ 25929 w 18"/>
                <a:gd name="T61" fmla="*/ 7571 h 13"/>
                <a:gd name="T62" fmla="*/ 25929 w 18"/>
                <a:gd name="T63" fmla="*/ 3786 h 13"/>
                <a:gd name="T64" fmla="*/ 29633 w 18"/>
                <a:gd name="T65" fmla="*/ 3786 h 13"/>
                <a:gd name="T66" fmla="*/ 29633 w 18"/>
                <a:gd name="T67" fmla="*/ 3786 h 13"/>
                <a:gd name="T68" fmla="*/ 29633 w 18"/>
                <a:gd name="T69" fmla="*/ 3786 h 13"/>
                <a:gd name="T70" fmla="*/ 33338 w 18"/>
                <a:gd name="T71" fmla="*/ 0 h 13"/>
                <a:gd name="T72" fmla="*/ 37042 w 18"/>
                <a:gd name="T73" fmla="*/ 0 h 13"/>
                <a:gd name="T74" fmla="*/ 44450 w 18"/>
                <a:gd name="T75" fmla="*/ 0 h 13"/>
                <a:gd name="T76" fmla="*/ 48154 w 18"/>
                <a:gd name="T77" fmla="*/ 0 h 13"/>
                <a:gd name="T78" fmla="*/ 48154 w 18"/>
                <a:gd name="T79" fmla="*/ 3786 h 13"/>
                <a:gd name="T80" fmla="*/ 51858 w 18"/>
                <a:gd name="T81" fmla="*/ 0 h 13"/>
                <a:gd name="T82" fmla="*/ 55562 w 18"/>
                <a:gd name="T83" fmla="*/ 3786 h 13"/>
                <a:gd name="T84" fmla="*/ 55562 w 18"/>
                <a:gd name="T85" fmla="*/ 0 h 13"/>
                <a:gd name="T86" fmla="*/ 55562 w 18"/>
                <a:gd name="T87" fmla="*/ 7571 h 13"/>
                <a:gd name="T88" fmla="*/ 59267 w 18"/>
                <a:gd name="T89" fmla="*/ 7571 h 13"/>
                <a:gd name="T90" fmla="*/ 62971 w 18"/>
                <a:gd name="T91" fmla="*/ 7571 h 13"/>
                <a:gd name="T92" fmla="*/ 66675 w 18"/>
                <a:gd name="T93" fmla="*/ 11357 h 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
                <a:gd name="T142" fmla="*/ 0 h 13"/>
                <a:gd name="T143" fmla="*/ 18 w 18"/>
                <a:gd name="T144" fmla="*/ 13 h 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 h="13">
                  <a:moveTo>
                    <a:pt x="17" y="4"/>
                  </a:moveTo>
                  <a:cubicBezTo>
                    <a:pt x="18" y="5"/>
                    <a:pt x="18" y="5"/>
                    <a:pt x="18" y="5"/>
                  </a:cubicBezTo>
                  <a:cubicBezTo>
                    <a:pt x="17" y="5"/>
                    <a:pt x="17" y="6"/>
                    <a:pt x="17" y="6"/>
                  </a:cubicBezTo>
                  <a:cubicBezTo>
                    <a:pt x="18" y="6"/>
                    <a:pt x="18" y="6"/>
                    <a:pt x="18" y="7"/>
                  </a:cubicBezTo>
                  <a:cubicBezTo>
                    <a:pt x="17" y="7"/>
                    <a:pt x="18" y="8"/>
                    <a:pt x="17" y="8"/>
                  </a:cubicBezTo>
                  <a:cubicBezTo>
                    <a:pt x="17" y="8"/>
                    <a:pt x="17" y="8"/>
                    <a:pt x="17" y="8"/>
                  </a:cubicBezTo>
                  <a:cubicBezTo>
                    <a:pt x="17" y="9"/>
                    <a:pt x="16" y="9"/>
                    <a:pt x="16" y="9"/>
                  </a:cubicBezTo>
                  <a:cubicBezTo>
                    <a:pt x="16" y="10"/>
                    <a:pt x="15" y="10"/>
                    <a:pt x="15" y="10"/>
                  </a:cubicBezTo>
                  <a:cubicBezTo>
                    <a:pt x="14" y="10"/>
                    <a:pt x="14" y="10"/>
                    <a:pt x="14" y="10"/>
                  </a:cubicBezTo>
                  <a:cubicBezTo>
                    <a:pt x="14" y="11"/>
                    <a:pt x="12" y="11"/>
                    <a:pt x="12" y="11"/>
                  </a:cubicBezTo>
                  <a:cubicBezTo>
                    <a:pt x="11" y="12"/>
                    <a:pt x="11" y="11"/>
                    <a:pt x="11" y="11"/>
                  </a:cubicBezTo>
                  <a:cubicBezTo>
                    <a:pt x="11" y="12"/>
                    <a:pt x="11" y="12"/>
                    <a:pt x="10" y="12"/>
                  </a:cubicBezTo>
                  <a:cubicBezTo>
                    <a:pt x="10" y="12"/>
                    <a:pt x="10" y="12"/>
                    <a:pt x="10" y="12"/>
                  </a:cubicBezTo>
                  <a:cubicBezTo>
                    <a:pt x="9" y="12"/>
                    <a:pt x="9" y="12"/>
                    <a:pt x="9" y="12"/>
                  </a:cubicBezTo>
                  <a:cubicBezTo>
                    <a:pt x="9" y="12"/>
                    <a:pt x="8" y="12"/>
                    <a:pt x="8" y="12"/>
                  </a:cubicBezTo>
                  <a:cubicBezTo>
                    <a:pt x="8" y="12"/>
                    <a:pt x="7" y="12"/>
                    <a:pt x="7" y="12"/>
                  </a:cubicBezTo>
                  <a:cubicBezTo>
                    <a:pt x="7" y="12"/>
                    <a:pt x="7" y="12"/>
                    <a:pt x="6" y="12"/>
                  </a:cubicBezTo>
                  <a:cubicBezTo>
                    <a:pt x="6" y="12"/>
                    <a:pt x="5" y="12"/>
                    <a:pt x="5" y="13"/>
                  </a:cubicBezTo>
                  <a:cubicBezTo>
                    <a:pt x="5" y="13"/>
                    <a:pt x="5" y="13"/>
                    <a:pt x="5" y="12"/>
                  </a:cubicBezTo>
                  <a:cubicBezTo>
                    <a:pt x="5" y="12"/>
                    <a:pt x="6" y="12"/>
                    <a:pt x="5" y="12"/>
                  </a:cubicBezTo>
                  <a:cubicBezTo>
                    <a:pt x="5" y="11"/>
                    <a:pt x="4" y="12"/>
                    <a:pt x="3" y="12"/>
                  </a:cubicBezTo>
                  <a:cubicBezTo>
                    <a:pt x="3" y="12"/>
                    <a:pt x="3" y="12"/>
                    <a:pt x="3" y="12"/>
                  </a:cubicBezTo>
                  <a:cubicBezTo>
                    <a:pt x="3" y="12"/>
                    <a:pt x="4" y="11"/>
                    <a:pt x="4" y="11"/>
                  </a:cubicBezTo>
                  <a:cubicBezTo>
                    <a:pt x="3" y="11"/>
                    <a:pt x="2" y="12"/>
                    <a:pt x="2" y="11"/>
                  </a:cubicBezTo>
                  <a:cubicBezTo>
                    <a:pt x="2" y="11"/>
                    <a:pt x="3" y="11"/>
                    <a:pt x="2" y="11"/>
                  </a:cubicBezTo>
                  <a:cubicBezTo>
                    <a:pt x="2" y="11"/>
                    <a:pt x="2" y="11"/>
                    <a:pt x="2" y="11"/>
                  </a:cubicBezTo>
                  <a:cubicBezTo>
                    <a:pt x="1" y="10"/>
                    <a:pt x="3" y="10"/>
                    <a:pt x="2" y="10"/>
                  </a:cubicBezTo>
                  <a:cubicBezTo>
                    <a:pt x="0" y="10"/>
                    <a:pt x="0" y="10"/>
                    <a:pt x="0" y="10"/>
                  </a:cubicBezTo>
                  <a:cubicBezTo>
                    <a:pt x="0" y="10"/>
                    <a:pt x="0" y="10"/>
                    <a:pt x="0" y="10"/>
                  </a:cubicBezTo>
                  <a:cubicBezTo>
                    <a:pt x="1" y="9"/>
                    <a:pt x="1" y="10"/>
                    <a:pt x="1" y="9"/>
                  </a:cubicBezTo>
                  <a:cubicBezTo>
                    <a:pt x="2" y="9"/>
                    <a:pt x="1" y="8"/>
                    <a:pt x="1" y="8"/>
                  </a:cubicBezTo>
                  <a:cubicBezTo>
                    <a:pt x="1" y="7"/>
                    <a:pt x="1" y="7"/>
                    <a:pt x="1" y="7"/>
                  </a:cubicBezTo>
                  <a:cubicBezTo>
                    <a:pt x="1" y="7"/>
                    <a:pt x="0" y="7"/>
                    <a:pt x="0" y="6"/>
                  </a:cubicBezTo>
                  <a:cubicBezTo>
                    <a:pt x="0" y="6"/>
                    <a:pt x="1" y="6"/>
                    <a:pt x="1" y="6"/>
                  </a:cubicBezTo>
                  <a:cubicBezTo>
                    <a:pt x="1" y="7"/>
                    <a:pt x="1" y="7"/>
                    <a:pt x="1" y="7"/>
                  </a:cubicBezTo>
                  <a:cubicBezTo>
                    <a:pt x="1" y="6"/>
                    <a:pt x="2" y="7"/>
                    <a:pt x="2" y="6"/>
                  </a:cubicBezTo>
                  <a:cubicBezTo>
                    <a:pt x="1" y="6"/>
                    <a:pt x="2" y="5"/>
                    <a:pt x="2" y="5"/>
                  </a:cubicBezTo>
                  <a:cubicBezTo>
                    <a:pt x="2" y="5"/>
                    <a:pt x="2" y="5"/>
                    <a:pt x="2" y="5"/>
                  </a:cubicBezTo>
                  <a:cubicBezTo>
                    <a:pt x="2" y="5"/>
                    <a:pt x="2" y="5"/>
                    <a:pt x="2" y="5"/>
                  </a:cubicBezTo>
                  <a:cubicBezTo>
                    <a:pt x="2" y="5"/>
                    <a:pt x="2" y="5"/>
                    <a:pt x="2" y="5"/>
                  </a:cubicBezTo>
                  <a:cubicBezTo>
                    <a:pt x="2" y="5"/>
                    <a:pt x="2" y="5"/>
                    <a:pt x="2" y="5"/>
                  </a:cubicBezTo>
                  <a:cubicBezTo>
                    <a:pt x="2" y="5"/>
                    <a:pt x="3" y="5"/>
                    <a:pt x="3" y="4"/>
                  </a:cubicBezTo>
                  <a:cubicBezTo>
                    <a:pt x="3" y="4"/>
                    <a:pt x="3" y="4"/>
                    <a:pt x="3" y="4"/>
                  </a:cubicBezTo>
                  <a:cubicBezTo>
                    <a:pt x="3" y="4"/>
                    <a:pt x="4" y="4"/>
                    <a:pt x="4" y="3"/>
                  </a:cubicBezTo>
                  <a:cubicBezTo>
                    <a:pt x="4" y="3"/>
                    <a:pt x="4" y="3"/>
                    <a:pt x="4" y="3"/>
                  </a:cubicBezTo>
                  <a:cubicBezTo>
                    <a:pt x="4" y="3"/>
                    <a:pt x="4" y="3"/>
                    <a:pt x="4" y="3"/>
                  </a:cubicBezTo>
                  <a:cubicBezTo>
                    <a:pt x="4" y="3"/>
                    <a:pt x="4" y="3"/>
                    <a:pt x="4" y="3"/>
                  </a:cubicBezTo>
                  <a:cubicBezTo>
                    <a:pt x="4" y="3"/>
                    <a:pt x="4" y="3"/>
                    <a:pt x="4" y="3"/>
                  </a:cubicBezTo>
                  <a:cubicBezTo>
                    <a:pt x="4" y="3"/>
                    <a:pt x="3" y="3"/>
                    <a:pt x="3" y="3"/>
                  </a:cubicBezTo>
                  <a:cubicBezTo>
                    <a:pt x="3" y="3"/>
                    <a:pt x="4" y="3"/>
                    <a:pt x="4" y="3"/>
                  </a:cubicBezTo>
                  <a:cubicBezTo>
                    <a:pt x="4" y="3"/>
                    <a:pt x="4" y="3"/>
                    <a:pt x="4" y="3"/>
                  </a:cubicBezTo>
                  <a:cubicBezTo>
                    <a:pt x="4" y="3"/>
                    <a:pt x="4" y="3"/>
                    <a:pt x="4" y="3"/>
                  </a:cubicBezTo>
                  <a:cubicBezTo>
                    <a:pt x="4" y="3"/>
                    <a:pt x="4" y="3"/>
                    <a:pt x="5" y="3"/>
                  </a:cubicBezTo>
                  <a:cubicBezTo>
                    <a:pt x="5" y="3"/>
                    <a:pt x="5" y="2"/>
                    <a:pt x="5" y="2"/>
                  </a:cubicBezTo>
                  <a:cubicBezTo>
                    <a:pt x="5" y="2"/>
                    <a:pt x="6" y="3"/>
                    <a:pt x="6" y="2"/>
                  </a:cubicBezTo>
                  <a:cubicBezTo>
                    <a:pt x="7" y="2"/>
                    <a:pt x="7" y="2"/>
                    <a:pt x="7" y="2"/>
                  </a:cubicBezTo>
                  <a:cubicBezTo>
                    <a:pt x="7" y="2"/>
                    <a:pt x="7" y="2"/>
                    <a:pt x="7" y="2"/>
                  </a:cubicBezTo>
                  <a:cubicBezTo>
                    <a:pt x="7" y="2"/>
                    <a:pt x="7" y="2"/>
                    <a:pt x="7" y="2"/>
                  </a:cubicBezTo>
                  <a:cubicBezTo>
                    <a:pt x="7" y="2"/>
                    <a:pt x="7" y="2"/>
                    <a:pt x="7" y="2"/>
                  </a:cubicBezTo>
                  <a:cubicBezTo>
                    <a:pt x="7" y="1"/>
                    <a:pt x="7" y="1"/>
                    <a:pt x="7" y="1"/>
                  </a:cubicBezTo>
                  <a:cubicBezTo>
                    <a:pt x="7" y="1"/>
                    <a:pt x="7" y="1"/>
                    <a:pt x="7" y="1"/>
                  </a:cubicBezTo>
                  <a:cubicBezTo>
                    <a:pt x="7" y="1"/>
                    <a:pt x="7" y="2"/>
                    <a:pt x="7" y="2"/>
                  </a:cubicBezTo>
                  <a:cubicBezTo>
                    <a:pt x="7" y="2"/>
                    <a:pt x="7" y="2"/>
                    <a:pt x="7" y="1"/>
                  </a:cubicBezTo>
                  <a:cubicBezTo>
                    <a:pt x="7" y="1"/>
                    <a:pt x="7" y="1"/>
                    <a:pt x="7" y="1"/>
                  </a:cubicBezTo>
                  <a:cubicBezTo>
                    <a:pt x="7" y="1"/>
                    <a:pt x="8" y="2"/>
                    <a:pt x="8" y="2"/>
                  </a:cubicBezTo>
                  <a:cubicBezTo>
                    <a:pt x="8" y="1"/>
                    <a:pt x="8" y="1"/>
                    <a:pt x="8" y="1"/>
                  </a:cubicBezTo>
                  <a:cubicBezTo>
                    <a:pt x="8" y="1"/>
                    <a:pt x="8" y="1"/>
                    <a:pt x="8" y="1"/>
                  </a:cubicBezTo>
                  <a:cubicBezTo>
                    <a:pt x="7" y="1"/>
                    <a:pt x="8" y="1"/>
                    <a:pt x="8" y="1"/>
                  </a:cubicBezTo>
                  <a:cubicBezTo>
                    <a:pt x="8" y="0"/>
                    <a:pt x="8" y="1"/>
                    <a:pt x="8" y="1"/>
                  </a:cubicBezTo>
                  <a:cubicBezTo>
                    <a:pt x="8" y="1"/>
                    <a:pt x="8" y="1"/>
                    <a:pt x="8" y="1"/>
                  </a:cubicBezTo>
                  <a:cubicBezTo>
                    <a:pt x="8" y="1"/>
                    <a:pt x="9" y="1"/>
                    <a:pt x="9" y="1"/>
                  </a:cubicBezTo>
                  <a:cubicBezTo>
                    <a:pt x="9" y="0"/>
                    <a:pt x="9" y="0"/>
                    <a:pt x="9" y="0"/>
                  </a:cubicBezTo>
                  <a:cubicBezTo>
                    <a:pt x="9" y="0"/>
                    <a:pt x="9" y="0"/>
                    <a:pt x="9" y="0"/>
                  </a:cubicBezTo>
                  <a:cubicBezTo>
                    <a:pt x="9" y="0"/>
                    <a:pt x="10" y="0"/>
                    <a:pt x="10" y="0"/>
                  </a:cubicBezTo>
                  <a:cubicBezTo>
                    <a:pt x="10" y="0"/>
                    <a:pt x="10" y="1"/>
                    <a:pt x="10" y="1"/>
                  </a:cubicBezTo>
                  <a:cubicBezTo>
                    <a:pt x="11" y="0"/>
                    <a:pt x="11" y="1"/>
                    <a:pt x="12" y="0"/>
                  </a:cubicBezTo>
                  <a:cubicBezTo>
                    <a:pt x="12" y="0"/>
                    <a:pt x="12" y="1"/>
                    <a:pt x="13" y="1"/>
                  </a:cubicBezTo>
                  <a:cubicBezTo>
                    <a:pt x="13" y="1"/>
                    <a:pt x="13" y="0"/>
                    <a:pt x="13" y="0"/>
                  </a:cubicBezTo>
                  <a:cubicBezTo>
                    <a:pt x="13" y="0"/>
                    <a:pt x="14" y="0"/>
                    <a:pt x="14" y="1"/>
                  </a:cubicBezTo>
                  <a:cubicBezTo>
                    <a:pt x="13" y="1"/>
                    <a:pt x="13" y="1"/>
                    <a:pt x="13" y="1"/>
                  </a:cubicBezTo>
                  <a:cubicBezTo>
                    <a:pt x="13" y="1"/>
                    <a:pt x="13" y="1"/>
                    <a:pt x="14" y="1"/>
                  </a:cubicBezTo>
                  <a:cubicBezTo>
                    <a:pt x="14" y="1"/>
                    <a:pt x="14" y="1"/>
                    <a:pt x="14" y="0"/>
                  </a:cubicBezTo>
                  <a:cubicBezTo>
                    <a:pt x="14" y="1"/>
                    <a:pt x="14" y="1"/>
                    <a:pt x="15" y="1"/>
                  </a:cubicBezTo>
                  <a:cubicBezTo>
                    <a:pt x="15" y="1"/>
                    <a:pt x="15" y="1"/>
                    <a:pt x="15" y="1"/>
                  </a:cubicBezTo>
                  <a:cubicBezTo>
                    <a:pt x="15" y="0"/>
                    <a:pt x="14" y="1"/>
                    <a:pt x="15" y="0"/>
                  </a:cubicBezTo>
                  <a:cubicBezTo>
                    <a:pt x="15" y="0"/>
                    <a:pt x="15" y="0"/>
                    <a:pt x="15" y="0"/>
                  </a:cubicBezTo>
                  <a:cubicBezTo>
                    <a:pt x="15" y="0"/>
                    <a:pt x="15" y="1"/>
                    <a:pt x="15" y="1"/>
                  </a:cubicBezTo>
                  <a:cubicBezTo>
                    <a:pt x="14" y="1"/>
                    <a:pt x="15" y="1"/>
                    <a:pt x="15" y="2"/>
                  </a:cubicBezTo>
                  <a:cubicBezTo>
                    <a:pt x="16" y="2"/>
                    <a:pt x="16" y="2"/>
                    <a:pt x="16" y="2"/>
                  </a:cubicBezTo>
                  <a:cubicBezTo>
                    <a:pt x="16" y="2"/>
                    <a:pt x="16" y="2"/>
                    <a:pt x="16" y="2"/>
                  </a:cubicBezTo>
                  <a:cubicBezTo>
                    <a:pt x="16" y="2"/>
                    <a:pt x="17" y="2"/>
                    <a:pt x="17" y="2"/>
                  </a:cubicBezTo>
                  <a:cubicBezTo>
                    <a:pt x="17" y="2"/>
                    <a:pt x="17" y="2"/>
                    <a:pt x="17" y="2"/>
                  </a:cubicBezTo>
                  <a:cubicBezTo>
                    <a:pt x="17" y="3"/>
                    <a:pt x="16" y="3"/>
                    <a:pt x="17" y="3"/>
                  </a:cubicBezTo>
                  <a:cubicBezTo>
                    <a:pt x="16" y="4"/>
                    <a:pt x="17" y="3"/>
                    <a:pt x="18" y="3"/>
                  </a:cubicBezTo>
                  <a:cubicBezTo>
                    <a:pt x="18" y="4"/>
                    <a:pt x="17" y="4"/>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4" name="Freeform 497"/>
            <p:cNvSpPr>
              <a:spLocks noChangeArrowheads="1"/>
            </p:cNvSpPr>
            <p:nvPr/>
          </p:nvSpPr>
          <p:spPr bwMode="auto">
            <a:xfrm>
              <a:off x="981075" y="274637"/>
              <a:ext cx="60325" cy="34925"/>
            </a:xfrm>
            <a:custGeom>
              <a:avLst/>
              <a:gdLst>
                <a:gd name="T0" fmla="*/ 52784 w 16"/>
                <a:gd name="T1" fmla="*/ 15522 h 9"/>
                <a:gd name="T2" fmla="*/ 37703 w 16"/>
                <a:gd name="T3" fmla="*/ 31044 h 9"/>
                <a:gd name="T4" fmla="*/ 26392 w 16"/>
                <a:gd name="T5" fmla="*/ 34925 h 9"/>
                <a:gd name="T6" fmla="*/ 11311 w 16"/>
                <a:gd name="T7" fmla="*/ 31044 h 9"/>
                <a:gd name="T8" fmla="*/ 7541 w 16"/>
                <a:gd name="T9" fmla="*/ 19403 h 9"/>
                <a:gd name="T10" fmla="*/ 3770 w 16"/>
                <a:gd name="T11" fmla="*/ 19403 h 9"/>
                <a:gd name="T12" fmla="*/ 11311 w 16"/>
                <a:gd name="T13" fmla="*/ 15522 h 9"/>
                <a:gd name="T14" fmla="*/ 15081 w 16"/>
                <a:gd name="T15" fmla="*/ 11642 h 9"/>
                <a:gd name="T16" fmla="*/ 18852 w 16"/>
                <a:gd name="T17" fmla="*/ 7761 h 9"/>
                <a:gd name="T18" fmla="*/ 26392 w 16"/>
                <a:gd name="T19" fmla="*/ 3881 h 9"/>
                <a:gd name="T20" fmla="*/ 26392 w 16"/>
                <a:gd name="T21" fmla="*/ 0 h 9"/>
                <a:gd name="T22" fmla="*/ 30163 w 16"/>
                <a:gd name="T23" fmla="*/ 3881 h 9"/>
                <a:gd name="T24" fmla="*/ 45244 w 16"/>
                <a:gd name="T25" fmla="*/ 3881 h 9"/>
                <a:gd name="T26" fmla="*/ 56555 w 16"/>
                <a:gd name="T27" fmla="*/ 7761 h 9"/>
                <a:gd name="T28" fmla="*/ 60325 w 16"/>
                <a:gd name="T29" fmla="*/ 7761 h 9"/>
                <a:gd name="T30" fmla="*/ 52784 w 16"/>
                <a:gd name="T31" fmla="*/ 1552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
                <a:gd name="T49" fmla="*/ 0 h 9"/>
                <a:gd name="T50" fmla="*/ 16 w 16"/>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 h="9">
                  <a:moveTo>
                    <a:pt x="14" y="4"/>
                  </a:moveTo>
                  <a:cubicBezTo>
                    <a:pt x="13" y="6"/>
                    <a:pt x="12" y="7"/>
                    <a:pt x="10" y="8"/>
                  </a:cubicBezTo>
                  <a:cubicBezTo>
                    <a:pt x="9" y="8"/>
                    <a:pt x="7" y="8"/>
                    <a:pt x="7" y="9"/>
                  </a:cubicBezTo>
                  <a:cubicBezTo>
                    <a:pt x="5" y="9"/>
                    <a:pt x="4" y="8"/>
                    <a:pt x="3" y="8"/>
                  </a:cubicBezTo>
                  <a:cubicBezTo>
                    <a:pt x="2" y="7"/>
                    <a:pt x="2" y="6"/>
                    <a:pt x="2" y="5"/>
                  </a:cubicBezTo>
                  <a:cubicBezTo>
                    <a:pt x="2" y="5"/>
                    <a:pt x="0" y="6"/>
                    <a:pt x="1" y="5"/>
                  </a:cubicBezTo>
                  <a:cubicBezTo>
                    <a:pt x="1" y="4"/>
                    <a:pt x="3" y="5"/>
                    <a:pt x="3" y="4"/>
                  </a:cubicBezTo>
                  <a:cubicBezTo>
                    <a:pt x="3" y="3"/>
                    <a:pt x="3" y="3"/>
                    <a:pt x="4" y="3"/>
                  </a:cubicBezTo>
                  <a:cubicBezTo>
                    <a:pt x="4" y="2"/>
                    <a:pt x="5" y="2"/>
                    <a:pt x="5" y="2"/>
                  </a:cubicBezTo>
                  <a:cubicBezTo>
                    <a:pt x="6" y="1"/>
                    <a:pt x="6" y="1"/>
                    <a:pt x="7" y="1"/>
                  </a:cubicBezTo>
                  <a:cubicBezTo>
                    <a:pt x="7" y="0"/>
                    <a:pt x="7" y="0"/>
                    <a:pt x="7" y="0"/>
                  </a:cubicBezTo>
                  <a:cubicBezTo>
                    <a:pt x="7" y="1"/>
                    <a:pt x="8" y="1"/>
                    <a:pt x="8" y="1"/>
                  </a:cubicBezTo>
                  <a:cubicBezTo>
                    <a:pt x="9" y="0"/>
                    <a:pt x="11" y="0"/>
                    <a:pt x="12" y="1"/>
                  </a:cubicBezTo>
                  <a:cubicBezTo>
                    <a:pt x="13" y="1"/>
                    <a:pt x="14" y="2"/>
                    <a:pt x="15" y="2"/>
                  </a:cubicBezTo>
                  <a:cubicBezTo>
                    <a:pt x="15" y="2"/>
                    <a:pt x="15" y="2"/>
                    <a:pt x="16" y="2"/>
                  </a:cubicBezTo>
                  <a:cubicBezTo>
                    <a:pt x="16" y="3"/>
                    <a:pt x="15" y="4"/>
                    <a:pt x="14"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5" name="Freeform 498"/>
            <p:cNvSpPr>
              <a:spLocks noChangeArrowheads="1"/>
            </p:cNvSpPr>
            <p:nvPr/>
          </p:nvSpPr>
          <p:spPr bwMode="auto">
            <a:xfrm>
              <a:off x="1017588" y="334962"/>
              <a:ext cx="42863" cy="30163"/>
            </a:xfrm>
            <a:custGeom>
              <a:avLst/>
              <a:gdLst>
                <a:gd name="T0" fmla="*/ 38966 w 11"/>
                <a:gd name="T1" fmla="*/ 15082 h 8"/>
                <a:gd name="T2" fmla="*/ 35070 w 11"/>
                <a:gd name="T3" fmla="*/ 18852 h 8"/>
                <a:gd name="T4" fmla="*/ 23380 w 11"/>
                <a:gd name="T5" fmla="*/ 26393 h 8"/>
                <a:gd name="T6" fmla="*/ 11690 w 11"/>
                <a:gd name="T7" fmla="*/ 26393 h 8"/>
                <a:gd name="T8" fmla="*/ 7793 w 11"/>
                <a:gd name="T9" fmla="*/ 26393 h 8"/>
                <a:gd name="T10" fmla="*/ 3897 w 11"/>
                <a:gd name="T11" fmla="*/ 18852 h 8"/>
                <a:gd name="T12" fmla="*/ 3897 w 11"/>
                <a:gd name="T13" fmla="*/ 15082 h 8"/>
                <a:gd name="T14" fmla="*/ 7793 w 11"/>
                <a:gd name="T15" fmla="*/ 3770 h 8"/>
                <a:gd name="T16" fmla="*/ 3897 w 11"/>
                <a:gd name="T17" fmla="*/ 3770 h 8"/>
                <a:gd name="T18" fmla="*/ 3897 w 11"/>
                <a:gd name="T19" fmla="*/ 0 h 8"/>
                <a:gd name="T20" fmla="*/ 7793 w 11"/>
                <a:gd name="T21" fmla="*/ 0 h 8"/>
                <a:gd name="T22" fmla="*/ 11690 w 11"/>
                <a:gd name="T23" fmla="*/ 0 h 8"/>
                <a:gd name="T24" fmla="*/ 11690 w 11"/>
                <a:gd name="T25" fmla="*/ 3770 h 8"/>
                <a:gd name="T26" fmla="*/ 27276 w 11"/>
                <a:gd name="T27" fmla="*/ 0 h 8"/>
                <a:gd name="T28" fmla="*/ 31173 w 11"/>
                <a:gd name="T29" fmla="*/ 0 h 8"/>
                <a:gd name="T30" fmla="*/ 38966 w 11"/>
                <a:gd name="T31" fmla="*/ 7541 h 8"/>
                <a:gd name="T32" fmla="*/ 38966 w 11"/>
                <a:gd name="T33" fmla="*/ 15082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8"/>
                <a:gd name="T53" fmla="*/ 11 w 11"/>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8">
                  <a:moveTo>
                    <a:pt x="10" y="4"/>
                  </a:moveTo>
                  <a:cubicBezTo>
                    <a:pt x="10" y="5"/>
                    <a:pt x="10" y="5"/>
                    <a:pt x="9" y="5"/>
                  </a:cubicBezTo>
                  <a:cubicBezTo>
                    <a:pt x="8" y="6"/>
                    <a:pt x="7" y="7"/>
                    <a:pt x="6" y="7"/>
                  </a:cubicBezTo>
                  <a:cubicBezTo>
                    <a:pt x="5" y="8"/>
                    <a:pt x="4" y="6"/>
                    <a:pt x="3" y="7"/>
                  </a:cubicBezTo>
                  <a:cubicBezTo>
                    <a:pt x="2" y="7"/>
                    <a:pt x="2" y="7"/>
                    <a:pt x="2" y="7"/>
                  </a:cubicBezTo>
                  <a:cubicBezTo>
                    <a:pt x="2" y="6"/>
                    <a:pt x="1" y="5"/>
                    <a:pt x="1" y="5"/>
                  </a:cubicBezTo>
                  <a:cubicBezTo>
                    <a:pt x="0" y="5"/>
                    <a:pt x="0" y="4"/>
                    <a:pt x="1" y="4"/>
                  </a:cubicBezTo>
                  <a:cubicBezTo>
                    <a:pt x="0" y="3"/>
                    <a:pt x="1" y="2"/>
                    <a:pt x="2" y="1"/>
                  </a:cubicBezTo>
                  <a:cubicBezTo>
                    <a:pt x="2" y="1"/>
                    <a:pt x="1" y="1"/>
                    <a:pt x="1" y="1"/>
                  </a:cubicBezTo>
                  <a:cubicBezTo>
                    <a:pt x="1" y="1"/>
                    <a:pt x="1" y="0"/>
                    <a:pt x="1" y="0"/>
                  </a:cubicBezTo>
                  <a:cubicBezTo>
                    <a:pt x="1" y="0"/>
                    <a:pt x="2" y="0"/>
                    <a:pt x="2" y="0"/>
                  </a:cubicBezTo>
                  <a:cubicBezTo>
                    <a:pt x="3" y="0"/>
                    <a:pt x="3" y="0"/>
                    <a:pt x="3" y="0"/>
                  </a:cubicBezTo>
                  <a:cubicBezTo>
                    <a:pt x="3" y="1"/>
                    <a:pt x="3" y="1"/>
                    <a:pt x="3" y="1"/>
                  </a:cubicBezTo>
                  <a:cubicBezTo>
                    <a:pt x="4" y="0"/>
                    <a:pt x="5" y="0"/>
                    <a:pt x="7" y="0"/>
                  </a:cubicBezTo>
                  <a:cubicBezTo>
                    <a:pt x="7" y="0"/>
                    <a:pt x="8" y="0"/>
                    <a:pt x="8" y="0"/>
                  </a:cubicBezTo>
                  <a:cubicBezTo>
                    <a:pt x="9" y="0"/>
                    <a:pt x="9" y="1"/>
                    <a:pt x="10" y="2"/>
                  </a:cubicBezTo>
                  <a:cubicBezTo>
                    <a:pt x="10" y="2"/>
                    <a:pt x="11"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6" name="Freeform 499"/>
            <p:cNvSpPr>
              <a:spLocks noChangeArrowheads="1"/>
            </p:cNvSpPr>
            <p:nvPr/>
          </p:nvSpPr>
          <p:spPr bwMode="auto">
            <a:xfrm>
              <a:off x="1044575" y="411162"/>
              <a:ext cx="30163" cy="30163"/>
            </a:xfrm>
            <a:custGeom>
              <a:avLst/>
              <a:gdLst>
                <a:gd name="T0" fmla="*/ 26393 w 8"/>
                <a:gd name="T1" fmla="*/ 11311 h 8"/>
                <a:gd name="T2" fmla="*/ 26393 w 8"/>
                <a:gd name="T3" fmla="*/ 18852 h 8"/>
                <a:gd name="T4" fmla="*/ 18852 w 8"/>
                <a:gd name="T5" fmla="*/ 26393 h 8"/>
                <a:gd name="T6" fmla="*/ 7541 w 8"/>
                <a:gd name="T7" fmla="*/ 26393 h 8"/>
                <a:gd name="T8" fmla="*/ 0 w 8"/>
                <a:gd name="T9" fmla="*/ 18852 h 8"/>
                <a:gd name="T10" fmla="*/ 3770 w 8"/>
                <a:gd name="T11" fmla="*/ 11311 h 8"/>
                <a:gd name="T12" fmla="*/ 7541 w 8"/>
                <a:gd name="T13" fmla="*/ 7541 h 8"/>
                <a:gd name="T14" fmla="*/ 15082 w 8"/>
                <a:gd name="T15" fmla="*/ 3770 h 8"/>
                <a:gd name="T16" fmla="*/ 22622 w 8"/>
                <a:gd name="T17" fmla="*/ 0 h 8"/>
                <a:gd name="T18" fmla="*/ 26393 w 8"/>
                <a:gd name="T19" fmla="*/ 3770 h 8"/>
                <a:gd name="T20" fmla="*/ 26393 w 8"/>
                <a:gd name="T21" fmla="*/ 7541 h 8"/>
                <a:gd name="T22" fmla="*/ 26393 w 8"/>
                <a:gd name="T23" fmla="*/ 11311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8"/>
                <a:gd name="T38" fmla="*/ 8 w 8"/>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8">
                  <a:moveTo>
                    <a:pt x="7" y="3"/>
                  </a:moveTo>
                  <a:cubicBezTo>
                    <a:pt x="8" y="3"/>
                    <a:pt x="7" y="4"/>
                    <a:pt x="7" y="5"/>
                  </a:cubicBezTo>
                  <a:cubicBezTo>
                    <a:pt x="6" y="6"/>
                    <a:pt x="6" y="7"/>
                    <a:pt x="5" y="7"/>
                  </a:cubicBezTo>
                  <a:cubicBezTo>
                    <a:pt x="4" y="8"/>
                    <a:pt x="3" y="7"/>
                    <a:pt x="2" y="7"/>
                  </a:cubicBezTo>
                  <a:cubicBezTo>
                    <a:pt x="1" y="7"/>
                    <a:pt x="0" y="6"/>
                    <a:pt x="0" y="5"/>
                  </a:cubicBezTo>
                  <a:cubicBezTo>
                    <a:pt x="0" y="5"/>
                    <a:pt x="0" y="4"/>
                    <a:pt x="1" y="3"/>
                  </a:cubicBezTo>
                  <a:cubicBezTo>
                    <a:pt x="1" y="3"/>
                    <a:pt x="1" y="2"/>
                    <a:pt x="2" y="2"/>
                  </a:cubicBezTo>
                  <a:cubicBezTo>
                    <a:pt x="2" y="1"/>
                    <a:pt x="3" y="1"/>
                    <a:pt x="4" y="1"/>
                  </a:cubicBezTo>
                  <a:cubicBezTo>
                    <a:pt x="4" y="0"/>
                    <a:pt x="5" y="0"/>
                    <a:pt x="6" y="0"/>
                  </a:cubicBezTo>
                  <a:cubicBezTo>
                    <a:pt x="6" y="0"/>
                    <a:pt x="6" y="1"/>
                    <a:pt x="7" y="1"/>
                  </a:cubicBezTo>
                  <a:cubicBezTo>
                    <a:pt x="6" y="2"/>
                    <a:pt x="8" y="1"/>
                    <a:pt x="7" y="2"/>
                  </a:cubicBezTo>
                  <a:cubicBezTo>
                    <a:pt x="7" y="3"/>
                    <a:pt x="7" y="3"/>
                    <a:pt x="7"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7" name="Freeform 500"/>
            <p:cNvSpPr>
              <a:spLocks noChangeArrowheads="1"/>
            </p:cNvSpPr>
            <p:nvPr/>
          </p:nvSpPr>
          <p:spPr bwMode="auto">
            <a:xfrm>
              <a:off x="901700" y="123825"/>
              <a:ext cx="68263" cy="68263"/>
            </a:xfrm>
            <a:custGeom>
              <a:avLst/>
              <a:gdLst>
                <a:gd name="T0" fmla="*/ 64471 w 18"/>
                <a:gd name="T1" fmla="*/ 15170 h 18"/>
                <a:gd name="T2" fmla="*/ 68263 w 18"/>
                <a:gd name="T3" fmla="*/ 15170 h 18"/>
                <a:gd name="T4" fmla="*/ 64471 w 18"/>
                <a:gd name="T5" fmla="*/ 18962 h 18"/>
                <a:gd name="T6" fmla="*/ 64471 w 18"/>
                <a:gd name="T7" fmla="*/ 26547 h 18"/>
                <a:gd name="T8" fmla="*/ 60678 w 18"/>
                <a:gd name="T9" fmla="*/ 26547 h 18"/>
                <a:gd name="T10" fmla="*/ 53093 w 18"/>
                <a:gd name="T11" fmla="*/ 34132 h 18"/>
                <a:gd name="T12" fmla="*/ 49301 w 18"/>
                <a:gd name="T13" fmla="*/ 34132 h 18"/>
                <a:gd name="T14" fmla="*/ 45509 w 18"/>
                <a:gd name="T15" fmla="*/ 37924 h 18"/>
                <a:gd name="T16" fmla="*/ 37924 w 18"/>
                <a:gd name="T17" fmla="*/ 37924 h 18"/>
                <a:gd name="T18" fmla="*/ 37924 w 18"/>
                <a:gd name="T19" fmla="*/ 41716 h 18"/>
                <a:gd name="T20" fmla="*/ 41716 w 18"/>
                <a:gd name="T21" fmla="*/ 49301 h 18"/>
                <a:gd name="T22" fmla="*/ 37924 w 18"/>
                <a:gd name="T23" fmla="*/ 56886 h 18"/>
                <a:gd name="T24" fmla="*/ 18962 w 18"/>
                <a:gd name="T25" fmla="*/ 68263 h 18"/>
                <a:gd name="T26" fmla="*/ 11377 w 18"/>
                <a:gd name="T27" fmla="*/ 68263 h 18"/>
                <a:gd name="T28" fmla="*/ 3792 w 18"/>
                <a:gd name="T29" fmla="*/ 64471 h 18"/>
                <a:gd name="T30" fmla="*/ 0 w 18"/>
                <a:gd name="T31" fmla="*/ 60678 h 18"/>
                <a:gd name="T32" fmla="*/ 0 w 18"/>
                <a:gd name="T33" fmla="*/ 53093 h 18"/>
                <a:gd name="T34" fmla="*/ 11377 w 18"/>
                <a:gd name="T35" fmla="*/ 41716 h 18"/>
                <a:gd name="T36" fmla="*/ 15170 w 18"/>
                <a:gd name="T37" fmla="*/ 41716 h 18"/>
                <a:gd name="T38" fmla="*/ 11377 w 18"/>
                <a:gd name="T39" fmla="*/ 37924 h 18"/>
                <a:gd name="T40" fmla="*/ 11377 w 18"/>
                <a:gd name="T41" fmla="*/ 37924 h 18"/>
                <a:gd name="T42" fmla="*/ 3792 w 18"/>
                <a:gd name="T43" fmla="*/ 37924 h 18"/>
                <a:gd name="T44" fmla="*/ 3792 w 18"/>
                <a:gd name="T45" fmla="*/ 37924 h 18"/>
                <a:gd name="T46" fmla="*/ 11377 w 18"/>
                <a:gd name="T47" fmla="*/ 34132 h 18"/>
                <a:gd name="T48" fmla="*/ 3792 w 18"/>
                <a:gd name="T49" fmla="*/ 30339 h 18"/>
                <a:gd name="T50" fmla="*/ 7585 w 18"/>
                <a:gd name="T51" fmla="*/ 22754 h 18"/>
                <a:gd name="T52" fmla="*/ 7585 w 18"/>
                <a:gd name="T53" fmla="*/ 15170 h 18"/>
                <a:gd name="T54" fmla="*/ 11377 w 18"/>
                <a:gd name="T55" fmla="*/ 15170 h 18"/>
                <a:gd name="T56" fmla="*/ 15170 w 18"/>
                <a:gd name="T57" fmla="*/ 11377 h 18"/>
                <a:gd name="T58" fmla="*/ 18962 w 18"/>
                <a:gd name="T59" fmla="*/ 11377 h 18"/>
                <a:gd name="T60" fmla="*/ 18962 w 18"/>
                <a:gd name="T61" fmla="*/ 7585 h 18"/>
                <a:gd name="T62" fmla="*/ 22754 w 18"/>
                <a:gd name="T63" fmla="*/ 7585 h 18"/>
                <a:gd name="T64" fmla="*/ 22754 w 18"/>
                <a:gd name="T65" fmla="*/ 7585 h 18"/>
                <a:gd name="T66" fmla="*/ 30339 w 18"/>
                <a:gd name="T67" fmla="*/ 3792 h 18"/>
                <a:gd name="T68" fmla="*/ 34132 w 18"/>
                <a:gd name="T69" fmla="*/ 3792 h 18"/>
                <a:gd name="T70" fmla="*/ 37924 w 18"/>
                <a:gd name="T71" fmla="*/ 3792 h 18"/>
                <a:gd name="T72" fmla="*/ 41716 w 18"/>
                <a:gd name="T73" fmla="*/ 0 h 18"/>
                <a:gd name="T74" fmla="*/ 49301 w 18"/>
                <a:gd name="T75" fmla="*/ 0 h 18"/>
                <a:gd name="T76" fmla="*/ 49301 w 18"/>
                <a:gd name="T77" fmla="*/ 0 h 18"/>
                <a:gd name="T78" fmla="*/ 53093 w 18"/>
                <a:gd name="T79" fmla="*/ 3792 h 18"/>
                <a:gd name="T80" fmla="*/ 56886 w 18"/>
                <a:gd name="T81" fmla="*/ 3792 h 18"/>
                <a:gd name="T82" fmla="*/ 60678 w 18"/>
                <a:gd name="T83" fmla="*/ 7585 h 18"/>
                <a:gd name="T84" fmla="*/ 60678 w 18"/>
                <a:gd name="T85" fmla="*/ 7585 h 18"/>
                <a:gd name="T86" fmla="*/ 64471 w 18"/>
                <a:gd name="T87" fmla="*/ 11377 h 18"/>
                <a:gd name="T88" fmla="*/ 64471 w 18"/>
                <a:gd name="T89" fmla="*/ 1517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
                <a:gd name="T136" fmla="*/ 0 h 18"/>
                <a:gd name="T137" fmla="*/ 18 w 18"/>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 h="18">
                  <a:moveTo>
                    <a:pt x="17" y="4"/>
                  </a:moveTo>
                  <a:cubicBezTo>
                    <a:pt x="17" y="4"/>
                    <a:pt x="18" y="4"/>
                    <a:pt x="18" y="4"/>
                  </a:cubicBezTo>
                  <a:cubicBezTo>
                    <a:pt x="18" y="5"/>
                    <a:pt x="17" y="5"/>
                    <a:pt x="17" y="5"/>
                  </a:cubicBezTo>
                  <a:cubicBezTo>
                    <a:pt x="18" y="6"/>
                    <a:pt x="17" y="6"/>
                    <a:pt x="17" y="7"/>
                  </a:cubicBezTo>
                  <a:cubicBezTo>
                    <a:pt x="17" y="7"/>
                    <a:pt x="17" y="7"/>
                    <a:pt x="16" y="7"/>
                  </a:cubicBezTo>
                  <a:cubicBezTo>
                    <a:pt x="16" y="8"/>
                    <a:pt x="14" y="8"/>
                    <a:pt x="14" y="9"/>
                  </a:cubicBezTo>
                  <a:cubicBezTo>
                    <a:pt x="14" y="9"/>
                    <a:pt x="14" y="9"/>
                    <a:pt x="13" y="9"/>
                  </a:cubicBezTo>
                  <a:cubicBezTo>
                    <a:pt x="13" y="9"/>
                    <a:pt x="12" y="10"/>
                    <a:pt x="12" y="10"/>
                  </a:cubicBezTo>
                  <a:cubicBezTo>
                    <a:pt x="12" y="11"/>
                    <a:pt x="11" y="10"/>
                    <a:pt x="10" y="10"/>
                  </a:cubicBezTo>
                  <a:cubicBezTo>
                    <a:pt x="10" y="10"/>
                    <a:pt x="10" y="10"/>
                    <a:pt x="10" y="11"/>
                  </a:cubicBezTo>
                  <a:cubicBezTo>
                    <a:pt x="11" y="11"/>
                    <a:pt x="11" y="12"/>
                    <a:pt x="11" y="13"/>
                  </a:cubicBezTo>
                  <a:cubicBezTo>
                    <a:pt x="11" y="14"/>
                    <a:pt x="11" y="15"/>
                    <a:pt x="10" y="15"/>
                  </a:cubicBezTo>
                  <a:cubicBezTo>
                    <a:pt x="9" y="17"/>
                    <a:pt x="7" y="17"/>
                    <a:pt x="5" y="18"/>
                  </a:cubicBezTo>
                  <a:cubicBezTo>
                    <a:pt x="5" y="18"/>
                    <a:pt x="4" y="18"/>
                    <a:pt x="3" y="18"/>
                  </a:cubicBezTo>
                  <a:cubicBezTo>
                    <a:pt x="2" y="18"/>
                    <a:pt x="2" y="17"/>
                    <a:pt x="1" y="17"/>
                  </a:cubicBezTo>
                  <a:cubicBezTo>
                    <a:pt x="0" y="17"/>
                    <a:pt x="1" y="16"/>
                    <a:pt x="0" y="16"/>
                  </a:cubicBezTo>
                  <a:cubicBezTo>
                    <a:pt x="0" y="15"/>
                    <a:pt x="0" y="14"/>
                    <a:pt x="0" y="14"/>
                  </a:cubicBezTo>
                  <a:cubicBezTo>
                    <a:pt x="0" y="12"/>
                    <a:pt x="2" y="12"/>
                    <a:pt x="3" y="11"/>
                  </a:cubicBezTo>
                  <a:cubicBezTo>
                    <a:pt x="4" y="11"/>
                    <a:pt x="4" y="11"/>
                    <a:pt x="4" y="11"/>
                  </a:cubicBezTo>
                  <a:cubicBezTo>
                    <a:pt x="4" y="11"/>
                    <a:pt x="3" y="11"/>
                    <a:pt x="3" y="10"/>
                  </a:cubicBezTo>
                  <a:cubicBezTo>
                    <a:pt x="3" y="10"/>
                    <a:pt x="3" y="10"/>
                    <a:pt x="3" y="10"/>
                  </a:cubicBezTo>
                  <a:cubicBezTo>
                    <a:pt x="2" y="10"/>
                    <a:pt x="2" y="11"/>
                    <a:pt x="1" y="10"/>
                  </a:cubicBezTo>
                  <a:cubicBezTo>
                    <a:pt x="1" y="10"/>
                    <a:pt x="1" y="10"/>
                    <a:pt x="1" y="10"/>
                  </a:cubicBezTo>
                  <a:cubicBezTo>
                    <a:pt x="1" y="9"/>
                    <a:pt x="2" y="10"/>
                    <a:pt x="3" y="9"/>
                  </a:cubicBezTo>
                  <a:cubicBezTo>
                    <a:pt x="2" y="8"/>
                    <a:pt x="2" y="8"/>
                    <a:pt x="1" y="8"/>
                  </a:cubicBezTo>
                  <a:cubicBezTo>
                    <a:pt x="0" y="7"/>
                    <a:pt x="2" y="6"/>
                    <a:pt x="2" y="6"/>
                  </a:cubicBezTo>
                  <a:cubicBezTo>
                    <a:pt x="2" y="5"/>
                    <a:pt x="1" y="5"/>
                    <a:pt x="2" y="4"/>
                  </a:cubicBezTo>
                  <a:cubicBezTo>
                    <a:pt x="2" y="4"/>
                    <a:pt x="3" y="4"/>
                    <a:pt x="3" y="4"/>
                  </a:cubicBezTo>
                  <a:cubicBezTo>
                    <a:pt x="3" y="4"/>
                    <a:pt x="3" y="3"/>
                    <a:pt x="4" y="3"/>
                  </a:cubicBezTo>
                  <a:cubicBezTo>
                    <a:pt x="4" y="3"/>
                    <a:pt x="4" y="3"/>
                    <a:pt x="5" y="3"/>
                  </a:cubicBezTo>
                  <a:cubicBezTo>
                    <a:pt x="5" y="3"/>
                    <a:pt x="5" y="2"/>
                    <a:pt x="5" y="2"/>
                  </a:cubicBezTo>
                  <a:cubicBezTo>
                    <a:pt x="5" y="2"/>
                    <a:pt x="5" y="2"/>
                    <a:pt x="6" y="2"/>
                  </a:cubicBezTo>
                  <a:cubicBezTo>
                    <a:pt x="6" y="2"/>
                    <a:pt x="6" y="2"/>
                    <a:pt x="6" y="2"/>
                  </a:cubicBezTo>
                  <a:cubicBezTo>
                    <a:pt x="7" y="2"/>
                    <a:pt x="8" y="1"/>
                    <a:pt x="8" y="1"/>
                  </a:cubicBezTo>
                  <a:cubicBezTo>
                    <a:pt x="9" y="1"/>
                    <a:pt x="9" y="1"/>
                    <a:pt x="9" y="1"/>
                  </a:cubicBezTo>
                  <a:cubicBezTo>
                    <a:pt x="10" y="1"/>
                    <a:pt x="10" y="1"/>
                    <a:pt x="10" y="1"/>
                  </a:cubicBezTo>
                  <a:cubicBezTo>
                    <a:pt x="11" y="1"/>
                    <a:pt x="11" y="0"/>
                    <a:pt x="11" y="0"/>
                  </a:cubicBezTo>
                  <a:cubicBezTo>
                    <a:pt x="12" y="1"/>
                    <a:pt x="12" y="1"/>
                    <a:pt x="13" y="0"/>
                  </a:cubicBezTo>
                  <a:cubicBezTo>
                    <a:pt x="13" y="0"/>
                    <a:pt x="13" y="0"/>
                    <a:pt x="13" y="0"/>
                  </a:cubicBezTo>
                  <a:cubicBezTo>
                    <a:pt x="13" y="1"/>
                    <a:pt x="13" y="1"/>
                    <a:pt x="14" y="1"/>
                  </a:cubicBezTo>
                  <a:cubicBezTo>
                    <a:pt x="14" y="1"/>
                    <a:pt x="14" y="0"/>
                    <a:pt x="15" y="1"/>
                  </a:cubicBezTo>
                  <a:cubicBezTo>
                    <a:pt x="15" y="1"/>
                    <a:pt x="15" y="1"/>
                    <a:pt x="16" y="2"/>
                  </a:cubicBezTo>
                  <a:cubicBezTo>
                    <a:pt x="16" y="1"/>
                    <a:pt x="16" y="1"/>
                    <a:pt x="16" y="2"/>
                  </a:cubicBezTo>
                  <a:cubicBezTo>
                    <a:pt x="16" y="2"/>
                    <a:pt x="17" y="2"/>
                    <a:pt x="17" y="3"/>
                  </a:cubicBezTo>
                  <a:cubicBezTo>
                    <a:pt x="17" y="3"/>
                    <a:pt x="18" y="3"/>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8" name="Freeform 501"/>
            <p:cNvSpPr>
              <a:spLocks noChangeArrowheads="1"/>
            </p:cNvSpPr>
            <p:nvPr/>
          </p:nvSpPr>
          <p:spPr bwMode="auto">
            <a:xfrm>
              <a:off x="984250" y="268287"/>
              <a:ext cx="22225" cy="14288"/>
            </a:xfrm>
            <a:custGeom>
              <a:avLst/>
              <a:gdLst>
                <a:gd name="T0" fmla="*/ 14817 w 6"/>
                <a:gd name="T1" fmla="*/ 10716 h 4"/>
                <a:gd name="T2" fmla="*/ 7408 w 6"/>
                <a:gd name="T3" fmla="*/ 14288 h 4"/>
                <a:gd name="T4" fmla="*/ 3704 w 6"/>
                <a:gd name="T5" fmla="*/ 10716 h 4"/>
                <a:gd name="T6" fmla="*/ 7408 w 6"/>
                <a:gd name="T7" fmla="*/ 3572 h 4"/>
                <a:gd name="T8" fmla="*/ 18521 w 6"/>
                <a:gd name="T9" fmla="*/ 3572 h 4"/>
                <a:gd name="T10" fmla="*/ 18521 w 6"/>
                <a:gd name="T11" fmla="*/ 7144 h 4"/>
                <a:gd name="T12" fmla="*/ 14817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2" y="4"/>
                    <a:pt x="2" y="4"/>
                  </a:cubicBezTo>
                  <a:cubicBezTo>
                    <a:pt x="1" y="4"/>
                    <a:pt x="1" y="3"/>
                    <a:pt x="1" y="3"/>
                  </a:cubicBezTo>
                  <a:cubicBezTo>
                    <a:pt x="0" y="2"/>
                    <a:pt x="1" y="2"/>
                    <a:pt x="2" y="1"/>
                  </a:cubicBezTo>
                  <a:cubicBezTo>
                    <a:pt x="3" y="1"/>
                    <a:pt x="4" y="0"/>
                    <a:pt x="5" y="1"/>
                  </a:cubicBezTo>
                  <a:cubicBezTo>
                    <a:pt x="5" y="1"/>
                    <a:pt x="6" y="2"/>
                    <a:pt x="5" y="2"/>
                  </a:cubicBezTo>
                  <a:cubicBezTo>
                    <a:pt x="4" y="3"/>
                    <a:pt x="4"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9" name="Freeform 502"/>
            <p:cNvSpPr>
              <a:spLocks noChangeArrowheads="1"/>
            </p:cNvSpPr>
            <p:nvPr/>
          </p:nvSpPr>
          <p:spPr bwMode="auto">
            <a:xfrm>
              <a:off x="981075" y="255587"/>
              <a:ext cx="11113" cy="12700"/>
            </a:xfrm>
            <a:custGeom>
              <a:avLst/>
              <a:gdLst>
                <a:gd name="T0" fmla="*/ 11113 w 3"/>
                <a:gd name="T1" fmla="*/ 12700 h 3"/>
                <a:gd name="T2" fmla="*/ 3704 w 3"/>
                <a:gd name="T3" fmla="*/ 12700 h 3"/>
                <a:gd name="T4" fmla="*/ 0 w 3"/>
                <a:gd name="T5" fmla="*/ 8467 h 3"/>
                <a:gd name="T6" fmla="*/ 0 w 3"/>
                <a:gd name="T7" fmla="*/ 4233 h 3"/>
                <a:gd name="T8" fmla="*/ 3704 w 3"/>
                <a:gd name="T9" fmla="*/ 4233 h 3"/>
                <a:gd name="T10" fmla="*/ 11113 w 3"/>
                <a:gd name="T11" fmla="*/ 4233 h 3"/>
                <a:gd name="T12" fmla="*/ 11113 w 3"/>
                <a:gd name="T13" fmla="*/ 1270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cubicBezTo>
                    <a:pt x="2" y="3"/>
                    <a:pt x="1" y="3"/>
                    <a:pt x="1" y="3"/>
                  </a:cubicBezTo>
                  <a:cubicBezTo>
                    <a:pt x="0" y="3"/>
                    <a:pt x="0" y="3"/>
                    <a:pt x="0" y="2"/>
                  </a:cubicBezTo>
                  <a:cubicBezTo>
                    <a:pt x="0" y="2"/>
                    <a:pt x="0" y="2"/>
                    <a:pt x="0" y="1"/>
                  </a:cubicBezTo>
                  <a:cubicBezTo>
                    <a:pt x="0" y="1"/>
                    <a:pt x="1" y="1"/>
                    <a:pt x="1" y="1"/>
                  </a:cubicBezTo>
                  <a:cubicBezTo>
                    <a:pt x="2" y="0"/>
                    <a:pt x="3" y="1"/>
                    <a:pt x="3" y="1"/>
                  </a:cubicBezTo>
                  <a:cubicBezTo>
                    <a:pt x="3" y="2"/>
                    <a:pt x="3"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0" name="Freeform 503"/>
            <p:cNvSpPr>
              <a:spLocks noChangeArrowheads="1"/>
            </p:cNvSpPr>
            <p:nvPr/>
          </p:nvSpPr>
          <p:spPr bwMode="auto">
            <a:xfrm>
              <a:off x="1000125" y="323850"/>
              <a:ext cx="17463" cy="11113"/>
            </a:xfrm>
            <a:custGeom>
              <a:avLst/>
              <a:gdLst>
                <a:gd name="T0" fmla="*/ 13970 w 5"/>
                <a:gd name="T1" fmla="*/ 11113 h 3"/>
                <a:gd name="T2" fmla="*/ 10478 w 5"/>
                <a:gd name="T3" fmla="*/ 11113 h 3"/>
                <a:gd name="T4" fmla="*/ 3493 w 5"/>
                <a:gd name="T5" fmla="*/ 11113 h 3"/>
                <a:gd name="T6" fmla="*/ 3493 w 5"/>
                <a:gd name="T7" fmla="*/ 7409 h 3"/>
                <a:gd name="T8" fmla="*/ 6985 w 5"/>
                <a:gd name="T9" fmla="*/ 3704 h 3"/>
                <a:gd name="T10" fmla="*/ 13970 w 5"/>
                <a:gd name="T11" fmla="*/ 3704 h 3"/>
                <a:gd name="T12" fmla="*/ 13970 w 5"/>
                <a:gd name="T13" fmla="*/ 11113 h 3"/>
                <a:gd name="T14" fmla="*/ 0 60000 65536"/>
                <a:gd name="T15" fmla="*/ 0 60000 65536"/>
                <a:gd name="T16" fmla="*/ 0 60000 65536"/>
                <a:gd name="T17" fmla="*/ 0 60000 65536"/>
                <a:gd name="T18" fmla="*/ 0 60000 65536"/>
                <a:gd name="T19" fmla="*/ 0 60000 65536"/>
                <a:gd name="T20" fmla="*/ 0 60000 65536"/>
                <a:gd name="T21" fmla="*/ 0 w 5"/>
                <a:gd name="T22" fmla="*/ 0 h 3"/>
                <a:gd name="T23" fmla="*/ 5 w 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3">
                  <a:moveTo>
                    <a:pt x="4" y="3"/>
                  </a:moveTo>
                  <a:cubicBezTo>
                    <a:pt x="3" y="3"/>
                    <a:pt x="3" y="3"/>
                    <a:pt x="3" y="3"/>
                  </a:cubicBezTo>
                  <a:cubicBezTo>
                    <a:pt x="2" y="3"/>
                    <a:pt x="1" y="3"/>
                    <a:pt x="1" y="3"/>
                  </a:cubicBezTo>
                  <a:cubicBezTo>
                    <a:pt x="0" y="3"/>
                    <a:pt x="0" y="2"/>
                    <a:pt x="1" y="2"/>
                  </a:cubicBezTo>
                  <a:cubicBezTo>
                    <a:pt x="1" y="1"/>
                    <a:pt x="2" y="1"/>
                    <a:pt x="2" y="1"/>
                  </a:cubicBezTo>
                  <a:cubicBezTo>
                    <a:pt x="3" y="0"/>
                    <a:pt x="4" y="1"/>
                    <a:pt x="4" y="1"/>
                  </a:cubicBezTo>
                  <a:cubicBezTo>
                    <a:pt x="5" y="2"/>
                    <a:pt x="4"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1" name="Freeform 504"/>
            <p:cNvSpPr>
              <a:spLocks noChangeArrowheads="1"/>
            </p:cNvSpPr>
            <p:nvPr/>
          </p:nvSpPr>
          <p:spPr bwMode="auto">
            <a:xfrm>
              <a:off x="962025" y="241300"/>
              <a:ext cx="19050" cy="11113"/>
            </a:xfrm>
            <a:custGeom>
              <a:avLst/>
              <a:gdLst>
                <a:gd name="T0" fmla="*/ 15240 w 5"/>
                <a:gd name="T1" fmla="*/ 11113 h 3"/>
                <a:gd name="T2" fmla="*/ 7620 w 5"/>
                <a:gd name="T3" fmla="*/ 11113 h 3"/>
                <a:gd name="T4" fmla="*/ 3810 w 5"/>
                <a:gd name="T5" fmla="*/ 11113 h 3"/>
                <a:gd name="T6" fmla="*/ 3810 w 5"/>
                <a:gd name="T7" fmla="*/ 11113 h 3"/>
                <a:gd name="T8" fmla="*/ 3810 w 5"/>
                <a:gd name="T9" fmla="*/ 11113 h 3"/>
                <a:gd name="T10" fmla="*/ 0 w 5"/>
                <a:gd name="T11" fmla="*/ 3704 h 3"/>
                <a:gd name="T12" fmla="*/ 11430 w 5"/>
                <a:gd name="T13" fmla="*/ 0 h 3"/>
                <a:gd name="T14" fmla="*/ 15240 w 5"/>
                <a:gd name="T15" fmla="*/ 0 h 3"/>
                <a:gd name="T16" fmla="*/ 15240 w 5"/>
                <a:gd name="T17" fmla="*/ 1111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3"/>
                <a:gd name="T29" fmla="*/ 5 w 5"/>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3">
                  <a:moveTo>
                    <a:pt x="4" y="3"/>
                  </a:moveTo>
                  <a:cubicBezTo>
                    <a:pt x="2" y="3"/>
                    <a:pt x="2" y="3"/>
                    <a:pt x="2" y="3"/>
                  </a:cubicBezTo>
                  <a:cubicBezTo>
                    <a:pt x="2" y="3"/>
                    <a:pt x="1" y="3"/>
                    <a:pt x="1" y="3"/>
                  </a:cubicBezTo>
                  <a:cubicBezTo>
                    <a:pt x="1" y="3"/>
                    <a:pt x="1" y="3"/>
                    <a:pt x="1" y="3"/>
                  </a:cubicBezTo>
                  <a:cubicBezTo>
                    <a:pt x="1" y="3"/>
                    <a:pt x="1" y="3"/>
                    <a:pt x="1" y="3"/>
                  </a:cubicBezTo>
                  <a:cubicBezTo>
                    <a:pt x="0" y="2"/>
                    <a:pt x="0" y="2"/>
                    <a:pt x="0" y="1"/>
                  </a:cubicBezTo>
                  <a:cubicBezTo>
                    <a:pt x="1" y="0"/>
                    <a:pt x="2" y="0"/>
                    <a:pt x="3" y="0"/>
                  </a:cubicBezTo>
                  <a:cubicBezTo>
                    <a:pt x="3" y="0"/>
                    <a:pt x="4" y="0"/>
                    <a:pt x="4" y="0"/>
                  </a:cubicBezTo>
                  <a:cubicBezTo>
                    <a:pt x="5" y="1"/>
                    <a:pt x="5"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2" name="Freeform 505"/>
            <p:cNvSpPr>
              <a:spLocks noChangeArrowheads="1"/>
            </p:cNvSpPr>
            <p:nvPr/>
          </p:nvSpPr>
          <p:spPr bwMode="auto">
            <a:xfrm>
              <a:off x="928688" y="200025"/>
              <a:ext cx="41275" cy="33338"/>
            </a:xfrm>
            <a:custGeom>
              <a:avLst/>
              <a:gdLst>
                <a:gd name="T0" fmla="*/ 33770 w 11"/>
                <a:gd name="T1" fmla="*/ 14817 h 9"/>
                <a:gd name="T2" fmla="*/ 33770 w 11"/>
                <a:gd name="T3" fmla="*/ 22225 h 9"/>
                <a:gd name="T4" fmla="*/ 41275 w 11"/>
                <a:gd name="T5" fmla="*/ 25930 h 9"/>
                <a:gd name="T6" fmla="*/ 33770 w 11"/>
                <a:gd name="T7" fmla="*/ 33338 h 9"/>
                <a:gd name="T8" fmla="*/ 26266 w 11"/>
                <a:gd name="T9" fmla="*/ 33338 h 9"/>
                <a:gd name="T10" fmla="*/ 22514 w 11"/>
                <a:gd name="T11" fmla="*/ 29634 h 9"/>
                <a:gd name="T12" fmla="*/ 22514 w 11"/>
                <a:gd name="T13" fmla="*/ 22225 h 9"/>
                <a:gd name="T14" fmla="*/ 18761 w 11"/>
                <a:gd name="T15" fmla="*/ 22225 h 9"/>
                <a:gd name="T16" fmla="*/ 11257 w 11"/>
                <a:gd name="T17" fmla="*/ 25930 h 9"/>
                <a:gd name="T18" fmla="*/ 7505 w 11"/>
                <a:gd name="T19" fmla="*/ 29634 h 9"/>
                <a:gd name="T20" fmla="*/ 7505 w 11"/>
                <a:gd name="T21" fmla="*/ 25930 h 9"/>
                <a:gd name="T22" fmla="*/ 3752 w 11"/>
                <a:gd name="T23" fmla="*/ 11113 h 9"/>
                <a:gd name="T24" fmla="*/ 3752 w 11"/>
                <a:gd name="T25" fmla="*/ 7408 h 9"/>
                <a:gd name="T26" fmla="*/ 3752 w 11"/>
                <a:gd name="T27" fmla="*/ 7408 h 9"/>
                <a:gd name="T28" fmla="*/ 3752 w 11"/>
                <a:gd name="T29" fmla="*/ 7408 h 9"/>
                <a:gd name="T30" fmla="*/ 7505 w 11"/>
                <a:gd name="T31" fmla="*/ 3704 h 9"/>
                <a:gd name="T32" fmla="*/ 18761 w 11"/>
                <a:gd name="T33" fmla="*/ 0 h 9"/>
                <a:gd name="T34" fmla="*/ 30018 w 11"/>
                <a:gd name="T35" fmla="*/ 0 h 9"/>
                <a:gd name="T36" fmla="*/ 33770 w 11"/>
                <a:gd name="T37" fmla="*/ 7408 h 9"/>
                <a:gd name="T38" fmla="*/ 33770 w 11"/>
                <a:gd name="T39" fmla="*/ 14817 h 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9"/>
                <a:gd name="T62" fmla="*/ 11 w 11"/>
                <a:gd name="T63" fmla="*/ 9 h 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9">
                  <a:moveTo>
                    <a:pt x="9" y="4"/>
                  </a:moveTo>
                  <a:cubicBezTo>
                    <a:pt x="10" y="4"/>
                    <a:pt x="9" y="5"/>
                    <a:pt x="9" y="6"/>
                  </a:cubicBezTo>
                  <a:cubicBezTo>
                    <a:pt x="10" y="6"/>
                    <a:pt x="11" y="6"/>
                    <a:pt x="11" y="7"/>
                  </a:cubicBezTo>
                  <a:cubicBezTo>
                    <a:pt x="10" y="8"/>
                    <a:pt x="10" y="8"/>
                    <a:pt x="9" y="9"/>
                  </a:cubicBezTo>
                  <a:cubicBezTo>
                    <a:pt x="8" y="9"/>
                    <a:pt x="7" y="9"/>
                    <a:pt x="7" y="9"/>
                  </a:cubicBezTo>
                  <a:cubicBezTo>
                    <a:pt x="6" y="9"/>
                    <a:pt x="6" y="8"/>
                    <a:pt x="6" y="8"/>
                  </a:cubicBezTo>
                  <a:cubicBezTo>
                    <a:pt x="6" y="6"/>
                    <a:pt x="6" y="6"/>
                    <a:pt x="6" y="6"/>
                  </a:cubicBezTo>
                  <a:cubicBezTo>
                    <a:pt x="6" y="6"/>
                    <a:pt x="5" y="6"/>
                    <a:pt x="5" y="6"/>
                  </a:cubicBezTo>
                  <a:cubicBezTo>
                    <a:pt x="4" y="7"/>
                    <a:pt x="4" y="7"/>
                    <a:pt x="3" y="7"/>
                  </a:cubicBezTo>
                  <a:cubicBezTo>
                    <a:pt x="2" y="7"/>
                    <a:pt x="2" y="8"/>
                    <a:pt x="2" y="8"/>
                  </a:cubicBezTo>
                  <a:cubicBezTo>
                    <a:pt x="2" y="8"/>
                    <a:pt x="2" y="7"/>
                    <a:pt x="2" y="7"/>
                  </a:cubicBezTo>
                  <a:cubicBezTo>
                    <a:pt x="1" y="6"/>
                    <a:pt x="2" y="4"/>
                    <a:pt x="1" y="3"/>
                  </a:cubicBezTo>
                  <a:cubicBezTo>
                    <a:pt x="1" y="3"/>
                    <a:pt x="1" y="2"/>
                    <a:pt x="1" y="2"/>
                  </a:cubicBezTo>
                  <a:cubicBezTo>
                    <a:pt x="0" y="2"/>
                    <a:pt x="0" y="2"/>
                    <a:pt x="1" y="2"/>
                  </a:cubicBezTo>
                  <a:cubicBezTo>
                    <a:pt x="1" y="2"/>
                    <a:pt x="1" y="2"/>
                    <a:pt x="1" y="2"/>
                  </a:cubicBezTo>
                  <a:cubicBezTo>
                    <a:pt x="1" y="2"/>
                    <a:pt x="1" y="1"/>
                    <a:pt x="2" y="1"/>
                  </a:cubicBezTo>
                  <a:cubicBezTo>
                    <a:pt x="3" y="0"/>
                    <a:pt x="4" y="0"/>
                    <a:pt x="5" y="0"/>
                  </a:cubicBezTo>
                  <a:cubicBezTo>
                    <a:pt x="5" y="0"/>
                    <a:pt x="7" y="1"/>
                    <a:pt x="8" y="0"/>
                  </a:cubicBezTo>
                  <a:cubicBezTo>
                    <a:pt x="9" y="1"/>
                    <a:pt x="9" y="1"/>
                    <a:pt x="9" y="2"/>
                  </a:cubicBezTo>
                  <a:cubicBezTo>
                    <a:pt x="9" y="2"/>
                    <a:pt x="9" y="3"/>
                    <a:pt x="9"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3" name="Freeform 506"/>
            <p:cNvSpPr>
              <a:spLocks noChangeArrowheads="1"/>
            </p:cNvSpPr>
            <p:nvPr/>
          </p:nvSpPr>
          <p:spPr bwMode="auto">
            <a:xfrm>
              <a:off x="912813" y="252412"/>
              <a:ext cx="63500" cy="30163"/>
            </a:xfrm>
            <a:custGeom>
              <a:avLst/>
              <a:gdLst>
                <a:gd name="T0" fmla="*/ 52294 w 17"/>
                <a:gd name="T1" fmla="*/ 26393 h 8"/>
                <a:gd name="T2" fmla="*/ 41088 w 17"/>
                <a:gd name="T3" fmla="*/ 30163 h 8"/>
                <a:gd name="T4" fmla="*/ 37353 w 17"/>
                <a:gd name="T5" fmla="*/ 30163 h 8"/>
                <a:gd name="T6" fmla="*/ 33618 w 17"/>
                <a:gd name="T7" fmla="*/ 26393 h 8"/>
                <a:gd name="T8" fmla="*/ 29882 w 17"/>
                <a:gd name="T9" fmla="*/ 26393 h 8"/>
                <a:gd name="T10" fmla="*/ 18676 w 17"/>
                <a:gd name="T11" fmla="*/ 26393 h 8"/>
                <a:gd name="T12" fmla="*/ 14941 w 17"/>
                <a:gd name="T13" fmla="*/ 26393 h 8"/>
                <a:gd name="T14" fmla="*/ 7471 w 17"/>
                <a:gd name="T15" fmla="*/ 18852 h 8"/>
                <a:gd name="T16" fmla="*/ 3735 w 17"/>
                <a:gd name="T17" fmla="*/ 15082 h 8"/>
                <a:gd name="T18" fmla="*/ 3735 w 17"/>
                <a:gd name="T19" fmla="*/ 11311 h 8"/>
                <a:gd name="T20" fmla="*/ 0 w 17"/>
                <a:gd name="T21" fmla="*/ 7541 h 8"/>
                <a:gd name="T22" fmla="*/ 7471 w 17"/>
                <a:gd name="T23" fmla="*/ 7541 h 8"/>
                <a:gd name="T24" fmla="*/ 22412 w 17"/>
                <a:gd name="T25" fmla="*/ 0 h 8"/>
                <a:gd name="T26" fmla="*/ 29882 w 17"/>
                <a:gd name="T27" fmla="*/ 0 h 8"/>
                <a:gd name="T28" fmla="*/ 41088 w 17"/>
                <a:gd name="T29" fmla="*/ 7541 h 8"/>
                <a:gd name="T30" fmla="*/ 44824 w 17"/>
                <a:gd name="T31" fmla="*/ 11311 h 8"/>
                <a:gd name="T32" fmla="*/ 59765 w 17"/>
                <a:gd name="T33" fmla="*/ 11311 h 8"/>
                <a:gd name="T34" fmla="*/ 59765 w 17"/>
                <a:gd name="T35" fmla="*/ 18852 h 8"/>
                <a:gd name="T36" fmla="*/ 52294 w 17"/>
                <a:gd name="T37" fmla="*/ 26393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8"/>
                <a:gd name="T59" fmla="*/ 17 w 17"/>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8">
                  <a:moveTo>
                    <a:pt x="14" y="7"/>
                  </a:moveTo>
                  <a:cubicBezTo>
                    <a:pt x="13" y="8"/>
                    <a:pt x="12" y="8"/>
                    <a:pt x="11" y="8"/>
                  </a:cubicBezTo>
                  <a:cubicBezTo>
                    <a:pt x="11" y="8"/>
                    <a:pt x="10" y="8"/>
                    <a:pt x="10" y="8"/>
                  </a:cubicBezTo>
                  <a:cubicBezTo>
                    <a:pt x="9" y="8"/>
                    <a:pt x="9" y="7"/>
                    <a:pt x="9" y="7"/>
                  </a:cubicBezTo>
                  <a:cubicBezTo>
                    <a:pt x="8" y="7"/>
                    <a:pt x="8" y="7"/>
                    <a:pt x="8" y="7"/>
                  </a:cubicBezTo>
                  <a:cubicBezTo>
                    <a:pt x="7" y="7"/>
                    <a:pt x="6" y="7"/>
                    <a:pt x="5" y="7"/>
                  </a:cubicBezTo>
                  <a:cubicBezTo>
                    <a:pt x="4" y="7"/>
                    <a:pt x="4" y="7"/>
                    <a:pt x="4" y="7"/>
                  </a:cubicBezTo>
                  <a:cubicBezTo>
                    <a:pt x="3" y="6"/>
                    <a:pt x="2" y="6"/>
                    <a:pt x="2" y="5"/>
                  </a:cubicBezTo>
                  <a:cubicBezTo>
                    <a:pt x="2" y="4"/>
                    <a:pt x="1" y="4"/>
                    <a:pt x="1" y="4"/>
                  </a:cubicBezTo>
                  <a:cubicBezTo>
                    <a:pt x="1" y="3"/>
                    <a:pt x="1" y="3"/>
                    <a:pt x="1" y="3"/>
                  </a:cubicBezTo>
                  <a:cubicBezTo>
                    <a:pt x="1" y="3"/>
                    <a:pt x="0" y="3"/>
                    <a:pt x="0" y="2"/>
                  </a:cubicBezTo>
                  <a:cubicBezTo>
                    <a:pt x="1" y="2"/>
                    <a:pt x="2" y="2"/>
                    <a:pt x="2" y="2"/>
                  </a:cubicBezTo>
                  <a:cubicBezTo>
                    <a:pt x="3" y="1"/>
                    <a:pt x="5" y="1"/>
                    <a:pt x="6" y="0"/>
                  </a:cubicBezTo>
                  <a:cubicBezTo>
                    <a:pt x="6" y="0"/>
                    <a:pt x="7" y="0"/>
                    <a:pt x="8" y="0"/>
                  </a:cubicBezTo>
                  <a:cubicBezTo>
                    <a:pt x="9" y="0"/>
                    <a:pt x="11" y="1"/>
                    <a:pt x="11" y="2"/>
                  </a:cubicBezTo>
                  <a:cubicBezTo>
                    <a:pt x="11" y="2"/>
                    <a:pt x="11" y="3"/>
                    <a:pt x="12" y="3"/>
                  </a:cubicBezTo>
                  <a:cubicBezTo>
                    <a:pt x="13" y="2"/>
                    <a:pt x="15" y="3"/>
                    <a:pt x="16" y="3"/>
                  </a:cubicBezTo>
                  <a:cubicBezTo>
                    <a:pt x="16" y="4"/>
                    <a:pt x="17" y="4"/>
                    <a:pt x="16" y="5"/>
                  </a:cubicBezTo>
                  <a:cubicBezTo>
                    <a:pt x="16" y="6"/>
                    <a:pt x="15" y="7"/>
                    <a:pt x="14"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4" name="Freeform 507"/>
            <p:cNvSpPr>
              <a:spLocks noChangeArrowheads="1"/>
            </p:cNvSpPr>
            <p:nvPr/>
          </p:nvSpPr>
          <p:spPr bwMode="auto">
            <a:xfrm>
              <a:off x="969963" y="331787"/>
              <a:ext cx="25400" cy="19050"/>
            </a:xfrm>
            <a:custGeom>
              <a:avLst/>
              <a:gdLst>
                <a:gd name="T0" fmla="*/ 21771 w 7"/>
                <a:gd name="T1" fmla="*/ 11430 h 5"/>
                <a:gd name="T2" fmla="*/ 14514 w 7"/>
                <a:gd name="T3" fmla="*/ 15240 h 5"/>
                <a:gd name="T4" fmla="*/ 10886 w 7"/>
                <a:gd name="T5" fmla="*/ 15240 h 5"/>
                <a:gd name="T6" fmla="*/ 0 w 7"/>
                <a:gd name="T7" fmla="*/ 11430 h 5"/>
                <a:gd name="T8" fmla="*/ 3629 w 7"/>
                <a:gd name="T9" fmla="*/ 7620 h 5"/>
                <a:gd name="T10" fmla="*/ 10886 w 7"/>
                <a:gd name="T11" fmla="*/ 3810 h 5"/>
                <a:gd name="T12" fmla="*/ 21771 w 7"/>
                <a:gd name="T13" fmla="*/ 3810 h 5"/>
                <a:gd name="T14" fmla="*/ 21771 w 7"/>
                <a:gd name="T15" fmla="*/ 7620 h 5"/>
                <a:gd name="T16" fmla="*/ 21771 w 7"/>
                <a:gd name="T17" fmla="*/ 1143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5"/>
                <a:gd name="T29" fmla="*/ 7 w 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5">
                  <a:moveTo>
                    <a:pt x="6" y="3"/>
                  </a:moveTo>
                  <a:cubicBezTo>
                    <a:pt x="4" y="4"/>
                    <a:pt x="4" y="4"/>
                    <a:pt x="4" y="4"/>
                  </a:cubicBezTo>
                  <a:cubicBezTo>
                    <a:pt x="3" y="4"/>
                    <a:pt x="3" y="4"/>
                    <a:pt x="3" y="4"/>
                  </a:cubicBezTo>
                  <a:cubicBezTo>
                    <a:pt x="2" y="5"/>
                    <a:pt x="1" y="4"/>
                    <a:pt x="0" y="3"/>
                  </a:cubicBezTo>
                  <a:cubicBezTo>
                    <a:pt x="0" y="3"/>
                    <a:pt x="1" y="2"/>
                    <a:pt x="1" y="2"/>
                  </a:cubicBezTo>
                  <a:cubicBezTo>
                    <a:pt x="1" y="1"/>
                    <a:pt x="2" y="1"/>
                    <a:pt x="3" y="1"/>
                  </a:cubicBezTo>
                  <a:cubicBezTo>
                    <a:pt x="4" y="0"/>
                    <a:pt x="5" y="0"/>
                    <a:pt x="6" y="1"/>
                  </a:cubicBezTo>
                  <a:cubicBezTo>
                    <a:pt x="5" y="1"/>
                    <a:pt x="7" y="1"/>
                    <a:pt x="6" y="2"/>
                  </a:cubicBezTo>
                  <a:cubicBezTo>
                    <a:pt x="6" y="2"/>
                    <a:pt x="6" y="3"/>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5" name="Freeform 508"/>
            <p:cNvSpPr>
              <a:spLocks noChangeArrowheads="1"/>
            </p:cNvSpPr>
            <p:nvPr/>
          </p:nvSpPr>
          <p:spPr bwMode="auto">
            <a:xfrm>
              <a:off x="608013" y="63500"/>
              <a:ext cx="290513" cy="180975"/>
            </a:xfrm>
            <a:custGeom>
              <a:avLst/>
              <a:gdLst>
                <a:gd name="T0" fmla="*/ 282967 w 77"/>
                <a:gd name="T1" fmla="*/ 41473 h 48"/>
                <a:gd name="T2" fmla="*/ 264103 w 77"/>
                <a:gd name="T3" fmla="*/ 52784 h 48"/>
                <a:gd name="T4" fmla="*/ 260330 w 77"/>
                <a:gd name="T5" fmla="*/ 67866 h 48"/>
                <a:gd name="T6" fmla="*/ 252784 w 77"/>
                <a:gd name="T7" fmla="*/ 56555 h 48"/>
                <a:gd name="T8" fmla="*/ 211282 w 77"/>
                <a:gd name="T9" fmla="*/ 71636 h 48"/>
                <a:gd name="T10" fmla="*/ 196191 w 77"/>
                <a:gd name="T11" fmla="*/ 101798 h 48"/>
                <a:gd name="T12" fmla="*/ 184872 w 77"/>
                <a:gd name="T13" fmla="*/ 109339 h 48"/>
                <a:gd name="T14" fmla="*/ 154689 w 77"/>
                <a:gd name="T15" fmla="*/ 135731 h 48"/>
                <a:gd name="T16" fmla="*/ 150916 w 77"/>
                <a:gd name="T17" fmla="*/ 154583 h 48"/>
                <a:gd name="T18" fmla="*/ 154689 w 77"/>
                <a:gd name="T19" fmla="*/ 165894 h 48"/>
                <a:gd name="T20" fmla="*/ 132051 w 77"/>
                <a:gd name="T21" fmla="*/ 173434 h 48"/>
                <a:gd name="T22" fmla="*/ 109414 w 77"/>
                <a:gd name="T23" fmla="*/ 169664 h 48"/>
                <a:gd name="T24" fmla="*/ 116960 w 77"/>
                <a:gd name="T25" fmla="*/ 158353 h 48"/>
                <a:gd name="T26" fmla="*/ 94322 w 77"/>
                <a:gd name="T27" fmla="*/ 162123 h 48"/>
                <a:gd name="T28" fmla="*/ 98095 w 77"/>
                <a:gd name="T29" fmla="*/ 154583 h 48"/>
                <a:gd name="T30" fmla="*/ 98095 w 77"/>
                <a:gd name="T31" fmla="*/ 150813 h 48"/>
                <a:gd name="T32" fmla="*/ 101868 w 77"/>
                <a:gd name="T33" fmla="*/ 135731 h 48"/>
                <a:gd name="T34" fmla="*/ 101868 w 77"/>
                <a:gd name="T35" fmla="*/ 128191 h 48"/>
                <a:gd name="T36" fmla="*/ 71685 w 77"/>
                <a:gd name="T37" fmla="*/ 128191 h 48"/>
                <a:gd name="T38" fmla="*/ 52821 w 77"/>
                <a:gd name="T39" fmla="*/ 143272 h 48"/>
                <a:gd name="T40" fmla="*/ 37729 w 77"/>
                <a:gd name="T41" fmla="*/ 147042 h 48"/>
                <a:gd name="T42" fmla="*/ 0 w 77"/>
                <a:gd name="T43" fmla="*/ 162123 h 48"/>
                <a:gd name="T44" fmla="*/ 7546 w 77"/>
                <a:gd name="T45" fmla="*/ 147042 h 48"/>
                <a:gd name="T46" fmla="*/ 7546 w 77"/>
                <a:gd name="T47" fmla="*/ 128191 h 48"/>
                <a:gd name="T48" fmla="*/ 7546 w 77"/>
                <a:gd name="T49" fmla="*/ 124420 h 48"/>
                <a:gd name="T50" fmla="*/ 3773 w 77"/>
                <a:gd name="T51" fmla="*/ 128191 h 48"/>
                <a:gd name="T52" fmla="*/ 3773 w 77"/>
                <a:gd name="T53" fmla="*/ 128191 h 48"/>
                <a:gd name="T54" fmla="*/ 7546 w 77"/>
                <a:gd name="T55" fmla="*/ 113109 h 48"/>
                <a:gd name="T56" fmla="*/ 11319 w 77"/>
                <a:gd name="T57" fmla="*/ 113109 h 48"/>
                <a:gd name="T58" fmla="*/ 15092 w 77"/>
                <a:gd name="T59" fmla="*/ 116880 h 48"/>
                <a:gd name="T60" fmla="*/ 15092 w 77"/>
                <a:gd name="T61" fmla="*/ 116880 h 48"/>
                <a:gd name="T62" fmla="*/ 11319 w 77"/>
                <a:gd name="T63" fmla="*/ 116880 h 48"/>
                <a:gd name="T64" fmla="*/ 26410 w 77"/>
                <a:gd name="T65" fmla="*/ 113109 h 48"/>
                <a:gd name="T66" fmla="*/ 49048 w 77"/>
                <a:gd name="T67" fmla="*/ 101798 h 48"/>
                <a:gd name="T68" fmla="*/ 56593 w 77"/>
                <a:gd name="T69" fmla="*/ 98028 h 48"/>
                <a:gd name="T70" fmla="*/ 79231 w 77"/>
                <a:gd name="T71" fmla="*/ 82947 h 48"/>
                <a:gd name="T72" fmla="*/ 83004 w 77"/>
                <a:gd name="T73" fmla="*/ 82947 h 48"/>
                <a:gd name="T74" fmla="*/ 105641 w 77"/>
                <a:gd name="T75" fmla="*/ 67866 h 48"/>
                <a:gd name="T76" fmla="*/ 90549 w 77"/>
                <a:gd name="T77" fmla="*/ 52784 h 48"/>
                <a:gd name="T78" fmla="*/ 116960 w 77"/>
                <a:gd name="T79" fmla="*/ 60325 h 48"/>
                <a:gd name="T80" fmla="*/ 139597 w 77"/>
                <a:gd name="T81" fmla="*/ 52784 h 48"/>
                <a:gd name="T82" fmla="*/ 135824 w 77"/>
                <a:gd name="T83" fmla="*/ 33933 h 48"/>
                <a:gd name="T84" fmla="*/ 147143 w 77"/>
                <a:gd name="T85" fmla="*/ 41473 h 48"/>
                <a:gd name="T86" fmla="*/ 154689 w 77"/>
                <a:gd name="T87" fmla="*/ 45244 h 48"/>
                <a:gd name="T88" fmla="*/ 147143 w 77"/>
                <a:gd name="T89" fmla="*/ 30163 h 48"/>
                <a:gd name="T90" fmla="*/ 139597 w 77"/>
                <a:gd name="T91" fmla="*/ 22622 h 48"/>
                <a:gd name="T92" fmla="*/ 181099 w 77"/>
                <a:gd name="T93" fmla="*/ 49014 h 48"/>
                <a:gd name="T94" fmla="*/ 177326 w 77"/>
                <a:gd name="T95" fmla="*/ 37703 h 48"/>
                <a:gd name="T96" fmla="*/ 233920 w 77"/>
                <a:gd name="T97" fmla="*/ 33933 h 48"/>
                <a:gd name="T98" fmla="*/ 241465 w 77"/>
                <a:gd name="T99" fmla="*/ 22622 h 48"/>
                <a:gd name="T100" fmla="*/ 233920 w 77"/>
                <a:gd name="T101" fmla="*/ 0 h 48"/>
                <a:gd name="T102" fmla="*/ 256557 w 77"/>
                <a:gd name="T103" fmla="*/ 18852 h 48"/>
                <a:gd name="T104" fmla="*/ 267876 w 77"/>
                <a:gd name="T105" fmla="*/ 18852 h 48"/>
                <a:gd name="T106" fmla="*/ 286740 w 77"/>
                <a:gd name="T107" fmla="*/ 22622 h 48"/>
                <a:gd name="T108" fmla="*/ 286740 w 77"/>
                <a:gd name="T109" fmla="*/ 30163 h 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48"/>
                <a:gd name="T167" fmla="*/ 77 w 77"/>
                <a:gd name="T168" fmla="*/ 48 h 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48">
                  <a:moveTo>
                    <a:pt x="76" y="8"/>
                  </a:moveTo>
                  <a:cubicBezTo>
                    <a:pt x="76" y="9"/>
                    <a:pt x="76" y="9"/>
                    <a:pt x="76" y="9"/>
                  </a:cubicBezTo>
                  <a:cubicBezTo>
                    <a:pt x="76" y="10"/>
                    <a:pt x="76" y="10"/>
                    <a:pt x="76" y="10"/>
                  </a:cubicBezTo>
                  <a:cubicBezTo>
                    <a:pt x="76" y="10"/>
                    <a:pt x="75" y="10"/>
                    <a:pt x="75" y="11"/>
                  </a:cubicBezTo>
                  <a:cubicBezTo>
                    <a:pt x="76" y="11"/>
                    <a:pt x="76" y="11"/>
                    <a:pt x="76" y="11"/>
                  </a:cubicBezTo>
                  <a:cubicBezTo>
                    <a:pt x="76" y="11"/>
                    <a:pt x="76" y="11"/>
                    <a:pt x="75" y="11"/>
                  </a:cubicBezTo>
                  <a:cubicBezTo>
                    <a:pt x="75" y="11"/>
                    <a:pt x="75" y="11"/>
                    <a:pt x="75" y="12"/>
                  </a:cubicBezTo>
                  <a:cubicBezTo>
                    <a:pt x="75" y="12"/>
                    <a:pt x="75" y="12"/>
                    <a:pt x="75" y="12"/>
                  </a:cubicBezTo>
                  <a:cubicBezTo>
                    <a:pt x="74" y="12"/>
                    <a:pt x="73" y="13"/>
                    <a:pt x="72" y="13"/>
                  </a:cubicBezTo>
                  <a:cubicBezTo>
                    <a:pt x="72" y="13"/>
                    <a:pt x="72" y="13"/>
                    <a:pt x="72" y="13"/>
                  </a:cubicBezTo>
                  <a:cubicBezTo>
                    <a:pt x="72" y="13"/>
                    <a:pt x="71" y="13"/>
                    <a:pt x="71" y="13"/>
                  </a:cubicBezTo>
                  <a:cubicBezTo>
                    <a:pt x="71" y="13"/>
                    <a:pt x="71" y="14"/>
                    <a:pt x="70" y="14"/>
                  </a:cubicBezTo>
                  <a:cubicBezTo>
                    <a:pt x="70" y="15"/>
                    <a:pt x="71" y="15"/>
                    <a:pt x="69" y="16"/>
                  </a:cubicBezTo>
                  <a:cubicBezTo>
                    <a:pt x="69" y="16"/>
                    <a:pt x="69" y="17"/>
                    <a:pt x="69" y="17"/>
                  </a:cubicBezTo>
                  <a:cubicBezTo>
                    <a:pt x="70" y="17"/>
                    <a:pt x="70" y="17"/>
                    <a:pt x="70" y="17"/>
                  </a:cubicBezTo>
                  <a:cubicBezTo>
                    <a:pt x="70" y="18"/>
                    <a:pt x="70" y="19"/>
                    <a:pt x="70" y="19"/>
                  </a:cubicBezTo>
                  <a:cubicBezTo>
                    <a:pt x="70" y="19"/>
                    <a:pt x="70" y="19"/>
                    <a:pt x="70" y="19"/>
                  </a:cubicBezTo>
                  <a:cubicBezTo>
                    <a:pt x="69" y="19"/>
                    <a:pt x="70" y="18"/>
                    <a:pt x="69" y="18"/>
                  </a:cubicBezTo>
                  <a:cubicBezTo>
                    <a:pt x="69" y="18"/>
                    <a:pt x="69" y="18"/>
                    <a:pt x="69" y="18"/>
                  </a:cubicBezTo>
                  <a:cubicBezTo>
                    <a:pt x="69" y="17"/>
                    <a:pt x="69" y="16"/>
                    <a:pt x="68" y="16"/>
                  </a:cubicBezTo>
                  <a:cubicBezTo>
                    <a:pt x="68" y="15"/>
                    <a:pt x="68" y="15"/>
                    <a:pt x="68" y="15"/>
                  </a:cubicBezTo>
                  <a:cubicBezTo>
                    <a:pt x="67" y="15"/>
                    <a:pt x="67" y="15"/>
                    <a:pt x="67" y="15"/>
                  </a:cubicBezTo>
                  <a:cubicBezTo>
                    <a:pt x="67" y="16"/>
                    <a:pt x="68" y="16"/>
                    <a:pt x="67" y="16"/>
                  </a:cubicBezTo>
                  <a:cubicBezTo>
                    <a:pt x="67" y="16"/>
                    <a:pt x="67" y="16"/>
                    <a:pt x="67" y="15"/>
                  </a:cubicBezTo>
                  <a:cubicBezTo>
                    <a:pt x="67" y="15"/>
                    <a:pt x="67" y="14"/>
                    <a:pt x="67" y="14"/>
                  </a:cubicBezTo>
                  <a:cubicBezTo>
                    <a:pt x="65" y="15"/>
                    <a:pt x="63" y="15"/>
                    <a:pt x="62" y="15"/>
                  </a:cubicBezTo>
                  <a:cubicBezTo>
                    <a:pt x="61" y="15"/>
                    <a:pt x="61" y="15"/>
                    <a:pt x="61" y="16"/>
                  </a:cubicBezTo>
                  <a:cubicBezTo>
                    <a:pt x="60" y="16"/>
                    <a:pt x="59" y="16"/>
                    <a:pt x="59" y="17"/>
                  </a:cubicBezTo>
                  <a:cubicBezTo>
                    <a:pt x="58" y="17"/>
                    <a:pt x="58" y="18"/>
                    <a:pt x="57" y="18"/>
                  </a:cubicBezTo>
                  <a:cubicBezTo>
                    <a:pt x="56" y="18"/>
                    <a:pt x="57" y="19"/>
                    <a:pt x="56" y="19"/>
                  </a:cubicBezTo>
                  <a:cubicBezTo>
                    <a:pt x="56" y="20"/>
                    <a:pt x="56" y="20"/>
                    <a:pt x="56" y="20"/>
                  </a:cubicBezTo>
                  <a:cubicBezTo>
                    <a:pt x="55" y="21"/>
                    <a:pt x="55" y="21"/>
                    <a:pt x="55" y="21"/>
                  </a:cubicBezTo>
                  <a:cubicBezTo>
                    <a:pt x="55" y="21"/>
                    <a:pt x="55" y="22"/>
                    <a:pt x="55" y="22"/>
                  </a:cubicBezTo>
                  <a:cubicBezTo>
                    <a:pt x="55" y="22"/>
                    <a:pt x="54" y="22"/>
                    <a:pt x="54" y="23"/>
                  </a:cubicBezTo>
                  <a:cubicBezTo>
                    <a:pt x="53" y="24"/>
                    <a:pt x="52" y="25"/>
                    <a:pt x="52" y="26"/>
                  </a:cubicBezTo>
                  <a:cubicBezTo>
                    <a:pt x="51" y="26"/>
                    <a:pt x="52" y="26"/>
                    <a:pt x="52" y="27"/>
                  </a:cubicBezTo>
                  <a:cubicBezTo>
                    <a:pt x="51" y="27"/>
                    <a:pt x="50" y="27"/>
                    <a:pt x="50" y="26"/>
                  </a:cubicBezTo>
                  <a:cubicBezTo>
                    <a:pt x="50" y="26"/>
                    <a:pt x="49" y="26"/>
                    <a:pt x="49" y="27"/>
                  </a:cubicBezTo>
                  <a:cubicBezTo>
                    <a:pt x="49" y="27"/>
                    <a:pt x="49" y="27"/>
                    <a:pt x="49" y="28"/>
                  </a:cubicBezTo>
                  <a:cubicBezTo>
                    <a:pt x="49" y="28"/>
                    <a:pt x="50" y="28"/>
                    <a:pt x="50" y="28"/>
                  </a:cubicBezTo>
                  <a:cubicBezTo>
                    <a:pt x="50" y="28"/>
                    <a:pt x="50" y="28"/>
                    <a:pt x="50" y="28"/>
                  </a:cubicBezTo>
                  <a:cubicBezTo>
                    <a:pt x="50" y="29"/>
                    <a:pt x="49" y="29"/>
                    <a:pt x="49" y="29"/>
                  </a:cubicBezTo>
                  <a:cubicBezTo>
                    <a:pt x="48" y="30"/>
                    <a:pt x="47" y="30"/>
                    <a:pt x="46" y="31"/>
                  </a:cubicBezTo>
                  <a:cubicBezTo>
                    <a:pt x="46" y="32"/>
                    <a:pt x="44" y="32"/>
                    <a:pt x="44" y="33"/>
                  </a:cubicBezTo>
                  <a:cubicBezTo>
                    <a:pt x="43" y="34"/>
                    <a:pt x="43" y="34"/>
                    <a:pt x="42" y="35"/>
                  </a:cubicBezTo>
                  <a:cubicBezTo>
                    <a:pt x="42" y="35"/>
                    <a:pt x="42" y="35"/>
                    <a:pt x="41" y="35"/>
                  </a:cubicBezTo>
                  <a:cubicBezTo>
                    <a:pt x="42" y="35"/>
                    <a:pt x="41" y="36"/>
                    <a:pt x="41" y="36"/>
                  </a:cubicBezTo>
                  <a:cubicBezTo>
                    <a:pt x="41" y="36"/>
                    <a:pt x="41" y="36"/>
                    <a:pt x="41" y="36"/>
                  </a:cubicBezTo>
                  <a:cubicBezTo>
                    <a:pt x="41" y="37"/>
                    <a:pt x="41" y="37"/>
                    <a:pt x="41" y="38"/>
                  </a:cubicBezTo>
                  <a:cubicBezTo>
                    <a:pt x="40" y="39"/>
                    <a:pt x="41" y="40"/>
                    <a:pt x="40" y="41"/>
                  </a:cubicBezTo>
                  <a:cubicBezTo>
                    <a:pt x="40" y="41"/>
                    <a:pt x="40" y="41"/>
                    <a:pt x="40" y="41"/>
                  </a:cubicBezTo>
                  <a:cubicBezTo>
                    <a:pt x="41" y="41"/>
                    <a:pt x="41" y="40"/>
                    <a:pt x="41" y="41"/>
                  </a:cubicBezTo>
                  <a:cubicBezTo>
                    <a:pt x="41" y="41"/>
                    <a:pt x="41" y="41"/>
                    <a:pt x="41" y="41"/>
                  </a:cubicBezTo>
                  <a:cubicBezTo>
                    <a:pt x="40" y="41"/>
                    <a:pt x="40" y="41"/>
                    <a:pt x="40" y="41"/>
                  </a:cubicBezTo>
                  <a:cubicBezTo>
                    <a:pt x="41" y="41"/>
                    <a:pt x="40" y="42"/>
                    <a:pt x="41" y="42"/>
                  </a:cubicBezTo>
                  <a:cubicBezTo>
                    <a:pt x="41" y="43"/>
                    <a:pt x="40" y="42"/>
                    <a:pt x="40" y="43"/>
                  </a:cubicBezTo>
                  <a:cubicBezTo>
                    <a:pt x="40" y="43"/>
                    <a:pt x="41" y="43"/>
                    <a:pt x="41" y="43"/>
                  </a:cubicBezTo>
                  <a:cubicBezTo>
                    <a:pt x="41" y="43"/>
                    <a:pt x="40" y="43"/>
                    <a:pt x="40" y="44"/>
                  </a:cubicBezTo>
                  <a:cubicBezTo>
                    <a:pt x="40" y="44"/>
                    <a:pt x="40" y="44"/>
                    <a:pt x="39" y="44"/>
                  </a:cubicBezTo>
                  <a:cubicBezTo>
                    <a:pt x="40" y="44"/>
                    <a:pt x="41" y="44"/>
                    <a:pt x="41" y="44"/>
                  </a:cubicBezTo>
                  <a:cubicBezTo>
                    <a:pt x="41" y="45"/>
                    <a:pt x="41" y="45"/>
                    <a:pt x="41" y="45"/>
                  </a:cubicBezTo>
                  <a:cubicBezTo>
                    <a:pt x="41" y="46"/>
                    <a:pt x="41" y="46"/>
                    <a:pt x="40" y="47"/>
                  </a:cubicBezTo>
                  <a:cubicBezTo>
                    <a:pt x="40" y="47"/>
                    <a:pt x="39" y="47"/>
                    <a:pt x="38" y="48"/>
                  </a:cubicBezTo>
                  <a:cubicBezTo>
                    <a:pt x="37" y="47"/>
                    <a:pt x="36" y="47"/>
                    <a:pt x="36" y="46"/>
                  </a:cubicBezTo>
                  <a:cubicBezTo>
                    <a:pt x="36" y="46"/>
                    <a:pt x="36" y="46"/>
                    <a:pt x="36" y="46"/>
                  </a:cubicBezTo>
                  <a:cubicBezTo>
                    <a:pt x="35" y="46"/>
                    <a:pt x="35" y="46"/>
                    <a:pt x="35" y="46"/>
                  </a:cubicBezTo>
                  <a:cubicBezTo>
                    <a:pt x="34" y="46"/>
                    <a:pt x="33" y="46"/>
                    <a:pt x="31" y="46"/>
                  </a:cubicBezTo>
                  <a:cubicBezTo>
                    <a:pt x="31" y="46"/>
                    <a:pt x="31" y="46"/>
                    <a:pt x="31" y="47"/>
                  </a:cubicBezTo>
                  <a:cubicBezTo>
                    <a:pt x="31" y="47"/>
                    <a:pt x="31" y="46"/>
                    <a:pt x="31" y="46"/>
                  </a:cubicBezTo>
                  <a:cubicBezTo>
                    <a:pt x="30" y="46"/>
                    <a:pt x="29" y="46"/>
                    <a:pt x="28" y="46"/>
                  </a:cubicBezTo>
                  <a:cubicBezTo>
                    <a:pt x="28" y="46"/>
                    <a:pt x="27" y="46"/>
                    <a:pt x="27" y="46"/>
                  </a:cubicBezTo>
                  <a:cubicBezTo>
                    <a:pt x="27" y="45"/>
                    <a:pt x="28" y="45"/>
                    <a:pt x="29" y="45"/>
                  </a:cubicBezTo>
                  <a:cubicBezTo>
                    <a:pt x="29" y="44"/>
                    <a:pt x="28" y="44"/>
                    <a:pt x="28" y="44"/>
                  </a:cubicBezTo>
                  <a:cubicBezTo>
                    <a:pt x="28" y="44"/>
                    <a:pt x="27" y="45"/>
                    <a:pt x="27" y="45"/>
                  </a:cubicBezTo>
                  <a:cubicBezTo>
                    <a:pt x="27" y="44"/>
                    <a:pt x="27" y="44"/>
                    <a:pt x="27" y="44"/>
                  </a:cubicBezTo>
                  <a:cubicBezTo>
                    <a:pt x="28" y="44"/>
                    <a:pt x="28" y="44"/>
                    <a:pt x="28" y="44"/>
                  </a:cubicBezTo>
                  <a:cubicBezTo>
                    <a:pt x="29" y="43"/>
                    <a:pt x="31" y="43"/>
                    <a:pt x="31" y="42"/>
                  </a:cubicBezTo>
                  <a:cubicBezTo>
                    <a:pt x="31" y="42"/>
                    <a:pt x="31" y="41"/>
                    <a:pt x="31" y="42"/>
                  </a:cubicBezTo>
                  <a:cubicBezTo>
                    <a:pt x="30" y="42"/>
                    <a:pt x="29" y="42"/>
                    <a:pt x="28" y="43"/>
                  </a:cubicBezTo>
                  <a:cubicBezTo>
                    <a:pt x="28" y="42"/>
                    <a:pt x="29" y="42"/>
                    <a:pt x="29" y="42"/>
                  </a:cubicBezTo>
                  <a:cubicBezTo>
                    <a:pt x="29" y="42"/>
                    <a:pt x="29" y="42"/>
                    <a:pt x="29" y="42"/>
                  </a:cubicBezTo>
                  <a:cubicBezTo>
                    <a:pt x="28" y="42"/>
                    <a:pt x="27" y="43"/>
                    <a:pt x="26" y="44"/>
                  </a:cubicBezTo>
                  <a:cubicBezTo>
                    <a:pt x="25" y="44"/>
                    <a:pt x="25" y="44"/>
                    <a:pt x="25" y="44"/>
                  </a:cubicBezTo>
                  <a:cubicBezTo>
                    <a:pt x="24" y="44"/>
                    <a:pt x="25" y="43"/>
                    <a:pt x="25" y="43"/>
                  </a:cubicBezTo>
                  <a:cubicBezTo>
                    <a:pt x="26" y="43"/>
                    <a:pt x="27" y="42"/>
                    <a:pt x="28" y="42"/>
                  </a:cubicBezTo>
                  <a:cubicBezTo>
                    <a:pt x="28" y="41"/>
                    <a:pt x="28" y="41"/>
                    <a:pt x="27" y="41"/>
                  </a:cubicBezTo>
                  <a:cubicBezTo>
                    <a:pt x="27" y="41"/>
                    <a:pt x="27" y="41"/>
                    <a:pt x="27" y="41"/>
                  </a:cubicBezTo>
                  <a:cubicBezTo>
                    <a:pt x="26" y="41"/>
                    <a:pt x="25" y="42"/>
                    <a:pt x="24" y="42"/>
                  </a:cubicBezTo>
                  <a:cubicBezTo>
                    <a:pt x="25" y="42"/>
                    <a:pt x="26" y="41"/>
                    <a:pt x="26" y="41"/>
                  </a:cubicBezTo>
                  <a:cubicBezTo>
                    <a:pt x="27" y="41"/>
                    <a:pt x="26" y="41"/>
                    <a:pt x="26" y="41"/>
                  </a:cubicBezTo>
                  <a:cubicBezTo>
                    <a:pt x="25" y="40"/>
                    <a:pt x="24" y="41"/>
                    <a:pt x="24" y="41"/>
                  </a:cubicBezTo>
                  <a:cubicBezTo>
                    <a:pt x="23" y="41"/>
                    <a:pt x="22" y="42"/>
                    <a:pt x="21" y="42"/>
                  </a:cubicBezTo>
                  <a:cubicBezTo>
                    <a:pt x="22" y="42"/>
                    <a:pt x="23" y="42"/>
                    <a:pt x="23" y="41"/>
                  </a:cubicBezTo>
                  <a:cubicBezTo>
                    <a:pt x="24" y="41"/>
                    <a:pt x="25" y="40"/>
                    <a:pt x="26" y="40"/>
                  </a:cubicBezTo>
                  <a:cubicBezTo>
                    <a:pt x="26" y="40"/>
                    <a:pt x="26" y="40"/>
                    <a:pt x="26" y="40"/>
                  </a:cubicBezTo>
                  <a:cubicBezTo>
                    <a:pt x="26" y="40"/>
                    <a:pt x="26" y="40"/>
                    <a:pt x="26" y="40"/>
                  </a:cubicBezTo>
                  <a:cubicBezTo>
                    <a:pt x="26" y="40"/>
                    <a:pt x="26" y="40"/>
                    <a:pt x="25" y="40"/>
                  </a:cubicBezTo>
                  <a:cubicBezTo>
                    <a:pt x="25" y="39"/>
                    <a:pt x="27" y="39"/>
                    <a:pt x="27" y="39"/>
                  </a:cubicBezTo>
                  <a:cubicBezTo>
                    <a:pt x="28" y="38"/>
                    <a:pt x="27" y="38"/>
                    <a:pt x="27" y="38"/>
                  </a:cubicBezTo>
                  <a:cubicBezTo>
                    <a:pt x="26" y="37"/>
                    <a:pt x="25" y="38"/>
                    <a:pt x="25" y="38"/>
                  </a:cubicBezTo>
                  <a:cubicBezTo>
                    <a:pt x="25" y="37"/>
                    <a:pt x="26" y="37"/>
                    <a:pt x="26" y="37"/>
                  </a:cubicBezTo>
                  <a:cubicBezTo>
                    <a:pt x="26" y="37"/>
                    <a:pt x="27" y="36"/>
                    <a:pt x="27" y="36"/>
                  </a:cubicBezTo>
                  <a:cubicBezTo>
                    <a:pt x="26" y="36"/>
                    <a:pt x="25" y="36"/>
                    <a:pt x="25" y="36"/>
                  </a:cubicBezTo>
                  <a:cubicBezTo>
                    <a:pt x="26" y="35"/>
                    <a:pt x="27" y="36"/>
                    <a:pt x="27" y="35"/>
                  </a:cubicBezTo>
                  <a:cubicBezTo>
                    <a:pt x="27" y="35"/>
                    <a:pt x="26" y="36"/>
                    <a:pt x="25" y="35"/>
                  </a:cubicBezTo>
                  <a:cubicBezTo>
                    <a:pt x="25" y="35"/>
                    <a:pt x="24" y="35"/>
                    <a:pt x="25" y="35"/>
                  </a:cubicBezTo>
                  <a:cubicBezTo>
                    <a:pt x="25" y="34"/>
                    <a:pt x="25" y="34"/>
                    <a:pt x="26" y="34"/>
                  </a:cubicBezTo>
                  <a:cubicBezTo>
                    <a:pt x="26" y="34"/>
                    <a:pt x="26" y="34"/>
                    <a:pt x="27" y="34"/>
                  </a:cubicBezTo>
                  <a:cubicBezTo>
                    <a:pt x="27" y="34"/>
                    <a:pt x="27" y="33"/>
                    <a:pt x="27" y="33"/>
                  </a:cubicBezTo>
                  <a:cubicBezTo>
                    <a:pt x="28" y="32"/>
                    <a:pt x="29" y="32"/>
                    <a:pt x="29" y="32"/>
                  </a:cubicBezTo>
                  <a:cubicBezTo>
                    <a:pt x="29" y="32"/>
                    <a:pt x="28" y="32"/>
                    <a:pt x="28" y="31"/>
                  </a:cubicBezTo>
                  <a:cubicBezTo>
                    <a:pt x="27" y="32"/>
                    <a:pt x="25" y="32"/>
                    <a:pt x="23" y="33"/>
                  </a:cubicBezTo>
                  <a:cubicBezTo>
                    <a:pt x="22" y="33"/>
                    <a:pt x="21" y="33"/>
                    <a:pt x="20" y="33"/>
                  </a:cubicBezTo>
                  <a:cubicBezTo>
                    <a:pt x="20" y="33"/>
                    <a:pt x="19" y="34"/>
                    <a:pt x="19" y="34"/>
                  </a:cubicBezTo>
                  <a:cubicBezTo>
                    <a:pt x="19" y="34"/>
                    <a:pt x="19" y="34"/>
                    <a:pt x="19" y="33"/>
                  </a:cubicBezTo>
                  <a:cubicBezTo>
                    <a:pt x="19" y="33"/>
                    <a:pt x="18" y="33"/>
                    <a:pt x="18" y="33"/>
                  </a:cubicBezTo>
                  <a:cubicBezTo>
                    <a:pt x="18" y="34"/>
                    <a:pt x="19" y="35"/>
                    <a:pt x="18" y="35"/>
                  </a:cubicBezTo>
                  <a:cubicBezTo>
                    <a:pt x="18" y="35"/>
                    <a:pt x="17" y="35"/>
                    <a:pt x="17" y="36"/>
                  </a:cubicBezTo>
                  <a:cubicBezTo>
                    <a:pt x="16" y="36"/>
                    <a:pt x="17" y="37"/>
                    <a:pt x="16" y="37"/>
                  </a:cubicBezTo>
                  <a:cubicBezTo>
                    <a:pt x="15" y="37"/>
                    <a:pt x="15" y="38"/>
                    <a:pt x="14" y="38"/>
                  </a:cubicBezTo>
                  <a:cubicBezTo>
                    <a:pt x="14" y="38"/>
                    <a:pt x="14" y="38"/>
                    <a:pt x="14" y="38"/>
                  </a:cubicBezTo>
                  <a:cubicBezTo>
                    <a:pt x="13" y="38"/>
                    <a:pt x="12" y="39"/>
                    <a:pt x="11" y="39"/>
                  </a:cubicBezTo>
                  <a:cubicBezTo>
                    <a:pt x="11" y="40"/>
                    <a:pt x="11" y="40"/>
                    <a:pt x="10" y="40"/>
                  </a:cubicBezTo>
                  <a:cubicBezTo>
                    <a:pt x="10" y="40"/>
                    <a:pt x="10" y="40"/>
                    <a:pt x="10" y="40"/>
                  </a:cubicBezTo>
                  <a:cubicBezTo>
                    <a:pt x="9" y="40"/>
                    <a:pt x="9" y="40"/>
                    <a:pt x="9" y="40"/>
                  </a:cubicBezTo>
                  <a:cubicBezTo>
                    <a:pt x="10" y="40"/>
                    <a:pt x="10" y="40"/>
                    <a:pt x="10" y="39"/>
                  </a:cubicBezTo>
                  <a:cubicBezTo>
                    <a:pt x="9" y="40"/>
                    <a:pt x="7" y="40"/>
                    <a:pt x="6" y="40"/>
                  </a:cubicBezTo>
                  <a:cubicBezTo>
                    <a:pt x="5" y="39"/>
                    <a:pt x="5" y="40"/>
                    <a:pt x="5" y="40"/>
                  </a:cubicBezTo>
                  <a:cubicBezTo>
                    <a:pt x="4" y="40"/>
                    <a:pt x="4" y="40"/>
                    <a:pt x="4" y="41"/>
                  </a:cubicBezTo>
                  <a:cubicBezTo>
                    <a:pt x="4" y="41"/>
                    <a:pt x="4" y="41"/>
                    <a:pt x="4" y="41"/>
                  </a:cubicBezTo>
                  <a:cubicBezTo>
                    <a:pt x="3" y="42"/>
                    <a:pt x="2" y="42"/>
                    <a:pt x="1" y="43"/>
                  </a:cubicBezTo>
                  <a:cubicBezTo>
                    <a:pt x="0" y="43"/>
                    <a:pt x="0" y="43"/>
                    <a:pt x="0" y="43"/>
                  </a:cubicBezTo>
                  <a:cubicBezTo>
                    <a:pt x="0" y="43"/>
                    <a:pt x="0" y="43"/>
                    <a:pt x="1" y="43"/>
                  </a:cubicBezTo>
                  <a:cubicBezTo>
                    <a:pt x="2" y="42"/>
                    <a:pt x="3" y="41"/>
                    <a:pt x="5" y="40"/>
                  </a:cubicBezTo>
                  <a:cubicBezTo>
                    <a:pt x="5" y="40"/>
                    <a:pt x="5" y="40"/>
                    <a:pt x="5" y="40"/>
                  </a:cubicBezTo>
                  <a:cubicBezTo>
                    <a:pt x="4" y="40"/>
                    <a:pt x="3" y="41"/>
                    <a:pt x="2" y="41"/>
                  </a:cubicBezTo>
                  <a:cubicBezTo>
                    <a:pt x="2" y="41"/>
                    <a:pt x="2" y="40"/>
                    <a:pt x="2" y="40"/>
                  </a:cubicBezTo>
                  <a:cubicBezTo>
                    <a:pt x="2" y="40"/>
                    <a:pt x="3" y="40"/>
                    <a:pt x="2" y="39"/>
                  </a:cubicBezTo>
                  <a:cubicBezTo>
                    <a:pt x="2" y="39"/>
                    <a:pt x="2" y="39"/>
                    <a:pt x="2" y="38"/>
                  </a:cubicBezTo>
                  <a:cubicBezTo>
                    <a:pt x="2" y="38"/>
                    <a:pt x="2" y="37"/>
                    <a:pt x="2" y="37"/>
                  </a:cubicBezTo>
                  <a:cubicBezTo>
                    <a:pt x="1" y="37"/>
                    <a:pt x="2" y="36"/>
                    <a:pt x="2" y="36"/>
                  </a:cubicBezTo>
                  <a:cubicBezTo>
                    <a:pt x="2" y="36"/>
                    <a:pt x="2" y="35"/>
                    <a:pt x="2" y="34"/>
                  </a:cubicBezTo>
                  <a:cubicBezTo>
                    <a:pt x="2" y="34"/>
                    <a:pt x="3" y="34"/>
                    <a:pt x="3" y="34"/>
                  </a:cubicBezTo>
                  <a:cubicBezTo>
                    <a:pt x="2" y="34"/>
                    <a:pt x="2" y="34"/>
                    <a:pt x="2" y="34"/>
                  </a:cubicBezTo>
                  <a:cubicBezTo>
                    <a:pt x="2" y="34"/>
                    <a:pt x="2" y="34"/>
                    <a:pt x="2" y="34"/>
                  </a:cubicBezTo>
                  <a:cubicBezTo>
                    <a:pt x="2" y="34"/>
                    <a:pt x="2" y="34"/>
                    <a:pt x="2" y="34"/>
                  </a:cubicBezTo>
                  <a:cubicBezTo>
                    <a:pt x="2" y="34"/>
                    <a:pt x="1" y="34"/>
                    <a:pt x="1" y="34"/>
                  </a:cubicBezTo>
                  <a:cubicBezTo>
                    <a:pt x="1" y="34"/>
                    <a:pt x="2" y="34"/>
                    <a:pt x="2" y="34"/>
                  </a:cubicBezTo>
                  <a:cubicBezTo>
                    <a:pt x="2" y="34"/>
                    <a:pt x="2" y="34"/>
                    <a:pt x="2" y="34"/>
                  </a:cubicBezTo>
                  <a:cubicBezTo>
                    <a:pt x="2" y="33"/>
                    <a:pt x="2" y="33"/>
                    <a:pt x="2" y="33"/>
                  </a:cubicBezTo>
                  <a:cubicBezTo>
                    <a:pt x="2" y="33"/>
                    <a:pt x="1" y="33"/>
                    <a:pt x="1" y="33"/>
                  </a:cubicBezTo>
                  <a:cubicBezTo>
                    <a:pt x="1" y="34"/>
                    <a:pt x="2" y="33"/>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0" y="34"/>
                    <a:pt x="0" y="34"/>
                  </a:cubicBezTo>
                  <a:cubicBezTo>
                    <a:pt x="0" y="34"/>
                    <a:pt x="0" y="34"/>
                    <a:pt x="1" y="34"/>
                  </a:cubicBezTo>
                  <a:cubicBezTo>
                    <a:pt x="1" y="34"/>
                    <a:pt x="1" y="34"/>
                    <a:pt x="1" y="34"/>
                  </a:cubicBezTo>
                  <a:cubicBezTo>
                    <a:pt x="1" y="33"/>
                    <a:pt x="0" y="33"/>
                    <a:pt x="0" y="33"/>
                  </a:cubicBezTo>
                  <a:cubicBezTo>
                    <a:pt x="0" y="33"/>
                    <a:pt x="1" y="32"/>
                    <a:pt x="1" y="32"/>
                  </a:cubicBezTo>
                  <a:cubicBezTo>
                    <a:pt x="1" y="32"/>
                    <a:pt x="2" y="32"/>
                    <a:pt x="2" y="32"/>
                  </a:cubicBezTo>
                  <a:cubicBezTo>
                    <a:pt x="2" y="32"/>
                    <a:pt x="2" y="32"/>
                    <a:pt x="2" y="32"/>
                  </a:cubicBezTo>
                  <a:cubicBezTo>
                    <a:pt x="1" y="32"/>
                    <a:pt x="2" y="31"/>
                    <a:pt x="1" y="31"/>
                  </a:cubicBezTo>
                  <a:cubicBezTo>
                    <a:pt x="1" y="31"/>
                    <a:pt x="2" y="30"/>
                    <a:pt x="2" y="30"/>
                  </a:cubicBezTo>
                  <a:cubicBezTo>
                    <a:pt x="3" y="30"/>
                    <a:pt x="3" y="30"/>
                    <a:pt x="3" y="30"/>
                  </a:cubicBezTo>
                  <a:cubicBezTo>
                    <a:pt x="3" y="30"/>
                    <a:pt x="3" y="30"/>
                    <a:pt x="3" y="30"/>
                  </a:cubicBezTo>
                  <a:cubicBezTo>
                    <a:pt x="3" y="30"/>
                    <a:pt x="3" y="30"/>
                    <a:pt x="3" y="30"/>
                  </a:cubicBezTo>
                  <a:cubicBezTo>
                    <a:pt x="4" y="29"/>
                    <a:pt x="3" y="29"/>
                    <a:pt x="3" y="29"/>
                  </a:cubicBezTo>
                  <a:cubicBezTo>
                    <a:pt x="4" y="29"/>
                    <a:pt x="4" y="30"/>
                    <a:pt x="4" y="30"/>
                  </a:cubicBezTo>
                  <a:cubicBezTo>
                    <a:pt x="4" y="30"/>
                    <a:pt x="3" y="30"/>
                    <a:pt x="3" y="30"/>
                  </a:cubicBezTo>
                  <a:cubicBezTo>
                    <a:pt x="3" y="30"/>
                    <a:pt x="3" y="30"/>
                    <a:pt x="3" y="30"/>
                  </a:cubicBezTo>
                  <a:cubicBezTo>
                    <a:pt x="3" y="30"/>
                    <a:pt x="3" y="30"/>
                    <a:pt x="3" y="30"/>
                  </a:cubicBezTo>
                  <a:cubicBezTo>
                    <a:pt x="3" y="30"/>
                    <a:pt x="3" y="30"/>
                    <a:pt x="3" y="30"/>
                  </a:cubicBezTo>
                  <a:cubicBezTo>
                    <a:pt x="4" y="30"/>
                    <a:pt x="4" y="30"/>
                    <a:pt x="4" y="30"/>
                  </a:cubicBezTo>
                  <a:cubicBezTo>
                    <a:pt x="4" y="30"/>
                    <a:pt x="3" y="30"/>
                    <a:pt x="4" y="30"/>
                  </a:cubicBezTo>
                  <a:cubicBezTo>
                    <a:pt x="4" y="31"/>
                    <a:pt x="4" y="31"/>
                    <a:pt x="4" y="31"/>
                  </a:cubicBezTo>
                  <a:cubicBezTo>
                    <a:pt x="4" y="30"/>
                    <a:pt x="4" y="30"/>
                    <a:pt x="4" y="30"/>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3" y="31"/>
                    <a:pt x="4" y="31"/>
                    <a:pt x="4" y="31"/>
                  </a:cubicBezTo>
                  <a:cubicBezTo>
                    <a:pt x="3" y="31"/>
                    <a:pt x="3" y="31"/>
                    <a:pt x="3" y="31"/>
                  </a:cubicBezTo>
                  <a:cubicBezTo>
                    <a:pt x="3" y="31"/>
                    <a:pt x="3" y="31"/>
                    <a:pt x="3" y="31"/>
                  </a:cubicBezTo>
                  <a:cubicBezTo>
                    <a:pt x="3" y="31"/>
                    <a:pt x="3" y="31"/>
                    <a:pt x="3" y="31"/>
                  </a:cubicBezTo>
                  <a:cubicBezTo>
                    <a:pt x="3" y="31"/>
                    <a:pt x="3" y="31"/>
                    <a:pt x="3" y="31"/>
                  </a:cubicBezTo>
                  <a:cubicBezTo>
                    <a:pt x="3" y="32"/>
                    <a:pt x="3" y="32"/>
                    <a:pt x="3" y="32"/>
                  </a:cubicBezTo>
                  <a:cubicBezTo>
                    <a:pt x="3" y="32"/>
                    <a:pt x="3" y="33"/>
                    <a:pt x="3" y="33"/>
                  </a:cubicBezTo>
                  <a:cubicBezTo>
                    <a:pt x="4" y="33"/>
                    <a:pt x="4" y="32"/>
                    <a:pt x="5" y="32"/>
                  </a:cubicBezTo>
                  <a:cubicBezTo>
                    <a:pt x="6" y="32"/>
                    <a:pt x="4" y="31"/>
                    <a:pt x="5" y="31"/>
                  </a:cubicBezTo>
                  <a:cubicBezTo>
                    <a:pt x="6" y="31"/>
                    <a:pt x="6" y="31"/>
                    <a:pt x="6" y="30"/>
                  </a:cubicBezTo>
                  <a:cubicBezTo>
                    <a:pt x="6" y="30"/>
                    <a:pt x="6" y="30"/>
                    <a:pt x="7" y="30"/>
                  </a:cubicBezTo>
                  <a:cubicBezTo>
                    <a:pt x="7" y="29"/>
                    <a:pt x="8" y="30"/>
                    <a:pt x="9" y="29"/>
                  </a:cubicBezTo>
                  <a:cubicBezTo>
                    <a:pt x="9" y="29"/>
                    <a:pt x="10" y="29"/>
                    <a:pt x="10" y="29"/>
                  </a:cubicBezTo>
                  <a:cubicBezTo>
                    <a:pt x="11" y="29"/>
                    <a:pt x="11" y="29"/>
                    <a:pt x="11" y="29"/>
                  </a:cubicBezTo>
                  <a:cubicBezTo>
                    <a:pt x="12" y="29"/>
                    <a:pt x="12" y="29"/>
                    <a:pt x="12" y="28"/>
                  </a:cubicBezTo>
                  <a:cubicBezTo>
                    <a:pt x="12" y="28"/>
                    <a:pt x="12" y="27"/>
                    <a:pt x="12" y="27"/>
                  </a:cubicBezTo>
                  <a:cubicBezTo>
                    <a:pt x="12" y="27"/>
                    <a:pt x="13" y="27"/>
                    <a:pt x="13" y="27"/>
                  </a:cubicBezTo>
                  <a:cubicBezTo>
                    <a:pt x="13" y="27"/>
                    <a:pt x="13" y="27"/>
                    <a:pt x="14" y="27"/>
                  </a:cubicBezTo>
                  <a:cubicBezTo>
                    <a:pt x="14" y="27"/>
                    <a:pt x="15" y="27"/>
                    <a:pt x="15" y="27"/>
                  </a:cubicBezTo>
                  <a:cubicBezTo>
                    <a:pt x="14" y="26"/>
                    <a:pt x="13" y="27"/>
                    <a:pt x="12" y="26"/>
                  </a:cubicBezTo>
                  <a:cubicBezTo>
                    <a:pt x="12" y="26"/>
                    <a:pt x="13" y="26"/>
                    <a:pt x="13" y="26"/>
                  </a:cubicBezTo>
                  <a:cubicBezTo>
                    <a:pt x="14" y="26"/>
                    <a:pt x="14" y="27"/>
                    <a:pt x="15" y="26"/>
                  </a:cubicBezTo>
                  <a:cubicBezTo>
                    <a:pt x="15" y="26"/>
                    <a:pt x="15" y="26"/>
                    <a:pt x="15" y="26"/>
                  </a:cubicBezTo>
                  <a:cubicBezTo>
                    <a:pt x="14" y="26"/>
                    <a:pt x="13" y="26"/>
                    <a:pt x="13" y="26"/>
                  </a:cubicBezTo>
                  <a:cubicBezTo>
                    <a:pt x="14" y="25"/>
                    <a:pt x="15" y="26"/>
                    <a:pt x="16" y="25"/>
                  </a:cubicBezTo>
                  <a:cubicBezTo>
                    <a:pt x="17" y="25"/>
                    <a:pt x="17" y="25"/>
                    <a:pt x="18" y="24"/>
                  </a:cubicBezTo>
                  <a:cubicBezTo>
                    <a:pt x="18" y="24"/>
                    <a:pt x="17" y="24"/>
                    <a:pt x="17" y="23"/>
                  </a:cubicBezTo>
                  <a:cubicBezTo>
                    <a:pt x="18" y="22"/>
                    <a:pt x="18" y="21"/>
                    <a:pt x="19" y="21"/>
                  </a:cubicBezTo>
                  <a:cubicBezTo>
                    <a:pt x="20" y="22"/>
                    <a:pt x="21" y="22"/>
                    <a:pt x="21" y="22"/>
                  </a:cubicBezTo>
                  <a:cubicBezTo>
                    <a:pt x="21" y="22"/>
                    <a:pt x="21" y="22"/>
                    <a:pt x="22" y="22"/>
                  </a:cubicBezTo>
                  <a:cubicBezTo>
                    <a:pt x="22" y="21"/>
                    <a:pt x="21" y="21"/>
                    <a:pt x="21" y="21"/>
                  </a:cubicBezTo>
                  <a:cubicBezTo>
                    <a:pt x="21" y="20"/>
                    <a:pt x="20" y="20"/>
                    <a:pt x="20" y="19"/>
                  </a:cubicBezTo>
                  <a:cubicBezTo>
                    <a:pt x="20" y="19"/>
                    <a:pt x="21" y="20"/>
                    <a:pt x="21" y="20"/>
                  </a:cubicBezTo>
                  <a:cubicBezTo>
                    <a:pt x="21" y="21"/>
                    <a:pt x="21" y="20"/>
                    <a:pt x="21" y="21"/>
                  </a:cubicBezTo>
                  <a:cubicBezTo>
                    <a:pt x="22" y="21"/>
                    <a:pt x="22" y="22"/>
                    <a:pt x="22" y="22"/>
                  </a:cubicBezTo>
                  <a:cubicBezTo>
                    <a:pt x="23" y="22"/>
                    <a:pt x="23" y="21"/>
                    <a:pt x="24" y="21"/>
                  </a:cubicBezTo>
                  <a:cubicBezTo>
                    <a:pt x="25" y="21"/>
                    <a:pt x="26" y="21"/>
                    <a:pt x="26" y="21"/>
                  </a:cubicBezTo>
                  <a:cubicBezTo>
                    <a:pt x="27" y="20"/>
                    <a:pt x="28" y="20"/>
                    <a:pt x="29" y="19"/>
                  </a:cubicBezTo>
                  <a:cubicBezTo>
                    <a:pt x="28" y="19"/>
                    <a:pt x="28" y="19"/>
                    <a:pt x="28" y="19"/>
                  </a:cubicBezTo>
                  <a:cubicBezTo>
                    <a:pt x="29" y="19"/>
                    <a:pt x="29" y="19"/>
                    <a:pt x="29" y="19"/>
                  </a:cubicBezTo>
                  <a:cubicBezTo>
                    <a:pt x="29" y="19"/>
                    <a:pt x="27" y="19"/>
                    <a:pt x="28" y="18"/>
                  </a:cubicBezTo>
                  <a:cubicBezTo>
                    <a:pt x="29" y="18"/>
                    <a:pt x="30" y="18"/>
                    <a:pt x="30" y="18"/>
                  </a:cubicBezTo>
                  <a:cubicBezTo>
                    <a:pt x="31" y="18"/>
                    <a:pt x="31" y="18"/>
                    <a:pt x="31" y="17"/>
                  </a:cubicBezTo>
                  <a:cubicBezTo>
                    <a:pt x="31" y="17"/>
                    <a:pt x="30" y="17"/>
                    <a:pt x="29" y="16"/>
                  </a:cubicBezTo>
                  <a:cubicBezTo>
                    <a:pt x="28" y="16"/>
                    <a:pt x="26" y="15"/>
                    <a:pt x="26" y="14"/>
                  </a:cubicBezTo>
                  <a:cubicBezTo>
                    <a:pt x="25" y="14"/>
                    <a:pt x="25" y="14"/>
                    <a:pt x="24" y="14"/>
                  </a:cubicBezTo>
                  <a:cubicBezTo>
                    <a:pt x="24" y="14"/>
                    <a:pt x="24" y="14"/>
                    <a:pt x="24" y="14"/>
                  </a:cubicBezTo>
                  <a:cubicBezTo>
                    <a:pt x="24" y="14"/>
                    <a:pt x="23" y="13"/>
                    <a:pt x="24" y="13"/>
                  </a:cubicBezTo>
                  <a:cubicBezTo>
                    <a:pt x="25" y="13"/>
                    <a:pt x="25" y="13"/>
                    <a:pt x="25" y="14"/>
                  </a:cubicBezTo>
                  <a:cubicBezTo>
                    <a:pt x="26" y="14"/>
                    <a:pt x="27" y="14"/>
                    <a:pt x="28" y="14"/>
                  </a:cubicBezTo>
                  <a:cubicBezTo>
                    <a:pt x="28" y="15"/>
                    <a:pt x="28" y="15"/>
                    <a:pt x="28" y="15"/>
                  </a:cubicBezTo>
                  <a:cubicBezTo>
                    <a:pt x="28" y="16"/>
                    <a:pt x="29" y="16"/>
                    <a:pt x="30" y="16"/>
                  </a:cubicBezTo>
                  <a:cubicBezTo>
                    <a:pt x="30" y="16"/>
                    <a:pt x="31" y="16"/>
                    <a:pt x="31" y="16"/>
                  </a:cubicBezTo>
                  <a:cubicBezTo>
                    <a:pt x="32" y="16"/>
                    <a:pt x="32" y="17"/>
                    <a:pt x="32" y="17"/>
                  </a:cubicBezTo>
                  <a:cubicBezTo>
                    <a:pt x="33" y="16"/>
                    <a:pt x="33" y="16"/>
                    <a:pt x="34" y="15"/>
                  </a:cubicBezTo>
                  <a:cubicBezTo>
                    <a:pt x="34" y="15"/>
                    <a:pt x="35" y="16"/>
                    <a:pt x="36" y="15"/>
                  </a:cubicBezTo>
                  <a:cubicBezTo>
                    <a:pt x="36" y="15"/>
                    <a:pt x="36" y="15"/>
                    <a:pt x="36" y="15"/>
                  </a:cubicBezTo>
                  <a:cubicBezTo>
                    <a:pt x="36" y="14"/>
                    <a:pt x="35" y="14"/>
                    <a:pt x="35" y="14"/>
                  </a:cubicBezTo>
                  <a:cubicBezTo>
                    <a:pt x="36" y="13"/>
                    <a:pt x="36" y="14"/>
                    <a:pt x="37" y="14"/>
                  </a:cubicBezTo>
                  <a:cubicBezTo>
                    <a:pt x="37" y="13"/>
                    <a:pt x="36" y="13"/>
                    <a:pt x="36" y="13"/>
                  </a:cubicBezTo>
                  <a:cubicBezTo>
                    <a:pt x="36" y="13"/>
                    <a:pt x="36" y="13"/>
                    <a:pt x="36" y="13"/>
                  </a:cubicBezTo>
                  <a:cubicBezTo>
                    <a:pt x="37" y="13"/>
                    <a:pt x="37" y="13"/>
                    <a:pt x="37" y="13"/>
                  </a:cubicBezTo>
                  <a:cubicBezTo>
                    <a:pt x="38" y="13"/>
                    <a:pt x="37" y="13"/>
                    <a:pt x="38" y="12"/>
                  </a:cubicBezTo>
                  <a:cubicBezTo>
                    <a:pt x="38" y="12"/>
                    <a:pt x="37" y="12"/>
                    <a:pt x="37" y="12"/>
                  </a:cubicBezTo>
                  <a:cubicBezTo>
                    <a:pt x="37" y="11"/>
                    <a:pt x="37" y="10"/>
                    <a:pt x="36" y="9"/>
                  </a:cubicBezTo>
                  <a:cubicBezTo>
                    <a:pt x="36" y="9"/>
                    <a:pt x="36" y="9"/>
                    <a:pt x="36" y="9"/>
                  </a:cubicBezTo>
                  <a:cubicBezTo>
                    <a:pt x="36" y="9"/>
                    <a:pt x="37" y="9"/>
                    <a:pt x="37" y="9"/>
                  </a:cubicBezTo>
                  <a:cubicBezTo>
                    <a:pt x="37" y="10"/>
                    <a:pt x="38" y="10"/>
                    <a:pt x="38" y="11"/>
                  </a:cubicBezTo>
                  <a:cubicBezTo>
                    <a:pt x="38" y="11"/>
                    <a:pt x="38" y="11"/>
                    <a:pt x="38" y="11"/>
                  </a:cubicBezTo>
                  <a:cubicBezTo>
                    <a:pt x="38" y="11"/>
                    <a:pt x="38" y="11"/>
                    <a:pt x="38" y="11"/>
                  </a:cubicBezTo>
                  <a:cubicBezTo>
                    <a:pt x="39" y="10"/>
                    <a:pt x="39" y="10"/>
                    <a:pt x="39" y="11"/>
                  </a:cubicBezTo>
                  <a:cubicBezTo>
                    <a:pt x="39" y="11"/>
                    <a:pt x="40" y="11"/>
                    <a:pt x="40" y="11"/>
                  </a:cubicBezTo>
                  <a:cubicBezTo>
                    <a:pt x="40" y="11"/>
                    <a:pt x="40" y="11"/>
                    <a:pt x="40" y="11"/>
                  </a:cubicBezTo>
                  <a:cubicBezTo>
                    <a:pt x="40" y="11"/>
                    <a:pt x="40" y="10"/>
                    <a:pt x="39" y="10"/>
                  </a:cubicBezTo>
                  <a:cubicBezTo>
                    <a:pt x="39" y="10"/>
                    <a:pt x="40" y="10"/>
                    <a:pt x="40" y="11"/>
                  </a:cubicBezTo>
                  <a:cubicBezTo>
                    <a:pt x="40" y="11"/>
                    <a:pt x="41" y="11"/>
                    <a:pt x="41" y="10"/>
                  </a:cubicBezTo>
                  <a:cubicBezTo>
                    <a:pt x="41" y="11"/>
                    <a:pt x="40" y="12"/>
                    <a:pt x="41" y="12"/>
                  </a:cubicBezTo>
                  <a:cubicBezTo>
                    <a:pt x="42" y="12"/>
                    <a:pt x="42" y="12"/>
                    <a:pt x="43" y="12"/>
                  </a:cubicBezTo>
                  <a:cubicBezTo>
                    <a:pt x="43" y="11"/>
                    <a:pt x="42" y="10"/>
                    <a:pt x="42" y="10"/>
                  </a:cubicBezTo>
                  <a:cubicBezTo>
                    <a:pt x="41" y="10"/>
                    <a:pt x="41" y="10"/>
                    <a:pt x="41" y="10"/>
                  </a:cubicBezTo>
                  <a:cubicBezTo>
                    <a:pt x="41" y="10"/>
                    <a:pt x="41" y="10"/>
                    <a:pt x="41" y="10"/>
                  </a:cubicBezTo>
                  <a:cubicBezTo>
                    <a:pt x="40" y="9"/>
                    <a:pt x="40" y="9"/>
                    <a:pt x="40" y="9"/>
                  </a:cubicBezTo>
                  <a:cubicBezTo>
                    <a:pt x="39" y="9"/>
                    <a:pt x="39" y="8"/>
                    <a:pt x="39" y="8"/>
                  </a:cubicBezTo>
                  <a:cubicBezTo>
                    <a:pt x="38" y="8"/>
                    <a:pt x="37" y="7"/>
                    <a:pt x="37" y="7"/>
                  </a:cubicBezTo>
                  <a:cubicBezTo>
                    <a:pt x="35" y="6"/>
                    <a:pt x="34" y="5"/>
                    <a:pt x="33" y="4"/>
                  </a:cubicBezTo>
                  <a:cubicBezTo>
                    <a:pt x="33" y="3"/>
                    <a:pt x="31" y="3"/>
                    <a:pt x="31" y="2"/>
                  </a:cubicBezTo>
                  <a:cubicBezTo>
                    <a:pt x="31" y="1"/>
                    <a:pt x="31" y="1"/>
                    <a:pt x="31" y="1"/>
                  </a:cubicBezTo>
                  <a:cubicBezTo>
                    <a:pt x="32" y="2"/>
                    <a:pt x="33" y="2"/>
                    <a:pt x="33" y="3"/>
                  </a:cubicBezTo>
                  <a:cubicBezTo>
                    <a:pt x="34" y="4"/>
                    <a:pt x="36" y="5"/>
                    <a:pt x="37" y="6"/>
                  </a:cubicBezTo>
                  <a:cubicBezTo>
                    <a:pt x="38" y="6"/>
                    <a:pt x="38" y="7"/>
                    <a:pt x="39" y="7"/>
                  </a:cubicBezTo>
                  <a:cubicBezTo>
                    <a:pt x="40" y="7"/>
                    <a:pt x="42" y="7"/>
                    <a:pt x="42" y="8"/>
                  </a:cubicBezTo>
                  <a:cubicBezTo>
                    <a:pt x="43" y="9"/>
                    <a:pt x="44" y="9"/>
                    <a:pt x="45" y="10"/>
                  </a:cubicBezTo>
                  <a:cubicBezTo>
                    <a:pt x="45" y="11"/>
                    <a:pt x="46" y="11"/>
                    <a:pt x="46" y="11"/>
                  </a:cubicBezTo>
                  <a:cubicBezTo>
                    <a:pt x="47" y="11"/>
                    <a:pt x="47" y="12"/>
                    <a:pt x="48" y="12"/>
                  </a:cubicBezTo>
                  <a:cubicBezTo>
                    <a:pt x="48" y="12"/>
                    <a:pt x="48" y="13"/>
                    <a:pt x="48" y="13"/>
                  </a:cubicBezTo>
                  <a:cubicBezTo>
                    <a:pt x="49" y="13"/>
                    <a:pt x="49" y="13"/>
                    <a:pt x="49" y="13"/>
                  </a:cubicBezTo>
                  <a:cubicBezTo>
                    <a:pt x="50" y="13"/>
                    <a:pt x="50" y="13"/>
                    <a:pt x="50" y="13"/>
                  </a:cubicBezTo>
                  <a:cubicBezTo>
                    <a:pt x="50" y="12"/>
                    <a:pt x="50" y="12"/>
                    <a:pt x="50" y="12"/>
                  </a:cubicBezTo>
                  <a:cubicBezTo>
                    <a:pt x="50" y="12"/>
                    <a:pt x="51" y="12"/>
                    <a:pt x="51" y="12"/>
                  </a:cubicBezTo>
                  <a:cubicBezTo>
                    <a:pt x="49" y="12"/>
                    <a:pt x="49" y="11"/>
                    <a:pt x="48" y="11"/>
                  </a:cubicBezTo>
                  <a:cubicBezTo>
                    <a:pt x="47" y="11"/>
                    <a:pt x="47" y="11"/>
                    <a:pt x="47" y="10"/>
                  </a:cubicBezTo>
                  <a:cubicBezTo>
                    <a:pt x="48" y="10"/>
                    <a:pt x="49" y="10"/>
                    <a:pt x="50" y="10"/>
                  </a:cubicBezTo>
                  <a:cubicBezTo>
                    <a:pt x="51" y="10"/>
                    <a:pt x="52" y="11"/>
                    <a:pt x="53" y="11"/>
                  </a:cubicBezTo>
                  <a:cubicBezTo>
                    <a:pt x="54" y="11"/>
                    <a:pt x="55" y="12"/>
                    <a:pt x="57" y="11"/>
                  </a:cubicBezTo>
                  <a:cubicBezTo>
                    <a:pt x="58" y="11"/>
                    <a:pt x="59" y="11"/>
                    <a:pt x="60" y="10"/>
                  </a:cubicBezTo>
                  <a:cubicBezTo>
                    <a:pt x="60" y="10"/>
                    <a:pt x="58" y="10"/>
                    <a:pt x="59" y="10"/>
                  </a:cubicBezTo>
                  <a:cubicBezTo>
                    <a:pt x="60" y="9"/>
                    <a:pt x="61" y="9"/>
                    <a:pt x="62" y="9"/>
                  </a:cubicBezTo>
                  <a:cubicBezTo>
                    <a:pt x="62" y="8"/>
                    <a:pt x="62" y="8"/>
                    <a:pt x="62" y="8"/>
                  </a:cubicBezTo>
                  <a:cubicBezTo>
                    <a:pt x="62" y="7"/>
                    <a:pt x="62" y="7"/>
                    <a:pt x="62" y="7"/>
                  </a:cubicBezTo>
                  <a:cubicBezTo>
                    <a:pt x="62" y="7"/>
                    <a:pt x="63" y="8"/>
                    <a:pt x="63" y="8"/>
                  </a:cubicBezTo>
                  <a:cubicBezTo>
                    <a:pt x="64" y="7"/>
                    <a:pt x="63" y="7"/>
                    <a:pt x="64" y="7"/>
                  </a:cubicBezTo>
                  <a:cubicBezTo>
                    <a:pt x="64" y="6"/>
                    <a:pt x="64" y="6"/>
                    <a:pt x="64" y="6"/>
                  </a:cubicBezTo>
                  <a:cubicBezTo>
                    <a:pt x="64" y="6"/>
                    <a:pt x="64" y="6"/>
                    <a:pt x="64" y="6"/>
                  </a:cubicBezTo>
                  <a:cubicBezTo>
                    <a:pt x="64" y="5"/>
                    <a:pt x="65" y="5"/>
                    <a:pt x="64" y="5"/>
                  </a:cubicBezTo>
                  <a:cubicBezTo>
                    <a:pt x="65" y="4"/>
                    <a:pt x="65" y="4"/>
                    <a:pt x="65" y="4"/>
                  </a:cubicBezTo>
                  <a:cubicBezTo>
                    <a:pt x="64" y="3"/>
                    <a:pt x="64" y="3"/>
                    <a:pt x="63" y="3"/>
                  </a:cubicBezTo>
                  <a:cubicBezTo>
                    <a:pt x="63" y="2"/>
                    <a:pt x="63" y="2"/>
                    <a:pt x="63" y="2"/>
                  </a:cubicBezTo>
                  <a:cubicBezTo>
                    <a:pt x="62" y="1"/>
                    <a:pt x="62" y="1"/>
                    <a:pt x="62" y="0"/>
                  </a:cubicBezTo>
                  <a:cubicBezTo>
                    <a:pt x="62" y="0"/>
                    <a:pt x="62" y="0"/>
                    <a:pt x="62" y="0"/>
                  </a:cubicBezTo>
                  <a:cubicBezTo>
                    <a:pt x="63" y="0"/>
                    <a:pt x="62" y="0"/>
                    <a:pt x="63" y="1"/>
                  </a:cubicBezTo>
                  <a:cubicBezTo>
                    <a:pt x="63" y="1"/>
                    <a:pt x="63" y="1"/>
                    <a:pt x="64" y="1"/>
                  </a:cubicBezTo>
                  <a:cubicBezTo>
                    <a:pt x="64" y="2"/>
                    <a:pt x="64" y="2"/>
                    <a:pt x="64" y="2"/>
                  </a:cubicBezTo>
                  <a:cubicBezTo>
                    <a:pt x="65" y="2"/>
                    <a:pt x="65" y="2"/>
                    <a:pt x="66" y="3"/>
                  </a:cubicBezTo>
                  <a:cubicBezTo>
                    <a:pt x="66" y="3"/>
                    <a:pt x="66" y="4"/>
                    <a:pt x="66" y="4"/>
                  </a:cubicBezTo>
                  <a:cubicBezTo>
                    <a:pt x="67" y="5"/>
                    <a:pt x="67" y="5"/>
                    <a:pt x="68" y="5"/>
                  </a:cubicBezTo>
                  <a:cubicBezTo>
                    <a:pt x="68" y="5"/>
                    <a:pt x="69" y="5"/>
                    <a:pt x="69" y="5"/>
                  </a:cubicBezTo>
                  <a:cubicBezTo>
                    <a:pt x="69" y="5"/>
                    <a:pt x="69" y="5"/>
                    <a:pt x="69" y="5"/>
                  </a:cubicBezTo>
                  <a:cubicBezTo>
                    <a:pt x="69" y="5"/>
                    <a:pt x="69" y="4"/>
                    <a:pt x="69" y="4"/>
                  </a:cubicBezTo>
                  <a:cubicBezTo>
                    <a:pt x="69" y="4"/>
                    <a:pt x="69" y="4"/>
                    <a:pt x="69" y="4"/>
                  </a:cubicBezTo>
                  <a:cubicBezTo>
                    <a:pt x="69" y="5"/>
                    <a:pt x="70" y="5"/>
                    <a:pt x="70" y="5"/>
                  </a:cubicBezTo>
                  <a:cubicBezTo>
                    <a:pt x="70" y="5"/>
                    <a:pt x="71" y="5"/>
                    <a:pt x="71" y="5"/>
                  </a:cubicBezTo>
                  <a:cubicBezTo>
                    <a:pt x="72" y="5"/>
                    <a:pt x="72" y="5"/>
                    <a:pt x="73" y="5"/>
                  </a:cubicBezTo>
                  <a:cubicBezTo>
                    <a:pt x="73" y="4"/>
                    <a:pt x="73" y="4"/>
                    <a:pt x="73" y="4"/>
                  </a:cubicBezTo>
                  <a:cubicBezTo>
                    <a:pt x="73" y="4"/>
                    <a:pt x="72" y="6"/>
                    <a:pt x="74" y="5"/>
                  </a:cubicBezTo>
                  <a:cubicBezTo>
                    <a:pt x="74" y="5"/>
                    <a:pt x="74" y="6"/>
                    <a:pt x="75" y="5"/>
                  </a:cubicBezTo>
                  <a:cubicBezTo>
                    <a:pt x="75" y="6"/>
                    <a:pt x="75" y="6"/>
                    <a:pt x="75" y="6"/>
                  </a:cubicBezTo>
                  <a:cubicBezTo>
                    <a:pt x="75" y="6"/>
                    <a:pt x="76" y="6"/>
                    <a:pt x="76" y="6"/>
                  </a:cubicBezTo>
                  <a:cubicBezTo>
                    <a:pt x="76" y="6"/>
                    <a:pt x="76" y="6"/>
                    <a:pt x="76" y="6"/>
                  </a:cubicBezTo>
                  <a:cubicBezTo>
                    <a:pt x="76" y="7"/>
                    <a:pt x="75" y="7"/>
                    <a:pt x="76" y="7"/>
                  </a:cubicBezTo>
                  <a:cubicBezTo>
                    <a:pt x="76" y="7"/>
                    <a:pt x="76" y="7"/>
                    <a:pt x="76" y="7"/>
                  </a:cubicBezTo>
                  <a:cubicBezTo>
                    <a:pt x="76" y="7"/>
                    <a:pt x="76" y="8"/>
                    <a:pt x="76" y="8"/>
                  </a:cubicBezTo>
                  <a:cubicBezTo>
                    <a:pt x="76" y="8"/>
                    <a:pt x="77" y="8"/>
                    <a:pt x="77" y="8"/>
                  </a:cubicBezTo>
                  <a:cubicBezTo>
                    <a:pt x="77" y="8"/>
                    <a:pt x="76" y="8"/>
                    <a:pt x="7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6" name="Freeform 509"/>
            <p:cNvSpPr>
              <a:spLocks noChangeArrowheads="1"/>
            </p:cNvSpPr>
            <p:nvPr/>
          </p:nvSpPr>
          <p:spPr bwMode="auto">
            <a:xfrm>
              <a:off x="965200" y="422275"/>
              <a:ext cx="22225" cy="19050"/>
            </a:xfrm>
            <a:custGeom>
              <a:avLst/>
              <a:gdLst>
                <a:gd name="T0" fmla="*/ 18521 w 6"/>
                <a:gd name="T1" fmla="*/ 15240 h 5"/>
                <a:gd name="T2" fmla="*/ 7408 w 6"/>
                <a:gd name="T3" fmla="*/ 19050 h 5"/>
                <a:gd name="T4" fmla="*/ 0 w 6"/>
                <a:gd name="T5" fmla="*/ 11430 h 5"/>
                <a:gd name="T6" fmla="*/ 3704 w 6"/>
                <a:gd name="T7" fmla="*/ 3810 h 5"/>
                <a:gd name="T8" fmla="*/ 18521 w 6"/>
                <a:gd name="T9" fmla="*/ 0 h 5"/>
                <a:gd name="T10" fmla="*/ 22225 w 6"/>
                <a:gd name="T11" fmla="*/ 7620 h 5"/>
                <a:gd name="T12" fmla="*/ 18521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4" y="5"/>
                    <a:pt x="3" y="5"/>
                    <a:pt x="2" y="5"/>
                  </a:cubicBezTo>
                  <a:cubicBezTo>
                    <a:pt x="1" y="5"/>
                    <a:pt x="1" y="4"/>
                    <a:pt x="0" y="3"/>
                  </a:cubicBezTo>
                  <a:cubicBezTo>
                    <a:pt x="0" y="3"/>
                    <a:pt x="1" y="2"/>
                    <a:pt x="1" y="1"/>
                  </a:cubicBezTo>
                  <a:cubicBezTo>
                    <a:pt x="3" y="1"/>
                    <a:pt x="4" y="0"/>
                    <a:pt x="5" y="0"/>
                  </a:cubicBezTo>
                  <a:cubicBezTo>
                    <a:pt x="6" y="1"/>
                    <a:pt x="6"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7" name="Freeform 510"/>
            <p:cNvSpPr>
              <a:spLocks noChangeArrowheads="1"/>
            </p:cNvSpPr>
            <p:nvPr/>
          </p:nvSpPr>
          <p:spPr bwMode="auto">
            <a:xfrm>
              <a:off x="923925" y="304800"/>
              <a:ext cx="11113" cy="7938"/>
            </a:xfrm>
            <a:custGeom>
              <a:avLst/>
              <a:gdLst>
                <a:gd name="T0" fmla="*/ 7409 w 3"/>
                <a:gd name="T1" fmla="*/ 3969 h 2"/>
                <a:gd name="T2" fmla="*/ 3704 w 3"/>
                <a:gd name="T3" fmla="*/ 7938 h 2"/>
                <a:gd name="T4" fmla="*/ 0 w 3"/>
                <a:gd name="T5" fmla="*/ 3969 h 2"/>
                <a:gd name="T6" fmla="*/ 7409 w 3"/>
                <a:gd name="T7" fmla="*/ 0 h 2"/>
                <a:gd name="T8" fmla="*/ 11113 w 3"/>
                <a:gd name="T9" fmla="*/ 0 h 2"/>
                <a:gd name="T10" fmla="*/ 7409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1"/>
                  </a:moveTo>
                  <a:cubicBezTo>
                    <a:pt x="2" y="1"/>
                    <a:pt x="2" y="1"/>
                    <a:pt x="1" y="2"/>
                  </a:cubicBezTo>
                  <a:cubicBezTo>
                    <a:pt x="0" y="2"/>
                    <a:pt x="1" y="1"/>
                    <a:pt x="0" y="1"/>
                  </a:cubicBezTo>
                  <a:cubicBezTo>
                    <a:pt x="1" y="0"/>
                    <a:pt x="1" y="0"/>
                    <a:pt x="2" y="0"/>
                  </a:cubicBezTo>
                  <a:cubicBezTo>
                    <a:pt x="2" y="0"/>
                    <a:pt x="2" y="0"/>
                    <a:pt x="3" y="0"/>
                  </a:cubicBezTo>
                  <a:cubicBezTo>
                    <a:pt x="3" y="1"/>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8" name="Freeform 511"/>
            <p:cNvSpPr>
              <a:spLocks noChangeArrowheads="1"/>
            </p:cNvSpPr>
            <p:nvPr/>
          </p:nvSpPr>
          <p:spPr bwMode="auto">
            <a:xfrm>
              <a:off x="915988" y="293687"/>
              <a:ext cx="12700" cy="7938"/>
            </a:xfrm>
            <a:custGeom>
              <a:avLst/>
              <a:gdLst>
                <a:gd name="T0" fmla="*/ 12700 w 3"/>
                <a:gd name="T1" fmla="*/ 3969 h 2"/>
                <a:gd name="T2" fmla="*/ 8467 w 3"/>
                <a:gd name="T3" fmla="*/ 7938 h 2"/>
                <a:gd name="T4" fmla="*/ 4233 w 3"/>
                <a:gd name="T5" fmla="*/ 3969 h 2"/>
                <a:gd name="T6" fmla="*/ 4233 w 3"/>
                <a:gd name="T7" fmla="*/ 0 h 2"/>
                <a:gd name="T8" fmla="*/ 12700 w 3"/>
                <a:gd name="T9" fmla="*/ 0 h 2"/>
                <a:gd name="T10" fmla="*/ 12700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3" y="1"/>
                  </a:moveTo>
                  <a:cubicBezTo>
                    <a:pt x="2" y="2"/>
                    <a:pt x="2" y="2"/>
                    <a:pt x="2" y="2"/>
                  </a:cubicBezTo>
                  <a:cubicBezTo>
                    <a:pt x="1" y="2"/>
                    <a:pt x="0" y="2"/>
                    <a:pt x="1" y="1"/>
                  </a:cubicBezTo>
                  <a:cubicBezTo>
                    <a:pt x="1" y="1"/>
                    <a:pt x="1" y="1"/>
                    <a:pt x="1" y="0"/>
                  </a:cubicBezTo>
                  <a:cubicBezTo>
                    <a:pt x="2" y="0"/>
                    <a:pt x="2"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9" name="Freeform 512"/>
            <p:cNvSpPr>
              <a:spLocks noChangeArrowheads="1"/>
            </p:cNvSpPr>
            <p:nvPr/>
          </p:nvSpPr>
          <p:spPr bwMode="auto">
            <a:xfrm>
              <a:off x="915988" y="323850"/>
              <a:ext cx="23813" cy="15875"/>
            </a:xfrm>
            <a:custGeom>
              <a:avLst/>
              <a:gdLst>
                <a:gd name="T0" fmla="*/ 15875 w 6"/>
                <a:gd name="T1" fmla="*/ 11906 h 4"/>
                <a:gd name="T2" fmla="*/ 7938 w 6"/>
                <a:gd name="T3" fmla="*/ 15875 h 4"/>
                <a:gd name="T4" fmla="*/ 0 w 6"/>
                <a:gd name="T5" fmla="*/ 11906 h 4"/>
                <a:gd name="T6" fmla="*/ 7938 w 6"/>
                <a:gd name="T7" fmla="*/ 3969 h 4"/>
                <a:gd name="T8" fmla="*/ 15875 w 6"/>
                <a:gd name="T9" fmla="*/ 0 h 4"/>
                <a:gd name="T10" fmla="*/ 15875 w 6"/>
                <a:gd name="T11" fmla="*/ 11906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4" y="3"/>
                  </a:moveTo>
                  <a:cubicBezTo>
                    <a:pt x="4" y="4"/>
                    <a:pt x="3" y="4"/>
                    <a:pt x="2" y="4"/>
                  </a:cubicBezTo>
                  <a:cubicBezTo>
                    <a:pt x="1" y="4"/>
                    <a:pt x="0" y="3"/>
                    <a:pt x="0" y="3"/>
                  </a:cubicBezTo>
                  <a:cubicBezTo>
                    <a:pt x="0" y="2"/>
                    <a:pt x="1" y="1"/>
                    <a:pt x="2" y="1"/>
                  </a:cubicBezTo>
                  <a:cubicBezTo>
                    <a:pt x="3" y="0"/>
                    <a:pt x="3" y="0"/>
                    <a:pt x="4" y="0"/>
                  </a:cubicBezTo>
                  <a:cubicBezTo>
                    <a:pt x="5" y="1"/>
                    <a:pt x="6"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0" name="Freeform 513"/>
            <p:cNvSpPr>
              <a:spLocks noChangeArrowheads="1"/>
            </p:cNvSpPr>
            <p:nvPr/>
          </p:nvSpPr>
          <p:spPr bwMode="auto">
            <a:xfrm>
              <a:off x="819150" y="41275"/>
              <a:ext cx="25400" cy="30163"/>
            </a:xfrm>
            <a:custGeom>
              <a:avLst/>
              <a:gdLst>
                <a:gd name="T0" fmla="*/ 21771 w 7"/>
                <a:gd name="T1" fmla="*/ 30163 h 8"/>
                <a:gd name="T2" fmla="*/ 18143 w 7"/>
                <a:gd name="T3" fmla="*/ 22622 h 8"/>
                <a:gd name="T4" fmla="*/ 10886 w 7"/>
                <a:gd name="T5" fmla="*/ 18852 h 8"/>
                <a:gd name="T6" fmla="*/ 3629 w 7"/>
                <a:gd name="T7" fmla="*/ 3770 h 8"/>
                <a:gd name="T8" fmla="*/ 0 w 7"/>
                <a:gd name="T9" fmla="*/ 0 h 8"/>
                <a:gd name="T10" fmla="*/ 3629 w 7"/>
                <a:gd name="T11" fmla="*/ 0 h 8"/>
                <a:gd name="T12" fmla="*/ 3629 w 7"/>
                <a:gd name="T13" fmla="*/ 0 h 8"/>
                <a:gd name="T14" fmla="*/ 10886 w 7"/>
                <a:gd name="T15" fmla="*/ 11311 h 8"/>
                <a:gd name="T16" fmla="*/ 10886 w 7"/>
                <a:gd name="T17" fmla="*/ 11311 h 8"/>
                <a:gd name="T18" fmla="*/ 18143 w 7"/>
                <a:gd name="T19" fmla="*/ 18852 h 8"/>
                <a:gd name="T20" fmla="*/ 21771 w 7"/>
                <a:gd name="T21" fmla="*/ 30163 h 8"/>
                <a:gd name="T22" fmla="*/ 21771 w 7"/>
                <a:gd name="T23" fmla="*/ 30163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8"/>
                <a:gd name="T38" fmla="*/ 7 w 7"/>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8">
                  <a:moveTo>
                    <a:pt x="6" y="8"/>
                  </a:moveTo>
                  <a:cubicBezTo>
                    <a:pt x="5" y="8"/>
                    <a:pt x="5" y="7"/>
                    <a:pt x="5" y="6"/>
                  </a:cubicBezTo>
                  <a:cubicBezTo>
                    <a:pt x="4" y="6"/>
                    <a:pt x="4" y="5"/>
                    <a:pt x="3" y="5"/>
                  </a:cubicBezTo>
                  <a:cubicBezTo>
                    <a:pt x="2" y="4"/>
                    <a:pt x="1" y="2"/>
                    <a:pt x="1" y="1"/>
                  </a:cubicBezTo>
                  <a:cubicBezTo>
                    <a:pt x="0" y="1"/>
                    <a:pt x="0" y="1"/>
                    <a:pt x="0" y="0"/>
                  </a:cubicBezTo>
                  <a:cubicBezTo>
                    <a:pt x="0" y="0"/>
                    <a:pt x="1" y="0"/>
                    <a:pt x="1" y="0"/>
                  </a:cubicBezTo>
                  <a:cubicBezTo>
                    <a:pt x="1" y="0"/>
                    <a:pt x="1" y="0"/>
                    <a:pt x="1" y="0"/>
                  </a:cubicBezTo>
                  <a:cubicBezTo>
                    <a:pt x="2" y="1"/>
                    <a:pt x="2" y="2"/>
                    <a:pt x="3" y="3"/>
                  </a:cubicBezTo>
                  <a:cubicBezTo>
                    <a:pt x="3" y="3"/>
                    <a:pt x="3" y="3"/>
                    <a:pt x="3" y="3"/>
                  </a:cubicBezTo>
                  <a:cubicBezTo>
                    <a:pt x="3" y="4"/>
                    <a:pt x="4" y="5"/>
                    <a:pt x="5" y="5"/>
                  </a:cubicBezTo>
                  <a:cubicBezTo>
                    <a:pt x="5" y="6"/>
                    <a:pt x="6" y="7"/>
                    <a:pt x="6" y="8"/>
                  </a:cubicBezTo>
                  <a:cubicBezTo>
                    <a:pt x="7" y="8"/>
                    <a:pt x="6" y="8"/>
                    <a:pt x="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1" name="Freeform 514"/>
            <p:cNvSpPr>
              <a:spLocks noChangeArrowheads="1"/>
            </p:cNvSpPr>
            <p:nvPr/>
          </p:nvSpPr>
          <p:spPr bwMode="auto">
            <a:xfrm>
              <a:off x="819150" y="244475"/>
              <a:ext cx="85725" cy="38100"/>
            </a:xfrm>
            <a:custGeom>
              <a:avLst/>
              <a:gdLst>
                <a:gd name="T0" fmla="*/ 81998 w 23"/>
                <a:gd name="T1" fmla="*/ 26670 h 10"/>
                <a:gd name="T2" fmla="*/ 70816 w 23"/>
                <a:gd name="T3" fmla="*/ 34290 h 10"/>
                <a:gd name="T4" fmla="*/ 63362 w 23"/>
                <a:gd name="T5" fmla="*/ 38100 h 10"/>
                <a:gd name="T6" fmla="*/ 55908 w 23"/>
                <a:gd name="T7" fmla="*/ 38100 h 10"/>
                <a:gd name="T8" fmla="*/ 48453 w 23"/>
                <a:gd name="T9" fmla="*/ 34290 h 10"/>
                <a:gd name="T10" fmla="*/ 44726 w 23"/>
                <a:gd name="T11" fmla="*/ 30480 h 10"/>
                <a:gd name="T12" fmla="*/ 44726 w 23"/>
                <a:gd name="T13" fmla="*/ 30480 h 10"/>
                <a:gd name="T14" fmla="*/ 40999 w 23"/>
                <a:gd name="T15" fmla="*/ 34290 h 10"/>
                <a:gd name="T16" fmla="*/ 37272 w 23"/>
                <a:gd name="T17" fmla="*/ 30480 h 10"/>
                <a:gd name="T18" fmla="*/ 37272 w 23"/>
                <a:gd name="T19" fmla="*/ 34290 h 10"/>
                <a:gd name="T20" fmla="*/ 33545 w 23"/>
                <a:gd name="T21" fmla="*/ 34290 h 10"/>
                <a:gd name="T22" fmla="*/ 26090 w 23"/>
                <a:gd name="T23" fmla="*/ 38100 h 10"/>
                <a:gd name="T24" fmla="*/ 22363 w 23"/>
                <a:gd name="T25" fmla="*/ 38100 h 10"/>
                <a:gd name="T26" fmla="*/ 26090 w 23"/>
                <a:gd name="T27" fmla="*/ 30480 h 10"/>
                <a:gd name="T28" fmla="*/ 26090 w 23"/>
                <a:gd name="T29" fmla="*/ 30480 h 10"/>
                <a:gd name="T30" fmla="*/ 26090 w 23"/>
                <a:gd name="T31" fmla="*/ 30480 h 10"/>
                <a:gd name="T32" fmla="*/ 26090 w 23"/>
                <a:gd name="T33" fmla="*/ 26670 h 10"/>
                <a:gd name="T34" fmla="*/ 22363 w 23"/>
                <a:gd name="T35" fmla="*/ 22860 h 10"/>
                <a:gd name="T36" fmla="*/ 14909 w 23"/>
                <a:gd name="T37" fmla="*/ 22860 h 10"/>
                <a:gd name="T38" fmla="*/ 11182 w 23"/>
                <a:gd name="T39" fmla="*/ 26670 h 10"/>
                <a:gd name="T40" fmla="*/ 7454 w 23"/>
                <a:gd name="T41" fmla="*/ 26670 h 10"/>
                <a:gd name="T42" fmla="*/ 3727 w 23"/>
                <a:gd name="T43" fmla="*/ 22860 h 10"/>
                <a:gd name="T44" fmla="*/ 3727 w 23"/>
                <a:gd name="T45" fmla="*/ 19050 h 10"/>
                <a:gd name="T46" fmla="*/ 14909 w 23"/>
                <a:gd name="T47" fmla="*/ 15240 h 10"/>
                <a:gd name="T48" fmla="*/ 22363 w 23"/>
                <a:gd name="T49" fmla="*/ 15240 h 10"/>
                <a:gd name="T50" fmla="*/ 26090 w 23"/>
                <a:gd name="T51" fmla="*/ 15240 h 10"/>
                <a:gd name="T52" fmla="*/ 22363 w 23"/>
                <a:gd name="T53" fmla="*/ 19050 h 10"/>
                <a:gd name="T54" fmla="*/ 37272 w 23"/>
                <a:gd name="T55" fmla="*/ 15240 h 10"/>
                <a:gd name="T56" fmla="*/ 48453 w 23"/>
                <a:gd name="T57" fmla="*/ 15240 h 10"/>
                <a:gd name="T58" fmla="*/ 48453 w 23"/>
                <a:gd name="T59" fmla="*/ 15240 h 10"/>
                <a:gd name="T60" fmla="*/ 44726 w 23"/>
                <a:gd name="T61" fmla="*/ 15240 h 10"/>
                <a:gd name="T62" fmla="*/ 40999 w 23"/>
                <a:gd name="T63" fmla="*/ 7620 h 10"/>
                <a:gd name="T64" fmla="*/ 40999 w 23"/>
                <a:gd name="T65" fmla="*/ 3810 h 10"/>
                <a:gd name="T66" fmla="*/ 52180 w 23"/>
                <a:gd name="T67" fmla="*/ 3810 h 10"/>
                <a:gd name="T68" fmla="*/ 55908 w 23"/>
                <a:gd name="T69" fmla="*/ 7620 h 10"/>
                <a:gd name="T70" fmla="*/ 55908 w 23"/>
                <a:gd name="T71" fmla="*/ 11430 h 10"/>
                <a:gd name="T72" fmla="*/ 63362 w 23"/>
                <a:gd name="T73" fmla="*/ 7620 h 10"/>
                <a:gd name="T74" fmla="*/ 78271 w 23"/>
                <a:gd name="T75" fmla="*/ 11430 h 10"/>
                <a:gd name="T76" fmla="*/ 81998 w 23"/>
                <a:gd name="T77" fmla="*/ 26670 h 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
                <a:gd name="T118" fmla="*/ 0 h 10"/>
                <a:gd name="T119" fmla="*/ 23 w 23"/>
                <a:gd name="T120" fmla="*/ 10 h 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 h="10">
                  <a:moveTo>
                    <a:pt x="22" y="7"/>
                  </a:moveTo>
                  <a:cubicBezTo>
                    <a:pt x="21" y="7"/>
                    <a:pt x="21" y="9"/>
                    <a:pt x="19" y="9"/>
                  </a:cubicBezTo>
                  <a:cubicBezTo>
                    <a:pt x="18" y="9"/>
                    <a:pt x="18" y="10"/>
                    <a:pt x="17" y="10"/>
                  </a:cubicBezTo>
                  <a:cubicBezTo>
                    <a:pt x="16" y="10"/>
                    <a:pt x="15" y="10"/>
                    <a:pt x="15" y="10"/>
                  </a:cubicBezTo>
                  <a:cubicBezTo>
                    <a:pt x="14" y="9"/>
                    <a:pt x="14" y="9"/>
                    <a:pt x="13" y="9"/>
                  </a:cubicBezTo>
                  <a:cubicBezTo>
                    <a:pt x="13" y="8"/>
                    <a:pt x="13" y="8"/>
                    <a:pt x="12" y="8"/>
                  </a:cubicBezTo>
                  <a:cubicBezTo>
                    <a:pt x="12" y="8"/>
                    <a:pt x="12" y="8"/>
                    <a:pt x="12" y="8"/>
                  </a:cubicBezTo>
                  <a:cubicBezTo>
                    <a:pt x="11" y="8"/>
                    <a:pt x="11" y="9"/>
                    <a:pt x="11" y="9"/>
                  </a:cubicBezTo>
                  <a:cubicBezTo>
                    <a:pt x="10" y="8"/>
                    <a:pt x="10" y="8"/>
                    <a:pt x="10" y="8"/>
                  </a:cubicBezTo>
                  <a:cubicBezTo>
                    <a:pt x="10" y="9"/>
                    <a:pt x="10" y="9"/>
                    <a:pt x="10" y="9"/>
                  </a:cubicBezTo>
                  <a:cubicBezTo>
                    <a:pt x="9" y="9"/>
                    <a:pt x="10" y="8"/>
                    <a:pt x="9" y="9"/>
                  </a:cubicBezTo>
                  <a:cubicBezTo>
                    <a:pt x="8" y="9"/>
                    <a:pt x="8" y="9"/>
                    <a:pt x="7" y="10"/>
                  </a:cubicBezTo>
                  <a:cubicBezTo>
                    <a:pt x="7" y="10"/>
                    <a:pt x="7" y="10"/>
                    <a:pt x="6" y="10"/>
                  </a:cubicBezTo>
                  <a:cubicBezTo>
                    <a:pt x="7" y="9"/>
                    <a:pt x="6" y="9"/>
                    <a:pt x="7" y="8"/>
                  </a:cubicBezTo>
                  <a:cubicBezTo>
                    <a:pt x="7" y="8"/>
                    <a:pt x="7" y="8"/>
                    <a:pt x="7" y="8"/>
                  </a:cubicBezTo>
                  <a:cubicBezTo>
                    <a:pt x="7" y="8"/>
                    <a:pt x="7" y="8"/>
                    <a:pt x="7" y="8"/>
                  </a:cubicBezTo>
                  <a:cubicBezTo>
                    <a:pt x="7" y="7"/>
                    <a:pt x="6" y="7"/>
                    <a:pt x="7" y="7"/>
                  </a:cubicBezTo>
                  <a:cubicBezTo>
                    <a:pt x="7" y="6"/>
                    <a:pt x="6" y="6"/>
                    <a:pt x="6" y="6"/>
                  </a:cubicBezTo>
                  <a:cubicBezTo>
                    <a:pt x="6" y="6"/>
                    <a:pt x="5" y="6"/>
                    <a:pt x="4" y="6"/>
                  </a:cubicBezTo>
                  <a:cubicBezTo>
                    <a:pt x="4" y="6"/>
                    <a:pt x="3" y="6"/>
                    <a:pt x="3" y="7"/>
                  </a:cubicBezTo>
                  <a:cubicBezTo>
                    <a:pt x="3" y="7"/>
                    <a:pt x="2" y="7"/>
                    <a:pt x="2" y="7"/>
                  </a:cubicBezTo>
                  <a:cubicBezTo>
                    <a:pt x="1" y="7"/>
                    <a:pt x="0" y="7"/>
                    <a:pt x="1" y="6"/>
                  </a:cubicBezTo>
                  <a:cubicBezTo>
                    <a:pt x="0" y="6"/>
                    <a:pt x="1" y="6"/>
                    <a:pt x="1" y="5"/>
                  </a:cubicBezTo>
                  <a:cubicBezTo>
                    <a:pt x="2" y="4"/>
                    <a:pt x="3" y="5"/>
                    <a:pt x="4" y="4"/>
                  </a:cubicBezTo>
                  <a:cubicBezTo>
                    <a:pt x="4" y="4"/>
                    <a:pt x="5" y="4"/>
                    <a:pt x="6" y="4"/>
                  </a:cubicBezTo>
                  <a:cubicBezTo>
                    <a:pt x="6" y="4"/>
                    <a:pt x="6" y="4"/>
                    <a:pt x="7" y="4"/>
                  </a:cubicBezTo>
                  <a:cubicBezTo>
                    <a:pt x="6" y="5"/>
                    <a:pt x="6" y="5"/>
                    <a:pt x="6" y="5"/>
                  </a:cubicBezTo>
                  <a:cubicBezTo>
                    <a:pt x="8" y="5"/>
                    <a:pt x="8" y="4"/>
                    <a:pt x="10" y="4"/>
                  </a:cubicBezTo>
                  <a:cubicBezTo>
                    <a:pt x="11" y="3"/>
                    <a:pt x="12" y="4"/>
                    <a:pt x="13" y="4"/>
                  </a:cubicBezTo>
                  <a:cubicBezTo>
                    <a:pt x="13" y="4"/>
                    <a:pt x="13" y="4"/>
                    <a:pt x="13" y="4"/>
                  </a:cubicBezTo>
                  <a:cubicBezTo>
                    <a:pt x="13" y="4"/>
                    <a:pt x="12" y="4"/>
                    <a:pt x="12" y="4"/>
                  </a:cubicBezTo>
                  <a:cubicBezTo>
                    <a:pt x="11" y="3"/>
                    <a:pt x="10" y="3"/>
                    <a:pt x="11" y="2"/>
                  </a:cubicBezTo>
                  <a:cubicBezTo>
                    <a:pt x="11" y="2"/>
                    <a:pt x="11" y="2"/>
                    <a:pt x="11" y="1"/>
                  </a:cubicBezTo>
                  <a:cubicBezTo>
                    <a:pt x="12" y="1"/>
                    <a:pt x="13" y="0"/>
                    <a:pt x="14" y="1"/>
                  </a:cubicBezTo>
                  <a:cubicBezTo>
                    <a:pt x="15" y="1"/>
                    <a:pt x="15" y="1"/>
                    <a:pt x="15" y="2"/>
                  </a:cubicBezTo>
                  <a:cubicBezTo>
                    <a:pt x="15" y="3"/>
                    <a:pt x="15" y="3"/>
                    <a:pt x="15" y="3"/>
                  </a:cubicBezTo>
                  <a:cubicBezTo>
                    <a:pt x="16" y="3"/>
                    <a:pt x="16" y="2"/>
                    <a:pt x="17" y="2"/>
                  </a:cubicBezTo>
                  <a:cubicBezTo>
                    <a:pt x="19" y="1"/>
                    <a:pt x="20" y="2"/>
                    <a:pt x="21" y="3"/>
                  </a:cubicBezTo>
                  <a:cubicBezTo>
                    <a:pt x="23" y="4"/>
                    <a:pt x="23" y="5"/>
                    <a:pt x="2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2" name="Freeform 515"/>
            <p:cNvSpPr>
              <a:spLocks noChangeArrowheads="1"/>
            </p:cNvSpPr>
            <p:nvPr/>
          </p:nvSpPr>
          <p:spPr bwMode="auto">
            <a:xfrm>
              <a:off x="890588" y="320675"/>
              <a:ext cx="22225" cy="14288"/>
            </a:xfrm>
            <a:custGeom>
              <a:avLst/>
              <a:gdLst>
                <a:gd name="T0" fmla="*/ 22225 w 6"/>
                <a:gd name="T1" fmla="*/ 3572 h 4"/>
                <a:gd name="T2" fmla="*/ 18521 w 6"/>
                <a:gd name="T3" fmla="*/ 7144 h 4"/>
                <a:gd name="T4" fmla="*/ 14817 w 6"/>
                <a:gd name="T5" fmla="*/ 10716 h 4"/>
                <a:gd name="T6" fmla="*/ 3704 w 6"/>
                <a:gd name="T7" fmla="*/ 14288 h 4"/>
                <a:gd name="T8" fmla="*/ 0 w 6"/>
                <a:gd name="T9" fmla="*/ 10716 h 4"/>
                <a:gd name="T10" fmla="*/ 0 w 6"/>
                <a:gd name="T11" fmla="*/ 3572 h 4"/>
                <a:gd name="T12" fmla="*/ 11113 w 6"/>
                <a:gd name="T13" fmla="*/ 0 h 4"/>
                <a:gd name="T14" fmla="*/ 14817 w 6"/>
                <a:gd name="T15" fmla="*/ 0 h 4"/>
                <a:gd name="T16" fmla="*/ 22225 w 6"/>
                <a:gd name="T17" fmla="*/ 0 h 4"/>
                <a:gd name="T18" fmla="*/ 22225 w 6"/>
                <a:gd name="T19" fmla="*/ 357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1"/>
                  </a:moveTo>
                  <a:cubicBezTo>
                    <a:pt x="5" y="2"/>
                    <a:pt x="5" y="2"/>
                    <a:pt x="5" y="2"/>
                  </a:cubicBezTo>
                  <a:cubicBezTo>
                    <a:pt x="5" y="2"/>
                    <a:pt x="4" y="3"/>
                    <a:pt x="4" y="3"/>
                  </a:cubicBezTo>
                  <a:cubicBezTo>
                    <a:pt x="3" y="4"/>
                    <a:pt x="2" y="4"/>
                    <a:pt x="1" y="4"/>
                  </a:cubicBezTo>
                  <a:cubicBezTo>
                    <a:pt x="0" y="4"/>
                    <a:pt x="0" y="3"/>
                    <a:pt x="0" y="3"/>
                  </a:cubicBezTo>
                  <a:cubicBezTo>
                    <a:pt x="0" y="2"/>
                    <a:pt x="0" y="2"/>
                    <a:pt x="0" y="1"/>
                  </a:cubicBezTo>
                  <a:cubicBezTo>
                    <a:pt x="1" y="1"/>
                    <a:pt x="2" y="0"/>
                    <a:pt x="3" y="0"/>
                  </a:cubicBezTo>
                  <a:cubicBezTo>
                    <a:pt x="3" y="0"/>
                    <a:pt x="4" y="0"/>
                    <a:pt x="4" y="0"/>
                  </a:cubicBezTo>
                  <a:cubicBezTo>
                    <a:pt x="4" y="0"/>
                    <a:pt x="5" y="0"/>
                    <a:pt x="6" y="0"/>
                  </a:cubicBezTo>
                  <a:cubicBezTo>
                    <a:pt x="6" y="0"/>
                    <a:pt x="6" y="1"/>
                    <a:pt x="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3" name="Freeform 516"/>
            <p:cNvSpPr>
              <a:spLocks noChangeArrowheads="1"/>
            </p:cNvSpPr>
            <p:nvPr/>
          </p:nvSpPr>
          <p:spPr bwMode="auto">
            <a:xfrm>
              <a:off x="811213" y="214312"/>
              <a:ext cx="52388" cy="30163"/>
            </a:xfrm>
            <a:custGeom>
              <a:avLst/>
              <a:gdLst>
                <a:gd name="T0" fmla="*/ 44904 w 14"/>
                <a:gd name="T1" fmla="*/ 15082 h 8"/>
                <a:gd name="T2" fmla="*/ 41162 w 14"/>
                <a:gd name="T3" fmla="*/ 22622 h 8"/>
                <a:gd name="T4" fmla="*/ 29936 w 14"/>
                <a:gd name="T5" fmla="*/ 30163 h 8"/>
                <a:gd name="T6" fmla="*/ 18710 w 14"/>
                <a:gd name="T7" fmla="*/ 26393 h 8"/>
                <a:gd name="T8" fmla="*/ 11226 w 14"/>
                <a:gd name="T9" fmla="*/ 18852 h 8"/>
                <a:gd name="T10" fmla="*/ 0 w 14"/>
                <a:gd name="T11" fmla="*/ 18852 h 8"/>
                <a:gd name="T12" fmla="*/ 0 w 14"/>
                <a:gd name="T13" fmla="*/ 15082 h 8"/>
                <a:gd name="T14" fmla="*/ 3742 w 14"/>
                <a:gd name="T15" fmla="*/ 7541 h 8"/>
                <a:gd name="T16" fmla="*/ 14968 w 14"/>
                <a:gd name="T17" fmla="*/ 11311 h 8"/>
                <a:gd name="T18" fmla="*/ 18710 w 14"/>
                <a:gd name="T19" fmla="*/ 11311 h 8"/>
                <a:gd name="T20" fmla="*/ 18710 w 14"/>
                <a:gd name="T21" fmla="*/ 7541 h 8"/>
                <a:gd name="T22" fmla="*/ 22452 w 14"/>
                <a:gd name="T23" fmla="*/ 3770 h 8"/>
                <a:gd name="T24" fmla="*/ 26194 w 14"/>
                <a:gd name="T25" fmla="*/ 3770 h 8"/>
                <a:gd name="T26" fmla="*/ 29936 w 14"/>
                <a:gd name="T27" fmla="*/ 7541 h 8"/>
                <a:gd name="T28" fmla="*/ 48646 w 14"/>
                <a:gd name="T29" fmla="*/ 7541 h 8"/>
                <a:gd name="T30" fmla="*/ 44904 w 14"/>
                <a:gd name="T31" fmla="*/ 15082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8"/>
                <a:gd name="T50" fmla="*/ 14 w 14"/>
                <a:gd name="T51" fmla="*/ 8 h 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8">
                  <a:moveTo>
                    <a:pt x="12" y="4"/>
                  </a:moveTo>
                  <a:cubicBezTo>
                    <a:pt x="12" y="5"/>
                    <a:pt x="12" y="5"/>
                    <a:pt x="11" y="6"/>
                  </a:cubicBezTo>
                  <a:cubicBezTo>
                    <a:pt x="10" y="6"/>
                    <a:pt x="10" y="7"/>
                    <a:pt x="8" y="8"/>
                  </a:cubicBezTo>
                  <a:cubicBezTo>
                    <a:pt x="7" y="7"/>
                    <a:pt x="6" y="8"/>
                    <a:pt x="5" y="7"/>
                  </a:cubicBezTo>
                  <a:cubicBezTo>
                    <a:pt x="3" y="7"/>
                    <a:pt x="3" y="6"/>
                    <a:pt x="3" y="5"/>
                  </a:cubicBezTo>
                  <a:cubicBezTo>
                    <a:pt x="2" y="5"/>
                    <a:pt x="1" y="6"/>
                    <a:pt x="0" y="5"/>
                  </a:cubicBezTo>
                  <a:cubicBezTo>
                    <a:pt x="0" y="5"/>
                    <a:pt x="0" y="4"/>
                    <a:pt x="0" y="4"/>
                  </a:cubicBezTo>
                  <a:cubicBezTo>
                    <a:pt x="0" y="3"/>
                    <a:pt x="1" y="3"/>
                    <a:pt x="1" y="2"/>
                  </a:cubicBezTo>
                  <a:cubicBezTo>
                    <a:pt x="3" y="2"/>
                    <a:pt x="4" y="2"/>
                    <a:pt x="4" y="3"/>
                  </a:cubicBezTo>
                  <a:cubicBezTo>
                    <a:pt x="5" y="3"/>
                    <a:pt x="5" y="3"/>
                    <a:pt x="5" y="3"/>
                  </a:cubicBezTo>
                  <a:cubicBezTo>
                    <a:pt x="6" y="2"/>
                    <a:pt x="5" y="2"/>
                    <a:pt x="5" y="2"/>
                  </a:cubicBezTo>
                  <a:cubicBezTo>
                    <a:pt x="5" y="1"/>
                    <a:pt x="6" y="1"/>
                    <a:pt x="6" y="1"/>
                  </a:cubicBezTo>
                  <a:cubicBezTo>
                    <a:pt x="6" y="1"/>
                    <a:pt x="7" y="1"/>
                    <a:pt x="7" y="1"/>
                  </a:cubicBezTo>
                  <a:cubicBezTo>
                    <a:pt x="8" y="1"/>
                    <a:pt x="8" y="1"/>
                    <a:pt x="8" y="2"/>
                  </a:cubicBezTo>
                  <a:cubicBezTo>
                    <a:pt x="10" y="2"/>
                    <a:pt x="12" y="0"/>
                    <a:pt x="13" y="2"/>
                  </a:cubicBezTo>
                  <a:cubicBezTo>
                    <a:pt x="14" y="2"/>
                    <a:pt x="12" y="3"/>
                    <a:pt x="1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4" name="Freeform 517"/>
            <p:cNvSpPr>
              <a:spLocks noChangeArrowheads="1"/>
            </p:cNvSpPr>
            <p:nvPr/>
          </p:nvSpPr>
          <p:spPr bwMode="auto">
            <a:xfrm>
              <a:off x="874713" y="358775"/>
              <a:ext cx="23813" cy="14288"/>
            </a:xfrm>
            <a:custGeom>
              <a:avLst/>
              <a:gdLst>
                <a:gd name="T0" fmla="*/ 23813 w 6"/>
                <a:gd name="T1" fmla="*/ 10716 h 4"/>
                <a:gd name="T2" fmla="*/ 7938 w 6"/>
                <a:gd name="T3" fmla="*/ 14288 h 4"/>
                <a:gd name="T4" fmla="*/ 0 w 6"/>
                <a:gd name="T5" fmla="*/ 10716 h 4"/>
                <a:gd name="T6" fmla="*/ 3969 w 6"/>
                <a:gd name="T7" fmla="*/ 3572 h 4"/>
                <a:gd name="T8" fmla="*/ 7938 w 6"/>
                <a:gd name="T9" fmla="*/ 0 h 4"/>
                <a:gd name="T10" fmla="*/ 23813 w 6"/>
                <a:gd name="T11" fmla="*/ 3572 h 4"/>
                <a:gd name="T12" fmla="*/ 23813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6" y="3"/>
                  </a:moveTo>
                  <a:cubicBezTo>
                    <a:pt x="5" y="4"/>
                    <a:pt x="3" y="4"/>
                    <a:pt x="2" y="4"/>
                  </a:cubicBezTo>
                  <a:cubicBezTo>
                    <a:pt x="1" y="4"/>
                    <a:pt x="1" y="3"/>
                    <a:pt x="0" y="3"/>
                  </a:cubicBezTo>
                  <a:cubicBezTo>
                    <a:pt x="1" y="1"/>
                    <a:pt x="1" y="1"/>
                    <a:pt x="1" y="1"/>
                  </a:cubicBezTo>
                  <a:cubicBezTo>
                    <a:pt x="1" y="1"/>
                    <a:pt x="2" y="1"/>
                    <a:pt x="2" y="0"/>
                  </a:cubicBezTo>
                  <a:cubicBezTo>
                    <a:pt x="4" y="0"/>
                    <a:pt x="5" y="0"/>
                    <a:pt x="6" y="1"/>
                  </a:cubicBezTo>
                  <a:cubicBezTo>
                    <a:pt x="6" y="1"/>
                    <a:pt x="6" y="2"/>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5" name="Freeform 518"/>
            <p:cNvSpPr>
              <a:spLocks noChangeArrowheads="1"/>
            </p:cNvSpPr>
            <p:nvPr/>
          </p:nvSpPr>
          <p:spPr bwMode="auto">
            <a:xfrm>
              <a:off x="879475" y="331787"/>
              <a:ext cx="6350" cy="7938"/>
            </a:xfrm>
            <a:custGeom>
              <a:avLst/>
              <a:gdLst>
                <a:gd name="T0" fmla="*/ 6350 w 2"/>
                <a:gd name="T1" fmla="*/ 7938 h 2"/>
                <a:gd name="T2" fmla="*/ 0 w 2"/>
                <a:gd name="T3" fmla="*/ 7938 h 2"/>
                <a:gd name="T4" fmla="*/ 0 w 2"/>
                <a:gd name="T5" fmla="*/ 3969 h 2"/>
                <a:gd name="T6" fmla="*/ 3175 w 2"/>
                <a:gd name="T7" fmla="*/ 0 h 2"/>
                <a:gd name="T8" fmla="*/ 6350 w 2"/>
                <a:gd name="T9" fmla="*/ 3969 h 2"/>
                <a:gd name="T10" fmla="*/ 6350 w 2"/>
                <a:gd name="T11" fmla="*/ 7938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2"/>
                  </a:moveTo>
                  <a:cubicBezTo>
                    <a:pt x="1" y="2"/>
                    <a:pt x="1" y="2"/>
                    <a:pt x="0" y="2"/>
                  </a:cubicBezTo>
                  <a:cubicBezTo>
                    <a:pt x="0" y="2"/>
                    <a:pt x="0" y="2"/>
                    <a:pt x="0" y="1"/>
                  </a:cubicBezTo>
                  <a:cubicBezTo>
                    <a:pt x="0" y="1"/>
                    <a:pt x="1" y="1"/>
                    <a:pt x="1" y="0"/>
                  </a:cubicBezTo>
                  <a:cubicBezTo>
                    <a:pt x="2" y="0"/>
                    <a:pt x="2" y="1"/>
                    <a:pt x="2" y="1"/>
                  </a:cubicBezTo>
                  <a:cubicBezTo>
                    <a:pt x="2" y="1"/>
                    <a:pt x="2" y="1"/>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6" name="Freeform 519"/>
            <p:cNvSpPr>
              <a:spLocks noChangeArrowheads="1"/>
            </p:cNvSpPr>
            <p:nvPr/>
          </p:nvSpPr>
          <p:spPr bwMode="auto">
            <a:xfrm>
              <a:off x="825500" y="203200"/>
              <a:ext cx="15875" cy="11113"/>
            </a:xfrm>
            <a:custGeom>
              <a:avLst/>
              <a:gdLst>
                <a:gd name="T0" fmla="*/ 11906 w 4"/>
                <a:gd name="T1" fmla="*/ 11113 h 3"/>
                <a:gd name="T2" fmla="*/ 3969 w 4"/>
                <a:gd name="T3" fmla="*/ 11113 h 3"/>
                <a:gd name="T4" fmla="*/ 0 w 4"/>
                <a:gd name="T5" fmla="*/ 7409 h 3"/>
                <a:gd name="T6" fmla="*/ 11906 w 4"/>
                <a:gd name="T7" fmla="*/ 0 h 3"/>
                <a:gd name="T8" fmla="*/ 15875 w 4"/>
                <a:gd name="T9" fmla="*/ 3704 h 3"/>
                <a:gd name="T10" fmla="*/ 11906 w 4"/>
                <a:gd name="T11" fmla="*/ 11113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3"/>
                  </a:moveTo>
                  <a:cubicBezTo>
                    <a:pt x="3" y="3"/>
                    <a:pt x="2" y="3"/>
                    <a:pt x="1" y="3"/>
                  </a:cubicBezTo>
                  <a:cubicBezTo>
                    <a:pt x="1" y="3"/>
                    <a:pt x="0" y="3"/>
                    <a:pt x="0" y="2"/>
                  </a:cubicBezTo>
                  <a:cubicBezTo>
                    <a:pt x="0" y="1"/>
                    <a:pt x="2" y="1"/>
                    <a:pt x="3" y="0"/>
                  </a:cubicBezTo>
                  <a:cubicBezTo>
                    <a:pt x="4" y="0"/>
                    <a:pt x="3" y="1"/>
                    <a:pt x="4" y="1"/>
                  </a:cubicBezTo>
                  <a:cubicBezTo>
                    <a:pt x="4" y="1"/>
                    <a:pt x="4"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7" name="Freeform 520"/>
            <p:cNvSpPr>
              <a:spLocks noChangeArrowheads="1"/>
            </p:cNvSpPr>
            <p:nvPr/>
          </p:nvSpPr>
          <p:spPr bwMode="auto">
            <a:xfrm>
              <a:off x="855663" y="312737"/>
              <a:ext cx="19050" cy="15875"/>
            </a:xfrm>
            <a:custGeom>
              <a:avLst/>
              <a:gdLst>
                <a:gd name="T0" fmla="*/ 19050 w 5"/>
                <a:gd name="T1" fmla="*/ 11906 h 4"/>
                <a:gd name="T2" fmla="*/ 11430 w 5"/>
                <a:gd name="T3" fmla="*/ 15875 h 4"/>
                <a:gd name="T4" fmla="*/ 3810 w 5"/>
                <a:gd name="T5" fmla="*/ 15875 h 4"/>
                <a:gd name="T6" fmla="*/ 0 w 5"/>
                <a:gd name="T7" fmla="*/ 7938 h 4"/>
                <a:gd name="T8" fmla="*/ 7620 w 5"/>
                <a:gd name="T9" fmla="*/ 3969 h 4"/>
                <a:gd name="T10" fmla="*/ 19050 w 5"/>
                <a:gd name="T11" fmla="*/ 3969 h 4"/>
                <a:gd name="T12" fmla="*/ 19050 w 5"/>
                <a:gd name="T13" fmla="*/ 11906 h 4"/>
                <a:gd name="T14" fmla="*/ 0 60000 65536"/>
                <a:gd name="T15" fmla="*/ 0 60000 65536"/>
                <a:gd name="T16" fmla="*/ 0 60000 65536"/>
                <a:gd name="T17" fmla="*/ 0 60000 65536"/>
                <a:gd name="T18" fmla="*/ 0 60000 65536"/>
                <a:gd name="T19" fmla="*/ 0 60000 65536"/>
                <a:gd name="T20" fmla="*/ 0 60000 65536"/>
                <a:gd name="T21" fmla="*/ 0 w 5"/>
                <a:gd name="T22" fmla="*/ 0 h 4"/>
                <a:gd name="T23" fmla="*/ 5 w 5"/>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4">
                  <a:moveTo>
                    <a:pt x="5" y="3"/>
                  </a:moveTo>
                  <a:cubicBezTo>
                    <a:pt x="4" y="4"/>
                    <a:pt x="4" y="4"/>
                    <a:pt x="3" y="4"/>
                  </a:cubicBezTo>
                  <a:cubicBezTo>
                    <a:pt x="2" y="4"/>
                    <a:pt x="1" y="4"/>
                    <a:pt x="1" y="4"/>
                  </a:cubicBezTo>
                  <a:cubicBezTo>
                    <a:pt x="0" y="3"/>
                    <a:pt x="0" y="3"/>
                    <a:pt x="0" y="2"/>
                  </a:cubicBezTo>
                  <a:cubicBezTo>
                    <a:pt x="0" y="1"/>
                    <a:pt x="1" y="1"/>
                    <a:pt x="2" y="1"/>
                  </a:cubicBezTo>
                  <a:cubicBezTo>
                    <a:pt x="3" y="0"/>
                    <a:pt x="4" y="1"/>
                    <a:pt x="5" y="1"/>
                  </a:cubicBezTo>
                  <a:cubicBezTo>
                    <a:pt x="5" y="2"/>
                    <a:pt x="5" y="2"/>
                    <a:pt x="5"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8" name="Freeform 521"/>
            <p:cNvSpPr>
              <a:spLocks noChangeArrowheads="1"/>
            </p:cNvSpPr>
            <p:nvPr/>
          </p:nvSpPr>
          <p:spPr bwMode="auto">
            <a:xfrm>
              <a:off x="879475" y="414337"/>
              <a:ext cx="22225" cy="23813"/>
            </a:xfrm>
            <a:custGeom>
              <a:avLst/>
              <a:gdLst>
                <a:gd name="T0" fmla="*/ 18521 w 6"/>
                <a:gd name="T1" fmla="*/ 7938 h 6"/>
                <a:gd name="T2" fmla="*/ 14817 w 6"/>
                <a:gd name="T3" fmla="*/ 7938 h 6"/>
                <a:gd name="T4" fmla="*/ 22225 w 6"/>
                <a:gd name="T5" fmla="*/ 15875 h 6"/>
                <a:gd name="T6" fmla="*/ 14817 w 6"/>
                <a:gd name="T7" fmla="*/ 23813 h 6"/>
                <a:gd name="T8" fmla="*/ 7408 w 6"/>
                <a:gd name="T9" fmla="*/ 23813 h 6"/>
                <a:gd name="T10" fmla="*/ 3704 w 6"/>
                <a:gd name="T11" fmla="*/ 19844 h 6"/>
                <a:gd name="T12" fmla="*/ 3704 w 6"/>
                <a:gd name="T13" fmla="*/ 11907 h 6"/>
                <a:gd name="T14" fmla="*/ 7408 w 6"/>
                <a:gd name="T15" fmla="*/ 7938 h 6"/>
                <a:gd name="T16" fmla="*/ 11113 w 6"/>
                <a:gd name="T17" fmla="*/ 3969 h 6"/>
                <a:gd name="T18" fmla="*/ 14817 w 6"/>
                <a:gd name="T19" fmla="*/ 0 h 6"/>
                <a:gd name="T20" fmla="*/ 18521 w 6"/>
                <a:gd name="T21" fmla="*/ 3969 h 6"/>
                <a:gd name="T22" fmla="*/ 18521 w 6"/>
                <a:gd name="T23" fmla="*/ 7938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6"/>
                <a:gd name="T38" fmla="*/ 6 w 6"/>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6">
                  <a:moveTo>
                    <a:pt x="5" y="2"/>
                  </a:moveTo>
                  <a:cubicBezTo>
                    <a:pt x="5" y="2"/>
                    <a:pt x="4" y="2"/>
                    <a:pt x="4" y="2"/>
                  </a:cubicBezTo>
                  <a:cubicBezTo>
                    <a:pt x="5" y="3"/>
                    <a:pt x="6" y="3"/>
                    <a:pt x="6" y="4"/>
                  </a:cubicBezTo>
                  <a:cubicBezTo>
                    <a:pt x="6" y="4"/>
                    <a:pt x="5" y="5"/>
                    <a:pt x="4" y="6"/>
                  </a:cubicBezTo>
                  <a:cubicBezTo>
                    <a:pt x="3" y="6"/>
                    <a:pt x="2" y="6"/>
                    <a:pt x="2" y="6"/>
                  </a:cubicBezTo>
                  <a:cubicBezTo>
                    <a:pt x="1" y="6"/>
                    <a:pt x="1" y="5"/>
                    <a:pt x="1" y="5"/>
                  </a:cubicBezTo>
                  <a:cubicBezTo>
                    <a:pt x="1" y="5"/>
                    <a:pt x="0" y="4"/>
                    <a:pt x="1" y="3"/>
                  </a:cubicBezTo>
                  <a:cubicBezTo>
                    <a:pt x="1" y="3"/>
                    <a:pt x="4" y="3"/>
                    <a:pt x="2" y="2"/>
                  </a:cubicBezTo>
                  <a:cubicBezTo>
                    <a:pt x="2" y="2"/>
                    <a:pt x="2" y="1"/>
                    <a:pt x="3" y="1"/>
                  </a:cubicBezTo>
                  <a:cubicBezTo>
                    <a:pt x="3" y="1"/>
                    <a:pt x="4" y="0"/>
                    <a:pt x="4" y="0"/>
                  </a:cubicBezTo>
                  <a:cubicBezTo>
                    <a:pt x="5" y="0"/>
                    <a:pt x="5" y="1"/>
                    <a:pt x="5" y="1"/>
                  </a:cubicBezTo>
                  <a:cubicBezTo>
                    <a:pt x="5" y="1"/>
                    <a:pt x="5" y="2"/>
                    <a:pt x="5"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9" name="Freeform 522"/>
            <p:cNvSpPr>
              <a:spLocks noChangeArrowheads="1"/>
            </p:cNvSpPr>
            <p:nvPr/>
          </p:nvSpPr>
          <p:spPr bwMode="auto">
            <a:xfrm>
              <a:off x="800100" y="165100"/>
              <a:ext cx="11113" cy="23813"/>
            </a:xfrm>
            <a:custGeom>
              <a:avLst/>
              <a:gdLst>
                <a:gd name="T0" fmla="*/ 11113 w 3"/>
                <a:gd name="T1" fmla="*/ 15875 h 6"/>
                <a:gd name="T2" fmla="*/ 7409 w 3"/>
                <a:gd name="T3" fmla="*/ 23813 h 6"/>
                <a:gd name="T4" fmla="*/ 3704 w 3"/>
                <a:gd name="T5" fmla="*/ 23813 h 6"/>
                <a:gd name="T6" fmla="*/ 3704 w 3"/>
                <a:gd name="T7" fmla="*/ 19844 h 6"/>
                <a:gd name="T8" fmla="*/ 3704 w 3"/>
                <a:gd name="T9" fmla="*/ 15875 h 6"/>
                <a:gd name="T10" fmla="*/ 3704 w 3"/>
                <a:gd name="T11" fmla="*/ 15875 h 6"/>
                <a:gd name="T12" fmla="*/ 7409 w 3"/>
                <a:gd name="T13" fmla="*/ 11907 h 6"/>
                <a:gd name="T14" fmla="*/ 7409 w 3"/>
                <a:gd name="T15" fmla="*/ 7938 h 6"/>
                <a:gd name="T16" fmla="*/ 3704 w 3"/>
                <a:gd name="T17" fmla="*/ 0 h 6"/>
                <a:gd name="T18" fmla="*/ 3704 w 3"/>
                <a:gd name="T19" fmla="*/ 0 h 6"/>
                <a:gd name="T20" fmla="*/ 11113 w 3"/>
                <a:gd name="T21" fmla="*/ 15875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6"/>
                <a:gd name="T35" fmla="*/ 3 w 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6">
                  <a:moveTo>
                    <a:pt x="3" y="4"/>
                  </a:moveTo>
                  <a:cubicBezTo>
                    <a:pt x="2" y="4"/>
                    <a:pt x="2" y="5"/>
                    <a:pt x="2" y="6"/>
                  </a:cubicBezTo>
                  <a:cubicBezTo>
                    <a:pt x="2" y="6"/>
                    <a:pt x="1" y="6"/>
                    <a:pt x="1" y="6"/>
                  </a:cubicBezTo>
                  <a:cubicBezTo>
                    <a:pt x="0" y="6"/>
                    <a:pt x="1" y="5"/>
                    <a:pt x="1" y="5"/>
                  </a:cubicBezTo>
                  <a:cubicBezTo>
                    <a:pt x="1" y="5"/>
                    <a:pt x="0" y="4"/>
                    <a:pt x="1" y="4"/>
                  </a:cubicBezTo>
                  <a:cubicBezTo>
                    <a:pt x="1" y="4"/>
                    <a:pt x="1" y="4"/>
                    <a:pt x="1" y="4"/>
                  </a:cubicBezTo>
                  <a:cubicBezTo>
                    <a:pt x="1" y="4"/>
                    <a:pt x="2" y="3"/>
                    <a:pt x="2" y="3"/>
                  </a:cubicBezTo>
                  <a:cubicBezTo>
                    <a:pt x="2" y="2"/>
                    <a:pt x="2" y="2"/>
                    <a:pt x="2" y="2"/>
                  </a:cubicBezTo>
                  <a:cubicBezTo>
                    <a:pt x="2" y="1"/>
                    <a:pt x="1" y="1"/>
                    <a:pt x="1" y="0"/>
                  </a:cubicBezTo>
                  <a:cubicBezTo>
                    <a:pt x="1" y="0"/>
                    <a:pt x="1" y="0"/>
                    <a:pt x="1" y="0"/>
                  </a:cubicBezTo>
                  <a:cubicBezTo>
                    <a:pt x="3" y="0"/>
                    <a:pt x="3" y="2"/>
                    <a:pt x="3"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0" name="Freeform 523"/>
            <p:cNvSpPr>
              <a:spLocks noChangeArrowheads="1"/>
            </p:cNvSpPr>
            <p:nvPr/>
          </p:nvSpPr>
          <p:spPr bwMode="auto">
            <a:xfrm>
              <a:off x="830263" y="312737"/>
              <a:ext cx="22225" cy="15875"/>
            </a:xfrm>
            <a:custGeom>
              <a:avLst/>
              <a:gdLst>
                <a:gd name="T0" fmla="*/ 14817 w 6"/>
                <a:gd name="T1" fmla="*/ 11906 h 4"/>
                <a:gd name="T2" fmla="*/ 11113 w 6"/>
                <a:gd name="T3" fmla="*/ 15875 h 4"/>
                <a:gd name="T4" fmla="*/ 0 w 6"/>
                <a:gd name="T5" fmla="*/ 11906 h 4"/>
                <a:gd name="T6" fmla="*/ 3704 w 6"/>
                <a:gd name="T7" fmla="*/ 3969 h 4"/>
                <a:gd name="T8" fmla="*/ 14817 w 6"/>
                <a:gd name="T9" fmla="*/ 0 h 4"/>
                <a:gd name="T10" fmla="*/ 22225 w 6"/>
                <a:gd name="T11" fmla="*/ 3969 h 4"/>
                <a:gd name="T12" fmla="*/ 14817 w 6"/>
                <a:gd name="T13" fmla="*/ 1190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3" y="4"/>
                    <a:pt x="3" y="4"/>
                  </a:cubicBezTo>
                  <a:cubicBezTo>
                    <a:pt x="2" y="4"/>
                    <a:pt x="1" y="4"/>
                    <a:pt x="0" y="3"/>
                  </a:cubicBezTo>
                  <a:cubicBezTo>
                    <a:pt x="0" y="2"/>
                    <a:pt x="1" y="2"/>
                    <a:pt x="1" y="1"/>
                  </a:cubicBezTo>
                  <a:cubicBezTo>
                    <a:pt x="2" y="1"/>
                    <a:pt x="3" y="0"/>
                    <a:pt x="4" y="0"/>
                  </a:cubicBezTo>
                  <a:cubicBezTo>
                    <a:pt x="5" y="0"/>
                    <a:pt x="5" y="1"/>
                    <a:pt x="6" y="1"/>
                  </a:cubicBezTo>
                  <a:cubicBezTo>
                    <a:pt x="6" y="2"/>
                    <a:pt x="5"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1" name="Freeform 524"/>
            <p:cNvSpPr>
              <a:spLocks noChangeArrowheads="1"/>
            </p:cNvSpPr>
            <p:nvPr/>
          </p:nvSpPr>
          <p:spPr bwMode="auto">
            <a:xfrm>
              <a:off x="765175" y="200025"/>
              <a:ext cx="42863" cy="22225"/>
            </a:xfrm>
            <a:custGeom>
              <a:avLst/>
              <a:gdLst>
                <a:gd name="T0" fmla="*/ 38966 w 11"/>
                <a:gd name="T1" fmla="*/ 18521 h 6"/>
                <a:gd name="T2" fmla="*/ 27276 w 11"/>
                <a:gd name="T3" fmla="*/ 22225 h 6"/>
                <a:gd name="T4" fmla="*/ 15587 w 11"/>
                <a:gd name="T5" fmla="*/ 22225 h 6"/>
                <a:gd name="T6" fmla="*/ 7793 w 11"/>
                <a:gd name="T7" fmla="*/ 18521 h 6"/>
                <a:gd name="T8" fmla="*/ 0 w 11"/>
                <a:gd name="T9" fmla="*/ 14817 h 6"/>
                <a:gd name="T10" fmla="*/ 15587 w 11"/>
                <a:gd name="T11" fmla="*/ 0 h 6"/>
                <a:gd name="T12" fmla="*/ 35070 w 11"/>
                <a:gd name="T13" fmla="*/ 3704 h 6"/>
                <a:gd name="T14" fmla="*/ 42863 w 11"/>
                <a:gd name="T15" fmla="*/ 11113 h 6"/>
                <a:gd name="T16" fmla="*/ 38966 w 11"/>
                <a:gd name="T17" fmla="*/ 18521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6"/>
                <a:gd name="T29" fmla="*/ 11 w 1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6">
                  <a:moveTo>
                    <a:pt x="10" y="5"/>
                  </a:moveTo>
                  <a:cubicBezTo>
                    <a:pt x="9" y="5"/>
                    <a:pt x="8" y="6"/>
                    <a:pt x="7" y="6"/>
                  </a:cubicBezTo>
                  <a:cubicBezTo>
                    <a:pt x="6" y="6"/>
                    <a:pt x="5" y="6"/>
                    <a:pt x="4" y="6"/>
                  </a:cubicBezTo>
                  <a:cubicBezTo>
                    <a:pt x="3" y="6"/>
                    <a:pt x="2" y="6"/>
                    <a:pt x="2" y="5"/>
                  </a:cubicBezTo>
                  <a:cubicBezTo>
                    <a:pt x="1" y="5"/>
                    <a:pt x="0" y="5"/>
                    <a:pt x="0" y="4"/>
                  </a:cubicBezTo>
                  <a:cubicBezTo>
                    <a:pt x="0" y="2"/>
                    <a:pt x="2" y="1"/>
                    <a:pt x="4" y="0"/>
                  </a:cubicBezTo>
                  <a:cubicBezTo>
                    <a:pt x="6" y="0"/>
                    <a:pt x="8" y="0"/>
                    <a:pt x="9" y="1"/>
                  </a:cubicBezTo>
                  <a:cubicBezTo>
                    <a:pt x="9" y="1"/>
                    <a:pt x="10" y="2"/>
                    <a:pt x="11" y="3"/>
                  </a:cubicBezTo>
                  <a:cubicBezTo>
                    <a:pt x="11" y="3"/>
                    <a:pt x="10" y="4"/>
                    <a:pt x="10"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2" name="Freeform 525"/>
            <p:cNvSpPr>
              <a:spLocks noChangeArrowheads="1"/>
            </p:cNvSpPr>
            <p:nvPr/>
          </p:nvSpPr>
          <p:spPr bwMode="auto">
            <a:xfrm>
              <a:off x="852488" y="377825"/>
              <a:ext cx="11113" cy="19050"/>
            </a:xfrm>
            <a:custGeom>
              <a:avLst/>
              <a:gdLst>
                <a:gd name="T0" fmla="*/ 7409 w 3"/>
                <a:gd name="T1" fmla="*/ 15240 h 5"/>
                <a:gd name="T2" fmla="*/ 7409 w 3"/>
                <a:gd name="T3" fmla="*/ 19050 h 5"/>
                <a:gd name="T4" fmla="*/ 7409 w 3"/>
                <a:gd name="T5" fmla="*/ 19050 h 5"/>
                <a:gd name="T6" fmla="*/ 0 w 3"/>
                <a:gd name="T7" fmla="*/ 0 h 5"/>
                <a:gd name="T8" fmla="*/ 3704 w 3"/>
                <a:gd name="T9" fmla="*/ 0 h 5"/>
                <a:gd name="T10" fmla="*/ 7409 w 3"/>
                <a:gd name="T11" fmla="*/ 15240 h 5"/>
                <a:gd name="T12" fmla="*/ 7409 w 3"/>
                <a:gd name="T13" fmla="*/ 15240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2" y="4"/>
                  </a:moveTo>
                  <a:cubicBezTo>
                    <a:pt x="3" y="5"/>
                    <a:pt x="3" y="5"/>
                    <a:pt x="2" y="5"/>
                  </a:cubicBezTo>
                  <a:cubicBezTo>
                    <a:pt x="2" y="5"/>
                    <a:pt x="2" y="5"/>
                    <a:pt x="2" y="5"/>
                  </a:cubicBezTo>
                  <a:cubicBezTo>
                    <a:pt x="2" y="3"/>
                    <a:pt x="0" y="2"/>
                    <a:pt x="0" y="0"/>
                  </a:cubicBezTo>
                  <a:cubicBezTo>
                    <a:pt x="1" y="0"/>
                    <a:pt x="1" y="0"/>
                    <a:pt x="1" y="0"/>
                  </a:cubicBezTo>
                  <a:cubicBezTo>
                    <a:pt x="2" y="1"/>
                    <a:pt x="1" y="3"/>
                    <a:pt x="2" y="4"/>
                  </a:cubicBezTo>
                  <a:cubicBezTo>
                    <a:pt x="2" y="4"/>
                    <a:pt x="2" y="4"/>
                    <a:pt x="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 name="Freeform 526"/>
            <p:cNvSpPr>
              <a:spLocks noChangeArrowheads="1"/>
            </p:cNvSpPr>
            <p:nvPr/>
          </p:nvSpPr>
          <p:spPr bwMode="auto">
            <a:xfrm>
              <a:off x="731838" y="233362"/>
              <a:ext cx="79375" cy="41275"/>
            </a:xfrm>
            <a:custGeom>
              <a:avLst/>
              <a:gdLst>
                <a:gd name="T0" fmla="*/ 71815 w 21"/>
                <a:gd name="T1" fmla="*/ 33770 h 11"/>
                <a:gd name="T2" fmla="*/ 56696 w 21"/>
                <a:gd name="T3" fmla="*/ 37523 h 11"/>
                <a:gd name="T4" fmla="*/ 56696 w 21"/>
                <a:gd name="T5" fmla="*/ 37523 h 11"/>
                <a:gd name="T6" fmla="*/ 52917 w 21"/>
                <a:gd name="T7" fmla="*/ 37523 h 11"/>
                <a:gd name="T8" fmla="*/ 52917 w 21"/>
                <a:gd name="T9" fmla="*/ 37523 h 11"/>
                <a:gd name="T10" fmla="*/ 45357 w 21"/>
                <a:gd name="T11" fmla="*/ 37523 h 11"/>
                <a:gd name="T12" fmla="*/ 37798 w 21"/>
                <a:gd name="T13" fmla="*/ 37523 h 11"/>
                <a:gd name="T14" fmla="*/ 34018 w 21"/>
                <a:gd name="T15" fmla="*/ 37523 h 11"/>
                <a:gd name="T16" fmla="*/ 26458 w 21"/>
                <a:gd name="T17" fmla="*/ 37523 h 11"/>
                <a:gd name="T18" fmla="*/ 22679 w 21"/>
                <a:gd name="T19" fmla="*/ 33770 h 11"/>
                <a:gd name="T20" fmla="*/ 22679 w 21"/>
                <a:gd name="T21" fmla="*/ 33770 h 11"/>
                <a:gd name="T22" fmla="*/ 22679 w 21"/>
                <a:gd name="T23" fmla="*/ 33770 h 11"/>
                <a:gd name="T24" fmla="*/ 7560 w 21"/>
                <a:gd name="T25" fmla="*/ 37523 h 11"/>
                <a:gd name="T26" fmla="*/ 7560 w 21"/>
                <a:gd name="T27" fmla="*/ 37523 h 11"/>
                <a:gd name="T28" fmla="*/ 7560 w 21"/>
                <a:gd name="T29" fmla="*/ 37523 h 11"/>
                <a:gd name="T30" fmla="*/ 18899 w 21"/>
                <a:gd name="T31" fmla="*/ 33770 h 11"/>
                <a:gd name="T32" fmla="*/ 18899 w 21"/>
                <a:gd name="T33" fmla="*/ 30018 h 11"/>
                <a:gd name="T34" fmla="*/ 15119 w 21"/>
                <a:gd name="T35" fmla="*/ 30018 h 11"/>
                <a:gd name="T36" fmla="*/ 15119 w 21"/>
                <a:gd name="T37" fmla="*/ 30018 h 11"/>
                <a:gd name="T38" fmla="*/ 3780 w 21"/>
                <a:gd name="T39" fmla="*/ 37523 h 11"/>
                <a:gd name="T40" fmla="*/ 0 w 21"/>
                <a:gd name="T41" fmla="*/ 37523 h 11"/>
                <a:gd name="T42" fmla="*/ 7560 w 21"/>
                <a:gd name="T43" fmla="*/ 33770 h 11"/>
                <a:gd name="T44" fmla="*/ 15119 w 21"/>
                <a:gd name="T45" fmla="*/ 22514 h 11"/>
                <a:gd name="T46" fmla="*/ 18899 w 21"/>
                <a:gd name="T47" fmla="*/ 18761 h 11"/>
                <a:gd name="T48" fmla="*/ 22679 w 21"/>
                <a:gd name="T49" fmla="*/ 15009 h 11"/>
                <a:gd name="T50" fmla="*/ 30238 w 21"/>
                <a:gd name="T51" fmla="*/ 11257 h 11"/>
                <a:gd name="T52" fmla="*/ 37798 w 21"/>
                <a:gd name="T53" fmla="*/ 7505 h 11"/>
                <a:gd name="T54" fmla="*/ 45357 w 21"/>
                <a:gd name="T55" fmla="*/ 7505 h 11"/>
                <a:gd name="T56" fmla="*/ 45357 w 21"/>
                <a:gd name="T57" fmla="*/ 7505 h 11"/>
                <a:gd name="T58" fmla="*/ 45357 w 21"/>
                <a:gd name="T59" fmla="*/ 3752 h 11"/>
                <a:gd name="T60" fmla="*/ 49137 w 21"/>
                <a:gd name="T61" fmla="*/ 3752 h 11"/>
                <a:gd name="T62" fmla="*/ 49137 w 21"/>
                <a:gd name="T63" fmla="*/ 3752 h 11"/>
                <a:gd name="T64" fmla="*/ 45357 w 21"/>
                <a:gd name="T65" fmla="*/ 7505 h 11"/>
                <a:gd name="T66" fmla="*/ 49137 w 21"/>
                <a:gd name="T67" fmla="*/ 11257 h 11"/>
                <a:gd name="T68" fmla="*/ 60476 w 21"/>
                <a:gd name="T69" fmla="*/ 22514 h 11"/>
                <a:gd name="T70" fmla="*/ 64256 w 21"/>
                <a:gd name="T71" fmla="*/ 18761 h 11"/>
                <a:gd name="T72" fmla="*/ 68036 w 21"/>
                <a:gd name="T73" fmla="*/ 18761 h 11"/>
                <a:gd name="T74" fmla="*/ 71815 w 21"/>
                <a:gd name="T75" fmla="*/ 18761 h 11"/>
                <a:gd name="T76" fmla="*/ 79375 w 21"/>
                <a:gd name="T77" fmla="*/ 26266 h 11"/>
                <a:gd name="T78" fmla="*/ 71815 w 21"/>
                <a:gd name="T79" fmla="*/ 33770 h 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
                <a:gd name="T121" fmla="*/ 0 h 11"/>
                <a:gd name="T122" fmla="*/ 21 w 21"/>
                <a:gd name="T123" fmla="*/ 11 h 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 h="11">
                  <a:moveTo>
                    <a:pt x="19" y="9"/>
                  </a:moveTo>
                  <a:cubicBezTo>
                    <a:pt x="18" y="10"/>
                    <a:pt x="17" y="11"/>
                    <a:pt x="15" y="10"/>
                  </a:cubicBezTo>
                  <a:cubicBezTo>
                    <a:pt x="15" y="10"/>
                    <a:pt x="15" y="10"/>
                    <a:pt x="15" y="10"/>
                  </a:cubicBezTo>
                  <a:cubicBezTo>
                    <a:pt x="14" y="10"/>
                    <a:pt x="15" y="9"/>
                    <a:pt x="14" y="10"/>
                  </a:cubicBezTo>
                  <a:cubicBezTo>
                    <a:pt x="14" y="10"/>
                    <a:pt x="14" y="10"/>
                    <a:pt x="14" y="10"/>
                  </a:cubicBezTo>
                  <a:cubicBezTo>
                    <a:pt x="13" y="10"/>
                    <a:pt x="13" y="11"/>
                    <a:pt x="12" y="10"/>
                  </a:cubicBezTo>
                  <a:cubicBezTo>
                    <a:pt x="11" y="11"/>
                    <a:pt x="10" y="10"/>
                    <a:pt x="10" y="10"/>
                  </a:cubicBezTo>
                  <a:cubicBezTo>
                    <a:pt x="9" y="10"/>
                    <a:pt x="9" y="10"/>
                    <a:pt x="9" y="10"/>
                  </a:cubicBezTo>
                  <a:cubicBezTo>
                    <a:pt x="8" y="10"/>
                    <a:pt x="8" y="10"/>
                    <a:pt x="7" y="10"/>
                  </a:cubicBezTo>
                  <a:cubicBezTo>
                    <a:pt x="7" y="9"/>
                    <a:pt x="6" y="10"/>
                    <a:pt x="6" y="9"/>
                  </a:cubicBezTo>
                  <a:cubicBezTo>
                    <a:pt x="6" y="9"/>
                    <a:pt x="6" y="9"/>
                    <a:pt x="6" y="9"/>
                  </a:cubicBezTo>
                  <a:cubicBezTo>
                    <a:pt x="6" y="9"/>
                    <a:pt x="6" y="9"/>
                    <a:pt x="6" y="9"/>
                  </a:cubicBezTo>
                  <a:cubicBezTo>
                    <a:pt x="4" y="9"/>
                    <a:pt x="3" y="10"/>
                    <a:pt x="2" y="10"/>
                  </a:cubicBezTo>
                  <a:cubicBezTo>
                    <a:pt x="2" y="11"/>
                    <a:pt x="2" y="10"/>
                    <a:pt x="2" y="10"/>
                  </a:cubicBezTo>
                  <a:cubicBezTo>
                    <a:pt x="2" y="10"/>
                    <a:pt x="2" y="10"/>
                    <a:pt x="2" y="10"/>
                  </a:cubicBezTo>
                  <a:cubicBezTo>
                    <a:pt x="3" y="10"/>
                    <a:pt x="4" y="9"/>
                    <a:pt x="5" y="9"/>
                  </a:cubicBezTo>
                  <a:cubicBezTo>
                    <a:pt x="5" y="9"/>
                    <a:pt x="5" y="8"/>
                    <a:pt x="5" y="8"/>
                  </a:cubicBezTo>
                  <a:cubicBezTo>
                    <a:pt x="5" y="8"/>
                    <a:pt x="5" y="7"/>
                    <a:pt x="4" y="8"/>
                  </a:cubicBezTo>
                  <a:cubicBezTo>
                    <a:pt x="4" y="8"/>
                    <a:pt x="4" y="8"/>
                    <a:pt x="4" y="8"/>
                  </a:cubicBezTo>
                  <a:cubicBezTo>
                    <a:pt x="3" y="9"/>
                    <a:pt x="2" y="9"/>
                    <a:pt x="1" y="10"/>
                  </a:cubicBezTo>
                  <a:cubicBezTo>
                    <a:pt x="1" y="10"/>
                    <a:pt x="0" y="10"/>
                    <a:pt x="0" y="10"/>
                  </a:cubicBezTo>
                  <a:cubicBezTo>
                    <a:pt x="0" y="9"/>
                    <a:pt x="1" y="9"/>
                    <a:pt x="2" y="9"/>
                  </a:cubicBezTo>
                  <a:cubicBezTo>
                    <a:pt x="3" y="8"/>
                    <a:pt x="5" y="7"/>
                    <a:pt x="4" y="6"/>
                  </a:cubicBezTo>
                  <a:cubicBezTo>
                    <a:pt x="4" y="6"/>
                    <a:pt x="5" y="6"/>
                    <a:pt x="5" y="5"/>
                  </a:cubicBezTo>
                  <a:cubicBezTo>
                    <a:pt x="5" y="5"/>
                    <a:pt x="5" y="4"/>
                    <a:pt x="6" y="4"/>
                  </a:cubicBezTo>
                  <a:cubicBezTo>
                    <a:pt x="6" y="3"/>
                    <a:pt x="7" y="3"/>
                    <a:pt x="8" y="3"/>
                  </a:cubicBezTo>
                  <a:cubicBezTo>
                    <a:pt x="9" y="3"/>
                    <a:pt x="9" y="2"/>
                    <a:pt x="10" y="2"/>
                  </a:cubicBezTo>
                  <a:cubicBezTo>
                    <a:pt x="10" y="2"/>
                    <a:pt x="11" y="3"/>
                    <a:pt x="12" y="2"/>
                  </a:cubicBezTo>
                  <a:cubicBezTo>
                    <a:pt x="12" y="2"/>
                    <a:pt x="12" y="2"/>
                    <a:pt x="12" y="2"/>
                  </a:cubicBezTo>
                  <a:cubicBezTo>
                    <a:pt x="12" y="1"/>
                    <a:pt x="12" y="1"/>
                    <a:pt x="12" y="1"/>
                  </a:cubicBezTo>
                  <a:cubicBezTo>
                    <a:pt x="12" y="1"/>
                    <a:pt x="12" y="0"/>
                    <a:pt x="13" y="1"/>
                  </a:cubicBezTo>
                  <a:cubicBezTo>
                    <a:pt x="13" y="0"/>
                    <a:pt x="13" y="1"/>
                    <a:pt x="13" y="1"/>
                  </a:cubicBezTo>
                  <a:cubicBezTo>
                    <a:pt x="13" y="2"/>
                    <a:pt x="13" y="2"/>
                    <a:pt x="12" y="2"/>
                  </a:cubicBezTo>
                  <a:cubicBezTo>
                    <a:pt x="13" y="3"/>
                    <a:pt x="13" y="3"/>
                    <a:pt x="13" y="3"/>
                  </a:cubicBezTo>
                  <a:cubicBezTo>
                    <a:pt x="15" y="3"/>
                    <a:pt x="16" y="4"/>
                    <a:pt x="16" y="6"/>
                  </a:cubicBezTo>
                  <a:cubicBezTo>
                    <a:pt x="16" y="6"/>
                    <a:pt x="17" y="5"/>
                    <a:pt x="17" y="5"/>
                  </a:cubicBezTo>
                  <a:cubicBezTo>
                    <a:pt x="18" y="5"/>
                    <a:pt x="18" y="5"/>
                    <a:pt x="18" y="5"/>
                  </a:cubicBezTo>
                  <a:cubicBezTo>
                    <a:pt x="19" y="5"/>
                    <a:pt x="19" y="5"/>
                    <a:pt x="19" y="5"/>
                  </a:cubicBezTo>
                  <a:cubicBezTo>
                    <a:pt x="20" y="5"/>
                    <a:pt x="21" y="6"/>
                    <a:pt x="21" y="7"/>
                  </a:cubicBezTo>
                  <a:cubicBezTo>
                    <a:pt x="21" y="7"/>
                    <a:pt x="20" y="8"/>
                    <a:pt x="19"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4" name="Freeform 527"/>
            <p:cNvSpPr>
              <a:spLocks noChangeArrowheads="1"/>
            </p:cNvSpPr>
            <p:nvPr/>
          </p:nvSpPr>
          <p:spPr bwMode="auto">
            <a:xfrm>
              <a:off x="717550" y="38100"/>
              <a:ext cx="25400" cy="33338"/>
            </a:xfrm>
            <a:custGeom>
              <a:avLst/>
              <a:gdLst>
                <a:gd name="T0" fmla="*/ 21771 w 7"/>
                <a:gd name="T1" fmla="*/ 33338 h 9"/>
                <a:gd name="T2" fmla="*/ 7257 w 7"/>
                <a:gd name="T3" fmla="*/ 14817 h 9"/>
                <a:gd name="T4" fmla="*/ 3629 w 7"/>
                <a:gd name="T5" fmla="*/ 7408 h 9"/>
                <a:gd name="T6" fmla="*/ 0 w 7"/>
                <a:gd name="T7" fmla="*/ 0 h 9"/>
                <a:gd name="T8" fmla="*/ 3629 w 7"/>
                <a:gd name="T9" fmla="*/ 0 h 9"/>
                <a:gd name="T10" fmla="*/ 14514 w 7"/>
                <a:gd name="T11" fmla="*/ 11113 h 9"/>
                <a:gd name="T12" fmla="*/ 21771 w 7"/>
                <a:gd name="T13" fmla="*/ 25930 h 9"/>
                <a:gd name="T14" fmla="*/ 21771 w 7"/>
                <a:gd name="T15" fmla="*/ 33338 h 9"/>
                <a:gd name="T16" fmla="*/ 21771 w 7"/>
                <a:gd name="T17" fmla="*/ 33338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9"/>
                <a:gd name="T29" fmla="*/ 7 w 7"/>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9">
                  <a:moveTo>
                    <a:pt x="6" y="9"/>
                  </a:moveTo>
                  <a:cubicBezTo>
                    <a:pt x="4" y="8"/>
                    <a:pt x="3" y="6"/>
                    <a:pt x="2" y="4"/>
                  </a:cubicBezTo>
                  <a:cubicBezTo>
                    <a:pt x="1" y="2"/>
                    <a:pt x="1" y="2"/>
                    <a:pt x="1" y="2"/>
                  </a:cubicBezTo>
                  <a:cubicBezTo>
                    <a:pt x="1" y="2"/>
                    <a:pt x="1" y="1"/>
                    <a:pt x="0" y="0"/>
                  </a:cubicBezTo>
                  <a:cubicBezTo>
                    <a:pt x="1" y="0"/>
                    <a:pt x="1" y="0"/>
                    <a:pt x="1" y="0"/>
                  </a:cubicBezTo>
                  <a:cubicBezTo>
                    <a:pt x="2" y="1"/>
                    <a:pt x="3" y="2"/>
                    <a:pt x="4" y="3"/>
                  </a:cubicBezTo>
                  <a:cubicBezTo>
                    <a:pt x="5" y="5"/>
                    <a:pt x="5" y="6"/>
                    <a:pt x="6" y="7"/>
                  </a:cubicBezTo>
                  <a:cubicBezTo>
                    <a:pt x="6" y="8"/>
                    <a:pt x="7" y="8"/>
                    <a:pt x="6" y="9"/>
                  </a:cubicBezTo>
                  <a:cubicBezTo>
                    <a:pt x="6" y="9"/>
                    <a:pt x="6" y="9"/>
                    <a:pt x="6"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5" name="Freeform 528"/>
            <p:cNvSpPr>
              <a:spLocks noChangeArrowheads="1"/>
            </p:cNvSpPr>
            <p:nvPr/>
          </p:nvSpPr>
          <p:spPr bwMode="auto">
            <a:xfrm>
              <a:off x="788988" y="342900"/>
              <a:ext cx="49213" cy="30163"/>
            </a:xfrm>
            <a:custGeom>
              <a:avLst/>
              <a:gdLst>
                <a:gd name="T0" fmla="*/ 45427 w 13"/>
                <a:gd name="T1" fmla="*/ 18852 h 8"/>
                <a:gd name="T2" fmla="*/ 41642 w 13"/>
                <a:gd name="T3" fmla="*/ 22622 h 8"/>
                <a:gd name="T4" fmla="*/ 26499 w 13"/>
                <a:gd name="T5" fmla="*/ 30163 h 8"/>
                <a:gd name="T6" fmla="*/ 18928 w 13"/>
                <a:gd name="T7" fmla="*/ 30163 h 8"/>
                <a:gd name="T8" fmla="*/ 15142 w 13"/>
                <a:gd name="T9" fmla="*/ 30163 h 8"/>
                <a:gd name="T10" fmla="*/ 7571 w 13"/>
                <a:gd name="T11" fmla="*/ 26393 h 8"/>
                <a:gd name="T12" fmla="*/ 0 w 13"/>
                <a:gd name="T13" fmla="*/ 22622 h 8"/>
                <a:gd name="T14" fmla="*/ 3786 w 13"/>
                <a:gd name="T15" fmla="*/ 18852 h 8"/>
                <a:gd name="T16" fmla="*/ 11357 w 13"/>
                <a:gd name="T17" fmla="*/ 11311 h 8"/>
                <a:gd name="T18" fmla="*/ 15142 w 13"/>
                <a:gd name="T19" fmla="*/ 7541 h 8"/>
                <a:gd name="T20" fmla="*/ 26499 w 13"/>
                <a:gd name="T21" fmla="*/ 3770 h 8"/>
                <a:gd name="T22" fmla="*/ 45427 w 13"/>
                <a:gd name="T23" fmla="*/ 3770 h 8"/>
                <a:gd name="T24" fmla="*/ 49213 w 13"/>
                <a:gd name="T25" fmla="*/ 18852 h 8"/>
                <a:gd name="T26" fmla="*/ 45427 w 13"/>
                <a:gd name="T27" fmla="*/ 18852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8"/>
                <a:gd name="T44" fmla="*/ 13 w 13"/>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8">
                  <a:moveTo>
                    <a:pt x="12" y="5"/>
                  </a:moveTo>
                  <a:cubicBezTo>
                    <a:pt x="12" y="6"/>
                    <a:pt x="12" y="6"/>
                    <a:pt x="11" y="6"/>
                  </a:cubicBezTo>
                  <a:cubicBezTo>
                    <a:pt x="10" y="7"/>
                    <a:pt x="9" y="7"/>
                    <a:pt x="7" y="8"/>
                  </a:cubicBezTo>
                  <a:cubicBezTo>
                    <a:pt x="7" y="8"/>
                    <a:pt x="6" y="8"/>
                    <a:pt x="5" y="8"/>
                  </a:cubicBezTo>
                  <a:cubicBezTo>
                    <a:pt x="4" y="8"/>
                    <a:pt x="4" y="8"/>
                    <a:pt x="4" y="8"/>
                  </a:cubicBezTo>
                  <a:cubicBezTo>
                    <a:pt x="3" y="8"/>
                    <a:pt x="2" y="7"/>
                    <a:pt x="2" y="7"/>
                  </a:cubicBezTo>
                  <a:cubicBezTo>
                    <a:pt x="1" y="6"/>
                    <a:pt x="0" y="6"/>
                    <a:pt x="0" y="6"/>
                  </a:cubicBezTo>
                  <a:cubicBezTo>
                    <a:pt x="0" y="5"/>
                    <a:pt x="1" y="5"/>
                    <a:pt x="1" y="5"/>
                  </a:cubicBezTo>
                  <a:cubicBezTo>
                    <a:pt x="2" y="4"/>
                    <a:pt x="3" y="4"/>
                    <a:pt x="3" y="3"/>
                  </a:cubicBezTo>
                  <a:cubicBezTo>
                    <a:pt x="4" y="3"/>
                    <a:pt x="3" y="2"/>
                    <a:pt x="4" y="2"/>
                  </a:cubicBezTo>
                  <a:cubicBezTo>
                    <a:pt x="5" y="1"/>
                    <a:pt x="6" y="2"/>
                    <a:pt x="7" y="1"/>
                  </a:cubicBezTo>
                  <a:cubicBezTo>
                    <a:pt x="8" y="1"/>
                    <a:pt x="10" y="0"/>
                    <a:pt x="12" y="1"/>
                  </a:cubicBezTo>
                  <a:cubicBezTo>
                    <a:pt x="12" y="2"/>
                    <a:pt x="12" y="3"/>
                    <a:pt x="13" y="5"/>
                  </a:cubicBezTo>
                  <a:cubicBezTo>
                    <a:pt x="12" y="5"/>
                    <a:pt x="12" y="5"/>
                    <a:pt x="12"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6" name="Freeform 529"/>
            <p:cNvSpPr>
              <a:spLocks noChangeArrowheads="1"/>
            </p:cNvSpPr>
            <p:nvPr/>
          </p:nvSpPr>
          <p:spPr bwMode="auto">
            <a:xfrm>
              <a:off x="622300" y="298450"/>
              <a:ext cx="230188" cy="188913"/>
            </a:xfrm>
            <a:custGeom>
              <a:avLst/>
              <a:gdLst>
                <a:gd name="T0" fmla="*/ 207547 w 61"/>
                <a:gd name="T1" fmla="*/ 117126 h 50"/>
                <a:gd name="T2" fmla="*/ 203773 w 61"/>
                <a:gd name="T3" fmla="*/ 132239 h 50"/>
                <a:gd name="T4" fmla="*/ 181132 w 61"/>
                <a:gd name="T5" fmla="*/ 124683 h 50"/>
                <a:gd name="T6" fmla="*/ 169811 w 61"/>
                <a:gd name="T7" fmla="*/ 136017 h 50"/>
                <a:gd name="T8" fmla="*/ 177358 w 61"/>
                <a:gd name="T9" fmla="*/ 136017 h 50"/>
                <a:gd name="T10" fmla="*/ 196226 w 61"/>
                <a:gd name="T11" fmla="*/ 139796 h 50"/>
                <a:gd name="T12" fmla="*/ 188679 w 61"/>
                <a:gd name="T13" fmla="*/ 154909 h 50"/>
                <a:gd name="T14" fmla="*/ 173584 w 61"/>
                <a:gd name="T15" fmla="*/ 170022 h 50"/>
                <a:gd name="T16" fmla="*/ 154717 w 61"/>
                <a:gd name="T17" fmla="*/ 188913 h 50"/>
                <a:gd name="T18" fmla="*/ 143396 w 61"/>
                <a:gd name="T19" fmla="*/ 185135 h 50"/>
                <a:gd name="T20" fmla="*/ 132075 w 61"/>
                <a:gd name="T21" fmla="*/ 188913 h 50"/>
                <a:gd name="T22" fmla="*/ 120754 w 61"/>
                <a:gd name="T23" fmla="*/ 177578 h 50"/>
                <a:gd name="T24" fmla="*/ 105660 w 61"/>
                <a:gd name="T25" fmla="*/ 166243 h 50"/>
                <a:gd name="T26" fmla="*/ 98113 w 61"/>
                <a:gd name="T27" fmla="*/ 136017 h 50"/>
                <a:gd name="T28" fmla="*/ 98113 w 61"/>
                <a:gd name="T29" fmla="*/ 109570 h 50"/>
                <a:gd name="T30" fmla="*/ 94339 w 61"/>
                <a:gd name="T31" fmla="*/ 102013 h 50"/>
                <a:gd name="T32" fmla="*/ 64151 w 61"/>
                <a:gd name="T33" fmla="*/ 94457 h 50"/>
                <a:gd name="T34" fmla="*/ 41509 w 61"/>
                <a:gd name="T35" fmla="*/ 90678 h 50"/>
                <a:gd name="T36" fmla="*/ 11321 w 61"/>
                <a:gd name="T37" fmla="*/ 79343 h 50"/>
                <a:gd name="T38" fmla="*/ 22641 w 61"/>
                <a:gd name="T39" fmla="*/ 45339 h 50"/>
                <a:gd name="T40" fmla="*/ 18868 w 61"/>
                <a:gd name="T41" fmla="*/ 37783 h 50"/>
                <a:gd name="T42" fmla="*/ 11321 w 61"/>
                <a:gd name="T43" fmla="*/ 30226 h 50"/>
                <a:gd name="T44" fmla="*/ 22641 w 61"/>
                <a:gd name="T45" fmla="*/ 11335 h 50"/>
                <a:gd name="T46" fmla="*/ 60377 w 61"/>
                <a:gd name="T47" fmla="*/ 0 h 50"/>
                <a:gd name="T48" fmla="*/ 75471 w 61"/>
                <a:gd name="T49" fmla="*/ 22670 h 50"/>
                <a:gd name="T50" fmla="*/ 56604 w 61"/>
                <a:gd name="T51" fmla="*/ 37783 h 50"/>
                <a:gd name="T52" fmla="*/ 75471 w 61"/>
                <a:gd name="T53" fmla="*/ 45339 h 50"/>
                <a:gd name="T54" fmla="*/ 98113 w 61"/>
                <a:gd name="T55" fmla="*/ 30226 h 50"/>
                <a:gd name="T56" fmla="*/ 98113 w 61"/>
                <a:gd name="T57" fmla="*/ 11335 h 50"/>
                <a:gd name="T58" fmla="*/ 120754 w 61"/>
                <a:gd name="T59" fmla="*/ 34004 h 50"/>
                <a:gd name="T60" fmla="*/ 132075 w 61"/>
                <a:gd name="T61" fmla="*/ 41561 h 50"/>
                <a:gd name="T62" fmla="*/ 154717 w 61"/>
                <a:gd name="T63" fmla="*/ 41561 h 50"/>
                <a:gd name="T64" fmla="*/ 162264 w 61"/>
                <a:gd name="T65" fmla="*/ 41561 h 50"/>
                <a:gd name="T66" fmla="*/ 169811 w 61"/>
                <a:gd name="T67" fmla="*/ 52896 h 50"/>
                <a:gd name="T68" fmla="*/ 139622 w 61"/>
                <a:gd name="T69" fmla="*/ 68009 h 50"/>
                <a:gd name="T70" fmla="*/ 124528 w 61"/>
                <a:gd name="T71" fmla="*/ 52896 h 50"/>
                <a:gd name="T72" fmla="*/ 94339 w 61"/>
                <a:gd name="T73" fmla="*/ 68009 h 50"/>
                <a:gd name="T74" fmla="*/ 90566 w 61"/>
                <a:gd name="T75" fmla="*/ 56674 h 50"/>
                <a:gd name="T76" fmla="*/ 79245 w 61"/>
                <a:gd name="T77" fmla="*/ 52896 h 50"/>
                <a:gd name="T78" fmla="*/ 83019 w 61"/>
                <a:gd name="T79" fmla="*/ 71787 h 50"/>
                <a:gd name="T80" fmla="*/ 98113 w 61"/>
                <a:gd name="T81" fmla="*/ 86900 h 50"/>
                <a:gd name="T82" fmla="*/ 120754 w 61"/>
                <a:gd name="T83" fmla="*/ 86900 h 50"/>
                <a:gd name="T84" fmla="*/ 150943 w 61"/>
                <a:gd name="T85" fmla="*/ 71787 h 50"/>
                <a:gd name="T86" fmla="*/ 181132 w 61"/>
                <a:gd name="T87" fmla="*/ 79343 h 50"/>
                <a:gd name="T88" fmla="*/ 188679 w 61"/>
                <a:gd name="T89" fmla="*/ 86900 h 50"/>
                <a:gd name="T90" fmla="*/ 184905 w 61"/>
                <a:gd name="T91" fmla="*/ 105791 h 50"/>
                <a:gd name="T92" fmla="*/ 192452 w 61"/>
                <a:gd name="T93" fmla="*/ 109570 h 50"/>
                <a:gd name="T94" fmla="*/ 211320 w 61"/>
                <a:gd name="T95" fmla="*/ 98235 h 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1"/>
                <a:gd name="T145" fmla="*/ 0 h 50"/>
                <a:gd name="T146" fmla="*/ 61 w 61"/>
                <a:gd name="T147" fmla="*/ 50 h 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1" h="50">
                  <a:moveTo>
                    <a:pt x="60" y="28"/>
                  </a:moveTo>
                  <a:cubicBezTo>
                    <a:pt x="59" y="28"/>
                    <a:pt x="59" y="29"/>
                    <a:pt x="58" y="29"/>
                  </a:cubicBezTo>
                  <a:cubicBezTo>
                    <a:pt x="57" y="29"/>
                    <a:pt x="57" y="29"/>
                    <a:pt x="57" y="30"/>
                  </a:cubicBezTo>
                  <a:cubicBezTo>
                    <a:pt x="57" y="31"/>
                    <a:pt x="56" y="31"/>
                    <a:pt x="55" y="31"/>
                  </a:cubicBezTo>
                  <a:cubicBezTo>
                    <a:pt x="55" y="31"/>
                    <a:pt x="54" y="31"/>
                    <a:pt x="54" y="31"/>
                  </a:cubicBezTo>
                  <a:cubicBezTo>
                    <a:pt x="54" y="31"/>
                    <a:pt x="55" y="32"/>
                    <a:pt x="54" y="32"/>
                  </a:cubicBezTo>
                  <a:cubicBezTo>
                    <a:pt x="54" y="33"/>
                    <a:pt x="54" y="33"/>
                    <a:pt x="54" y="34"/>
                  </a:cubicBezTo>
                  <a:cubicBezTo>
                    <a:pt x="54" y="34"/>
                    <a:pt x="54" y="35"/>
                    <a:pt x="54" y="35"/>
                  </a:cubicBezTo>
                  <a:cubicBezTo>
                    <a:pt x="53" y="35"/>
                    <a:pt x="52" y="34"/>
                    <a:pt x="51" y="34"/>
                  </a:cubicBezTo>
                  <a:cubicBezTo>
                    <a:pt x="50" y="34"/>
                    <a:pt x="50" y="34"/>
                    <a:pt x="49" y="33"/>
                  </a:cubicBezTo>
                  <a:cubicBezTo>
                    <a:pt x="49" y="33"/>
                    <a:pt x="50" y="33"/>
                    <a:pt x="49" y="32"/>
                  </a:cubicBezTo>
                  <a:cubicBezTo>
                    <a:pt x="49" y="33"/>
                    <a:pt x="49" y="33"/>
                    <a:pt x="48" y="33"/>
                  </a:cubicBezTo>
                  <a:cubicBezTo>
                    <a:pt x="48" y="33"/>
                    <a:pt x="47" y="33"/>
                    <a:pt x="47" y="33"/>
                  </a:cubicBezTo>
                  <a:cubicBezTo>
                    <a:pt x="47" y="33"/>
                    <a:pt x="47" y="32"/>
                    <a:pt x="47" y="33"/>
                  </a:cubicBezTo>
                  <a:cubicBezTo>
                    <a:pt x="46" y="34"/>
                    <a:pt x="45" y="34"/>
                    <a:pt x="44" y="36"/>
                  </a:cubicBezTo>
                  <a:cubicBezTo>
                    <a:pt x="45" y="36"/>
                    <a:pt x="45" y="36"/>
                    <a:pt x="45" y="36"/>
                  </a:cubicBezTo>
                  <a:cubicBezTo>
                    <a:pt x="46" y="36"/>
                    <a:pt x="46" y="36"/>
                    <a:pt x="46" y="36"/>
                  </a:cubicBezTo>
                  <a:cubicBezTo>
                    <a:pt x="46" y="35"/>
                    <a:pt x="47" y="35"/>
                    <a:pt x="47" y="35"/>
                  </a:cubicBezTo>
                  <a:cubicBezTo>
                    <a:pt x="48" y="35"/>
                    <a:pt x="48" y="35"/>
                    <a:pt x="47" y="36"/>
                  </a:cubicBezTo>
                  <a:cubicBezTo>
                    <a:pt x="47" y="36"/>
                    <a:pt x="47" y="36"/>
                    <a:pt x="47" y="36"/>
                  </a:cubicBezTo>
                  <a:cubicBezTo>
                    <a:pt x="47" y="37"/>
                    <a:pt x="48" y="37"/>
                    <a:pt x="49" y="37"/>
                  </a:cubicBezTo>
                  <a:cubicBezTo>
                    <a:pt x="50" y="37"/>
                    <a:pt x="50" y="37"/>
                    <a:pt x="50" y="37"/>
                  </a:cubicBezTo>
                  <a:cubicBezTo>
                    <a:pt x="50" y="36"/>
                    <a:pt x="51" y="36"/>
                    <a:pt x="51" y="36"/>
                  </a:cubicBezTo>
                  <a:cubicBezTo>
                    <a:pt x="52" y="36"/>
                    <a:pt x="52" y="36"/>
                    <a:pt x="52" y="37"/>
                  </a:cubicBezTo>
                  <a:cubicBezTo>
                    <a:pt x="52" y="37"/>
                    <a:pt x="51" y="37"/>
                    <a:pt x="51" y="38"/>
                  </a:cubicBezTo>
                  <a:cubicBezTo>
                    <a:pt x="51" y="38"/>
                    <a:pt x="50" y="38"/>
                    <a:pt x="50" y="38"/>
                  </a:cubicBezTo>
                  <a:cubicBezTo>
                    <a:pt x="50" y="39"/>
                    <a:pt x="50" y="40"/>
                    <a:pt x="50" y="40"/>
                  </a:cubicBezTo>
                  <a:cubicBezTo>
                    <a:pt x="50" y="41"/>
                    <a:pt x="50" y="41"/>
                    <a:pt x="50" y="41"/>
                  </a:cubicBezTo>
                  <a:cubicBezTo>
                    <a:pt x="49" y="42"/>
                    <a:pt x="52" y="42"/>
                    <a:pt x="50" y="43"/>
                  </a:cubicBezTo>
                  <a:cubicBezTo>
                    <a:pt x="50" y="43"/>
                    <a:pt x="49" y="43"/>
                    <a:pt x="49" y="43"/>
                  </a:cubicBezTo>
                  <a:cubicBezTo>
                    <a:pt x="48" y="44"/>
                    <a:pt x="48" y="44"/>
                    <a:pt x="48" y="45"/>
                  </a:cubicBezTo>
                  <a:cubicBezTo>
                    <a:pt x="48" y="46"/>
                    <a:pt x="47" y="45"/>
                    <a:pt x="46" y="45"/>
                  </a:cubicBezTo>
                  <a:cubicBezTo>
                    <a:pt x="45" y="46"/>
                    <a:pt x="45" y="46"/>
                    <a:pt x="44" y="46"/>
                  </a:cubicBezTo>
                  <a:cubicBezTo>
                    <a:pt x="44" y="47"/>
                    <a:pt x="43" y="47"/>
                    <a:pt x="43" y="48"/>
                  </a:cubicBezTo>
                  <a:cubicBezTo>
                    <a:pt x="42" y="48"/>
                    <a:pt x="43" y="49"/>
                    <a:pt x="42" y="49"/>
                  </a:cubicBezTo>
                  <a:cubicBezTo>
                    <a:pt x="42" y="50"/>
                    <a:pt x="41" y="50"/>
                    <a:pt x="41" y="50"/>
                  </a:cubicBezTo>
                  <a:cubicBezTo>
                    <a:pt x="41" y="49"/>
                    <a:pt x="40" y="49"/>
                    <a:pt x="40" y="49"/>
                  </a:cubicBezTo>
                  <a:cubicBezTo>
                    <a:pt x="40" y="48"/>
                    <a:pt x="41" y="48"/>
                    <a:pt x="40" y="48"/>
                  </a:cubicBezTo>
                  <a:cubicBezTo>
                    <a:pt x="39" y="48"/>
                    <a:pt x="39" y="49"/>
                    <a:pt x="38" y="49"/>
                  </a:cubicBezTo>
                  <a:cubicBezTo>
                    <a:pt x="38" y="49"/>
                    <a:pt x="38" y="49"/>
                    <a:pt x="38" y="49"/>
                  </a:cubicBezTo>
                  <a:cubicBezTo>
                    <a:pt x="38" y="49"/>
                    <a:pt x="38" y="48"/>
                    <a:pt x="38" y="48"/>
                  </a:cubicBezTo>
                  <a:cubicBezTo>
                    <a:pt x="38" y="48"/>
                    <a:pt x="37" y="48"/>
                    <a:pt x="37" y="48"/>
                  </a:cubicBezTo>
                  <a:cubicBezTo>
                    <a:pt x="36" y="48"/>
                    <a:pt x="36" y="49"/>
                    <a:pt x="35" y="49"/>
                  </a:cubicBezTo>
                  <a:cubicBezTo>
                    <a:pt x="35" y="50"/>
                    <a:pt x="35" y="50"/>
                    <a:pt x="35" y="50"/>
                  </a:cubicBezTo>
                  <a:cubicBezTo>
                    <a:pt x="34" y="50"/>
                    <a:pt x="34" y="50"/>
                    <a:pt x="34" y="50"/>
                  </a:cubicBezTo>
                  <a:cubicBezTo>
                    <a:pt x="33" y="49"/>
                    <a:pt x="37" y="48"/>
                    <a:pt x="34" y="48"/>
                  </a:cubicBezTo>
                  <a:cubicBezTo>
                    <a:pt x="33" y="48"/>
                    <a:pt x="33" y="49"/>
                    <a:pt x="32" y="49"/>
                  </a:cubicBezTo>
                  <a:cubicBezTo>
                    <a:pt x="31" y="48"/>
                    <a:pt x="33" y="48"/>
                    <a:pt x="32" y="47"/>
                  </a:cubicBezTo>
                  <a:cubicBezTo>
                    <a:pt x="32" y="47"/>
                    <a:pt x="31" y="47"/>
                    <a:pt x="30" y="47"/>
                  </a:cubicBezTo>
                  <a:cubicBezTo>
                    <a:pt x="30" y="47"/>
                    <a:pt x="30" y="46"/>
                    <a:pt x="30" y="46"/>
                  </a:cubicBezTo>
                  <a:cubicBezTo>
                    <a:pt x="30" y="46"/>
                    <a:pt x="29" y="45"/>
                    <a:pt x="30" y="45"/>
                  </a:cubicBezTo>
                  <a:cubicBezTo>
                    <a:pt x="29" y="45"/>
                    <a:pt x="28" y="45"/>
                    <a:pt x="28" y="44"/>
                  </a:cubicBezTo>
                  <a:cubicBezTo>
                    <a:pt x="28" y="43"/>
                    <a:pt x="27" y="43"/>
                    <a:pt x="28" y="42"/>
                  </a:cubicBezTo>
                  <a:cubicBezTo>
                    <a:pt x="28" y="42"/>
                    <a:pt x="27" y="41"/>
                    <a:pt x="28" y="41"/>
                  </a:cubicBezTo>
                  <a:cubicBezTo>
                    <a:pt x="27" y="40"/>
                    <a:pt x="25" y="39"/>
                    <a:pt x="25" y="38"/>
                  </a:cubicBezTo>
                  <a:cubicBezTo>
                    <a:pt x="25" y="37"/>
                    <a:pt x="26" y="37"/>
                    <a:pt x="26" y="36"/>
                  </a:cubicBezTo>
                  <a:cubicBezTo>
                    <a:pt x="25" y="35"/>
                    <a:pt x="27" y="34"/>
                    <a:pt x="27" y="33"/>
                  </a:cubicBezTo>
                  <a:cubicBezTo>
                    <a:pt x="27" y="32"/>
                    <a:pt x="26" y="32"/>
                    <a:pt x="26" y="31"/>
                  </a:cubicBezTo>
                  <a:cubicBezTo>
                    <a:pt x="26" y="31"/>
                    <a:pt x="27" y="31"/>
                    <a:pt x="27" y="30"/>
                  </a:cubicBezTo>
                  <a:cubicBezTo>
                    <a:pt x="26" y="30"/>
                    <a:pt x="28" y="29"/>
                    <a:pt x="26" y="29"/>
                  </a:cubicBezTo>
                  <a:cubicBezTo>
                    <a:pt x="26" y="29"/>
                    <a:pt x="26" y="29"/>
                    <a:pt x="26" y="29"/>
                  </a:cubicBezTo>
                  <a:cubicBezTo>
                    <a:pt x="26" y="28"/>
                    <a:pt x="26" y="28"/>
                    <a:pt x="26" y="28"/>
                  </a:cubicBezTo>
                  <a:cubicBezTo>
                    <a:pt x="26" y="27"/>
                    <a:pt x="26" y="27"/>
                    <a:pt x="26" y="27"/>
                  </a:cubicBezTo>
                  <a:cubicBezTo>
                    <a:pt x="26" y="27"/>
                    <a:pt x="25" y="27"/>
                    <a:pt x="25" y="27"/>
                  </a:cubicBezTo>
                  <a:cubicBezTo>
                    <a:pt x="24" y="27"/>
                    <a:pt x="24" y="27"/>
                    <a:pt x="24" y="27"/>
                  </a:cubicBezTo>
                  <a:cubicBezTo>
                    <a:pt x="23" y="26"/>
                    <a:pt x="22" y="27"/>
                    <a:pt x="22" y="27"/>
                  </a:cubicBezTo>
                  <a:cubicBezTo>
                    <a:pt x="22" y="26"/>
                    <a:pt x="21" y="26"/>
                    <a:pt x="20" y="26"/>
                  </a:cubicBezTo>
                  <a:cubicBezTo>
                    <a:pt x="19" y="26"/>
                    <a:pt x="19" y="25"/>
                    <a:pt x="17" y="25"/>
                  </a:cubicBezTo>
                  <a:cubicBezTo>
                    <a:pt x="17" y="25"/>
                    <a:pt x="17" y="25"/>
                    <a:pt x="17" y="25"/>
                  </a:cubicBezTo>
                  <a:cubicBezTo>
                    <a:pt x="16" y="24"/>
                    <a:pt x="14" y="25"/>
                    <a:pt x="14" y="24"/>
                  </a:cubicBezTo>
                  <a:cubicBezTo>
                    <a:pt x="13" y="24"/>
                    <a:pt x="13" y="24"/>
                    <a:pt x="13" y="23"/>
                  </a:cubicBezTo>
                  <a:cubicBezTo>
                    <a:pt x="12" y="23"/>
                    <a:pt x="11" y="24"/>
                    <a:pt x="11" y="24"/>
                  </a:cubicBezTo>
                  <a:cubicBezTo>
                    <a:pt x="10" y="24"/>
                    <a:pt x="10" y="24"/>
                    <a:pt x="10" y="23"/>
                  </a:cubicBezTo>
                  <a:cubicBezTo>
                    <a:pt x="10" y="23"/>
                    <a:pt x="12" y="23"/>
                    <a:pt x="11" y="22"/>
                  </a:cubicBezTo>
                  <a:cubicBezTo>
                    <a:pt x="10" y="22"/>
                    <a:pt x="9" y="22"/>
                    <a:pt x="8" y="22"/>
                  </a:cubicBezTo>
                  <a:cubicBezTo>
                    <a:pt x="6" y="22"/>
                    <a:pt x="4" y="22"/>
                    <a:pt x="3" y="21"/>
                  </a:cubicBezTo>
                  <a:cubicBezTo>
                    <a:pt x="3" y="20"/>
                    <a:pt x="3" y="20"/>
                    <a:pt x="2" y="20"/>
                  </a:cubicBezTo>
                  <a:cubicBezTo>
                    <a:pt x="1" y="20"/>
                    <a:pt x="1" y="18"/>
                    <a:pt x="1" y="17"/>
                  </a:cubicBezTo>
                  <a:cubicBezTo>
                    <a:pt x="0" y="16"/>
                    <a:pt x="3" y="15"/>
                    <a:pt x="2" y="14"/>
                  </a:cubicBezTo>
                  <a:cubicBezTo>
                    <a:pt x="3" y="13"/>
                    <a:pt x="5" y="13"/>
                    <a:pt x="6" y="12"/>
                  </a:cubicBezTo>
                  <a:cubicBezTo>
                    <a:pt x="6" y="12"/>
                    <a:pt x="6" y="11"/>
                    <a:pt x="7" y="11"/>
                  </a:cubicBezTo>
                  <a:cubicBezTo>
                    <a:pt x="6" y="11"/>
                    <a:pt x="7" y="11"/>
                    <a:pt x="6" y="11"/>
                  </a:cubicBezTo>
                  <a:cubicBezTo>
                    <a:pt x="6" y="11"/>
                    <a:pt x="5" y="11"/>
                    <a:pt x="5" y="11"/>
                  </a:cubicBezTo>
                  <a:cubicBezTo>
                    <a:pt x="5" y="11"/>
                    <a:pt x="6" y="10"/>
                    <a:pt x="5" y="10"/>
                  </a:cubicBezTo>
                  <a:cubicBezTo>
                    <a:pt x="5" y="10"/>
                    <a:pt x="4" y="10"/>
                    <a:pt x="4" y="10"/>
                  </a:cubicBezTo>
                  <a:cubicBezTo>
                    <a:pt x="4" y="10"/>
                    <a:pt x="3" y="10"/>
                    <a:pt x="4" y="10"/>
                  </a:cubicBezTo>
                  <a:cubicBezTo>
                    <a:pt x="4" y="9"/>
                    <a:pt x="5" y="9"/>
                    <a:pt x="4" y="9"/>
                  </a:cubicBezTo>
                  <a:cubicBezTo>
                    <a:pt x="4" y="8"/>
                    <a:pt x="3" y="9"/>
                    <a:pt x="3" y="8"/>
                  </a:cubicBezTo>
                  <a:cubicBezTo>
                    <a:pt x="3" y="8"/>
                    <a:pt x="4" y="8"/>
                    <a:pt x="4" y="7"/>
                  </a:cubicBezTo>
                  <a:cubicBezTo>
                    <a:pt x="4" y="7"/>
                    <a:pt x="3" y="7"/>
                    <a:pt x="3" y="6"/>
                  </a:cubicBezTo>
                  <a:cubicBezTo>
                    <a:pt x="4" y="6"/>
                    <a:pt x="5" y="5"/>
                    <a:pt x="5" y="4"/>
                  </a:cubicBezTo>
                  <a:cubicBezTo>
                    <a:pt x="5" y="4"/>
                    <a:pt x="6" y="4"/>
                    <a:pt x="6" y="3"/>
                  </a:cubicBezTo>
                  <a:cubicBezTo>
                    <a:pt x="7" y="2"/>
                    <a:pt x="8" y="2"/>
                    <a:pt x="9" y="2"/>
                  </a:cubicBezTo>
                  <a:cubicBezTo>
                    <a:pt x="9" y="1"/>
                    <a:pt x="10" y="2"/>
                    <a:pt x="11" y="1"/>
                  </a:cubicBezTo>
                  <a:cubicBezTo>
                    <a:pt x="12" y="0"/>
                    <a:pt x="13" y="0"/>
                    <a:pt x="14" y="1"/>
                  </a:cubicBezTo>
                  <a:cubicBezTo>
                    <a:pt x="15" y="1"/>
                    <a:pt x="15" y="0"/>
                    <a:pt x="16" y="0"/>
                  </a:cubicBezTo>
                  <a:cubicBezTo>
                    <a:pt x="16" y="0"/>
                    <a:pt x="16" y="1"/>
                    <a:pt x="17" y="1"/>
                  </a:cubicBezTo>
                  <a:cubicBezTo>
                    <a:pt x="17" y="1"/>
                    <a:pt x="19" y="1"/>
                    <a:pt x="19" y="2"/>
                  </a:cubicBezTo>
                  <a:cubicBezTo>
                    <a:pt x="19" y="2"/>
                    <a:pt x="19" y="3"/>
                    <a:pt x="20" y="3"/>
                  </a:cubicBezTo>
                  <a:cubicBezTo>
                    <a:pt x="20" y="4"/>
                    <a:pt x="20" y="5"/>
                    <a:pt x="20" y="6"/>
                  </a:cubicBezTo>
                  <a:cubicBezTo>
                    <a:pt x="20" y="6"/>
                    <a:pt x="19" y="7"/>
                    <a:pt x="19" y="7"/>
                  </a:cubicBezTo>
                  <a:cubicBezTo>
                    <a:pt x="19" y="8"/>
                    <a:pt x="18" y="8"/>
                    <a:pt x="18" y="9"/>
                  </a:cubicBezTo>
                  <a:cubicBezTo>
                    <a:pt x="17" y="9"/>
                    <a:pt x="16" y="9"/>
                    <a:pt x="16" y="10"/>
                  </a:cubicBezTo>
                  <a:cubicBezTo>
                    <a:pt x="16" y="10"/>
                    <a:pt x="15" y="10"/>
                    <a:pt x="15" y="10"/>
                  </a:cubicBezTo>
                  <a:cubicBezTo>
                    <a:pt x="17" y="11"/>
                    <a:pt x="18" y="12"/>
                    <a:pt x="19" y="13"/>
                  </a:cubicBezTo>
                  <a:cubicBezTo>
                    <a:pt x="19" y="14"/>
                    <a:pt x="20" y="14"/>
                    <a:pt x="20" y="14"/>
                  </a:cubicBezTo>
                  <a:cubicBezTo>
                    <a:pt x="21" y="14"/>
                    <a:pt x="21" y="14"/>
                    <a:pt x="21" y="13"/>
                  </a:cubicBezTo>
                  <a:cubicBezTo>
                    <a:pt x="21" y="13"/>
                    <a:pt x="20" y="13"/>
                    <a:pt x="20" y="12"/>
                  </a:cubicBezTo>
                  <a:cubicBezTo>
                    <a:pt x="21" y="12"/>
                    <a:pt x="20" y="12"/>
                    <a:pt x="20" y="11"/>
                  </a:cubicBezTo>
                  <a:cubicBezTo>
                    <a:pt x="20" y="11"/>
                    <a:pt x="21" y="11"/>
                    <a:pt x="21" y="11"/>
                  </a:cubicBezTo>
                  <a:cubicBezTo>
                    <a:pt x="22" y="9"/>
                    <a:pt x="24" y="9"/>
                    <a:pt x="25" y="8"/>
                  </a:cubicBezTo>
                  <a:cubicBezTo>
                    <a:pt x="25" y="8"/>
                    <a:pt x="26" y="8"/>
                    <a:pt x="26" y="8"/>
                  </a:cubicBezTo>
                  <a:cubicBezTo>
                    <a:pt x="26" y="7"/>
                    <a:pt x="26" y="7"/>
                    <a:pt x="26" y="6"/>
                  </a:cubicBezTo>
                  <a:cubicBezTo>
                    <a:pt x="26" y="6"/>
                    <a:pt x="26" y="5"/>
                    <a:pt x="26" y="5"/>
                  </a:cubicBezTo>
                  <a:cubicBezTo>
                    <a:pt x="25" y="4"/>
                    <a:pt x="25" y="4"/>
                    <a:pt x="25" y="3"/>
                  </a:cubicBezTo>
                  <a:cubicBezTo>
                    <a:pt x="25" y="3"/>
                    <a:pt x="25" y="3"/>
                    <a:pt x="26" y="3"/>
                  </a:cubicBezTo>
                  <a:cubicBezTo>
                    <a:pt x="27" y="3"/>
                    <a:pt x="26" y="5"/>
                    <a:pt x="27" y="5"/>
                  </a:cubicBezTo>
                  <a:cubicBezTo>
                    <a:pt x="27" y="6"/>
                    <a:pt x="27" y="7"/>
                    <a:pt x="28" y="8"/>
                  </a:cubicBezTo>
                  <a:cubicBezTo>
                    <a:pt x="29" y="7"/>
                    <a:pt x="30" y="8"/>
                    <a:pt x="30" y="8"/>
                  </a:cubicBezTo>
                  <a:cubicBezTo>
                    <a:pt x="32" y="8"/>
                    <a:pt x="32" y="9"/>
                    <a:pt x="32" y="9"/>
                  </a:cubicBezTo>
                  <a:cubicBezTo>
                    <a:pt x="32" y="10"/>
                    <a:pt x="33" y="11"/>
                    <a:pt x="32" y="12"/>
                  </a:cubicBezTo>
                  <a:cubicBezTo>
                    <a:pt x="32" y="12"/>
                    <a:pt x="32" y="12"/>
                    <a:pt x="32" y="12"/>
                  </a:cubicBezTo>
                  <a:cubicBezTo>
                    <a:pt x="33" y="12"/>
                    <a:pt x="32" y="13"/>
                    <a:pt x="34" y="13"/>
                  </a:cubicBezTo>
                  <a:cubicBezTo>
                    <a:pt x="34" y="12"/>
                    <a:pt x="34" y="12"/>
                    <a:pt x="35" y="11"/>
                  </a:cubicBezTo>
                  <a:cubicBezTo>
                    <a:pt x="35" y="11"/>
                    <a:pt x="34" y="11"/>
                    <a:pt x="35" y="10"/>
                  </a:cubicBezTo>
                  <a:cubicBezTo>
                    <a:pt x="35" y="10"/>
                    <a:pt x="36" y="10"/>
                    <a:pt x="36" y="10"/>
                  </a:cubicBezTo>
                  <a:cubicBezTo>
                    <a:pt x="37" y="10"/>
                    <a:pt x="38" y="10"/>
                    <a:pt x="38" y="10"/>
                  </a:cubicBezTo>
                  <a:cubicBezTo>
                    <a:pt x="39" y="10"/>
                    <a:pt x="40" y="10"/>
                    <a:pt x="41" y="11"/>
                  </a:cubicBezTo>
                  <a:cubicBezTo>
                    <a:pt x="41" y="11"/>
                    <a:pt x="41" y="12"/>
                    <a:pt x="42" y="11"/>
                  </a:cubicBezTo>
                  <a:cubicBezTo>
                    <a:pt x="42" y="11"/>
                    <a:pt x="42" y="12"/>
                    <a:pt x="43" y="11"/>
                  </a:cubicBezTo>
                  <a:cubicBezTo>
                    <a:pt x="43" y="11"/>
                    <a:pt x="43" y="11"/>
                    <a:pt x="42" y="11"/>
                  </a:cubicBezTo>
                  <a:cubicBezTo>
                    <a:pt x="42" y="11"/>
                    <a:pt x="43" y="11"/>
                    <a:pt x="43" y="11"/>
                  </a:cubicBezTo>
                  <a:cubicBezTo>
                    <a:pt x="43" y="11"/>
                    <a:pt x="43" y="11"/>
                    <a:pt x="43" y="11"/>
                  </a:cubicBezTo>
                  <a:cubicBezTo>
                    <a:pt x="43" y="12"/>
                    <a:pt x="43" y="12"/>
                    <a:pt x="43" y="12"/>
                  </a:cubicBezTo>
                  <a:cubicBezTo>
                    <a:pt x="43" y="12"/>
                    <a:pt x="43" y="12"/>
                    <a:pt x="44" y="12"/>
                  </a:cubicBezTo>
                  <a:cubicBezTo>
                    <a:pt x="44" y="13"/>
                    <a:pt x="45" y="13"/>
                    <a:pt x="45" y="14"/>
                  </a:cubicBezTo>
                  <a:cubicBezTo>
                    <a:pt x="45" y="14"/>
                    <a:pt x="44" y="15"/>
                    <a:pt x="44" y="15"/>
                  </a:cubicBezTo>
                  <a:cubicBezTo>
                    <a:pt x="43" y="16"/>
                    <a:pt x="42" y="16"/>
                    <a:pt x="40" y="17"/>
                  </a:cubicBezTo>
                  <a:cubicBezTo>
                    <a:pt x="40" y="17"/>
                    <a:pt x="40" y="17"/>
                    <a:pt x="40" y="18"/>
                  </a:cubicBezTo>
                  <a:cubicBezTo>
                    <a:pt x="39" y="18"/>
                    <a:pt x="37" y="19"/>
                    <a:pt x="37" y="18"/>
                  </a:cubicBezTo>
                  <a:cubicBezTo>
                    <a:pt x="36" y="18"/>
                    <a:pt x="36" y="17"/>
                    <a:pt x="37" y="16"/>
                  </a:cubicBezTo>
                  <a:cubicBezTo>
                    <a:pt x="36" y="16"/>
                    <a:pt x="35" y="16"/>
                    <a:pt x="35" y="15"/>
                  </a:cubicBezTo>
                  <a:cubicBezTo>
                    <a:pt x="34" y="15"/>
                    <a:pt x="33" y="16"/>
                    <a:pt x="33" y="15"/>
                  </a:cubicBezTo>
                  <a:cubicBezTo>
                    <a:pt x="33" y="15"/>
                    <a:pt x="33" y="14"/>
                    <a:pt x="33" y="14"/>
                  </a:cubicBezTo>
                  <a:cubicBezTo>
                    <a:pt x="32" y="14"/>
                    <a:pt x="32" y="14"/>
                    <a:pt x="31" y="13"/>
                  </a:cubicBezTo>
                  <a:cubicBezTo>
                    <a:pt x="30" y="14"/>
                    <a:pt x="30" y="14"/>
                    <a:pt x="29" y="14"/>
                  </a:cubicBezTo>
                  <a:cubicBezTo>
                    <a:pt x="28" y="14"/>
                    <a:pt x="27" y="15"/>
                    <a:pt x="26" y="16"/>
                  </a:cubicBezTo>
                  <a:cubicBezTo>
                    <a:pt x="26" y="17"/>
                    <a:pt x="26" y="17"/>
                    <a:pt x="25" y="18"/>
                  </a:cubicBezTo>
                  <a:cubicBezTo>
                    <a:pt x="25" y="19"/>
                    <a:pt x="25" y="19"/>
                    <a:pt x="24" y="20"/>
                  </a:cubicBezTo>
                  <a:cubicBezTo>
                    <a:pt x="24" y="20"/>
                    <a:pt x="24" y="20"/>
                    <a:pt x="24" y="20"/>
                  </a:cubicBezTo>
                  <a:cubicBezTo>
                    <a:pt x="24" y="19"/>
                    <a:pt x="25" y="18"/>
                    <a:pt x="25" y="16"/>
                  </a:cubicBezTo>
                  <a:cubicBezTo>
                    <a:pt x="25" y="16"/>
                    <a:pt x="23" y="16"/>
                    <a:pt x="24" y="15"/>
                  </a:cubicBezTo>
                  <a:cubicBezTo>
                    <a:pt x="24" y="15"/>
                    <a:pt x="23" y="15"/>
                    <a:pt x="22" y="15"/>
                  </a:cubicBezTo>
                  <a:cubicBezTo>
                    <a:pt x="22" y="16"/>
                    <a:pt x="22" y="16"/>
                    <a:pt x="22" y="16"/>
                  </a:cubicBezTo>
                  <a:cubicBezTo>
                    <a:pt x="21" y="15"/>
                    <a:pt x="23" y="15"/>
                    <a:pt x="22" y="14"/>
                  </a:cubicBezTo>
                  <a:cubicBezTo>
                    <a:pt x="22" y="14"/>
                    <a:pt x="22" y="14"/>
                    <a:pt x="21" y="14"/>
                  </a:cubicBezTo>
                  <a:cubicBezTo>
                    <a:pt x="20" y="14"/>
                    <a:pt x="19" y="15"/>
                    <a:pt x="19" y="15"/>
                  </a:cubicBezTo>
                  <a:cubicBezTo>
                    <a:pt x="20" y="16"/>
                    <a:pt x="19" y="17"/>
                    <a:pt x="19" y="17"/>
                  </a:cubicBezTo>
                  <a:cubicBezTo>
                    <a:pt x="18" y="18"/>
                    <a:pt x="19" y="18"/>
                    <a:pt x="20" y="18"/>
                  </a:cubicBezTo>
                  <a:cubicBezTo>
                    <a:pt x="21" y="18"/>
                    <a:pt x="21" y="18"/>
                    <a:pt x="22" y="19"/>
                  </a:cubicBezTo>
                  <a:cubicBezTo>
                    <a:pt x="22" y="20"/>
                    <a:pt x="22" y="20"/>
                    <a:pt x="22" y="20"/>
                  </a:cubicBezTo>
                  <a:cubicBezTo>
                    <a:pt x="22" y="20"/>
                    <a:pt x="23" y="21"/>
                    <a:pt x="24" y="20"/>
                  </a:cubicBezTo>
                  <a:cubicBezTo>
                    <a:pt x="24" y="21"/>
                    <a:pt x="25" y="21"/>
                    <a:pt x="25" y="21"/>
                  </a:cubicBezTo>
                  <a:cubicBezTo>
                    <a:pt x="26" y="22"/>
                    <a:pt x="26" y="22"/>
                    <a:pt x="26" y="23"/>
                  </a:cubicBezTo>
                  <a:cubicBezTo>
                    <a:pt x="28" y="23"/>
                    <a:pt x="28" y="24"/>
                    <a:pt x="28" y="25"/>
                  </a:cubicBezTo>
                  <a:cubicBezTo>
                    <a:pt x="28" y="25"/>
                    <a:pt x="28" y="25"/>
                    <a:pt x="28" y="25"/>
                  </a:cubicBezTo>
                  <a:cubicBezTo>
                    <a:pt x="29" y="25"/>
                    <a:pt x="30" y="24"/>
                    <a:pt x="31" y="24"/>
                  </a:cubicBezTo>
                  <a:cubicBezTo>
                    <a:pt x="31" y="24"/>
                    <a:pt x="31" y="23"/>
                    <a:pt x="32" y="23"/>
                  </a:cubicBezTo>
                  <a:cubicBezTo>
                    <a:pt x="32" y="23"/>
                    <a:pt x="33" y="23"/>
                    <a:pt x="33" y="23"/>
                  </a:cubicBezTo>
                  <a:cubicBezTo>
                    <a:pt x="33" y="22"/>
                    <a:pt x="35" y="22"/>
                    <a:pt x="35" y="21"/>
                  </a:cubicBezTo>
                  <a:cubicBezTo>
                    <a:pt x="36" y="21"/>
                    <a:pt x="36" y="21"/>
                    <a:pt x="36" y="21"/>
                  </a:cubicBezTo>
                  <a:cubicBezTo>
                    <a:pt x="37" y="20"/>
                    <a:pt x="39" y="20"/>
                    <a:pt x="40" y="19"/>
                  </a:cubicBezTo>
                  <a:cubicBezTo>
                    <a:pt x="41" y="19"/>
                    <a:pt x="42" y="19"/>
                    <a:pt x="42" y="20"/>
                  </a:cubicBezTo>
                  <a:cubicBezTo>
                    <a:pt x="43" y="20"/>
                    <a:pt x="44" y="20"/>
                    <a:pt x="45" y="20"/>
                  </a:cubicBezTo>
                  <a:cubicBezTo>
                    <a:pt x="45" y="21"/>
                    <a:pt x="46" y="21"/>
                    <a:pt x="46" y="21"/>
                  </a:cubicBezTo>
                  <a:cubicBezTo>
                    <a:pt x="47" y="22"/>
                    <a:pt x="47" y="20"/>
                    <a:pt x="48" y="21"/>
                  </a:cubicBezTo>
                  <a:cubicBezTo>
                    <a:pt x="47" y="22"/>
                    <a:pt x="47" y="22"/>
                    <a:pt x="48" y="22"/>
                  </a:cubicBezTo>
                  <a:cubicBezTo>
                    <a:pt x="48" y="22"/>
                    <a:pt x="48" y="22"/>
                    <a:pt x="49" y="22"/>
                  </a:cubicBezTo>
                  <a:cubicBezTo>
                    <a:pt x="49" y="23"/>
                    <a:pt x="48" y="23"/>
                    <a:pt x="49" y="23"/>
                  </a:cubicBezTo>
                  <a:cubicBezTo>
                    <a:pt x="50" y="23"/>
                    <a:pt x="50" y="23"/>
                    <a:pt x="50" y="23"/>
                  </a:cubicBezTo>
                  <a:cubicBezTo>
                    <a:pt x="50" y="24"/>
                    <a:pt x="49" y="24"/>
                    <a:pt x="49" y="24"/>
                  </a:cubicBezTo>
                  <a:cubicBezTo>
                    <a:pt x="49" y="25"/>
                    <a:pt x="50" y="25"/>
                    <a:pt x="50" y="26"/>
                  </a:cubicBezTo>
                  <a:cubicBezTo>
                    <a:pt x="49" y="26"/>
                    <a:pt x="50" y="27"/>
                    <a:pt x="49" y="27"/>
                  </a:cubicBezTo>
                  <a:cubicBezTo>
                    <a:pt x="49" y="28"/>
                    <a:pt x="50" y="28"/>
                    <a:pt x="49" y="28"/>
                  </a:cubicBezTo>
                  <a:cubicBezTo>
                    <a:pt x="48" y="29"/>
                    <a:pt x="50" y="30"/>
                    <a:pt x="48" y="30"/>
                  </a:cubicBezTo>
                  <a:cubicBezTo>
                    <a:pt x="48" y="30"/>
                    <a:pt x="48" y="30"/>
                    <a:pt x="48" y="30"/>
                  </a:cubicBezTo>
                  <a:cubicBezTo>
                    <a:pt x="48" y="31"/>
                    <a:pt x="49" y="30"/>
                    <a:pt x="49" y="30"/>
                  </a:cubicBezTo>
                  <a:cubicBezTo>
                    <a:pt x="49" y="30"/>
                    <a:pt x="50" y="29"/>
                    <a:pt x="51" y="29"/>
                  </a:cubicBezTo>
                  <a:cubicBezTo>
                    <a:pt x="52" y="29"/>
                    <a:pt x="52" y="29"/>
                    <a:pt x="53" y="30"/>
                  </a:cubicBezTo>
                  <a:cubicBezTo>
                    <a:pt x="53" y="29"/>
                    <a:pt x="53" y="29"/>
                    <a:pt x="54" y="28"/>
                  </a:cubicBezTo>
                  <a:cubicBezTo>
                    <a:pt x="54" y="28"/>
                    <a:pt x="55" y="28"/>
                    <a:pt x="56" y="28"/>
                  </a:cubicBezTo>
                  <a:cubicBezTo>
                    <a:pt x="56" y="27"/>
                    <a:pt x="56" y="27"/>
                    <a:pt x="56" y="26"/>
                  </a:cubicBezTo>
                  <a:cubicBezTo>
                    <a:pt x="57" y="26"/>
                    <a:pt x="58" y="25"/>
                    <a:pt x="59" y="25"/>
                  </a:cubicBezTo>
                  <a:cubicBezTo>
                    <a:pt x="60" y="25"/>
                    <a:pt x="60" y="26"/>
                    <a:pt x="60" y="26"/>
                  </a:cubicBezTo>
                  <a:cubicBezTo>
                    <a:pt x="61" y="26"/>
                    <a:pt x="60" y="27"/>
                    <a:pt x="60" y="2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7" name="Freeform 530"/>
            <p:cNvSpPr>
              <a:spLocks noChangeArrowheads="1"/>
            </p:cNvSpPr>
            <p:nvPr/>
          </p:nvSpPr>
          <p:spPr bwMode="auto">
            <a:xfrm>
              <a:off x="795338" y="309562"/>
              <a:ext cx="23813" cy="19050"/>
            </a:xfrm>
            <a:custGeom>
              <a:avLst/>
              <a:gdLst>
                <a:gd name="T0" fmla="*/ 19844 w 6"/>
                <a:gd name="T1" fmla="*/ 15240 h 5"/>
                <a:gd name="T2" fmla="*/ 7938 w 6"/>
                <a:gd name="T3" fmla="*/ 19050 h 5"/>
                <a:gd name="T4" fmla="*/ 3969 w 6"/>
                <a:gd name="T5" fmla="*/ 19050 h 5"/>
                <a:gd name="T6" fmla="*/ 3969 w 6"/>
                <a:gd name="T7" fmla="*/ 7620 h 5"/>
                <a:gd name="T8" fmla="*/ 15875 w 6"/>
                <a:gd name="T9" fmla="*/ 3810 h 5"/>
                <a:gd name="T10" fmla="*/ 23813 w 6"/>
                <a:gd name="T11" fmla="*/ 7620 h 5"/>
                <a:gd name="T12" fmla="*/ 19844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5" y="5"/>
                    <a:pt x="3" y="5"/>
                    <a:pt x="2" y="5"/>
                  </a:cubicBezTo>
                  <a:cubicBezTo>
                    <a:pt x="1" y="5"/>
                    <a:pt x="1" y="5"/>
                    <a:pt x="1" y="5"/>
                  </a:cubicBezTo>
                  <a:cubicBezTo>
                    <a:pt x="0" y="4"/>
                    <a:pt x="0" y="3"/>
                    <a:pt x="1" y="2"/>
                  </a:cubicBezTo>
                  <a:cubicBezTo>
                    <a:pt x="2" y="1"/>
                    <a:pt x="3" y="0"/>
                    <a:pt x="4" y="1"/>
                  </a:cubicBezTo>
                  <a:cubicBezTo>
                    <a:pt x="5" y="1"/>
                    <a:pt x="5"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8" name="Freeform 531"/>
            <p:cNvSpPr>
              <a:spLocks noChangeArrowheads="1"/>
            </p:cNvSpPr>
            <p:nvPr/>
          </p:nvSpPr>
          <p:spPr bwMode="auto">
            <a:xfrm>
              <a:off x="758825" y="282575"/>
              <a:ext cx="49213" cy="38100"/>
            </a:xfrm>
            <a:custGeom>
              <a:avLst/>
              <a:gdLst>
                <a:gd name="T0" fmla="*/ 45427 w 13"/>
                <a:gd name="T1" fmla="*/ 26670 h 10"/>
                <a:gd name="T2" fmla="*/ 45427 w 13"/>
                <a:gd name="T3" fmla="*/ 26670 h 10"/>
                <a:gd name="T4" fmla="*/ 30285 w 13"/>
                <a:gd name="T5" fmla="*/ 34290 h 10"/>
                <a:gd name="T6" fmla="*/ 30285 w 13"/>
                <a:gd name="T7" fmla="*/ 38100 h 10"/>
                <a:gd name="T8" fmla="*/ 26499 w 13"/>
                <a:gd name="T9" fmla="*/ 34290 h 10"/>
                <a:gd name="T10" fmla="*/ 15142 w 13"/>
                <a:gd name="T11" fmla="*/ 38100 h 10"/>
                <a:gd name="T12" fmla="*/ 11357 w 13"/>
                <a:gd name="T13" fmla="*/ 38100 h 10"/>
                <a:gd name="T14" fmla="*/ 7571 w 13"/>
                <a:gd name="T15" fmla="*/ 34290 h 10"/>
                <a:gd name="T16" fmla="*/ 3786 w 13"/>
                <a:gd name="T17" fmla="*/ 26670 h 10"/>
                <a:gd name="T18" fmla="*/ 7571 w 13"/>
                <a:gd name="T19" fmla="*/ 11430 h 10"/>
                <a:gd name="T20" fmla="*/ 22714 w 13"/>
                <a:gd name="T21" fmla="*/ 3810 h 10"/>
                <a:gd name="T22" fmla="*/ 37856 w 13"/>
                <a:gd name="T23" fmla="*/ 3810 h 10"/>
                <a:gd name="T24" fmla="*/ 41642 w 13"/>
                <a:gd name="T25" fmla="*/ 7620 h 10"/>
                <a:gd name="T26" fmla="*/ 49213 w 13"/>
                <a:gd name="T27" fmla="*/ 15240 h 10"/>
                <a:gd name="T28" fmla="*/ 45427 w 13"/>
                <a:gd name="T29" fmla="*/ 2667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10"/>
                <a:gd name="T47" fmla="*/ 13 w 13"/>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10">
                  <a:moveTo>
                    <a:pt x="12" y="7"/>
                  </a:moveTo>
                  <a:cubicBezTo>
                    <a:pt x="12" y="7"/>
                    <a:pt x="12" y="7"/>
                    <a:pt x="12" y="7"/>
                  </a:cubicBezTo>
                  <a:cubicBezTo>
                    <a:pt x="10" y="8"/>
                    <a:pt x="9" y="8"/>
                    <a:pt x="8" y="9"/>
                  </a:cubicBezTo>
                  <a:cubicBezTo>
                    <a:pt x="8" y="9"/>
                    <a:pt x="8" y="9"/>
                    <a:pt x="8" y="10"/>
                  </a:cubicBezTo>
                  <a:cubicBezTo>
                    <a:pt x="7" y="10"/>
                    <a:pt x="7" y="9"/>
                    <a:pt x="7" y="9"/>
                  </a:cubicBezTo>
                  <a:cubicBezTo>
                    <a:pt x="6" y="9"/>
                    <a:pt x="5" y="9"/>
                    <a:pt x="4" y="10"/>
                  </a:cubicBezTo>
                  <a:cubicBezTo>
                    <a:pt x="4" y="10"/>
                    <a:pt x="3" y="10"/>
                    <a:pt x="3" y="10"/>
                  </a:cubicBezTo>
                  <a:cubicBezTo>
                    <a:pt x="3" y="9"/>
                    <a:pt x="2" y="9"/>
                    <a:pt x="2" y="9"/>
                  </a:cubicBezTo>
                  <a:cubicBezTo>
                    <a:pt x="1" y="8"/>
                    <a:pt x="1" y="8"/>
                    <a:pt x="1" y="7"/>
                  </a:cubicBezTo>
                  <a:cubicBezTo>
                    <a:pt x="0" y="6"/>
                    <a:pt x="1" y="4"/>
                    <a:pt x="2" y="3"/>
                  </a:cubicBezTo>
                  <a:cubicBezTo>
                    <a:pt x="3" y="2"/>
                    <a:pt x="4" y="1"/>
                    <a:pt x="6" y="1"/>
                  </a:cubicBezTo>
                  <a:cubicBezTo>
                    <a:pt x="7" y="0"/>
                    <a:pt x="9" y="1"/>
                    <a:pt x="10" y="1"/>
                  </a:cubicBezTo>
                  <a:cubicBezTo>
                    <a:pt x="11" y="1"/>
                    <a:pt x="11" y="2"/>
                    <a:pt x="11" y="2"/>
                  </a:cubicBezTo>
                  <a:cubicBezTo>
                    <a:pt x="12" y="3"/>
                    <a:pt x="12" y="4"/>
                    <a:pt x="13" y="4"/>
                  </a:cubicBezTo>
                  <a:cubicBezTo>
                    <a:pt x="12" y="5"/>
                    <a:pt x="13" y="6"/>
                    <a:pt x="1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9" name="Freeform 532"/>
            <p:cNvSpPr>
              <a:spLocks noChangeArrowheads="1"/>
            </p:cNvSpPr>
            <p:nvPr/>
          </p:nvSpPr>
          <p:spPr bwMode="auto">
            <a:xfrm>
              <a:off x="674688" y="109537"/>
              <a:ext cx="15875" cy="1"/>
            </a:xfrm>
            <a:custGeom>
              <a:avLst/>
              <a:gdLst>
                <a:gd name="T0" fmla="*/ 15875 w 4"/>
                <a:gd name="T1" fmla="*/ 0 h 1"/>
                <a:gd name="T2" fmla="*/ 3969 w 4"/>
                <a:gd name="T3" fmla="*/ 0 h 1"/>
                <a:gd name="T4" fmla="*/ 3969 w 4"/>
                <a:gd name="T5" fmla="*/ 0 h 1"/>
                <a:gd name="T6" fmla="*/ 15875 w 4"/>
                <a:gd name="T7" fmla="*/ 0 h 1"/>
                <a:gd name="T8" fmla="*/ 15875 w 4"/>
                <a:gd name="T9" fmla="*/ 0 h 1"/>
                <a:gd name="T10" fmla="*/ 0 60000 65536"/>
                <a:gd name="T11" fmla="*/ 0 60000 65536"/>
                <a:gd name="T12" fmla="*/ 0 60000 65536"/>
                <a:gd name="T13" fmla="*/ 0 60000 65536"/>
                <a:gd name="T14" fmla="*/ 0 60000 65536"/>
                <a:gd name="T15" fmla="*/ 0 w 4"/>
                <a:gd name="T16" fmla="*/ 0 h 1"/>
                <a:gd name="T17" fmla="*/ 4 w 4"/>
                <a:gd name="T18" fmla="*/ 1 h 1"/>
              </a:gdLst>
              <a:ahLst/>
              <a:cxnLst>
                <a:cxn ang="T10">
                  <a:pos x="T0" y="T1"/>
                </a:cxn>
                <a:cxn ang="T11">
                  <a:pos x="T2" y="T3"/>
                </a:cxn>
                <a:cxn ang="T12">
                  <a:pos x="T4" y="T5"/>
                </a:cxn>
                <a:cxn ang="T13">
                  <a:pos x="T6" y="T7"/>
                </a:cxn>
                <a:cxn ang="T14">
                  <a:pos x="T8" y="T9"/>
                </a:cxn>
              </a:cxnLst>
              <a:rect l="T15" t="T16" r="T17" b="T18"/>
              <a:pathLst>
                <a:path w="4" h="1">
                  <a:moveTo>
                    <a:pt x="4" y="0"/>
                  </a:moveTo>
                  <a:cubicBezTo>
                    <a:pt x="3" y="0"/>
                    <a:pt x="2" y="0"/>
                    <a:pt x="1" y="0"/>
                  </a:cubicBezTo>
                  <a:cubicBezTo>
                    <a:pt x="0" y="0"/>
                    <a:pt x="1" y="0"/>
                    <a:pt x="1" y="0"/>
                  </a:cubicBezTo>
                  <a:cubicBezTo>
                    <a:pt x="2" y="0"/>
                    <a:pt x="3" y="0"/>
                    <a:pt x="4" y="0"/>
                  </a:cubicBezTo>
                  <a:cubicBezTo>
                    <a:pt x="4" y="0"/>
                    <a:pt x="4" y="0"/>
                    <a:pt x="4"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0" name="Freeform 533"/>
            <p:cNvSpPr>
              <a:spLocks noChangeArrowheads="1"/>
            </p:cNvSpPr>
            <p:nvPr/>
          </p:nvSpPr>
          <p:spPr bwMode="auto">
            <a:xfrm>
              <a:off x="712788" y="268287"/>
              <a:ext cx="26988" cy="14288"/>
            </a:xfrm>
            <a:custGeom>
              <a:avLst/>
              <a:gdLst>
                <a:gd name="T0" fmla="*/ 26988 w 7"/>
                <a:gd name="T1" fmla="*/ 3572 h 4"/>
                <a:gd name="T2" fmla="*/ 19277 w 7"/>
                <a:gd name="T3" fmla="*/ 7144 h 4"/>
                <a:gd name="T4" fmla="*/ 7711 w 7"/>
                <a:gd name="T5" fmla="*/ 10716 h 4"/>
                <a:gd name="T6" fmla="*/ 3855 w 7"/>
                <a:gd name="T7" fmla="*/ 14288 h 4"/>
                <a:gd name="T8" fmla="*/ 0 w 7"/>
                <a:gd name="T9" fmla="*/ 14288 h 4"/>
                <a:gd name="T10" fmla="*/ 7711 w 7"/>
                <a:gd name="T11" fmla="*/ 10716 h 4"/>
                <a:gd name="T12" fmla="*/ 26988 w 7"/>
                <a:gd name="T13" fmla="*/ 0 h 4"/>
                <a:gd name="T14" fmla="*/ 26988 w 7"/>
                <a:gd name="T15" fmla="*/ 3572 h 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4"/>
                <a:gd name="T26" fmla="*/ 7 w 7"/>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4">
                  <a:moveTo>
                    <a:pt x="7" y="1"/>
                  </a:moveTo>
                  <a:cubicBezTo>
                    <a:pt x="6" y="1"/>
                    <a:pt x="5" y="2"/>
                    <a:pt x="5" y="2"/>
                  </a:cubicBezTo>
                  <a:cubicBezTo>
                    <a:pt x="4" y="2"/>
                    <a:pt x="3" y="3"/>
                    <a:pt x="2" y="3"/>
                  </a:cubicBezTo>
                  <a:cubicBezTo>
                    <a:pt x="2" y="4"/>
                    <a:pt x="1" y="4"/>
                    <a:pt x="1" y="4"/>
                  </a:cubicBezTo>
                  <a:cubicBezTo>
                    <a:pt x="1" y="4"/>
                    <a:pt x="1" y="4"/>
                    <a:pt x="0" y="4"/>
                  </a:cubicBezTo>
                  <a:cubicBezTo>
                    <a:pt x="1" y="4"/>
                    <a:pt x="1" y="3"/>
                    <a:pt x="2" y="3"/>
                  </a:cubicBezTo>
                  <a:cubicBezTo>
                    <a:pt x="3" y="2"/>
                    <a:pt x="5" y="1"/>
                    <a:pt x="7" y="0"/>
                  </a:cubicBezTo>
                  <a:cubicBezTo>
                    <a:pt x="7" y="1"/>
                    <a:pt x="7" y="1"/>
                    <a:pt x="7"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1" name="Freeform 534"/>
            <p:cNvSpPr>
              <a:spLocks noChangeArrowheads="1"/>
            </p:cNvSpPr>
            <p:nvPr/>
          </p:nvSpPr>
          <p:spPr bwMode="auto">
            <a:xfrm>
              <a:off x="792163" y="490537"/>
              <a:ext cx="7938" cy="11113"/>
            </a:xfrm>
            <a:custGeom>
              <a:avLst/>
              <a:gdLst>
                <a:gd name="T0" fmla="*/ 7938 w 2"/>
                <a:gd name="T1" fmla="*/ 7409 h 3"/>
                <a:gd name="T2" fmla="*/ 0 w 2"/>
                <a:gd name="T3" fmla="*/ 3704 h 3"/>
                <a:gd name="T4" fmla="*/ 3969 w 2"/>
                <a:gd name="T5" fmla="*/ 0 h 3"/>
                <a:gd name="T6" fmla="*/ 3969 w 2"/>
                <a:gd name="T7" fmla="*/ 0 h 3"/>
                <a:gd name="T8" fmla="*/ 7938 w 2"/>
                <a:gd name="T9" fmla="*/ 7409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0" y="3"/>
                    <a:pt x="1" y="1"/>
                    <a:pt x="0" y="1"/>
                  </a:cubicBezTo>
                  <a:cubicBezTo>
                    <a:pt x="0" y="1"/>
                    <a:pt x="0" y="0"/>
                    <a:pt x="1" y="0"/>
                  </a:cubicBezTo>
                  <a:cubicBezTo>
                    <a:pt x="1" y="0"/>
                    <a:pt x="1" y="0"/>
                    <a:pt x="1" y="0"/>
                  </a:cubicBezTo>
                  <a:cubicBezTo>
                    <a:pt x="2" y="1"/>
                    <a:pt x="2" y="2"/>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2" name="Freeform 535"/>
            <p:cNvSpPr>
              <a:spLocks noChangeArrowheads="1"/>
            </p:cNvSpPr>
            <p:nvPr/>
          </p:nvSpPr>
          <p:spPr bwMode="auto">
            <a:xfrm>
              <a:off x="709613" y="282575"/>
              <a:ext cx="11113" cy="7938"/>
            </a:xfrm>
            <a:custGeom>
              <a:avLst/>
              <a:gdLst>
                <a:gd name="T0" fmla="*/ 0 w 3"/>
                <a:gd name="T1" fmla="*/ 7938 h 2"/>
                <a:gd name="T2" fmla="*/ 0 w 3"/>
                <a:gd name="T3" fmla="*/ 7938 h 2"/>
                <a:gd name="T4" fmla="*/ 11113 w 3"/>
                <a:gd name="T5" fmla="*/ 0 h 2"/>
                <a:gd name="T6" fmla="*/ 0 w 3"/>
                <a:gd name="T7" fmla="*/ 7938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0" y="2"/>
                  </a:moveTo>
                  <a:cubicBezTo>
                    <a:pt x="0" y="2"/>
                    <a:pt x="0" y="2"/>
                    <a:pt x="0" y="2"/>
                  </a:cubicBezTo>
                  <a:cubicBezTo>
                    <a:pt x="1" y="2"/>
                    <a:pt x="2" y="1"/>
                    <a:pt x="3" y="0"/>
                  </a:cubicBezTo>
                  <a:cubicBezTo>
                    <a:pt x="2" y="1"/>
                    <a:pt x="1"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3" name="Freeform 536"/>
            <p:cNvSpPr>
              <a:spLocks noChangeArrowheads="1"/>
            </p:cNvSpPr>
            <p:nvPr/>
          </p:nvSpPr>
          <p:spPr bwMode="auto">
            <a:xfrm>
              <a:off x="660400" y="128587"/>
              <a:ext cx="3175" cy="11113"/>
            </a:xfrm>
            <a:custGeom>
              <a:avLst/>
              <a:gdLst>
                <a:gd name="T0" fmla="*/ 3175 w 1"/>
                <a:gd name="T1" fmla="*/ 11113 h 3"/>
                <a:gd name="T2" fmla="*/ 0 w 1"/>
                <a:gd name="T3" fmla="*/ 11113 h 3"/>
                <a:gd name="T4" fmla="*/ 0 w 1"/>
                <a:gd name="T5" fmla="*/ 3704 h 3"/>
                <a:gd name="T6" fmla="*/ 0 w 1"/>
                <a:gd name="T7" fmla="*/ 0 h 3"/>
                <a:gd name="T8" fmla="*/ 3175 w 1"/>
                <a:gd name="T9" fmla="*/ 7409 h 3"/>
                <a:gd name="T10" fmla="*/ 3175 w 1"/>
                <a:gd name="T11" fmla="*/ 7409 h 3"/>
                <a:gd name="T12" fmla="*/ 3175 w 1"/>
                <a:gd name="T13" fmla="*/ 11113 h 3"/>
                <a:gd name="T14" fmla="*/ 0 60000 65536"/>
                <a:gd name="T15" fmla="*/ 0 60000 65536"/>
                <a:gd name="T16" fmla="*/ 0 60000 65536"/>
                <a:gd name="T17" fmla="*/ 0 60000 65536"/>
                <a:gd name="T18" fmla="*/ 0 60000 65536"/>
                <a:gd name="T19" fmla="*/ 0 60000 65536"/>
                <a:gd name="T20" fmla="*/ 0 60000 65536"/>
                <a:gd name="T21" fmla="*/ 0 w 1"/>
                <a:gd name="T22" fmla="*/ 0 h 3"/>
                <a:gd name="T23" fmla="*/ 1 w 1"/>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3">
                  <a:moveTo>
                    <a:pt x="1" y="3"/>
                  </a:moveTo>
                  <a:cubicBezTo>
                    <a:pt x="1" y="3"/>
                    <a:pt x="1" y="3"/>
                    <a:pt x="0" y="3"/>
                  </a:cubicBezTo>
                  <a:cubicBezTo>
                    <a:pt x="0" y="2"/>
                    <a:pt x="0" y="1"/>
                    <a:pt x="0" y="1"/>
                  </a:cubicBezTo>
                  <a:cubicBezTo>
                    <a:pt x="0" y="1"/>
                    <a:pt x="0" y="0"/>
                    <a:pt x="0" y="0"/>
                  </a:cubicBezTo>
                  <a:cubicBezTo>
                    <a:pt x="1" y="1"/>
                    <a:pt x="0" y="1"/>
                    <a:pt x="1" y="2"/>
                  </a:cubicBezTo>
                  <a:cubicBezTo>
                    <a:pt x="1" y="2"/>
                    <a:pt x="1" y="2"/>
                    <a:pt x="1" y="2"/>
                  </a:cubicBezTo>
                  <a:cubicBezTo>
                    <a:pt x="0" y="2"/>
                    <a:pt x="1" y="2"/>
                    <a:pt x="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4" name="Freeform 537"/>
            <p:cNvSpPr>
              <a:spLocks noChangeArrowheads="1"/>
            </p:cNvSpPr>
            <p:nvPr/>
          </p:nvSpPr>
          <p:spPr bwMode="auto">
            <a:xfrm>
              <a:off x="690563" y="238125"/>
              <a:ext cx="3175" cy="1"/>
            </a:xfrm>
            <a:custGeom>
              <a:avLst/>
              <a:gdLst>
                <a:gd name="T0" fmla="*/ 0 w 1"/>
                <a:gd name="T1" fmla="*/ 0 h 1"/>
                <a:gd name="T2" fmla="*/ 0 w 1"/>
                <a:gd name="T3" fmla="*/ 0 h 1"/>
                <a:gd name="T4" fmla="*/ 3175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1" y="0"/>
                  </a:cubicBezTo>
                  <a:cubicBezTo>
                    <a:pt x="1" y="0"/>
                    <a:pt x="1"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5" name="Freeform 538"/>
            <p:cNvSpPr>
              <a:spLocks noChangeArrowheads="1"/>
            </p:cNvSpPr>
            <p:nvPr/>
          </p:nvSpPr>
          <p:spPr bwMode="auto">
            <a:xfrm>
              <a:off x="622300" y="214312"/>
              <a:ext cx="15875" cy="19050"/>
            </a:xfrm>
            <a:custGeom>
              <a:avLst/>
              <a:gdLst>
                <a:gd name="T0" fmla="*/ 7938 w 4"/>
                <a:gd name="T1" fmla="*/ 11430 h 5"/>
                <a:gd name="T2" fmla="*/ 3969 w 4"/>
                <a:gd name="T3" fmla="*/ 15240 h 5"/>
                <a:gd name="T4" fmla="*/ 0 w 4"/>
                <a:gd name="T5" fmla="*/ 19050 h 5"/>
                <a:gd name="T6" fmla="*/ 3969 w 4"/>
                <a:gd name="T7" fmla="*/ 15240 h 5"/>
                <a:gd name="T8" fmla="*/ 11906 w 4"/>
                <a:gd name="T9" fmla="*/ 3810 h 5"/>
                <a:gd name="T10" fmla="*/ 7938 w 4"/>
                <a:gd name="T11" fmla="*/ 3810 h 5"/>
                <a:gd name="T12" fmla="*/ 7938 w 4"/>
                <a:gd name="T13" fmla="*/ 3810 h 5"/>
                <a:gd name="T14" fmla="*/ 3969 w 4"/>
                <a:gd name="T15" fmla="*/ 3810 h 5"/>
                <a:gd name="T16" fmla="*/ 3969 w 4"/>
                <a:gd name="T17" fmla="*/ 3810 h 5"/>
                <a:gd name="T18" fmla="*/ 3969 w 4"/>
                <a:gd name="T19" fmla="*/ 3810 h 5"/>
                <a:gd name="T20" fmla="*/ 3969 w 4"/>
                <a:gd name="T21" fmla="*/ 3810 h 5"/>
                <a:gd name="T22" fmla="*/ 3969 w 4"/>
                <a:gd name="T23" fmla="*/ 0 h 5"/>
                <a:gd name="T24" fmla="*/ 7938 w 4"/>
                <a:gd name="T25" fmla="*/ 0 h 5"/>
                <a:gd name="T26" fmla="*/ 15875 w 4"/>
                <a:gd name="T27" fmla="*/ 0 h 5"/>
                <a:gd name="T28" fmla="*/ 7938 w 4"/>
                <a:gd name="T29" fmla="*/ 1143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
                <a:gd name="T46" fmla="*/ 0 h 5"/>
                <a:gd name="T47" fmla="*/ 4 w 4"/>
                <a:gd name="T48" fmla="*/ 5 h 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 h="5">
                  <a:moveTo>
                    <a:pt x="2" y="3"/>
                  </a:moveTo>
                  <a:cubicBezTo>
                    <a:pt x="1" y="4"/>
                    <a:pt x="1" y="4"/>
                    <a:pt x="1" y="4"/>
                  </a:cubicBezTo>
                  <a:cubicBezTo>
                    <a:pt x="1" y="5"/>
                    <a:pt x="1" y="5"/>
                    <a:pt x="0" y="5"/>
                  </a:cubicBezTo>
                  <a:cubicBezTo>
                    <a:pt x="0" y="4"/>
                    <a:pt x="1" y="4"/>
                    <a:pt x="1" y="4"/>
                  </a:cubicBezTo>
                  <a:cubicBezTo>
                    <a:pt x="1" y="3"/>
                    <a:pt x="3" y="2"/>
                    <a:pt x="3" y="1"/>
                  </a:cubicBezTo>
                  <a:cubicBezTo>
                    <a:pt x="3" y="1"/>
                    <a:pt x="3" y="1"/>
                    <a:pt x="2" y="1"/>
                  </a:cubicBezTo>
                  <a:cubicBezTo>
                    <a:pt x="2" y="1"/>
                    <a:pt x="2" y="1"/>
                    <a:pt x="2" y="1"/>
                  </a:cubicBezTo>
                  <a:cubicBezTo>
                    <a:pt x="2" y="1"/>
                    <a:pt x="1" y="1"/>
                    <a:pt x="1" y="1"/>
                  </a:cubicBezTo>
                  <a:cubicBezTo>
                    <a:pt x="1" y="1"/>
                    <a:pt x="1" y="1"/>
                    <a:pt x="1" y="1"/>
                  </a:cubicBezTo>
                  <a:cubicBezTo>
                    <a:pt x="1" y="1"/>
                    <a:pt x="1" y="1"/>
                    <a:pt x="1" y="1"/>
                  </a:cubicBezTo>
                  <a:cubicBezTo>
                    <a:pt x="2" y="1"/>
                    <a:pt x="2" y="1"/>
                    <a:pt x="1" y="1"/>
                  </a:cubicBezTo>
                  <a:cubicBezTo>
                    <a:pt x="1" y="0"/>
                    <a:pt x="1" y="0"/>
                    <a:pt x="1" y="0"/>
                  </a:cubicBezTo>
                  <a:cubicBezTo>
                    <a:pt x="1" y="0"/>
                    <a:pt x="2" y="0"/>
                    <a:pt x="2" y="0"/>
                  </a:cubicBezTo>
                  <a:cubicBezTo>
                    <a:pt x="3" y="0"/>
                    <a:pt x="4" y="0"/>
                    <a:pt x="4" y="0"/>
                  </a:cubicBezTo>
                  <a:cubicBezTo>
                    <a:pt x="4" y="1"/>
                    <a:pt x="3" y="2"/>
                    <a:pt x="2"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6" name="Freeform 539"/>
            <p:cNvSpPr>
              <a:spLocks noChangeArrowheads="1"/>
            </p:cNvSpPr>
            <p:nvPr/>
          </p:nvSpPr>
          <p:spPr bwMode="auto">
            <a:xfrm>
              <a:off x="509588" y="203200"/>
              <a:ext cx="98425" cy="68263"/>
            </a:xfrm>
            <a:custGeom>
              <a:avLst/>
              <a:gdLst>
                <a:gd name="T0" fmla="*/ 94639 w 26"/>
                <a:gd name="T1" fmla="*/ 18962 h 18"/>
                <a:gd name="T2" fmla="*/ 94639 w 26"/>
                <a:gd name="T3" fmla="*/ 26547 h 18"/>
                <a:gd name="T4" fmla="*/ 90854 w 26"/>
                <a:gd name="T5" fmla="*/ 30339 h 18"/>
                <a:gd name="T6" fmla="*/ 90854 w 26"/>
                <a:gd name="T7" fmla="*/ 34132 h 18"/>
                <a:gd name="T8" fmla="*/ 83283 w 26"/>
                <a:gd name="T9" fmla="*/ 41716 h 18"/>
                <a:gd name="T10" fmla="*/ 64355 w 26"/>
                <a:gd name="T11" fmla="*/ 49301 h 18"/>
                <a:gd name="T12" fmla="*/ 56784 w 26"/>
                <a:gd name="T13" fmla="*/ 60678 h 18"/>
                <a:gd name="T14" fmla="*/ 37856 w 26"/>
                <a:gd name="T15" fmla="*/ 68263 h 18"/>
                <a:gd name="T16" fmla="*/ 26499 w 26"/>
                <a:gd name="T17" fmla="*/ 68263 h 18"/>
                <a:gd name="T18" fmla="*/ 26499 w 26"/>
                <a:gd name="T19" fmla="*/ 64471 h 18"/>
                <a:gd name="T20" fmla="*/ 15142 w 26"/>
                <a:gd name="T21" fmla="*/ 68263 h 18"/>
                <a:gd name="T22" fmla="*/ 22713 w 26"/>
                <a:gd name="T23" fmla="*/ 64471 h 18"/>
                <a:gd name="T24" fmla="*/ 22713 w 26"/>
                <a:gd name="T25" fmla="*/ 60678 h 18"/>
                <a:gd name="T26" fmla="*/ 15142 w 26"/>
                <a:gd name="T27" fmla="*/ 60678 h 18"/>
                <a:gd name="T28" fmla="*/ 11357 w 26"/>
                <a:gd name="T29" fmla="*/ 64471 h 18"/>
                <a:gd name="T30" fmla="*/ 0 w 26"/>
                <a:gd name="T31" fmla="*/ 64471 h 18"/>
                <a:gd name="T32" fmla="*/ 0 w 26"/>
                <a:gd name="T33" fmla="*/ 60678 h 18"/>
                <a:gd name="T34" fmla="*/ 7571 w 26"/>
                <a:gd name="T35" fmla="*/ 56886 h 18"/>
                <a:gd name="T36" fmla="*/ 22713 w 26"/>
                <a:gd name="T37" fmla="*/ 56886 h 18"/>
                <a:gd name="T38" fmla="*/ 22713 w 26"/>
                <a:gd name="T39" fmla="*/ 49301 h 18"/>
                <a:gd name="T40" fmla="*/ 34070 w 26"/>
                <a:gd name="T41" fmla="*/ 45509 h 18"/>
                <a:gd name="T42" fmla="*/ 34070 w 26"/>
                <a:gd name="T43" fmla="*/ 37924 h 18"/>
                <a:gd name="T44" fmla="*/ 34070 w 26"/>
                <a:gd name="T45" fmla="*/ 34132 h 18"/>
                <a:gd name="T46" fmla="*/ 37856 w 26"/>
                <a:gd name="T47" fmla="*/ 26547 h 18"/>
                <a:gd name="T48" fmla="*/ 41641 w 26"/>
                <a:gd name="T49" fmla="*/ 18962 h 18"/>
                <a:gd name="T50" fmla="*/ 52998 w 26"/>
                <a:gd name="T51" fmla="*/ 11377 h 18"/>
                <a:gd name="T52" fmla="*/ 56784 w 26"/>
                <a:gd name="T53" fmla="*/ 7585 h 18"/>
                <a:gd name="T54" fmla="*/ 56784 w 26"/>
                <a:gd name="T55" fmla="*/ 0 h 18"/>
                <a:gd name="T56" fmla="*/ 60569 w 26"/>
                <a:gd name="T57" fmla="*/ 7585 h 18"/>
                <a:gd name="T58" fmla="*/ 64355 w 26"/>
                <a:gd name="T59" fmla="*/ 3792 h 18"/>
                <a:gd name="T60" fmla="*/ 87068 w 26"/>
                <a:gd name="T61" fmla="*/ 0 h 18"/>
                <a:gd name="T62" fmla="*/ 71926 w 26"/>
                <a:gd name="T63" fmla="*/ 3792 h 18"/>
                <a:gd name="T64" fmla="*/ 75712 w 26"/>
                <a:gd name="T65" fmla="*/ 3792 h 18"/>
                <a:gd name="T66" fmla="*/ 87068 w 26"/>
                <a:gd name="T67" fmla="*/ 11377 h 18"/>
                <a:gd name="T68" fmla="*/ 90854 w 26"/>
                <a:gd name="T69" fmla="*/ 15170 h 18"/>
                <a:gd name="T70" fmla="*/ 90854 w 26"/>
                <a:gd name="T71" fmla="*/ 15170 h 18"/>
                <a:gd name="T72" fmla="*/ 94639 w 26"/>
                <a:gd name="T73" fmla="*/ 15170 h 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
                <a:gd name="T112" fmla="*/ 0 h 18"/>
                <a:gd name="T113" fmla="*/ 26 w 26"/>
                <a:gd name="T114" fmla="*/ 18 h 1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 h="18">
                  <a:moveTo>
                    <a:pt x="25" y="4"/>
                  </a:moveTo>
                  <a:cubicBezTo>
                    <a:pt x="25" y="5"/>
                    <a:pt x="26" y="5"/>
                    <a:pt x="25" y="5"/>
                  </a:cubicBezTo>
                  <a:cubicBezTo>
                    <a:pt x="26" y="5"/>
                    <a:pt x="25" y="6"/>
                    <a:pt x="25" y="6"/>
                  </a:cubicBezTo>
                  <a:cubicBezTo>
                    <a:pt x="25" y="6"/>
                    <a:pt x="24" y="7"/>
                    <a:pt x="25" y="7"/>
                  </a:cubicBezTo>
                  <a:cubicBezTo>
                    <a:pt x="24" y="7"/>
                    <a:pt x="24" y="8"/>
                    <a:pt x="24" y="8"/>
                  </a:cubicBezTo>
                  <a:cubicBezTo>
                    <a:pt x="25" y="8"/>
                    <a:pt x="24" y="8"/>
                    <a:pt x="24" y="8"/>
                  </a:cubicBezTo>
                  <a:cubicBezTo>
                    <a:pt x="24" y="8"/>
                    <a:pt x="24" y="9"/>
                    <a:pt x="24" y="9"/>
                  </a:cubicBezTo>
                  <a:cubicBezTo>
                    <a:pt x="24" y="9"/>
                    <a:pt x="24" y="9"/>
                    <a:pt x="24" y="9"/>
                  </a:cubicBezTo>
                  <a:cubicBezTo>
                    <a:pt x="24" y="10"/>
                    <a:pt x="23" y="9"/>
                    <a:pt x="23" y="10"/>
                  </a:cubicBezTo>
                  <a:cubicBezTo>
                    <a:pt x="22" y="10"/>
                    <a:pt x="22" y="10"/>
                    <a:pt x="22" y="11"/>
                  </a:cubicBezTo>
                  <a:cubicBezTo>
                    <a:pt x="21" y="11"/>
                    <a:pt x="20" y="11"/>
                    <a:pt x="19" y="12"/>
                  </a:cubicBezTo>
                  <a:cubicBezTo>
                    <a:pt x="18" y="12"/>
                    <a:pt x="17" y="12"/>
                    <a:pt x="17" y="13"/>
                  </a:cubicBezTo>
                  <a:cubicBezTo>
                    <a:pt x="17" y="13"/>
                    <a:pt x="16" y="14"/>
                    <a:pt x="17" y="14"/>
                  </a:cubicBezTo>
                  <a:cubicBezTo>
                    <a:pt x="16" y="15"/>
                    <a:pt x="16" y="16"/>
                    <a:pt x="15" y="16"/>
                  </a:cubicBezTo>
                  <a:cubicBezTo>
                    <a:pt x="15" y="17"/>
                    <a:pt x="13" y="17"/>
                    <a:pt x="12" y="17"/>
                  </a:cubicBezTo>
                  <a:cubicBezTo>
                    <a:pt x="11" y="18"/>
                    <a:pt x="10" y="18"/>
                    <a:pt x="10" y="18"/>
                  </a:cubicBezTo>
                  <a:cubicBezTo>
                    <a:pt x="9" y="18"/>
                    <a:pt x="9" y="18"/>
                    <a:pt x="9" y="18"/>
                  </a:cubicBezTo>
                  <a:cubicBezTo>
                    <a:pt x="9" y="18"/>
                    <a:pt x="8" y="17"/>
                    <a:pt x="7" y="18"/>
                  </a:cubicBezTo>
                  <a:cubicBezTo>
                    <a:pt x="7" y="18"/>
                    <a:pt x="7" y="18"/>
                    <a:pt x="7" y="18"/>
                  </a:cubicBezTo>
                  <a:cubicBezTo>
                    <a:pt x="6" y="18"/>
                    <a:pt x="7" y="18"/>
                    <a:pt x="7" y="17"/>
                  </a:cubicBezTo>
                  <a:cubicBezTo>
                    <a:pt x="6" y="17"/>
                    <a:pt x="5" y="18"/>
                    <a:pt x="5" y="18"/>
                  </a:cubicBezTo>
                  <a:cubicBezTo>
                    <a:pt x="4" y="18"/>
                    <a:pt x="4" y="18"/>
                    <a:pt x="4" y="18"/>
                  </a:cubicBezTo>
                  <a:cubicBezTo>
                    <a:pt x="4" y="18"/>
                    <a:pt x="5" y="18"/>
                    <a:pt x="5" y="18"/>
                  </a:cubicBezTo>
                  <a:cubicBezTo>
                    <a:pt x="5" y="17"/>
                    <a:pt x="6" y="17"/>
                    <a:pt x="6" y="17"/>
                  </a:cubicBezTo>
                  <a:cubicBezTo>
                    <a:pt x="6" y="17"/>
                    <a:pt x="5" y="17"/>
                    <a:pt x="5" y="17"/>
                  </a:cubicBezTo>
                  <a:cubicBezTo>
                    <a:pt x="5" y="16"/>
                    <a:pt x="6" y="16"/>
                    <a:pt x="6" y="16"/>
                  </a:cubicBezTo>
                  <a:cubicBezTo>
                    <a:pt x="6" y="16"/>
                    <a:pt x="6" y="15"/>
                    <a:pt x="6" y="15"/>
                  </a:cubicBezTo>
                  <a:cubicBezTo>
                    <a:pt x="5" y="15"/>
                    <a:pt x="5" y="15"/>
                    <a:pt x="4" y="16"/>
                  </a:cubicBezTo>
                  <a:cubicBezTo>
                    <a:pt x="4" y="16"/>
                    <a:pt x="4" y="16"/>
                    <a:pt x="4" y="16"/>
                  </a:cubicBezTo>
                  <a:cubicBezTo>
                    <a:pt x="4" y="16"/>
                    <a:pt x="4" y="17"/>
                    <a:pt x="3" y="17"/>
                  </a:cubicBezTo>
                  <a:cubicBezTo>
                    <a:pt x="3" y="17"/>
                    <a:pt x="2" y="18"/>
                    <a:pt x="1" y="18"/>
                  </a:cubicBezTo>
                  <a:cubicBezTo>
                    <a:pt x="1" y="18"/>
                    <a:pt x="1" y="17"/>
                    <a:pt x="0" y="17"/>
                  </a:cubicBezTo>
                  <a:cubicBezTo>
                    <a:pt x="0" y="17"/>
                    <a:pt x="1" y="17"/>
                    <a:pt x="0" y="17"/>
                  </a:cubicBezTo>
                  <a:cubicBezTo>
                    <a:pt x="1" y="17"/>
                    <a:pt x="1" y="16"/>
                    <a:pt x="0" y="16"/>
                  </a:cubicBezTo>
                  <a:cubicBezTo>
                    <a:pt x="0" y="16"/>
                    <a:pt x="0" y="16"/>
                    <a:pt x="0" y="16"/>
                  </a:cubicBezTo>
                  <a:cubicBezTo>
                    <a:pt x="1" y="16"/>
                    <a:pt x="2" y="16"/>
                    <a:pt x="2" y="15"/>
                  </a:cubicBezTo>
                  <a:cubicBezTo>
                    <a:pt x="3" y="15"/>
                    <a:pt x="3" y="15"/>
                    <a:pt x="3" y="15"/>
                  </a:cubicBezTo>
                  <a:cubicBezTo>
                    <a:pt x="4" y="16"/>
                    <a:pt x="5" y="15"/>
                    <a:pt x="6" y="15"/>
                  </a:cubicBezTo>
                  <a:cubicBezTo>
                    <a:pt x="7" y="15"/>
                    <a:pt x="7" y="14"/>
                    <a:pt x="7" y="13"/>
                  </a:cubicBezTo>
                  <a:cubicBezTo>
                    <a:pt x="7" y="13"/>
                    <a:pt x="7" y="13"/>
                    <a:pt x="6" y="13"/>
                  </a:cubicBezTo>
                  <a:cubicBezTo>
                    <a:pt x="7" y="13"/>
                    <a:pt x="7" y="13"/>
                    <a:pt x="8" y="13"/>
                  </a:cubicBezTo>
                  <a:cubicBezTo>
                    <a:pt x="8" y="13"/>
                    <a:pt x="9" y="12"/>
                    <a:pt x="9" y="12"/>
                  </a:cubicBezTo>
                  <a:cubicBezTo>
                    <a:pt x="9" y="11"/>
                    <a:pt x="10" y="11"/>
                    <a:pt x="10" y="11"/>
                  </a:cubicBezTo>
                  <a:cubicBezTo>
                    <a:pt x="9" y="10"/>
                    <a:pt x="9" y="10"/>
                    <a:pt x="9" y="10"/>
                  </a:cubicBezTo>
                  <a:cubicBezTo>
                    <a:pt x="9" y="10"/>
                    <a:pt x="9" y="9"/>
                    <a:pt x="9" y="9"/>
                  </a:cubicBezTo>
                  <a:cubicBezTo>
                    <a:pt x="9" y="9"/>
                    <a:pt x="9" y="9"/>
                    <a:pt x="9" y="9"/>
                  </a:cubicBezTo>
                  <a:cubicBezTo>
                    <a:pt x="9" y="8"/>
                    <a:pt x="10" y="9"/>
                    <a:pt x="10" y="8"/>
                  </a:cubicBezTo>
                  <a:cubicBezTo>
                    <a:pt x="10" y="8"/>
                    <a:pt x="9" y="8"/>
                    <a:pt x="10" y="7"/>
                  </a:cubicBezTo>
                  <a:cubicBezTo>
                    <a:pt x="10" y="7"/>
                    <a:pt x="10" y="6"/>
                    <a:pt x="10" y="6"/>
                  </a:cubicBezTo>
                  <a:cubicBezTo>
                    <a:pt x="11" y="6"/>
                    <a:pt x="11" y="6"/>
                    <a:pt x="11" y="5"/>
                  </a:cubicBezTo>
                  <a:cubicBezTo>
                    <a:pt x="11" y="5"/>
                    <a:pt x="12" y="4"/>
                    <a:pt x="12" y="4"/>
                  </a:cubicBezTo>
                  <a:cubicBezTo>
                    <a:pt x="13" y="3"/>
                    <a:pt x="13" y="3"/>
                    <a:pt x="14" y="3"/>
                  </a:cubicBezTo>
                  <a:cubicBezTo>
                    <a:pt x="14" y="3"/>
                    <a:pt x="14" y="3"/>
                    <a:pt x="14" y="2"/>
                  </a:cubicBezTo>
                  <a:cubicBezTo>
                    <a:pt x="14" y="2"/>
                    <a:pt x="15" y="2"/>
                    <a:pt x="15" y="2"/>
                  </a:cubicBezTo>
                  <a:cubicBezTo>
                    <a:pt x="16" y="2"/>
                    <a:pt x="15" y="2"/>
                    <a:pt x="16" y="1"/>
                  </a:cubicBezTo>
                  <a:cubicBezTo>
                    <a:pt x="15" y="0"/>
                    <a:pt x="15" y="0"/>
                    <a:pt x="15" y="0"/>
                  </a:cubicBezTo>
                  <a:cubicBezTo>
                    <a:pt x="15" y="0"/>
                    <a:pt x="15" y="0"/>
                    <a:pt x="16" y="1"/>
                  </a:cubicBezTo>
                  <a:cubicBezTo>
                    <a:pt x="16" y="1"/>
                    <a:pt x="16" y="2"/>
                    <a:pt x="16" y="2"/>
                  </a:cubicBezTo>
                  <a:cubicBezTo>
                    <a:pt x="17" y="1"/>
                    <a:pt x="16" y="1"/>
                    <a:pt x="17" y="1"/>
                  </a:cubicBezTo>
                  <a:cubicBezTo>
                    <a:pt x="17" y="1"/>
                    <a:pt x="17" y="1"/>
                    <a:pt x="17" y="1"/>
                  </a:cubicBezTo>
                  <a:cubicBezTo>
                    <a:pt x="18" y="1"/>
                    <a:pt x="18" y="1"/>
                    <a:pt x="18" y="1"/>
                  </a:cubicBezTo>
                  <a:cubicBezTo>
                    <a:pt x="19" y="1"/>
                    <a:pt x="21" y="0"/>
                    <a:pt x="23" y="0"/>
                  </a:cubicBezTo>
                  <a:cubicBezTo>
                    <a:pt x="23" y="0"/>
                    <a:pt x="23" y="0"/>
                    <a:pt x="22" y="0"/>
                  </a:cubicBezTo>
                  <a:cubicBezTo>
                    <a:pt x="21" y="1"/>
                    <a:pt x="20" y="1"/>
                    <a:pt x="19" y="1"/>
                  </a:cubicBezTo>
                  <a:cubicBezTo>
                    <a:pt x="19" y="1"/>
                    <a:pt x="19" y="2"/>
                    <a:pt x="19" y="2"/>
                  </a:cubicBezTo>
                  <a:cubicBezTo>
                    <a:pt x="19" y="1"/>
                    <a:pt x="19" y="1"/>
                    <a:pt x="20" y="1"/>
                  </a:cubicBezTo>
                  <a:cubicBezTo>
                    <a:pt x="20" y="1"/>
                    <a:pt x="21" y="2"/>
                    <a:pt x="22" y="2"/>
                  </a:cubicBezTo>
                  <a:cubicBezTo>
                    <a:pt x="22" y="2"/>
                    <a:pt x="22" y="3"/>
                    <a:pt x="23" y="3"/>
                  </a:cubicBezTo>
                  <a:cubicBezTo>
                    <a:pt x="24" y="3"/>
                    <a:pt x="24" y="3"/>
                    <a:pt x="24" y="4"/>
                  </a:cubicBezTo>
                  <a:cubicBezTo>
                    <a:pt x="24" y="4"/>
                    <a:pt x="24" y="4"/>
                    <a:pt x="24" y="4"/>
                  </a:cubicBezTo>
                  <a:cubicBezTo>
                    <a:pt x="24" y="4"/>
                    <a:pt x="24" y="4"/>
                    <a:pt x="24" y="4"/>
                  </a:cubicBezTo>
                  <a:cubicBezTo>
                    <a:pt x="24" y="4"/>
                    <a:pt x="24" y="4"/>
                    <a:pt x="24" y="4"/>
                  </a:cubicBezTo>
                  <a:cubicBezTo>
                    <a:pt x="25" y="4"/>
                    <a:pt x="25" y="4"/>
                    <a:pt x="25" y="4"/>
                  </a:cubicBezTo>
                  <a:cubicBezTo>
                    <a:pt x="25" y="4"/>
                    <a:pt x="25" y="4"/>
                    <a:pt x="2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7" name="Freeform 540"/>
            <p:cNvSpPr>
              <a:spLocks noChangeArrowheads="1"/>
            </p:cNvSpPr>
            <p:nvPr/>
          </p:nvSpPr>
          <p:spPr bwMode="auto">
            <a:xfrm>
              <a:off x="608013" y="411162"/>
              <a:ext cx="25400" cy="22225"/>
            </a:xfrm>
            <a:custGeom>
              <a:avLst/>
              <a:gdLst>
                <a:gd name="T0" fmla="*/ 21771 w 7"/>
                <a:gd name="T1" fmla="*/ 18521 h 6"/>
                <a:gd name="T2" fmla="*/ 7257 w 7"/>
                <a:gd name="T3" fmla="*/ 22225 h 6"/>
                <a:gd name="T4" fmla="*/ 0 w 7"/>
                <a:gd name="T5" fmla="*/ 18521 h 6"/>
                <a:gd name="T6" fmla="*/ 0 w 7"/>
                <a:gd name="T7" fmla="*/ 14817 h 6"/>
                <a:gd name="T8" fmla="*/ 3629 w 7"/>
                <a:gd name="T9" fmla="*/ 11113 h 6"/>
                <a:gd name="T10" fmla="*/ 0 w 7"/>
                <a:gd name="T11" fmla="*/ 7408 h 6"/>
                <a:gd name="T12" fmla="*/ 3629 w 7"/>
                <a:gd name="T13" fmla="*/ 3704 h 6"/>
                <a:gd name="T14" fmla="*/ 7257 w 7"/>
                <a:gd name="T15" fmla="*/ 0 h 6"/>
                <a:gd name="T16" fmla="*/ 14514 w 7"/>
                <a:gd name="T17" fmla="*/ 0 h 6"/>
                <a:gd name="T18" fmla="*/ 10886 w 7"/>
                <a:gd name="T19" fmla="*/ 7408 h 6"/>
                <a:gd name="T20" fmla="*/ 21771 w 7"/>
                <a:gd name="T21" fmla="*/ 7408 h 6"/>
                <a:gd name="T22" fmla="*/ 25400 w 7"/>
                <a:gd name="T23" fmla="*/ 11113 h 6"/>
                <a:gd name="T24" fmla="*/ 21771 w 7"/>
                <a:gd name="T25" fmla="*/ 18521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6"/>
                <a:gd name="T41" fmla="*/ 7 w 7"/>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6">
                  <a:moveTo>
                    <a:pt x="6" y="5"/>
                  </a:moveTo>
                  <a:cubicBezTo>
                    <a:pt x="5" y="6"/>
                    <a:pt x="4" y="6"/>
                    <a:pt x="2" y="6"/>
                  </a:cubicBezTo>
                  <a:cubicBezTo>
                    <a:pt x="1" y="6"/>
                    <a:pt x="0" y="6"/>
                    <a:pt x="0" y="5"/>
                  </a:cubicBezTo>
                  <a:cubicBezTo>
                    <a:pt x="0" y="5"/>
                    <a:pt x="0" y="5"/>
                    <a:pt x="0" y="4"/>
                  </a:cubicBezTo>
                  <a:cubicBezTo>
                    <a:pt x="0" y="4"/>
                    <a:pt x="1" y="3"/>
                    <a:pt x="1" y="3"/>
                  </a:cubicBezTo>
                  <a:cubicBezTo>
                    <a:pt x="1" y="2"/>
                    <a:pt x="1" y="2"/>
                    <a:pt x="0" y="2"/>
                  </a:cubicBezTo>
                  <a:cubicBezTo>
                    <a:pt x="0" y="2"/>
                    <a:pt x="0" y="1"/>
                    <a:pt x="1" y="1"/>
                  </a:cubicBezTo>
                  <a:cubicBezTo>
                    <a:pt x="1" y="0"/>
                    <a:pt x="2" y="0"/>
                    <a:pt x="2" y="0"/>
                  </a:cubicBezTo>
                  <a:cubicBezTo>
                    <a:pt x="3" y="0"/>
                    <a:pt x="3" y="0"/>
                    <a:pt x="4" y="0"/>
                  </a:cubicBezTo>
                  <a:cubicBezTo>
                    <a:pt x="4" y="1"/>
                    <a:pt x="4" y="1"/>
                    <a:pt x="3" y="2"/>
                  </a:cubicBezTo>
                  <a:cubicBezTo>
                    <a:pt x="4" y="1"/>
                    <a:pt x="5" y="1"/>
                    <a:pt x="6" y="2"/>
                  </a:cubicBezTo>
                  <a:cubicBezTo>
                    <a:pt x="7" y="2"/>
                    <a:pt x="7" y="3"/>
                    <a:pt x="7" y="3"/>
                  </a:cubicBezTo>
                  <a:cubicBezTo>
                    <a:pt x="7" y="4"/>
                    <a:pt x="7" y="4"/>
                    <a:pt x="6"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8" name="Freeform 541"/>
            <p:cNvSpPr>
              <a:spLocks noChangeArrowheads="1"/>
            </p:cNvSpPr>
            <p:nvPr/>
          </p:nvSpPr>
          <p:spPr bwMode="auto">
            <a:xfrm>
              <a:off x="463550" y="255587"/>
              <a:ext cx="68263" cy="61913"/>
            </a:xfrm>
            <a:custGeom>
              <a:avLst/>
              <a:gdLst>
                <a:gd name="T0" fmla="*/ 64471 w 18"/>
                <a:gd name="T1" fmla="*/ 38696 h 16"/>
                <a:gd name="T2" fmla="*/ 53093 w 18"/>
                <a:gd name="T3" fmla="*/ 42565 h 16"/>
                <a:gd name="T4" fmla="*/ 53093 w 18"/>
                <a:gd name="T5" fmla="*/ 46435 h 16"/>
                <a:gd name="T6" fmla="*/ 49301 w 18"/>
                <a:gd name="T7" fmla="*/ 46435 h 16"/>
                <a:gd name="T8" fmla="*/ 49301 w 18"/>
                <a:gd name="T9" fmla="*/ 46435 h 16"/>
                <a:gd name="T10" fmla="*/ 45509 w 18"/>
                <a:gd name="T11" fmla="*/ 50304 h 16"/>
                <a:gd name="T12" fmla="*/ 45509 w 18"/>
                <a:gd name="T13" fmla="*/ 50304 h 16"/>
                <a:gd name="T14" fmla="*/ 45509 w 18"/>
                <a:gd name="T15" fmla="*/ 50304 h 16"/>
                <a:gd name="T16" fmla="*/ 45509 w 18"/>
                <a:gd name="T17" fmla="*/ 50304 h 16"/>
                <a:gd name="T18" fmla="*/ 34132 w 18"/>
                <a:gd name="T19" fmla="*/ 54174 h 16"/>
                <a:gd name="T20" fmla="*/ 18962 w 18"/>
                <a:gd name="T21" fmla="*/ 58043 h 16"/>
                <a:gd name="T22" fmla="*/ 11377 w 18"/>
                <a:gd name="T23" fmla="*/ 58043 h 16"/>
                <a:gd name="T24" fmla="*/ 7585 w 18"/>
                <a:gd name="T25" fmla="*/ 58043 h 16"/>
                <a:gd name="T26" fmla="*/ 7585 w 18"/>
                <a:gd name="T27" fmla="*/ 58043 h 16"/>
                <a:gd name="T28" fmla="*/ 7585 w 18"/>
                <a:gd name="T29" fmla="*/ 58043 h 16"/>
                <a:gd name="T30" fmla="*/ 7585 w 18"/>
                <a:gd name="T31" fmla="*/ 54174 h 16"/>
                <a:gd name="T32" fmla="*/ 3792 w 18"/>
                <a:gd name="T33" fmla="*/ 50304 h 16"/>
                <a:gd name="T34" fmla="*/ 3792 w 18"/>
                <a:gd name="T35" fmla="*/ 42565 h 16"/>
                <a:gd name="T36" fmla="*/ 0 w 18"/>
                <a:gd name="T37" fmla="*/ 42565 h 16"/>
                <a:gd name="T38" fmla="*/ 7585 w 18"/>
                <a:gd name="T39" fmla="*/ 38696 h 16"/>
                <a:gd name="T40" fmla="*/ 7585 w 18"/>
                <a:gd name="T41" fmla="*/ 34826 h 16"/>
                <a:gd name="T42" fmla="*/ 7585 w 18"/>
                <a:gd name="T43" fmla="*/ 30957 h 16"/>
                <a:gd name="T44" fmla="*/ 11377 w 18"/>
                <a:gd name="T45" fmla="*/ 30957 h 16"/>
                <a:gd name="T46" fmla="*/ 11377 w 18"/>
                <a:gd name="T47" fmla="*/ 30957 h 16"/>
                <a:gd name="T48" fmla="*/ 15170 w 18"/>
                <a:gd name="T49" fmla="*/ 30957 h 16"/>
                <a:gd name="T50" fmla="*/ 15170 w 18"/>
                <a:gd name="T51" fmla="*/ 27087 h 16"/>
                <a:gd name="T52" fmla="*/ 15170 w 18"/>
                <a:gd name="T53" fmla="*/ 27087 h 16"/>
                <a:gd name="T54" fmla="*/ 11377 w 18"/>
                <a:gd name="T55" fmla="*/ 27087 h 16"/>
                <a:gd name="T56" fmla="*/ 15170 w 18"/>
                <a:gd name="T57" fmla="*/ 23217 h 16"/>
                <a:gd name="T58" fmla="*/ 11377 w 18"/>
                <a:gd name="T59" fmla="*/ 23217 h 16"/>
                <a:gd name="T60" fmla="*/ 15170 w 18"/>
                <a:gd name="T61" fmla="*/ 19348 h 16"/>
                <a:gd name="T62" fmla="*/ 15170 w 18"/>
                <a:gd name="T63" fmla="*/ 15478 h 16"/>
                <a:gd name="T64" fmla="*/ 15170 w 18"/>
                <a:gd name="T65" fmla="*/ 15478 h 16"/>
                <a:gd name="T66" fmla="*/ 18962 w 18"/>
                <a:gd name="T67" fmla="*/ 11609 h 16"/>
                <a:gd name="T68" fmla="*/ 18962 w 18"/>
                <a:gd name="T69" fmla="*/ 7739 h 16"/>
                <a:gd name="T70" fmla="*/ 15170 w 18"/>
                <a:gd name="T71" fmla="*/ 11609 h 16"/>
                <a:gd name="T72" fmla="*/ 15170 w 18"/>
                <a:gd name="T73" fmla="*/ 11609 h 16"/>
                <a:gd name="T74" fmla="*/ 18962 w 18"/>
                <a:gd name="T75" fmla="*/ 7739 h 16"/>
                <a:gd name="T76" fmla="*/ 18962 w 18"/>
                <a:gd name="T77" fmla="*/ 7739 h 16"/>
                <a:gd name="T78" fmla="*/ 26547 w 18"/>
                <a:gd name="T79" fmla="*/ 0 h 16"/>
                <a:gd name="T80" fmla="*/ 34132 w 18"/>
                <a:gd name="T81" fmla="*/ 3870 h 16"/>
                <a:gd name="T82" fmla="*/ 34132 w 18"/>
                <a:gd name="T83" fmla="*/ 7739 h 16"/>
                <a:gd name="T84" fmla="*/ 41716 w 18"/>
                <a:gd name="T85" fmla="*/ 11609 h 16"/>
                <a:gd name="T86" fmla="*/ 41716 w 18"/>
                <a:gd name="T87" fmla="*/ 15478 h 16"/>
                <a:gd name="T88" fmla="*/ 37924 w 18"/>
                <a:gd name="T89" fmla="*/ 23217 h 16"/>
                <a:gd name="T90" fmla="*/ 41716 w 18"/>
                <a:gd name="T91" fmla="*/ 27087 h 16"/>
                <a:gd name="T92" fmla="*/ 49301 w 18"/>
                <a:gd name="T93" fmla="*/ 30957 h 16"/>
                <a:gd name="T94" fmla="*/ 56886 w 18"/>
                <a:gd name="T95" fmla="*/ 27087 h 16"/>
                <a:gd name="T96" fmla="*/ 64471 w 18"/>
                <a:gd name="T97" fmla="*/ 27087 h 16"/>
                <a:gd name="T98" fmla="*/ 68263 w 18"/>
                <a:gd name="T99" fmla="*/ 30957 h 16"/>
                <a:gd name="T100" fmla="*/ 68263 w 18"/>
                <a:gd name="T101" fmla="*/ 34826 h 16"/>
                <a:gd name="T102" fmla="*/ 64471 w 18"/>
                <a:gd name="T103" fmla="*/ 38696 h 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
                <a:gd name="T157" fmla="*/ 0 h 16"/>
                <a:gd name="T158" fmla="*/ 18 w 18"/>
                <a:gd name="T159" fmla="*/ 16 h 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 h="16">
                  <a:moveTo>
                    <a:pt x="17" y="10"/>
                  </a:moveTo>
                  <a:cubicBezTo>
                    <a:pt x="16" y="11"/>
                    <a:pt x="15" y="11"/>
                    <a:pt x="14" y="11"/>
                  </a:cubicBezTo>
                  <a:cubicBezTo>
                    <a:pt x="14" y="11"/>
                    <a:pt x="14" y="12"/>
                    <a:pt x="14" y="12"/>
                  </a:cubicBezTo>
                  <a:cubicBezTo>
                    <a:pt x="13" y="12"/>
                    <a:pt x="14" y="13"/>
                    <a:pt x="13" y="12"/>
                  </a:cubicBezTo>
                  <a:cubicBezTo>
                    <a:pt x="13" y="12"/>
                    <a:pt x="13" y="12"/>
                    <a:pt x="13" y="12"/>
                  </a:cubicBezTo>
                  <a:cubicBezTo>
                    <a:pt x="12" y="12"/>
                    <a:pt x="12" y="12"/>
                    <a:pt x="12" y="13"/>
                  </a:cubicBezTo>
                  <a:cubicBezTo>
                    <a:pt x="12" y="13"/>
                    <a:pt x="12" y="13"/>
                    <a:pt x="12" y="13"/>
                  </a:cubicBezTo>
                  <a:cubicBezTo>
                    <a:pt x="12" y="13"/>
                    <a:pt x="12" y="13"/>
                    <a:pt x="12" y="13"/>
                  </a:cubicBezTo>
                  <a:cubicBezTo>
                    <a:pt x="12" y="13"/>
                    <a:pt x="12" y="13"/>
                    <a:pt x="12" y="13"/>
                  </a:cubicBezTo>
                  <a:cubicBezTo>
                    <a:pt x="11" y="12"/>
                    <a:pt x="10" y="14"/>
                    <a:pt x="9" y="14"/>
                  </a:cubicBezTo>
                  <a:cubicBezTo>
                    <a:pt x="8" y="14"/>
                    <a:pt x="6" y="15"/>
                    <a:pt x="5" y="15"/>
                  </a:cubicBezTo>
                  <a:cubicBezTo>
                    <a:pt x="4" y="15"/>
                    <a:pt x="4" y="15"/>
                    <a:pt x="3" y="15"/>
                  </a:cubicBezTo>
                  <a:cubicBezTo>
                    <a:pt x="3" y="15"/>
                    <a:pt x="2" y="16"/>
                    <a:pt x="2" y="15"/>
                  </a:cubicBezTo>
                  <a:cubicBezTo>
                    <a:pt x="2" y="15"/>
                    <a:pt x="2" y="15"/>
                    <a:pt x="2" y="15"/>
                  </a:cubicBezTo>
                  <a:cubicBezTo>
                    <a:pt x="2" y="15"/>
                    <a:pt x="2" y="15"/>
                    <a:pt x="2" y="15"/>
                  </a:cubicBezTo>
                  <a:cubicBezTo>
                    <a:pt x="1" y="14"/>
                    <a:pt x="2" y="14"/>
                    <a:pt x="2" y="14"/>
                  </a:cubicBezTo>
                  <a:cubicBezTo>
                    <a:pt x="2" y="13"/>
                    <a:pt x="1" y="14"/>
                    <a:pt x="1" y="13"/>
                  </a:cubicBezTo>
                  <a:cubicBezTo>
                    <a:pt x="2" y="13"/>
                    <a:pt x="1" y="12"/>
                    <a:pt x="1" y="11"/>
                  </a:cubicBezTo>
                  <a:cubicBezTo>
                    <a:pt x="1" y="11"/>
                    <a:pt x="0" y="11"/>
                    <a:pt x="0" y="11"/>
                  </a:cubicBezTo>
                  <a:cubicBezTo>
                    <a:pt x="1" y="10"/>
                    <a:pt x="2" y="11"/>
                    <a:pt x="2" y="10"/>
                  </a:cubicBezTo>
                  <a:cubicBezTo>
                    <a:pt x="2" y="10"/>
                    <a:pt x="3" y="9"/>
                    <a:pt x="2" y="9"/>
                  </a:cubicBezTo>
                  <a:cubicBezTo>
                    <a:pt x="2" y="9"/>
                    <a:pt x="2" y="8"/>
                    <a:pt x="2" y="8"/>
                  </a:cubicBezTo>
                  <a:cubicBezTo>
                    <a:pt x="2" y="8"/>
                    <a:pt x="3" y="9"/>
                    <a:pt x="3" y="8"/>
                  </a:cubicBezTo>
                  <a:cubicBezTo>
                    <a:pt x="3" y="8"/>
                    <a:pt x="3" y="8"/>
                    <a:pt x="3" y="8"/>
                  </a:cubicBezTo>
                  <a:cubicBezTo>
                    <a:pt x="4" y="8"/>
                    <a:pt x="4" y="8"/>
                    <a:pt x="4" y="8"/>
                  </a:cubicBezTo>
                  <a:cubicBezTo>
                    <a:pt x="4" y="7"/>
                    <a:pt x="5" y="7"/>
                    <a:pt x="4" y="7"/>
                  </a:cubicBezTo>
                  <a:cubicBezTo>
                    <a:pt x="4" y="7"/>
                    <a:pt x="4" y="7"/>
                    <a:pt x="4" y="7"/>
                  </a:cubicBezTo>
                  <a:cubicBezTo>
                    <a:pt x="4" y="6"/>
                    <a:pt x="4" y="7"/>
                    <a:pt x="3" y="7"/>
                  </a:cubicBezTo>
                  <a:cubicBezTo>
                    <a:pt x="3" y="6"/>
                    <a:pt x="4" y="6"/>
                    <a:pt x="4" y="6"/>
                  </a:cubicBezTo>
                  <a:cubicBezTo>
                    <a:pt x="4" y="6"/>
                    <a:pt x="3" y="6"/>
                    <a:pt x="3" y="6"/>
                  </a:cubicBezTo>
                  <a:cubicBezTo>
                    <a:pt x="4" y="5"/>
                    <a:pt x="4" y="5"/>
                    <a:pt x="4" y="5"/>
                  </a:cubicBezTo>
                  <a:cubicBezTo>
                    <a:pt x="4" y="5"/>
                    <a:pt x="4" y="5"/>
                    <a:pt x="4" y="4"/>
                  </a:cubicBezTo>
                  <a:cubicBezTo>
                    <a:pt x="4" y="4"/>
                    <a:pt x="5" y="4"/>
                    <a:pt x="4" y="4"/>
                  </a:cubicBezTo>
                  <a:cubicBezTo>
                    <a:pt x="4" y="4"/>
                    <a:pt x="5" y="3"/>
                    <a:pt x="5" y="3"/>
                  </a:cubicBezTo>
                  <a:cubicBezTo>
                    <a:pt x="5" y="3"/>
                    <a:pt x="6" y="3"/>
                    <a:pt x="5" y="2"/>
                  </a:cubicBezTo>
                  <a:cubicBezTo>
                    <a:pt x="5" y="2"/>
                    <a:pt x="4" y="3"/>
                    <a:pt x="4" y="3"/>
                  </a:cubicBezTo>
                  <a:cubicBezTo>
                    <a:pt x="4" y="3"/>
                    <a:pt x="4" y="3"/>
                    <a:pt x="4" y="3"/>
                  </a:cubicBezTo>
                  <a:cubicBezTo>
                    <a:pt x="4" y="2"/>
                    <a:pt x="5" y="2"/>
                    <a:pt x="5" y="2"/>
                  </a:cubicBezTo>
                  <a:cubicBezTo>
                    <a:pt x="5" y="2"/>
                    <a:pt x="5" y="2"/>
                    <a:pt x="5" y="2"/>
                  </a:cubicBezTo>
                  <a:cubicBezTo>
                    <a:pt x="5" y="1"/>
                    <a:pt x="6" y="1"/>
                    <a:pt x="7" y="0"/>
                  </a:cubicBezTo>
                  <a:cubicBezTo>
                    <a:pt x="8" y="1"/>
                    <a:pt x="9" y="0"/>
                    <a:pt x="9" y="1"/>
                  </a:cubicBezTo>
                  <a:cubicBezTo>
                    <a:pt x="9" y="1"/>
                    <a:pt x="9" y="2"/>
                    <a:pt x="9" y="2"/>
                  </a:cubicBezTo>
                  <a:cubicBezTo>
                    <a:pt x="10" y="2"/>
                    <a:pt x="11" y="3"/>
                    <a:pt x="11" y="3"/>
                  </a:cubicBezTo>
                  <a:cubicBezTo>
                    <a:pt x="11" y="3"/>
                    <a:pt x="11" y="4"/>
                    <a:pt x="11" y="4"/>
                  </a:cubicBezTo>
                  <a:cubicBezTo>
                    <a:pt x="11" y="5"/>
                    <a:pt x="10" y="5"/>
                    <a:pt x="10" y="6"/>
                  </a:cubicBezTo>
                  <a:cubicBezTo>
                    <a:pt x="10" y="6"/>
                    <a:pt x="11" y="6"/>
                    <a:pt x="11" y="7"/>
                  </a:cubicBezTo>
                  <a:cubicBezTo>
                    <a:pt x="12" y="7"/>
                    <a:pt x="13" y="8"/>
                    <a:pt x="13" y="8"/>
                  </a:cubicBezTo>
                  <a:cubicBezTo>
                    <a:pt x="14" y="7"/>
                    <a:pt x="14" y="8"/>
                    <a:pt x="15" y="7"/>
                  </a:cubicBezTo>
                  <a:cubicBezTo>
                    <a:pt x="16" y="7"/>
                    <a:pt x="16" y="7"/>
                    <a:pt x="17" y="7"/>
                  </a:cubicBezTo>
                  <a:cubicBezTo>
                    <a:pt x="17" y="8"/>
                    <a:pt x="18" y="8"/>
                    <a:pt x="18" y="8"/>
                  </a:cubicBezTo>
                  <a:cubicBezTo>
                    <a:pt x="18" y="8"/>
                    <a:pt x="18" y="9"/>
                    <a:pt x="18" y="9"/>
                  </a:cubicBezTo>
                  <a:cubicBezTo>
                    <a:pt x="17" y="10"/>
                    <a:pt x="17" y="10"/>
                    <a:pt x="17" y="1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9" name="Freeform 542"/>
            <p:cNvSpPr>
              <a:spLocks noChangeArrowheads="1"/>
            </p:cNvSpPr>
            <p:nvPr/>
          </p:nvSpPr>
          <p:spPr bwMode="auto">
            <a:xfrm>
              <a:off x="523875" y="427037"/>
              <a:ext cx="42863" cy="22225"/>
            </a:xfrm>
            <a:custGeom>
              <a:avLst/>
              <a:gdLst>
                <a:gd name="T0" fmla="*/ 38966 w 11"/>
                <a:gd name="T1" fmla="*/ 11113 h 6"/>
                <a:gd name="T2" fmla="*/ 31173 w 11"/>
                <a:gd name="T3" fmla="*/ 18521 h 6"/>
                <a:gd name="T4" fmla="*/ 23380 w 11"/>
                <a:gd name="T5" fmla="*/ 22225 h 6"/>
                <a:gd name="T6" fmla="*/ 15587 w 11"/>
                <a:gd name="T7" fmla="*/ 22225 h 6"/>
                <a:gd name="T8" fmla="*/ 7793 w 11"/>
                <a:gd name="T9" fmla="*/ 22225 h 6"/>
                <a:gd name="T10" fmla="*/ 7793 w 11"/>
                <a:gd name="T11" fmla="*/ 18521 h 6"/>
                <a:gd name="T12" fmla="*/ 0 w 11"/>
                <a:gd name="T13" fmla="*/ 14817 h 6"/>
                <a:gd name="T14" fmla="*/ 3897 w 11"/>
                <a:gd name="T15" fmla="*/ 11113 h 6"/>
                <a:gd name="T16" fmla="*/ 3897 w 11"/>
                <a:gd name="T17" fmla="*/ 7408 h 6"/>
                <a:gd name="T18" fmla="*/ 11690 w 11"/>
                <a:gd name="T19" fmla="*/ 3704 h 6"/>
                <a:gd name="T20" fmla="*/ 35070 w 11"/>
                <a:gd name="T21" fmla="*/ 0 h 6"/>
                <a:gd name="T22" fmla="*/ 38966 w 11"/>
                <a:gd name="T23" fmla="*/ 0 h 6"/>
                <a:gd name="T24" fmla="*/ 38966 w 11"/>
                <a:gd name="T25" fmla="*/ 3704 h 6"/>
                <a:gd name="T26" fmla="*/ 38966 w 11"/>
                <a:gd name="T27" fmla="*/ 11113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6"/>
                <a:gd name="T44" fmla="*/ 11 w 11"/>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6">
                  <a:moveTo>
                    <a:pt x="10" y="3"/>
                  </a:moveTo>
                  <a:cubicBezTo>
                    <a:pt x="10" y="4"/>
                    <a:pt x="9" y="5"/>
                    <a:pt x="8" y="5"/>
                  </a:cubicBezTo>
                  <a:cubicBezTo>
                    <a:pt x="7" y="6"/>
                    <a:pt x="7" y="6"/>
                    <a:pt x="6" y="6"/>
                  </a:cubicBezTo>
                  <a:cubicBezTo>
                    <a:pt x="5" y="6"/>
                    <a:pt x="4" y="6"/>
                    <a:pt x="4" y="6"/>
                  </a:cubicBezTo>
                  <a:cubicBezTo>
                    <a:pt x="3" y="6"/>
                    <a:pt x="3" y="6"/>
                    <a:pt x="2" y="6"/>
                  </a:cubicBezTo>
                  <a:cubicBezTo>
                    <a:pt x="2" y="6"/>
                    <a:pt x="1" y="6"/>
                    <a:pt x="2" y="5"/>
                  </a:cubicBezTo>
                  <a:cubicBezTo>
                    <a:pt x="1" y="4"/>
                    <a:pt x="1" y="5"/>
                    <a:pt x="0" y="4"/>
                  </a:cubicBezTo>
                  <a:cubicBezTo>
                    <a:pt x="1" y="4"/>
                    <a:pt x="1" y="4"/>
                    <a:pt x="1" y="3"/>
                  </a:cubicBezTo>
                  <a:cubicBezTo>
                    <a:pt x="1" y="3"/>
                    <a:pt x="1" y="3"/>
                    <a:pt x="1" y="2"/>
                  </a:cubicBezTo>
                  <a:cubicBezTo>
                    <a:pt x="2" y="2"/>
                    <a:pt x="2" y="2"/>
                    <a:pt x="3" y="1"/>
                  </a:cubicBezTo>
                  <a:cubicBezTo>
                    <a:pt x="4" y="0"/>
                    <a:pt x="7" y="0"/>
                    <a:pt x="9" y="0"/>
                  </a:cubicBezTo>
                  <a:cubicBezTo>
                    <a:pt x="9" y="0"/>
                    <a:pt x="9" y="0"/>
                    <a:pt x="10" y="0"/>
                  </a:cubicBezTo>
                  <a:cubicBezTo>
                    <a:pt x="10" y="1"/>
                    <a:pt x="10" y="1"/>
                    <a:pt x="10" y="1"/>
                  </a:cubicBezTo>
                  <a:cubicBezTo>
                    <a:pt x="10" y="2"/>
                    <a:pt x="11" y="2"/>
                    <a:pt x="10"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0" name="Freeform 543"/>
            <p:cNvSpPr>
              <a:spLocks noChangeArrowheads="1"/>
            </p:cNvSpPr>
            <p:nvPr/>
          </p:nvSpPr>
          <p:spPr bwMode="auto">
            <a:xfrm>
              <a:off x="517525" y="400050"/>
              <a:ext cx="11113" cy="7938"/>
            </a:xfrm>
            <a:custGeom>
              <a:avLst/>
              <a:gdLst>
                <a:gd name="T0" fmla="*/ 11113 w 3"/>
                <a:gd name="T1" fmla="*/ 3969 h 2"/>
                <a:gd name="T2" fmla="*/ 3704 w 3"/>
                <a:gd name="T3" fmla="*/ 7938 h 2"/>
                <a:gd name="T4" fmla="*/ 0 w 3"/>
                <a:gd name="T5" fmla="*/ 7938 h 2"/>
                <a:gd name="T6" fmla="*/ 0 w 3"/>
                <a:gd name="T7" fmla="*/ 7938 h 2"/>
                <a:gd name="T8" fmla="*/ 0 w 3"/>
                <a:gd name="T9" fmla="*/ 3969 h 2"/>
                <a:gd name="T10" fmla="*/ 0 w 3"/>
                <a:gd name="T11" fmla="*/ 0 h 2"/>
                <a:gd name="T12" fmla="*/ 7409 w 3"/>
                <a:gd name="T13" fmla="*/ 0 h 2"/>
                <a:gd name="T14" fmla="*/ 11113 w 3"/>
                <a:gd name="T15" fmla="*/ 0 h 2"/>
                <a:gd name="T16" fmla="*/ 11113 w 3"/>
                <a:gd name="T17" fmla="*/ 3969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cubicBezTo>
                    <a:pt x="3" y="2"/>
                    <a:pt x="2" y="2"/>
                    <a:pt x="1" y="2"/>
                  </a:cubicBezTo>
                  <a:cubicBezTo>
                    <a:pt x="1" y="2"/>
                    <a:pt x="0" y="2"/>
                    <a:pt x="0" y="2"/>
                  </a:cubicBezTo>
                  <a:cubicBezTo>
                    <a:pt x="0" y="2"/>
                    <a:pt x="0" y="2"/>
                    <a:pt x="0" y="2"/>
                  </a:cubicBezTo>
                  <a:cubicBezTo>
                    <a:pt x="0" y="2"/>
                    <a:pt x="0" y="1"/>
                    <a:pt x="0" y="1"/>
                  </a:cubicBezTo>
                  <a:cubicBezTo>
                    <a:pt x="0" y="1"/>
                    <a:pt x="0" y="1"/>
                    <a:pt x="0" y="0"/>
                  </a:cubicBezTo>
                  <a:cubicBezTo>
                    <a:pt x="1" y="0"/>
                    <a:pt x="1" y="0"/>
                    <a:pt x="2" y="0"/>
                  </a:cubicBezTo>
                  <a:cubicBezTo>
                    <a:pt x="2" y="0"/>
                    <a:pt x="3"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1" name="Freeform 544"/>
            <p:cNvSpPr>
              <a:spLocks noChangeArrowheads="1"/>
            </p:cNvSpPr>
            <p:nvPr/>
          </p:nvSpPr>
          <p:spPr bwMode="auto">
            <a:xfrm>
              <a:off x="419100" y="320675"/>
              <a:ext cx="60325" cy="33338"/>
            </a:xfrm>
            <a:custGeom>
              <a:avLst/>
              <a:gdLst>
                <a:gd name="T0" fmla="*/ 60325 w 16"/>
                <a:gd name="T1" fmla="*/ 3704 h 9"/>
                <a:gd name="T2" fmla="*/ 49014 w 16"/>
                <a:gd name="T3" fmla="*/ 14817 h 9"/>
                <a:gd name="T4" fmla="*/ 37703 w 16"/>
                <a:gd name="T5" fmla="*/ 14817 h 9"/>
                <a:gd name="T6" fmla="*/ 37703 w 16"/>
                <a:gd name="T7" fmla="*/ 22225 h 9"/>
                <a:gd name="T8" fmla="*/ 22622 w 16"/>
                <a:gd name="T9" fmla="*/ 29634 h 9"/>
                <a:gd name="T10" fmla="*/ 15081 w 16"/>
                <a:gd name="T11" fmla="*/ 33338 h 9"/>
                <a:gd name="T12" fmla="*/ 15081 w 16"/>
                <a:gd name="T13" fmla="*/ 33338 h 9"/>
                <a:gd name="T14" fmla="*/ 7541 w 16"/>
                <a:gd name="T15" fmla="*/ 33338 h 9"/>
                <a:gd name="T16" fmla="*/ 7541 w 16"/>
                <a:gd name="T17" fmla="*/ 29634 h 9"/>
                <a:gd name="T18" fmla="*/ 3770 w 16"/>
                <a:gd name="T19" fmla="*/ 29634 h 9"/>
                <a:gd name="T20" fmla="*/ 3770 w 16"/>
                <a:gd name="T21" fmla="*/ 25930 h 9"/>
                <a:gd name="T22" fmla="*/ 0 w 16"/>
                <a:gd name="T23" fmla="*/ 29634 h 9"/>
                <a:gd name="T24" fmla="*/ 0 w 16"/>
                <a:gd name="T25" fmla="*/ 25930 h 9"/>
                <a:gd name="T26" fmla="*/ 3770 w 16"/>
                <a:gd name="T27" fmla="*/ 25930 h 9"/>
                <a:gd name="T28" fmla="*/ 0 w 16"/>
                <a:gd name="T29" fmla="*/ 22225 h 9"/>
                <a:gd name="T30" fmla="*/ 0 w 16"/>
                <a:gd name="T31" fmla="*/ 22225 h 9"/>
                <a:gd name="T32" fmla="*/ 3770 w 16"/>
                <a:gd name="T33" fmla="*/ 18521 h 9"/>
                <a:gd name="T34" fmla="*/ 3770 w 16"/>
                <a:gd name="T35" fmla="*/ 18521 h 9"/>
                <a:gd name="T36" fmla="*/ 7541 w 16"/>
                <a:gd name="T37" fmla="*/ 14817 h 9"/>
                <a:gd name="T38" fmla="*/ 15081 w 16"/>
                <a:gd name="T39" fmla="*/ 11113 h 9"/>
                <a:gd name="T40" fmla="*/ 26392 w 16"/>
                <a:gd name="T41" fmla="*/ 7408 h 9"/>
                <a:gd name="T42" fmla="*/ 26392 w 16"/>
                <a:gd name="T43" fmla="*/ 7408 h 9"/>
                <a:gd name="T44" fmla="*/ 30163 w 16"/>
                <a:gd name="T45" fmla="*/ 7408 h 9"/>
                <a:gd name="T46" fmla="*/ 33933 w 16"/>
                <a:gd name="T47" fmla="*/ 7408 h 9"/>
                <a:gd name="T48" fmla="*/ 37703 w 16"/>
                <a:gd name="T49" fmla="*/ 3704 h 9"/>
                <a:gd name="T50" fmla="*/ 37703 w 16"/>
                <a:gd name="T51" fmla="*/ 0 h 9"/>
                <a:gd name="T52" fmla="*/ 45244 w 16"/>
                <a:gd name="T53" fmla="*/ 0 h 9"/>
                <a:gd name="T54" fmla="*/ 56555 w 16"/>
                <a:gd name="T55" fmla="*/ 0 h 9"/>
                <a:gd name="T56" fmla="*/ 60325 w 16"/>
                <a:gd name="T57" fmla="*/ 3704 h 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9"/>
                <a:gd name="T89" fmla="*/ 16 w 16"/>
                <a:gd name="T90" fmla="*/ 9 h 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9">
                  <a:moveTo>
                    <a:pt x="16" y="1"/>
                  </a:moveTo>
                  <a:cubicBezTo>
                    <a:pt x="15" y="3"/>
                    <a:pt x="14" y="3"/>
                    <a:pt x="13" y="4"/>
                  </a:cubicBezTo>
                  <a:cubicBezTo>
                    <a:pt x="12" y="4"/>
                    <a:pt x="11" y="4"/>
                    <a:pt x="10" y="4"/>
                  </a:cubicBezTo>
                  <a:cubicBezTo>
                    <a:pt x="11" y="5"/>
                    <a:pt x="10" y="5"/>
                    <a:pt x="10" y="6"/>
                  </a:cubicBezTo>
                  <a:cubicBezTo>
                    <a:pt x="9" y="7"/>
                    <a:pt x="7" y="8"/>
                    <a:pt x="6" y="8"/>
                  </a:cubicBezTo>
                  <a:cubicBezTo>
                    <a:pt x="5" y="9"/>
                    <a:pt x="5" y="9"/>
                    <a:pt x="4" y="9"/>
                  </a:cubicBezTo>
                  <a:cubicBezTo>
                    <a:pt x="4" y="9"/>
                    <a:pt x="4" y="9"/>
                    <a:pt x="4" y="9"/>
                  </a:cubicBezTo>
                  <a:cubicBezTo>
                    <a:pt x="3" y="9"/>
                    <a:pt x="3" y="9"/>
                    <a:pt x="2" y="9"/>
                  </a:cubicBezTo>
                  <a:cubicBezTo>
                    <a:pt x="2" y="9"/>
                    <a:pt x="3" y="8"/>
                    <a:pt x="2" y="8"/>
                  </a:cubicBezTo>
                  <a:cubicBezTo>
                    <a:pt x="2" y="8"/>
                    <a:pt x="1" y="9"/>
                    <a:pt x="1" y="8"/>
                  </a:cubicBezTo>
                  <a:cubicBezTo>
                    <a:pt x="1" y="8"/>
                    <a:pt x="1" y="7"/>
                    <a:pt x="1" y="7"/>
                  </a:cubicBezTo>
                  <a:cubicBezTo>
                    <a:pt x="0" y="7"/>
                    <a:pt x="0" y="8"/>
                    <a:pt x="0" y="8"/>
                  </a:cubicBezTo>
                  <a:cubicBezTo>
                    <a:pt x="0" y="7"/>
                    <a:pt x="0" y="7"/>
                    <a:pt x="0" y="7"/>
                  </a:cubicBezTo>
                  <a:cubicBezTo>
                    <a:pt x="0" y="7"/>
                    <a:pt x="1" y="7"/>
                    <a:pt x="1" y="7"/>
                  </a:cubicBezTo>
                  <a:cubicBezTo>
                    <a:pt x="1" y="7"/>
                    <a:pt x="0" y="7"/>
                    <a:pt x="0" y="6"/>
                  </a:cubicBezTo>
                  <a:cubicBezTo>
                    <a:pt x="0" y="6"/>
                    <a:pt x="0" y="6"/>
                    <a:pt x="0" y="6"/>
                  </a:cubicBezTo>
                  <a:cubicBezTo>
                    <a:pt x="0" y="6"/>
                    <a:pt x="1" y="6"/>
                    <a:pt x="1" y="5"/>
                  </a:cubicBezTo>
                  <a:cubicBezTo>
                    <a:pt x="1" y="5"/>
                    <a:pt x="0" y="5"/>
                    <a:pt x="1" y="5"/>
                  </a:cubicBezTo>
                  <a:cubicBezTo>
                    <a:pt x="1" y="5"/>
                    <a:pt x="1" y="4"/>
                    <a:pt x="2" y="4"/>
                  </a:cubicBezTo>
                  <a:cubicBezTo>
                    <a:pt x="2" y="4"/>
                    <a:pt x="3" y="3"/>
                    <a:pt x="4" y="3"/>
                  </a:cubicBezTo>
                  <a:cubicBezTo>
                    <a:pt x="7" y="2"/>
                    <a:pt x="7" y="2"/>
                    <a:pt x="7" y="2"/>
                  </a:cubicBezTo>
                  <a:cubicBezTo>
                    <a:pt x="7" y="2"/>
                    <a:pt x="7" y="2"/>
                    <a:pt x="7" y="2"/>
                  </a:cubicBezTo>
                  <a:cubicBezTo>
                    <a:pt x="7" y="2"/>
                    <a:pt x="8" y="2"/>
                    <a:pt x="8" y="2"/>
                  </a:cubicBezTo>
                  <a:cubicBezTo>
                    <a:pt x="8" y="2"/>
                    <a:pt x="8" y="2"/>
                    <a:pt x="9" y="2"/>
                  </a:cubicBezTo>
                  <a:cubicBezTo>
                    <a:pt x="9" y="1"/>
                    <a:pt x="10" y="1"/>
                    <a:pt x="10" y="1"/>
                  </a:cubicBezTo>
                  <a:cubicBezTo>
                    <a:pt x="10" y="0"/>
                    <a:pt x="10" y="0"/>
                    <a:pt x="10" y="0"/>
                  </a:cubicBezTo>
                  <a:cubicBezTo>
                    <a:pt x="11" y="0"/>
                    <a:pt x="12" y="0"/>
                    <a:pt x="12" y="0"/>
                  </a:cubicBezTo>
                  <a:cubicBezTo>
                    <a:pt x="13" y="0"/>
                    <a:pt x="15" y="0"/>
                    <a:pt x="15" y="0"/>
                  </a:cubicBezTo>
                  <a:cubicBezTo>
                    <a:pt x="16" y="1"/>
                    <a:pt x="15" y="1"/>
                    <a:pt x="1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2" name="Freeform 545"/>
            <p:cNvSpPr>
              <a:spLocks noChangeArrowheads="1"/>
            </p:cNvSpPr>
            <p:nvPr/>
          </p:nvSpPr>
          <p:spPr bwMode="auto">
            <a:xfrm>
              <a:off x="468313" y="361950"/>
              <a:ext cx="7938" cy="3175"/>
            </a:xfrm>
            <a:custGeom>
              <a:avLst/>
              <a:gdLst>
                <a:gd name="T0" fmla="*/ 7938 w 2"/>
                <a:gd name="T1" fmla="*/ 3175 h 1"/>
                <a:gd name="T2" fmla="*/ 0 w 2"/>
                <a:gd name="T3" fmla="*/ 3175 h 1"/>
                <a:gd name="T4" fmla="*/ 0 w 2"/>
                <a:gd name="T5" fmla="*/ 3175 h 1"/>
                <a:gd name="T6" fmla="*/ 3969 w 2"/>
                <a:gd name="T7" fmla="*/ 0 h 1"/>
                <a:gd name="T8" fmla="*/ 7938 w 2"/>
                <a:gd name="T9" fmla="*/ 0 h 1"/>
                <a:gd name="T10" fmla="*/ 7938 w 2"/>
                <a:gd name="T11" fmla="*/ 3175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cubicBezTo>
                    <a:pt x="1" y="1"/>
                    <a:pt x="0" y="1"/>
                    <a:pt x="0" y="1"/>
                  </a:cubicBezTo>
                  <a:cubicBezTo>
                    <a:pt x="0" y="1"/>
                    <a:pt x="0" y="1"/>
                    <a:pt x="0" y="1"/>
                  </a:cubicBezTo>
                  <a:cubicBezTo>
                    <a:pt x="0" y="0"/>
                    <a:pt x="1" y="0"/>
                    <a:pt x="1" y="0"/>
                  </a:cubicBezTo>
                  <a:cubicBezTo>
                    <a:pt x="2" y="0"/>
                    <a:pt x="2" y="0"/>
                    <a:pt x="2" y="0"/>
                  </a:cubicBezTo>
                  <a:cubicBezTo>
                    <a:pt x="2" y="0"/>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3" name="Freeform 546"/>
            <p:cNvSpPr>
              <a:spLocks noChangeArrowheads="1"/>
            </p:cNvSpPr>
            <p:nvPr/>
          </p:nvSpPr>
          <p:spPr bwMode="auto">
            <a:xfrm>
              <a:off x="404813" y="369887"/>
              <a:ext cx="71438" cy="30163"/>
            </a:xfrm>
            <a:custGeom>
              <a:avLst/>
              <a:gdLst>
                <a:gd name="T0" fmla="*/ 67678 w 19"/>
                <a:gd name="T1" fmla="*/ 18852 h 8"/>
                <a:gd name="T2" fmla="*/ 52639 w 19"/>
                <a:gd name="T3" fmla="*/ 26393 h 8"/>
                <a:gd name="T4" fmla="*/ 37599 w 19"/>
                <a:gd name="T5" fmla="*/ 22622 h 8"/>
                <a:gd name="T6" fmla="*/ 37599 w 19"/>
                <a:gd name="T7" fmla="*/ 22622 h 8"/>
                <a:gd name="T8" fmla="*/ 33839 w 19"/>
                <a:gd name="T9" fmla="*/ 22622 h 8"/>
                <a:gd name="T10" fmla="*/ 33839 w 19"/>
                <a:gd name="T11" fmla="*/ 18852 h 8"/>
                <a:gd name="T12" fmla="*/ 7520 w 19"/>
                <a:gd name="T13" fmla="*/ 26393 h 8"/>
                <a:gd name="T14" fmla="*/ 3760 w 19"/>
                <a:gd name="T15" fmla="*/ 26393 h 8"/>
                <a:gd name="T16" fmla="*/ 3760 w 19"/>
                <a:gd name="T17" fmla="*/ 22622 h 8"/>
                <a:gd name="T18" fmla="*/ 0 w 19"/>
                <a:gd name="T19" fmla="*/ 26393 h 8"/>
                <a:gd name="T20" fmla="*/ 0 w 19"/>
                <a:gd name="T21" fmla="*/ 22622 h 8"/>
                <a:gd name="T22" fmla="*/ 3760 w 19"/>
                <a:gd name="T23" fmla="*/ 22622 h 8"/>
                <a:gd name="T24" fmla="*/ 0 w 19"/>
                <a:gd name="T25" fmla="*/ 18852 h 8"/>
                <a:gd name="T26" fmla="*/ 3760 w 19"/>
                <a:gd name="T27" fmla="*/ 18852 h 8"/>
                <a:gd name="T28" fmla="*/ 0 w 19"/>
                <a:gd name="T29" fmla="*/ 15082 h 8"/>
                <a:gd name="T30" fmla="*/ 3760 w 19"/>
                <a:gd name="T31" fmla="*/ 11311 h 8"/>
                <a:gd name="T32" fmla="*/ 7520 w 19"/>
                <a:gd name="T33" fmla="*/ 11311 h 8"/>
                <a:gd name="T34" fmla="*/ 7520 w 19"/>
                <a:gd name="T35" fmla="*/ 7541 h 8"/>
                <a:gd name="T36" fmla="*/ 7520 w 19"/>
                <a:gd name="T37" fmla="*/ 7541 h 8"/>
                <a:gd name="T38" fmla="*/ 11280 w 19"/>
                <a:gd name="T39" fmla="*/ 3770 h 8"/>
                <a:gd name="T40" fmla="*/ 18799 w 19"/>
                <a:gd name="T41" fmla="*/ 0 h 8"/>
                <a:gd name="T42" fmla="*/ 30079 w 19"/>
                <a:gd name="T43" fmla="*/ 0 h 8"/>
                <a:gd name="T44" fmla="*/ 33839 w 19"/>
                <a:gd name="T45" fmla="*/ 0 h 8"/>
                <a:gd name="T46" fmla="*/ 41359 w 19"/>
                <a:gd name="T47" fmla="*/ 7541 h 8"/>
                <a:gd name="T48" fmla="*/ 63918 w 19"/>
                <a:gd name="T49" fmla="*/ 3770 h 8"/>
                <a:gd name="T50" fmla="*/ 71438 w 19"/>
                <a:gd name="T51" fmla="*/ 3770 h 8"/>
                <a:gd name="T52" fmla="*/ 71438 w 19"/>
                <a:gd name="T53" fmla="*/ 7541 h 8"/>
                <a:gd name="T54" fmla="*/ 67678 w 19"/>
                <a:gd name="T55" fmla="*/ 18852 h 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9"/>
                <a:gd name="T85" fmla="*/ 0 h 8"/>
                <a:gd name="T86" fmla="*/ 19 w 19"/>
                <a:gd name="T87" fmla="*/ 8 h 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9" h="8">
                  <a:moveTo>
                    <a:pt x="18" y="5"/>
                  </a:moveTo>
                  <a:cubicBezTo>
                    <a:pt x="16" y="6"/>
                    <a:pt x="15" y="7"/>
                    <a:pt x="14" y="7"/>
                  </a:cubicBezTo>
                  <a:cubicBezTo>
                    <a:pt x="13" y="7"/>
                    <a:pt x="11" y="8"/>
                    <a:pt x="10" y="6"/>
                  </a:cubicBezTo>
                  <a:cubicBezTo>
                    <a:pt x="10" y="6"/>
                    <a:pt x="10" y="6"/>
                    <a:pt x="10" y="6"/>
                  </a:cubicBezTo>
                  <a:cubicBezTo>
                    <a:pt x="9" y="6"/>
                    <a:pt x="9" y="6"/>
                    <a:pt x="9" y="6"/>
                  </a:cubicBezTo>
                  <a:cubicBezTo>
                    <a:pt x="9" y="6"/>
                    <a:pt x="10" y="5"/>
                    <a:pt x="9" y="5"/>
                  </a:cubicBezTo>
                  <a:cubicBezTo>
                    <a:pt x="7" y="6"/>
                    <a:pt x="5" y="7"/>
                    <a:pt x="2" y="7"/>
                  </a:cubicBezTo>
                  <a:cubicBezTo>
                    <a:pt x="2" y="7"/>
                    <a:pt x="1" y="8"/>
                    <a:pt x="1" y="7"/>
                  </a:cubicBezTo>
                  <a:cubicBezTo>
                    <a:pt x="1" y="7"/>
                    <a:pt x="2" y="7"/>
                    <a:pt x="1" y="6"/>
                  </a:cubicBezTo>
                  <a:cubicBezTo>
                    <a:pt x="1" y="7"/>
                    <a:pt x="0" y="7"/>
                    <a:pt x="0" y="7"/>
                  </a:cubicBezTo>
                  <a:cubicBezTo>
                    <a:pt x="0" y="7"/>
                    <a:pt x="0" y="7"/>
                    <a:pt x="0" y="6"/>
                  </a:cubicBezTo>
                  <a:cubicBezTo>
                    <a:pt x="0" y="6"/>
                    <a:pt x="1" y="6"/>
                    <a:pt x="1" y="6"/>
                  </a:cubicBezTo>
                  <a:cubicBezTo>
                    <a:pt x="1" y="5"/>
                    <a:pt x="0" y="6"/>
                    <a:pt x="0" y="5"/>
                  </a:cubicBezTo>
                  <a:cubicBezTo>
                    <a:pt x="0" y="5"/>
                    <a:pt x="1" y="5"/>
                    <a:pt x="1" y="5"/>
                  </a:cubicBezTo>
                  <a:cubicBezTo>
                    <a:pt x="1" y="4"/>
                    <a:pt x="0" y="5"/>
                    <a:pt x="0" y="4"/>
                  </a:cubicBezTo>
                  <a:cubicBezTo>
                    <a:pt x="0" y="4"/>
                    <a:pt x="1" y="4"/>
                    <a:pt x="1" y="3"/>
                  </a:cubicBezTo>
                  <a:cubicBezTo>
                    <a:pt x="1" y="3"/>
                    <a:pt x="1" y="3"/>
                    <a:pt x="2" y="3"/>
                  </a:cubicBezTo>
                  <a:cubicBezTo>
                    <a:pt x="2" y="3"/>
                    <a:pt x="2" y="3"/>
                    <a:pt x="2" y="2"/>
                  </a:cubicBezTo>
                  <a:cubicBezTo>
                    <a:pt x="2" y="2"/>
                    <a:pt x="2" y="2"/>
                    <a:pt x="2" y="2"/>
                  </a:cubicBezTo>
                  <a:cubicBezTo>
                    <a:pt x="2" y="2"/>
                    <a:pt x="2" y="2"/>
                    <a:pt x="3" y="1"/>
                  </a:cubicBezTo>
                  <a:cubicBezTo>
                    <a:pt x="3" y="1"/>
                    <a:pt x="5" y="0"/>
                    <a:pt x="5" y="0"/>
                  </a:cubicBezTo>
                  <a:cubicBezTo>
                    <a:pt x="6" y="0"/>
                    <a:pt x="7" y="0"/>
                    <a:pt x="8" y="0"/>
                  </a:cubicBezTo>
                  <a:cubicBezTo>
                    <a:pt x="8" y="0"/>
                    <a:pt x="8" y="0"/>
                    <a:pt x="9" y="0"/>
                  </a:cubicBezTo>
                  <a:cubicBezTo>
                    <a:pt x="9" y="0"/>
                    <a:pt x="11" y="1"/>
                    <a:pt x="11" y="2"/>
                  </a:cubicBezTo>
                  <a:cubicBezTo>
                    <a:pt x="13" y="1"/>
                    <a:pt x="15" y="1"/>
                    <a:pt x="17" y="1"/>
                  </a:cubicBezTo>
                  <a:cubicBezTo>
                    <a:pt x="18" y="1"/>
                    <a:pt x="18" y="1"/>
                    <a:pt x="19" y="1"/>
                  </a:cubicBezTo>
                  <a:cubicBezTo>
                    <a:pt x="19" y="2"/>
                    <a:pt x="19" y="2"/>
                    <a:pt x="19" y="2"/>
                  </a:cubicBezTo>
                  <a:cubicBezTo>
                    <a:pt x="19" y="3"/>
                    <a:pt x="19" y="4"/>
                    <a:pt x="18"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4" name="Freeform 547"/>
            <p:cNvSpPr>
              <a:spLocks noChangeArrowheads="1"/>
            </p:cNvSpPr>
            <p:nvPr/>
          </p:nvSpPr>
          <p:spPr bwMode="auto">
            <a:xfrm>
              <a:off x="415925" y="403225"/>
              <a:ext cx="47625" cy="26988"/>
            </a:xfrm>
            <a:custGeom>
              <a:avLst/>
              <a:gdLst>
                <a:gd name="T0" fmla="*/ 36635 w 13"/>
                <a:gd name="T1" fmla="*/ 23133 h 7"/>
                <a:gd name="T2" fmla="*/ 21981 w 13"/>
                <a:gd name="T3" fmla="*/ 26988 h 7"/>
                <a:gd name="T4" fmla="*/ 14654 w 13"/>
                <a:gd name="T5" fmla="*/ 26988 h 7"/>
                <a:gd name="T6" fmla="*/ 14654 w 13"/>
                <a:gd name="T7" fmla="*/ 26988 h 7"/>
                <a:gd name="T8" fmla="*/ 7327 w 13"/>
                <a:gd name="T9" fmla="*/ 19277 h 7"/>
                <a:gd name="T10" fmla="*/ 10990 w 13"/>
                <a:gd name="T11" fmla="*/ 15422 h 7"/>
                <a:gd name="T12" fmla="*/ 3663 w 13"/>
                <a:gd name="T13" fmla="*/ 11566 h 7"/>
                <a:gd name="T14" fmla="*/ 0 w 13"/>
                <a:gd name="T15" fmla="*/ 11566 h 7"/>
                <a:gd name="T16" fmla="*/ 3663 w 13"/>
                <a:gd name="T17" fmla="*/ 11566 h 7"/>
                <a:gd name="T18" fmla="*/ 7327 w 13"/>
                <a:gd name="T19" fmla="*/ 11566 h 7"/>
                <a:gd name="T20" fmla="*/ 10990 w 13"/>
                <a:gd name="T21" fmla="*/ 7711 h 7"/>
                <a:gd name="T22" fmla="*/ 21981 w 13"/>
                <a:gd name="T23" fmla="*/ 3855 h 7"/>
                <a:gd name="T24" fmla="*/ 36635 w 13"/>
                <a:gd name="T25" fmla="*/ 3855 h 7"/>
                <a:gd name="T26" fmla="*/ 43962 w 13"/>
                <a:gd name="T27" fmla="*/ 3855 h 7"/>
                <a:gd name="T28" fmla="*/ 43962 w 13"/>
                <a:gd name="T29" fmla="*/ 7711 h 7"/>
                <a:gd name="T30" fmla="*/ 36635 w 13"/>
                <a:gd name="T31" fmla="*/ 2313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7"/>
                <a:gd name="T50" fmla="*/ 13 w 13"/>
                <a:gd name="T51" fmla="*/ 7 h 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7">
                  <a:moveTo>
                    <a:pt x="10" y="6"/>
                  </a:moveTo>
                  <a:cubicBezTo>
                    <a:pt x="9" y="6"/>
                    <a:pt x="7" y="7"/>
                    <a:pt x="6" y="7"/>
                  </a:cubicBezTo>
                  <a:cubicBezTo>
                    <a:pt x="5" y="7"/>
                    <a:pt x="4" y="7"/>
                    <a:pt x="4" y="7"/>
                  </a:cubicBezTo>
                  <a:cubicBezTo>
                    <a:pt x="4" y="7"/>
                    <a:pt x="3" y="7"/>
                    <a:pt x="4" y="7"/>
                  </a:cubicBezTo>
                  <a:cubicBezTo>
                    <a:pt x="2" y="7"/>
                    <a:pt x="3" y="6"/>
                    <a:pt x="2" y="5"/>
                  </a:cubicBezTo>
                  <a:cubicBezTo>
                    <a:pt x="3" y="4"/>
                    <a:pt x="3" y="4"/>
                    <a:pt x="3" y="4"/>
                  </a:cubicBezTo>
                  <a:cubicBezTo>
                    <a:pt x="2" y="4"/>
                    <a:pt x="1" y="4"/>
                    <a:pt x="1" y="3"/>
                  </a:cubicBezTo>
                  <a:cubicBezTo>
                    <a:pt x="1" y="3"/>
                    <a:pt x="1" y="4"/>
                    <a:pt x="0" y="3"/>
                  </a:cubicBezTo>
                  <a:cubicBezTo>
                    <a:pt x="0" y="3"/>
                    <a:pt x="0" y="3"/>
                    <a:pt x="1" y="3"/>
                  </a:cubicBezTo>
                  <a:cubicBezTo>
                    <a:pt x="1" y="3"/>
                    <a:pt x="2" y="2"/>
                    <a:pt x="2" y="3"/>
                  </a:cubicBezTo>
                  <a:cubicBezTo>
                    <a:pt x="3" y="2"/>
                    <a:pt x="2" y="2"/>
                    <a:pt x="3" y="2"/>
                  </a:cubicBezTo>
                  <a:cubicBezTo>
                    <a:pt x="4" y="2"/>
                    <a:pt x="5" y="2"/>
                    <a:pt x="6" y="1"/>
                  </a:cubicBezTo>
                  <a:cubicBezTo>
                    <a:pt x="7" y="1"/>
                    <a:pt x="9" y="0"/>
                    <a:pt x="10" y="1"/>
                  </a:cubicBezTo>
                  <a:cubicBezTo>
                    <a:pt x="11" y="1"/>
                    <a:pt x="11" y="1"/>
                    <a:pt x="12" y="1"/>
                  </a:cubicBezTo>
                  <a:cubicBezTo>
                    <a:pt x="12" y="2"/>
                    <a:pt x="12" y="2"/>
                    <a:pt x="12" y="2"/>
                  </a:cubicBezTo>
                  <a:cubicBezTo>
                    <a:pt x="13" y="3"/>
                    <a:pt x="11" y="5"/>
                    <a:pt x="10" y="6"/>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5" name="Freeform 548"/>
            <p:cNvSpPr>
              <a:spLocks noChangeArrowheads="1"/>
            </p:cNvSpPr>
            <p:nvPr/>
          </p:nvSpPr>
          <p:spPr bwMode="auto">
            <a:xfrm>
              <a:off x="0" y="282575"/>
              <a:ext cx="7938" cy="4763"/>
            </a:xfrm>
            <a:custGeom>
              <a:avLst/>
              <a:gdLst>
                <a:gd name="T0" fmla="*/ 7938 w 2"/>
                <a:gd name="T1" fmla="*/ 4763 h 1"/>
                <a:gd name="T2" fmla="*/ 3969 w 2"/>
                <a:gd name="T3" fmla="*/ 4763 h 1"/>
                <a:gd name="T4" fmla="*/ 7938 w 2"/>
                <a:gd name="T5" fmla="*/ 4763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1"/>
                  </a:moveTo>
                  <a:cubicBezTo>
                    <a:pt x="2" y="0"/>
                    <a:pt x="1" y="1"/>
                    <a:pt x="1" y="1"/>
                  </a:cubicBezTo>
                  <a:cubicBezTo>
                    <a:pt x="0" y="1"/>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6" name="Freeform 550"/>
            <p:cNvSpPr>
              <a:spLocks noChangeArrowheads="1"/>
            </p:cNvSpPr>
            <p:nvPr/>
          </p:nvSpPr>
          <p:spPr bwMode="auto">
            <a:xfrm>
              <a:off x="46038" y="169862"/>
              <a:ext cx="11113" cy="3175"/>
            </a:xfrm>
            <a:custGeom>
              <a:avLst/>
              <a:gdLst>
                <a:gd name="T0" fmla="*/ 7409 w 3"/>
                <a:gd name="T1" fmla="*/ 0 h 1"/>
                <a:gd name="T2" fmla="*/ 7409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2" y="0"/>
                  </a:moveTo>
                  <a:cubicBezTo>
                    <a:pt x="0" y="0"/>
                    <a:pt x="3" y="1"/>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7" name="Freeform 551"/>
            <p:cNvSpPr>
              <a:spLocks noChangeArrowheads="1"/>
            </p:cNvSpPr>
            <p:nvPr/>
          </p:nvSpPr>
          <p:spPr bwMode="auto">
            <a:xfrm>
              <a:off x="68263" y="153987"/>
              <a:ext cx="4763" cy="1"/>
            </a:xfrm>
            <a:custGeom>
              <a:avLst/>
              <a:gdLst>
                <a:gd name="T0" fmla="*/ 0 w 1"/>
                <a:gd name="T1" fmla="*/ 0 h 1"/>
                <a:gd name="T2" fmla="*/ 4763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0" y="0"/>
                    <a:pt x="0"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8" name="Freeform 560"/>
            <p:cNvSpPr>
              <a:spLocks noChangeArrowheads="1"/>
            </p:cNvSpPr>
            <p:nvPr/>
          </p:nvSpPr>
          <p:spPr bwMode="auto">
            <a:xfrm>
              <a:off x="1681163" y="98425"/>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9" name="Freeform 561"/>
            <p:cNvSpPr>
              <a:spLocks noChangeArrowheads="1"/>
            </p:cNvSpPr>
            <p:nvPr/>
          </p:nvSpPr>
          <p:spPr bwMode="auto">
            <a:xfrm>
              <a:off x="1677988" y="98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0" name="Freeform 563"/>
            <p:cNvSpPr>
              <a:spLocks noChangeArrowheads="1"/>
            </p:cNvSpPr>
            <p:nvPr/>
          </p:nvSpPr>
          <p:spPr bwMode="auto">
            <a:xfrm>
              <a:off x="57150" y="3175"/>
              <a:ext cx="3175" cy="7938"/>
            </a:xfrm>
            <a:custGeom>
              <a:avLst/>
              <a:gdLst>
                <a:gd name="T0" fmla="*/ 0 w 1"/>
                <a:gd name="T1" fmla="*/ 7938 h 2"/>
                <a:gd name="T2" fmla="*/ 0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2"/>
                  </a:moveTo>
                  <a:cubicBezTo>
                    <a:pt x="1" y="0"/>
                    <a:pt x="0" y="2"/>
                    <a:pt x="0"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1" name="Freeform 564"/>
            <p:cNvSpPr>
              <a:spLocks noChangeArrowheads="1"/>
            </p:cNvSpPr>
            <p:nvPr/>
          </p:nvSpPr>
          <p:spPr bwMode="auto">
            <a:xfrm>
              <a:off x="53975" y="317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2" name="Freeform 568"/>
            <p:cNvSpPr>
              <a:spLocks noChangeArrowheads="1"/>
            </p:cNvSpPr>
            <p:nvPr/>
          </p:nvSpPr>
          <p:spPr bwMode="auto">
            <a:xfrm>
              <a:off x="57150" y="0"/>
              <a:ext cx="7938" cy="3175"/>
            </a:xfrm>
            <a:custGeom>
              <a:avLst/>
              <a:gdLst>
                <a:gd name="T0" fmla="*/ 3969 w 2"/>
                <a:gd name="T1" fmla="*/ 0 h 1"/>
                <a:gd name="T2" fmla="*/ 7938 w 2"/>
                <a:gd name="T3" fmla="*/ 3175 h 1"/>
                <a:gd name="T4" fmla="*/ 3969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0" y="0"/>
                    <a:pt x="1" y="1"/>
                    <a:pt x="2" y="1"/>
                  </a:cubicBezTo>
                  <a:cubicBezTo>
                    <a:pt x="2" y="0"/>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3" name="Freeform 575"/>
            <p:cNvSpPr>
              <a:spLocks noChangeArrowheads="1"/>
            </p:cNvSpPr>
            <p:nvPr/>
          </p:nvSpPr>
          <p:spPr bwMode="auto">
            <a:xfrm>
              <a:off x="68263" y="31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1"/>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4" name="Freeform 578"/>
            <p:cNvSpPr>
              <a:spLocks noChangeArrowheads="1"/>
            </p:cNvSpPr>
            <p:nvPr/>
          </p:nvSpPr>
          <p:spPr bwMode="auto">
            <a:xfrm>
              <a:off x="84138" y="233362"/>
              <a:ext cx="41275" cy="7938"/>
            </a:xfrm>
            <a:custGeom>
              <a:avLst/>
              <a:gdLst>
                <a:gd name="T0" fmla="*/ 15009 w 11"/>
                <a:gd name="T1" fmla="*/ 0 h 2"/>
                <a:gd name="T2" fmla="*/ 15009 w 11"/>
                <a:gd name="T3" fmla="*/ 0 h 2"/>
                <a:gd name="T4" fmla="*/ 0 60000 65536"/>
                <a:gd name="T5" fmla="*/ 0 60000 65536"/>
                <a:gd name="T6" fmla="*/ 0 w 11"/>
                <a:gd name="T7" fmla="*/ 0 h 2"/>
                <a:gd name="T8" fmla="*/ 11 w 11"/>
                <a:gd name="T9" fmla="*/ 2 h 2"/>
              </a:gdLst>
              <a:ahLst/>
              <a:cxnLst>
                <a:cxn ang="T4">
                  <a:pos x="T0" y="T1"/>
                </a:cxn>
                <a:cxn ang="T5">
                  <a:pos x="T2" y="T3"/>
                </a:cxn>
              </a:cxnLst>
              <a:rect l="T6" t="T7" r="T8" b="T9"/>
              <a:pathLst>
                <a:path w="11" h="2">
                  <a:moveTo>
                    <a:pt x="4" y="0"/>
                  </a:moveTo>
                  <a:cubicBezTo>
                    <a:pt x="0" y="2"/>
                    <a:pt x="11" y="1"/>
                    <a:pt x="4"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5" name="Freeform 579"/>
            <p:cNvSpPr>
              <a:spLocks noChangeArrowheads="1"/>
            </p:cNvSpPr>
            <p:nvPr/>
          </p:nvSpPr>
          <p:spPr bwMode="auto">
            <a:xfrm>
              <a:off x="106363" y="230187"/>
              <a:ext cx="11113" cy="7938"/>
            </a:xfrm>
            <a:custGeom>
              <a:avLst/>
              <a:gdLst>
                <a:gd name="T0" fmla="*/ 11113 w 3"/>
                <a:gd name="T1" fmla="*/ 3969 h 2"/>
                <a:gd name="T2" fmla="*/ 0 w 3"/>
                <a:gd name="T3" fmla="*/ 0 h 2"/>
                <a:gd name="T4" fmla="*/ 11113 w 3"/>
                <a:gd name="T5" fmla="*/ 3969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3" y="1"/>
                  </a:moveTo>
                  <a:cubicBezTo>
                    <a:pt x="2" y="1"/>
                    <a:pt x="1" y="0"/>
                    <a:pt x="0" y="0"/>
                  </a:cubicBezTo>
                  <a:cubicBezTo>
                    <a:pt x="0" y="2"/>
                    <a:pt x="1"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6" name="Freeform 580"/>
            <p:cNvSpPr>
              <a:spLocks noChangeArrowheads="1"/>
            </p:cNvSpPr>
            <p:nvPr/>
          </p:nvSpPr>
          <p:spPr bwMode="auto">
            <a:xfrm>
              <a:off x="128588" y="230187"/>
              <a:ext cx="490538" cy="19050"/>
            </a:xfrm>
            <a:custGeom>
              <a:avLst/>
              <a:gdLst>
                <a:gd name="T0" fmla="*/ 490538 w 130"/>
                <a:gd name="T1" fmla="*/ 15240 h 5"/>
                <a:gd name="T2" fmla="*/ 467898 w 130"/>
                <a:gd name="T3" fmla="*/ 11430 h 5"/>
                <a:gd name="T4" fmla="*/ 441484 w 130"/>
                <a:gd name="T5" fmla="*/ 3810 h 5"/>
                <a:gd name="T6" fmla="*/ 388657 w 130"/>
                <a:gd name="T7" fmla="*/ 3810 h 5"/>
                <a:gd name="T8" fmla="*/ 343377 w 130"/>
                <a:gd name="T9" fmla="*/ 7620 h 5"/>
                <a:gd name="T10" fmla="*/ 347150 w 130"/>
                <a:gd name="T11" fmla="*/ 7620 h 5"/>
                <a:gd name="T12" fmla="*/ 211309 w 130"/>
                <a:gd name="T13" fmla="*/ 7620 h 5"/>
                <a:gd name="T14" fmla="*/ 241496 w 130"/>
                <a:gd name="T15" fmla="*/ 3810 h 5"/>
                <a:gd name="T16" fmla="*/ 184895 w 130"/>
                <a:gd name="T17" fmla="*/ 3810 h 5"/>
                <a:gd name="T18" fmla="*/ 184895 w 130"/>
                <a:gd name="T19" fmla="*/ 11430 h 5"/>
                <a:gd name="T20" fmla="*/ 124521 w 130"/>
                <a:gd name="T21" fmla="*/ 7620 h 5"/>
                <a:gd name="T22" fmla="*/ 132068 w 130"/>
                <a:gd name="T23" fmla="*/ 11430 h 5"/>
                <a:gd name="T24" fmla="*/ 0 w 130"/>
                <a:gd name="T25" fmla="*/ 11430 h 5"/>
                <a:gd name="T26" fmla="*/ 490538 w 130"/>
                <a:gd name="T27" fmla="*/ 15240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0"/>
                <a:gd name="T43" fmla="*/ 0 h 5"/>
                <a:gd name="T44" fmla="*/ 130 w 130"/>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0" h="5">
                  <a:moveTo>
                    <a:pt x="130" y="4"/>
                  </a:moveTo>
                  <a:cubicBezTo>
                    <a:pt x="128" y="3"/>
                    <a:pt x="124" y="1"/>
                    <a:pt x="124" y="3"/>
                  </a:cubicBezTo>
                  <a:cubicBezTo>
                    <a:pt x="122" y="4"/>
                    <a:pt x="118" y="1"/>
                    <a:pt x="117" y="1"/>
                  </a:cubicBezTo>
                  <a:cubicBezTo>
                    <a:pt x="121" y="4"/>
                    <a:pt x="102" y="1"/>
                    <a:pt x="103" y="1"/>
                  </a:cubicBezTo>
                  <a:cubicBezTo>
                    <a:pt x="110" y="5"/>
                    <a:pt x="93" y="1"/>
                    <a:pt x="91" y="2"/>
                  </a:cubicBezTo>
                  <a:cubicBezTo>
                    <a:pt x="92" y="3"/>
                    <a:pt x="92" y="3"/>
                    <a:pt x="92" y="2"/>
                  </a:cubicBezTo>
                  <a:cubicBezTo>
                    <a:pt x="89" y="2"/>
                    <a:pt x="56" y="2"/>
                    <a:pt x="56" y="2"/>
                  </a:cubicBezTo>
                  <a:cubicBezTo>
                    <a:pt x="57" y="1"/>
                    <a:pt x="65" y="1"/>
                    <a:pt x="64" y="1"/>
                  </a:cubicBezTo>
                  <a:cubicBezTo>
                    <a:pt x="62" y="1"/>
                    <a:pt x="51" y="1"/>
                    <a:pt x="49" y="1"/>
                  </a:cubicBezTo>
                  <a:cubicBezTo>
                    <a:pt x="48" y="1"/>
                    <a:pt x="51" y="3"/>
                    <a:pt x="49" y="3"/>
                  </a:cubicBezTo>
                  <a:cubicBezTo>
                    <a:pt x="46" y="3"/>
                    <a:pt x="36" y="0"/>
                    <a:pt x="33" y="2"/>
                  </a:cubicBezTo>
                  <a:cubicBezTo>
                    <a:pt x="35" y="1"/>
                    <a:pt x="36" y="2"/>
                    <a:pt x="35" y="3"/>
                  </a:cubicBezTo>
                  <a:cubicBezTo>
                    <a:pt x="28" y="1"/>
                    <a:pt x="4" y="2"/>
                    <a:pt x="0" y="3"/>
                  </a:cubicBezTo>
                  <a:cubicBezTo>
                    <a:pt x="43" y="5"/>
                    <a:pt x="87" y="4"/>
                    <a:pt x="130"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7" name="Freeform 582"/>
            <p:cNvSpPr>
              <a:spLocks noChangeArrowheads="1"/>
            </p:cNvSpPr>
            <p:nvPr/>
          </p:nvSpPr>
          <p:spPr bwMode="auto">
            <a:xfrm>
              <a:off x="136525"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8" name="Freeform 583"/>
            <p:cNvSpPr>
              <a:spLocks noChangeArrowheads="1"/>
            </p:cNvSpPr>
            <p:nvPr/>
          </p:nvSpPr>
          <p:spPr bwMode="auto">
            <a:xfrm>
              <a:off x="144463" y="230187"/>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9" name="Freeform 584"/>
            <p:cNvSpPr>
              <a:spLocks noChangeArrowheads="1"/>
            </p:cNvSpPr>
            <p:nvPr/>
          </p:nvSpPr>
          <p:spPr bwMode="auto">
            <a:xfrm>
              <a:off x="144463" y="225425"/>
              <a:ext cx="3175" cy="4763"/>
            </a:xfrm>
            <a:custGeom>
              <a:avLst/>
              <a:gdLst>
                <a:gd name="T0" fmla="*/ 0 w 1"/>
                <a:gd name="T1" fmla="*/ 4763 h 1"/>
                <a:gd name="T2" fmla="*/ 3175 w 1"/>
                <a:gd name="T3" fmla="*/ 4763 h 1"/>
                <a:gd name="T4" fmla="*/ 0 w 1"/>
                <a:gd name="T5" fmla="*/ 4763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1"/>
                    <a:pt x="1" y="1"/>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0" name="Freeform 585"/>
            <p:cNvSpPr>
              <a:spLocks noChangeArrowheads="1"/>
            </p:cNvSpPr>
            <p:nvPr/>
          </p:nvSpPr>
          <p:spPr bwMode="auto">
            <a:xfrm>
              <a:off x="144463" y="230187"/>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1" name="Freeform 586"/>
            <p:cNvSpPr>
              <a:spLocks noChangeArrowheads="1"/>
            </p:cNvSpPr>
            <p:nvPr/>
          </p:nvSpPr>
          <p:spPr bwMode="auto">
            <a:xfrm>
              <a:off x="139700" y="225425"/>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0" y="1"/>
                    <a:pt x="2"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2" name="Freeform 588"/>
            <p:cNvSpPr>
              <a:spLocks noChangeArrowheads="1"/>
            </p:cNvSpPr>
            <p:nvPr/>
          </p:nvSpPr>
          <p:spPr bwMode="auto">
            <a:xfrm>
              <a:off x="147638"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3" name="Freeform 589"/>
            <p:cNvSpPr>
              <a:spLocks noChangeArrowheads="1"/>
            </p:cNvSpPr>
            <p:nvPr/>
          </p:nvSpPr>
          <p:spPr bwMode="auto">
            <a:xfrm>
              <a:off x="166688" y="230187"/>
              <a:ext cx="11113" cy="3175"/>
            </a:xfrm>
            <a:custGeom>
              <a:avLst/>
              <a:gdLst>
                <a:gd name="T0" fmla="*/ 0 w 3"/>
                <a:gd name="T1" fmla="*/ 3175 h 1"/>
                <a:gd name="T2" fmla="*/ 0 w 3"/>
                <a:gd name="T3" fmla="*/ 3175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1"/>
                  </a:moveTo>
                  <a:cubicBezTo>
                    <a:pt x="1" y="0"/>
                    <a:pt x="3"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4" name="Freeform 591"/>
            <p:cNvSpPr>
              <a:spLocks noChangeArrowheads="1"/>
            </p:cNvSpPr>
            <p:nvPr/>
          </p:nvSpPr>
          <p:spPr bwMode="auto">
            <a:xfrm>
              <a:off x="185738" y="233362"/>
              <a:ext cx="7938" cy="4763"/>
            </a:xfrm>
            <a:custGeom>
              <a:avLst/>
              <a:gdLst>
                <a:gd name="T0" fmla="*/ 7938 w 2"/>
                <a:gd name="T1" fmla="*/ 0 h 1"/>
                <a:gd name="T2" fmla="*/ 0 w 2"/>
                <a:gd name="T3" fmla="*/ 0 h 1"/>
                <a:gd name="T4" fmla="*/ 7938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0"/>
                  </a:moveTo>
                  <a:cubicBezTo>
                    <a:pt x="1" y="0"/>
                    <a:pt x="0" y="0"/>
                    <a:pt x="0" y="0"/>
                  </a:cubicBezTo>
                  <a:cubicBezTo>
                    <a:pt x="0" y="0"/>
                    <a:pt x="2" y="1"/>
                    <a:pt x="2"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5" name="Freeform 592"/>
            <p:cNvSpPr>
              <a:spLocks noChangeArrowheads="1"/>
            </p:cNvSpPr>
            <p:nvPr/>
          </p:nvSpPr>
          <p:spPr bwMode="auto">
            <a:xfrm>
              <a:off x="193675" y="222250"/>
              <a:ext cx="6350"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6" name="Freeform 593"/>
            <p:cNvSpPr>
              <a:spLocks noChangeArrowheads="1"/>
            </p:cNvSpPr>
            <p:nvPr/>
          </p:nvSpPr>
          <p:spPr bwMode="auto">
            <a:xfrm>
              <a:off x="193675" y="225425"/>
              <a:ext cx="14288" cy="15875"/>
            </a:xfrm>
            <a:custGeom>
              <a:avLst/>
              <a:gdLst>
                <a:gd name="T0" fmla="*/ 14288 w 4"/>
                <a:gd name="T1" fmla="*/ 7938 h 4"/>
                <a:gd name="T2" fmla="*/ 14288 w 4"/>
                <a:gd name="T3" fmla="*/ 7938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4" y="2"/>
                  </a:moveTo>
                  <a:cubicBezTo>
                    <a:pt x="0" y="0"/>
                    <a:pt x="1" y="4"/>
                    <a:pt x="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7" name="Freeform 594"/>
            <p:cNvSpPr>
              <a:spLocks noChangeArrowheads="1"/>
            </p:cNvSpPr>
            <p:nvPr/>
          </p:nvSpPr>
          <p:spPr bwMode="auto">
            <a:xfrm>
              <a:off x="211138" y="233362"/>
              <a:ext cx="15875" cy="4763"/>
            </a:xfrm>
            <a:custGeom>
              <a:avLst/>
              <a:gdLst>
                <a:gd name="T0" fmla="*/ 0 w 4"/>
                <a:gd name="T1" fmla="*/ 0 h 1"/>
                <a:gd name="T2" fmla="*/ 15875 w 4"/>
                <a:gd name="T3" fmla="*/ 0 h 1"/>
                <a:gd name="T4" fmla="*/ 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0" y="0"/>
                  </a:moveTo>
                  <a:cubicBezTo>
                    <a:pt x="0" y="0"/>
                    <a:pt x="3" y="1"/>
                    <a:pt x="4" y="0"/>
                  </a:cubicBezTo>
                  <a:cubicBezTo>
                    <a:pt x="3"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8" name="Freeform 595"/>
            <p:cNvSpPr>
              <a:spLocks noChangeArrowheads="1"/>
            </p:cNvSpPr>
            <p:nvPr/>
          </p:nvSpPr>
          <p:spPr bwMode="auto">
            <a:xfrm>
              <a:off x="227013" y="233362"/>
              <a:ext cx="7938" cy="4763"/>
            </a:xfrm>
            <a:custGeom>
              <a:avLst/>
              <a:gdLst>
                <a:gd name="T0" fmla="*/ 0 w 2"/>
                <a:gd name="T1" fmla="*/ 0 h 1"/>
                <a:gd name="T2" fmla="*/ 7938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1" y="1"/>
                    <a:pt x="2" y="0"/>
                    <a:pt x="2" y="0"/>
                  </a:cubicBezTo>
                  <a:lnTo>
                    <a:pt x="0" y="0"/>
                  </a:ln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9" name="Freeform 596"/>
            <p:cNvSpPr>
              <a:spLocks noChangeArrowheads="1"/>
            </p:cNvSpPr>
            <p:nvPr/>
          </p:nvSpPr>
          <p:spPr bwMode="auto">
            <a:xfrm>
              <a:off x="238125" y="238125"/>
              <a:ext cx="11113" cy="1"/>
            </a:xfrm>
            <a:custGeom>
              <a:avLst/>
              <a:gdLst>
                <a:gd name="T0" fmla="*/ 11113 w 3"/>
                <a:gd name="T1" fmla="*/ 0 h 1"/>
                <a:gd name="T2" fmla="*/ 0 w 3"/>
                <a:gd name="T3" fmla="*/ 0 h 1"/>
                <a:gd name="T4" fmla="*/ 11113 w 3"/>
                <a:gd name="T5" fmla="*/ 0 h 1"/>
                <a:gd name="T6" fmla="*/ 0 60000 65536"/>
                <a:gd name="T7" fmla="*/ 0 60000 65536"/>
                <a:gd name="T8" fmla="*/ 0 60000 65536"/>
                <a:gd name="T9" fmla="*/ 0 w 3"/>
                <a:gd name="T10" fmla="*/ 0 h 1"/>
                <a:gd name="T11" fmla="*/ 3 w 3"/>
                <a:gd name="T12" fmla="*/ 1 h 1"/>
              </a:gdLst>
              <a:ahLst/>
              <a:cxnLst>
                <a:cxn ang="T6">
                  <a:pos x="T0" y="T1"/>
                </a:cxn>
                <a:cxn ang="T7">
                  <a:pos x="T2" y="T3"/>
                </a:cxn>
                <a:cxn ang="T8">
                  <a:pos x="T4" y="T5"/>
                </a:cxn>
              </a:cxnLst>
              <a:rect l="T9" t="T10" r="T11" b="T12"/>
              <a:pathLst>
                <a:path w="3" h="1">
                  <a:moveTo>
                    <a:pt x="3" y="0"/>
                  </a:moveTo>
                  <a:cubicBezTo>
                    <a:pt x="2" y="0"/>
                    <a:pt x="1" y="0"/>
                    <a:pt x="0" y="0"/>
                  </a:cubicBezTo>
                  <a:cubicBezTo>
                    <a:pt x="1" y="0"/>
                    <a:pt x="2" y="0"/>
                    <a:pt x="3"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0" name="Freeform 598"/>
            <p:cNvSpPr>
              <a:spLocks noChangeArrowheads="1"/>
            </p:cNvSpPr>
            <p:nvPr/>
          </p:nvSpPr>
          <p:spPr bwMode="auto">
            <a:xfrm>
              <a:off x="314325" y="222250"/>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1" name="Freeform 599"/>
            <p:cNvSpPr>
              <a:spLocks noChangeArrowheads="1"/>
            </p:cNvSpPr>
            <p:nvPr/>
          </p:nvSpPr>
          <p:spPr bwMode="auto">
            <a:xfrm>
              <a:off x="344488" y="222250"/>
              <a:ext cx="3175" cy="3175"/>
            </a:xfrm>
            <a:custGeom>
              <a:avLst/>
              <a:gdLst>
                <a:gd name="T0" fmla="*/ 3175 w 1"/>
                <a:gd name="T1" fmla="*/ 0 h 1"/>
                <a:gd name="T2" fmla="*/ 0 w 1"/>
                <a:gd name="T3" fmla="*/ 0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0" y="0"/>
                    <a:pt x="0" y="0"/>
                    <a:pt x="0" y="0"/>
                  </a:cubicBezTo>
                  <a:cubicBezTo>
                    <a:pt x="0" y="1"/>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2" name="Freeform 600"/>
            <p:cNvSpPr>
              <a:spLocks noChangeArrowheads="1"/>
            </p:cNvSpPr>
            <p:nvPr/>
          </p:nvSpPr>
          <p:spPr bwMode="auto">
            <a:xfrm>
              <a:off x="411163" y="2190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3" name="Freeform 601"/>
            <p:cNvSpPr>
              <a:spLocks noChangeArrowheads="1"/>
            </p:cNvSpPr>
            <p:nvPr/>
          </p:nvSpPr>
          <p:spPr bwMode="auto">
            <a:xfrm>
              <a:off x="422275" y="225425"/>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 name="Freeform 602"/>
            <p:cNvSpPr>
              <a:spLocks noChangeArrowheads="1"/>
            </p:cNvSpPr>
            <p:nvPr/>
          </p:nvSpPr>
          <p:spPr bwMode="auto">
            <a:xfrm>
              <a:off x="457200" y="230187"/>
              <a:ext cx="3175"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1"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5" name="Freeform 603"/>
            <p:cNvSpPr>
              <a:spLocks noChangeArrowheads="1"/>
            </p:cNvSpPr>
            <p:nvPr/>
          </p:nvSpPr>
          <p:spPr bwMode="auto">
            <a:xfrm>
              <a:off x="460375" y="222250"/>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6" name="Freeform 604"/>
            <p:cNvSpPr>
              <a:spLocks noChangeArrowheads="1"/>
            </p:cNvSpPr>
            <p:nvPr/>
          </p:nvSpPr>
          <p:spPr bwMode="auto">
            <a:xfrm>
              <a:off x="460375" y="207962"/>
              <a:ext cx="15875" cy="17463"/>
            </a:xfrm>
            <a:custGeom>
              <a:avLst/>
              <a:gdLst>
                <a:gd name="T0" fmla="*/ 0 w 4"/>
                <a:gd name="T1" fmla="*/ 10478 h 5"/>
                <a:gd name="T2" fmla="*/ 0 w 4"/>
                <a:gd name="T3" fmla="*/ 10478 h 5"/>
                <a:gd name="T4" fmla="*/ 0 60000 65536"/>
                <a:gd name="T5" fmla="*/ 0 60000 65536"/>
                <a:gd name="T6" fmla="*/ 0 w 4"/>
                <a:gd name="T7" fmla="*/ 0 h 5"/>
                <a:gd name="T8" fmla="*/ 4 w 4"/>
                <a:gd name="T9" fmla="*/ 5 h 5"/>
              </a:gdLst>
              <a:ahLst/>
              <a:cxnLst>
                <a:cxn ang="T4">
                  <a:pos x="T0" y="T1"/>
                </a:cxn>
                <a:cxn ang="T5">
                  <a:pos x="T2" y="T3"/>
                </a:cxn>
              </a:cxnLst>
              <a:rect l="T6" t="T7" r="T8" b="T9"/>
              <a:pathLst>
                <a:path w="4" h="5">
                  <a:moveTo>
                    <a:pt x="0" y="3"/>
                  </a:moveTo>
                  <a:cubicBezTo>
                    <a:pt x="4" y="5"/>
                    <a:pt x="0"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7" name="Freeform 605"/>
            <p:cNvSpPr>
              <a:spLocks noChangeArrowheads="1"/>
            </p:cNvSpPr>
            <p:nvPr/>
          </p:nvSpPr>
          <p:spPr bwMode="auto">
            <a:xfrm>
              <a:off x="528638" y="222250"/>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8" name="Freeform 606"/>
            <p:cNvSpPr>
              <a:spLocks noChangeArrowheads="1"/>
            </p:cNvSpPr>
            <p:nvPr/>
          </p:nvSpPr>
          <p:spPr bwMode="auto">
            <a:xfrm>
              <a:off x="608013" y="233362"/>
              <a:ext cx="6350" cy="4763"/>
            </a:xfrm>
            <a:custGeom>
              <a:avLst/>
              <a:gdLst>
                <a:gd name="T0" fmla="*/ 6350 w 2"/>
                <a:gd name="T1" fmla="*/ 4763 h 1"/>
                <a:gd name="T2" fmla="*/ 635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1"/>
                  </a:moveTo>
                  <a:cubicBezTo>
                    <a:pt x="2" y="1"/>
                    <a:pt x="0" y="0"/>
                    <a:pt x="2"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9" name="Freeform 607"/>
            <p:cNvSpPr>
              <a:spLocks noChangeArrowheads="1"/>
            </p:cNvSpPr>
            <p:nvPr/>
          </p:nvSpPr>
          <p:spPr bwMode="auto">
            <a:xfrm>
              <a:off x="622300" y="230187"/>
              <a:ext cx="101600" cy="14288"/>
            </a:xfrm>
            <a:custGeom>
              <a:avLst/>
              <a:gdLst>
                <a:gd name="T0" fmla="*/ 101600 w 27"/>
                <a:gd name="T1" fmla="*/ 14288 h 4"/>
                <a:gd name="T2" fmla="*/ 41393 w 27"/>
                <a:gd name="T3" fmla="*/ 14288 h 4"/>
                <a:gd name="T4" fmla="*/ 0 w 27"/>
                <a:gd name="T5" fmla="*/ 14288 h 4"/>
                <a:gd name="T6" fmla="*/ 101600 w 27"/>
                <a:gd name="T7" fmla="*/ 14288 h 4"/>
                <a:gd name="T8" fmla="*/ 0 60000 65536"/>
                <a:gd name="T9" fmla="*/ 0 60000 65536"/>
                <a:gd name="T10" fmla="*/ 0 60000 65536"/>
                <a:gd name="T11" fmla="*/ 0 60000 65536"/>
                <a:gd name="T12" fmla="*/ 0 w 27"/>
                <a:gd name="T13" fmla="*/ 0 h 4"/>
                <a:gd name="T14" fmla="*/ 27 w 27"/>
                <a:gd name="T15" fmla="*/ 4 h 4"/>
              </a:gdLst>
              <a:ahLst/>
              <a:cxnLst>
                <a:cxn ang="T8">
                  <a:pos x="T0" y="T1"/>
                </a:cxn>
                <a:cxn ang="T9">
                  <a:pos x="T2" y="T3"/>
                </a:cxn>
                <a:cxn ang="T10">
                  <a:pos x="T4" y="T5"/>
                </a:cxn>
                <a:cxn ang="T11">
                  <a:pos x="T6" y="T7"/>
                </a:cxn>
              </a:cxnLst>
              <a:rect l="T12" t="T13" r="T14" b="T15"/>
              <a:pathLst>
                <a:path w="27" h="4">
                  <a:moveTo>
                    <a:pt x="27" y="4"/>
                  </a:moveTo>
                  <a:cubicBezTo>
                    <a:pt x="27" y="2"/>
                    <a:pt x="11" y="3"/>
                    <a:pt x="11" y="4"/>
                  </a:cubicBezTo>
                  <a:cubicBezTo>
                    <a:pt x="8" y="3"/>
                    <a:pt x="0" y="0"/>
                    <a:pt x="0" y="4"/>
                  </a:cubicBezTo>
                  <a:cubicBezTo>
                    <a:pt x="9" y="4"/>
                    <a:pt x="18" y="4"/>
                    <a:pt x="27"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0" name="Freeform 608"/>
            <p:cNvSpPr>
              <a:spLocks noChangeArrowheads="1"/>
            </p:cNvSpPr>
            <p:nvPr/>
          </p:nvSpPr>
          <p:spPr bwMode="auto">
            <a:xfrm>
              <a:off x="627063"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1" name="Freeform 609"/>
            <p:cNvSpPr>
              <a:spLocks noChangeArrowheads="1"/>
            </p:cNvSpPr>
            <p:nvPr/>
          </p:nvSpPr>
          <p:spPr bwMode="auto">
            <a:xfrm>
              <a:off x="630238" y="219075"/>
              <a:ext cx="14288" cy="3175"/>
            </a:xfrm>
            <a:custGeom>
              <a:avLst/>
              <a:gdLst>
                <a:gd name="T0" fmla="*/ 7144 w 4"/>
                <a:gd name="T1" fmla="*/ 0 h 1"/>
                <a:gd name="T2" fmla="*/ 7144 w 4"/>
                <a:gd name="T3" fmla="*/ 0 h 1"/>
                <a:gd name="T4" fmla="*/ 0 60000 65536"/>
                <a:gd name="T5" fmla="*/ 0 60000 65536"/>
                <a:gd name="T6" fmla="*/ 0 w 4"/>
                <a:gd name="T7" fmla="*/ 0 h 1"/>
                <a:gd name="T8" fmla="*/ 4 w 4"/>
                <a:gd name="T9" fmla="*/ 1 h 1"/>
              </a:gdLst>
              <a:ahLst/>
              <a:cxnLst>
                <a:cxn ang="T4">
                  <a:pos x="T0" y="T1"/>
                </a:cxn>
                <a:cxn ang="T5">
                  <a:pos x="T2" y="T3"/>
                </a:cxn>
              </a:cxnLst>
              <a:rect l="T6" t="T7" r="T8" b="T9"/>
              <a:pathLst>
                <a:path w="4" h="1">
                  <a:moveTo>
                    <a:pt x="2" y="0"/>
                  </a:moveTo>
                  <a:cubicBezTo>
                    <a:pt x="0" y="1"/>
                    <a:pt x="4" y="0"/>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2" name="Freeform 610"/>
            <p:cNvSpPr>
              <a:spLocks noChangeArrowheads="1"/>
            </p:cNvSpPr>
            <p:nvPr/>
          </p:nvSpPr>
          <p:spPr bwMode="auto">
            <a:xfrm>
              <a:off x="660400" y="214312"/>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3" name="Freeform 611"/>
            <p:cNvSpPr>
              <a:spLocks noChangeArrowheads="1"/>
            </p:cNvSpPr>
            <p:nvPr/>
          </p:nvSpPr>
          <p:spPr bwMode="auto">
            <a:xfrm>
              <a:off x="660400" y="22542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4" name="Freeform 612"/>
            <p:cNvSpPr>
              <a:spLocks noChangeArrowheads="1"/>
            </p:cNvSpPr>
            <p:nvPr/>
          </p:nvSpPr>
          <p:spPr bwMode="auto">
            <a:xfrm>
              <a:off x="728663" y="225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5" name="Freeform 613"/>
            <p:cNvSpPr>
              <a:spLocks noChangeArrowheads="1"/>
            </p:cNvSpPr>
            <p:nvPr/>
          </p:nvSpPr>
          <p:spPr bwMode="auto">
            <a:xfrm>
              <a:off x="735013" y="233362"/>
              <a:ext cx="125413" cy="22225"/>
            </a:xfrm>
            <a:custGeom>
              <a:avLst/>
              <a:gdLst>
                <a:gd name="T0" fmla="*/ 117812 w 33"/>
                <a:gd name="T1" fmla="*/ 11113 h 6"/>
                <a:gd name="T2" fmla="*/ 91209 w 33"/>
                <a:gd name="T3" fmla="*/ 0 h 6"/>
                <a:gd name="T4" fmla="*/ 76008 w 33"/>
                <a:gd name="T5" fmla="*/ 0 h 6"/>
                <a:gd name="T6" fmla="*/ 49405 w 33"/>
                <a:gd name="T7" fmla="*/ 0 h 6"/>
                <a:gd name="T8" fmla="*/ 38004 w 33"/>
                <a:gd name="T9" fmla="*/ 0 h 6"/>
                <a:gd name="T10" fmla="*/ 53206 w 33"/>
                <a:gd name="T11" fmla="*/ 11113 h 6"/>
                <a:gd name="T12" fmla="*/ 30403 w 33"/>
                <a:gd name="T13" fmla="*/ 3704 h 6"/>
                <a:gd name="T14" fmla="*/ 38004 w 33"/>
                <a:gd name="T15" fmla="*/ 11113 h 6"/>
                <a:gd name="T16" fmla="*/ 26603 w 33"/>
                <a:gd name="T17" fmla="*/ 3704 h 6"/>
                <a:gd name="T18" fmla="*/ 3800 w 33"/>
                <a:gd name="T19" fmla="*/ 11113 h 6"/>
                <a:gd name="T20" fmla="*/ 117812 w 33"/>
                <a:gd name="T21" fmla="*/ 11113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6"/>
                <a:gd name="T35" fmla="*/ 33 w 3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6">
                  <a:moveTo>
                    <a:pt x="31" y="3"/>
                  </a:moveTo>
                  <a:cubicBezTo>
                    <a:pt x="33" y="4"/>
                    <a:pt x="24" y="0"/>
                    <a:pt x="24" y="0"/>
                  </a:cubicBezTo>
                  <a:cubicBezTo>
                    <a:pt x="22" y="2"/>
                    <a:pt x="22" y="2"/>
                    <a:pt x="20" y="0"/>
                  </a:cubicBezTo>
                  <a:cubicBezTo>
                    <a:pt x="18" y="0"/>
                    <a:pt x="15" y="0"/>
                    <a:pt x="13" y="0"/>
                  </a:cubicBezTo>
                  <a:cubicBezTo>
                    <a:pt x="17" y="0"/>
                    <a:pt x="27" y="6"/>
                    <a:pt x="10" y="0"/>
                  </a:cubicBezTo>
                  <a:cubicBezTo>
                    <a:pt x="12" y="0"/>
                    <a:pt x="13" y="2"/>
                    <a:pt x="14" y="3"/>
                  </a:cubicBezTo>
                  <a:cubicBezTo>
                    <a:pt x="12" y="3"/>
                    <a:pt x="10" y="2"/>
                    <a:pt x="8" y="1"/>
                  </a:cubicBezTo>
                  <a:cubicBezTo>
                    <a:pt x="9" y="1"/>
                    <a:pt x="10" y="2"/>
                    <a:pt x="10" y="3"/>
                  </a:cubicBezTo>
                  <a:cubicBezTo>
                    <a:pt x="6" y="2"/>
                    <a:pt x="7" y="1"/>
                    <a:pt x="7" y="1"/>
                  </a:cubicBezTo>
                  <a:cubicBezTo>
                    <a:pt x="7" y="0"/>
                    <a:pt x="0" y="1"/>
                    <a:pt x="1" y="3"/>
                  </a:cubicBezTo>
                  <a:cubicBezTo>
                    <a:pt x="10" y="3"/>
                    <a:pt x="22" y="4"/>
                    <a:pt x="31"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6" name="Freeform 614"/>
            <p:cNvSpPr>
              <a:spLocks noChangeArrowheads="1"/>
            </p:cNvSpPr>
            <p:nvPr/>
          </p:nvSpPr>
          <p:spPr bwMode="auto">
            <a:xfrm>
              <a:off x="769938" y="230187"/>
              <a:ext cx="3175"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1"/>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7" name="Freeform 615"/>
            <p:cNvSpPr>
              <a:spLocks noChangeArrowheads="1"/>
            </p:cNvSpPr>
            <p:nvPr/>
          </p:nvSpPr>
          <p:spPr bwMode="auto">
            <a:xfrm>
              <a:off x="773113" y="225425"/>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8" name="Freeform 616"/>
            <p:cNvSpPr>
              <a:spLocks noChangeArrowheads="1"/>
            </p:cNvSpPr>
            <p:nvPr/>
          </p:nvSpPr>
          <p:spPr bwMode="auto">
            <a:xfrm>
              <a:off x="811213" y="238125"/>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9" name="Freeform 617"/>
            <p:cNvSpPr>
              <a:spLocks noChangeArrowheads="1"/>
            </p:cNvSpPr>
            <p:nvPr/>
          </p:nvSpPr>
          <p:spPr bwMode="auto">
            <a:xfrm>
              <a:off x="822325" y="225425"/>
              <a:ext cx="11113" cy="4763"/>
            </a:xfrm>
            <a:custGeom>
              <a:avLst/>
              <a:gdLst>
                <a:gd name="T0" fmla="*/ 11113 w 3"/>
                <a:gd name="T1" fmla="*/ 4763 h 1"/>
                <a:gd name="T2" fmla="*/ 11113 w 3"/>
                <a:gd name="T3" fmla="*/ 4763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1"/>
                  </a:moveTo>
                  <a:cubicBezTo>
                    <a:pt x="0" y="0"/>
                    <a:pt x="3" y="1"/>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0" name="Freeform 618"/>
            <p:cNvSpPr>
              <a:spLocks noChangeArrowheads="1"/>
            </p:cNvSpPr>
            <p:nvPr/>
          </p:nvSpPr>
          <p:spPr bwMode="auto">
            <a:xfrm>
              <a:off x="844550" y="233362"/>
              <a:ext cx="15875" cy="7938"/>
            </a:xfrm>
            <a:custGeom>
              <a:avLst/>
              <a:gdLst>
                <a:gd name="T0" fmla="*/ 0 w 4"/>
                <a:gd name="T1" fmla="*/ 0 h 2"/>
                <a:gd name="T2" fmla="*/ 0 w 4"/>
                <a:gd name="T3" fmla="*/ 0 h 2"/>
                <a:gd name="T4" fmla="*/ 0 60000 65536"/>
                <a:gd name="T5" fmla="*/ 0 60000 65536"/>
                <a:gd name="T6" fmla="*/ 0 w 4"/>
                <a:gd name="T7" fmla="*/ 0 h 2"/>
                <a:gd name="T8" fmla="*/ 4 w 4"/>
                <a:gd name="T9" fmla="*/ 2 h 2"/>
              </a:gdLst>
              <a:ahLst/>
              <a:cxnLst>
                <a:cxn ang="T4">
                  <a:pos x="T0" y="T1"/>
                </a:cxn>
                <a:cxn ang="T5">
                  <a:pos x="T2" y="T3"/>
                </a:cxn>
              </a:cxnLst>
              <a:rect l="T6" t="T7" r="T8" b="T9"/>
              <a:pathLst>
                <a:path w="4" h="2">
                  <a:moveTo>
                    <a:pt x="0" y="0"/>
                  </a:moveTo>
                  <a:cubicBezTo>
                    <a:pt x="4" y="2"/>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1" name="Freeform 619"/>
            <p:cNvSpPr>
              <a:spLocks noChangeArrowheads="1"/>
            </p:cNvSpPr>
            <p:nvPr/>
          </p:nvSpPr>
          <p:spPr bwMode="auto">
            <a:xfrm>
              <a:off x="879475" y="214312"/>
              <a:ext cx="19050" cy="7938"/>
            </a:xfrm>
            <a:custGeom>
              <a:avLst/>
              <a:gdLst>
                <a:gd name="T0" fmla="*/ 11430 w 5"/>
                <a:gd name="T1" fmla="*/ 0 h 2"/>
                <a:gd name="T2" fmla="*/ 3810 w 5"/>
                <a:gd name="T3" fmla="*/ 7938 h 2"/>
                <a:gd name="T4" fmla="*/ 15240 w 5"/>
                <a:gd name="T5" fmla="*/ 7938 h 2"/>
                <a:gd name="T6" fmla="*/ 1143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3" y="0"/>
                  </a:moveTo>
                  <a:cubicBezTo>
                    <a:pt x="0" y="1"/>
                    <a:pt x="0" y="1"/>
                    <a:pt x="1" y="2"/>
                  </a:cubicBezTo>
                  <a:cubicBezTo>
                    <a:pt x="1" y="2"/>
                    <a:pt x="4" y="2"/>
                    <a:pt x="4" y="2"/>
                  </a:cubicBezTo>
                  <a:cubicBezTo>
                    <a:pt x="5" y="0"/>
                    <a:pt x="4" y="1"/>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2" name="Freeform 620"/>
            <p:cNvSpPr>
              <a:spLocks noChangeArrowheads="1"/>
            </p:cNvSpPr>
            <p:nvPr/>
          </p:nvSpPr>
          <p:spPr bwMode="auto">
            <a:xfrm>
              <a:off x="885825" y="225425"/>
              <a:ext cx="12700" cy="1"/>
            </a:xfrm>
            <a:custGeom>
              <a:avLst/>
              <a:gdLst>
                <a:gd name="T0" fmla="*/ 12700 w 3"/>
                <a:gd name="T1" fmla="*/ 0 h 1"/>
                <a:gd name="T2" fmla="*/ 1270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0" y="0"/>
                    <a:pt x="2"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3" name="Freeform 621"/>
            <p:cNvSpPr>
              <a:spLocks noChangeArrowheads="1"/>
            </p:cNvSpPr>
            <p:nvPr/>
          </p:nvSpPr>
          <p:spPr bwMode="auto">
            <a:xfrm>
              <a:off x="890588" y="233362"/>
              <a:ext cx="11113" cy="7938"/>
            </a:xfrm>
            <a:custGeom>
              <a:avLst/>
              <a:gdLst>
                <a:gd name="T0" fmla="*/ 11113 w 3"/>
                <a:gd name="T1" fmla="*/ 3969 h 2"/>
                <a:gd name="T2" fmla="*/ 11113 w 3"/>
                <a:gd name="T3" fmla="*/ 3969 h 2"/>
                <a:gd name="T4" fmla="*/ 0 60000 65536"/>
                <a:gd name="T5" fmla="*/ 0 60000 65536"/>
                <a:gd name="T6" fmla="*/ 0 w 3"/>
                <a:gd name="T7" fmla="*/ 0 h 2"/>
                <a:gd name="T8" fmla="*/ 3 w 3"/>
                <a:gd name="T9" fmla="*/ 2 h 2"/>
              </a:gdLst>
              <a:ahLst/>
              <a:cxnLst>
                <a:cxn ang="T4">
                  <a:pos x="T0" y="T1"/>
                </a:cxn>
                <a:cxn ang="T5">
                  <a:pos x="T2" y="T3"/>
                </a:cxn>
              </a:cxnLst>
              <a:rect l="T6" t="T7" r="T8" b="T9"/>
              <a:pathLst>
                <a:path w="3" h="2">
                  <a:moveTo>
                    <a:pt x="3" y="1"/>
                  </a:moveTo>
                  <a:cubicBezTo>
                    <a:pt x="2" y="0"/>
                    <a:pt x="0"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4" name="Freeform 622"/>
            <p:cNvSpPr>
              <a:spLocks noChangeArrowheads="1"/>
            </p:cNvSpPr>
            <p:nvPr/>
          </p:nvSpPr>
          <p:spPr bwMode="auto">
            <a:xfrm>
              <a:off x="893763" y="222250"/>
              <a:ext cx="4763" cy="1"/>
            </a:xfrm>
            <a:custGeom>
              <a:avLst/>
              <a:gdLst>
                <a:gd name="T0" fmla="*/ 4763 w 1"/>
                <a:gd name="T1" fmla="*/ 0 h 1"/>
                <a:gd name="T2" fmla="*/ 4763 w 1"/>
                <a:gd name="T3" fmla="*/ 0 h 1"/>
                <a:gd name="T4" fmla="*/ 4763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1" y="0"/>
                    <a:pt x="1" y="0"/>
                  </a:cubicBezTo>
                  <a:cubicBezTo>
                    <a:pt x="0" y="0"/>
                    <a:pt x="0"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 name="Freeform 623"/>
            <p:cNvSpPr>
              <a:spLocks noChangeArrowheads="1"/>
            </p:cNvSpPr>
            <p:nvPr/>
          </p:nvSpPr>
          <p:spPr bwMode="auto">
            <a:xfrm>
              <a:off x="9017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6" name="Freeform 624"/>
            <p:cNvSpPr>
              <a:spLocks noChangeArrowheads="1"/>
            </p:cNvSpPr>
            <p:nvPr/>
          </p:nvSpPr>
          <p:spPr bwMode="auto">
            <a:xfrm>
              <a:off x="1033463" y="214312"/>
              <a:ext cx="7938" cy="4763"/>
            </a:xfrm>
            <a:custGeom>
              <a:avLst/>
              <a:gdLst>
                <a:gd name="T0" fmla="*/ 0 w 2"/>
                <a:gd name="T1" fmla="*/ 4763 h 1"/>
                <a:gd name="T2" fmla="*/ 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7" name="Freeform 625"/>
            <p:cNvSpPr>
              <a:spLocks noChangeArrowheads="1"/>
            </p:cNvSpPr>
            <p:nvPr/>
          </p:nvSpPr>
          <p:spPr bwMode="auto">
            <a:xfrm>
              <a:off x="1055688" y="238125"/>
              <a:ext cx="11113" cy="1"/>
            </a:xfrm>
            <a:custGeom>
              <a:avLst/>
              <a:gdLst>
                <a:gd name="T0" fmla="*/ 11113 w 3"/>
                <a:gd name="T1" fmla="*/ 0 h 1"/>
                <a:gd name="T2" fmla="*/ 11113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3" y="0"/>
                    <a:pt x="0"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8" name="Freeform 626"/>
            <p:cNvSpPr>
              <a:spLocks noChangeArrowheads="1"/>
            </p:cNvSpPr>
            <p:nvPr/>
          </p:nvSpPr>
          <p:spPr bwMode="auto">
            <a:xfrm>
              <a:off x="1077913" y="219075"/>
              <a:ext cx="53975" cy="14288"/>
            </a:xfrm>
            <a:custGeom>
              <a:avLst/>
              <a:gdLst>
                <a:gd name="T0" fmla="*/ 53975 w 14"/>
                <a:gd name="T1" fmla="*/ 7144 h 4"/>
                <a:gd name="T2" fmla="*/ 0 w 14"/>
                <a:gd name="T3" fmla="*/ 7144 h 4"/>
                <a:gd name="T4" fmla="*/ 53975 w 14"/>
                <a:gd name="T5" fmla="*/ 7144 h 4"/>
                <a:gd name="T6" fmla="*/ 0 60000 65536"/>
                <a:gd name="T7" fmla="*/ 0 60000 65536"/>
                <a:gd name="T8" fmla="*/ 0 60000 65536"/>
                <a:gd name="T9" fmla="*/ 0 w 14"/>
                <a:gd name="T10" fmla="*/ 0 h 4"/>
                <a:gd name="T11" fmla="*/ 14 w 14"/>
                <a:gd name="T12" fmla="*/ 4 h 4"/>
              </a:gdLst>
              <a:ahLst/>
              <a:cxnLst>
                <a:cxn ang="T6">
                  <a:pos x="T0" y="T1"/>
                </a:cxn>
                <a:cxn ang="T7">
                  <a:pos x="T2" y="T3"/>
                </a:cxn>
                <a:cxn ang="T8">
                  <a:pos x="T4" y="T5"/>
                </a:cxn>
              </a:cxnLst>
              <a:rect l="T9" t="T10" r="T11" b="T12"/>
              <a:pathLst>
                <a:path w="14" h="4">
                  <a:moveTo>
                    <a:pt x="14" y="2"/>
                  </a:moveTo>
                  <a:cubicBezTo>
                    <a:pt x="10" y="1"/>
                    <a:pt x="5" y="0"/>
                    <a:pt x="0" y="2"/>
                  </a:cubicBezTo>
                  <a:cubicBezTo>
                    <a:pt x="3" y="2"/>
                    <a:pt x="11" y="4"/>
                    <a:pt x="1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9" name="Freeform 627"/>
            <p:cNvSpPr>
              <a:spLocks noChangeArrowheads="1"/>
            </p:cNvSpPr>
            <p:nvPr/>
          </p:nvSpPr>
          <p:spPr bwMode="auto">
            <a:xfrm>
              <a:off x="1085850" y="233362"/>
              <a:ext cx="4763" cy="1"/>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0" name="Freeform 628"/>
            <p:cNvSpPr>
              <a:spLocks noChangeArrowheads="1"/>
            </p:cNvSpPr>
            <p:nvPr/>
          </p:nvSpPr>
          <p:spPr bwMode="auto">
            <a:xfrm>
              <a:off x="1157288" y="214312"/>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1" name="Freeform 629"/>
            <p:cNvSpPr>
              <a:spLocks noChangeArrowheads="1"/>
            </p:cNvSpPr>
            <p:nvPr/>
          </p:nvSpPr>
          <p:spPr bwMode="auto">
            <a:xfrm>
              <a:off x="1500188" y="28733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2" name="Freeform 631"/>
            <p:cNvSpPr>
              <a:spLocks noChangeArrowheads="1"/>
            </p:cNvSpPr>
            <p:nvPr/>
          </p:nvSpPr>
          <p:spPr bwMode="auto">
            <a:xfrm>
              <a:off x="1601788" y="225425"/>
              <a:ext cx="4763" cy="7938"/>
            </a:xfrm>
            <a:custGeom>
              <a:avLst/>
              <a:gdLst>
                <a:gd name="T0" fmla="*/ 0 w 1"/>
                <a:gd name="T1" fmla="*/ 0 h 2"/>
                <a:gd name="T2" fmla="*/ 0 w 1"/>
                <a:gd name="T3" fmla="*/ 0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0"/>
                  </a:moveTo>
                  <a:cubicBezTo>
                    <a:pt x="0" y="2"/>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3" name="Freeform 634"/>
            <p:cNvSpPr>
              <a:spLocks noChangeArrowheads="1"/>
            </p:cNvSpPr>
            <p:nvPr/>
          </p:nvSpPr>
          <p:spPr bwMode="auto">
            <a:xfrm>
              <a:off x="16256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4" name="Freeform 638"/>
            <p:cNvSpPr>
              <a:spLocks noChangeArrowheads="1"/>
            </p:cNvSpPr>
            <p:nvPr/>
          </p:nvSpPr>
          <p:spPr bwMode="auto">
            <a:xfrm>
              <a:off x="1644650" y="238125"/>
              <a:ext cx="44450" cy="44450"/>
            </a:xfrm>
            <a:custGeom>
              <a:avLst/>
              <a:gdLst>
                <a:gd name="T0" fmla="*/ 0 w 12"/>
                <a:gd name="T1" fmla="*/ 11113 h 12"/>
                <a:gd name="T2" fmla="*/ 29633 w 12"/>
                <a:gd name="T3" fmla="*/ 44450 h 12"/>
                <a:gd name="T4" fmla="*/ 0 w 12"/>
                <a:gd name="T5" fmla="*/ 11113 h 12"/>
                <a:gd name="T6" fmla="*/ 0 60000 65536"/>
                <a:gd name="T7" fmla="*/ 0 60000 65536"/>
                <a:gd name="T8" fmla="*/ 0 60000 65536"/>
                <a:gd name="T9" fmla="*/ 0 w 12"/>
                <a:gd name="T10" fmla="*/ 0 h 12"/>
                <a:gd name="T11" fmla="*/ 12 w 12"/>
                <a:gd name="T12" fmla="*/ 12 h 12"/>
              </a:gdLst>
              <a:ahLst/>
              <a:cxnLst>
                <a:cxn ang="T6">
                  <a:pos x="T0" y="T1"/>
                </a:cxn>
                <a:cxn ang="T7">
                  <a:pos x="T2" y="T3"/>
                </a:cxn>
                <a:cxn ang="T8">
                  <a:pos x="T4" y="T5"/>
                </a:cxn>
              </a:cxnLst>
              <a:rect l="T9" t="T10" r="T11" b="T12"/>
              <a:pathLst>
                <a:path w="12" h="12">
                  <a:moveTo>
                    <a:pt x="0" y="3"/>
                  </a:moveTo>
                  <a:cubicBezTo>
                    <a:pt x="8" y="5"/>
                    <a:pt x="11" y="5"/>
                    <a:pt x="8" y="12"/>
                  </a:cubicBezTo>
                  <a:cubicBezTo>
                    <a:pt x="10" y="8"/>
                    <a:pt x="12"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5" name="Freeform 644"/>
            <p:cNvSpPr>
              <a:spLocks noChangeArrowheads="1"/>
            </p:cNvSpPr>
            <p:nvPr/>
          </p:nvSpPr>
          <p:spPr bwMode="auto">
            <a:xfrm>
              <a:off x="1658938" y="241300"/>
              <a:ext cx="7938" cy="3175"/>
            </a:xfrm>
            <a:custGeom>
              <a:avLst/>
              <a:gdLst>
                <a:gd name="T0" fmla="*/ 3969 w 2"/>
                <a:gd name="T1" fmla="*/ 3175 h 1"/>
                <a:gd name="T2" fmla="*/ 3969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1"/>
                  </a:moveTo>
                  <a:cubicBezTo>
                    <a:pt x="2" y="1"/>
                    <a:pt x="0" y="0"/>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6" name="Freeform 646"/>
            <p:cNvSpPr>
              <a:spLocks noChangeArrowheads="1"/>
            </p:cNvSpPr>
            <p:nvPr/>
          </p:nvSpPr>
          <p:spPr bwMode="auto">
            <a:xfrm>
              <a:off x="1662113" y="238125"/>
              <a:ext cx="19050" cy="1"/>
            </a:xfrm>
            <a:custGeom>
              <a:avLst/>
              <a:gdLst>
                <a:gd name="T0" fmla="*/ 0 w 5"/>
                <a:gd name="T1" fmla="*/ 0 h 1"/>
                <a:gd name="T2" fmla="*/ 0 w 5"/>
                <a:gd name="T3" fmla="*/ 0 h 1"/>
                <a:gd name="T4" fmla="*/ 0 60000 65536"/>
                <a:gd name="T5" fmla="*/ 0 60000 65536"/>
                <a:gd name="T6" fmla="*/ 0 w 5"/>
                <a:gd name="T7" fmla="*/ 0 h 1"/>
                <a:gd name="T8" fmla="*/ 5 w 5"/>
                <a:gd name="T9" fmla="*/ 1 h 1"/>
              </a:gdLst>
              <a:ahLst/>
              <a:cxnLst>
                <a:cxn ang="T4">
                  <a:pos x="T0" y="T1"/>
                </a:cxn>
                <a:cxn ang="T5">
                  <a:pos x="T2" y="T3"/>
                </a:cxn>
              </a:cxnLst>
              <a:rect l="T6" t="T7" r="T8" b="T9"/>
              <a:pathLst>
                <a:path w="5" h="1">
                  <a:moveTo>
                    <a:pt x="0" y="0"/>
                  </a:moveTo>
                  <a:cubicBezTo>
                    <a:pt x="5"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7" name="Freeform 647"/>
            <p:cNvSpPr>
              <a:spLocks noChangeArrowheads="1"/>
            </p:cNvSpPr>
            <p:nvPr/>
          </p:nvSpPr>
          <p:spPr bwMode="auto">
            <a:xfrm>
              <a:off x="1662113" y="142875"/>
              <a:ext cx="4763" cy="7938"/>
            </a:xfrm>
            <a:custGeom>
              <a:avLst/>
              <a:gdLst>
                <a:gd name="T0" fmla="*/ 0 w 1"/>
                <a:gd name="T1" fmla="*/ 7938 h 2"/>
                <a:gd name="T2" fmla="*/ 4763 w 1"/>
                <a:gd name="T3" fmla="*/ 0 h 2"/>
                <a:gd name="T4" fmla="*/ 0 w 1"/>
                <a:gd name="T5" fmla="*/ 793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1"/>
                    <a:pt x="1" y="1"/>
                    <a:pt x="1" y="0"/>
                  </a:cubicBezTo>
                  <a:cubicBezTo>
                    <a:pt x="0" y="1"/>
                    <a:pt x="0"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8" name="Freeform 649"/>
            <p:cNvSpPr>
              <a:spLocks noChangeArrowheads="1"/>
            </p:cNvSpPr>
            <p:nvPr/>
          </p:nvSpPr>
          <p:spPr bwMode="auto">
            <a:xfrm>
              <a:off x="1662113" y="147637"/>
              <a:ext cx="4763" cy="3175"/>
            </a:xfrm>
            <a:custGeom>
              <a:avLst/>
              <a:gdLst>
                <a:gd name="T0" fmla="*/ 4763 w 1"/>
                <a:gd name="T1" fmla="*/ 3175 h 1"/>
                <a:gd name="T2" fmla="*/ 4763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9" name="Freeform 650"/>
            <p:cNvSpPr>
              <a:spLocks noChangeArrowheads="1"/>
            </p:cNvSpPr>
            <p:nvPr/>
          </p:nvSpPr>
          <p:spPr bwMode="auto">
            <a:xfrm>
              <a:off x="1666875" y="165100"/>
              <a:ext cx="3175" cy="7938"/>
            </a:xfrm>
            <a:custGeom>
              <a:avLst/>
              <a:gdLst>
                <a:gd name="T0" fmla="*/ 3175 w 1"/>
                <a:gd name="T1" fmla="*/ 7938 h 2"/>
                <a:gd name="T2" fmla="*/ 3175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2"/>
                  </a:moveTo>
                  <a:cubicBezTo>
                    <a:pt x="0" y="0"/>
                    <a:pt x="0" y="1"/>
                    <a:pt x="1"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0" name="Freeform 651"/>
            <p:cNvSpPr>
              <a:spLocks noChangeArrowheads="1"/>
            </p:cNvSpPr>
            <p:nvPr/>
          </p:nvSpPr>
          <p:spPr bwMode="auto">
            <a:xfrm>
              <a:off x="1666875" y="158750"/>
              <a:ext cx="7938" cy="3175"/>
            </a:xfrm>
            <a:custGeom>
              <a:avLst/>
              <a:gdLst>
                <a:gd name="T0" fmla="*/ 0 w 2"/>
                <a:gd name="T1" fmla="*/ 3175 h 1"/>
                <a:gd name="T2" fmla="*/ 0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1" name="Freeform 652"/>
            <p:cNvSpPr>
              <a:spLocks noChangeArrowheads="1"/>
            </p:cNvSpPr>
            <p:nvPr/>
          </p:nvSpPr>
          <p:spPr bwMode="auto">
            <a:xfrm>
              <a:off x="1666875" y="169862"/>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2" name="Freeform 653"/>
            <p:cNvSpPr>
              <a:spLocks noChangeArrowheads="1"/>
            </p:cNvSpPr>
            <p:nvPr/>
          </p:nvSpPr>
          <p:spPr bwMode="auto">
            <a:xfrm>
              <a:off x="1666875" y="173037"/>
              <a:ext cx="3175" cy="4763"/>
            </a:xfrm>
            <a:custGeom>
              <a:avLst/>
              <a:gdLst>
                <a:gd name="T0" fmla="*/ 3175 w 1"/>
                <a:gd name="T1" fmla="*/ 4763 h 1"/>
                <a:gd name="T2" fmla="*/ 3175 w 1"/>
                <a:gd name="T3" fmla="*/ 4763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3" name="Freeform 665"/>
            <p:cNvSpPr>
              <a:spLocks noChangeArrowheads="1"/>
            </p:cNvSpPr>
            <p:nvPr/>
          </p:nvSpPr>
          <p:spPr bwMode="auto">
            <a:xfrm>
              <a:off x="1695450" y="273048"/>
              <a:ext cx="1" cy="3175"/>
            </a:xfrm>
            <a:custGeom>
              <a:avLst/>
              <a:gdLst>
                <a:gd name="T0" fmla="*/ 0 w 1"/>
                <a:gd name="T1" fmla="*/ 3175 h 1"/>
                <a:gd name="T2" fmla="*/ 0 w 1"/>
                <a:gd name="T3" fmla="*/ 0 h 1"/>
                <a:gd name="T4" fmla="*/ 0 w 1"/>
                <a:gd name="T5" fmla="*/ 317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0"/>
                    <a:pt x="0" y="0"/>
                    <a:pt x="0" y="0"/>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34" name="竖卷形 255"/>
          <p:cNvSpPr>
            <a:spLocks noChangeArrowheads="1"/>
          </p:cNvSpPr>
          <p:nvPr/>
        </p:nvSpPr>
        <p:spPr bwMode="auto">
          <a:xfrm flipH="1">
            <a:off x="8169287" y="1592335"/>
            <a:ext cx="3525838" cy="4262438"/>
          </a:xfrm>
          <a:prstGeom prst="verticalScroll">
            <a:avLst>
              <a:gd name="adj" fmla="val 12500"/>
            </a:avLst>
          </a:prstGeom>
          <a:gradFill rotWithShape="1">
            <a:gsLst>
              <a:gs pos="0">
                <a:srgbClr val="FFFFFF"/>
              </a:gs>
              <a:gs pos="100000">
                <a:srgbClr val="D8D8D8"/>
              </a:gs>
            </a:gsLst>
            <a:path path="rect">
              <a:fillToRect l="50000" t="50000" r="50000" b="50000"/>
            </a:path>
          </a:gradFill>
          <a:ln w="12700">
            <a:solidFill>
              <a:srgbClr val="A5A5A5"/>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35" name="组合 256"/>
          <p:cNvGrpSpPr/>
          <p:nvPr/>
        </p:nvGrpSpPr>
        <p:grpSpPr bwMode="auto">
          <a:xfrm flipH="1">
            <a:off x="8645537" y="5383285"/>
            <a:ext cx="481013" cy="573088"/>
            <a:chOff x="0" y="0"/>
            <a:chExt cx="631825" cy="752476"/>
          </a:xfrm>
        </p:grpSpPr>
        <p:sp>
          <p:nvSpPr>
            <p:cNvPr id="236" name="Freeform 202"/>
            <p:cNvSpPr>
              <a:spLocks noChangeArrowheads="1"/>
            </p:cNvSpPr>
            <p:nvPr/>
          </p:nvSpPr>
          <p:spPr bwMode="auto">
            <a:xfrm>
              <a:off x="266700" y="488950"/>
              <a:ext cx="3175" cy="4763"/>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1"/>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7" name="Freeform 203"/>
            <p:cNvSpPr>
              <a:spLocks noChangeArrowheads="1"/>
            </p:cNvSpPr>
            <p:nvPr/>
          </p:nvSpPr>
          <p:spPr bwMode="auto">
            <a:xfrm>
              <a:off x="153987" y="211138"/>
              <a:ext cx="368300" cy="307975"/>
            </a:xfrm>
            <a:custGeom>
              <a:avLst/>
              <a:gdLst>
                <a:gd name="T0" fmla="*/ 341993 w 98"/>
                <a:gd name="T1" fmla="*/ 150232 h 82"/>
                <a:gd name="T2" fmla="*/ 345751 w 98"/>
                <a:gd name="T3" fmla="*/ 127697 h 82"/>
                <a:gd name="T4" fmla="*/ 330718 w 98"/>
                <a:gd name="T5" fmla="*/ 90139 h 82"/>
                <a:gd name="T6" fmla="*/ 251797 w 98"/>
                <a:gd name="T7" fmla="*/ 22535 h 82"/>
                <a:gd name="T8" fmla="*/ 233006 w 98"/>
                <a:gd name="T9" fmla="*/ 11267 h 82"/>
                <a:gd name="T10" fmla="*/ 206699 w 98"/>
                <a:gd name="T11" fmla="*/ 15023 h 82"/>
                <a:gd name="T12" fmla="*/ 154085 w 98"/>
                <a:gd name="T13" fmla="*/ 11267 h 82"/>
                <a:gd name="T14" fmla="*/ 97712 w 98"/>
                <a:gd name="T15" fmla="*/ 15023 h 82"/>
                <a:gd name="T16" fmla="*/ 45098 w 98"/>
                <a:gd name="T17" fmla="*/ 30046 h 82"/>
                <a:gd name="T18" fmla="*/ 18791 w 98"/>
                <a:gd name="T19" fmla="*/ 52581 h 82"/>
                <a:gd name="T20" fmla="*/ 15033 w 98"/>
                <a:gd name="T21" fmla="*/ 97651 h 82"/>
                <a:gd name="T22" fmla="*/ 7516 w 98"/>
                <a:gd name="T23" fmla="*/ 123941 h 82"/>
                <a:gd name="T24" fmla="*/ 18791 w 98"/>
                <a:gd name="T25" fmla="*/ 131453 h 82"/>
                <a:gd name="T26" fmla="*/ 15033 w 98"/>
                <a:gd name="T27" fmla="*/ 146476 h 82"/>
                <a:gd name="T28" fmla="*/ 11274 w 98"/>
                <a:gd name="T29" fmla="*/ 165255 h 82"/>
                <a:gd name="T30" fmla="*/ 11274 w 98"/>
                <a:gd name="T31" fmla="*/ 187790 h 82"/>
                <a:gd name="T32" fmla="*/ 30065 w 98"/>
                <a:gd name="T33" fmla="*/ 221592 h 82"/>
                <a:gd name="T34" fmla="*/ 41340 w 98"/>
                <a:gd name="T35" fmla="*/ 217836 h 82"/>
                <a:gd name="T36" fmla="*/ 48856 w 98"/>
                <a:gd name="T37" fmla="*/ 232859 h 82"/>
                <a:gd name="T38" fmla="*/ 60131 w 98"/>
                <a:gd name="T39" fmla="*/ 259150 h 82"/>
                <a:gd name="T40" fmla="*/ 93954 w 98"/>
                <a:gd name="T41" fmla="*/ 255394 h 82"/>
                <a:gd name="T42" fmla="*/ 93954 w 98"/>
                <a:gd name="T43" fmla="*/ 259150 h 82"/>
                <a:gd name="T44" fmla="*/ 105229 w 98"/>
                <a:gd name="T45" fmla="*/ 251638 h 82"/>
                <a:gd name="T46" fmla="*/ 112745 w 98"/>
                <a:gd name="T47" fmla="*/ 259150 h 82"/>
                <a:gd name="T48" fmla="*/ 116503 w 98"/>
                <a:gd name="T49" fmla="*/ 274173 h 82"/>
                <a:gd name="T50" fmla="*/ 116503 w 98"/>
                <a:gd name="T51" fmla="*/ 277929 h 82"/>
                <a:gd name="T52" fmla="*/ 116503 w 98"/>
                <a:gd name="T53" fmla="*/ 277929 h 82"/>
                <a:gd name="T54" fmla="*/ 142810 w 98"/>
                <a:gd name="T55" fmla="*/ 285440 h 82"/>
                <a:gd name="T56" fmla="*/ 131536 w 98"/>
                <a:gd name="T57" fmla="*/ 296708 h 82"/>
                <a:gd name="T58" fmla="*/ 135294 w 98"/>
                <a:gd name="T59" fmla="*/ 296708 h 82"/>
                <a:gd name="T60" fmla="*/ 150327 w 98"/>
                <a:gd name="T61" fmla="*/ 292952 h 82"/>
                <a:gd name="T62" fmla="*/ 142810 w 98"/>
                <a:gd name="T63" fmla="*/ 300463 h 82"/>
                <a:gd name="T64" fmla="*/ 210457 w 98"/>
                <a:gd name="T65" fmla="*/ 300463 h 82"/>
                <a:gd name="T66" fmla="*/ 255555 w 98"/>
                <a:gd name="T67" fmla="*/ 270417 h 82"/>
                <a:gd name="T68" fmla="*/ 281862 w 98"/>
                <a:gd name="T69" fmla="*/ 277929 h 82"/>
                <a:gd name="T70" fmla="*/ 278104 w 98"/>
                <a:gd name="T71" fmla="*/ 266661 h 82"/>
                <a:gd name="T72" fmla="*/ 289379 w 98"/>
                <a:gd name="T73" fmla="*/ 259150 h 82"/>
                <a:gd name="T74" fmla="*/ 296895 w 98"/>
                <a:gd name="T75" fmla="*/ 266661 h 82"/>
                <a:gd name="T76" fmla="*/ 300653 w 98"/>
                <a:gd name="T77" fmla="*/ 266661 h 82"/>
                <a:gd name="T78" fmla="*/ 296895 w 98"/>
                <a:gd name="T79" fmla="*/ 247882 h 82"/>
                <a:gd name="T80" fmla="*/ 304411 w 98"/>
                <a:gd name="T81" fmla="*/ 247882 h 82"/>
                <a:gd name="T82" fmla="*/ 300653 w 98"/>
                <a:gd name="T83" fmla="*/ 240371 h 82"/>
                <a:gd name="T84" fmla="*/ 308169 w 98"/>
                <a:gd name="T85" fmla="*/ 225348 h 82"/>
                <a:gd name="T86" fmla="*/ 326960 w 98"/>
                <a:gd name="T87" fmla="*/ 206569 h 82"/>
                <a:gd name="T88" fmla="*/ 341993 w 98"/>
                <a:gd name="T89" fmla="*/ 150232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8"/>
                <a:gd name="T136" fmla="*/ 0 h 82"/>
                <a:gd name="T137" fmla="*/ 98 w 98"/>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8" h="82">
                  <a:moveTo>
                    <a:pt x="91" y="40"/>
                  </a:moveTo>
                  <a:cubicBezTo>
                    <a:pt x="92" y="34"/>
                    <a:pt x="92" y="34"/>
                    <a:pt x="92" y="34"/>
                  </a:cubicBezTo>
                  <a:cubicBezTo>
                    <a:pt x="91" y="33"/>
                    <a:pt x="89" y="20"/>
                    <a:pt x="88" y="24"/>
                  </a:cubicBezTo>
                  <a:cubicBezTo>
                    <a:pt x="87" y="18"/>
                    <a:pt x="72" y="7"/>
                    <a:pt x="67" y="6"/>
                  </a:cubicBezTo>
                  <a:cubicBezTo>
                    <a:pt x="66" y="6"/>
                    <a:pt x="67" y="2"/>
                    <a:pt x="62" y="3"/>
                  </a:cubicBezTo>
                  <a:cubicBezTo>
                    <a:pt x="60" y="1"/>
                    <a:pt x="53" y="3"/>
                    <a:pt x="55" y="4"/>
                  </a:cubicBezTo>
                  <a:cubicBezTo>
                    <a:pt x="49" y="0"/>
                    <a:pt x="47" y="2"/>
                    <a:pt x="41" y="3"/>
                  </a:cubicBezTo>
                  <a:cubicBezTo>
                    <a:pt x="39" y="2"/>
                    <a:pt x="29" y="6"/>
                    <a:pt x="26" y="4"/>
                  </a:cubicBezTo>
                  <a:cubicBezTo>
                    <a:pt x="21" y="9"/>
                    <a:pt x="17" y="3"/>
                    <a:pt x="12" y="8"/>
                  </a:cubicBezTo>
                  <a:cubicBezTo>
                    <a:pt x="9" y="11"/>
                    <a:pt x="4" y="9"/>
                    <a:pt x="5" y="14"/>
                  </a:cubicBezTo>
                  <a:cubicBezTo>
                    <a:pt x="8" y="15"/>
                    <a:pt x="1" y="24"/>
                    <a:pt x="4" y="26"/>
                  </a:cubicBezTo>
                  <a:cubicBezTo>
                    <a:pt x="2" y="33"/>
                    <a:pt x="2" y="33"/>
                    <a:pt x="2" y="33"/>
                  </a:cubicBezTo>
                  <a:cubicBezTo>
                    <a:pt x="1" y="34"/>
                    <a:pt x="5" y="34"/>
                    <a:pt x="5" y="35"/>
                  </a:cubicBezTo>
                  <a:cubicBezTo>
                    <a:pt x="5" y="35"/>
                    <a:pt x="4" y="40"/>
                    <a:pt x="4" y="39"/>
                  </a:cubicBezTo>
                  <a:cubicBezTo>
                    <a:pt x="5" y="42"/>
                    <a:pt x="3" y="42"/>
                    <a:pt x="3" y="44"/>
                  </a:cubicBezTo>
                  <a:cubicBezTo>
                    <a:pt x="0" y="46"/>
                    <a:pt x="1" y="46"/>
                    <a:pt x="3" y="50"/>
                  </a:cubicBezTo>
                  <a:cubicBezTo>
                    <a:pt x="2" y="54"/>
                    <a:pt x="7" y="56"/>
                    <a:pt x="8" y="59"/>
                  </a:cubicBezTo>
                  <a:cubicBezTo>
                    <a:pt x="8" y="58"/>
                    <a:pt x="11" y="58"/>
                    <a:pt x="11" y="58"/>
                  </a:cubicBezTo>
                  <a:cubicBezTo>
                    <a:pt x="9" y="62"/>
                    <a:pt x="9" y="61"/>
                    <a:pt x="13" y="62"/>
                  </a:cubicBezTo>
                  <a:cubicBezTo>
                    <a:pt x="13" y="63"/>
                    <a:pt x="13" y="69"/>
                    <a:pt x="16" y="69"/>
                  </a:cubicBezTo>
                  <a:cubicBezTo>
                    <a:pt x="19" y="69"/>
                    <a:pt x="26" y="68"/>
                    <a:pt x="25" y="68"/>
                  </a:cubicBezTo>
                  <a:cubicBezTo>
                    <a:pt x="25" y="68"/>
                    <a:pt x="25" y="69"/>
                    <a:pt x="25" y="69"/>
                  </a:cubicBezTo>
                  <a:cubicBezTo>
                    <a:pt x="25" y="69"/>
                    <a:pt x="28" y="67"/>
                    <a:pt x="28" y="67"/>
                  </a:cubicBezTo>
                  <a:cubicBezTo>
                    <a:pt x="30" y="70"/>
                    <a:pt x="28" y="67"/>
                    <a:pt x="30" y="69"/>
                  </a:cubicBezTo>
                  <a:cubicBezTo>
                    <a:pt x="30" y="69"/>
                    <a:pt x="31" y="73"/>
                    <a:pt x="31" y="73"/>
                  </a:cubicBezTo>
                  <a:cubicBezTo>
                    <a:pt x="31" y="73"/>
                    <a:pt x="31" y="74"/>
                    <a:pt x="31" y="74"/>
                  </a:cubicBezTo>
                  <a:cubicBezTo>
                    <a:pt x="31" y="74"/>
                    <a:pt x="31" y="74"/>
                    <a:pt x="31" y="74"/>
                  </a:cubicBezTo>
                  <a:cubicBezTo>
                    <a:pt x="33" y="75"/>
                    <a:pt x="36" y="75"/>
                    <a:pt x="38" y="76"/>
                  </a:cubicBezTo>
                  <a:cubicBezTo>
                    <a:pt x="38" y="76"/>
                    <a:pt x="35" y="79"/>
                    <a:pt x="35" y="79"/>
                  </a:cubicBezTo>
                  <a:cubicBezTo>
                    <a:pt x="36" y="79"/>
                    <a:pt x="36" y="79"/>
                    <a:pt x="36" y="79"/>
                  </a:cubicBezTo>
                  <a:cubicBezTo>
                    <a:pt x="36" y="79"/>
                    <a:pt x="40" y="77"/>
                    <a:pt x="40" y="78"/>
                  </a:cubicBezTo>
                  <a:cubicBezTo>
                    <a:pt x="40" y="79"/>
                    <a:pt x="37" y="79"/>
                    <a:pt x="38" y="80"/>
                  </a:cubicBezTo>
                  <a:cubicBezTo>
                    <a:pt x="42" y="81"/>
                    <a:pt x="51" y="82"/>
                    <a:pt x="56" y="80"/>
                  </a:cubicBezTo>
                  <a:cubicBezTo>
                    <a:pt x="60" y="80"/>
                    <a:pt x="65" y="71"/>
                    <a:pt x="68" y="72"/>
                  </a:cubicBezTo>
                  <a:cubicBezTo>
                    <a:pt x="70" y="74"/>
                    <a:pt x="73" y="73"/>
                    <a:pt x="75" y="74"/>
                  </a:cubicBezTo>
                  <a:cubicBezTo>
                    <a:pt x="75" y="73"/>
                    <a:pt x="74" y="72"/>
                    <a:pt x="74" y="71"/>
                  </a:cubicBezTo>
                  <a:cubicBezTo>
                    <a:pt x="76" y="71"/>
                    <a:pt x="76" y="70"/>
                    <a:pt x="77" y="69"/>
                  </a:cubicBezTo>
                  <a:cubicBezTo>
                    <a:pt x="77" y="70"/>
                    <a:pt x="78" y="71"/>
                    <a:pt x="79" y="71"/>
                  </a:cubicBezTo>
                  <a:cubicBezTo>
                    <a:pt x="79" y="71"/>
                    <a:pt x="79" y="71"/>
                    <a:pt x="80" y="71"/>
                  </a:cubicBezTo>
                  <a:cubicBezTo>
                    <a:pt x="79" y="70"/>
                    <a:pt x="78" y="66"/>
                    <a:pt x="79" y="66"/>
                  </a:cubicBezTo>
                  <a:cubicBezTo>
                    <a:pt x="78" y="66"/>
                    <a:pt x="81" y="66"/>
                    <a:pt x="81" y="66"/>
                  </a:cubicBezTo>
                  <a:cubicBezTo>
                    <a:pt x="81" y="65"/>
                    <a:pt x="79" y="64"/>
                    <a:pt x="80" y="64"/>
                  </a:cubicBezTo>
                  <a:cubicBezTo>
                    <a:pt x="81" y="62"/>
                    <a:pt x="87" y="66"/>
                    <a:pt x="82" y="60"/>
                  </a:cubicBezTo>
                  <a:cubicBezTo>
                    <a:pt x="91" y="60"/>
                    <a:pt x="85" y="58"/>
                    <a:pt x="87" y="55"/>
                  </a:cubicBezTo>
                  <a:cubicBezTo>
                    <a:pt x="93" y="52"/>
                    <a:pt x="98" y="44"/>
                    <a:pt x="91" y="4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8" name="Freeform 204"/>
            <p:cNvSpPr>
              <a:spLocks noChangeArrowheads="1"/>
            </p:cNvSpPr>
            <p:nvPr/>
          </p:nvSpPr>
          <p:spPr bwMode="auto">
            <a:xfrm>
              <a:off x="161925" y="296863"/>
              <a:ext cx="6350" cy="1"/>
            </a:xfrm>
            <a:custGeom>
              <a:avLst/>
              <a:gdLst>
                <a:gd name="T0" fmla="*/ 6350 w 2"/>
                <a:gd name="T1" fmla="*/ 0 h 1"/>
                <a:gd name="T2" fmla="*/ 635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0"/>
                  </a:moveTo>
                  <a:cubicBezTo>
                    <a:pt x="1" y="0"/>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9" name="Freeform 206"/>
            <p:cNvSpPr>
              <a:spLocks noChangeArrowheads="1"/>
            </p:cNvSpPr>
            <p:nvPr/>
          </p:nvSpPr>
          <p:spPr bwMode="auto">
            <a:xfrm>
              <a:off x="244475" y="458788"/>
              <a:ext cx="3175" cy="4763"/>
            </a:xfrm>
            <a:custGeom>
              <a:avLst/>
              <a:gdLst>
                <a:gd name="T0" fmla="*/ 3175 w 1"/>
                <a:gd name="T1" fmla="*/ 0 h 1"/>
                <a:gd name="T2" fmla="*/ 0 w 1"/>
                <a:gd name="T3" fmla="*/ 4763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1"/>
                    <a:pt x="1" y="1"/>
                    <a:pt x="0" y="1"/>
                  </a:cubicBezTo>
                  <a:cubicBezTo>
                    <a:pt x="0" y="1"/>
                    <a:pt x="0" y="0"/>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0" name="Freeform 207"/>
            <p:cNvSpPr>
              <a:spLocks noChangeArrowheads="1"/>
            </p:cNvSpPr>
            <p:nvPr/>
          </p:nvSpPr>
          <p:spPr bwMode="auto">
            <a:xfrm>
              <a:off x="269875" y="477838"/>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1"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1" name="Freeform 208"/>
            <p:cNvSpPr>
              <a:spLocks noChangeArrowheads="1"/>
            </p:cNvSpPr>
            <p:nvPr/>
          </p:nvSpPr>
          <p:spPr bwMode="auto">
            <a:xfrm>
              <a:off x="277812" y="485775"/>
              <a:ext cx="4763" cy="3175"/>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2" name="Freeform 209"/>
            <p:cNvSpPr>
              <a:spLocks noChangeArrowheads="1"/>
            </p:cNvSpPr>
            <p:nvPr/>
          </p:nvSpPr>
          <p:spPr bwMode="auto">
            <a:xfrm>
              <a:off x="346075" y="233363"/>
              <a:ext cx="7938" cy="11113"/>
            </a:xfrm>
            <a:custGeom>
              <a:avLst/>
              <a:gdLst>
                <a:gd name="T0" fmla="*/ 0 w 2"/>
                <a:gd name="T1" fmla="*/ 0 h 3"/>
                <a:gd name="T2" fmla="*/ 0 w 2"/>
                <a:gd name="T3" fmla="*/ 0 h 3"/>
                <a:gd name="T4" fmla="*/ 0 60000 65536"/>
                <a:gd name="T5" fmla="*/ 0 60000 65536"/>
                <a:gd name="T6" fmla="*/ 0 w 2"/>
                <a:gd name="T7" fmla="*/ 0 h 3"/>
                <a:gd name="T8" fmla="*/ 2 w 2"/>
                <a:gd name="T9" fmla="*/ 3 h 3"/>
              </a:gdLst>
              <a:ahLst/>
              <a:cxnLst>
                <a:cxn ang="T4">
                  <a:pos x="T0" y="T1"/>
                </a:cxn>
                <a:cxn ang="T5">
                  <a:pos x="T2" y="T3"/>
                </a:cxn>
              </a:cxnLst>
              <a:rect l="T6" t="T7" r="T8" b="T9"/>
              <a:pathLst>
                <a:path w="2" h="3">
                  <a:moveTo>
                    <a:pt x="0" y="0"/>
                  </a:moveTo>
                  <a:cubicBezTo>
                    <a:pt x="2" y="3"/>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3" name="Freeform 210"/>
            <p:cNvSpPr>
              <a:spLocks noChangeArrowheads="1"/>
            </p:cNvSpPr>
            <p:nvPr/>
          </p:nvSpPr>
          <p:spPr bwMode="auto">
            <a:xfrm>
              <a:off x="346075"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4" name="Freeform 211"/>
            <p:cNvSpPr>
              <a:spLocks noChangeArrowheads="1"/>
            </p:cNvSpPr>
            <p:nvPr/>
          </p:nvSpPr>
          <p:spPr bwMode="auto">
            <a:xfrm>
              <a:off x="376237"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1"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5" name="Freeform 212"/>
            <p:cNvSpPr>
              <a:spLocks noChangeArrowheads="1"/>
            </p:cNvSpPr>
            <p:nvPr/>
          </p:nvSpPr>
          <p:spPr bwMode="auto">
            <a:xfrm>
              <a:off x="360362" y="496888"/>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6" name="Freeform 213"/>
            <p:cNvSpPr>
              <a:spLocks noChangeArrowheads="1"/>
            </p:cNvSpPr>
            <p:nvPr/>
          </p:nvSpPr>
          <p:spPr bwMode="auto">
            <a:xfrm>
              <a:off x="357187" y="508000"/>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2" y="0"/>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7" name="Freeform 214"/>
            <p:cNvSpPr>
              <a:spLocks noChangeArrowheads="1"/>
            </p:cNvSpPr>
            <p:nvPr/>
          </p:nvSpPr>
          <p:spPr bwMode="auto">
            <a:xfrm>
              <a:off x="406400" y="247650"/>
              <a:ext cx="3175" cy="7938"/>
            </a:xfrm>
            <a:custGeom>
              <a:avLst/>
              <a:gdLst>
                <a:gd name="T0" fmla="*/ 3175 w 1"/>
                <a:gd name="T1" fmla="*/ 3969 h 2"/>
                <a:gd name="T2" fmla="*/ 3175 w 1"/>
                <a:gd name="T3" fmla="*/ 3969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1"/>
                  </a:moveTo>
                  <a:cubicBezTo>
                    <a:pt x="0" y="2"/>
                    <a:pt x="1" y="0"/>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8" name="Freeform 215"/>
            <p:cNvSpPr>
              <a:spLocks noChangeArrowheads="1"/>
            </p:cNvSpPr>
            <p:nvPr/>
          </p:nvSpPr>
          <p:spPr bwMode="auto">
            <a:xfrm>
              <a:off x="428625" y="263525"/>
              <a:ext cx="7938" cy="7938"/>
            </a:xfrm>
            <a:custGeom>
              <a:avLst/>
              <a:gdLst>
                <a:gd name="T0" fmla="*/ 7938 w 2"/>
                <a:gd name="T1" fmla="*/ 0 h 2"/>
                <a:gd name="T2" fmla="*/ 7938 w 2"/>
                <a:gd name="T3" fmla="*/ 0 h 2"/>
                <a:gd name="T4" fmla="*/ 0 60000 65536"/>
                <a:gd name="T5" fmla="*/ 0 60000 65536"/>
                <a:gd name="T6" fmla="*/ 0 w 2"/>
                <a:gd name="T7" fmla="*/ 0 h 2"/>
                <a:gd name="T8" fmla="*/ 2 w 2"/>
                <a:gd name="T9" fmla="*/ 2 h 2"/>
              </a:gdLst>
              <a:ahLst/>
              <a:cxnLst>
                <a:cxn ang="T4">
                  <a:pos x="T0" y="T1"/>
                </a:cxn>
                <a:cxn ang="T5">
                  <a:pos x="T2" y="T3"/>
                </a:cxn>
              </a:cxnLst>
              <a:rect l="T6" t="T7" r="T8" b="T9"/>
              <a:pathLst>
                <a:path w="2" h="2">
                  <a:moveTo>
                    <a:pt x="2" y="0"/>
                  </a:moveTo>
                  <a:cubicBezTo>
                    <a:pt x="2" y="1"/>
                    <a:pt x="0" y="2"/>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9" name="Freeform 216"/>
            <p:cNvSpPr>
              <a:spLocks noChangeArrowheads="1"/>
            </p:cNvSpPr>
            <p:nvPr/>
          </p:nvSpPr>
          <p:spPr bwMode="auto">
            <a:xfrm>
              <a:off x="0" y="176213"/>
              <a:ext cx="25400" cy="23813"/>
            </a:xfrm>
            <a:custGeom>
              <a:avLst/>
              <a:gdLst>
                <a:gd name="T0" fmla="*/ 7257 w 7"/>
                <a:gd name="T1" fmla="*/ 3969 h 6"/>
                <a:gd name="T2" fmla="*/ 21771 w 7"/>
                <a:gd name="T3" fmla="*/ 7938 h 6"/>
                <a:gd name="T4" fmla="*/ 7257 w 7"/>
                <a:gd name="T5" fmla="*/ 3969 h 6"/>
                <a:gd name="T6" fmla="*/ 0 60000 65536"/>
                <a:gd name="T7" fmla="*/ 0 60000 65536"/>
                <a:gd name="T8" fmla="*/ 0 60000 65536"/>
                <a:gd name="T9" fmla="*/ 0 w 7"/>
                <a:gd name="T10" fmla="*/ 0 h 6"/>
                <a:gd name="T11" fmla="*/ 7 w 7"/>
                <a:gd name="T12" fmla="*/ 6 h 6"/>
              </a:gdLst>
              <a:ahLst/>
              <a:cxnLst>
                <a:cxn ang="T6">
                  <a:pos x="T0" y="T1"/>
                </a:cxn>
                <a:cxn ang="T7">
                  <a:pos x="T2" y="T3"/>
                </a:cxn>
                <a:cxn ang="T8">
                  <a:pos x="T4" y="T5"/>
                </a:cxn>
              </a:cxnLst>
              <a:rect l="T9" t="T10" r="T11" b="T12"/>
              <a:pathLst>
                <a:path w="7" h="6">
                  <a:moveTo>
                    <a:pt x="2" y="1"/>
                  </a:moveTo>
                  <a:cubicBezTo>
                    <a:pt x="0" y="0"/>
                    <a:pt x="7" y="3"/>
                    <a:pt x="6" y="2"/>
                  </a:cubicBezTo>
                  <a:cubicBezTo>
                    <a:pt x="5" y="2"/>
                    <a:pt x="2" y="6"/>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0" name="Freeform 217"/>
            <p:cNvSpPr>
              <a:spLocks noChangeArrowheads="1"/>
            </p:cNvSpPr>
            <p:nvPr/>
          </p:nvSpPr>
          <p:spPr bwMode="auto">
            <a:xfrm>
              <a:off x="60325" y="115888"/>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3" y="0"/>
                    <a:pt x="2" y="2"/>
                    <a:pt x="2" y="2"/>
                  </a:cubicBezTo>
                  <a:cubicBezTo>
                    <a:pt x="0" y="2"/>
                    <a:pt x="1"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1" name="Freeform 218"/>
            <p:cNvSpPr>
              <a:spLocks noChangeArrowheads="1"/>
            </p:cNvSpPr>
            <p:nvPr/>
          </p:nvSpPr>
          <p:spPr bwMode="auto">
            <a:xfrm>
              <a:off x="41275" y="463550"/>
              <a:ext cx="14288" cy="22225"/>
            </a:xfrm>
            <a:custGeom>
              <a:avLst/>
              <a:gdLst>
                <a:gd name="T0" fmla="*/ 0 w 4"/>
                <a:gd name="T1" fmla="*/ 7408 h 6"/>
                <a:gd name="T2" fmla="*/ 14288 w 4"/>
                <a:gd name="T3" fmla="*/ 3704 h 6"/>
                <a:gd name="T4" fmla="*/ 0 w 4"/>
                <a:gd name="T5" fmla="*/ 7408 h 6"/>
                <a:gd name="T6" fmla="*/ 0 60000 65536"/>
                <a:gd name="T7" fmla="*/ 0 60000 65536"/>
                <a:gd name="T8" fmla="*/ 0 60000 65536"/>
                <a:gd name="T9" fmla="*/ 0 w 4"/>
                <a:gd name="T10" fmla="*/ 0 h 6"/>
                <a:gd name="T11" fmla="*/ 4 w 4"/>
                <a:gd name="T12" fmla="*/ 6 h 6"/>
              </a:gdLst>
              <a:ahLst/>
              <a:cxnLst>
                <a:cxn ang="T6">
                  <a:pos x="T0" y="T1"/>
                </a:cxn>
                <a:cxn ang="T7">
                  <a:pos x="T2" y="T3"/>
                </a:cxn>
                <a:cxn ang="T8">
                  <a:pos x="T4" y="T5"/>
                </a:cxn>
              </a:cxnLst>
              <a:rect l="T9" t="T10" r="T11" b="T12"/>
              <a:pathLst>
                <a:path w="4" h="6">
                  <a:moveTo>
                    <a:pt x="0" y="2"/>
                  </a:moveTo>
                  <a:cubicBezTo>
                    <a:pt x="1" y="2"/>
                    <a:pt x="2" y="0"/>
                    <a:pt x="4" y="1"/>
                  </a:cubicBezTo>
                  <a:cubicBezTo>
                    <a:pt x="3" y="3"/>
                    <a:pt x="1" y="6"/>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2" name="Freeform 219"/>
            <p:cNvSpPr>
              <a:spLocks noChangeArrowheads="1"/>
            </p:cNvSpPr>
            <p:nvPr/>
          </p:nvSpPr>
          <p:spPr bwMode="auto">
            <a:xfrm>
              <a:off x="44450" y="134938"/>
              <a:ext cx="98425" cy="101600"/>
            </a:xfrm>
            <a:custGeom>
              <a:avLst/>
              <a:gdLst>
                <a:gd name="T0" fmla="*/ 87068 w 26"/>
                <a:gd name="T1" fmla="*/ 26341 h 27"/>
                <a:gd name="T2" fmla="*/ 52998 w 26"/>
                <a:gd name="T3" fmla="*/ 11289 h 27"/>
                <a:gd name="T4" fmla="*/ 22713 w 26"/>
                <a:gd name="T5" fmla="*/ 60207 h 27"/>
                <a:gd name="T6" fmla="*/ 41641 w 26"/>
                <a:gd name="T7" fmla="*/ 86548 h 27"/>
                <a:gd name="T8" fmla="*/ 90854 w 26"/>
                <a:gd name="T9" fmla="*/ 82785 h 27"/>
                <a:gd name="T10" fmla="*/ 98425 w 26"/>
                <a:gd name="T11" fmla="*/ 45156 h 27"/>
                <a:gd name="T12" fmla="*/ 0 60000 65536"/>
                <a:gd name="T13" fmla="*/ 0 60000 65536"/>
                <a:gd name="T14" fmla="*/ 0 60000 65536"/>
                <a:gd name="T15" fmla="*/ 0 60000 65536"/>
                <a:gd name="T16" fmla="*/ 0 60000 65536"/>
                <a:gd name="T17" fmla="*/ 0 60000 65536"/>
                <a:gd name="T18" fmla="*/ 0 w 26"/>
                <a:gd name="T19" fmla="*/ 0 h 27"/>
                <a:gd name="T20" fmla="*/ 26 w 2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6" h="27">
                  <a:moveTo>
                    <a:pt x="23" y="7"/>
                  </a:moveTo>
                  <a:cubicBezTo>
                    <a:pt x="23" y="6"/>
                    <a:pt x="16" y="0"/>
                    <a:pt x="14" y="3"/>
                  </a:cubicBezTo>
                  <a:cubicBezTo>
                    <a:pt x="12" y="3"/>
                    <a:pt x="0" y="9"/>
                    <a:pt x="6" y="16"/>
                  </a:cubicBezTo>
                  <a:cubicBezTo>
                    <a:pt x="6" y="18"/>
                    <a:pt x="9" y="26"/>
                    <a:pt x="11" y="23"/>
                  </a:cubicBezTo>
                  <a:cubicBezTo>
                    <a:pt x="18" y="27"/>
                    <a:pt x="17" y="22"/>
                    <a:pt x="24" y="22"/>
                  </a:cubicBezTo>
                  <a:cubicBezTo>
                    <a:pt x="25" y="19"/>
                    <a:pt x="25" y="15"/>
                    <a:pt x="26" y="1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3" name="Freeform 220"/>
            <p:cNvSpPr>
              <a:spLocks noChangeArrowheads="1"/>
            </p:cNvSpPr>
            <p:nvPr/>
          </p:nvSpPr>
          <p:spPr bwMode="auto">
            <a:xfrm>
              <a:off x="49212" y="260350"/>
              <a:ext cx="44450" cy="17463"/>
            </a:xfrm>
            <a:custGeom>
              <a:avLst/>
              <a:gdLst>
                <a:gd name="T0" fmla="*/ 18521 w 12"/>
                <a:gd name="T1" fmla="*/ 0 h 5"/>
                <a:gd name="T2" fmla="*/ 40746 w 12"/>
                <a:gd name="T3" fmla="*/ 10478 h 5"/>
                <a:gd name="T4" fmla="*/ 18521 w 12"/>
                <a:gd name="T5" fmla="*/ 0 h 5"/>
                <a:gd name="T6" fmla="*/ 0 60000 65536"/>
                <a:gd name="T7" fmla="*/ 0 60000 65536"/>
                <a:gd name="T8" fmla="*/ 0 60000 65536"/>
                <a:gd name="T9" fmla="*/ 0 w 12"/>
                <a:gd name="T10" fmla="*/ 0 h 5"/>
                <a:gd name="T11" fmla="*/ 12 w 12"/>
                <a:gd name="T12" fmla="*/ 5 h 5"/>
              </a:gdLst>
              <a:ahLst/>
              <a:cxnLst>
                <a:cxn ang="T6">
                  <a:pos x="T0" y="T1"/>
                </a:cxn>
                <a:cxn ang="T7">
                  <a:pos x="T2" y="T3"/>
                </a:cxn>
                <a:cxn ang="T8">
                  <a:pos x="T4" y="T5"/>
                </a:cxn>
              </a:cxnLst>
              <a:rect l="T9" t="T10" r="T11" b="T12"/>
              <a:pathLst>
                <a:path w="12" h="5">
                  <a:moveTo>
                    <a:pt x="5" y="0"/>
                  </a:moveTo>
                  <a:cubicBezTo>
                    <a:pt x="7" y="0"/>
                    <a:pt x="9" y="1"/>
                    <a:pt x="11" y="3"/>
                  </a:cubicBezTo>
                  <a:cubicBezTo>
                    <a:pt x="12" y="5"/>
                    <a:pt x="0" y="1"/>
                    <a:pt x="5"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4" name="Freeform 221"/>
            <p:cNvSpPr>
              <a:spLocks noChangeArrowheads="1"/>
            </p:cNvSpPr>
            <p:nvPr/>
          </p:nvSpPr>
          <p:spPr bwMode="auto">
            <a:xfrm>
              <a:off x="71437" y="282575"/>
              <a:ext cx="11113" cy="11113"/>
            </a:xfrm>
            <a:custGeom>
              <a:avLst/>
              <a:gdLst>
                <a:gd name="T0" fmla="*/ 0 w 3"/>
                <a:gd name="T1" fmla="*/ 0 h 3"/>
                <a:gd name="T2" fmla="*/ 11113 w 3"/>
                <a:gd name="T3" fmla="*/ 7409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3" y="0"/>
                    <a:pt x="3" y="2"/>
                  </a:cubicBezTo>
                  <a:cubicBezTo>
                    <a:pt x="0" y="3"/>
                    <a:pt x="0" y="2"/>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5" name="Freeform 222"/>
            <p:cNvSpPr>
              <a:spLocks noChangeArrowheads="1"/>
            </p:cNvSpPr>
            <p:nvPr/>
          </p:nvSpPr>
          <p:spPr bwMode="auto">
            <a:xfrm>
              <a:off x="82550" y="7938"/>
              <a:ext cx="19050" cy="14288"/>
            </a:xfrm>
            <a:custGeom>
              <a:avLst/>
              <a:gdLst>
                <a:gd name="T0" fmla="*/ 7620 w 5"/>
                <a:gd name="T1" fmla="*/ 0 h 4"/>
                <a:gd name="T2" fmla="*/ 19050 w 5"/>
                <a:gd name="T3" fmla="*/ 14288 h 4"/>
                <a:gd name="T4" fmla="*/ 7620 w 5"/>
                <a:gd name="T5" fmla="*/ 0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2" y="0"/>
                  </a:moveTo>
                  <a:cubicBezTo>
                    <a:pt x="4" y="0"/>
                    <a:pt x="5" y="3"/>
                    <a:pt x="5" y="4"/>
                  </a:cubicBezTo>
                  <a:cubicBezTo>
                    <a:pt x="4" y="4"/>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 name="Freeform 223"/>
            <p:cNvSpPr>
              <a:spLocks noChangeArrowheads="1"/>
            </p:cNvSpPr>
            <p:nvPr/>
          </p:nvSpPr>
          <p:spPr bwMode="auto">
            <a:xfrm>
              <a:off x="66675" y="496888"/>
              <a:ext cx="12700" cy="15875"/>
            </a:xfrm>
            <a:custGeom>
              <a:avLst/>
              <a:gdLst>
                <a:gd name="T0" fmla="*/ 0 w 3"/>
                <a:gd name="T1" fmla="*/ 7938 h 4"/>
                <a:gd name="T2" fmla="*/ 12700 w 3"/>
                <a:gd name="T3" fmla="*/ 0 h 4"/>
                <a:gd name="T4" fmla="*/ 0 w 3"/>
                <a:gd name="T5" fmla="*/ 7938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2"/>
                  </a:moveTo>
                  <a:cubicBezTo>
                    <a:pt x="0" y="3"/>
                    <a:pt x="1" y="0"/>
                    <a:pt x="3" y="0"/>
                  </a:cubicBezTo>
                  <a:cubicBezTo>
                    <a:pt x="2" y="4"/>
                    <a:pt x="1" y="2"/>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7" name="Freeform 224"/>
            <p:cNvSpPr>
              <a:spLocks noChangeArrowheads="1"/>
            </p:cNvSpPr>
            <p:nvPr/>
          </p:nvSpPr>
          <p:spPr bwMode="auto">
            <a:xfrm>
              <a:off x="85725" y="244475"/>
              <a:ext cx="11113" cy="11113"/>
            </a:xfrm>
            <a:custGeom>
              <a:avLst/>
              <a:gdLst>
                <a:gd name="T0" fmla="*/ 0 w 3"/>
                <a:gd name="T1" fmla="*/ 0 h 3"/>
                <a:gd name="T2" fmla="*/ 11113 w 3"/>
                <a:gd name="T3" fmla="*/ 3704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2" y="0"/>
                    <a:pt x="3" y="1"/>
                  </a:cubicBezTo>
                  <a:cubicBezTo>
                    <a:pt x="3" y="3"/>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8" name="Freeform 225"/>
            <p:cNvSpPr>
              <a:spLocks noChangeArrowheads="1"/>
            </p:cNvSpPr>
            <p:nvPr/>
          </p:nvSpPr>
          <p:spPr bwMode="auto">
            <a:xfrm>
              <a:off x="90487" y="271463"/>
              <a:ext cx="33338" cy="11113"/>
            </a:xfrm>
            <a:custGeom>
              <a:avLst/>
              <a:gdLst>
                <a:gd name="T0" fmla="*/ 22225 w 9"/>
                <a:gd name="T1" fmla="*/ 0 h 3"/>
                <a:gd name="T2" fmla="*/ 33338 w 9"/>
                <a:gd name="T3" fmla="*/ 11113 h 3"/>
                <a:gd name="T4" fmla="*/ 3704 w 9"/>
                <a:gd name="T5" fmla="*/ 0 h 3"/>
                <a:gd name="T6" fmla="*/ 22225 w 9"/>
                <a:gd name="T7" fmla="*/ 0 h 3"/>
                <a:gd name="T8" fmla="*/ 0 60000 65536"/>
                <a:gd name="T9" fmla="*/ 0 60000 65536"/>
                <a:gd name="T10" fmla="*/ 0 60000 65536"/>
                <a:gd name="T11" fmla="*/ 0 60000 65536"/>
                <a:gd name="T12" fmla="*/ 0 w 9"/>
                <a:gd name="T13" fmla="*/ 0 h 3"/>
                <a:gd name="T14" fmla="*/ 9 w 9"/>
                <a:gd name="T15" fmla="*/ 3 h 3"/>
              </a:gdLst>
              <a:ahLst/>
              <a:cxnLst>
                <a:cxn ang="T8">
                  <a:pos x="T0" y="T1"/>
                </a:cxn>
                <a:cxn ang="T9">
                  <a:pos x="T2" y="T3"/>
                </a:cxn>
                <a:cxn ang="T10">
                  <a:pos x="T4" y="T5"/>
                </a:cxn>
                <a:cxn ang="T11">
                  <a:pos x="T6" y="T7"/>
                </a:cxn>
              </a:cxnLst>
              <a:rect l="T12" t="T13" r="T14" b="T15"/>
              <a:pathLst>
                <a:path w="9" h="3">
                  <a:moveTo>
                    <a:pt x="6" y="0"/>
                  </a:moveTo>
                  <a:cubicBezTo>
                    <a:pt x="5" y="0"/>
                    <a:pt x="9" y="2"/>
                    <a:pt x="9" y="3"/>
                  </a:cubicBezTo>
                  <a:cubicBezTo>
                    <a:pt x="8" y="3"/>
                    <a:pt x="0" y="2"/>
                    <a:pt x="1" y="0"/>
                  </a:cubicBezTo>
                  <a:cubicBezTo>
                    <a:pt x="3" y="0"/>
                    <a:pt x="4" y="0"/>
                    <a:pt x="6"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9" name="Freeform 226"/>
            <p:cNvSpPr>
              <a:spLocks noChangeArrowheads="1"/>
            </p:cNvSpPr>
            <p:nvPr/>
          </p:nvSpPr>
          <p:spPr bwMode="auto">
            <a:xfrm>
              <a:off x="82550" y="452438"/>
              <a:ext cx="26988" cy="3175"/>
            </a:xfrm>
            <a:custGeom>
              <a:avLst/>
              <a:gdLst>
                <a:gd name="T0" fmla="*/ 11566 w 7"/>
                <a:gd name="T1" fmla="*/ 0 h 1"/>
                <a:gd name="T2" fmla="*/ 15422 w 7"/>
                <a:gd name="T3" fmla="*/ 3175 h 1"/>
                <a:gd name="T4" fmla="*/ 11566 w 7"/>
                <a:gd name="T5" fmla="*/ 0 h 1"/>
                <a:gd name="T6" fmla="*/ 0 60000 65536"/>
                <a:gd name="T7" fmla="*/ 0 60000 65536"/>
                <a:gd name="T8" fmla="*/ 0 60000 65536"/>
                <a:gd name="T9" fmla="*/ 0 w 7"/>
                <a:gd name="T10" fmla="*/ 0 h 1"/>
                <a:gd name="T11" fmla="*/ 7 w 7"/>
                <a:gd name="T12" fmla="*/ 1 h 1"/>
              </a:gdLst>
              <a:ahLst/>
              <a:cxnLst>
                <a:cxn ang="T6">
                  <a:pos x="T0" y="T1"/>
                </a:cxn>
                <a:cxn ang="T7">
                  <a:pos x="T2" y="T3"/>
                </a:cxn>
                <a:cxn ang="T8">
                  <a:pos x="T4" y="T5"/>
                </a:cxn>
              </a:cxnLst>
              <a:rect l="T9" t="T10" r="T11" b="T12"/>
              <a:pathLst>
                <a:path w="7" h="1">
                  <a:moveTo>
                    <a:pt x="3" y="0"/>
                  </a:moveTo>
                  <a:cubicBezTo>
                    <a:pt x="4" y="0"/>
                    <a:pt x="7" y="0"/>
                    <a:pt x="4" y="1"/>
                  </a:cubicBezTo>
                  <a:cubicBezTo>
                    <a:pt x="0" y="1"/>
                    <a:pt x="3" y="1"/>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0" name="Freeform 227"/>
            <p:cNvSpPr>
              <a:spLocks noChangeArrowheads="1"/>
            </p:cNvSpPr>
            <p:nvPr/>
          </p:nvSpPr>
          <p:spPr bwMode="auto">
            <a:xfrm>
              <a:off x="138112" y="60325"/>
              <a:ext cx="19050" cy="11113"/>
            </a:xfrm>
            <a:custGeom>
              <a:avLst/>
              <a:gdLst>
                <a:gd name="T0" fmla="*/ 7620 w 5"/>
                <a:gd name="T1" fmla="*/ 0 h 3"/>
                <a:gd name="T2" fmla="*/ 7620 w 5"/>
                <a:gd name="T3" fmla="*/ 11113 h 3"/>
                <a:gd name="T4" fmla="*/ 7620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2" y="1"/>
                    <a:pt x="5" y="1"/>
                    <a:pt x="2" y="3"/>
                  </a:cubicBezTo>
                  <a:cubicBezTo>
                    <a:pt x="0" y="3"/>
                    <a:pt x="1" y="1"/>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1" name="Freeform 228"/>
            <p:cNvSpPr>
              <a:spLocks noChangeArrowheads="1"/>
            </p:cNvSpPr>
            <p:nvPr/>
          </p:nvSpPr>
          <p:spPr bwMode="auto">
            <a:xfrm>
              <a:off x="138112" y="338138"/>
              <a:ext cx="12700" cy="12700"/>
            </a:xfrm>
            <a:custGeom>
              <a:avLst/>
              <a:gdLst>
                <a:gd name="T0" fmla="*/ 4233 w 3"/>
                <a:gd name="T1" fmla="*/ 8467 h 3"/>
                <a:gd name="T2" fmla="*/ 12700 w 3"/>
                <a:gd name="T3" fmla="*/ 0 h 3"/>
                <a:gd name="T4" fmla="*/ 8467 w 3"/>
                <a:gd name="T5" fmla="*/ 12700 h 3"/>
                <a:gd name="T6" fmla="*/ 4233 w 3"/>
                <a:gd name="T7" fmla="*/ 8467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2"/>
                  </a:moveTo>
                  <a:cubicBezTo>
                    <a:pt x="0" y="1"/>
                    <a:pt x="3" y="0"/>
                    <a:pt x="3" y="0"/>
                  </a:cubicBezTo>
                  <a:cubicBezTo>
                    <a:pt x="3" y="0"/>
                    <a:pt x="3" y="3"/>
                    <a:pt x="2" y="3"/>
                  </a:cubicBezTo>
                  <a:cubicBezTo>
                    <a:pt x="1" y="3"/>
                    <a:pt x="0" y="3"/>
                    <a:pt x="1"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2" name="Freeform 229"/>
            <p:cNvSpPr>
              <a:spLocks noChangeArrowheads="1"/>
            </p:cNvSpPr>
            <p:nvPr/>
          </p:nvSpPr>
          <p:spPr bwMode="auto">
            <a:xfrm>
              <a:off x="127000" y="428625"/>
              <a:ext cx="53975" cy="19050"/>
            </a:xfrm>
            <a:custGeom>
              <a:avLst/>
              <a:gdLst>
                <a:gd name="T0" fmla="*/ 15421 w 14"/>
                <a:gd name="T1" fmla="*/ 0 h 5"/>
                <a:gd name="T2" fmla="*/ 38554 w 14"/>
                <a:gd name="T3" fmla="*/ 0 h 5"/>
                <a:gd name="T4" fmla="*/ 15421 w 14"/>
                <a:gd name="T5" fmla="*/ 0 h 5"/>
                <a:gd name="T6" fmla="*/ 0 60000 65536"/>
                <a:gd name="T7" fmla="*/ 0 60000 65536"/>
                <a:gd name="T8" fmla="*/ 0 60000 65536"/>
                <a:gd name="T9" fmla="*/ 0 w 14"/>
                <a:gd name="T10" fmla="*/ 0 h 5"/>
                <a:gd name="T11" fmla="*/ 14 w 14"/>
                <a:gd name="T12" fmla="*/ 5 h 5"/>
              </a:gdLst>
              <a:ahLst/>
              <a:cxnLst>
                <a:cxn ang="T6">
                  <a:pos x="T0" y="T1"/>
                </a:cxn>
                <a:cxn ang="T7">
                  <a:pos x="T2" y="T3"/>
                </a:cxn>
                <a:cxn ang="T8">
                  <a:pos x="T4" y="T5"/>
                </a:cxn>
              </a:cxnLst>
              <a:rect l="T9" t="T10" r="T11" b="T12"/>
              <a:pathLst>
                <a:path w="14" h="5">
                  <a:moveTo>
                    <a:pt x="4" y="0"/>
                  </a:moveTo>
                  <a:cubicBezTo>
                    <a:pt x="5" y="0"/>
                    <a:pt x="11" y="0"/>
                    <a:pt x="10" y="0"/>
                  </a:cubicBezTo>
                  <a:cubicBezTo>
                    <a:pt x="14" y="5"/>
                    <a:pt x="0" y="1"/>
                    <a:pt x="4"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3" name="Freeform 230"/>
            <p:cNvSpPr>
              <a:spLocks noChangeArrowheads="1"/>
            </p:cNvSpPr>
            <p:nvPr/>
          </p:nvSpPr>
          <p:spPr bwMode="auto">
            <a:xfrm>
              <a:off x="142875" y="180975"/>
              <a:ext cx="66675" cy="44450"/>
            </a:xfrm>
            <a:custGeom>
              <a:avLst/>
              <a:gdLst>
                <a:gd name="T0" fmla="*/ 18521 w 18"/>
                <a:gd name="T1" fmla="*/ 11113 h 12"/>
                <a:gd name="T2" fmla="*/ 51858 w 18"/>
                <a:gd name="T3" fmla="*/ 3704 h 12"/>
                <a:gd name="T4" fmla="*/ 51858 w 18"/>
                <a:gd name="T5" fmla="*/ 37042 h 12"/>
                <a:gd name="T6" fmla="*/ 18521 w 18"/>
                <a:gd name="T7" fmla="*/ 11113 h 12"/>
                <a:gd name="T8" fmla="*/ 0 60000 65536"/>
                <a:gd name="T9" fmla="*/ 0 60000 65536"/>
                <a:gd name="T10" fmla="*/ 0 60000 65536"/>
                <a:gd name="T11" fmla="*/ 0 60000 65536"/>
                <a:gd name="T12" fmla="*/ 0 w 18"/>
                <a:gd name="T13" fmla="*/ 0 h 12"/>
                <a:gd name="T14" fmla="*/ 18 w 18"/>
                <a:gd name="T15" fmla="*/ 12 h 12"/>
              </a:gdLst>
              <a:ahLst/>
              <a:cxnLst>
                <a:cxn ang="T8">
                  <a:pos x="T0" y="T1"/>
                </a:cxn>
                <a:cxn ang="T9">
                  <a:pos x="T2" y="T3"/>
                </a:cxn>
                <a:cxn ang="T10">
                  <a:pos x="T4" y="T5"/>
                </a:cxn>
                <a:cxn ang="T11">
                  <a:pos x="T6" y="T7"/>
                </a:cxn>
              </a:cxnLst>
              <a:rect l="T12" t="T13" r="T14" b="T15"/>
              <a:pathLst>
                <a:path w="18" h="12">
                  <a:moveTo>
                    <a:pt x="5" y="3"/>
                  </a:moveTo>
                  <a:cubicBezTo>
                    <a:pt x="4" y="2"/>
                    <a:pt x="12" y="0"/>
                    <a:pt x="14" y="1"/>
                  </a:cubicBezTo>
                  <a:cubicBezTo>
                    <a:pt x="18" y="3"/>
                    <a:pt x="18" y="8"/>
                    <a:pt x="14" y="10"/>
                  </a:cubicBezTo>
                  <a:cubicBezTo>
                    <a:pt x="15" y="11"/>
                    <a:pt x="0" y="12"/>
                    <a:pt x="5"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4" name="Freeform 231"/>
            <p:cNvSpPr>
              <a:spLocks noChangeArrowheads="1"/>
            </p:cNvSpPr>
            <p:nvPr/>
          </p:nvSpPr>
          <p:spPr bwMode="auto">
            <a:xfrm>
              <a:off x="173037" y="128588"/>
              <a:ext cx="30163" cy="28575"/>
            </a:xfrm>
            <a:custGeom>
              <a:avLst/>
              <a:gdLst>
                <a:gd name="T0" fmla="*/ 3770 w 8"/>
                <a:gd name="T1" fmla="*/ 0 h 8"/>
                <a:gd name="T2" fmla="*/ 26393 w 8"/>
                <a:gd name="T3" fmla="*/ 28575 h 8"/>
                <a:gd name="T4" fmla="*/ 377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1" y="0"/>
                  </a:moveTo>
                  <a:cubicBezTo>
                    <a:pt x="3" y="1"/>
                    <a:pt x="8" y="6"/>
                    <a:pt x="7" y="8"/>
                  </a:cubicBezTo>
                  <a:cubicBezTo>
                    <a:pt x="4" y="7"/>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5" name="Freeform 232"/>
            <p:cNvSpPr>
              <a:spLocks noChangeArrowheads="1"/>
            </p:cNvSpPr>
            <p:nvPr/>
          </p:nvSpPr>
          <p:spPr bwMode="auto">
            <a:xfrm>
              <a:off x="173037" y="477838"/>
              <a:ext cx="25400" cy="15875"/>
            </a:xfrm>
            <a:custGeom>
              <a:avLst/>
              <a:gdLst>
                <a:gd name="T0" fmla="*/ 10886 w 7"/>
                <a:gd name="T1" fmla="*/ 0 h 4"/>
                <a:gd name="T2" fmla="*/ 21771 w 7"/>
                <a:gd name="T3" fmla="*/ 3969 h 4"/>
                <a:gd name="T4" fmla="*/ 10886 w 7"/>
                <a:gd name="T5" fmla="*/ 0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3" y="0"/>
                  </a:moveTo>
                  <a:cubicBezTo>
                    <a:pt x="4" y="0"/>
                    <a:pt x="5" y="0"/>
                    <a:pt x="6" y="1"/>
                  </a:cubicBezTo>
                  <a:cubicBezTo>
                    <a:pt x="7" y="4"/>
                    <a:pt x="0" y="0"/>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6" name="Freeform 233"/>
            <p:cNvSpPr>
              <a:spLocks noChangeArrowheads="1"/>
            </p:cNvSpPr>
            <p:nvPr/>
          </p:nvSpPr>
          <p:spPr bwMode="auto">
            <a:xfrm>
              <a:off x="214312" y="180975"/>
              <a:ext cx="11113" cy="11113"/>
            </a:xfrm>
            <a:custGeom>
              <a:avLst/>
              <a:gdLst>
                <a:gd name="T0" fmla="*/ 3704 w 3"/>
                <a:gd name="T1" fmla="*/ 0 h 3"/>
                <a:gd name="T2" fmla="*/ 11113 w 3"/>
                <a:gd name="T3" fmla="*/ 7409 h 3"/>
                <a:gd name="T4" fmla="*/ 7409 w 3"/>
                <a:gd name="T5" fmla="*/ 11113 h 3"/>
                <a:gd name="T6" fmla="*/ 3704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0"/>
                  </a:moveTo>
                  <a:cubicBezTo>
                    <a:pt x="2" y="0"/>
                    <a:pt x="3" y="1"/>
                    <a:pt x="3" y="2"/>
                  </a:cubicBezTo>
                  <a:cubicBezTo>
                    <a:pt x="2" y="2"/>
                    <a:pt x="2" y="2"/>
                    <a:pt x="2" y="3"/>
                  </a:cubicBezTo>
                  <a:cubicBezTo>
                    <a:pt x="1" y="3"/>
                    <a:pt x="0"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7" name="Freeform 234"/>
            <p:cNvSpPr>
              <a:spLocks noChangeArrowheads="1"/>
            </p:cNvSpPr>
            <p:nvPr/>
          </p:nvSpPr>
          <p:spPr bwMode="auto">
            <a:xfrm>
              <a:off x="236537" y="0"/>
              <a:ext cx="11113" cy="19050"/>
            </a:xfrm>
            <a:custGeom>
              <a:avLst/>
              <a:gdLst>
                <a:gd name="T0" fmla="*/ 0 w 3"/>
                <a:gd name="T1" fmla="*/ 3810 h 5"/>
                <a:gd name="T2" fmla="*/ 7409 w 3"/>
                <a:gd name="T3" fmla="*/ 19050 h 5"/>
                <a:gd name="T4" fmla="*/ 0 w 3"/>
                <a:gd name="T5" fmla="*/ 381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1"/>
                  </a:moveTo>
                  <a:cubicBezTo>
                    <a:pt x="2" y="0"/>
                    <a:pt x="3" y="4"/>
                    <a:pt x="2" y="5"/>
                  </a:cubicBezTo>
                  <a:cubicBezTo>
                    <a:pt x="0" y="4"/>
                    <a:pt x="0" y="3"/>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8" name="Freeform 235"/>
            <p:cNvSpPr>
              <a:spLocks noChangeArrowheads="1"/>
            </p:cNvSpPr>
            <p:nvPr/>
          </p:nvSpPr>
          <p:spPr bwMode="auto">
            <a:xfrm>
              <a:off x="209550" y="493713"/>
              <a:ext cx="15875" cy="14288"/>
            </a:xfrm>
            <a:custGeom>
              <a:avLst/>
              <a:gdLst>
                <a:gd name="T0" fmla="*/ 11906 w 4"/>
                <a:gd name="T1" fmla="*/ 3572 h 4"/>
                <a:gd name="T2" fmla="*/ 11906 w 4"/>
                <a:gd name="T3" fmla="*/ 14288 h 4"/>
                <a:gd name="T4" fmla="*/ 11906 w 4"/>
                <a:gd name="T5" fmla="*/ 3572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4" y="2"/>
                    <a:pt x="4" y="3"/>
                    <a:pt x="3" y="4"/>
                  </a:cubicBezTo>
                  <a:cubicBezTo>
                    <a:pt x="0" y="4"/>
                    <a:pt x="4"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9" name="Freeform 236"/>
            <p:cNvSpPr>
              <a:spLocks noChangeArrowheads="1"/>
            </p:cNvSpPr>
            <p:nvPr/>
          </p:nvSpPr>
          <p:spPr bwMode="auto">
            <a:xfrm>
              <a:off x="217487" y="488950"/>
              <a:ext cx="46038" cy="11113"/>
            </a:xfrm>
            <a:custGeom>
              <a:avLst/>
              <a:gdLst>
                <a:gd name="T0" fmla="*/ 11510 w 12"/>
                <a:gd name="T1" fmla="*/ 3704 h 3"/>
                <a:gd name="T2" fmla="*/ 23019 w 12"/>
                <a:gd name="T3" fmla="*/ 0 h 3"/>
                <a:gd name="T4" fmla="*/ 11510 w 12"/>
                <a:gd name="T5" fmla="*/ 3704 h 3"/>
                <a:gd name="T6" fmla="*/ 0 60000 65536"/>
                <a:gd name="T7" fmla="*/ 0 60000 65536"/>
                <a:gd name="T8" fmla="*/ 0 60000 65536"/>
                <a:gd name="T9" fmla="*/ 0 w 12"/>
                <a:gd name="T10" fmla="*/ 0 h 3"/>
                <a:gd name="T11" fmla="*/ 12 w 12"/>
                <a:gd name="T12" fmla="*/ 3 h 3"/>
              </a:gdLst>
              <a:ahLst/>
              <a:cxnLst>
                <a:cxn ang="T6">
                  <a:pos x="T0" y="T1"/>
                </a:cxn>
                <a:cxn ang="T7">
                  <a:pos x="T2" y="T3"/>
                </a:cxn>
                <a:cxn ang="T8">
                  <a:pos x="T4" y="T5"/>
                </a:cxn>
              </a:cxnLst>
              <a:rect l="T9" t="T10" r="T11" b="T12"/>
              <a:pathLst>
                <a:path w="12" h="3">
                  <a:moveTo>
                    <a:pt x="3" y="1"/>
                  </a:moveTo>
                  <a:cubicBezTo>
                    <a:pt x="3" y="0"/>
                    <a:pt x="6" y="0"/>
                    <a:pt x="6" y="0"/>
                  </a:cubicBezTo>
                  <a:cubicBezTo>
                    <a:pt x="12" y="3"/>
                    <a:pt x="0"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0" name="Freeform 237"/>
            <p:cNvSpPr>
              <a:spLocks noChangeArrowheads="1"/>
            </p:cNvSpPr>
            <p:nvPr/>
          </p:nvSpPr>
          <p:spPr bwMode="auto">
            <a:xfrm>
              <a:off x="217487" y="681038"/>
              <a:ext cx="34925" cy="30163"/>
            </a:xfrm>
            <a:custGeom>
              <a:avLst/>
              <a:gdLst>
                <a:gd name="T0" fmla="*/ 3881 w 9"/>
                <a:gd name="T1" fmla="*/ 15082 h 8"/>
                <a:gd name="T2" fmla="*/ 19403 w 9"/>
                <a:gd name="T3" fmla="*/ 11311 h 8"/>
                <a:gd name="T4" fmla="*/ 27164 w 9"/>
                <a:gd name="T5" fmla="*/ 0 h 8"/>
                <a:gd name="T6" fmla="*/ 3881 w 9"/>
                <a:gd name="T7" fmla="*/ 15082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1" y="4"/>
                  </a:moveTo>
                  <a:cubicBezTo>
                    <a:pt x="4" y="4"/>
                    <a:pt x="0" y="2"/>
                    <a:pt x="5" y="3"/>
                  </a:cubicBezTo>
                  <a:cubicBezTo>
                    <a:pt x="5" y="2"/>
                    <a:pt x="4" y="0"/>
                    <a:pt x="7" y="0"/>
                  </a:cubicBezTo>
                  <a:cubicBezTo>
                    <a:pt x="9" y="4"/>
                    <a:pt x="2" y="8"/>
                    <a:pt x="1"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1" name="Freeform 238"/>
            <p:cNvSpPr>
              <a:spLocks noChangeArrowheads="1"/>
            </p:cNvSpPr>
            <p:nvPr/>
          </p:nvSpPr>
          <p:spPr bwMode="auto">
            <a:xfrm>
              <a:off x="228600" y="584200"/>
              <a:ext cx="30163" cy="41275"/>
            </a:xfrm>
            <a:custGeom>
              <a:avLst/>
              <a:gdLst>
                <a:gd name="T0" fmla="*/ 0 w 8"/>
                <a:gd name="T1" fmla="*/ 18761 h 11"/>
                <a:gd name="T2" fmla="*/ 26393 w 8"/>
                <a:gd name="T3" fmla="*/ 0 h 11"/>
                <a:gd name="T4" fmla="*/ 0 w 8"/>
                <a:gd name="T5" fmla="*/ 18761 h 11"/>
                <a:gd name="T6" fmla="*/ 0 60000 65536"/>
                <a:gd name="T7" fmla="*/ 0 60000 65536"/>
                <a:gd name="T8" fmla="*/ 0 60000 65536"/>
                <a:gd name="T9" fmla="*/ 0 w 8"/>
                <a:gd name="T10" fmla="*/ 0 h 11"/>
                <a:gd name="T11" fmla="*/ 8 w 8"/>
                <a:gd name="T12" fmla="*/ 11 h 11"/>
              </a:gdLst>
              <a:ahLst/>
              <a:cxnLst>
                <a:cxn ang="T6">
                  <a:pos x="T0" y="T1"/>
                </a:cxn>
                <a:cxn ang="T7">
                  <a:pos x="T2" y="T3"/>
                </a:cxn>
                <a:cxn ang="T8">
                  <a:pos x="T4" y="T5"/>
                </a:cxn>
              </a:cxnLst>
              <a:rect l="T9" t="T10" r="T11" b="T12"/>
              <a:pathLst>
                <a:path w="8" h="11">
                  <a:moveTo>
                    <a:pt x="0" y="5"/>
                  </a:moveTo>
                  <a:cubicBezTo>
                    <a:pt x="0" y="4"/>
                    <a:pt x="7" y="0"/>
                    <a:pt x="7" y="0"/>
                  </a:cubicBezTo>
                  <a:cubicBezTo>
                    <a:pt x="8" y="2"/>
                    <a:pt x="2" y="11"/>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2" name="Freeform 239"/>
            <p:cNvSpPr>
              <a:spLocks noChangeArrowheads="1"/>
            </p:cNvSpPr>
            <p:nvPr/>
          </p:nvSpPr>
          <p:spPr bwMode="auto">
            <a:xfrm>
              <a:off x="296862" y="200025"/>
              <a:ext cx="11113" cy="6350"/>
            </a:xfrm>
            <a:custGeom>
              <a:avLst/>
              <a:gdLst>
                <a:gd name="T0" fmla="*/ 3704 w 3"/>
                <a:gd name="T1" fmla="*/ 0 h 2"/>
                <a:gd name="T2" fmla="*/ 7409 w 3"/>
                <a:gd name="T3" fmla="*/ 6350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1"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3" name="Freeform 240"/>
            <p:cNvSpPr>
              <a:spLocks noChangeArrowheads="1"/>
            </p:cNvSpPr>
            <p:nvPr/>
          </p:nvSpPr>
          <p:spPr bwMode="auto">
            <a:xfrm>
              <a:off x="304800" y="565150"/>
              <a:ext cx="14288" cy="33338"/>
            </a:xfrm>
            <a:custGeom>
              <a:avLst/>
              <a:gdLst>
                <a:gd name="T0" fmla="*/ 0 w 4"/>
                <a:gd name="T1" fmla="*/ 14817 h 9"/>
                <a:gd name="T2" fmla="*/ 14288 w 4"/>
                <a:gd name="T3" fmla="*/ 14817 h 9"/>
                <a:gd name="T4" fmla="*/ 0 w 4"/>
                <a:gd name="T5" fmla="*/ 14817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0" y="4"/>
                  </a:moveTo>
                  <a:cubicBezTo>
                    <a:pt x="1" y="4"/>
                    <a:pt x="4" y="0"/>
                    <a:pt x="4" y="4"/>
                  </a:cubicBezTo>
                  <a:cubicBezTo>
                    <a:pt x="4" y="9"/>
                    <a:pt x="1" y="5"/>
                    <a:pt x="0"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4" name="Freeform 241"/>
            <p:cNvSpPr>
              <a:spLocks noChangeArrowheads="1"/>
            </p:cNvSpPr>
            <p:nvPr/>
          </p:nvSpPr>
          <p:spPr bwMode="auto">
            <a:xfrm>
              <a:off x="327025" y="515938"/>
              <a:ext cx="7938" cy="11113"/>
            </a:xfrm>
            <a:custGeom>
              <a:avLst/>
              <a:gdLst>
                <a:gd name="T0" fmla="*/ 3969 w 2"/>
                <a:gd name="T1" fmla="*/ 3704 h 3"/>
                <a:gd name="T2" fmla="*/ 3969 w 2"/>
                <a:gd name="T3" fmla="*/ 11113 h 3"/>
                <a:gd name="T4" fmla="*/ 3969 w 2"/>
                <a:gd name="T5" fmla="*/ 3704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1" y="1"/>
                  </a:moveTo>
                  <a:cubicBezTo>
                    <a:pt x="2" y="0"/>
                    <a:pt x="2" y="3"/>
                    <a:pt x="1" y="3"/>
                  </a:cubicBezTo>
                  <a:cubicBezTo>
                    <a:pt x="0" y="3"/>
                    <a:pt x="0" y="2"/>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5" name="Freeform 242"/>
            <p:cNvSpPr>
              <a:spLocks noChangeArrowheads="1"/>
            </p:cNvSpPr>
            <p:nvPr/>
          </p:nvSpPr>
          <p:spPr bwMode="auto">
            <a:xfrm>
              <a:off x="315912" y="741363"/>
              <a:ext cx="11113" cy="11113"/>
            </a:xfrm>
            <a:custGeom>
              <a:avLst/>
              <a:gdLst>
                <a:gd name="T0" fmla="*/ 3704 w 3"/>
                <a:gd name="T1" fmla="*/ 3704 h 3"/>
                <a:gd name="T2" fmla="*/ 11113 w 3"/>
                <a:gd name="T3" fmla="*/ 3704 h 3"/>
                <a:gd name="T4" fmla="*/ 3704 w 3"/>
                <a:gd name="T5" fmla="*/ 3704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2" y="1"/>
                    <a:pt x="1" y="0"/>
                    <a:pt x="3" y="1"/>
                  </a:cubicBezTo>
                  <a:cubicBezTo>
                    <a:pt x="2"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6" name="Freeform 243"/>
            <p:cNvSpPr>
              <a:spLocks noChangeArrowheads="1"/>
            </p:cNvSpPr>
            <p:nvPr/>
          </p:nvSpPr>
          <p:spPr bwMode="auto">
            <a:xfrm>
              <a:off x="406400" y="157163"/>
              <a:ext cx="11113" cy="12700"/>
            </a:xfrm>
            <a:custGeom>
              <a:avLst/>
              <a:gdLst>
                <a:gd name="T0" fmla="*/ 0 w 3"/>
                <a:gd name="T1" fmla="*/ 12700 h 3"/>
                <a:gd name="T2" fmla="*/ 3704 w 3"/>
                <a:gd name="T3" fmla="*/ 4233 h 3"/>
                <a:gd name="T4" fmla="*/ 0 w 3"/>
                <a:gd name="T5" fmla="*/ 1270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3"/>
                  </a:moveTo>
                  <a:cubicBezTo>
                    <a:pt x="1" y="3"/>
                    <a:pt x="1" y="1"/>
                    <a:pt x="1" y="1"/>
                  </a:cubicBezTo>
                  <a:cubicBezTo>
                    <a:pt x="3" y="0"/>
                    <a:pt x="0" y="3"/>
                    <a:pt x="0"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7" name="Freeform 244"/>
            <p:cNvSpPr>
              <a:spLocks noChangeArrowheads="1"/>
            </p:cNvSpPr>
            <p:nvPr/>
          </p:nvSpPr>
          <p:spPr bwMode="auto">
            <a:xfrm>
              <a:off x="439737" y="504825"/>
              <a:ext cx="22225" cy="11113"/>
            </a:xfrm>
            <a:custGeom>
              <a:avLst/>
              <a:gdLst>
                <a:gd name="T0" fmla="*/ 3704 w 6"/>
                <a:gd name="T1" fmla="*/ 0 h 3"/>
                <a:gd name="T2" fmla="*/ 3704 w 6"/>
                <a:gd name="T3" fmla="*/ 0 h 3"/>
                <a:gd name="T4" fmla="*/ 0 60000 65536"/>
                <a:gd name="T5" fmla="*/ 0 60000 65536"/>
                <a:gd name="T6" fmla="*/ 0 w 6"/>
                <a:gd name="T7" fmla="*/ 0 h 3"/>
                <a:gd name="T8" fmla="*/ 6 w 6"/>
                <a:gd name="T9" fmla="*/ 3 h 3"/>
              </a:gdLst>
              <a:ahLst/>
              <a:cxnLst>
                <a:cxn ang="T4">
                  <a:pos x="T0" y="T1"/>
                </a:cxn>
                <a:cxn ang="T5">
                  <a:pos x="T2" y="T3"/>
                </a:cxn>
              </a:cxnLst>
              <a:rect l="T6" t="T7" r="T8" b="T9"/>
              <a:pathLst>
                <a:path w="6" h="3">
                  <a:moveTo>
                    <a:pt x="1" y="0"/>
                  </a:moveTo>
                  <a:cubicBezTo>
                    <a:pt x="6" y="0"/>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8" name="Freeform 245"/>
            <p:cNvSpPr>
              <a:spLocks noChangeArrowheads="1"/>
            </p:cNvSpPr>
            <p:nvPr/>
          </p:nvSpPr>
          <p:spPr bwMode="auto">
            <a:xfrm>
              <a:off x="461962" y="455613"/>
              <a:ext cx="30163" cy="44450"/>
            </a:xfrm>
            <a:custGeom>
              <a:avLst/>
              <a:gdLst>
                <a:gd name="T0" fmla="*/ 0 w 8"/>
                <a:gd name="T1" fmla="*/ 18521 h 12"/>
                <a:gd name="T2" fmla="*/ 0 w 8"/>
                <a:gd name="T3" fmla="*/ 18521 h 12"/>
                <a:gd name="T4" fmla="*/ 0 60000 65536"/>
                <a:gd name="T5" fmla="*/ 0 60000 65536"/>
                <a:gd name="T6" fmla="*/ 0 w 8"/>
                <a:gd name="T7" fmla="*/ 0 h 12"/>
                <a:gd name="T8" fmla="*/ 8 w 8"/>
                <a:gd name="T9" fmla="*/ 12 h 12"/>
              </a:gdLst>
              <a:ahLst/>
              <a:cxnLst>
                <a:cxn ang="T4">
                  <a:pos x="T0" y="T1"/>
                </a:cxn>
                <a:cxn ang="T5">
                  <a:pos x="T2" y="T3"/>
                </a:cxn>
              </a:cxnLst>
              <a:rect l="T6" t="T7" r="T8" b="T9"/>
              <a:pathLst>
                <a:path w="8" h="12">
                  <a:moveTo>
                    <a:pt x="0" y="5"/>
                  </a:moveTo>
                  <a:cubicBezTo>
                    <a:pt x="4" y="0"/>
                    <a:pt x="8" y="12"/>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9" name="Freeform 246"/>
            <p:cNvSpPr>
              <a:spLocks noChangeArrowheads="1"/>
            </p:cNvSpPr>
            <p:nvPr/>
          </p:nvSpPr>
          <p:spPr bwMode="auto">
            <a:xfrm>
              <a:off x="477837" y="217488"/>
              <a:ext cx="14288" cy="12700"/>
            </a:xfrm>
            <a:custGeom>
              <a:avLst/>
              <a:gdLst>
                <a:gd name="T0" fmla="*/ 3572 w 4"/>
                <a:gd name="T1" fmla="*/ 4233 h 3"/>
                <a:gd name="T2" fmla="*/ 10716 w 4"/>
                <a:gd name="T3" fmla="*/ 8467 h 3"/>
                <a:gd name="T4" fmla="*/ 3572 w 4"/>
                <a:gd name="T5" fmla="*/ 4233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1" y="1"/>
                  </a:moveTo>
                  <a:cubicBezTo>
                    <a:pt x="1" y="2"/>
                    <a:pt x="4" y="0"/>
                    <a:pt x="3" y="2"/>
                  </a:cubicBezTo>
                  <a:cubicBezTo>
                    <a:pt x="4"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0" name="Freeform 247"/>
            <p:cNvSpPr>
              <a:spLocks noChangeArrowheads="1"/>
            </p:cNvSpPr>
            <p:nvPr/>
          </p:nvSpPr>
          <p:spPr bwMode="auto">
            <a:xfrm>
              <a:off x="500062" y="225425"/>
              <a:ext cx="57150" cy="30163"/>
            </a:xfrm>
            <a:custGeom>
              <a:avLst/>
              <a:gdLst>
                <a:gd name="T0" fmla="*/ 15240 w 15"/>
                <a:gd name="T1" fmla="*/ 7541 h 8"/>
                <a:gd name="T2" fmla="*/ 22860 w 15"/>
                <a:gd name="T3" fmla="*/ 18852 h 8"/>
                <a:gd name="T4" fmla="*/ 15240 w 15"/>
                <a:gd name="T5" fmla="*/ 7541 h 8"/>
                <a:gd name="T6" fmla="*/ 0 60000 65536"/>
                <a:gd name="T7" fmla="*/ 0 60000 65536"/>
                <a:gd name="T8" fmla="*/ 0 60000 65536"/>
                <a:gd name="T9" fmla="*/ 0 w 15"/>
                <a:gd name="T10" fmla="*/ 0 h 8"/>
                <a:gd name="T11" fmla="*/ 15 w 15"/>
                <a:gd name="T12" fmla="*/ 8 h 8"/>
              </a:gdLst>
              <a:ahLst/>
              <a:cxnLst>
                <a:cxn ang="T6">
                  <a:pos x="T0" y="T1"/>
                </a:cxn>
                <a:cxn ang="T7">
                  <a:pos x="T2" y="T3"/>
                </a:cxn>
                <a:cxn ang="T8">
                  <a:pos x="T4" y="T5"/>
                </a:cxn>
              </a:cxnLst>
              <a:rect l="T9" t="T10" r="T11" b="T12"/>
              <a:pathLst>
                <a:path w="15" h="8">
                  <a:moveTo>
                    <a:pt x="4" y="2"/>
                  </a:moveTo>
                  <a:cubicBezTo>
                    <a:pt x="5" y="2"/>
                    <a:pt x="15" y="0"/>
                    <a:pt x="6" y="5"/>
                  </a:cubicBezTo>
                  <a:cubicBezTo>
                    <a:pt x="2" y="8"/>
                    <a:pt x="0" y="5"/>
                    <a:pt x="4"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1" name="Freeform 248"/>
            <p:cNvSpPr>
              <a:spLocks noChangeArrowheads="1"/>
            </p:cNvSpPr>
            <p:nvPr/>
          </p:nvSpPr>
          <p:spPr bwMode="auto">
            <a:xfrm>
              <a:off x="496887" y="263525"/>
              <a:ext cx="41275" cy="11113"/>
            </a:xfrm>
            <a:custGeom>
              <a:avLst/>
              <a:gdLst>
                <a:gd name="T0" fmla="*/ 7505 w 11"/>
                <a:gd name="T1" fmla="*/ 3704 h 3"/>
                <a:gd name="T2" fmla="*/ 15009 w 11"/>
                <a:gd name="T3" fmla="*/ 11113 h 3"/>
                <a:gd name="T4" fmla="*/ 7505 w 11"/>
                <a:gd name="T5" fmla="*/ 3704 h 3"/>
                <a:gd name="T6" fmla="*/ 0 60000 65536"/>
                <a:gd name="T7" fmla="*/ 0 60000 65536"/>
                <a:gd name="T8" fmla="*/ 0 60000 65536"/>
                <a:gd name="T9" fmla="*/ 0 w 11"/>
                <a:gd name="T10" fmla="*/ 0 h 3"/>
                <a:gd name="T11" fmla="*/ 11 w 11"/>
                <a:gd name="T12" fmla="*/ 3 h 3"/>
              </a:gdLst>
              <a:ahLst/>
              <a:cxnLst>
                <a:cxn ang="T6">
                  <a:pos x="T0" y="T1"/>
                </a:cxn>
                <a:cxn ang="T7">
                  <a:pos x="T2" y="T3"/>
                </a:cxn>
                <a:cxn ang="T8">
                  <a:pos x="T4" y="T5"/>
                </a:cxn>
              </a:cxnLst>
              <a:rect l="T9" t="T10" r="T11" b="T12"/>
              <a:pathLst>
                <a:path w="11" h="3">
                  <a:moveTo>
                    <a:pt x="2" y="1"/>
                  </a:moveTo>
                  <a:cubicBezTo>
                    <a:pt x="0" y="0"/>
                    <a:pt x="11" y="0"/>
                    <a:pt x="4" y="3"/>
                  </a:cubicBezTo>
                  <a:cubicBezTo>
                    <a:pt x="3" y="3"/>
                    <a:pt x="2"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2" name="Freeform 249"/>
            <p:cNvSpPr>
              <a:spLocks noChangeArrowheads="1"/>
            </p:cNvSpPr>
            <p:nvPr/>
          </p:nvSpPr>
          <p:spPr bwMode="auto">
            <a:xfrm>
              <a:off x="538162" y="169863"/>
              <a:ext cx="19050" cy="11113"/>
            </a:xfrm>
            <a:custGeom>
              <a:avLst/>
              <a:gdLst>
                <a:gd name="T0" fmla="*/ 7620 w 5"/>
                <a:gd name="T1" fmla="*/ 3704 h 3"/>
                <a:gd name="T2" fmla="*/ 11430 w 5"/>
                <a:gd name="T3" fmla="*/ 11113 h 3"/>
                <a:gd name="T4" fmla="*/ 7620 w 5"/>
                <a:gd name="T5" fmla="*/ 3704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1"/>
                  </a:moveTo>
                  <a:cubicBezTo>
                    <a:pt x="2" y="1"/>
                    <a:pt x="5" y="0"/>
                    <a:pt x="3" y="3"/>
                  </a:cubicBezTo>
                  <a:cubicBezTo>
                    <a:pt x="2" y="3"/>
                    <a:pt x="0"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3" name="Freeform 250"/>
            <p:cNvSpPr>
              <a:spLocks noChangeArrowheads="1"/>
            </p:cNvSpPr>
            <p:nvPr/>
          </p:nvSpPr>
          <p:spPr bwMode="auto">
            <a:xfrm>
              <a:off x="527050" y="425450"/>
              <a:ext cx="14288" cy="11113"/>
            </a:xfrm>
            <a:custGeom>
              <a:avLst/>
              <a:gdLst>
                <a:gd name="T0" fmla="*/ 0 w 4"/>
                <a:gd name="T1" fmla="*/ 0 h 3"/>
                <a:gd name="T2" fmla="*/ 7144 w 4"/>
                <a:gd name="T3" fmla="*/ 11113 h 3"/>
                <a:gd name="T4" fmla="*/ 0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0"/>
                  </a:moveTo>
                  <a:cubicBezTo>
                    <a:pt x="0" y="0"/>
                    <a:pt x="4" y="3"/>
                    <a:pt x="2" y="3"/>
                  </a:cubicBezTo>
                  <a:cubicBezTo>
                    <a:pt x="0" y="2"/>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4" name="Freeform 251"/>
            <p:cNvSpPr>
              <a:spLocks noChangeArrowheads="1"/>
            </p:cNvSpPr>
            <p:nvPr/>
          </p:nvSpPr>
          <p:spPr bwMode="auto">
            <a:xfrm>
              <a:off x="571500" y="146050"/>
              <a:ext cx="11113" cy="4763"/>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1"/>
                    <a:pt x="3"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5" name="Freeform 252"/>
            <p:cNvSpPr>
              <a:spLocks noChangeArrowheads="1"/>
            </p:cNvSpPr>
            <p:nvPr/>
          </p:nvSpPr>
          <p:spPr bwMode="auto">
            <a:xfrm>
              <a:off x="563562" y="266700"/>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0"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6" name="Freeform 253"/>
            <p:cNvSpPr>
              <a:spLocks noChangeArrowheads="1"/>
            </p:cNvSpPr>
            <p:nvPr/>
          </p:nvSpPr>
          <p:spPr bwMode="auto">
            <a:xfrm>
              <a:off x="615950" y="534988"/>
              <a:ext cx="15875" cy="14288"/>
            </a:xfrm>
            <a:custGeom>
              <a:avLst/>
              <a:gdLst>
                <a:gd name="T0" fmla="*/ 0 w 4"/>
                <a:gd name="T1" fmla="*/ 0 h 4"/>
                <a:gd name="T2" fmla="*/ 0 w 4"/>
                <a:gd name="T3" fmla="*/ 0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0" y="0"/>
                  </a:moveTo>
                  <a:cubicBezTo>
                    <a:pt x="4" y="2"/>
                    <a:pt x="4" y="4"/>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 name="Freeform 254"/>
            <p:cNvSpPr>
              <a:spLocks noChangeArrowheads="1"/>
            </p:cNvSpPr>
            <p:nvPr/>
          </p:nvSpPr>
          <p:spPr bwMode="auto">
            <a:xfrm>
              <a:off x="266700" y="482600"/>
              <a:ext cx="3175" cy="3175"/>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8" name="Freeform 255"/>
            <p:cNvSpPr>
              <a:spLocks noChangeArrowheads="1"/>
            </p:cNvSpPr>
            <p:nvPr/>
          </p:nvSpPr>
          <p:spPr bwMode="auto">
            <a:xfrm>
              <a:off x="82550" y="285750"/>
              <a:ext cx="19050" cy="19050"/>
            </a:xfrm>
            <a:custGeom>
              <a:avLst/>
              <a:gdLst>
                <a:gd name="T0" fmla="*/ 0 w 5"/>
                <a:gd name="T1" fmla="*/ 3810 h 5"/>
                <a:gd name="T2" fmla="*/ 19050 w 5"/>
                <a:gd name="T3" fmla="*/ 3810 h 5"/>
                <a:gd name="T4" fmla="*/ 0 w 5"/>
                <a:gd name="T5" fmla="*/ 3810 h 5"/>
                <a:gd name="T6" fmla="*/ 0 60000 65536"/>
                <a:gd name="T7" fmla="*/ 0 60000 65536"/>
                <a:gd name="T8" fmla="*/ 0 60000 65536"/>
                <a:gd name="T9" fmla="*/ 0 w 5"/>
                <a:gd name="T10" fmla="*/ 0 h 5"/>
                <a:gd name="T11" fmla="*/ 5 w 5"/>
                <a:gd name="T12" fmla="*/ 5 h 5"/>
              </a:gdLst>
              <a:ahLst/>
              <a:cxnLst>
                <a:cxn ang="T6">
                  <a:pos x="T0" y="T1"/>
                </a:cxn>
                <a:cxn ang="T7">
                  <a:pos x="T2" y="T3"/>
                </a:cxn>
                <a:cxn ang="T8">
                  <a:pos x="T4" y="T5"/>
                </a:cxn>
              </a:cxnLst>
              <a:rect l="T9" t="T10" r="T11" b="T12"/>
              <a:pathLst>
                <a:path w="5" h="5">
                  <a:moveTo>
                    <a:pt x="0" y="1"/>
                  </a:moveTo>
                  <a:cubicBezTo>
                    <a:pt x="4" y="0"/>
                    <a:pt x="2" y="1"/>
                    <a:pt x="5" y="1"/>
                  </a:cubicBezTo>
                  <a:cubicBezTo>
                    <a:pt x="4" y="5"/>
                    <a:pt x="1" y="1"/>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pic>
        <p:nvPicPr>
          <p:cNvPr id="289" name="图片 3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02787" y="2040010"/>
            <a:ext cx="160337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0" name="Freeform 5"/>
          <p:cNvSpPr>
            <a:spLocks noEditPoints="1" noChangeArrowheads="1"/>
          </p:cNvSpPr>
          <p:nvPr/>
        </p:nvSpPr>
        <p:spPr bwMode="auto">
          <a:xfrm rot="6114465" flipH="1">
            <a:off x="9005106" y="3069504"/>
            <a:ext cx="1906587" cy="1787525"/>
          </a:xfrm>
          <a:custGeom>
            <a:avLst/>
            <a:gdLst>
              <a:gd name="T0" fmla="*/ 1890361 w 235"/>
              <a:gd name="T1" fmla="*/ 901888 h 220"/>
              <a:gd name="T2" fmla="*/ 973576 w 235"/>
              <a:gd name="T3" fmla="*/ 1771275 h 220"/>
              <a:gd name="T4" fmla="*/ 454336 w 235"/>
              <a:gd name="T5" fmla="*/ 1625023 h 220"/>
              <a:gd name="T6" fmla="*/ 162263 w 235"/>
              <a:gd name="T7" fmla="*/ 1397520 h 220"/>
              <a:gd name="T8" fmla="*/ 56792 w 235"/>
              <a:gd name="T9" fmla="*/ 893763 h 220"/>
              <a:gd name="T10" fmla="*/ 657164 w 235"/>
              <a:gd name="T11" fmla="*/ 65001 h 220"/>
              <a:gd name="T12" fmla="*/ 900558 w 235"/>
              <a:gd name="T13" fmla="*/ 162502 h 220"/>
              <a:gd name="T14" fmla="*/ 851879 w 235"/>
              <a:gd name="T15" fmla="*/ 170627 h 220"/>
              <a:gd name="T16" fmla="*/ 446222 w 235"/>
              <a:gd name="T17" fmla="*/ 471257 h 220"/>
              <a:gd name="T18" fmla="*/ 1517157 w 235"/>
              <a:gd name="T19" fmla="*/ 528132 h 220"/>
              <a:gd name="T20" fmla="*/ 1606401 w 235"/>
              <a:gd name="T21" fmla="*/ 780011 h 220"/>
              <a:gd name="T22" fmla="*/ 1460365 w 235"/>
              <a:gd name="T23" fmla="*/ 1210642 h 220"/>
              <a:gd name="T24" fmla="*/ 567920 w 235"/>
              <a:gd name="T25" fmla="*/ 438756 h 220"/>
              <a:gd name="T26" fmla="*/ 673390 w 235"/>
              <a:gd name="T27" fmla="*/ 1495021 h 220"/>
              <a:gd name="T28" fmla="*/ 649051 w 235"/>
              <a:gd name="T29" fmla="*/ 1616898 h 220"/>
              <a:gd name="T30" fmla="*/ 1354894 w 235"/>
              <a:gd name="T31" fmla="*/ 1535647 h 220"/>
              <a:gd name="T32" fmla="*/ 1030368 w 235"/>
              <a:gd name="T33" fmla="*/ 1576272 h 220"/>
              <a:gd name="T34" fmla="*/ 1492817 w 235"/>
              <a:gd name="T35" fmla="*/ 1365019 h 220"/>
              <a:gd name="T36" fmla="*/ 1638854 w 235"/>
              <a:gd name="T37" fmla="*/ 609384 h 220"/>
              <a:gd name="T38" fmla="*/ 1460365 w 235"/>
              <a:gd name="T39" fmla="*/ 341255 h 220"/>
              <a:gd name="T40" fmla="*/ 957350 w 235"/>
              <a:gd name="T41" fmla="*/ 170627 h 220"/>
              <a:gd name="T42" fmla="*/ 876219 w 235"/>
              <a:gd name="T43" fmla="*/ 211253 h 220"/>
              <a:gd name="T44" fmla="*/ 981689 w 235"/>
              <a:gd name="T45" fmla="*/ 195003 h 220"/>
              <a:gd name="T46" fmla="*/ 1241310 w 235"/>
              <a:gd name="T47" fmla="*/ 211253 h 220"/>
              <a:gd name="T48" fmla="*/ 754522 w 235"/>
              <a:gd name="T49" fmla="*/ 227503 h 220"/>
              <a:gd name="T50" fmla="*/ 1387346 w 235"/>
              <a:gd name="T51" fmla="*/ 284379 h 220"/>
              <a:gd name="T52" fmla="*/ 1087160 w 235"/>
              <a:gd name="T53" fmla="*/ 276254 h 220"/>
              <a:gd name="T54" fmla="*/ 722069 w 235"/>
              <a:gd name="T55" fmla="*/ 333130 h 220"/>
              <a:gd name="T56" fmla="*/ 1460365 w 235"/>
              <a:gd name="T57" fmla="*/ 325005 h 220"/>
              <a:gd name="T58" fmla="*/ 494901 w 235"/>
              <a:gd name="T59" fmla="*/ 406256 h 220"/>
              <a:gd name="T60" fmla="*/ 1809229 w 235"/>
              <a:gd name="T61" fmla="*/ 503757 h 220"/>
              <a:gd name="T62" fmla="*/ 1525270 w 235"/>
              <a:gd name="T63" fmla="*/ 560633 h 220"/>
              <a:gd name="T64" fmla="*/ 1849795 w 235"/>
              <a:gd name="T65" fmla="*/ 625634 h 220"/>
              <a:gd name="T66" fmla="*/ 1565835 w 235"/>
              <a:gd name="T67" fmla="*/ 682510 h 220"/>
              <a:gd name="T68" fmla="*/ 308299 w 235"/>
              <a:gd name="T69" fmla="*/ 739385 h 220"/>
              <a:gd name="T70" fmla="*/ 373204 w 235"/>
              <a:gd name="T71" fmla="*/ 739385 h 220"/>
              <a:gd name="T72" fmla="*/ 1679419 w 235"/>
              <a:gd name="T73" fmla="*/ 804386 h 220"/>
              <a:gd name="T74" fmla="*/ 356978 w 235"/>
              <a:gd name="T75" fmla="*/ 942513 h 220"/>
              <a:gd name="T76" fmla="*/ 1614514 w 235"/>
              <a:gd name="T77" fmla="*/ 885637 h 220"/>
              <a:gd name="T78" fmla="*/ 1646967 w 235"/>
              <a:gd name="T79" fmla="*/ 1031889 h 220"/>
              <a:gd name="T80" fmla="*/ 1679419 w 235"/>
              <a:gd name="T81" fmla="*/ 1023764 h 220"/>
              <a:gd name="T82" fmla="*/ 1598288 w 235"/>
              <a:gd name="T83" fmla="*/ 1145641 h 220"/>
              <a:gd name="T84" fmla="*/ 48679 w 235"/>
              <a:gd name="T85" fmla="*/ 1210642 h 220"/>
              <a:gd name="T86" fmla="*/ 1565835 w 235"/>
              <a:gd name="T87" fmla="*/ 1243143 h 220"/>
              <a:gd name="T88" fmla="*/ 1573949 w 235"/>
              <a:gd name="T89" fmla="*/ 1332519 h 220"/>
              <a:gd name="T90" fmla="*/ 137923 w 235"/>
              <a:gd name="T91" fmla="*/ 1291893 h 220"/>
              <a:gd name="T92" fmla="*/ 567920 w 235"/>
              <a:gd name="T93" fmla="*/ 1324394 h 220"/>
              <a:gd name="T94" fmla="*/ 600372 w 235"/>
              <a:gd name="T95" fmla="*/ 1373144 h 220"/>
              <a:gd name="T96" fmla="*/ 1371120 w 235"/>
              <a:gd name="T97" fmla="*/ 1421895 h 220"/>
              <a:gd name="T98" fmla="*/ 1460365 w 235"/>
              <a:gd name="T99" fmla="*/ 1430020 h 220"/>
              <a:gd name="T100" fmla="*/ 1176405 w 235"/>
              <a:gd name="T101" fmla="*/ 1446270 h 220"/>
              <a:gd name="T102" fmla="*/ 1411686 w 235"/>
              <a:gd name="T103" fmla="*/ 1478771 h 220"/>
              <a:gd name="T104" fmla="*/ 1371120 w 235"/>
              <a:gd name="T105" fmla="*/ 1495021 h 220"/>
              <a:gd name="T106" fmla="*/ 308299 w 235"/>
              <a:gd name="T107" fmla="*/ 1527521 h 220"/>
              <a:gd name="T108" fmla="*/ 1298102 w 235"/>
              <a:gd name="T109" fmla="*/ 1535647 h 220"/>
              <a:gd name="T110" fmla="*/ 251507 w 235"/>
              <a:gd name="T111" fmla="*/ 1543772 h 220"/>
              <a:gd name="T112" fmla="*/ 316412 w 235"/>
              <a:gd name="T113" fmla="*/ 1560022 h 220"/>
              <a:gd name="T114" fmla="*/ 1273763 w 235"/>
              <a:gd name="T115" fmla="*/ 1576272 h 220"/>
              <a:gd name="T116" fmla="*/ 722069 w 235"/>
              <a:gd name="T117" fmla="*/ 1584397 h 220"/>
              <a:gd name="T118" fmla="*/ 762635 w 235"/>
              <a:gd name="T119" fmla="*/ 1592522 h 220"/>
              <a:gd name="T120" fmla="*/ 989803 w 235"/>
              <a:gd name="T121" fmla="*/ 1681899 h 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5"/>
              <a:gd name="T184" fmla="*/ 0 h 220"/>
              <a:gd name="T185" fmla="*/ 235 w 235"/>
              <a:gd name="T186" fmla="*/ 220 h 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5" h="220">
                <a:moveTo>
                  <a:pt x="146" y="2"/>
                </a:moveTo>
                <a:cubicBezTo>
                  <a:pt x="155" y="5"/>
                  <a:pt x="165" y="8"/>
                  <a:pt x="173" y="12"/>
                </a:cubicBezTo>
                <a:cubicBezTo>
                  <a:pt x="180" y="15"/>
                  <a:pt x="186" y="20"/>
                  <a:pt x="191" y="25"/>
                </a:cubicBezTo>
                <a:cubicBezTo>
                  <a:pt x="193" y="24"/>
                  <a:pt x="193" y="26"/>
                  <a:pt x="194" y="27"/>
                </a:cubicBezTo>
                <a:cubicBezTo>
                  <a:pt x="198" y="31"/>
                  <a:pt x="203" y="35"/>
                  <a:pt x="207" y="40"/>
                </a:cubicBezTo>
                <a:cubicBezTo>
                  <a:pt x="207" y="41"/>
                  <a:pt x="208" y="41"/>
                  <a:pt x="208" y="42"/>
                </a:cubicBezTo>
                <a:cubicBezTo>
                  <a:pt x="208" y="42"/>
                  <a:pt x="208" y="42"/>
                  <a:pt x="208" y="42"/>
                </a:cubicBezTo>
                <a:cubicBezTo>
                  <a:pt x="212" y="46"/>
                  <a:pt x="214" y="50"/>
                  <a:pt x="217" y="54"/>
                </a:cubicBezTo>
                <a:cubicBezTo>
                  <a:pt x="220" y="60"/>
                  <a:pt x="220" y="60"/>
                  <a:pt x="220" y="60"/>
                </a:cubicBezTo>
                <a:cubicBezTo>
                  <a:pt x="221" y="60"/>
                  <a:pt x="220" y="61"/>
                  <a:pt x="221" y="62"/>
                </a:cubicBezTo>
                <a:cubicBezTo>
                  <a:pt x="224" y="68"/>
                  <a:pt x="227" y="74"/>
                  <a:pt x="229" y="81"/>
                </a:cubicBezTo>
                <a:cubicBezTo>
                  <a:pt x="230" y="80"/>
                  <a:pt x="229" y="79"/>
                  <a:pt x="229" y="79"/>
                </a:cubicBezTo>
                <a:cubicBezTo>
                  <a:pt x="229" y="79"/>
                  <a:pt x="229" y="79"/>
                  <a:pt x="229" y="79"/>
                </a:cubicBezTo>
                <a:cubicBezTo>
                  <a:pt x="229" y="79"/>
                  <a:pt x="230" y="79"/>
                  <a:pt x="230" y="80"/>
                </a:cubicBezTo>
                <a:cubicBezTo>
                  <a:pt x="229" y="81"/>
                  <a:pt x="229" y="82"/>
                  <a:pt x="229" y="83"/>
                </a:cubicBezTo>
                <a:cubicBezTo>
                  <a:pt x="230" y="84"/>
                  <a:pt x="230" y="84"/>
                  <a:pt x="230" y="84"/>
                </a:cubicBezTo>
                <a:cubicBezTo>
                  <a:pt x="230" y="83"/>
                  <a:pt x="230" y="83"/>
                  <a:pt x="230" y="82"/>
                </a:cubicBezTo>
                <a:cubicBezTo>
                  <a:pt x="230" y="82"/>
                  <a:pt x="230" y="82"/>
                  <a:pt x="230" y="82"/>
                </a:cubicBezTo>
                <a:cubicBezTo>
                  <a:pt x="231" y="86"/>
                  <a:pt x="232" y="90"/>
                  <a:pt x="233" y="94"/>
                </a:cubicBezTo>
                <a:cubicBezTo>
                  <a:pt x="232" y="95"/>
                  <a:pt x="234" y="97"/>
                  <a:pt x="232" y="97"/>
                </a:cubicBezTo>
                <a:cubicBezTo>
                  <a:pt x="232" y="98"/>
                  <a:pt x="232" y="98"/>
                  <a:pt x="232" y="98"/>
                </a:cubicBezTo>
                <a:cubicBezTo>
                  <a:pt x="232" y="99"/>
                  <a:pt x="233" y="98"/>
                  <a:pt x="233" y="98"/>
                </a:cubicBezTo>
                <a:cubicBezTo>
                  <a:pt x="234" y="102"/>
                  <a:pt x="234" y="106"/>
                  <a:pt x="234" y="109"/>
                </a:cubicBezTo>
                <a:cubicBezTo>
                  <a:pt x="233" y="110"/>
                  <a:pt x="233" y="110"/>
                  <a:pt x="233" y="111"/>
                </a:cubicBezTo>
                <a:cubicBezTo>
                  <a:pt x="233" y="111"/>
                  <a:pt x="233" y="111"/>
                  <a:pt x="234" y="111"/>
                </a:cubicBezTo>
                <a:cubicBezTo>
                  <a:pt x="235" y="113"/>
                  <a:pt x="231" y="115"/>
                  <a:pt x="234" y="115"/>
                </a:cubicBezTo>
                <a:cubicBezTo>
                  <a:pt x="232" y="130"/>
                  <a:pt x="228" y="146"/>
                  <a:pt x="220" y="160"/>
                </a:cubicBezTo>
                <a:cubicBezTo>
                  <a:pt x="214" y="171"/>
                  <a:pt x="206" y="180"/>
                  <a:pt x="197" y="189"/>
                </a:cubicBezTo>
                <a:cubicBezTo>
                  <a:pt x="196" y="188"/>
                  <a:pt x="196" y="188"/>
                  <a:pt x="196" y="188"/>
                </a:cubicBezTo>
                <a:cubicBezTo>
                  <a:pt x="196" y="189"/>
                  <a:pt x="196" y="189"/>
                  <a:pt x="196" y="189"/>
                </a:cubicBezTo>
                <a:cubicBezTo>
                  <a:pt x="196" y="189"/>
                  <a:pt x="196" y="189"/>
                  <a:pt x="196" y="189"/>
                </a:cubicBezTo>
                <a:cubicBezTo>
                  <a:pt x="187" y="197"/>
                  <a:pt x="178" y="204"/>
                  <a:pt x="168" y="208"/>
                </a:cubicBezTo>
                <a:cubicBezTo>
                  <a:pt x="168" y="208"/>
                  <a:pt x="167" y="208"/>
                  <a:pt x="167" y="208"/>
                </a:cubicBezTo>
                <a:cubicBezTo>
                  <a:pt x="166" y="209"/>
                  <a:pt x="164" y="209"/>
                  <a:pt x="164" y="210"/>
                </a:cubicBezTo>
                <a:cubicBezTo>
                  <a:pt x="164" y="210"/>
                  <a:pt x="164" y="210"/>
                  <a:pt x="164" y="210"/>
                </a:cubicBezTo>
                <a:cubicBezTo>
                  <a:pt x="163" y="210"/>
                  <a:pt x="163" y="209"/>
                  <a:pt x="163" y="210"/>
                </a:cubicBezTo>
                <a:cubicBezTo>
                  <a:pt x="162" y="210"/>
                  <a:pt x="162" y="210"/>
                  <a:pt x="162" y="210"/>
                </a:cubicBezTo>
                <a:cubicBezTo>
                  <a:pt x="163" y="210"/>
                  <a:pt x="163" y="210"/>
                  <a:pt x="163" y="210"/>
                </a:cubicBezTo>
                <a:cubicBezTo>
                  <a:pt x="161" y="210"/>
                  <a:pt x="160" y="211"/>
                  <a:pt x="158" y="212"/>
                </a:cubicBezTo>
                <a:cubicBezTo>
                  <a:pt x="158" y="212"/>
                  <a:pt x="158" y="212"/>
                  <a:pt x="158" y="212"/>
                </a:cubicBezTo>
                <a:cubicBezTo>
                  <a:pt x="158" y="213"/>
                  <a:pt x="158" y="211"/>
                  <a:pt x="157" y="212"/>
                </a:cubicBezTo>
                <a:cubicBezTo>
                  <a:pt x="152" y="213"/>
                  <a:pt x="147" y="216"/>
                  <a:pt x="141" y="216"/>
                </a:cubicBezTo>
                <a:cubicBezTo>
                  <a:pt x="141" y="217"/>
                  <a:pt x="141" y="217"/>
                  <a:pt x="141" y="217"/>
                </a:cubicBezTo>
                <a:cubicBezTo>
                  <a:pt x="140" y="215"/>
                  <a:pt x="140" y="218"/>
                  <a:pt x="139" y="217"/>
                </a:cubicBezTo>
                <a:cubicBezTo>
                  <a:pt x="135" y="216"/>
                  <a:pt x="133" y="219"/>
                  <a:pt x="130" y="218"/>
                </a:cubicBezTo>
                <a:cubicBezTo>
                  <a:pt x="127" y="220"/>
                  <a:pt x="124" y="217"/>
                  <a:pt x="121" y="219"/>
                </a:cubicBezTo>
                <a:cubicBezTo>
                  <a:pt x="120" y="218"/>
                  <a:pt x="119" y="219"/>
                  <a:pt x="118" y="218"/>
                </a:cubicBezTo>
                <a:cubicBezTo>
                  <a:pt x="119" y="218"/>
                  <a:pt x="120" y="218"/>
                  <a:pt x="120" y="218"/>
                </a:cubicBezTo>
                <a:cubicBezTo>
                  <a:pt x="117" y="217"/>
                  <a:pt x="117" y="217"/>
                  <a:pt x="117" y="217"/>
                </a:cubicBezTo>
                <a:cubicBezTo>
                  <a:pt x="118" y="219"/>
                  <a:pt x="118" y="219"/>
                  <a:pt x="118" y="219"/>
                </a:cubicBezTo>
                <a:cubicBezTo>
                  <a:pt x="112" y="219"/>
                  <a:pt x="105" y="218"/>
                  <a:pt x="99" y="217"/>
                </a:cubicBezTo>
                <a:cubicBezTo>
                  <a:pt x="99" y="216"/>
                  <a:pt x="99" y="216"/>
                  <a:pt x="99" y="216"/>
                </a:cubicBezTo>
                <a:cubicBezTo>
                  <a:pt x="105" y="216"/>
                  <a:pt x="111" y="218"/>
                  <a:pt x="117" y="218"/>
                </a:cubicBezTo>
                <a:cubicBezTo>
                  <a:pt x="117" y="217"/>
                  <a:pt x="117" y="217"/>
                  <a:pt x="117" y="217"/>
                </a:cubicBezTo>
                <a:cubicBezTo>
                  <a:pt x="109" y="217"/>
                  <a:pt x="101" y="216"/>
                  <a:pt x="94" y="214"/>
                </a:cubicBezTo>
                <a:cubicBezTo>
                  <a:pt x="94" y="212"/>
                  <a:pt x="90" y="212"/>
                  <a:pt x="89" y="211"/>
                </a:cubicBezTo>
                <a:cubicBezTo>
                  <a:pt x="95" y="214"/>
                  <a:pt x="101" y="213"/>
                  <a:pt x="106" y="215"/>
                </a:cubicBezTo>
                <a:cubicBezTo>
                  <a:pt x="111" y="215"/>
                  <a:pt x="116" y="215"/>
                  <a:pt x="121" y="215"/>
                </a:cubicBezTo>
                <a:cubicBezTo>
                  <a:pt x="121" y="214"/>
                  <a:pt x="121" y="214"/>
                  <a:pt x="121" y="214"/>
                </a:cubicBezTo>
                <a:cubicBezTo>
                  <a:pt x="114" y="215"/>
                  <a:pt x="107" y="214"/>
                  <a:pt x="100" y="212"/>
                </a:cubicBezTo>
                <a:cubicBezTo>
                  <a:pt x="102" y="212"/>
                  <a:pt x="102" y="212"/>
                  <a:pt x="102" y="212"/>
                </a:cubicBezTo>
                <a:cubicBezTo>
                  <a:pt x="101" y="211"/>
                  <a:pt x="101" y="211"/>
                  <a:pt x="101" y="211"/>
                </a:cubicBezTo>
                <a:cubicBezTo>
                  <a:pt x="98" y="211"/>
                  <a:pt x="94" y="210"/>
                  <a:pt x="91" y="208"/>
                </a:cubicBezTo>
                <a:cubicBezTo>
                  <a:pt x="90" y="209"/>
                  <a:pt x="89" y="206"/>
                  <a:pt x="88" y="208"/>
                </a:cubicBezTo>
                <a:cubicBezTo>
                  <a:pt x="86" y="205"/>
                  <a:pt x="82" y="210"/>
                  <a:pt x="80" y="207"/>
                </a:cubicBezTo>
                <a:cubicBezTo>
                  <a:pt x="78" y="206"/>
                  <a:pt x="75" y="205"/>
                  <a:pt x="73" y="205"/>
                </a:cubicBezTo>
                <a:cubicBezTo>
                  <a:pt x="73" y="206"/>
                  <a:pt x="74" y="206"/>
                  <a:pt x="75" y="207"/>
                </a:cubicBezTo>
                <a:cubicBezTo>
                  <a:pt x="75" y="207"/>
                  <a:pt x="72" y="207"/>
                  <a:pt x="72" y="207"/>
                </a:cubicBezTo>
                <a:cubicBezTo>
                  <a:pt x="70" y="208"/>
                  <a:pt x="69" y="206"/>
                  <a:pt x="67" y="208"/>
                </a:cubicBezTo>
                <a:cubicBezTo>
                  <a:pt x="65" y="208"/>
                  <a:pt x="65" y="208"/>
                  <a:pt x="65" y="208"/>
                </a:cubicBezTo>
                <a:cubicBezTo>
                  <a:pt x="64" y="204"/>
                  <a:pt x="60" y="203"/>
                  <a:pt x="57" y="200"/>
                </a:cubicBezTo>
                <a:cubicBezTo>
                  <a:pt x="56" y="200"/>
                  <a:pt x="56" y="200"/>
                  <a:pt x="56" y="200"/>
                </a:cubicBezTo>
                <a:cubicBezTo>
                  <a:pt x="55" y="199"/>
                  <a:pt x="54" y="197"/>
                  <a:pt x="52" y="197"/>
                </a:cubicBezTo>
                <a:cubicBezTo>
                  <a:pt x="50" y="196"/>
                  <a:pt x="49" y="197"/>
                  <a:pt x="47" y="198"/>
                </a:cubicBezTo>
                <a:cubicBezTo>
                  <a:pt x="47" y="197"/>
                  <a:pt x="47" y="197"/>
                  <a:pt x="47" y="197"/>
                </a:cubicBezTo>
                <a:cubicBezTo>
                  <a:pt x="47" y="197"/>
                  <a:pt x="47" y="197"/>
                  <a:pt x="47" y="197"/>
                </a:cubicBezTo>
                <a:cubicBezTo>
                  <a:pt x="48" y="197"/>
                  <a:pt x="48" y="197"/>
                  <a:pt x="48" y="197"/>
                </a:cubicBezTo>
                <a:cubicBezTo>
                  <a:pt x="47" y="196"/>
                  <a:pt x="47" y="195"/>
                  <a:pt x="46" y="194"/>
                </a:cubicBezTo>
                <a:cubicBezTo>
                  <a:pt x="46" y="196"/>
                  <a:pt x="46" y="196"/>
                  <a:pt x="46" y="196"/>
                </a:cubicBezTo>
                <a:cubicBezTo>
                  <a:pt x="46" y="195"/>
                  <a:pt x="45" y="194"/>
                  <a:pt x="44" y="194"/>
                </a:cubicBezTo>
                <a:cubicBezTo>
                  <a:pt x="43" y="194"/>
                  <a:pt x="43" y="194"/>
                  <a:pt x="43" y="194"/>
                </a:cubicBezTo>
                <a:cubicBezTo>
                  <a:pt x="43" y="194"/>
                  <a:pt x="43" y="194"/>
                  <a:pt x="43" y="194"/>
                </a:cubicBezTo>
                <a:cubicBezTo>
                  <a:pt x="42" y="194"/>
                  <a:pt x="42" y="193"/>
                  <a:pt x="41" y="194"/>
                </a:cubicBezTo>
                <a:cubicBezTo>
                  <a:pt x="41" y="193"/>
                  <a:pt x="41" y="193"/>
                  <a:pt x="41" y="193"/>
                </a:cubicBezTo>
                <a:cubicBezTo>
                  <a:pt x="41" y="193"/>
                  <a:pt x="40" y="192"/>
                  <a:pt x="40" y="192"/>
                </a:cubicBezTo>
                <a:cubicBezTo>
                  <a:pt x="38" y="190"/>
                  <a:pt x="39" y="187"/>
                  <a:pt x="37" y="186"/>
                </a:cubicBezTo>
                <a:cubicBezTo>
                  <a:pt x="36" y="186"/>
                  <a:pt x="36" y="186"/>
                  <a:pt x="35" y="185"/>
                </a:cubicBezTo>
                <a:cubicBezTo>
                  <a:pt x="34" y="187"/>
                  <a:pt x="34" y="187"/>
                  <a:pt x="34" y="187"/>
                </a:cubicBezTo>
                <a:cubicBezTo>
                  <a:pt x="34" y="186"/>
                  <a:pt x="34" y="186"/>
                  <a:pt x="33" y="186"/>
                </a:cubicBezTo>
                <a:cubicBezTo>
                  <a:pt x="32" y="186"/>
                  <a:pt x="33" y="187"/>
                  <a:pt x="33" y="188"/>
                </a:cubicBezTo>
                <a:cubicBezTo>
                  <a:pt x="32" y="188"/>
                  <a:pt x="32" y="187"/>
                  <a:pt x="31" y="186"/>
                </a:cubicBezTo>
                <a:cubicBezTo>
                  <a:pt x="33" y="186"/>
                  <a:pt x="31" y="185"/>
                  <a:pt x="31" y="184"/>
                </a:cubicBezTo>
                <a:cubicBezTo>
                  <a:pt x="31" y="183"/>
                  <a:pt x="30" y="184"/>
                  <a:pt x="29" y="184"/>
                </a:cubicBezTo>
                <a:cubicBezTo>
                  <a:pt x="30" y="183"/>
                  <a:pt x="30" y="183"/>
                  <a:pt x="30" y="183"/>
                </a:cubicBezTo>
                <a:cubicBezTo>
                  <a:pt x="28" y="181"/>
                  <a:pt x="23" y="179"/>
                  <a:pt x="23" y="175"/>
                </a:cubicBezTo>
                <a:cubicBezTo>
                  <a:pt x="22" y="174"/>
                  <a:pt x="21" y="173"/>
                  <a:pt x="20" y="172"/>
                </a:cubicBezTo>
                <a:cubicBezTo>
                  <a:pt x="19" y="171"/>
                  <a:pt x="20" y="169"/>
                  <a:pt x="19" y="168"/>
                </a:cubicBezTo>
                <a:cubicBezTo>
                  <a:pt x="19" y="168"/>
                  <a:pt x="19" y="168"/>
                  <a:pt x="19" y="168"/>
                </a:cubicBezTo>
                <a:cubicBezTo>
                  <a:pt x="20" y="170"/>
                  <a:pt x="16" y="172"/>
                  <a:pt x="18" y="173"/>
                </a:cubicBezTo>
                <a:cubicBezTo>
                  <a:pt x="16" y="175"/>
                  <a:pt x="17" y="171"/>
                  <a:pt x="15" y="171"/>
                </a:cubicBezTo>
                <a:cubicBezTo>
                  <a:pt x="15" y="170"/>
                  <a:pt x="15" y="170"/>
                  <a:pt x="14" y="170"/>
                </a:cubicBezTo>
                <a:cubicBezTo>
                  <a:pt x="14" y="170"/>
                  <a:pt x="17" y="170"/>
                  <a:pt x="16" y="168"/>
                </a:cubicBezTo>
                <a:cubicBezTo>
                  <a:pt x="16" y="168"/>
                  <a:pt x="16" y="167"/>
                  <a:pt x="15" y="167"/>
                </a:cubicBezTo>
                <a:cubicBezTo>
                  <a:pt x="16" y="166"/>
                  <a:pt x="15" y="165"/>
                  <a:pt x="15" y="164"/>
                </a:cubicBezTo>
                <a:cubicBezTo>
                  <a:pt x="15" y="164"/>
                  <a:pt x="15" y="164"/>
                  <a:pt x="15" y="164"/>
                </a:cubicBezTo>
                <a:cubicBezTo>
                  <a:pt x="15" y="163"/>
                  <a:pt x="16" y="164"/>
                  <a:pt x="16" y="163"/>
                </a:cubicBezTo>
                <a:cubicBezTo>
                  <a:pt x="14" y="162"/>
                  <a:pt x="14" y="162"/>
                  <a:pt x="14" y="162"/>
                </a:cubicBezTo>
                <a:cubicBezTo>
                  <a:pt x="18" y="157"/>
                  <a:pt x="13" y="153"/>
                  <a:pt x="13" y="148"/>
                </a:cubicBezTo>
                <a:cubicBezTo>
                  <a:pt x="11" y="148"/>
                  <a:pt x="13" y="147"/>
                  <a:pt x="12" y="146"/>
                </a:cubicBezTo>
                <a:cubicBezTo>
                  <a:pt x="11" y="147"/>
                  <a:pt x="11" y="148"/>
                  <a:pt x="10" y="148"/>
                </a:cubicBezTo>
                <a:cubicBezTo>
                  <a:pt x="9" y="145"/>
                  <a:pt x="6" y="143"/>
                  <a:pt x="4" y="142"/>
                </a:cubicBezTo>
                <a:cubicBezTo>
                  <a:pt x="5" y="142"/>
                  <a:pt x="7" y="143"/>
                  <a:pt x="8" y="141"/>
                </a:cubicBezTo>
                <a:cubicBezTo>
                  <a:pt x="7" y="139"/>
                  <a:pt x="5" y="137"/>
                  <a:pt x="6" y="135"/>
                </a:cubicBezTo>
                <a:cubicBezTo>
                  <a:pt x="5" y="132"/>
                  <a:pt x="10" y="131"/>
                  <a:pt x="9" y="129"/>
                </a:cubicBezTo>
                <a:cubicBezTo>
                  <a:pt x="8" y="129"/>
                  <a:pt x="8" y="129"/>
                  <a:pt x="8" y="129"/>
                </a:cubicBezTo>
                <a:cubicBezTo>
                  <a:pt x="10" y="128"/>
                  <a:pt x="8" y="126"/>
                  <a:pt x="9" y="124"/>
                </a:cubicBezTo>
                <a:cubicBezTo>
                  <a:pt x="7" y="124"/>
                  <a:pt x="9" y="123"/>
                  <a:pt x="8" y="123"/>
                </a:cubicBezTo>
                <a:cubicBezTo>
                  <a:pt x="8" y="120"/>
                  <a:pt x="9" y="117"/>
                  <a:pt x="8" y="114"/>
                </a:cubicBezTo>
                <a:cubicBezTo>
                  <a:pt x="7" y="115"/>
                  <a:pt x="7" y="115"/>
                  <a:pt x="7" y="115"/>
                </a:cubicBezTo>
                <a:cubicBezTo>
                  <a:pt x="7" y="113"/>
                  <a:pt x="8" y="112"/>
                  <a:pt x="7" y="110"/>
                </a:cubicBezTo>
                <a:cubicBezTo>
                  <a:pt x="7" y="111"/>
                  <a:pt x="7" y="111"/>
                  <a:pt x="6" y="110"/>
                </a:cubicBezTo>
                <a:cubicBezTo>
                  <a:pt x="8" y="110"/>
                  <a:pt x="8" y="110"/>
                  <a:pt x="8" y="110"/>
                </a:cubicBezTo>
                <a:cubicBezTo>
                  <a:pt x="8" y="96"/>
                  <a:pt x="12" y="83"/>
                  <a:pt x="16" y="70"/>
                </a:cubicBezTo>
                <a:cubicBezTo>
                  <a:pt x="17" y="67"/>
                  <a:pt x="19" y="63"/>
                  <a:pt x="21" y="60"/>
                </a:cubicBezTo>
                <a:cubicBezTo>
                  <a:pt x="22" y="55"/>
                  <a:pt x="25" y="51"/>
                  <a:pt x="28" y="47"/>
                </a:cubicBezTo>
                <a:cubicBezTo>
                  <a:pt x="28" y="45"/>
                  <a:pt x="29" y="43"/>
                  <a:pt x="30" y="42"/>
                </a:cubicBezTo>
                <a:cubicBezTo>
                  <a:pt x="31" y="42"/>
                  <a:pt x="31" y="42"/>
                  <a:pt x="31" y="42"/>
                </a:cubicBezTo>
                <a:cubicBezTo>
                  <a:pt x="30" y="43"/>
                  <a:pt x="29" y="44"/>
                  <a:pt x="29" y="45"/>
                </a:cubicBezTo>
                <a:cubicBezTo>
                  <a:pt x="29" y="43"/>
                  <a:pt x="32" y="43"/>
                  <a:pt x="32" y="41"/>
                </a:cubicBezTo>
                <a:cubicBezTo>
                  <a:pt x="32" y="40"/>
                  <a:pt x="32" y="40"/>
                  <a:pt x="32" y="40"/>
                </a:cubicBezTo>
                <a:cubicBezTo>
                  <a:pt x="32" y="40"/>
                  <a:pt x="32" y="40"/>
                  <a:pt x="33" y="40"/>
                </a:cubicBezTo>
                <a:cubicBezTo>
                  <a:pt x="33" y="39"/>
                  <a:pt x="32" y="39"/>
                  <a:pt x="32" y="39"/>
                </a:cubicBezTo>
                <a:cubicBezTo>
                  <a:pt x="33" y="38"/>
                  <a:pt x="34" y="36"/>
                  <a:pt x="36" y="36"/>
                </a:cubicBezTo>
                <a:cubicBezTo>
                  <a:pt x="38" y="36"/>
                  <a:pt x="39" y="33"/>
                  <a:pt x="41" y="33"/>
                </a:cubicBezTo>
                <a:cubicBezTo>
                  <a:pt x="42" y="31"/>
                  <a:pt x="44" y="30"/>
                  <a:pt x="46" y="28"/>
                </a:cubicBezTo>
                <a:cubicBezTo>
                  <a:pt x="48" y="26"/>
                  <a:pt x="50" y="24"/>
                  <a:pt x="52" y="23"/>
                </a:cubicBezTo>
                <a:cubicBezTo>
                  <a:pt x="52" y="21"/>
                  <a:pt x="54" y="22"/>
                  <a:pt x="55" y="20"/>
                </a:cubicBezTo>
                <a:cubicBezTo>
                  <a:pt x="60" y="18"/>
                  <a:pt x="64" y="14"/>
                  <a:pt x="69" y="13"/>
                </a:cubicBezTo>
                <a:cubicBezTo>
                  <a:pt x="66" y="14"/>
                  <a:pt x="63" y="15"/>
                  <a:pt x="61" y="18"/>
                </a:cubicBezTo>
                <a:cubicBezTo>
                  <a:pt x="65" y="16"/>
                  <a:pt x="69" y="13"/>
                  <a:pt x="73" y="11"/>
                </a:cubicBezTo>
                <a:cubicBezTo>
                  <a:pt x="72" y="11"/>
                  <a:pt x="71" y="12"/>
                  <a:pt x="70" y="12"/>
                </a:cubicBezTo>
                <a:cubicBezTo>
                  <a:pt x="70" y="11"/>
                  <a:pt x="72" y="12"/>
                  <a:pt x="72" y="11"/>
                </a:cubicBezTo>
                <a:cubicBezTo>
                  <a:pt x="74" y="10"/>
                  <a:pt x="76" y="8"/>
                  <a:pt x="78" y="9"/>
                </a:cubicBezTo>
                <a:cubicBezTo>
                  <a:pt x="79" y="7"/>
                  <a:pt x="81" y="10"/>
                  <a:pt x="81" y="8"/>
                </a:cubicBezTo>
                <a:cubicBezTo>
                  <a:pt x="81" y="7"/>
                  <a:pt x="82" y="6"/>
                  <a:pt x="83" y="7"/>
                </a:cubicBezTo>
                <a:cubicBezTo>
                  <a:pt x="84" y="8"/>
                  <a:pt x="85" y="6"/>
                  <a:pt x="86" y="6"/>
                </a:cubicBezTo>
                <a:cubicBezTo>
                  <a:pt x="85" y="6"/>
                  <a:pt x="85" y="6"/>
                  <a:pt x="85" y="6"/>
                </a:cubicBezTo>
                <a:cubicBezTo>
                  <a:pt x="86" y="5"/>
                  <a:pt x="86" y="6"/>
                  <a:pt x="86" y="6"/>
                </a:cubicBezTo>
                <a:cubicBezTo>
                  <a:pt x="86" y="6"/>
                  <a:pt x="86" y="6"/>
                  <a:pt x="86" y="6"/>
                </a:cubicBezTo>
                <a:cubicBezTo>
                  <a:pt x="89" y="6"/>
                  <a:pt x="91" y="6"/>
                  <a:pt x="92" y="4"/>
                </a:cubicBezTo>
                <a:cubicBezTo>
                  <a:pt x="92" y="2"/>
                  <a:pt x="96" y="4"/>
                  <a:pt x="97" y="2"/>
                </a:cubicBezTo>
                <a:cubicBezTo>
                  <a:pt x="102" y="2"/>
                  <a:pt x="107" y="1"/>
                  <a:pt x="112" y="0"/>
                </a:cubicBezTo>
                <a:cubicBezTo>
                  <a:pt x="123" y="0"/>
                  <a:pt x="135" y="0"/>
                  <a:pt x="146" y="2"/>
                </a:cubicBezTo>
                <a:close/>
                <a:moveTo>
                  <a:pt x="90" y="4"/>
                </a:moveTo>
                <a:cubicBezTo>
                  <a:pt x="91" y="4"/>
                  <a:pt x="91" y="4"/>
                  <a:pt x="91" y="4"/>
                </a:cubicBezTo>
                <a:cubicBezTo>
                  <a:pt x="90" y="4"/>
                  <a:pt x="90" y="4"/>
                  <a:pt x="90" y="4"/>
                </a:cubicBezTo>
                <a:close/>
                <a:moveTo>
                  <a:pt x="90" y="5"/>
                </a:moveTo>
                <a:cubicBezTo>
                  <a:pt x="89" y="4"/>
                  <a:pt x="88" y="5"/>
                  <a:pt x="88" y="5"/>
                </a:cubicBezTo>
                <a:cubicBezTo>
                  <a:pt x="90" y="5"/>
                  <a:pt x="90" y="5"/>
                  <a:pt x="90" y="5"/>
                </a:cubicBezTo>
                <a:close/>
                <a:moveTo>
                  <a:pt x="142" y="20"/>
                </a:moveTo>
                <a:cubicBezTo>
                  <a:pt x="133" y="18"/>
                  <a:pt x="124" y="17"/>
                  <a:pt x="116" y="18"/>
                </a:cubicBezTo>
                <a:cubicBezTo>
                  <a:pt x="125" y="18"/>
                  <a:pt x="134" y="19"/>
                  <a:pt x="143" y="20"/>
                </a:cubicBezTo>
                <a:cubicBezTo>
                  <a:pt x="142" y="20"/>
                  <a:pt x="142" y="20"/>
                  <a:pt x="142" y="20"/>
                </a:cubicBezTo>
                <a:close/>
                <a:moveTo>
                  <a:pt x="103" y="20"/>
                </a:moveTo>
                <a:cubicBezTo>
                  <a:pt x="106" y="19"/>
                  <a:pt x="106" y="19"/>
                  <a:pt x="106" y="19"/>
                </a:cubicBezTo>
                <a:cubicBezTo>
                  <a:pt x="105" y="19"/>
                  <a:pt x="105" y="19"/>
                  <a:pt x="105" y="19"/>
                </a:cubicBezTo>
                <a:cubicBezTo>
                  <a:pt x="103" y="20"/>
                  <a:pt x="103" y="20"/>
                  <a:pt x="103" y="20"/>
                </a:cubicBezTo>
                <a:close/>
                <a:moveTo>
                  <a:pt x="111" y="20"/>
                </a:moveTo>
                <a:cubicBezTo>
                  <a:pt x="113" y="20"/>
                  <a:pt x="113" y="20"/>
                  <a:pt x="113" y="20"/>
                </a:cubicBezTo>
                <a:cubicBezTo>
                  <a:pt x="113" y="20"/>
                  <a:pt x="113" y="20"/>
                  <a:pt x="113" y="20"/>
                </a:cubicBezTo>
                <a:cubicBezTo>
                  <a:pt x="111" y="20"/>
                  <a:pt x="111" y="20"/>
                  <a:pt x="111" y="20"/>
                </a:cubicBezTo>
                <a:close/>
                <a:moveTo>
                  <a:pt x="101" y="20"/>
                </a:moveTo>
                <a:cubicBezTo>
                  <a:pt x="102" y="20"/>
                  <a:pt x="102" y="20"/>
                  <a:pt x="102" y="20"/>
                </a:cubicBezTo>
                <a:cubicBezTo>
                  <a:pt x="102" y="20"/>
                  <a:pt x="102" y="20"/>
                  <a:pt x="102" y="20"/>
                </a:cubicBezTo>
                <a:cubicBezTo>
                  <a:pt x="101" y="20"/>
                  <a:pt x="101" y="20"/>
                  <a:pt x="101" y="20"/>
                </a:cubicBezTo>
                <a:close/>
                <a:moveTo>
                  <a:pt x="110" y="20"/>
                </a:moveTo>
                <a:cubicBezTo>
                  <a:pt x="109" y="20"/>
                  <a:pt x="109" y="20"/>
                  <a:pt x="109" y="20"/>
                </a:cubicBezTo>
                <a:cubicBezTo>
                  <a:pt x="110" y="20"/>
                  <a:pt x="110" y="20"/>
                  <a:pt x="110" y="20"/>
                </a:cubicBezTo>
                <a:close/>
                <a:moveTo>
                  <a:pt x="121" y="20"/>
                </a:moveTo>
                <a:cubicBezTo>
                  <a:pt x="121" y="20"/>
                  <a:pt x="120" y="20"/>
                  <a:pt x="120" y="20"/>
                </a:cubicBezTo>
                <a:cubicBezTo>
                  <a:pt x="121" y="20"/>
                  <a:pt x="121" y="20"/>
                  <a:pt x="121" y="20"/>
                </a:cubicBezTo>
                <a:cubicBezTo>
                  <a:pt x="121" y="20"/>
                  <a:pt x="121" y="20"/>
                  <a:pt x="121" y="20"/>
                </a:cubicBezTo>
                <a:close/>
                <a:moveTo>
                  <a:pt x="125" y="21"/>
                </a:moveTo>
                <a:cubicBezTo>
                  <a:pt x="125" y="20"/>
                  <a:pt x="125" y="20"/>
                  <a:pt x="125" y="20"/>
                </a:cubicBezTo>
                <a:cubicBezTo>
                  <a:pt x="124" y="20"/>
                  <a:pt x="124" y="20"/>
                  <a:pt x="124" y="20"/>
                </a:cubicBezTo>
                <a:cubicBezTo>
                  <a:pt x="125" y="21"/>
                  <a:pt x="125" y="21"/>
                  <a:pt x="125" y="21"/>
                </a:cubicBezTo>
                <a:close/>
                <a:moveTo>
                  <a:pt x="156" y="25"/>
                </a:moveTo>
                <a:cubicBezTo>
                  <a:pt x="152" y="23"/>
                  <a:pt x="148" y="21"/>
                  <a:pt x="143" y="20"/>
                </a:cubicBezTo>
                <a:cubicBezTo>
                  <a:pt x="153" y="23"/>
                  <a:pt x="153" y="23"/>
                  <a:pt x="153" y="23"/>
                </a:cubicBezTo>
                <a:cubicBezTo>
                  <a:pt x="154" y="24"/>
                  <a:pt x="155" y="25"/>
                  <a:pt x="156" y="25"/>
                </a:cubicBezTo>
                <a:close/>
                <a:moveTo>
                  <a:pt x="106" y="20"/>
                </a:moveTo>
                <a:cubicBezTo>
                  <a:pt x="105" y="21"/>
                  <a:pt x="105" y="21"/>
                  <a:pt x="105" y="21"/>
                </a:cubicBezTo>
                <a:cubicBezTo>
                  <a:pt x="106" y="20"/>
                  <a:pt x="106" y="20"/>
                  <a:pt x="106" y="20"/>
                </a:cubicBezTo>
                <a:close/>
                <a:moveTo>
                  <a:pt x="127" y="20"/>
                </a:moveTo>
                <a:cubicBezTo>
                  <a:pt x="127" y="21"/>
                  <a:pt x="127" y="21"/>
                  <a:pt x="127" y="21"/>
                </a:cubicBezTo>
                <a:cubicBezTo>
                  <a:pt x="127" y="20"/>
                  <a:pt x="127" y="20"/>
                  <a:pt x="127" y="20"/>
                </a:cubicBezTo>
                <a:close/>
                <a:moveTo>
                  <a:pt x="131" y="21"/>
                </a:moveTo>
                <a:cubicBezTo>
                  <a:pt x="132" y="21"/>
                  <a:pt x="132" y="21"/>
                  <a:pt x="132" y="21"/>
                </a:cubicBezTo>
                <a:cubicBezTo>
                  <a:pt x="131" y="21"/>
                  <a:pt x="131" y="21"/>
                  <a:pt x="131" y="21"/>
                </a:cubicBezTo>
                <a:close/>
                <a:moveTo>
                  <a:pt x="112" y="22"/>
                </a:moveTo>
                <a:cubicBezTo>
                  <a:pt x="111" y="22"/>
                  <a:pt x="109" y="23"/>
                  <a:pt x="109" y="21"/>
                </a:cubicBezTo>
                <a:cubicBezTo>
                  <a:pt x="109" y="22"/>
                  <a:pt x="109" y="22"/>
                  <a:pt x="109" y="22"/>
                </a:cubicBezTo>
                <a:cubicBezTo>
                  <a:pt x="108" y="23"/>
                  <a:pt x="106" y="22"/>
                  <a:pt x="104" y="23"/>
                </a:cubicBezTo>
                <a:cubicBezTo>
                  <a:pt x="104" y="23"/>
                  <a:pt x="103" y="24"/>
                  <a:pt x="103" y="23"/>
                </a:cubicBezTo>
                <a:cubicBezTo>
                  <a:pt x="101" y="24"/>
                  <a:pt x="100" y="24"/>
                  <a:pt x="98" y="25"/>
                </a:cubicBezTo>
                <a:cubicBezTo>
                  <a:pt x="97" y="26"/>
                  <a:pt x="95" y="26"/>
                  <a:pt x="93" y="27"/>
                </a:cubicBezTo>
                <a:cubicBezTo>
                  <a:pt x="87" y="29"/>
                  <a:pt x="81" y="31"/>
                  <a:pt x="75" y="35"/>
                </a:cubicBezTo>
                <a:cubicBezTo>
                  <a:pt x="76" y="36"/>
                  <a:pt x="75" y="36"/>
                  <a:pt x="74" y="36"/>
                </a:cubicBezTo>
                <a:cubicBezTo>
                  <a:pt x="74" y="36"/>
                  <a:pt x="74" y="36"/>
                  <a:pt x="74" y="36"/>
                </a:cubicBezTo>
                <a:cubicBezTo>
                  <a:pt x="68" y="41"/>
                  <a:pt x="61" y="45"/>
                  <a:pt x="56" y="52"/>
                </a:cubicBezTo>
                <a:cubicBezTo>
                  <a:pt x="56" y="53"/>
                  <a:pt x="56" y="54"/>
                  <a:pt x="55" y="54"/>
                </a:cubicBezTo>
                <a:cubicBezTo>
                  <a:pt x="57" y="54"/>
                  <a:pt x="57" y="52"/>
                  <a:pt x="58" y="52"/>
                </a:cubicBezTo>
                <a:cubicBezTo>
                  <a:pt x="59" y="52"/>
                  <a:pt x="59" y="52"/>
                  <a:pt x="59" y="52"/>
                </a:cubicBezTo>
                <a:cubicBezTo>
                  <a:pt x="56" y="55"/>
                  <a:pt x="56" y="55"/>
                  <a:pt x="56" y="55"/>
                </a:cubicBezTo>
                <a:cubicBezTo>
                  <a:pt x="55" y="56"/>
                  <a:pt x="55" y="58"/>
                  <a:pt x="54" y="59"/>
                </a:cubicBezTo>
                <a:cubicBezTo>
                  <a:pt x="55" y="58"/>
                  <a:pt x="55" y="58"/>
                  <a:pt x="55" y="58"/>
                </a:cubicBezTo>
                <a:cubicBezTo>
                  <a:pt x="55" y="59"/>
                  <a:pt x="55" y="59"/>
                  <a:pt x="55" y="59"/>
                </a:cubicBezTo>
                <a:cubicBezTo>
                  <a:pt x="55" y="59"/>
                  <a:pt x="55" y="60"/>
                  <a:pt x="55" y="60"/>
                </a:cubicBezTo>
                <a:cubicBezTo>
                  <a:pt x="54" y="60"/>
                  <a:pt x="54" y="60"/>
                  <a:pt x="53" y="59"/>
                </a:cubicBezTo>
                <a:cubicBezTo>
                  <a:pt x="54" y="60"/>
                  <a:pt x="53" y="61"/>
                  <a:pt x="54" y="61"/>
                </a:cubicBezTo>
                <a:cubicBezTo>
                  <a:pt x="50" y="64"/>
                  <a:pt x="50" y="64"/>
                  <a:pt x="50" y="64"/>
                </a:cubicBezTo>
                <a:cubicBezTo>
                  <a:pt x="49" y="64"/>
                  <a:pt x="49" y="66"/>
                  <a:pt x="47" y="65"/>
                </a:cubicBezTo>
                <a:cubicBezTo>
                  <a:pt x="47" y="66"/>
                  <a:pt x="47" y="66"/>
                  <a:pt x="47" y="66"/>
                </a:cubicBezTo>
                <a:cubicBezTo>
                  <a:pt x="48" y="66"/>
                  <a:pt x="48" y="66"/>
                  <a:pt x="48" y="66"/>
                </a:cubicBezTo>
                <a:cubicBezTo>
                  <a:pt x="48" y="66"/>
                  <a:pt x="48" y="66"/>
                  <a:pt x="48" y="66"/>
                </a:cubicBezTo>
                <a:cubicBezTo>
                  <a:pt x="48" y="66"/>
                  <a:pt x="48" y="67"/>
                  <a:pt x="47" y="67"/>
                </a:cubicBezTo>
                <a:cubicBezTo>
                  <a:pt x="49" y="67"/>
                  <a:pt x="49" y="67"/>
                  <a:pt x="49" y="67"/>
                </a:cubicBezTo>
                <a:cubicBezTo>
                  <a:pt x="53" y="65"/>
                  <a:pt x="56" y="61"/>
                  <a:pt x="58" y="58"/>
                </a:cubicBezTo>
                <a:cubicBezTo>
                  <a:pt x="61" y="55"/>
                  <a:pt x="63" y="53"/>
                  <a:pt x="65" y="50"/>
                </a:cubicBezTo>
                <a:cubicBezTo>
                  <a:pt x="67" y="50"/>
                  <a:pt x="68" y="48"/>
                  <a:pt x="69" y="47"/>
                </a:cubicBezTo>
                <a:cubicBezTo>
                  <a:pt x="72" y="44"/>
                  <a:pt x="76" y="42"/>
                  <a:pt x="80" y="39"/>
                </a:cubicBezTo>
                <a:cubicBezTo>
                  <a:pt x="82" y="39"/>
                  <a:pt x="83" y="37"/>
                  <a:pt x="85" y="36"/>
                </a:cubicBezTo>
                <a:cubicBezTo>
                  <a:pt x="108" y="24"/>
                  <a:pt x="142" y="26"/>
                  <a:pt x="164" y="42"/>
                </a:cubicBezTo>
                <a:cubicBezTo>
                  <a:pt x="165" y="42"/>
                  <a:pt x="166" y="43"/>
                  <a:pt x="167" y="44"/>
                </a:cubicBezTo>
                <a:cubicBezTo>
                  <a:pt x="169" y="47"/>
                  <a:pt x="172" y="47"/>
                  <a:pt x="174" y="50"/>
                </a:cubicBezTo>
                <a:cubicBezTo>
                  <a:pt x="178" y="55"/>
                  <a:pt x="183" y="58"/>
                  <a:pt x="186" y="64"/>
                </a:cubicBezTo>
                <a:cubicBezTo>
                  <a:pt x="186" y="65"/>
                  <a:pt x="186" y="65"/>
                  <a:pt x="186" y="65"/>
                </a:cubicBezTo>
                <a:cubicBezTo>
                  <a:pt x="186" y="65"/>
                  <a:pt x="186" y="64"/>
                  <a:pt x="186" y="64"/>
                </a:cubicBezTo>
                <a:cubicBezTo>
                  <a:pt x="186" y="65"/>
                  <a:pt x="186" y="65"/>
                  <a:pt x="186" y="65"/>
                </a:cubicBezTo>
                <a:cubicBezTo>
                  <a:pt x="186" y="65"/>
                  <a:pt x="186" y="65"/>
                  <a:pt x="187" y="65"/>
                </a:cubicBezTo>
                <a:cubicBezTo>
                  <a:pt x="187" y="63"/>
                  <a:pt x="185" y="62"/>
                  <a:pt x="184" y="60"/>
                </a:cubicBezTo>
                <a:cubicBezTo>
                  <a:pt x="184" y="60"/>
                  <a:pt x="184" y="60"/>
                  <a:pt x="184" y="60"/>
                </a:cubicBezTo>
                <a:cubicBezTo>
                  <a:pt x="184" y="60"/>
                  <a:pt x="184" y="60"/>
                  <a:pt x="183" y="60"/>
                </a:cubicBezTo>
                <a:cubicBezTo>
                  <a:pt x="184" y="59"/>
                  <a:pt x="183" y="58"/>
                  <a:pt x="184" y="58"/>
                </a:cubicBezTo>
                <a:cubicBezTo>
                  <a:pt x="181" y="57"/>
                  <a:pt x="181" y="55"/>
                  <a:pt x="179" y="53"/>
                </a:cubicBezTo>
                <a:cubicBezTo>
                  <a:pt x="179" y="51"/>
                  <a:pt x="177" y="51"/>
                  <a:pt x="176" y="49"/>
                </a:cubicBezTo>
                <a:cubicBezTo>
                  <a:pt x="174" y="49"/>
                  <a:pt x="173" y="46"/>
                  <a:pt x="170" y="45"/>
                </a:cubicBezTo>
                <a:cubicBezTo>
                  <a:pt x="170" y="45"/>
                  <a:pt x="169" y="44"/>
                  <a:pt x="169" y="43"/>
                </a:cubicBezTo>
                <a:cubicBezTo>
                  <a:pt x="169" y="44"/>
                  <a:pt x="168" y="43"/>
                  <a:pt x="168" y="43"/>
                </a:cubicBezTo>
                <a:cubicBezTo>
                  <a:pt x="171" y="40"/>
                  <a:pt x="172" y="46"/>
                  <a:pt x="175" y="46"/>
                </a:cubicBezTo>
                <a:cubicBezTo>
                  <a:pt x="175" y="47"/>
                  <a:pt x="175" y="47"/>
                  <a:pt x="175" y="47"/>
                </a:cubicBezTo>
                <a:cubicBezTo>
                  <a:pt x="185" y="55"/>
                  <a:pt x="190" y="66"/>
                  <a:pt x="194" y="77"/>
                </a:cubicBezTo>
                <a:cubicBezTo>
                  <a:pt x="195" y="79"/>
                  <a:pt x="195" y="80"/>
                  <a:pt x="196" y="82"/>
                </a:cubicBezTo>
                <a:cubicBezTo>
                  <a:pt x="197" y="83"/>
                  <a:pt x="194" y="84"/>
                  <a:pt x="197" y="85"/>
                </a:cubicBezTo>
                <a:cubicBezTo>
                  <a:pt x="196" y="85"/>
                  <a:pt x="196" y="85"/>
                  <a:pt x="196" y="85"/>
                </a:cubicBezTo>
                <a:cubicBezTo>
                  <a:pt x="197" y="86"/>
                  <a:pt x="197" y="86"/>
                  <a:pt x="197" y="86"/>
                </a:cubicBezTo>
                <a:cubicBezTo>
                  <a:pt x="197" y="86"/>
                  <a:pt x="197" y="86"/>
                  <a:pt x="197" y="86"/>
                </a:cubicBezTo>
                <a:cubicBezTo>
                  <a:pt x="197" y="86"/>
                  <a:pt x="197" y="87"/>
                  <a:pt x="196" y="86"/>
                </a:cubicBezTo>
                <a:cubicBezTo>
                  <a:pt x="196" y="88"/>
                  <a:pt x="197" y="87"/>
                  <a:pt x="198" y="88"/>
                </a:cubicBezTo>
                <a:cubicBezTo>
                  <a:pt x="198" y="90"/>
                  <a:pt x="199" y="91"/>
                  <a:pt x="198" y="93"/>
                </a:cubicBezTo>
                <a:cubicBezTo>
                  <a:pt x="199" y="93"/>
                  <a:pt x="199" y="93"/>
                  <a:pt x="199" y="93"/>
                </a:cubicBezTo>
                <a:cubicBezTo>
                  <a:pt x="199" y="94"/>
                  <a:pt x="200" y="95"/>
                  <a:pt x="199" y="95"/>
                </a:cubicBezTo>
                <a:cubicBezTo>
                  <a:pt x="199" y="95"/>
                  <a:pt x="199" y="94"/>
                  <a:pt x="198" y="94"/>
                </a:cubicBezTo>
                <a:cubicBezTo>
                  <a:pt x="198" y="96"/>
                  <a:pt x="198" y="96"/>
                  <a:pt x="198" y="96"/>
                </a:cubicBezTo>
                <a:cubicBezTo>
                  <a:pt x="198" y="96"/>
                  <a:pt x="199" y="96"/>
                  <a:pt x="199" y="96"/>
                </a:cubicBezTo>
                <a:cubicBezTo>
                  <a:pt x="199" y="97"/>
                  <a:pt x="198" y="97"/>
                  <a:pt x="198" y="97"/>
                </a:cubicBezTo>
                <a:cubicBezTo>
                  <a:pt x="200" y="97"/>
                  <a:pt x="200" y="97"/>
                  <a:pt x="200" y="97"/>
                </a:cubicBezTo>
                <a:cubicBezTo>
                  <a:pt x="200" y="98"/>
                  <a:pt x="200" y="98"/>
                  <a:pt x="199" y="98"/>
                </a:cubicBezTo>
                <a:cubicBezTo>
                  <a:pt x="200" y="99"/>
                  <a:pt x="200" y="99"/>
                  <a:pt x="200" y="99"/>
                </a:cubicBezTo>
                <a:cubicBezTo>
                  <a:pt x="198" y="99"/>
                  <a:pt x="198" y="99"/>
                  <a:pt x="198" y="99"/>
                </a:cubicBezTo>
                <a:cubicBezTo>
                  <a:pt x="201" y="100"/>
                  <a:pt x="197" y="101"/>
                  <a:pt x="198" y="102"/>
                </a:cubicBezTo>
                <a:cubicBezTo>
                  <a:pt x="197" y="104"/>
                  <a:pt x="198" y="106"/>
                  <a:pt x="197" y="108"/>
                </a:cubicBezTo>
                <a:cubicBezTo>
                  <a:pt x="197" y="109"/>
                  <a:pt x="198" y="110"/>
                  <a:pt x="197" y="111"/>
                </a:cubicBezTo>
                <a:cubicBezTo>
                  <a:pt x="196" y="120"/>
                  <a:pt x="193" y="129"/>
                  <a:pt x="191" y="139"/>
                </a:cubicBezTo>
                <a:cubicBezTo>
                  <a:pt x="191" y="144"/>
                  <a:pt x="188" y="148"/>
                  <a:pt x="187" y="153"/>
                </a:cubicBezTo>
                <a:cubicBezTo>
                  <a:pt x="186" y="153"/>
                  <a:pt x="186" y="156"/>
                  <a:pt x="184" y="156"/>
                </a:cubicBezTo>
                <a:cubicBezTo>
                  <a:pt x="183" y="155"/>
                  <a:pt x="185" y="153"/>
                  <a:pt x="185" y="152"/>
                </a:cubicBezTo>
                <a:cubicBezTo>
                  <a:pt x="184" y="151"/>
                  <a:pt x="184" y="150"/>
                  <a:pt x="185" y="150"/>
                </a:cubicBezTo>
                <a:cubicBezTo>
                  <a:pt x="186" y="149"/>
                  <a:pt x="184" y="149"/>
                  <a:pt x="184" y="148"/>
                </a:cubicBezTo>
                <a:cubicBezTo>
                  <a:pt x="185" y="147"/>
                  <a:pt x="185" y="148"/>
                  <a:pt x="186" y="148"/>
                </a:cubicBezTo>
                <a:cubicBezTo>
                  <a:pt x="185" y="145"/>
                  <a:pt x="188" y="143"/>
                  <a:pt x="188" y="140"/>
                </a:cubicBezTo>
                <a:cubicBezTo>
                  <a:pt x="187" y="141"/>
                  <a:pt x="187" y="141"/>
                  <a:pt x="187" y="141"/>
                </a:cubicBezTo>
                <a:cubicBezTo>
                  <a:pt x="186" y="143"/>
                  <a:pt x="185" y="145"/>
                  <a:pt x="184" y="146"/>
                </a:cubicBezTo>
                <a:cubicBezTo>
                  <a:pt x="184" y="148"/>
                  <a:pt x="182" y="148"/>
                  <a:pt x="183" y="149"/>
                </a:cubicBezTo>
                <a:cubicBezTo>
                  <a:pt x="182" y="150"/>
                  <a:pt x="182" y="150"/>
                  <a:pt x="182" y="150"/>
                </a:cubicBezTo>
                <a:cubicBezTo>
                  <a:pt x="181" y="151"/>
                  <a:pt x="180" y="153"/>
                  <a:pt x="178" y="154"/>
                </a:cubicBezTo>
                <a:cubicBezTo>
                  <a:pt x="176" y="152"/>
                  <a:pt x="179" y="152"/>
                  <a:pt x="179" y="150"/>
                </a:cubicBezTo>
                <a:cubicBezTo>
                  <a:pt x="179" y="149"/>
                  <a:pt x="181" y="150"/>
                  <a:pt x="180" y="149"/>
                </a:cubicBezTo>
                <a:cubicBezTo>
                  <a:pt x="180" y="148"/>
                  <a:pt x="181" y="148"/>
                  <a:pt x="181" y="148"/>
                </a:cubicBezTo>
                <a:cubicBezTo>
                  <a:pt x="182" y="146"/>
                  <a:pt x="182" y="145"/>
                  <a:pt x="183" y="144"/>
                </a:cubicBezTo>
                <a:cubicBezTo>
                  <a:pt x="184" y="143"/>
                  <a:pt x="184" y="143"/>
                  <a:pt x="185" y="142"/>
                </a:cubicBezTo>
                <a:cubicBezTo>
                  <a:pt x="186" y="138"/>
                  <a:pt x="189" y="134"/>
                  <a:pt x="190" y="130"/>
                </a:cubicBezTo>
                <a:cubicBezTo>
                  <a:pt x="191" y="118"/>
                  <a:pt x="194" y="104"/>
                  <a:pt x="192" y="92"/>
                </a:cubicBezTo>
                <a:cubicBezTo>
                  <a:pt x="192" y="90"/>
                  <a:pt x="191" y="88"/>
                  <a:pt x="190" y="85"/>
                </a:cubicBezTo>
                <a:cubicBezTo>
                  <a:pt x="191" y="85"/>
                  <a:pt x="191" y="85"/>
                  <a:pt x="191" y="85"/>
                </a:cubicBezTo>
                <a:cubicBezTo>
                  <a:pt x="189" y="81"/>
                  <a:pt x="188" y="77"/>
                  <a:pt x="186" y="74"/>
                </a:cubicBezTo>
                <a:cubicBezTo>
                  <a:pt x="181" y="60"/>
                  <a:pt x="168" y="47"/>
                  <a:pt x="154" y="41"/>
                </a:cubicBezTo>
                <a:cubicBezTo>
                  <a:pt x="153" y="41"/>
                  <a:pt x="153" y="39"/>
                  <a:pt x="152" y="40"/>
                </a:cubicBezTo>
                <a:cubicBezTo>
                  <a:pt x="151" y="39"/>
                  <a:pt x="149" y="39"/>
                  <a:pt x="150" y="38"/>
                </a:cubicBezTo>
                <a:cubicBezTo>
                  <a:pt x="142" y="34"/>
                  <a:pt x="132" y="33"/>
                  <a:pt x="123" y="32"/>
                </a:cubicBezTo>
                <a:cubicBezTo>
                  <a:pt x="121" y="32"/>
                  <a:pt x="120" y="31"/>
                  <a:pt x="119" y="32"/>
                </a:cubicBezTo>
                <a:cubicBezTo>
                  <a:pt x="116" y="31"/>
                  <a:pt x="114" y="32"/>
                  <a:pt x="111" y="33"/>
                </a:cubicBezTo>
                <a:cubicBezTo>
                  <a:pt x="110" y="33"/>
                  <a:pt x="108" y="32"/>
                  <a:pt x="107" y="34"/>
                </a:cubicBezTo>
                <a:cubicBezTo>
                  <a:pt x="105" y="33"/>
                  <a:pt x="104" y="35"/>
                  <a:pt x="102" y="35"/>
                </a:cubicBezTo>
                <a:cubicBezTo>
                  <a:pt x="99" y="36"/>
                  <a:pt x="95" y="37"/>
                  <a:pt x="91" y="38"/>
                </a:cubicBezTo>
                <a:cubicBezTo>
                  <a:pt x="87" y="40"/>
                  <a:pt x="84" y="42"/>
                  <a:pt x="80" y="44"/>
                </a:cubicBezTo>
                <a:cubicBezTo>
                  <a:pt x="77" y="46"/>
                  <a:pt x="73" y="49"/>
                  <a:pt x="71" y="52"/>
                </a:cubicBezTo>
                <a:cubicBezTo>
                  <a:pt x="70" y="52"/>
                  <a:pt x="69" y="52"/>
                  <a:pt x="70" y="53"/>
                </a:cubicBezTo>
                <a:cubicBezTo>
                  <a:pt x="74" y="49"/>
                  <a:pt x="79" y="45"/>
                  <a:pt x="84" y="42"/>
                </a:cubicBezTo>
                <a:cubicBezTo>
                  <a:pt x="84" y="43"/>
                  <a:pt x="84" y="43"/>
                  <a:pt x="84" y="43"/>
                </a:cubicBezTo>
                <a:cubicBezTo>
                  <a:pt x="80" y="46"/>
                  <a:pt x="75" y="49"/>
                  <a:pt x="71" y="52"/>
                </a:cubicBezTo>
                <a:cubicBezTo>
                  <a:pt x="71" y="53"/>
                  <a:pt x="70" y="53"/>
                  <a:pt x="70" y="54"/>
                </a:cubicBezTo>
                <a:cubicBezTo>
                  <a:pt x="61" y="62"/>
                  <a:pt x="54" y="71"/>
                  <a:pt x="51" y="81"/>
                </a:cubicBezTo>
                <a:cubicBezTo>
                  <a:pt x="48" y="87"/>
                  <a:pt x="47" y="93"/>
                  <a:pt x="46" y="100"/>
                </a:cubicBezTo>
                <a:cubicBezTo>
                  <a:pt x="47" y="101"/>
                  <a:pt x="47" y="101"/>
                  <a:pt x="47" y="101"/>
                </a:cubicBezTo>
                <a:cubicBezTo>
                  <a:pt x="46" y="104"/>
                  <a:pt x="46" y="107"/>
                  <a:pt x="46" y="110"/>
                </a:cubicBezTo>
                <a:cubicBezTo>
                  <a:pt x="46" y="111"/>
                  <a:pt x="47" y="113"/>
                  <a:pt x="46" y="114"/>
                </a:cubicBezTo>
                <a:cubicBezTo>
                  <a:pt x="47" y="128"/>
                  <a:pt x="51" y="141"/>
                  <a:pt x="57" y="154"/>
                </a:cubicBezTo>
                <a:cubicBezTo>
                  <a:pt x="58" y="154"/>
                  <a:pt x="58" y="155"/>
                  <a:pt x="58" y="155"/>
                </a:cubicBezTo>
                <a:cubicBezTo>
                  <a:pt x="60" y="156"/>
                  <a:pt x="61" y="159"/>
                  <a:pt x="63" y="160"/>
                </a:cubicBezTo>
                <a:cubicBezTo>
                  <a:pt x="61" y="161"/>
                  <a:pt x="63" y="162"/>
                  <a:pt x="64" y="163"/>
                </a:cubicBezTo>
                <a:cubicBezTo>
                  <a:pt x="63" y="164"/>
                  <a:pt x="63" y="164"/>
                  <a:pt x="63" y="164"/>
                </a:cubicBezTo>
                <a:cubicBezTo>
                  <a:pt x="63" y="164"/>
                  <a:pt x="63" y="165"/>
                  <a:pt x="63" y="165"/>
                </a:cubicBezTo>
                <a:cubicBezTo>
                  <a:pt x="63" y="167"/>
                  <a:pt x="66" y="168"/>
                  <a:pt x="65" y="170"/>
                </a:cubicBezTo>
                <a:cubicBezTo>
                  <a:pt x="65" y="171"/>
                  <a:pt x="66" y="171"/>
                  <a:pt x="67" y="172"/>
                </a:cubicBezTo>
                <a:cubicBezTo>
                  <a:pt x="67" y="171"/>
                  <a:pt x="68" y="171"/>
                  <a:pt x="67" y="170"/>
                </a:cubicBezTo>
                <a:cubicBezTo>
                  <a:pt x="68" y="171"/>
                  <a:pt x="69" y="170"/>
                  <a:pt x="70" y="171"/>
                </a:cubicBezTo>
                <a:cubicBezTo>
                  <a:pt x="71" y="171"/>
                  <a:pt x="72" y="172"/>
                  <a:pt x="73" y="172"/>
                </a:cubicBezTo>
                <a:cubicBezTo>
                  <a:pt x="74" y="173"/>
                  <a:pt x="75" y="173"/>
                  <a:pt x="76" y="173"/>
                </a:cubicBezTo>
                <a:cubicBezTo>
                  <a:pt x="77" y="173"/>
                  <a:pt x="76" y="174"/>
                  <a:pt x="76" y="175"/>
                </a:cubicBezTo>
                <a:cubicBezTo>
                  <a:pt x="76" y="175"/>
                  <a:pt x="77" y="175"/>
                  <a:pt x="77" y="175"/>
                </a:cubicBezTo>
                <a:cubicBezTo>
                  <a:pt x="76" y="174"/>
                  <a:pt x="76" y="174"/>
                  <a:pt x="76" y="174"/>
                </a:cubicBezTo>
                <a:cubicBezTo>
                  <a:pt x="77" y="173"/>
                  <a:pt x="78" y="174"/>
                  <a:pt x="78" y="175"/>
                </a:cubicBezTo>
                <a:cubicBezTo>
                  <a:pt x="78" y="175"/>
                  <a:pt x="79" y="175"/>
                  <a:pt x="78" y="176"/>
                </a:cubicBezTo>
                <a:cubicBezTo>
                  <a:pt x="76" y="177"/>
                  <a:pt x="79" y="179"/>
                  <a:pt x="78" y="181"/>
                </a:cubicBezTo>
                <a:cubicBezTo>
                  <a:pt x="79" y="183"/>
                  <a:pt x="81" y="183"/>
                  <a:pt x="83" y="184"/>
                </a:cubicBezTo>
                <a:cubicBezTo>
                  <a:pt x="84" y="183"/>
                  <a:pt x="82" y="183"/>
                  <a:pt x="82" y="182"/>
                </a:cubicBezTo>
                <a:cubicBezTo>
                  <a:pt x="82" y="182"/>
                  <a:pt x="82" y="182"/>
                  <a:pt x="82" y="182"/>
                </a:cubicBezTo>
                <a:cubicBezTo>
                  <a:pt x="83" y="183"/>
                  <a:pt x="83" y="181"/>
                  <a:pt x="84" y="182"/>
                </a:cubicBezTo>
                <a:cubicBezTo>
                  <a:pt x="84" y="183"/>
                  <a:pt x="84" y="184"/>
                  <a:pt x="83" y="185"/>
                </a:cubicBezTo>
                <a:cubicBezTo>
                  <a:pt x="84" y="185"/>
                  <a:pt x="85" y="185"/>
                  <a:pt x="85" y="186"/>
                </a:cubicBezTo>
                <a:cubicBezTo>
                  <a:pt x="84" y="186"/>
                  <a:pt x="84" y="186"/>
                  <a:pt x="83" y="186"/>
                </a:cubicBezTo>
                <a:cubicBezTo>
                  <a:pt x="83" y="187"/>
                  <a:pt x="82" y="187"/>
                  <a:pt x="82" y="188"/>
                </a:cubicBezTo>
                <a:cubicBezTo>
                  <a:pt x="82" y="188"/>
                  <a:pt x="81" y="188"/>
                  <a:pt x="80" y="189"/>
                </a:cubicBezTo>
                <a:cubicBezTo>
                  <a:pt x="78" y="187"/>
                  <a:pt x="78" y="192"/>
                  <a:pt x="76" y="189"/>
                </a:cubicBezTo>
                <a:cubicBezTo>
                  <a:pt x="75" y="189"/>
                  <a:pt x="73" y="190"/>
                  <a:pt x="72" y="189"/>
                </a:cubicBezTo>
                <a:cubicBezTo>
                  <a:pt x="73" y="190"/>
                  <a:pt x="73" y="190"/>
                  <a:pt x="73" y="190"/>
                </a:cubicBezTo>
                <a:cubicBezTo>
                  <a:pt x="74" y="190"/>
                  <a:pt x="73" y="192"/>
                  <a:pt x="75" y="192"/>
                </a:cubicBezTo>
                <a:cubicBezTo>
                  <a:pt x="75" y="192"/>
                  <a:pt x="74" y="192"/>
                  <a:pt x="74" y="191"/>
                </a:cubicBezTo>
                <a:cubicBezTo>
                  <a:pt x="75" y="192"/>
                  <a:pt x="76" y="193"/>
                  <a:pt x="77" y="194"/>
                </a:cubicBezTo>
                <a:cubicBezTo>
                  <a:pt x="77" y="195"/>
                  <a:pt x="75" y="193"/>
                  <a:pt x="74" y="193"/>
                </a:cubicBezTo>
                <a:cubicBezTo>
                  <a:pt x="73" y="193"/>
                  <a:pt x="73" y="194"/>
                  <a:pt x="73" y="195"/>
                </a:cubicBezTo>
                <a:cubicBezTo>
                  <a:pt x="73" y="195"/>
                  <a:pt x="72" y="195"/>
                  <a:pt x="72" y="195"/>
                </a:cubicBezTo>
                <a:cubicBezTo>
                  <a:pt x="72" y="195"/>
                  <a:pt x="72" y="195"/>
                  <a:pt x="72" y="195"/>
                </a:cubicBezTo>
                <a:cubicBezTo>
                  <a:pt x="70" y="196"/>
                  <a:pt x="69" y="192"/>
                  <a:pt x="68" y="192"/>
                </a:cubicBezTo>
                <a:cubicBezTo>
                  <a:pt x="67" y="193"/>
                  <a:pt x="67" y="193"/>
                  <a:pt x="67" y="193"/>
                </a:cubicBezTo>
                <a:cubicBezTo>
                  <a:pt x="68" y="194"/>
                  <a:pt x="68" y="194"/>
                  <a:pt x="68" y="194"/>
                </a:cubicBezTo>
                <a:cubicBezTo>
                  <a:pt x="72" y="197"/>
                  <a:pt x="76" y="198"/>
                  <a:pt x="80" y="199"/>
                </a:cubicBezTo>
                <a:cubicBezTo>
                  <a:pt x="80" y="199"/>
                  <a:pt x="80" y="199"/>
                  <a:pt x="80" y="199"/>
                </a:cubicBezTo>
                <a:cubicBezTo>
                  <a:pt x="80" y="199"/>
                  <a:pt x="80" y="199"/>
                  <a:pt x="80" y="199"/>
                </a:cubicBezTo>
                <a:cubicBezTo>
                  <a:pt x="78" y="197"/>
                  <a:pt x="74" y="196"/>
                  <a:pt x="73" y="194"/>
                </a:cubicBezTo>
                <a:cubicBezTo>
                  <a:pt x="73" y="194"/>
                  <a:pt x="74" y="194"/>
                  <a:pt x="74" y="194"/>
                </a:cubicBezTo>
                <a:cubicBezTo>
                  <a:pt x="74" y="194"/>
                  <a:pt x="74" y="194"/>
                  <a:pt x="74" y="194"/>
                </a:cubicBezTo>
                <a:cubicBezTo>
                  <a:pt x="74" y="196"/>
                  <a:pt x="76" y="195"/>
                  <a:pt x="77" y="194"/>
                </a:cubicBezTo>
                <a:cubicBezTo>
                  <a:pt x="78" y="196"/>
                  <a:pt x="78" y="196"/>
                  <a:pt x="78" y="196"/>
                </a:cubicBezTo>
                <a:cubicBezTo>
                  <a:pt x="78" y="197"/>
                  <a:pt x="77" y="195"/>
                  <a:pt x="77" y="196"/>
                </a:cubicBezTo>
                <a:cubicBezTo>
                  <a:pt x="79" y="197"/>
                  <a:pt x="79" y="197"/>
                  <a:pt x="79" y="197"/>
                </a:cubicBezTo>
                <a:cubicBezTo>
                  <a:pt x="78" y="196"/>
                  <a:pt x="79" y="196"/>
                  <a:pt x="79" y="196"/>
                </a:cubicBezTo>
                <a:cubicBezTo>
                  <a:pt x="82" y="198"/>
                  <a:pt x="86" y="198"/>
                  <a:pt x="88" y="199"/>
                </a:cubicBezTo>
                <a:cubicBezTo>
                  <a:pt x="87" y="200"/>
                  <a:pt x="90" y="200"/>
                  <a:pt x="90" y="201"/>
                </a:cubicBezTo>
                <a:cubicBezTo>
                  <a:pt x="90" y="201"/>
                  <a:pt x="91" y="202"/>
                  <a:pt x="90" y="202"/>
                </a:cubicBezTo>
                <a:cubicBezTo>
                  <a:pt x="91" y="201"/>
                  <a:pt x="93" y="201"/>
                  <a:pt x="94" y="202"/>
                </a:cubicBezTo>
                <a:cubicBezTo>
                  <a:pt x="95" y="202"/>
                  <a:pt x="97" y="203"/>
                  <a:pt x="98" y="202"/>
                </a:cubicBezTo>
                <a:cubicBezTo>
                  <a:pt x="108" y="204"/>
                  <a:pt x="121" y="205"/>
                  <a:pt x="132" y="202"/>
                </a:cubicBezTo>
                <a:cubicBezTo>
                  <a:pt x="134" y="203"/>
                  <a:pt x="136" y="201"/>
                  <a:pt x="138" y="201"/>
                </a:cubicBezTo>
                <a:cubicBezTo>
                  <a:pt x="148" y="199"/>
                  <a:pt x="159" y="196"/>
                  <a:pt x="168" y="190"/>
                </a:cubicBezTo>
                <a:cubicBezTo>
                  <a:pt x="168" y="189"/>
                  <a:pt x="170" y="189"/>
                  <a:pt x="170" y="188"/>
                </a:cubicBezTo>
                <a:cubicBezTo>
                  <a:pt x="170" y="188"/>
                  <a:pt x="170" y="188"/>
                  <a:pt x="169" y="188"/>
                </a:cubicBezTo>
                <a:cubicBezTo>
                  <a:pt x="172" y="185"/>
                  <a:pt x="176" y="183"/>
                  <a:pt x="179" y="180"/>
                </a:cubicBezTo>
                <a:cubicBezTo>
                  <a:pt x="179" y="180"/>
                  <a:pt x="179" y="180"/>
                  <a:pt x="179" y="180"/>
                </a:cubicBezTo>
                <a:cubicBezTo>
                  <a:pt x="179" y="180"/>
                  <a:pt x="180" y="179"/>
                  <a:pt x="180" y="180"/>
                </a:cubicBezTo>
                <a:cubicBezTo>
                  <a:pt x="181" y="179"/>
                  <a:pt x="181" y="178"/>
                  <a:pt x="181" y="178"/>
                </a:cubicBezTo>
                <a:cubicBezTo>
                  <a:pt x="175" y="183"/>
                  <a:pt x="169" y="187"/>
                  <a:pt x="162" y="191"/>
                </a:cubicBezTo>
                <a:cubicBezTo>
                  <a:pt x="164" y="191"/>
                  <a:pt x="166" y="189"/>
                  <a:pt x="167" y="189"/>
                </a:cubicBezTo>
                <a:cubicBezTo>
                  <a:pt x="165" y="191"/>
                  <a:pt x="162" y="192"/>
                  <a:pt x="160" y="192"/>
                </a:cubicBezTo>
                <a:cubicBezTo>
                  <a:pt x="147" y="197"/>
                  <a:pt x="135" y="201"/>
                  <a:pt x="120" y="200"/>
                </a:cubicBezTo>
                <a:cubicBezTo>
                  <a:pt x="117" y="199"/>
                  <a:pt x="112" y="200"/>
                  <a:pt x="109" y="199"/>
                </a:cubicBezTo>
                <a:cubicBezTo>
                  <a:pt x="108" y="200"/>
                  <a:pt x="108" y="200"/>
                  <a:pt x="108" y="200"/>
                </a:cubicBezTo>
                <a:cubicBezTo>
                  <a:pt x="107" y="199"/>
                  <a:pt x="105" y="198"/>
                  <a:pt x="103" y="199"/>
                </a:cubicBezTo>
                <a:cubicBezTo>
                  <a:pt x="102" y="198"/>
                  <a:pt x="100" y="199"/>
                  <a:pt x="99" y="197"/>
                </a:cubicBezTo>
                <a:cubicBezTo>
                  <a:pt x="108" y="197"/>
                  <a:pt x="116" y="199"/>
                  <a:pt x="125" y="198"/>
                </a:cubicBezTo>
                <a:cubicBezTo>
                  <a:pt x="130" y="197"/>
                  <a:pt x="135" y="196"/>
                  <a:pt x="139" y="195"/>
                </a:cubicBezTo>
                <a:cubicBezTo>
                  <a:pt x="139" y="195"/>
                  <a:pt x="139" y="195"/>
                  <a:pt x="139" y="195"/>
                </a:cubicBezTo>
                <a:cubicBezTo>
                  <a:pt x="140" y="195"/>
                  <a:pt x="140" y="195"/>
                  <a:pt x="141" y="195"/>
                </a:cubicBezTo>
                <a:cubicBezTo>
                  <a:pt x="144" y="193"/>
                  <a:pt x="147" y="193"/>
                  <a:pt x="150" y="192"/>
                </a:cubicBezTo>
                <a:cubicBezTo>
                  <a:pt x="151" y="191"/>
                  <a:pt x="152" y="191"/>
                  <a:pt x="152" y="191"/>
                </a:cubicBezTo>
                <a:cubicBezTo>
                  <a:pt x="141" y="194"/>
                  <a:pt x="130" y="198"/>
                  <a:pt x="118" y="198"/>
                </a:cubicBezTo>
                <a:cubicBezTo>
                  <a:pt x="113" y="199"/>
                  <a:pt x="110" y="196"/>
                  <a:pt x="106" y="196"/>
                </a:cubicBezTo>
                <a:cubicBezTo>
                  <a:pt x="103" y="194"/>
                  <a:pt x="103" y="194"/>
                  <a:pt x="103" y="194"/>
                </a:cubicBezTo>
                <a:cubicBezTo>
                  <a:pt x="104" y="194"/>
                  <a:pt x="104" y="194"/>
                  <a:pt x="104" y="194"/>
                </a:cubicBezTo>
                <a:cubicBezTo>
                  <a:pt x="108" y="194"/>
                  <a:pt x="113" y="195"/>
                  <a:pt x="118" y="196"/>
                </a:cubicBezTo>
                <a:cubicBezTo>
                  <a:pt x="119" y="195"/>
                  <a:pt x="119" y="195"/>
                  <a:pt x="119" y="195"/>
                </a:cubicBezTo>
                <a:cubicBezTo>
                  <a:pt x="129" y="194"/>
                  <a:pt x="129" y="194"/>
                  <a:pt x="129" y="194"/>
                </a:cubicBezTo>
                <a:cubicBezTo>
                  <a:pt x="127" y="194"/>
                  <a:pt x="127" y="194"/>
                  <a:pt x="127" y="194"/>
                </a:cubicBezTo>
                <a:cubicBezTo>
                  <a:pt x="129" y="193"/>
                  <a:pt x="133" y="194"/>
                  <a:pt x="134" y="193"/>
                </a:cubicBezTo>
                <a:cubicBezTo>
                  <a:pt x="133" y="193"/>
                  <a:pt x="133" y="193"/>
                  <a:pt x="133" y="193"/>
                </a:cubicBezTo>
                <a:cubicBezTo>
                  <a:pt x="131" y="193"/>
                  <a:pt x="129" y="194"/>
                  <a:pt x="127" y="193"/>
                </a:cubicBezTo>
                <a:cubicBezTo>
                  <a:pt x="127" y="193"/>
                  <a:pt x="128" y="194"/>
                  <a:pt x="127" y="194"/>
                </a:cubicBezTo>
                <a:cubicBezTo>
                  <a:pt x="122" y="194"/>
                  <a:pt x="117" y="192"/>
                  <a:pt x="112" y="193"/>
                </a:cubicBezTo>
                <a:cubicBezTo>
                  <a:pt x="111" y="193"/>
                  <a:pt x="111" y="193"/>
                  <a:pt x="111" y="193"/>
                </a:cubicBezTo>
                <a:cubicBezTo>
                  <a:pt x="112" y="191"/>
                  <a:pt x="114" y="193"/>
                  <a:pt x="116" y="192"/>
                </a:cubicBezTo>
                <a:cubicBezTo>
                  <a:pt x="116" y="191"/>
                  <a:pt x="116" y="191"/>
                  <a:pt x="116" y="191"/>
                </a:cubicBezTo>
                <a:cubicBezTo>
                  <a:pt x="117" y="192"/>
                  <a:pt x="117" y="192"/>
                  <a:pt x="117" y="192"/>
                </a:cubicBezTo>
                <a:cubicBezTo>
                  <a:pt x="118" y="191"/>
                  <a:pt x="119" y="192"/>
                  <a:pt x="120" y="191"/>
                </a:cubicBezTo>
                <a:cubicBezTo>
                  <a:pt x="119" y="190"/>
                  <a:pt x="119" y="190"/>
                  <a:pt x="119" y="190"/>
                </a:cubicBezTo>
                <a:cubicBezTo>
                  <a:pt x="119" y="189"/>
                  <a:pt x="119" y="189"/>
                  <a:pt x="119" y="189"/>
                </a:cubicBezTo>
                <a:cubicBezTo>
                  <a:pt x="121" y="190"/>
                  <a:pt x="124" y="191"/>
                  <a:pt x="126" y="190"/>
                </a:cubicBezTo>
                <a:cubicBezTo>
                  <a:pt x="133" y="190"/>
                  <a:pt x="139" y="188"/>
                  <a:pt x="145" y="187"/>
                </a:cubicBezTo>
                <a:cubicBezTo>
                  <a:pt x="141" y="189"/>
                  <a:pt x="136" y="190"/>
                  <a:pt x="132" y="191"/>
                </a:cubicBezTo>
                <a:cubicBezTo>
                  <a:pt x="141" y="192"/>
                  <a:pt x="150" y="188"/>
                  <a:pt x="158" y="185"/>
                </a:cubicBezTo>
                <a:cubicBezTo>
                  <a:pt x="160" y="184"/>
                  <a:pt x="161" y="183"/>
                  <a:pt x="163" y="183"/>
                </a:cubicBezTo>
                <a:cubicBezTo>
                  <a:pt x="163" y="182"/>
                  <a:pt x="164" y="182"/>
                  <a:pt x="164" y="182"/>
                </a:cubicBezTo>
                <a:cubicBezTo>
                  <a:pt x="167" y="182"/>
                  <a:pt x="167" y="179"/>
                  <a:pt x="170" y="179"/>
                </a:cubicBezTo>
                <a:cubicBezTo>
                  <a:pt x="170" y="177"/>
                  <a:pt x="171" y="178"/>
                  <a:pt x="172" y="177"/>
                </a:cubicBezTo>
                <a:cubicBezTo>
                  <a:pt x="172" y="177"/>
                  <a:pt x="172" y="177"/>
                  <a:pt x="173" y="176"/>
                </a:cubicBezTo>
                <a:cubicBezTo>
                  <a:pt x="173" y="175"/>
                  <a:pt x="173" y="176"/>
                  <a:pt x="174" y="175"/>
                </a:cubicBezTo>
                <a:cubicBezTo>
                  <a:pt x="176" y="176"/>
                  <a:pt x="175" y="173"/>
                  <a:pt x="176" y="174"/>
                </a:cubicBezTo>
                <a:cubicBezTo>
                  <a:pt x="176" y="173"/>
                  <a:pt x="176" y="173"/>
                  <a:pt x="176" y="173"/>
                </a:cubicBezTo>
                <a:cubicBezTo>
                  <a:pt x="176" y="173"/>
                  <a:pt x="177" y="173"/>
                  <a:pt x="177" y="174"/>
                </a:cubicBezTo>
                <a:cubicBezTo>
                  <a:pt x="176" y="173"/>
                  <a:pt x="178" y="173"/>
                  <a:pt x="178" y="172"/>
                </a:cubicBezTo>
                <a:cubicBezTo>
                  <a:pt x="179" y="172"/>
                  <a:pt x="179" y="172"/>
                  <a:pt x="179" y="171"/>
                </a:cubicBezTo>
                <a:cubicBezTo>
                  <a:pt x="181" y="170"/>
                  <a:pt x="181" y="167"/>
                  <a:pt x="184" y="168"/>
                </a:cubicBezTo>
                <a:cubicBezTo>
                  <a:pt x="183" y="168"/>
                  <a:pt x="182" y="167"/>
                  <a:pt x="183" y="166"/>
                </a:cubicBezTo>
                <a:cubicBezTo>
                  <a:pt x="184" y="167"/>
                  <a:pt x="186" y="166"/>
                  <a:pt x="186" y="166"/>
                </a:cubicBezTo>
                <a:cubicBezTo>
                  <a:pt x="186" y="166"/>
                  <a:pt x="186" y="166"/>
                  <a:pt x="186" y="165"/>
                </a:cubicBezTo>
                <a:cubicBezTo>
                  <a:pt x="186" y="164"/>
                  <a:pt x="187" y="164"/>
                  <a:pt x="188" y="164"/>
                </a:cubicBezTo>
                <a:cubicBezTo>
                  <a:pt x="186" y="162"/>
                  <a:pt x="191" y="161"/>
                  <a:pt x="191" y="159"/>
                </a:cubicBezTo>
                <a:cubicBezTo>
                  <a:pt x="191" y="158"/>
                  <a:pt x="191" y="159"/>
                  <a:pt x="192" y="159"/>
                </a:cubicBezTo>
                <a:cubicBezTo>
                  <a:pt x="192" y="158"/>
                  <a:pt x="191" y="158"/>
                  <a:pt x="192" y="157"/>
                </a:cubicBezTo>
                <a:cubicBezTo>
                  <a:pt x="193" y="157"/>
                  <a:pt x="192" y="155"/>
                  <a:pt x="194" y="155"/>
                </a:cubicBezTo>
                <a:cubicBezTo>
                  <a:pt x="195" y="154"/>
                  <a:pt x="195" y="152"/>
                  <a:pt x="196" y="152"/>
                </a:cubicBezTo>
                <a:cubicBezTo>
                  <a:pt x="197" y="149"/>
                  <a:pt x="199" y="146"/>
                  <a:pt x="200" y="144"/>
                </a:cubicBezTo>
                <a:cubicBezTo>
                  <a:pt x="199" y="143"/>
                  <a:pt x="201" y="143"/>
                  <a:pt x="200" y="142"/>
                </a:cubicBezTo>
                <a:cubicBezTo>
                  <a:pt x="204" y="133"/>
                  <a:pt x="204" y="133"/>
                  <a:pt x="204" y="133"/>
                </a:cubicBezTo>
                <a:cubicBezTo>
                  <a:pt x="203" y="131"/>
                  <a:pt x="206" y="130"/>
                  <a:pt x="205" y="128"/>
                </a:cubicBezTo>
                <a:cubicBezTo>
                  <a:pt x="206" y="126"/>
                  <a:pt x="205" y="124"/>
                  <a:pt x="207" y="122"/>
                </a:cubicBezTo>
                <a:cubicBezTo>
                  <a:pt x="206" y="121"/>
                  <a:pt x="207" y="121"/>
                  <a:pt x="207" y="120"/>
                </a:cubicBezTo>
                <a:cubicBezTo>
                  <a:pt x="208" y="116"/>
                  <a:pt x="208" y="111"/>
                  <a:pt x="208" y="107"/>
                </a:cubicBezTo>
                <a:cubicBezTo>
                  <a:pt x="209" y="105"/>
                  <a:pt x="208" y="103"/>
                  <a:pt x="208" y="101"/>
                </a:cubicBezTo>
                <a:cubicBezTo>
                  <a:pt x="208" y="96"/>
                  <a:pt x="207" y="92"/>
                  <a:pt x="206" y="88"/>
                </a:cubicBezTo>
                <a:cubicBezTo>
                  <a:pt x="208" y="86"/>
                  <a:pt x="202" y="84"/>
                  <a:pt x="204" y="81"/>
                </a:cubicBezTo>
                <a:cubicBezTo>
                  <a:pt x="205" y="82"/>
                  <a:pt x="205" y="84"/>
                  <a:pt x="205" y="85"/>
                </a:cubicBezTo>
                <a:cubicBezTo>
                  <a:pt x="205" y="82"/>
                  <a:pt x="204" y="80"/>
                  <a:pt x="202" y="79"/>
                </a:cubicBezTo>
                <a:cubicBezTo>
                  <a:pt x="203" y="78"/>
                  <a:pt x="204" y="78"/>
                  <a:pt x="203" y="78"/>
                </a:cubicBezTo>
                <a:cubicBezTo>
                  <a:pt x="203" y="78"/>
                  <a:pt x="203" y="78"/>
                  <a:pt x="203" y="78"/>
                </a:cubicBezTo>
                <a:cubicBezTo>
                  <a:pt x="204" y="77"/>
                  <a:pt x="202" y="76"/>
                  <a:pt x="202" y="75"/>
                </a:cubicBezTo>
                <a:cubicBezTo>
                  <a:pt x="202" y="75"/>
                  <a:pt x="202" y="76"/>
                  <a:pt x="201" y="75"/>
                </a:cubicBezTo>
                <a:cubicBezTo>
                  <a:pt x="204" y="74"/>
                  <a:pt x="200" y="73"/>
                  <a:pt x="201" y="72"/>
                </a:cubicBezTo>
                <a:cubicBezTo>
                  <a:pt x="201" y="72"/>
                  <a:pt x="201" y="72"/>
                  <a:pt x="201" y="72"/>
                </a:cubicBezTo>
                <a:cubicBezTo>
                  <a:pt x="200" y="72"/>
                  <a:pt x="201" y="71"/>
                  <a:pt x="201" y="71"/>
                </a:cubicBezTo>
                <a:cubicBezTo>
                  <a:pt x="200" y="71"/>
                  <a:pt x="200" y="71"/>
                  <a:pt x="200" y="71"/>
                </a:cubicBezTo>
                <a:cubicBezTo>
                  <a:pt x="199" y="70"/>
                  <a:pt x="200" y="69"/>
                  <a:pt x="198" y="68"/>
                </a:cubicBezTo>
                <a:cubicBezTo>
                  <a:pt x="198" y="66"/>
                  <a:pt x="197" y="64"/>
                  <a:pt x="196" y="63"/>
                </a:cubicBezTo>
                <a:cubicBezTo>
                  <a:pt x="196" y="61"/>
                  <a:pt x="194" y="61"/>
                  <a:pt x="194" y="60"/>
                </a:cubicBezTo>
                <a:cubicBezTo>
                  <a:pt x="192" y="59"/>
                  <a:pt x="192" y="57"/>
                  <a:pt x="191" y="56"/>
                </a:cubicBezTo>
                <a:cubicBezTo>
                  <a:pt x="190" y="55"/>
                  <a:pt x="189" y="54"/>
                  <a:pt x="190" y="53"/>
                </a:cubicBezTo>
                <a:cubicBezTo>
                  <a:pt x="190" y="53"/>
                  <a:pt x="190" y="54"/>
                  <a:pt x="190" y="54"/>
                </a:cubicBezTo>
                <a:cubicBezTo>
                  <a:pt x="191" y="54"/>
                  <a:pt x="191" y="54"/>
                  <a:pt x="191" y="54"/>
                </a:cubicBezTo>
                <a:cubicBezTo>
                  <a:pt x="190" y="53"/>
                  <a:pt x="189" y="52"/>
                  <a:pt x="187" y="52"/>
                </a:cubicBezTo>
                <a:cubicBezTo>
                  <a:pt x="187" y="52"/>
                  <a:pt x="186" y="50"/>
                  <a:pt x="187" y="50"/>
                </a:cubicBezTo>
                <a:cubicBezTo>
                  <a:pt x="186" y="49"/>
                  <a:pt x="185" y="50"/>
                  <a:pt x="184" y="49"/>
                </a:cubicBezTo>
                <a:cubicBezTo>
                  <a:pt x="186" y="48"/>
                  <a:pt x="186" y="48"/>
                  <a:pt x="186" y="48"/>
                </a:cubicBezTo>
                <a:cubicBezTo>
                  <a:pt x="185" y="47"/>
                  <a:pt x="185" y="47"/>
                  <a:pt x="185" y="47"/>
                </a:cubicBezTo>
                <a:cubicBezTo>
                  <a:pt x="183" y="48"/>
                  <a:pt x="184" y="46"/>
                  <a:pt x="182" y="46"/>
                </a:cubicBezTo>
                <a:cubicBezTo>
                  <a:pt x="181" y="46"/>
                  <a:pt x="181" y="45"/>
                  <a:pt x="181" y="44"/>
                </a:cubicBezTo>
                <a:cubicBezTo>
                  <a:pt x="182" y="44"/>
                  <a:pt x="182" y="44"/>
                  <a:pt x="182" y="44"/>
                </a:cubicBezTo>
                <a:cubicBezTo>
                  <a:pt x="182" y="44"/>
                  <a:pt x="182" y="44"/>
                  <a:pt x="182" y="44"/>
                </a:cubicBezTo>
                <a:cubicBezTo>
                  <a:pt x="181" y="44"/>
                  <a:pt x="181" y="44"/>
                  <a:pt x="180" y="44"/>
                </a:cubicBezTo>
                <a:cubicBezTo>
                  <a:pt x="179" y="43"/>
                  <a:pt x="181" y="43"/>
                  <a:pt x="180" y="42"/>
                </a:cubicBezTo>
                <a:cubicBezTo>
                  <a:pt x="180" y="42"/>
                  <a:pt x="180" y="42"/>
                  <a:pt x="180" y="42"/>
                </a:cubicBezTo>
                <a:cubicBezTo>
                  <a:pt x="180" y="43"/>
                  <a:pt x="180" y="43"/>
                  <a:pt x="180" y="43"/>
                </a:cubicBezTo>
                <a:cubicBezTo>
                  <a:pt x="179" y="43"/>
                  <a:pt x="179" y="43"/>
                  <a:pt x="179" y="43"/>
                </a:cubicBezTo>
                <a:cubicBezTo>
                  <a:pt x="178" y="42"/>
                  <a:pt x="179" y="42"/>
                  <a:pt x="179" y="42"/>
                </a:cubicBezTo>
                <a:cubicBezTo>
                  <a:pt x="179" y="42"/>
                  <a:pt x="179" y="42"/>
                  <a:pt x="179" y="42"/>
                </a:cubicBezTo>
                <a:cubicBezTo>
                  <a:pt x="178" y="42"/>
                  <a:pt x="178" y="42"/>
                  <a:pt x="178" y="42"/>
                </a:cubicBezTo>
                <a:cubicBezTo>
                  <a:pt x="177" y="41"/>
                  <a:pt x="175" y="40"/>
                  <a:pt x="176" y="39"/>
                </a:cubicBezTo>
                <a:cubicBezTo>
                  <a:pt x="175" y="39"/>
                  <a:pt x="174" y="36"/>
                  <a:pt x="173" y="37"/>
                </a:cubicBezTo>
                <a:cubicBezTo>
                  <a:pt x="172" y="37"/>
                  <a:pt x="171" y="37"/>
                  <a:pt x="170" y="36"/>
                </a:cubicBezTo>
                <a:cubicBezTo>
                  <a:pt x="169" y="36"/>
                  <a:pt x="168" y="34"/>
                  <a:pt x="166" y="34"/>
                </a:cubicBezTo>
                <a:cubicBezTo>
                  <a:pt x="165" y="32"/>
                  <a:pt x="162" y="32"/>
                  <a:pt x="161" y="30"/>
                </a:cubicBezTo>
                <a:cubicBezTo>
                  <a:pt x="162" y="30"/>
                  <a:pt x="163" y="31"/>
                  <a:pt x="164" y="31"/>
                </a:cubicBezTo>
                <a:cubicBezTo>
                  <a:pt x="163" y="30"/>
                  <a:pt x="163" y="30"/>
                  <a:pt x="163" y="30"/>
                </a:cubicBezTo>
                <a:cubicBezTo>
                  <a:pt x="161" y="31"/>
                  <a:pt x="161" y="28"/>
                  <a:pt x="159" y="29"/>
                </a:cubicBezTo>
                <a:cubicBezTo>
                  <a:pt x="159" y="30"/>
                  <a:pt x="161" y="29"/>
                  <a:pt x="161" y="30"/>
                </a:cubicBezTo>
                <a:cubicBezTo>
                  <a:pt x="161" y="30"/>
                  <a:pt x="161" y="30"/>
                  <a:pt x="161" y="30"/>
                </a:cubicBezTo>
                <a:cubicBezTo>
                  <a:pt x="160" y="30"/>
                  <a:pt x="158" y="30"/>
                  <a:pt x="158" y="29"/>
                </a:cubicBezTo>
                <a:cubicBezTo>
                  <a:pt x="156" y="28"/>
                  <a:pt x="154" y="28"/>
                  <a:pt x="152" y="27"/>
                </a:cubicBezTo>
                <a:cubicBezTo>
                  <a:pt x="151" y="26"/>
                  <a:pt x="151" y="26"/>
                  <a:pt x="151" y="26"/>
                </a:cubicBezTo>
                <a:cubicBezTo>
                  <a:pt x="142" y="24"/>
                  <a:pt x="142" y="24"/>
                  <a:pt x="142" y="24"/>
                </a:cubicBezTo>
                <a:cubicBezTo>
                  <a:pt x="141" y="23"/>
                  <a:pt x="139" y="24"/>
                  <a:pt x="139" y="23"/>
                </a:cubicBezTo>
                <a:cubicBezTo>
                  <a:pt x="138" y="23"/>
                  <a:pt x="136" y="23"/>
                  <a:pt x="136" y="23"/>
                </a:cubicBezTo>
                <a:cubicBezTo>
                  <a:pt x="134" y="22"/>
                  <a:pt x="133" y="23"/>
                  <a:pt x="132" y="22"/>
                </a:cubicBezTo>
                <a:cubicBezTo>
                  <a:pt x="131" y="22"/>
                  <a:pt x="131" y="22"/>
                  <a:pt x="130" y="22"/>
                </a:cubicBezTo>
                <a:cubicBezTo>
                  <a:pt x="127" y="21"/>
                  <a:pt x="122" y="22"/>
                  <a:pt x="118" y="21"/>
                </a:cubicBezTo>
                <a:cubicBezTo>
                  <a:pt x="116" y="22"/>
                  <a:pt x="114" y="20"/>
                  <a:pt x="112" y="22"/>
                </a:cubicBezTo>
                <a:close/>
                <a:moveTo>
                  <a:pt x="102" y="23"/>
                </a:moveTo>
                <a:cubicBezTo>
                  <a:pt x="101" y="22"/>
                  <a:pt x="101" y="22"/>
                  <a:pt x="101" y="22"/>
                </a:cubicBezTo>
                <a:cubicBezTo>
                  <a:pt x="101" y="22"/>
                  <a:pt x="102" y="23"/>
                  <a:pt x="102" y="23"/>
                </a:cubicBezTo>
                <a:close/>
                <a:moveTo>
                  <a:pt x="139" y="22"/>
                </a:moveTo>
                <a:cubicBezTo>
                  <a:pt x="140" y="22"/>
                  <a:pt x="140" y="22"/>
                  <a:pt x="140" y="22"/>
                </a:cubicBezTo>
                <a:cubicBezTo>
                  <a:pt x="139" y="22"/>
                  <a:pt x="139" y="22"/>
                  <a:pt x="139" y="22"/>
                </a:cubicBezTo>
                <a:cubicBezTo>
                  <a:pt x="139" y="22"/>
                  <a:pt x="139" y="22"/>
                  <a:pt x="139" y="22"/>
                </a:cubicBezTo>
                <a:close/>
                <a:moveTo>
                  <a:pt x="100" y="23"/>
                </a:moveTo>
                <a:cubicBezTo>
                  <a:pt x="100" y="22"/>
                  <a:pt x="99" y="22"/>
                  <a:pt x="99" y="22"/>
                </a:cubicBezTo>
                <a:cubicBezTo>
                  <a:pt x="99" y="22"/>
                  <a:pt x="100" y="23"/>
                  <a:pt x="100" y="23"/>
                </a:cubicBezTo>
                <a:close/>
                <a:moveTo>
                  <a:pt x="141" y="22"/>
                </a:moveTo>
                <a:cubicBezTo>
                  <a:pt x="141" y="22"/>
                  <a:pt x="141" y="22"/>
                  <a:pt x="141" y="22"/>
                </a:cubicBezTo>
                <a:cubicBezTo>
                  <a:pt x="141" y="22"/>
                  <a:pt x="141" y="22"/>
                  <a:pt x="141" y="22"/>
                </a:cubicBezTo>
                <a:close/>
                <a:moveTo>
                  <a:pt x="99" y="23"/>
                </a:moveTo>
                <a:cubicBezTo>
                  <a:pt x="97" y="23"/>
                  <a:pt x="97" y="23"/>
                  <a:pt x="97" y="23"/>
                </a:cubicBezTo>
                <a:cubicBezTo>
                  <a:pt x="98" y="23"/>
                  <a:pt x="99" y="24"/>
                  <a:pt x="99" y="23"/>
                </a:cubicBezTo>
                <a:close/>
                <a:moveTo>
                  <a:pt x="95" y="25"/>
                </a:moveTo>
                <a:cubicBezTo>
                  <a:pt x="94" y="24"/>
                  <a:pt x="95" y="24"/>
                  <a:pt x="94" y="24"/>
                </a:cubicBezTo>
                <a:cubicBezTo>
                  <a:pt x="94" y="24"/>
                  <a:pt x="94" y="25"/>
                  <a:pt x="95" y="25"/>
                </a:cubicBezTo>
                <a:close/>
                <a:moveTo>
                  <a:pt x="118" y="25"/>
                </a:moveTo>
                <a:cubicBezTo>
                  <a:pt x="117" y="24"/>
                  <a:pt x="117" y="24"/>
                  <a:pt x="117" y="24"/>
                </a:cubicBezTo>
                <a:cubicBezTo>
                  <a:pt x="114" y="24"/>
                  <a:pt x="111" y="25"/>
                  <a:pt x="108" y="25"/>
                </a:cubicBezTo>
                <a:cubicBezTo>
                  <a:pt x="108" y="26"/>
                  <a:pt x="108" y="26"/>
                  <a:pt x="108" y="26"/>
                </a:cubicBezTo>
                <a:cubicBezTo>
                  <a:pt x="107" y="25"/>
                  <a:pt x="105" y="26"/>
                  <a:pt x="104" y="26"/>
                </a:cubicBezTo>
                <a:cubicBezTo>
                  <a:pt x="107" y="26"/>
                  <a:pt x="111" y="26"/>
                  <a:pt x="114" y="26"/>
                </a:cubicBezTo>
                <a:cubicBezTo>
                  <a:pt x="114" y="26"/>
                  <a:pt x="111" y="25"/>
                  <a:pt x="111" y="27"/>
                </a:cubicBezTo>
                <a:cubicBezTo>
                  <a:pt x="114" y="26"/>
                  <a:pt x="118" y="26"/>
                  <a:pt x="121" y="26"/>
                </a:cubicBezTo>
                <a:cubicBezTo>
                  <a:pt x="120" y="26"/>
                  <a:pt x="120" y="26"/>
                  <a:pt x="120" y="26"/>
                </a:cubicBezTo>
                <a:cubicBezTo>
                  <a:pt x="121" y="26"/>
                  <a:pt x="121" y="26"/>
                  <a:pt x="121" y="26"/>
                </a:cubicBezTo>
                <a:cubicBezTo>
                  <a:pt x="122" y="27"/>
                  <a:pt x="123" y="25"/>
                  <a:pt x="124" y="26"/>
                </a:cubicBezTo>
                <a:cubicBezTo>
                  <a:pt x="125" y="26"/>
                  <a:pt x="126" y="27"/>
                  <a:pt x="127" y="26"/>
                </a:cubicBezTo>
                <a:cubicBezTo>
                  <a:pt x="129" y="27"/>
                  <a:pt x="132" y="28"/>
                  <a:pt x="135" y="28"/>
                </a:cubicBezTo>
                <a:cubicBezTo>
                  <a:pt x="137" y="27"/>
                  <a:pt x="138" y="30"/>
                  <a:pt x="139" y="28"/>
                </a:cubicBezTo>
                <a:cubicBezTo>
                  <a:pt x="140" y="28"/>
                  <a:pt x="140" y="29"/>
                  <a:pt x="140" y="29"/>
                </a:cubicBezTo>
                <a:cubicBezTo>
                  <a:pt x="143" y="29"/>
                  <a:pt x="143" y="29"/>
                  <a:pt x="143" y="29"/>
                </a:cubicBezTo>
                <a:cubicBezTo>
                  <a:pt x="144" y="30"/>
                  <a:pt x="146" y="32"/>
                  <a:pt x="148" y="31"/>
                </a:cubicBezTo>
                <a:cubicBezTo>
                  <a:pt x="149" y="32"/>
                  <a:pt x="151" y="32"/>
                  <a:pt x="151" y="33"/>
                </a:cubicBezTo>
                <a:cubicBezTo>
                  <a:pt x="152" y="32"/>
                  <a:pt x="154" y="33"/>
                  <a:pt x="152" y="32"/>
                </a:cubicBezTo>
                <a:cubicBezTo>
                  <a:pt x="151" y="32"/>
                  <a:pt x="151" y="31"/>
                  <a:pt x="150" y="31"/>
                </a:cubicBezTo>
                <a:cubicBezTo>
                  <a:pt x="149" y="30"/>
                  <a:pt x="147" y="29"/>
                  <a:pt x="145" y="29"/>
                </a:cubicBezTo>
                <a:cubicBezTo>
                  <a:pt x="144" y="29"/>
                  <a:pt x="143" y="28"/>
                  <a:pt x="143" y="28"/>
                </a:cubicBezTo>
                <a:cubicBezTo>
                  <a:pt x="142" y="29"/>
                  <a:pt x="142" y="28"/>
                  <a:pt x="141" y="28"/>
                </a:cubicBezTo>
                <a:cubicBezTo>
                  <a:pt x="136" y="27"/>
                  <a:pt x="130" y="26"/>
                  <a:pt x="125" y="25"/>
                </a:cubicBezTo>
                <a:cubicBezTo>
                  <a:pt x="125" y="24"/>
                  <a:pt x="125" y="24"/>
                  <a:pt x="125" y="24"/>
                </a:cubicBezTo>
                <a:cubicBezTo>
                  <a:pt x="123" y="25"/>
                  <a:pt x="120" y="25"/>
                  <a:pt x="118" y="25"/>
                </a:cubicBezTo>
                <a:close/>
                <a:moveTo>
                  <a:pt x="120" y="24"/>
                </a:moveTo>
                <a:cubicBezTo>
                  <a:pt x="121" y="24"/>
                  <a:pt x="121" y="24"/>
                  <a:pt x="121" y="24"/>
                </a:cubicBezTo>
                <a:cubicBezTo>
                  <a:pt x="120" y="24"/>
                  <a:pt x="120" y="24"/>
                  <a:pt x="120" y="24"/>
                </a:cubicBezTo>
                <a:close/>
                <a:moveTo>
                  <a:pt x="148" y="24"/>
                </a:moveTo>
                <a:cubicBezTo>
                  <a:pt x="148" y="25"/>
                  <a:pt x="148" y="25"/>
                  <a:pt x="148" y="25"/>
                </a:cubicBezTo>
                <a:cubicBezTo>
                  <a:pt x="148" y="24"/>
                  <a:pt x="148" y="24"/>
                  <a:pt x="148" y="24"/>
                </a:cubicBezTo>
                <a:close/>
                <a:moveTo>
                  <a:pt x="161" y="27"/>
                </a:moveTo>
                <a:cubicBezTo>
                  <a:pt x="160" y="26"/>
                  <a:pt x="158" y="25"/>
                  <a:pt x="156" y="25"/>
                </a:cubicBezTo>
                <a:cubicBezTo>
                  <a:pt x="158" y="25"/>
                  <a:pt x="160" y="26"/>
                  <a:pt x="161" y="27"/>
                </a:cubicBezTo>
                <a:close/>
                <a:moveTo>
                  <a:pt x="137" y="26"/>
                </a:moveTo>
                <a:cubicBezTo>
                  <a:pt x="137" y="25"/>
                  <a:pt x="136" y="25"/>
                  <a:pt x="136" y="25"/>
                </a:cubicBezTo>
                <a:cubicBezTo>
                  <a:pt x="137" y="26"/>
                  <a:pt x="137" y="26"/>
                  <a:pt x="137" y="26"/>
                </a:cubicBezTo>
                <a:cubicBezTo>
                  <a:pt x="137" y="26"/>
                  <a:pt x="137" y="26"/>
                  <a:pt x="137" y="26"/>
                </a:cubicBezTo>
                <a:close/>
                <a:moveTo>
                  <a:pt x="103" y="26"/>
                </a:moveTo>
                <a:cubicBezTo>
                  <a:pt x="103" y="26"/>
                  <a:pt x="102" y="26"/>
                  <a:pt x="102" y="26"/>
                </a:cubicBezTo>
                <a:cubicBezTo>
                  <a:pt x="102" y="27"/>
                  <a:pt x="103" y="26"/>
                  <a:pt x="103" y="26"/>
                </a:cubicBezTo>
                <a:close/>
                <a:moveTo>
                  <a:pt x="101" y="27"/>
                </a:moveTo>
                <a:cubicBezTo>
                  <a:pt x="101" y="26"/>
                  <a:pt x="99" y="27"/>
                  <a:pt x="99" y="26"/>
                </a:cubicBezTo>
                <a:cubicBezTo>
                  <a:pt x="98" y="28"/>
                  <a:pt x="95" y="27"/>
                  <a:pt x="94" y="28"/>
                </a:cubicBezTo>
                <a:cubicBezTo>
                  <a:pt x="95" y="27"/>
                  <a:pt x="95" y="27"/>
                  <a:pt x="95" y="27"/>
                </a:cubicBezTo>
                <a:cubicBezTo>
                  <a:pt x="96" y="28"/>
                  <a:pt x="96" y="28"/>
                  <a:pt x="96" y="28"/>
                </a:cubicBezTo>
                <a:cubicBezTo>
                  <a:pt x="97" y="29"/>
                  <a:pt x="97" y="28"/>
                  <a:pt x="98" y="27"/>
                </a:cubicBezTo>
                <a:cubicBezTo>
                  <a:pt x="98" y="28"/>
                  <a:pt x="98" y="28"/>
                  <a:pt x="98" y="28"/>
                </a:cubicBezTo>
                <a:cubicBezTo>
                  <a:pt x="99" y="27"/>
                  <a:pt x="100" y="28"/>
                  <a:pt x="100" y="27"/>
                </a:cubicBezTo>
                <a:cubicBezTo>
                  <a:pt x="101" y="27"/>
                  <a:pt x="101" y="27"/>
                  <a:pt x="101" y="27"/>
                </a:cubicBezTo>
                <a:close/>
                <a:moveTo>
                  <a:pt x="153" y="26"/>
                </a:moveTo>
                <a:cubicBezTo>
                  <a:pt x="155" y="27"/>
                  <a:pt x="155" y="27"/>
                  <a:pt x="155" y="27"/>
                </a:cubicBezTo>
                <a:cubicBezTo>
                  <a:pt x="153" y="26"/>
                  <a:pt x="153" y="26"/>
                  <a:pt x="153" y="26"/>
                </a:cubicBezTo>
                <a:close/>
                <a:moveTo>
                  <a:pt x="110" y="27"/>
                </a:moveTo>
                <a:cubicBezTo>
                  <a:pt x="107" y="26"/>
                  <a:pt x="105" y="26"/>
                  <a:pt x="103" y="27"/>
                </a:cubicBezTo>
                <a:cubicBezTo>
                  <a:pt x="105" y="28"/>
                  <a:pt x="108" y="27"/>
                  <a:pt x="110" y="27"/>
                </a:cubicBezTo>
                <a:close/>
                <a:moveTo>
                  <a:pt x="142" y="27"/>
                </a:moveTo>
                <a:cubicBezTo>
                  <a:pt x="142" y="27"/>
                  <a:pt x="142" y="27"/>
                  <a:pt x="142" y="27"/>
                </a:cubicBezTo>
                <a:cubicBezTo>
                  <a:pt x="141" y="27"/>
                  <a:pt x="141" y="27"/>
                  <a:pt x="141" y="27"/>
                </a:cubicBezTo>
                <a:cubicBezTo>
                  <a:pt x="142" y="27"/>
                  <a:pt x="142" y="27"/>
                  <a:pt x="142" y="27"/>
                </a:cubicBezTo>
                <a:close/>
                <a:moveTo>
                  <a:pt x="156" y="27"/>
                </a:moveTo>
                <a:cubicBezTo>
                  <a:pt x="156" y="27"/>
                  <a:pt x="156" y="27"/>
                  <a:pt x="156" y="27"/>
                </a:cubicBezTo>
                <a:cubicBezTo>
                  <a:pt x="156" y="27"/>
                  <a:pt x="156" y="27"/>
                  <a:pt x="156" y="27"/>
                </a:cubicBezTo>
                <a:cubicBezTo>
                  <a:pt x="156" y="27"/>
                  <a:pt x="156" y="27"/>
                  <a:pt x="156" y="27"/>
                </a:cubicBezTo>
                <a:close/>
                <a:moveTo>
                  <a:pt x="167" y="30"/>
                </a:moveTo>
                <a:cubicBezTo>
                  <a:pt x="165" y="29"/>
                  <a:pt x="163" y="27"/>
                  <a:pt x="161" y="27"/>
                </a:cubicBezTo>
                <a:cubicBezTo>
                  <a:pt x="162" y="28"/>
                  <a:pt x="162" y="28"/>
                  <a:pt x="162" y="28"/>
                </a:cubicBezTo>
                <a:cubicBezTo>
                  <a:pt x="164" y="28"/>
                  <a:pt x="166" y="30"/>
                  <a:pt x="167" y="30"/>
                </a:cubicBezTo>
                <a:close/>
                <a:moveTo>
                  <a:pt x="84" y="28"/>
                </a:moveTo>
                <a:cubicBezTo>
                  <a:pt x="85" y="27"/>
                  <a:pt x="85" y="27"/>
                  <a:pt x="85" y="27"/>
                </a:cubicBezTo>
                <a:cubicBezTo>
                  <a:pt x="85" y="27"/>
                  <a:pt x="85" y="27"/>
                  <a:pt x="85" y="27"/>
                </a:cubicBezTo>
                <a:cubicBezTo>
                  <a:pt x="84" y="28"/>
                  <a:pt x="84" y="28"/>
                  <a:pt x="84" y="28"/>
                </a:cubicBezTo>
                <a:close/>
                <a:moveTo>
                  <a:pt x="94" y="29"/>
                </a:moveTo>
                <a:cubicBezTo>
                  <a:pt x="93" y="29"/>
                  <a:pt x="93" y="29"/>
                  <a:pt x="93" y="29"/>
                </a:cubicBezTo>
                <a:cubicBezTo>
                  <a:pt x="93" y="28"/>
                  <a:pt x="93" y="28"/>
                  <a:pt x="93" y="28"/>
                </a:cubicBezTo>
                <a:cubicBezTo>
                  <a:pt x="92" y="29"/>
                  <a:pt x="90" y="28"/>
                  <a:pt x="89" y="29"/>
                </a:cubicBezTo>
                <a:cubicBezTo>
                  <a:pt x="90" y="29"/>
                  <a:pt x="91" y="28"/>
                  <a:pt x="92" y="29"/>
                </a:cubicBezTo>
                <a:cubicBezTo>
                  <a:pt x="89" y="31"/>
                  <a:pt x="85" y="31"/>
                  <a:pt x="82" y="33"/>
                </a:cubicBezTo>
                <a:cubicBezTo>
                  <a:pt x="87" y="33"/>
                  <a:pt x="90" y="30"/>
                  <a:pt x="94" y="29"/>
                </a:cubicBezTo>
                <a:close/>
                <a:moveTo>
                  <a:pt x="147" y="28"/>
                </a:moveTo>
                <a:cubicBezTo>
                  <a:pt x="147" y="28"/>
                  <a:pt x="147" y="28"/>
                  <a:pt x="147" y="28"/>
                </a:cubicBezTo>
                <a:cubicBezTo>
                  <a:pt x="146" y="28"/>
                  <a:pt x="146" y="28"/>
                  <a:pt x="146" y="28"/>
                </a:cubicBezTo>
                <a:cubicBezTo>
                  <a:pt x="147" y="28"/>
                  <a:pt x="147" y="28"/>
                  <a:pt x="147" y="28"/>
                </a:cubicBezTo>
                <a:close/>
                <a:moveTo>
                  <a:pt x="148" y="28"/>
                </a:moveTo>
                <a:cubicBezTo>
                  <a:pt x="149" y="28"/>
                  <a:pt x="149" y="28"/>
                  <a:pt x="149" y="28"/>
                </a:cubicBezTo>
                <a:cubicBezTo>
                  <a:pt x="148" y="28"/>
                  <a:pt x="148" y="28"/>
                  <a:pt x="148" y="28"/>
                </a:cubicBezTo>
                <a:cubicBezTo>
                  <a:pt x="148" y="28"/>
                  <a:pt x="148" y="28"/>
                  <a:pt x="148" y="28"/>
                </a:cubicBezTo>
                <a:close/>
                <a:moveTo>
                  <a:pt x="88" y="29"/>
                </a:moveTo>
                <a:cubicBezTo>
                  <a:pt x="86" y="30"/>
                  <a:pt x="83" y="31"/>
                  <a:pt x="81" y="33"/>
                </a:cubicBezTo>
                <a:cubicBezTo>
                  <a:pt x="85" y="31"/>
                  <a:pt x="85" y="31"/>
                  <a:pt x="85" y="31"/>
                </a:cubicBezTo>
                <a:cubicBezTo>
                  <a:pt x="86" y="30"/>
                  <a:pt x="88" y="30"/>
                  <a:pt x="88" y="29"/>
                </a:cubicBezTo>
                <a:close/>
                <a:moveTo>
                  <a:pt x="157" y="31"/>
                </a:moveTo>
                <a:cubicBezTo>
                  <a:pt x="156" y="31"/>
                  <a:pt x="156" y="31"/>
                  <a:pt x="156" y="31"/>
                </a:cubicBezTo>
                <a:cubicBezTo>
                  <a:pt x="154" y="30"/>
                  <a:pt x="154" y="30"/>
                  <a:pt x="154" y="30"/>
                </a:cubicBezTo>
                <a:cubicBezTo>
                  <a:pt x="157" y="31"/>
                  <a:pt x="157" y="31"/>
                  <a:pt x="157" y="31"/>
                </a:cubicBezTo>
                <a:close/>
                <a:moveTo>
                  <a:pt x="171" y="35"/>
                </a:moveTo>
                <a:cubicBezTo>
                  <a:pt x="169" y="34"/>
                  <a:pt x="167" y="32"/>
                  <a:pt x="165" y="31"/>
                </a:cubicBezTo>
                <a:cubicBezTo>
                  <a:pt x="167" y="33"/>
                  <a:pt x="169" y="35"/>
                  <a:pt x="171" y="36"/>
                </a:cubicBezTo>
                <a:cubicBezTo>
                  <a:pt x="171" y="35"/>
                  <a:pt x="171" y="35"/>
                  <a:pt x="171" y="35"/>
                </a:cubicBezTo>
                <a:close/>
                <a:moveTo>
                  <a:pt x="161" y="33"/>
                </a:moveTo>
                <a:cubicBezTo>
                  <a:pt x="158" y="32"/>
                  <a:pt x="158" y="32"/>
                  <a:pt x="158" y="32"/>
                </a:cubicBezTo>
                <a:cubicBezTo>
                  <a:pt x="159" y="32"/>
                  <a:pt x="160" y="33"/>
                  <a:pt x="161" y="33"/>
                </a:cubicBezTo>
                <a:close/>
                <a:moveTo>
                  <a:pt x="80" y="33"/>
                </a:moveTo>
                <a:cubicBezTo>
                  <a:pt x="80" y="33"/>
                  <a:pt x="80" y="33"/>
                  <a:pt x="80" y="33"/>
                </a:cubicBezTo>
                <a:cubicBezTo>
                  <a:pt x="80" y="33"/>
                  <a:pt x="80" y="33"/>
                  <a:pt x="80" y="33"/>
                </a:cubicBezTo>
                <a:cubicBezTo>
                  <a:pt x="80" y="33"/>
                  <a:pt x="80" y="33"/>
                  <a:pt x="80" y="33"/>
                </a:cubicBezTo>
                <a:close/>
                <a:moveTo>
                  <a:pt x="121" y="33"/>
                </a:moveTo>
                <a:cubicBezTo>
                  <a:pt x="120" y="33"/>
                  <a:pt x="118" y="33"/>
                  <a:pt x="117" y="33"/>
                </a:cubicBezTo>
                <a:cubicBezTo>
                  <a:pt x="119" y="33"/>
                  <a:pt x="120" y="34"/>
                  <a:pt x="121" y="33"/>
                </a:cubicBezTo>
                <a:close/>
                <a:moveTo>
                  <a:pt x="158" y="35"/>
                </a:moveTo>
                <a:cubicBezTo>
                  <a:pt x="156" y="34"/>
                  <a:pt x="154" y="32"/>
                  <a:pt x="153" y="33"/>
                </a:cubicBezTo>
                <a:cubicBezTo>
                  <a:pt x="154" y="34"/>
                  <a:pt x="154" y="34"/>
                  <a:pt x="155" y="35"/>
                </a:cubicBezTo>
                <a:cubicBezTo>
                  <a:pt x="156" y="35"/>
                  <a:pt x="157" y="35"/>
                  <a:pt x="158" y="35"/>
                </a:cubicBezTo>
                <a:close/>
                <a:moveTo>
                  <a:pt x="116" y="33"/>
                </a:moveTo>
                <a:cubicBezTo>
                  <a:pt x="117" y="33"/>
                  <a:pt x="117" y="33"/>
                  <a:pt x="117" y="33"/>
                </a:cubicBezTo>
                <a:cubicBezTo>
                  <a:pt x="117" y="33"/>
                  <a:pt x="117" y="33"/>
                  <a:pt x="117" y="33"/>
                </a:cubicBezTo>
                <a:cubicBezTo>
                  <a:pt x="116" y="33"/>
                  <a:pt x="116" y="33"/>
                  <a:pt x="116" y="33"/>
                </a:cubicBezTo>
                <a:cubicBezTo>
                  <a:pt x="116" y="33"/>
                  <a:pt x="116" y="33"/>
                  <a:pt x="116" y="33"/>
                </a:cubicBezTo>
                <a:close/>
                <a:moveTo>
                  <a:pt x="126" y="33"/>
                </a:moveTo>
                <a:cubicBezTo>
                  <a:pt x="128" y="33"/>
                  <a:pt x="128" y="33"/>
                  <a:pt x="128" y="33"/>
                </a:cubicBezTo>
                <a:cubicBezTo>
                  <a:pt x="126" y="33"/>
                  <a:pt x="126" y="33"/>
                  <a:pt x="126" y="33"/>
                </a:cubicBezTo>
                <a:cubicBezTo>
                  <a:pt x="126" y="33"/>
                  <a:pt x="126" y="33"/>
                  <a:pt x="126" y="33"/>
                </a:cubicBezTo>
                <a:close/>
                <a:moveTo>
                  <a:pt x="134" y="34"/>
                </a:moveTo>
                <a:cubicBezTo>
                  <a:pt x="129" y="33"/>
                  <a:pt x="129" y="33"/>
                  <a:pt x="129" y="33"/>
                </a:cubicBezTo>
                <a:cubicBezTo>
                  <a:pt x="131" y="34"/>
                  <a:pt x="133" y="33"/>
                  <a:pt x="134" y="34"/>
                </a:cubicBezTo>
                <a:close/>
                <a:moveTo>
                  <a:pt x="109" y="34"/>
                </a:moveTo>
                <a:cubicBezTo>
                  <a:pt x="106" y="34"/>
                  <a:pt x="104" y="35"/>
                  <a:pt x="102" y="36"/>
                </a:cubicBezTo>
                <a:cubicBezTo>
                  <a:pt x="104" y="35"/>
                  <a:pt x="107" y="35"/>
                  <a:pt x="109" y="34"/>
                </a:cubicBezTo>
                <a:close/>
                <a:moveTo>
                  <a:pt x="137" y="34"/>
                </a:moveTo>
                <a:cubicBezTo>
                  <a:pt x="135" y="34"/>
                  <a:pt x="135" y="34"/>
                  <a:pt x="135" y="34"/>
                </a:cubicBezTo>
                <a:cubicBezTo>
                  <a:pt x="136" y="34"/>
                  <a:pt x="136" y="35"/>
                  <a:pt x="137" y="34"/>
                </a:cubicBezTo>
                <a:close/>
                <a:moveTo>
                  <a:pt x="76" y="37"/>
                </a:moveTo>
                <a:cubicBezTo>
                  <a:pt x="77" y="36"/>
                  <a:pt x="80" y="36"/>
                  <a:pt x="81" y="34"/>
                </a:cubicBezTo>
                <a:cubicBezTo>
                  <a:pt x="79" y="35"/>
                  <a:pt x="77" y="36"/>
                  <a:pt x="76" y="37"/>
                </a:cubicBezTo>
                <a:close/>
                <a:moveTo>
                  <a:pt x="140" y="35"/>
                </a:moveTo>
                <a:cubicBezTo>
                  <a:pt x="140" y="35"/>
                  <a:pt x="140" y="35"/>
                  <a:pt x="139" y="35"/>
                </a:cubicBezTo>
                <a:cubicBezTo>
                  <a:pt x="139" y="35"/>
                  <a:pt x="139" y="35"/>
                  <a:pt x="139" y="35"/>
                </a:cubicBezTo>
                <a:cubicBezTo>
                  <a:pt x="140" y="35"/>
                  <a:pt x="140" y="35"/>
                  <a:pt x="140" y="35"/>
                </a:cubicBezTo>
                <a:close/>
                <a:moveTo>
                  <a:pt x="160" y="35"/>
                </a:moveTo>
                <a:cubicBezTo>
                  <a:pt x="159" y="35"/>
                  <a:pt x="158" y="36"/>
                  <a:pt x="157" y="36"/>
                </a:cubicBezTo>
                <a:cubicBezTo>
                  <a:pt x="158" y="36"/>
                  <a:pt x="160" y="36"/>
                  <a:pt x="160" y="35"/>
                </a:cubicBezTo>
                <a:close/>
                <a:moveTo>
                  <a:pt x="148" y="37"/>
                </a:moveTo>
                <a:cubicBezTo>
                  <a:pt x="142" y="35"/>
                  <a:pt x="142" y="35"/>
                  <a:pt x="142" y="35"/>
                </a:cubicBezTo>
                <a:cubicBezTo>
                  <a:pt x="143" y="36"/>
                  <a:pt x="146" y="37"/>
                  <a:pt x="148" y="37"/>
                </a:cubicBezTo>
                <a:close/>
                <a:moveTo>
                  <a:pt x="89" y="41"/>
                </a:moveTo>
                <a:cubicBezTo>
                  <a:pt x="92" y="38"/>
                  <a:pt x="96" y="38"/>
                  <a:pt x="100" y="36"/>
                </a:cubicBezTo>
                <a:cubicBezTo>
                  <a:pt x="96" y="37"/>
                  <a:pt x="92" y="39"/>
                  <a:pt x="89" y="41"/>
                </a:cubicBezTo>
                <a:close/>
                <a:moveTo>
                  <a:pt x="165" y="39"/>
                </a:moveTo>
                <a:cubicBezTo>
                  <a:pt x="164" y="38"/>
                  <a:pt x="164" y="38"/>
                  <a:pt x="164" y="38"/>
                </a:cubicBezTo>
                <a:cubicBezTo>
                  <a:pt x="163" y="38"/>
                  <a:pt x="161" y="35"/>
                  <a:pt x="159" y="37"/>
                </a:cubicBezTo>
                <a:cubicBezTo>
                  <a:pt x="160" y="37"/>
                  <a:pt x="160" y="37"/>
                  <a:pt x="160" y="37"/>
                </a:cubicBezTo>
                <a:cubicBezTo>
                  <a:pt x="161" y="36"/>
                  <a:pt x="162" y="39"/>
                  <a:pt x="163" y="38"/>
                </a:cubicBezTo>
                <a:cubicBezTo>
                  <a:pt x="163" y="39"/>
                  <a:pt x="163" y="39"/>
                  <a:pt x="163" y="39"/>
                </a:cubicBezTo>
                <a:cubicBezTo>
                  <a:pt x="163" y="39"/>
                  <a:pt x="166" y="39"/>
                  <a:pt x="165" y="40"/>
                </a:cubicBezTo>
                <a:cubicBezTo>
                  <a:pt x="166" y="40"/>
                  <a:pt x="167" y="45"/>
                  <a:pt x="169" y="42"/>
                </a:cubicBezTo>
                <a:cubicBezTo>
                  <a:pt x="168" y="40"/>
                  <a:pt x="166" y="40"/>
                  <a:pt x="165" y="39"/>
                </a:cubicBezTo>
                <a:close/>
                <a:moveTo>
                  <a:pt x="169" y="38"/>
                </a:moveTo>
                <a:cubicBezTo>
                  <a:pt x="169" y="37"/>
                  <a:pt x="168" y="37"/>
                  <a:pt x="168" y="37"/>
                </a:cubicBezTo>
                <a:cubicBezTo>
                  <a:pt x="168" y="37"/>
                  <a:pt x="169" y="38"/>
                  <a:pt x="169" y="38"/>
                </a:cubicBezTo>
                <a:close/>
                <a:moveTo>
                  <a:pt x="67" y="44"/>
                </a:moveTo>
                <a:cubicBezTo>
                  <a:pt x="69" y="42"/>
                  <a:pt x="73" y="40"/>
                  <a:pt x="75" y="38"/>
                </a:cubicBezTo>
                <a:cubicBezTo>
                  <a:pt x="72" y="39"/>
                  <a:pt x="69" y="42"/>
                  <a:pt x="67" y="44"/>
                </a:cubicBezTo>
                <a:cubicBezTo>
                  <a:pt x="67" y="44"/>
                  <a:pt x="67" y="44"/>
                  <a:pt x="67" y="44"/>
                </a:cubicBezTo>
                <a:close/>
                <a:moveTo>
                  <a:pt x="175" y="39"/>
                </a:moveTo>
                <a:cubicBezTo>
                  <a:pt x="175" y="39"/>
                  <a:pt x="175" y="39"/>
                  <a:pt x="175" y="39"/>
                </a:cubicBezTo>
                <a:cubicBezTo>
                  <a:pt x="174" y="38"/>
                  <a:pt x="174" y="38"/>
                  <a:pt x="174" y="38"/>
                </a:cubicBezTo>
                <a:cubicBezTo>
                  <a:pt x="175" y="39"/>
                  <a:pt x="175" y="39"/>
                  <a:pt x="175" y="39"/>
                </a:cubicBezTo>
                <a:close/>
                <a:moveTo>
                  <a:pt x="74" y="40"/>
                </a:moveTo>
                <a:cubicBezTo>
                  <a:pt x="74" y="39"/>
                  <a:pt x="74" y="40"/>
                  <a:pt x="74" y="41"/>
                </a:cubicBezTo>
                <a:cubicBezTo>
                  <a:pt x="74" y="40"/>
                  <a:pt x="74" y="40"/>
                  <a:pt x="74" y="40"/>
                </a:cubicBezTo>
                <a:close/>
                <a:moveTo>
                  <a:pt x="180" y="40"/>
                </a:moveTo>
                <a:cubicBezTo>
                  <a:pt x="181" y="40"/>
                  <a:pt x="181" y="40"/>
                  <a:pt x="181" y="40"/>
                </a:cubicBezTo>
                <a:cubicBezTo>
                  <a:pt x="180" y="40"/>
                  <a:pt x="180" y="40"/>
                  <a:pt x="180" y="40"/>
                </a:cubicBezTo>
                <a:close/>
                <a:moveTo>
                  <a:pt x="183" y="42"/>
                </a:moveTo>
                <a:cubicBezTo>
                  <a:pt x="182" y="41"/>
                  <a:pt x="182" y="41"/>
                  <a:pt x="182" y="41"/>
                </a:cubicBezTo>
                <a:cubicBezTo>
                  <a:pt x="182" y="41"/>
                  <a:pt x="182" y="41"/>
                  <a:pt x="182" y="41"/>
                </a:cubicBezTo>
                <a:cubicBezTo>
                  <a:pt x="183" y="42"/>
                  <a:pt x="183" y="42"/>
                  <a:pt x="183" y="42"/>
                </a:cubicBezTo>
                <a:close/>
                <a:moveTo>
                  <a:pt x="88" y="41"/>
                </a:moveTo>
                <a:cubicBezTo>
                  <a:pt x="87" y="41"/>
                  <a:pt x="86" y="41"/>
                  <a:pt x="85" y="42"/>
                </a:cubicBezTo>
                <a:cubicBezTo>
                  <a:pt x="86" y="42"/>
                  <a:pt x="87" y="41"/>
                  <a:pt x="88" y="41"/>
                </a:cubicBezTo>
                <a:close/>
                <a:moveTo>
                  <a:pt x="71" y="42"/>
                </a:moveTo>
                <a:cubicBezTo>
                  <a:pt x="72" y="42"/>
                  <a:pt x="72" y="42"/>
                  <a:pt x="72" y="42"/>
                </a:cubicBezTo>
                <a:cubicBezTo>
                  <a:pt x="72" y="41"/>
                  <a:pt x="72" y="41"/>
                  <a:pt x="72" y="41"/>
                </a:cubicBezTo>
                <a:cubicBezTo>
                  <a:pt x="71" y="42"/>
                  <a:pt x="71" y="42"/>
                  <a:pt x="71" y="42"/>
                </a:cubicBezTo>
                <a:close/>
                <a:moveTo>
                  <a:pt x="66" y="45"/>
                </a:moveTo>
                <a:cubicBezTo>
                  <a:pt x="64" y="45"/>
                  <a:pt x="63" y="46"/>
                  <a:pt x="63" y="48"/>
                </a:cubicBezTo>
                <a:cubicBezTo>
                  <a:pt x="65" y="46"/>
                  <a:pt x="65" y="46"/>
                  <a:pt x="65" y="46"/>
                </a:cubicBezTo>
                <a:cubicBezTo>
                  <a:pt x="65" y="46"/>
                  <a:pt x="65" y="47"/>
                  <a:pt x="65" y="47"/>
                </a:cubicBezTo>
                <a:cubicBezTo>
                  <a:pt x="66" y="47"/>
                  <a:pt x="66" y="47"/>
                  <a:pt x="66" y="47"/>
                </a:cubicBezTo>
                <a:cubicBezTo>
                  <a:pt x="65" y="46"/>
                  <a:pt x="66" y="46"/>
                  <a:pt x="66" y="45"/>
                </a:cubicBezTo>
                <a:close/>
                <a:moveTo>
                  <a:pt x="183" y="49"/>
                </a:moveTo>
                <a:cubicBezTo>
                  <a:pt x="183" y="49"/>
                  <a:pt x="183" y="49"/>
                  <a:pt x="183" y="49"/>
                </a:cubicBezTo>
                <a:cubicBezTo>
                  <a:pt x="181" y="47"/>
                  <a:pt x="181" y="47"/>
                  <a:pt x="181" y="47"/>
                </a:cubicBezTo>
                <a:cubicBezTo>
                  <a:pt x="183" y="49"/>
                  <a:pt x="183" y="49"/>
                  <a:pt x="183" y="49"/>
                </a:cubicBezTo>
                <a:close/>
                <a:moveTo>
                  <a:pt x="61" y="50"/>
                </a:moveTo>
                <a:cubicBezTo>
                  <a:pt x="61" y="49"/>
                  <a:pt x="61" y="49"/>
                  <a:pt x="61" y="49"/>
                </a:cubicBezTo>
                <a:cubicBezTo>
                  <a:pt x="61" y="49"/>
                  <a:pt x="61" y="49"/>
                  <a:pt x="61" y="49"/>
                </a:cubicBezTo>
                <a:cubicBezTo>
                  <a:pt x="61" y="50"/>
                  <a:pt x="61" y="50"/>
                  <a:pt x="61" y="50"/>
                </a:cubicBezTo>
                <a:close/>
                <a:moveTo>
                  <a:pt x="58" y="51"/>
                </a:moveTo>
                <a:cubicBezTo>
                  <a:pt x="59" y="51"/>
                  <a:pt x="59" y="51"/>
                  <a:pt x="59" y="51"/>
                </a:cubicBezTo>
                <a:cubicBezTo>
                  <a:pt x="60" y="50"/>
                  <a:pt x="60" y="50"/>
                  <a:pt x="60" y="50"/>
                </a:cubicBezTo>
                <a:cubicBezTo>
                  <a:pt x="58" y="51"/>
                  <a:pt x="58" y="51"/>
                  <a:pt x="58" y="51"/>
                </a:cubicBezTo>
                <a:close/>
                <a:moveTo>
                  <a:pt x="190" y="57"/>
                </a:moveTo>
                <a:cubicBezTo>
                  <a:pt x="188" y="55"/>
                  <a:pt x="187" y="53"/>
                  <a:pt x="185" y="51"/>
                </a:cubicBezTo>
                <a:cubicBezTo>
                  <a:pt x="187" y="53"/>
                  <a:pt x="188" y="56"/>
                  <a:pt x="190" y="57"/>
                </a:cubicBezTo>
                <a:close/>
                <a:moveTo>
                  <a:pt x="190" y="52"/>
                </a:moveTo>
                <a:cubicBezTo>
                  <a:pt x="193" y="54"/>
                  <a:pt x="193" y="54"/>
                  <a:pt x="193" y="54"/>
                </a:cubicBezTo>
                <a:cubicBezTo>
                  <a:pt x="190" y="52"/>
                  <a:pt x="190" y="52"/>
                  <a:pt x="190" y="52"/>
                </a:cubicBezTo>
                <a:close/>
                <a:moveTo>
                  <a:pt x="67" y="55"/>
                </a:moveTo>
                <a:cubicBezTo>
                  <a:pt x="69" y="53"/>
                  <a:pt x="69" y="53"/>
                  <a:pt x="69" y="53"/>
                </a:cubicBezTo>
                <a:cubicBezTo>
                  <a:pt x="69" y="54"/>
                  <a:pt x="67" y="54"/>
                  <a:pt x="67" y="55"/>
                </a:cubicBezTo>
                <a:close/>
                <a:moveTo>
                  <a:pt x="193" y="61"/>
                </a:moveTo>
                <a:cubicBezTo>
                  <a:pt x="192" y="60"/>
                  <a:pt x="192" y="60"/>
                  <a:pt x="192" y="60"/>
                </a:cubicBezTo>
                <a:cubicBezTo>
                  <a:pt x="192" y="60"/>
                  <a:pt x="192" y="61"/>
                  <a:pt x="193" y="61"/>
                </a:cubicBezTo>
                <a:close/>
                <a:moveTo>
                  <a:pt x="198" y="62"/>
                </a:moveTo>
                <a:cubicBezTo>
                  <a:pt x="197" y="61"/>
                  <a:pt x="197" y="61"/>
                  <a:pt x="197" y="61"/>
                </a:cubicBezTo>
                <a:cubicBezTo>
                  <a:pt x="198" y="61"/>
                  <a:pt x="198" y="62"/>
                  <a:pt x="198" y="62"/>
                </a:cubicBezTo>
                <a:close/>
                <a:moveTo>
                  <a:pt x="223" y="62"/>
                </a:moveTo>
                <a:cubicBezTo>
                  <a:pt x="223" y="62"/>
                  <a:pt x="223" y="62"/>
                  <a:pt x="223" y="62"/>
                </a:cubicBezTo>
                <a:cubicBezTo>
                  <a:pt x="223" y="62"/>
                  <a:pt x="223" y="62"/>
                  <a:pt x="223" y="62"/>
                </a:cubicBezTo>
                <a:cubicBezTo>
                  <a:pt x="223" y="62"/>
                  <a:pt x="223" y="62"/>
                  <a:pt x="223" y="62"/>
                </a:cubicBezTo>
                <a:close/>
                <a:moveTo>
                  <a:pt x="194" y="63"/>
                </a:moveTo>
                <a:cubicBezTo>
                  <a:pt x="194" y="63"/>
                  <a:pt x="194" y="63"/>
                  <a:pt x="194" y="63"/>
                </a:cubicBezTo>
                <a:cubicBezTo>
                  <a:pt x="194" y="64"/>
                  <a:pt x="194" y="64"/>
                  <a:pt x="194" y="64"/>
                </a:cubicBezTo>
                <a:cubicBezTo>
                  <a:pt x="195" y="64"/>
                  <a:pt x="195" y="64"/>
                  <a:pt x="195" y="64"/>
                </a:cubicBezTo>
                <a:cubicBezTo>
                  <a:pt x="195" y="64"/>
                  <a:pt x="194" y="64"/>
                  <a:pt x="194" y="63"/>
                </a:cubicBezTo>
                <a:close/>
                <a:moveTo>
                  <a:pt x="226" y="69"/>
                </a:moveTo>
                <a:cubicBezTo>
                  <a:pt x="226" y="67"/>
                  <a:pt x="225" y="66"/>
                  <a:pt x="224" y="65"/>
                </a:cubicBezTo>
                <a:cubicBezTo>
                  <a:pt x="224" y="66"/>
                  <a:pt x="225" y="68"/>
                  <a:pt x="226" y="69"/>
                </a:cubicBezTo>
                <a:close/>
                <a:moveTo>
                  <a:pt x="197" y="68"/>
                </a:moveTo>
                <a:cubicBezTo>
                  <a:pt x="195" y="65"/>
                  <a:pt x="195" y="65"/>
                  <a:pt x="195" y="65"/>
                </a:cubicBezTo>
                <a:cubicBezTo>
                  <a:pt x="195" y="66"/>
                  <a:pt x="196" y="68"/>
                  <a:pt x="197" y="68"/>
                </a:cubicBezTo>
                <a:close/>
                <a:moveTo>
                  <a:pt x="48" y="83"/>
                </a:moveTo>
                <a:cubicBezTo>
                  <a:pt x="51" y="77"/>
                  <a:pt x="52" y="71"/>
                  <a:pt x="57" y="66"/>
                </a:cubicBezTo>
                <a:cubicBezTo>
                  <a:pt x="54" y="70"/>
                  <a:pt x="51" y="74"/>
                  <a:pt x="50" y="79"/>
                </a:cubicBezTo>
                <a:cubicBezTo>
                  <a:pt x="49" y="80"/>
                  <a:pt x="49" y="81"/>
                  <a:pt x="48" y="82"/>
                </a:cubicBezTo>
                <a:cubicBezTo>
                  <a:pt x="48" y="82"/>
                  <a:pt x="48" y="83"/>
                  <a:pt x="48" y="83"/>
                </a:cubicBezTo>
                <a:close/>
                <a:moveTo>
                  <a:pt x="188" y="68"/>
                </a:moveTo>
                <a:cubicBezTo>
                  <a:pt x="188" y="67"/>
                  <a:pt x="187" y="66"/>
                  <a:pt x="187" y="67"/>
                </a:cubicBezTo>
                <a:cubicBezTo>
                  <a:pt x="188" y="68"/>
                  <a:pt x="188" y="68"/>
                  <a:pt x="188" y="68"/>
                </a:cubicBezTo>
                <a:cubicBezTo>
                  <a:pt x="188" y="68"/>
                  <a:pt x="188" y="68"/>
                  <a:pt x="188" y="68"/>
                </a:cubicBezTo>
                <a:close/>
                <a:moveTo>
                  <a:pt x="190" y="70"/>
                </a:moveTo>
                <a:cubicBezTo>
                  <a:pt x="189" y="70"/>
                  <a:pt x="189" y="69"/>
                  <a:pt x="188" y="69"/>
                </a:cubicBezTo>
                <a:cubicBezTo>
                  <a:pt x="189" y="70"/>
                  <a:pt x="189" y="70"/>
                  <a:pt x="190" y="70"/>
                </a:cubicBezTo>
                <a:close/>
                <a:moveTo>
                  <a:pt x="198" y="70"/>
                </a:moveTo>
                <a:cubicBezTo>
                  <a:pt x="198" y="71"/>
                  <a:pt x="198" y="71"/>
                  <a:pt x="198" y="71"/>
                </a:cubicBezTo>
                <a:cubicBezTo>
                  <a:pt x="198" y="70"/>
                  <a:pt x="198" y="70"/>
                  <a:pt x="198" y="70"/>
                </a:cubicBezTo>
                <a:close/>
                <a:moveTo>
                  <a:pt x="227" y="74"/>
                </a:moveTo>
                <a:cubicBezTo>
                  <a:pt x="228" y="73"/>
                  <a:pt x="226" y="71"/>
                  <a:pt x="226" y="70"/>
                </a:cubicBezTo>
                <a:cubicBezTo>
                  <a:pt x="226" y="71"/>
                  <a:pt x="226" y="73"/>
                  <a:pt x="227" y="74"/>
                </a:cubicBezTo>
                <a:close/>
                <a:moveTo>
                  <a:pt x="191" y="73"/>
                </a:moveTo>
                <a:cubicBezTo>
                  <a:pt x="191" y="73"/>
                  <a:pt x="190" y="73"/>
                  <a:pt x="190" y="72"/>
                </a:cubicBezTo>
                <a:cubicBezTo>
                  <a:pt x="191" y="73"/>
                  <a:pt x="191" y="73"/>
                  <a:pt x="191" y="73"/>
                </a:cubicBezTo>
                <a:cubicBezTo>
                  <a:pt x="191" y="73"/>
                  <a:pt x="191" y="73"/>
                  <a:pt x="191" y="73"/>
                </a:cubicBezTo>
                <a:close/>
                <a:moveTo>
                  <a:pt x="199" y="73"/>
                </a:moveTo>
                <a:cubicBezTo>
                  <a:pt x="199" y="73"/>
                  <a:pt x="199" y="73"/>
                  <a:pt x="199" y="73"/>
                </a:cubicBezTo>
                <a:cubicBezTo>
                  <a:pt x="199" y="72"/>
                  <a:pt x="199" y="72"/>
                  <a:pt x="199" y="72"/>
                </a:cubicBezTo>
                <a:cubicBezTo>
                  <a:pt x="199" y="73"/>
                  <a:pt x="199" y="73"/>
                  <a:pt x="199" y="73"/>
                </a:cubicBezTo>
                <a:close/>
                <a:moveTo>
                  <a:pt x="191" y="74"/>
                </a:moveTo>
                <a:cubicBezTo>
                  <a:pt x="191" y="74"/>
                  <a:pt x="191" y="74"/>
                  <a:pt x="191" y="74"/>
                </a:cubicBezTo>
                <a:cubicBezTo>
                  <a:pt x="191" y="74"/>
                  <a:pt x="191" y="74"/>
                  <a:pt x="191" y="74"/>
                </a:cubicBezTo>
                <a:cubicBezTo>
                  <a:pt x="191" y="74"/>
                  <a:pt x="191" y="74"/>
                  <a:pt x="191" y="74"/>
                </a:cubicBezTo>
                <a:close/>
                <a:moveTo>
                  <a:pt x="201" y="74"/>
                </a:moveTo>
                <a:cubicBezTo>
                  <a:pt x="201" y="74"/>
                  <a:pt x="201" y="74"/>
                  <a:pt x="201" y="74"/>
                </a:cubicBezTo>
                <a:cubicBezTo>
                  <a:pt x="201" y="74"/>
                  <a:pt x="201" y="74"/>
                  <a:pt x="201" y="74"/>
                </a:cubicBezTo>
                <a:cubicBezTo>
                  <a:pt x="201" y="74"/>
                  <a:pt x="201" y="74"/>
                  <a:pt x="201" y="74"/>
                </a:cubicBezTo>
                <a:close/>
                <a:moveTo>
                  <a:pt x="228" y="77"/>
                </a:moveTo>
                <a:cubicBezTo>
                  <a:pt x="229" y="76"/>
                  <a:pt x="228" y="75"/>
                  <a:pt x="228" y="74"/>
                </a:cubicBezTo>
                <a:cubicBezTo>
                  <a:pt x="227" y="75"/>
                  <a:pt x="228" y="76"/>
                  <a:pt x="228" y="77"/>
                </a:cubicBezTo>
                <a:close/>
                <a:moveTo>
                  <a:pt x="200" y="75"/>
                </a:moveTo>
                <a:cubicBezTo>
                  <a:pt x="200" y="75"/>
                  <a:pt x="200" y="75"/>
                  <a:pt x="200" y="75"/>
                </a:cubicBezTo>
                <a:cubicBezTo>
                  <a:pt x="200" y="76"/>
                  <a:pt x="200" y="76"/>
                  <a:pt x="200" y="76"/>
                </a:cubicBezTo>
                <a:cubicBezTo>
                  <a:pt x="200" y="75"/>
                  <a:pt x="200" y="75"/>
                  <a:pt x="200" y="75"/>
                </a:cubicBezTo>
                <a:cubicBezTo>
                  <a:pt x="200" y="75"/>
                  <a:pt x="200" y="75"/>
                  <a:pt x="200" y="75"/>
                </a:cubicBezTo>
                <a:close/>
                <a:moveTo>
                  <a:pt x="192" y="77"/>
                </a:moveTo>
                <a:cubicBezTo>
                  <a:pt x="190" y="77"/>
                  <a:pt x="192" y="80"/>
                  <a:pt x="192" y="81"/>
                </a:cubicBezTo>
                <a:cubicBezTo>
                  <a:pt x="193" y="80"/>
                  <a:pt x="192" y="79"/>
                  <a:pt x="192" y="78"/>
                </a:cubicBezTo>
                <a:cubicBezTo>
                  <a:pt x="192" y="78"/>
                  <a:pt x="192" y="78"/>
                  <a:pt x="192" y="77"/>
                </a:cubicBezTo>
                <a:close/>
                <a:moveTo>
                  <a:pt x="201" y="78"/>
                </a:moveTo>
                <a:cubicBezTo>
                  <a:pt x="201" y="77"/>
                  <a:pt x="200" y="78"/>
                  <a:pt x="201" y="78"/>
                </a:cubicBezTo>
                <a:cubicBezTo>
                  <a:pt x="201" y="78"/>
                  <a:pt x="201" y="78"/>
                  <a:pt x="201" y="78"/>
                </a:cubicBezTo>
                <a:close/>
                <a:moveTo>
                  <a:pt x="206" y="79"/>
                </a:moveTo>
                <a:cubicBezTo>
                  <a:pt x="205" y="79"/>
                  <a:pt x="205" y="79"/>
                  <a:pt x="205" y="79"/>
                </a:cubicBezTo>
                <a:cubicBezTo>
                  <a:pt x="205" y="79"/>
                  <a:pt x="206" y="79"/>
                  <a:pt x="206" y="79"/>
                </a:cubicBezTo>
                <a:close/>
                <a:moveTo>
                  <a:pt x="202" y="83"/>
                </a:moveTo>
                <a:cubicBezTo>
                  <a:pt x="203" y="81"/>
                  <a:pt x="202" y="80"/>
                  <a:pt x="201" y="79"/>
                </a:cubicBezTo>
                <a:cubicBezTo>
                  <a:pt x="202" y="80"/>
                  <a:pt x="202" y="82"/>
                  <a:pt x="202" y="83"/>
                </a:cubicBezTo>
                <a:close/>
                <a:moveTo>
                  <a:pt x="207" y="83"/>
                </a:moveTo>
                <a:cubicBezTo>
                  <a:pt x="207" y="82"/>
                  <a:pt x="206" y="81"/>
                  <a:pt x="206" y="80"/>
                </a:cubicBezTo>
                <a:cubicBezTo>
                  <a:pt x="207" y="83"/>
                  <a:pt x="207" y="83"/>
                  <a:pt x="207" y="83"/>
                </a:cubicBezTo>
                <a:close/>
                <a:moveTo>
                  <a:pt x="193" y="84"/>
                </a:moveTo>
                <a:cubicBezTo>
                  <a:pt x="193" y="83"/>
                  <a:pt x="193" y="83"/>
                  <a:pt x="193" y="83"/>
                </a:cubicBezTo>
                <a:cubicBezTo>
                  <a:pt x="192" y="82"/>
                  <a:pt x="192" y="82"/>
                  <a:pt x="192" y="82"/>
                </a:cubicBezTo>
                <a:cubicBezTo>
                  <a:pt x="193" y="84"/>
                  <a:pt x="193" y="84"/>
                  <a:pt x="193" y="84"/>
                </a:cubicBezTo>
                <a:close/>
                <a:moveTo>
                  <a:pt x="203" y="85"/>
                </a:moveTo>
                <a:cubicBezTo>
                  <a:pt x="204" y="85"/>
                  <a:pt x="203" y="84"/>
                  <a:pt x="203" y="84"/>
                </a:cubicBezTo>
                <a:cubicBezTo>
                  <a:pt x="203" y="85"/>
                  <a:pt x="203" y="85"/>
                  <a:pt x="203" y="85"/>
                </a:cubicBezTo>
                <a:close/>
                <a:moveTo>
                  <a:pt x="48" y="85"/>
                </a:moveTo>
                <a:cubicBezTo>
                  <a:pt x="47" y="85"/>
                  <a:pt x="47" y="85"/>
                  <a:pt x="47" y="86"/>
                </a:cubicBezTo>
                <a:cubicBezTo>
                  <a:pt x="47" y="86"/>
                  <a:pt x="48" y="86"/>
                  <a:pt x="47" y="86"/>
                </a:cubicBezTo>
                <a:cubicBezTo>
                  <a:pt x="47" y="85"/>
                  <a:pt x="48" y="85"/>
                  <a:pt x="48" y="85"/>
                </a:cubicBezTo>
                <a:close/>
                <a:moveTo>
                  <a:pt x="39" y="85"/>
                </a:moveTo>
                <a:cubicBezTo>
                  <a:pt x="40" y="85"/>
                  <a:pt x="40" y="85"/>
                  <a:pt x="40" y="85"/>
                </a:cubicBezTo>
                <a:cubicBezTo>
                  <a:pt x="39" y="85"/>
                  <a:pt x="39" y="85"/>
                  <a:pt x="39" y="85"/>
                </a:cubicBezTo>
                <a:cubicBezTo>
                  <a:pt x="39" y="85"/>
                  <a:pt x="39" y="85"/>
                  <a:pt x="39" y="85"/>
                </a:cubicBezTo>
                <a:close/>
                <a:moveTo>
                  <a:pt x="205" y="86"/>
                </a:moveTo>
                <a:cubicBezTo>
                  <a:pt x="205" y="86"/>
                  <a:pt x="205" y="86"/>
                  <a:pt x="205" y="86"/>
                </a:cubicBezTo>
                <a:cubicBezTo>
                  <a:pt x="204" y="86"/>
                  <a:pt x="204" y="86"/>
                  <a:pt x="204" y="86"/>
                </a:cubicBezTo>
                <a:cubicBezTo>
                  <a:pt x="205" y="86"/>
                  <a:pt x="205" y="86"/>
                  <a:pt x="205" y="86"/>
                </a:cubicBezTo>
                <a:close/>
                <a:moveTo>
                  <a:pt x="47" y="87"/>
                </a:moveTo>
                <a:cubicBezTo>
                  <a:pt x="47" y="87"/>
                  <a:pt x="47" y="87"/>
                  <a:pt x="46" y="87"/>
                </a:cubicBezTo>
                <a:cubicBezTo>
                  <a:pt x="46" y="88"/>
                  <a:pt x="46" y="88"/>
                  <a:pt x="46" y="88"/>
                </a:cubicBezTo>
                <a:cubicBezTo>
                  <a:pt x="47" y="87"/>
                  <a:pt x="47" y="87"/>
                  <a:pt x="47" y="87"/>
                </a:cubicBezTo>
                <a:close/>
                <a:moveTo>
                  <a:pt x="39" y="87"/>
                </a:moveTo>
                <a:cubicBezTo>
                  <a:pt x="38" y="88"/>
                  <a:pt x="38" y="90"/>
                  <a:pt x="38" y="91"/>
                </a:cubicBezTo>
                <a:cubicBezTo>
                  <a:pt x="38" y="90"/>
                  <a:pt x="38" y="89"/>
                  <a:pt x="39" y="87"/>
                </a:cubicBezTo>
                <a:close/>
                <a:moveTo>
                  <a:pt x="205" y="91"/>
                </a:moveTo>
                <a:cubicBezTo>
                  <a:pt x="204" y="90"/>
                  <a:pt x="205" y="88"/>
                  <a:pt x="204" y="87"/>
                </a:cubicBezTo>
                <a:cubicBezTo>
                  <a:pt x="204" y="92"/>
                  <a:pt x="204" y="92"/>
                  <a:pt x="204" y="92"/>
                </a:cubicBezTo>
                <a:cubicBezTo>
                  <a:pt x="205" y="91"/>
                  <a:pt x="205" y="91"/>
                  <a:pt x="205" y="91"/>
                </a:cubicBezTo>
                <a:cubicBezTo>
                  <a:pt x="205" y="90"/>
                  <a:pt x="205" y="91"/>
                  <a:pt x="206" y="91"/>
                </a:cubicBezTo>
                <a:cubicBezTo>
                  <a:pt x="206" y="91"/>
                  <a:pt x="206" y="92"/>
                  <a:pt x="205" y="92"/>
                </a:cubicBezTo>
                <a:cubicBezTo>
                  <a:pt x="206" y="92"/>
                  <a:pt x="206" y="92"/>
                  <a:pt x="206" y="92"/>
                </a:cubicBezTo>
                <a:cubicBezTo>
                  <a:pt x="206" y="91"/>
                  <a:pt x="206" y="91"/>
                  <a:pt x="206" y="90"/>
                </a:cubicBezTo>
                <a:cubicBezTo>
                  <a:pt x="205" y="90"/>
                  <a:pt x="205" y="90"/>
                  <a:pt x="205" y="91"/>
                </a:cubicBezTo>
                <a:close/>
                <a:moveTo>
                  <a:pt x="205" y="90"/>
                </a:moveTo>
                <a:cubicBezTo>
                  <a:pt x="206" y="89"/>
                  <a:pt x="205" y="88"/>
                  <a:pt x="205" y="88"/>
                </a:cubicBezTo>
                <a:cubicBezTo>
                  <a:pt x="205" y="88"/>
                  <a:pt x="205" y="89"/>
                  <a:pt x="205" y="90"/>
                </a:cubicBezTo>
                <a:close/>
                <a:moveTo>
                  <a:pt x="208" y="89"/>
                </a:moveTo>
                <a:cubicBezTo>
                  <a:pt x="208" y="88"/>
                  <a:pt x="208" y="88"/>
                  <a:pt x="208" y="88"/>
                </a:cubicBezTo>
                <a:cubicBezTo>
                  <a:pt x="208" y="88"/>
                  <a:pt x="208" y="88"/>
                  <a:pt x="208" y="88"/>
                </a:cubicBezTo>
                <a:cubicBezTo>
                  <a:pt x="208" y="89"/>
                  <a:pt x="208" y="89"/>
                  <a:pt x="208" y="89"/>
                </a:cubicBezTo>
                <a:close/>
                <a:moveTo>
                  <a:pt x="209" y="92"/>
                </a:moveTo>
                <a:cubicBezTo>
                  <a:pt x="209" y="92"/>
                  <a:pt x="209" y="90"/>
                  <a:pt x="208" y="89"/>
                </a:cubicBezTo>
                <a:cubicBezTo>
                  <a:pt x="210" y="90"/>
                  <a:pt x="208" y="92"/>
                  <a:pt x="209" y="93"/>
                </a:cubicBezTo>
                <a:cubicBezTo>
                  <a:pt x="209" y="92"/>
                  <a:pt x="209" y="92"/>
                  <a:pt x="209" y="92"/>
                </a:cubicBezTo>
                <a:close/>
                <a:moveTo>
                  <a:pt x="46" y="91"/>
                </a:moveTo>
                <a:cubicBezTo>
                  <a:pt x="46" y="91"/>
                  <a:pt x="46" y="91"/>
                  <a:pt x="46" y="91"/>
                </a:cubicBezTo>
                <a:cubicBezTo>
                  <a:pt x="46" y="91"/>
                  <a:pt x="46" y="91"/>
                  <a:pt x="46" y="91"/>
                </a:cubicBezTo>
                <a:close/>
                <a:moveTo>
                  <a:pt x="231" y="91"/>
                </a:moveTo>
                <a:cubicBezTo>
                  <a:pt x="231" y="91"/>
                  <a:pt x="231" y="91"/>
                  <a:pt x="231" y="91"/>
                </a:cubicBezTo>
                <a:cubicBezTo>
                  <a:pt x="231" y="91"/>
                  <a:pt x="231" y="91"/>
                  <a:pt x="231" y="91"/>
                </a:cubicBezTo>
                <a:close/>
                <a:moveTo>
                  <a:pt x="198" y="92"/>
                </a:moveTo>
                <a:cubicBezTo>
                  <a:pt x="197" y="92"/>
                  <a:pt x="197" y="92"/>
                  <a:pt x="197" y="92"/>
                </a:cubicBezTo>
                <a:cubicBezTo>
                  <a:pt x="197" y="93"/>
                  <a:pt x="198" y="93"/>
                  <a:pt x="198" y="93"/>
                </a:cubicBezTo>
                <a:cubicBezTo>
                  <a:pt x="198" y="92"/>
                  <a:pt x="198" y="92"/>
                  <a:pt x="198" y="92"/>
                </a:cubicBezTo>
                <a:close/>
                <a:moveTo>
                  <a:pt x="37" y="94"/>
                </a:moveTo>
                <a:cubicBezTo>
                  <a:pt x="37" y="93"/>
                  <a:pt x="37" y="93"/>
                  <a:pt x="37" y="93"/>
                </a:cubicBezTo>
                <a:cubicBezTo>
                  <a:pt x="37" y="93"/>
                  <a:pt x="37" y="94"/>
                  <a:pt x="37" y="94"/>
                </a:cubicBezTo>
                <a:close/>
                <a:moveTo>
                  <a:pt x="205" y="95"/>
                </a:moveTo>
                <a:cubicBezTo>
                  <a:pt x="205" y="95"/>
                  <a:pt x="205" y="95"/>
                  <a:pt x="205" y="95"/>
                </a:cubicBezTo>
                <a:cubicBezTo>
                  <a:pt x="205" y="93"/>
                  <a:pt x="205" y="93"/>
                  <a:pt x="205" y="93"/>
                </a:cubicBezTo>
                <a:cubicBezTo>
                  <a:pt x="205" y="95"/>
                  <a:pt x="205" y="95"/>
                  <a:pt x="205" y="95"/>
                </a:cubicBezTo>
                <a:close/>
                <a:moveTo>
                  <a:pt x="232" y="97"/>
                </a:moveTo>
                <a:cubicBezTo>
                  <a:pt x="232" y="96"/>
                  <a:pt x="232" y="96"/>
                  <a:pt x="232" y="96"/>
                </a:cubicBezTo>
                <a:cubicBezTo>
                  <a:pt x="232" y="93"/>
                  <a:pt x="232" y="93"/>
                  <a:pt x="232" y="93"/>
                </a:cubicBezTo>
                <a:cubicBezTo>
                  <a:pt x="232" y="97"/>
                  <a:pt x="232" y="97"/>
                  <a:pt x="232" y="97"/>
                </a:cubicBezTo>
                <a:close/>
                <a:moveTo>
                  <a:pt x="206" y="95"/>
                </a:moveTo>
                <a:cubicBezTo>
                  <a:pt x="206" y="95"/>
                  <a:pt x="206" y="95"/>
                  <a:pt x="206" y="95"/>
                </a:cubicBezTo>
                <a:cubicBezTo>
                  <a:pt x="206" y="97"/>
                  <a:pt x="206" y="97"/>
                  <a:pt x="206" y="97"/>
                </a:cubicBezTo>
                <a:cubicBezTo>
                  <a:pt x="207" y="97"/>
                  <a:pt x="207" y="97"/>
                  <a:pt x="207" y="97"/>
                </a:cubicBezTo>
                <a:cubicBezTo>
                  <a:pt x="206" y="96"/>
                  <a:pt x="206" y="96"/>
                  <a:pt x="206" y="95"/>
                </a:cubicBezTo>
                <a:close/>
                <a:moveTo>
                  <a:pt x="207" y="99"/>
                </a:moveTo>
                <a:cubicBezTo>
                  <a:pt x="205" y="99"/>
                  <a:pt x="206" y="97"/>
                  <a:pt x="205" y="96"/>
                </a:cubicBezTo>
                <a:cubicBezTo>
                  <a:pt x="205" y="96"/>
                  <a:pt x="205" y="96"/>
                  <a:pt x="205" y="96"/>
                </a:cubicBezTo>
                <a:cubicBezTo>
                  <a:pt x="206" y="101"/>
                  <a:pt x="205" y="107"/>
                  <a:pt x="205" y="111"/>
                </a:cubicBezTo>
                <a:cubicBezTo>
                  <a:pt x="207" y="111"/>
                  <a:pt x="207" y="111"/>
                  <a:pt x="207" y="111"/>
                </a:cubicBezTo>
                <a:cubicBezTo>
                  <a:pt x="206" y="111"/>
                  <a:pt x="205" y="111"/>
                  <a:pt x="205" y="110"/>
                </a:cubicBezTo>
                <a:cubicBezTo>
                  <a:pt x="206" y="110"/>
                  <a:pt x="206" y="110"/>
                  <a:pt x="206" y="110"/>
                </a:cubicBezTo>
                <a:cubicBezTo>
                  <a:pt x="206" y="110"/>
                  <a:pt x="206" y="109"/>
                  <a:pt x="207" y="109"/>
                </a:cubicBezTo>
                <a:cubicBezTo>
                  <a:pt x="207" y="108"/>
                  <a:pt x="207" y="106"/>
                  <a:pt x="206" y="106"/>
                </a:cubicBezTo>
                <a:cubicBezTo>
                  <a:pt x="206" y="105"/>
                  <a:pt x="206" y="105"/>
                  <a:pt x="207" y="105"/>
                </a:cubicBezTo>
                <a:cubicBezTo>
                  <a:pt x="206" y="104"/>
                  <a:pt x="206" y="104"/>
                  <a:pt x="206" y="104"/>
                </a:cubicBezTo>
                <a:cubicBezTo>
                  <a:pt x="206" y="104"/>
                  <a:pt x="205" y="102"/>
                  <a:pt x="206" y="102"/>
                </a:cubicBezTo>
                <a:cubicBezTo>
                  <a:pt x="206" y="102"/>
                  <a:pt x="206" y="102"/>
                  <a:pt x="206" y="102"/>
                </a:cubicBezTo>
                <a:cubicBezTo>
                  <a:pt x="206" y="101"/>
                  <a:pt x="205" y="100"/>
                  <a:pt x="206" y="100"/>
                </a:cubicBezTo>
                <a:cubicBezTo>
                  <a:pt x="206" y="100"/>
                  <a:pt x="206" y="100"/>
                  <a:pt x="207" y="100"/>
                </a:cubicBezTo>
                <a:cubicBezTo>
                  <a:pt x="207" y="99"/>
                  <a:pt x="207" y="99"/>
                  <a:pt x="207" y="99"/>
                </a:cubicBezTo>
                <a:close/>
                <a:moveTo>
                  <a:pt x="51" y="142"/>
                </a:moveTo>
                <a:cubicBezTo>
                  <a:pt x="45" y="127"/>
                  <a:pt x="43" y="113"/>
                  <a:pt x="45" y="96"/>
                </a:cubicBezTo>
                <a:cubicBezTo>
                  <a:pt x="45" y="97"/>
                  <a:pt x="45" y="97"/>
                  <a:pt x="44" y="97"/>
                </a:cubicBezTo>
                <a:cubicBezTo>
                  <a:pt x="45" y="100"/>
                  <a:pt x="44" y="103"/>
                  <a:pt x="44" y="106"/>
                </a:cubicBezTo>
                <a:cubicBezTo>
                  <a:pt x="43" y="106"/>
                  <a:pt x="43" y="106"/>
                  <a:pt x="43" y="106"/>
                </a:cubicBezTo>
                <a:cubicBezTo>
                  <a:pt x="44" y="106"/>
                  <a:pt x="44" y="106"/>
                  <a:pt x="44" y="106"/>
                </a:cubicBezTo>
                <a:cubicBezTo>
                  <a:pt x="44" y="108"/>
                  <a:pt x="44" y="109"/>
                  <a:pt x="44" y="111"/>
                </a:cubicBezTo>
                <a:cubicBezTo>
                  <a:pt x="43" y="113"/>
                  <a:pt x="45" y="115"/>
                  <a:pt x="44" y="116"/>
                </a:cubicBezTo>
                <a:cubicBezTo>
                  <a:pt x="44" y="116"/>
                  <a:pt x="44" y="116"/>
                  <a:pt x="44" y="116"/>
                </a:cubicBezTo>
                <a:cubicBezTo>
                  <a:pt x="45" y="117"/>
                  <a:pt x="45" y="117"/>
                  <a:pt x="45" y="117"/>
                </a:cubicBezTo>
                <a:cubicBezTo>
                  <a:pt x="45" y="117"/>
                  <a:pt x="44" y="117"/>
                  <a:pt x="44" y="117"/>
                </a:cubicBezTo>
                <a:cubicBezTo>
                  <a:pt x="45" y="119"/>
                  <a:pt x="44" y="120"/>
                  <a:pt x="45" y="121"/>
                </a:cubicBezTo>
                <a:cubicBezTo>
                  <a:pt x="44" y="121"/>
                  <a:pt x="44" y="121"/>
                  <a:pt x="44" y="121"/>
                </a:cubicBezTo>
                <a:cubicBezTo>
                  <a:pt x="45" y="125"/>
                  <a:pt x="46" y="128"/>
                  <a:pt x="47" y="131"/>
                </a:cubicBezTo>
                <a:cubicBezTo>
                  <a:pt x="47" y="132"/>
                  <a:pt x="47" y="133"/>
                  <a:pt x="47" y="135"/>
                </a:cubicBezTo>
                <a:cubicBezTo>
                  <a:pt x="48" y="135"/>
                  <a:pt x="48" y="136"/>
                  <a:pt x="49" y="137"/>
                </a:cubicBezTo>
                <a:cubicBezTo>
                  <a:pt x="48" y="139"/>
                  <a:pt x="50" y="141"/>
                  <a:pt x="51" y="142"/>
                </a:cubicBezTo>
                <a:close/>
                <a:moveTo>
                  <a:pt x="199" y="102"/>
                </a:moveTo>
                <a:cubicBezTo>
                  <a:pt x="199" y="101"/>
                  <a:pt x="199" y="101"/>
                  <a:pt x="199" y="101"/>
                </a:cubicBezTo>
                <a:cubicBezTo>
                  <a:pt x="198" y="102"/>
                  <a:pt x="198" y="102"/>
                  <a:pt x="198" y="102"/>
                </a:cubicBezTo>
                <a:cubicBezTo>
                  <a:pt x="199" y="103"/>
                  <a:pt x="198" y="106"/>
                  <a:pt x="200" y="106"/>
                </a:cubicBezTo>
                <a:cubicBezTo>
                  <a:pt x="200" y="106"/>
                  <a:pt x="199" y="107"/>
                  <a:pt x="199" y="107"/>
                </a:cubicBezTo>
                <a:cubicBezTo>
                  <a:pt x="198" y="107"/>
                  <a:pt x="199" y="108"/>
                  <a:pt x="199" y="108"/>
                </a:cubicBezTo>
                <a:cubicBezTo>
                  <a:pt x="200" y="105"/>
                  <a:pt x="200" y="105"/>
                  <a:pt x="200" y="105"/>
                </a:cubicBezTo>
                <a:cubicBezTo>
                  <a:pt x="199" y="105"/>
                  <a:pt x="199" y="104"/>
                  <a:pt x="199" y="103"/>
                </a:cubicBezTo>
                <a:cubicBezTo>
                  <a:pt x="199" y="103"/>
                  <a:pt x="199" y="102"/>
                  <a:pt x="199" y="102"/>
                </a:cubicBezTo>
                <a:close/>
                <a:moveTo>
                  <a:pt x="207" y="103"/>
                </a:moveTo>
                <a:cubicBezTo>
                  <a:pt x="207" y="104"/>
                  <a:pt x="207" y="104"/>
                  <a:pt x="207" y="104"/>
                </a:cubicBezTo>
                <a:cubicBezTo>
                  <a:pt x="207" y="104"/>
                  <a:pt x="207" y="104"/>
                  <a:pt x="207" y="104"/>
                </a:cubicBezTo>
                <a:cubicBezTo>
                  <a:pt x="207" y="103"/>
                  <a:pt x="207" y="103"/>
                  <a:pt x="207" y="103"/>
                </a:cubicBezTo>
                <a:cubicBezTo>
                  <a:pt x="207" y="103"/>
                  <a:pt x="207" y="103"/>
                  <a:pt x="207" y="103"/>
                </a:cubicBezTo>
                <a:close/>
                <a:moveTo>
                  <a:pt x="200" y="111"/>
                </a:moveTo>
                <a:cubicBezTo>
                  <a:pt x="200" y="110"/>
                  <a:pt x="200" y="109"/>
                  <a:pt x="199" y="109"/>
                </a:cubicBezTo>
                <a:cubicBezTo>
                  <a:pt x="199" y="112"/>
                  <a:pt x="199" y="114"/>
                  <a:pt x="199" y="117"/>
                </a:cubicBezTo>
                <a:cubicBezTo>
                  <a:pt x="199" y="117"/>
                  <a:pt x="199" y="117"/>
                  <a:pt x="199" y="117"/>
                </a:cubicBezTo>
                <a:cubicBezTo>
                  <a:pt x="198" y="118"/>
                  <a:pt x="199" y="120"/>
                  <a:pt x="199" y="120"/>
                </a:cubicBezTo>
                <a:cubicBezTo>
                  <a:pt x="200" y="117"/>
                  <a:pt x="200" y="114"/>
                  <a:pt x="200" y="111"/>
                </a:cubicBezTo>
                <a:close/>
                <a:moveTo>
                  <a:pt x="205" y="114"/>
                </a:moveTo>
                <a:cubicBezTo>
                  <a:pt x="206" y="112"/>
                  <a:pt x="206" y="112"/>
                  <a:pt x="206" y="112"/>
                </a:cubicBezTo>
                <a:cubicBezTo>
                  <a:pt x="205" y="112"/>
                  <a:pt x="205" y="112"/>
                  <a:pt x="205" y="112"/>
                </a:cubicBezTo>
                <a:cubicBezTo>
                  <a:pt x="205" y="113"/>
                  <a:pt x="205" y="113"/>
                  <a:pt x="205" y="113"/>
                </a:cubicBezTo>
                <a:cubicBezTo>
                  <a:pt x="205" y="113"/>
                  <a:pt x="205" y="113"/>
                  <a:pt x="205" y="113"/>
                </a:cubicBezTo>
                <a:cubicBezTo>
                  <a:pt x="205" y="113"/>
                  <a:pt x="205" y="115"/>
                  <a:pt x="205" y="115"/>
                </a:cubicBezTo>
                <a:cubicBezTo>
                  <a:pt x="205" y="116"/>
                  <a:pt x="205" y="116"/>
                  <a:pt x="205" y="116"/>
                </a:cubicBezTo>
                <a:cubicBezTo>
                  <a:pt x="206" y="115"/>
                  <a:pt x="206" y="114"/>
                  <a:pt x="205" y="114"/>
                </a:cubicBezTo>
                <a:close/>
                <a:moveTo>
                  <a:pt x="204" y="123"/>
                </a:moveTo>
                <a:cubicBezTo>
                  <a:pt x="205" y="121"/>
                  <a:pt x="206" y="118"/>
                  <a:pt x="205" y="116"/>
                </a:cubicBezTo>
                <a:cubicBezTo>
                  <a:pt x="204" y="119"/>
                  <a:pt x="204" y="119"/>
                  <a:pt x="204" y="119"/>
                </a:cubicBezTo>
                <a:cubicBezTo>
                  <a:pt x="204" y="120"/>
                  <a:pt x="204" y="121"/>
                  <a:pt x="204" y="122"/>
                </a:cubicBezTo>
                <a:cubicBezTo>
                  <a:pt x="203" y="124"/>
                  <a:pt x="203" y="127"/>
                  <a:pt x="202" y="129"/>
                </a:cubicBezTo>
                <a:cubicBezTo>
                  <a:pt x="201" y="130"/>
                  <a:pt x="202" y="133"/>
                  <a:pt x="201" y="133"/>
                </a:cubicBezTo>
                <a:cubicBezTo>
                  <a:pt x="202" y="134"/>
                  <a:pt x="199" y="135"/>
                  <a:pt x="200" y="136"/>
                </a:cubicBezTo>
                <a:cubicBezTo>
                  <a:pt x="201" y="136"/>
                  <a:pt x="201" y="134"/>
                  <a:pt x="201" y="133"/>
                </a:cubicBezTo>
                <a:cubicBezTo>
                  <a:pt x="202" y="133"/>
                  <a:pt x="202" y="133"/>
                  <a:pt x="202" y="133"/>
                </a:cubicBezTo>
                <a:cubicBezTo>
                  <a:pt x="202" y="133"/>
                  <a:pt x="202" y="133"/>
                  <a:pt x="202" y="133"/>
                </a:cubicBezTo>
                <a:cubicBezTo>
                  <a:pt x="202" y="132"/>
                  <a:pt x="202" y="131"/>
                  <a:pt x="203" y="131"/>
                </a:cubicBezTo>
                <a:cubicBezTo>
                  <a:pt x="200" y="130"/>
                  <a:pt x="204" y="129"/>
                  <a:pt x="203" y="127"/>
                </a:cubicBezTo>
                <a:cubicBezTo>
                  <a:pt x="203" y="127"/>
                  <a:pt x="204" y="127"/>
                  <a:pt x="204" y="126"/>
                </a:cubicBezTo>
                <a:cubicBezTo>
                  <a:pt x="202" y="125"/>
                  <a:pt x="205" y="124"/>
                  <a:pt x="204" y="123"/>
                </a:cubicBezTo>
                <a:close/>
                <a:moveTo>
                  <a:pt x="7" y="117"/>
                </a:moveTo>
                <a:cubicBezTo>
                  <a:pt x="7" y="117"/>
                  <a:pt x="6" y="118"/>
                  <a:pt x="6" y="118"/>
                </a:cubicBezTo>
                <a:cubicBezTo>
                  <a:pt x="6" y="117"/>
                  <a:pt x="7" y="117"/>
                  <a:pt x="7" y="117"/>
                </a:cubicBezTo>
                <a:close/>
                <a:moveTo>
                  <a:pt x="210" y="117"/>
                </a:moveTo>
                <a:cubicBezTo>
                  <a:pt x="210" y="117"/>
                  <a:pt x="209" y="117"/>
                  <a:pt x="209" y="117"/>
                </a:cubicBezTo>
                <a:cubicBezTo>
                  <a:pt x="209" y="117"/>
                  <a:pt x="209" y="117"/>
                  <a:pt x="209" y="117"/>
                </a:cubicBezTo>
                <a:cubicBezTo>
                  <a:pt x="210" y="117"/>
                  <a:pt x="210" y="117"/>
                  <a:pt x="210" y="117"/>
                </a:cubicBezTo>
                <a:close/>
                <a:moveTo>
                  <a:pt x="203" y="118"/>
                </a:moveTo>
                <a:cubicBezTo>
                  <a:pt x="203" y="118"/>
                  <a:pt x="203" y="118"/>
                  <a:pt x="203" y="118"/>
                </a:cubicBezTo>
                <a:cubicBezTo>
                  <a:pt x="203" y="117"/>
                  <a:pt x="203" y="117"/>
                  <a:pt x="203" y="117"/>
                </a:cubicBezTo>
                <a:cubicBezTo>
                  <a:pt x="203" y="118"/>
                  <a:pt x="203" y="118"/>
                  <a:pt x="203" y="118"/>
                </a:cubicBezTo>
                <a:close/>
                <a:moveTo>
                  <a:pt x="6" y="127"/>
                </a:moveTo>
                <a:cubicBezTo>
                  <a:pt x="7" y="127"/>
                  <a:pt x="7" y="127"/>
                  <a:pt x="7" y="127"/>
                </a:cubicBezTo>
                <a:cubicBezTo>
                  <a:pt x="7" y="125"/>
                  <a:pt x="7" y="125"/>
                  <a:pt x="7" y="125"/>
                </a:cubicBezTo>
                <a:cubicBezTo>
                  <a:pt x="6" y="127"/>
                  <a:pt x="6" y="127"/>
                  <a:pt x="6" y="127"/>
                </a:cubicBezTo>
                <a:close/>
                <a:moveTo>
                  <a:pt x="199" y="126"/>
                </a:moveTo>
                <a:cubicBezTo>
                  <a:pt x="199" y="126"/>
                  <a:pt x="198" y="126"/>
                  <a:pt x="198" y="126"/>
                </a:cubicBezTo>
                <a:cubicBezTo>
                  <a:pt x="198" y="127"/>
                  <a:pt x="198" y="127"/>
                  <a:pt x="198" y="127"/>
                </a:cubicBezTo>
                <a:cubicBezTo>
                  <a:pt x="199" y="127"/>
                  <a:pt x="199" y="127"/>
                  <a:pt x="199" y="127"/>
                </a:cubicBezTo>
                <a:cubicBezTo>
                  <a:pt x="199" y="126"/>
                  <a:pt x="199" y="126"/>
                  <a:pt x="199" y="126"/>
                </a:cubicBezTo>
                <a:close/>
                <a:moveTo>
                  <a:pt x="207" y="127"/>
                </a:moveTo>
                <a:cubicBezTo>
                  <a:pt x="207" y="126"/>
                  <a:pt x="207" y="126"/>
                  <a:pt x="207" y="126"/>
                </a:cubicBezTo>
                <a:cubicBezTo>
                  <a:pt x="207" y="128"/>
                  <a:pt x="207" y="128"/>
                  <a:pt x="207" y="128"/>
                </a:cubicBezTo>
                <a:cubicBezTo>
                  <a:pt x="207" y="128"/>
                  <a:pt x="207" y="127"/>
                  <a:pt x="207" y="127"/>
                </a:cubicBezTo>
                <a:close/>
                <a:moveTo>
                  <a:pt x="6" y="129"/>
                </a:moveTo>
                <a:cubicBezTo>
                  <a:pt x="5" y="128"/>
                  <a:pt x="5" y="128"/>
                  <a:pt x="5" y="128"/>
                </a:cubicBezTo>
                <a:cubicBezTo>
                  <a:pt x="5" y="129"/>
                  <a:pt x="5" y="129"/>
                  <a:pt x="6" y="129"/>
                </a:cubicBezTo>
                <a:cubicBezTo>
                  <a:pt x="6" y="129"/>
                  <a:pt x="6" y="129"/>
                  <a:pt x="6" y="129"/>
                </a:cubicBezTo>
                <a:close/>
                <a:moveTo>
                  <a:pt x="0" y="130"/>
                </a:moveTo>
                <a:cubicBezTo>
                  <a:pt x="1" y="130"/>
                  <a:pt x="1" y="130"/>
                  <a:pt x="1" y="130"/>
                </a:cubicBezTo>
                <a:cubicBezTo>
                  <a:pt x="1" y="131"/>
                  <a:pt x="1" y="131"/>
                  <a:pt x="1" y="131"/>
                </a:cubicBezTo>
                <a:cubicBezTo>
                  <a:pt x="0" y="131"/>
                  <a:pt x="0" y="131"/>
                  <a:pt x="0" y="131"/>
                </a:cubicBezTo>
                <a:cubicBezTo>
                  <a:pt x="0" y="130"/>
                  <a:pt x="0" y="130"/>
                  <a:pt x="0" y="130"/>
                </a:cubicBezTo>
                <a:close/>
                <a:moveTo>
                  <a:pt x="3" y="131"/>
                </a:moveTo>
                <a:cubicBezTo>
                  <a:pt x="3" y="132"/>
                  <a:pt x="3" y="132"/>
                  <a:pt x="3" y="132"/>
                </a:cubicBezTo>
                <a:cubicBezTo>
                  <a:pt x="3" y="131"/>
                  <a:pt x="3" y="131"/>
                  <a:pt x="3" y="131"/>
                </a:cubicBezTo>
                <a:close/>
                <a:moveTo>
                  <a:pt x="1" y="134"/>
                </a:moveTo>
                <a:cubicBezTo>
                  <a:pt x="0" y="132"/>
                  <a:pt x="0" y="132"/>
                  <a:pt x="0" y="132"/>
                </a:cubicBezTo>
                <a:cubicBezTo>
                  <a:pt x="1" y="132"/>
                  <a:pt x="1" y="133"/>
                  <a:pt x="1" y="134"/>
                </a:cubicBezTo>
                <a:close/>
                <a:moveTo>
                  <a:pt x="2" y="136"/>
                </a:moveTo>
                <a:cubicBezTo>
                  <a:pt x="1" y="136"/>
                  <a:pt x="2" y="134"/>
                  <a:pt x="2" y="133"/>
                </a:cubicBezTo>
                <a:cubicBezTo>
                  <a:pt x="3" y="134"/>
                  <a:pt x="2" y="135"/>
                  <a:pt x="2" y="136"/>
                </a:cubicBezTo>
                <a:close/>
                <a:moveTo>
                  <a:pt x="200" y="137"/>
                </a:moveTo>
                <a:cubicBezTo>
                  <a:pt x="200" y="137"/>
                  <a:pt x="200" y="137"/>
                  <a:pt x="199" y="137"/>
                </a:cubicBezTo>
                <a:cubicBezTo>
                  <a:pt x="199" y="138"/>
                  <a:pt x="199" y="138"/>
                  <a:pt x="199" y="138"/>
                </a:cubicBezTo>
                <a:cubicBezTo>
                  <a:pt x="197" y="139"/>
                  <a:pt x="199" y="141"/>
                  <a:pt x="197" y="141"/>
                </a:cubicBezTo>
                <a:cubicBezTo>
                  <a:pt x="197" y="142"/>
                  <a:pt x="197" y="142"/>
                  <a:pt x="197" y="142"/>
                </a:cubicBezTo>
                <a:cubicBezTo>
                  <a:pt x="196" y="142"/>
                  <a:pt x="196" y="144"/>
                  <a:pt x="195" y="145"/>
                </a:cubicBezTo>
                <a:cubicBezTo>
                  <a:pt x="195" y="145"/>
                  <a:pt x="196" y="145"/>
                  <a:pt x="197" y="145"/>
                </a:cubicBezTo>
                <a:cubicBezTo>
                  <a:pt x="198" y="143"/>
                  <a:pt x="198" y="141"/>
                  <a:pt x="200" y="139"/>
                </a:cubicBezTo>
                <a:cubicBezTo>
                  <a:pt x="199" y="138"/>
                  <a:pt x="200" y="138"/>
                  <a:pt x="200" y="137"/>
                </a:cubicBezTo>
                <a:close/>
                <a:moveTo>
                  <a:pt x="227" y="142"/>
                </a:moveTo>
                <a:cubicBezTo>
                  <a:pt x="225" y="146"/>
                  <a:pt x="225" y="146"/>
                  <a:pt x="225" y="146"/>
                </a:cubicBezTo>
                <a:cubicBezTo>
                  <a:pt x="227" y="142"/>
                  <a:pt x="227" y="142"/>
                  <a:pt x="227" y="142"/>
                </a:cubicBezTo>
                <a:close/>
                <a:moveTo>
                  <a:pt x="53" y="149"/>
                </a:moveTo>
                <a:cubicBezTo>
                  <a:pt x="53" y="148"/>
                  <a:pt x="53" y="146"/>
                  <a:pt x="52" y="146"/>
                </a:cubicBezTo>
                <a:cubicBezTo>
                  <a:pt x="53" y="149"/>
                  <a:pt x="53" y="149"/>
                  <a:pt x="53" y="149"/>
                </a:cubicBezTo>
                <a:cubicBezTo>
                  <a:pt x="53" y="149"/>
                  <a:pt x="53" y="149"/>
                  <a:pt x="53" y="149"/>
                </a:cubicBezTo>
                <a:close/>
                <a:moveTo>
                  <a:pt x="194" y="148"/>
                </a:moveTo>
                <a:cubicBezTo>
                  <a:pt x="194" y="148"/>
                  <a:pt x="195" y="147"/>
                  <a:pt x="195" y="146"/>
                </a:cubicBezTo>
                <a:cubicBezTo>
                  <a:pt x="193" y="148"/>
                  <a:pt x="193" y="148"/>
                  <a:pt x="193" y="148"/>
                </a:cubicBezTo>
                <a:cubicBezTo>
                  <a:pt x="194" y="148"/>
                  <a:pt x="194" y="148"/>
                  <a:pt x="194" y="148"/>
                </a:cubicBezTo>
                <a:close/>
                <a:moveTo>
                  <a:pt x="196" y="146"/>
                </a:moveTo>
                <a:cubicBezTo>
                  <a:pt x="196" y="146"/>
                  <a:pt x="195" y="147"/>
                  <a:pt x="195" y="147"/>
                </a:cubicBezTo>
                <a:cubicBezTo>
                  <a:pt x="195" y="148"/>
                  <a:pt x="195" y="148"/>
                  <a:pt x="195" y="148"/>
                </a:cubicBezTo>
                <a:cubicBezTo>
                  <a:pt x="195" y="147"/>
                  <a:pt x="196" y="147"/>
                  <a:pt x="196" y="146"/>
                </a:cubicBezTo>
                <a:close/>
                <a:moveTo>
                  <a:pt x="8" y="150"/>
                </a:moveTo>
                <a:cubicBezTo>
                  <a:pt x="8" y="149"/>
                  <a:pt x="7" y="148"/>
                  <a:pt x="6" y="147"/>
                </a:cubicBezTo>
                <a:cubicBezTo>
                  <a:pt x="7" y="148"/>
                  <a:pt x="4" y="149"/>
                  <a:pt x="5" y="150"/>
                </a:cubicBezTo>
                <a:cubicBezTo>
                  <a:pt x="5" y="150"/>
                  <a:pt x="6" y="149"/>
                  <a:pt x="6" y="149"/>
                </a:cubicBezTo>
                <a:cubicBezTo>
                  <a:pt x="8" y="150"/>
                  <a:pt x="8" y="150"/>
                  <a:pt x="8" y="150"/>
                </a:cubicBezTo>
                <a:close/>
                <a:moveTo>
                  <a:pt x="193" y="152"/>
                </a:moveTo>
                <a:cubicBezTo>
                  <a:pt x="194" y="151"/>
                  <a:pt x="194" y="151"/>
                  <a:pt x="194" y="151"/>
                </a:cubicBezTo>
                <a:cubicBezTo>
                  <a:pt x="195" y="148"/>
                  <a:pt x="195" y="148"/>
                  <a:pt x="195" y="148"/>
                </a:cubicBezTo>
                <a:cubicBezTo>
                  <a:pt x="193" y="152"/>
                  <a:pt x="193" y="152"/>
                  <a:pt x="193" y="152"/>
                </a:cubicBezTo>
                <a:close/>
                <a:moveTo>
                  <a:pt x="4" y="149"/>
                </a:moveTo>
                <a:cubicBezTo>
                  <a:pt x="4" y="149"/>
                  <a:pt x="3" y="149"/>
                  <a:pt x="3" y="149"/>
                </a:cubicBezTo>
                <a:cubicBezTo>
                  <a:pt x="3" y="149"/>
                  <a:pt x="3" y="149"/>
                  <a:pt x="3" y="149"/>
                </a:cubicBezTo>
                <a:cubicBezTo>
                  <a:pt x="3" y="149"/>
                  <a:pt x="3" y="150"/>
                  <a:pt x="4" y="149"/>
                </a:cubicBezTo>
                <a:cubicBezTo>
                  <a:pt x="4" y="149"/>
                  <a:pt x="4" y="149"/>
                  <a:pt x="4" y="149"/>
                </a:cubicBezTo>
                <a:close/>
                <a:moveTo>
                  <a:pt x="12" y="150"/>
                </a:moveTo>
                <a:cubicBezTo>
                  <a:pt x="11" y="149"/>
                  <a:pt x="11" y="149"/>
                  <a:pt x="10" y="149"/>
                </a:cubicBezTo>
                <a:cubicBezTo>
                  <a:pt x="11" y="150"/>
                  <a:pt x="11" y="150"/>
                  <a:pt x="11" y="150"/>
                </a:cubicBezTo>
                <a:cubicBezTo>
                  <a:pt x="10" y="150"/>
                  <a:pt x="10" y="150"/>
                  <a:pt x="10" y="150"/>
                </a:cubicBezTo>
                <a:cubicBezTo>
                  <a:pt x="10" y="151"/>
                  <a:pt x="11" y="150"/>
                  <a:pt x="11" y="151"/>
                </a:cubicBezTo>
                <a:cubicBezTo>
                  <a:pt x="11" y="151"/>
                  <a:pt x="12" y="150"/>
                  <a:pt x="12" y="150"/>
                </a:cubicBezTo>
                <a:close/>
                <a:moveTo>
                  <a:pt x="192" y="150"/>
                </a:moveTo>
                <a:cubicBezTo>
                  <a:pt x="192" y="150"/>
                  <a:pt x="191" y="151"/>
                  <a:pt x="192" y="152"/>
                </a:cubicBezTo>
                <a:cubicBezTo>
                  <a:pt x="192" y="151"/>
                  <a:pt x="192" y="151"/>
                  <a:pt x="192" y="150"/>
                </a:cubicBezTo>
                <a:close/>
                <a:moveTo>
                  <a:pt x="188" y="157"/>
                </a:moveTo>
                <a:cubicBezTo>
                  <a:pt x="189" y="156"/>
                  <a:pt x="190" y="154"/>
                  <a:pt x="191" y="152"/>
                </a:cubicBezTo>
                <a:cubicBezTo>
                  <a:pt x="190" y="154"/>
                  <a:pt x="188" y="155"/>
                  <a:pt x="188" y="157"/>
                </a:cubicBezTo>
                <a:close/>
                <a:moveTo>
                  <a:pt x="192" y="155"/>
                </a:moveTo>
                <a:cubicBezTo>
                  <a:pt x="193" y="153"/>
                  <a:pt x="193" y="153"/>
                  <a:pt x="193" y="153"/>
                </a:cubicBezTo>
                <a:cubicBezTo>
                  <a:pt x="192" y="153"/>
                  <a:pt x="191" y="154"/>
                  <a:pt x="192" y="155"/>
                </a:cubicBezTo>
                <a:close/>
                <a:moveTo>
                  <a:pt x="178" y="154"/>
                </a:moveTo>
                <a:cubicBezTo>
                  <a:pt x="178" y="154"/>
                  <a:pt x="178" y="153"/>
                  <a:pt x="177" y="153"/>
                </a:cubicBezTo>
                <a:cubicBezTo>
                  <a:pt x="177" y="154"/>
                  <a:pt x="176" y="155"/>
                  <a:pt x="175" y="156"/>
                </a:cubicBezTo>
                <a:cubicBezTo>
                  <a:pt x="174" y="157"/>
                  <a:pt x="173" y="157"/>
                  <a:pt x="173" y="158"/>
                </a:cubicBezTo>
                <a:cubicBezTo>
                  <a:pt x="172" y="159"/>
                  <a:pt x="172" y="161"/>
                  <a:pt x="171" y="160"/>
                </a:cubicBezTo>
                <a:cubicBezTo>
                  <a:pt x="171" y="160"/>
                  <a:pt x="171" y="160"/>
                  <a:pt x="171" y="160"/>
                </a:cubicBezTo>
                <a:cubicBezTo>
                  <a:pt x="171" y="160"/>
                  <a:pt x="171" y="161"/>
                  <a:pt x="170" y="161"/>
                </a:cubicBezTo>
                <a:cubicBezTo>
                  <a:pt x="166" y="166"/>
                  <a:pt x="160" y="169"/>
                  <a:pt x="155" y="173"/>
                </a:cubicBezTo>
                <a:cubicBezTo>
                  <a:pt x="155" y="173"/>
                  <a:pt x="155" y="173"/>
                  <a:pt x="155" y="173"/>
                </a:cubicBezTo>
                <a:cubicBezTo>
                  <a:pt x="153" y="174"/>
                  <a:pt x="153" y="174"/>
                  <a:pt x="153" y="174"/>
                </a:cubicBezTo>
                <a:cubicBezTo>
                  <a:pt x="153" y="174"/>
                  <a:pt x="153" y="174"/>
                  <a:pt x="153" y="174"/>
                </a:cubicBezTo>
                <a:cubicBezTo>
                  <a:pt x="152" y="174"/>
                  <a:pt x="150" y="175"/>
                  <a:pt x="151" y="176"/>
                </a:cubicBezTo>
                <a:cubicBezTo>
                  <a:pt x="161" y="170"/>
                  <a:pt x="170" y="164"/>
                  <a:pt x="178" y="154"/>
                </a:cubicBezTo>
                <a:close/>
                <a:moveTo>
                  <a:pt x="222" y="153"/>
                </a:moveTo>
                <a:cubicBezTo>
                  <a:pt x="221" y="157"/>
                  <a:pt x="221" y="157"/>
                  <a:pt x="221" y="157"/>
                </a:cubicBezTo>
                <a:cubicBezTo>
                  <a:pt x="222" y="153"/>
                  <a:pt x="222" y="153"/>
                  <a:pt x="222" y="153"/>
                </a:cubicBezTo>
                <a:close/>
                <a:moveTo>
                  <a:pt x="196" y="160"/>
                </a:moveTo>
                <a:cubicBezTo>
                  <a:pt x="197" y="158"/>
                  <a:pt x="198" y="156"/>
                  <a:pt x="199" y="154"/>
                </a:cubicBezTo>
                <a:cubicBezTo>
                  <a:pt x="196" y="159"/>
                  <a:pt x="192" y="164"/>
                  <a:pt x="188" y="169"/>
                </a:cubicBezTo>
                <a:cubicBezTo>
                  <a:pt x="189" y="169"/>
                  <a:pt x="190" y="169"/>
                  <a:pt x="190" y="167"/>
                </a:cubicBezTo>
                <a:cubicBezTo>
                  <a:pt x="190" y="167"/>
                  <a:pt x="190" y="168"/>
                  <a:pt x="191" y="168"/>
                </a:cubicBezTo>
                <a:cubicBezTo>
                  <a:pt x="191" y="166"/>
                  <a:pt x="191" y="166"/>
                  <a:pt x="191" y="166"/>
                </a:cubicBezTo>
                <a:cubicBezTo>
                  <a:pt x="192" y="165"/>
                  <a:pt x="192" y="164"/>
                  <a:pt x="194" y="164"/>
                </a:cubicBezTo>
                <a:cubicBezTo>
                  <a:pt x="194" y="164"/>
                  <a:pt x="193" y="163"/>
                  <a:pt x="194" y="163"/>
                </a:cubicBezTo>
                <a:cubicBezTo>
                  <a:pt x="194" y="163"/>
                  <a:pt x="194" y="163"/>
                  <a:pt x="194" y="163"/>
                </a:cubicBezTo>
                <a:cubicBezTo>
                  <a:pt x="194" y="162"/>
                  <a:pt x="195" y="161"/>
                  <a:pt x="196" y="160"/>
                </a:cubicBezTo>
                <a:close/>
                <a:moveTo>
                  <a:pt x="184" y="156"/>
                </a:moveTo>
                <a:cubicBezTo>
                  <a:pt x="183" y="156"/>
                  <a:pt x="183" y="157"/>
                  <a:pt x="183" y="157"/>
                </a:cubicBezTo>
                <a:cubicBezTo>
                  <a:pt x="183" y="157"/>
                  <a:pt x="184" y="157"/>
                  <a:pt x="184" y="156"/>
                </a:cubicBezTo>
                <a:close/>
                <a:moveTo>
                  <a:pt x="14" y="157"/>
                </a:moveTo>
                <a:cubicBezTo>
                  <a:pt x="14" y="158"/>
                  <a:pt x="14" y="158"/>
                  <a:pt x="14" y="158"/>
                </a:cubicBezTo>
                <a:cubicBezTo>
                  <a:pt x="14" y="158"/>
                  <a:pt x="14" y="158"/>
                  <a:pt x="14" y="158"/>
                </a:cubicBezTo>
                <a:cubicBezTo>
                  <a:pt x="14" y="157"/>
                  <a:pt x="14" y="157"/>
                  <a:pt x="14" y="157"/>
                </a:cubicBezTo>
                <a:cubicBezTo>
                  <a:pt x="14" y="157"/>
                  <a:pt x="14" y="157"/>
                  <a:pt x="14" y="157"/>
                </a:cubicBezTo>
                <a:close/>
                <a:moveTo>
                  <a:pt x="187" y="157"/>
                </a:moveTo>
                <a:cubicBezTo>
                  <a:pt x="187" y="157"/>
                  <a:pt x="187" y="157"/>
                  <a:pt x="187" y="157"/>
                </a:cubicBezTo>
                <a:cubicBezTo>
                  <a:pt x="184" y="162"/>
                  <a:pt x="180" y="165"/>
                  <a:pt x="177" y="168"/>
                </a:cubicBezTo>
                <a:cubicBezTo>
                  <a:pt x="177" y="168"/>
                  <a:pt x="177" y="168"/>
                  <a:pt x="177" y="168"/>
                </a:cubicBezTo>
                <a:cubicBezTo>
                  <a:pt x="181" y="165"/>
                  <a:pt x="184" y="161"/>
                  <a:pt x="187" y="157"/>
                </a:cubicBezTo>
                <a:close/>
                <a:moveTo>
                  <a:pt x="190" y="158"/>
                </a:moveTo>
                <a:cubicBezTo>
                  <a:pt x="190" y="157"/>
                  <a:pt x="190" y="157"/>
                  <a:pt x="190" y="157"/>
                </a:cubicBezTo>
                <a:cubicBezTo>
                  <a:pt x="190" y="158"/>
                  <a:pt x="189" y="158"/>
                  <a:pt x="189" y="158"/>
                </a:cubicBezTo>
                <a:cubicBezTo>
                  <a:pt x="189" y="158"/>
                  <a:pt x="190" y="158"/>
                  <a:pt x="190" y="158"/>
                </a:cubicBezTo>
                <a:close/>
                <a:moveTo>
                  <a:pt x="17" y="159"/>
                </a:moveTo>
                <a:cubicBezTo>
                  <a:pt x="17" y="160"/>
                  <a:pt x="17" y="160"/>
                  <a:pt x="17" y="160"/>
                </a:cubicBezTo>
                <a:cubicBezTo>
                  <a:pt x="17" y="160"/>
                  <a:pt x="17" y="160"/>
                  <a:pt x="17" y="160"/>
                </a:cubicBezTo>
                <a:cubicBezTo>
                  <a:pt x="17" y="159"/>
                  <a:pt x="17" y="159"/>
                  <a:pt x="17" y="159"/>
                </a:cubicBezTo>
                <a:cubicBezTo>
                  <a:pt x="17" y="159"/>
                  <a:pt x="17" y="159"/>
                  <a:pt x="17" y="159"/>
                </a:cubicBezTo>
                <a:close/>
                <a:moveTo>
                  <a:pt x="188" y="160"/>
                </a:moveTo>
                <a:cubicBezTo>
                  <a:pt x="188" y="160"/>
                  <a:pt x="188" y="160"/>
                  <a:pt x="188" y="160"/>
                </a:cubicBezTo>
                <a:cubicBezTo>
                  <a:pt x="188" y="160"/>
                  <a:pt x="188" y="160"/>
                  <a:pt x="188" y="160"/>
                </a:cubicBezTo>
                <a:close/>
                <a:moveTo>
                  <a:pt x="219" y="160"/>
                </a:moveTo>
                <a:cubicBezTo>
                  <a:pt x="218" y="161"/>
                  <a:pt x="218" y="161"/>
                  <a:pt x="218" y="161"/>
                </a:cubicBezTo>
                <a:cubicBezTo>
                  <a:pt x="219" y="160"/>
                  <a:pt x="219" y="160"/>
                  <a:pt x="219" y="160"/>
                </a:cubicBezTo>
                <a:close/>
                <a:moveTo>
                  <a:pt x="75" y="160"/>
                </a:moveTo>
                <a:cubicBezTo>
                  <a:pt x="76" y="160"/>
                  <a:pt x="76" y="160"/>
                  <a:pt x="76" y="160"/>
                </a:cubicBezTo>
                <a:cubicBezTo>
                  <a:pt x="75" y="160"/>
                  <a:pt x="75" y="160"/>
                  <a:pt x="75" y="160"/>
                </a:cubicBezTo>
                <a:close/>
                <a:moveTo>
                  <a:pt x="70" y="162"/>
                </a:moveTo>
                <a:cubicBezTo>
                  <a:pt x="70" y="162"/>
                  <a:pt x="70" y="161"/>
                  <a:pt x="70" y="161"/>
                </a:cubicBezTo>
                <a:cubicBezTo>
                  <a:pt x="69" y="161"/>
                  <a:pt x="70" y="162"/>
                  <a:pt x="70" y="162"/>
                </a:cubicBezTo>
                <a:cubicBezTo>
                  <a:pt x="70" y="162"/>
                  <a:pt x="70" y="162"/>
                  <a:pt x="70" y="162"/>
                </a:cubicBezTo>
                <a:close/>
                <a:moveTo>
                  <a:pt x="187" y="162"/>
                </a:moveTo>
                <a:cubicBezTo>
                  <a:pt x="186" y="162"/>
                  <a:pt x="186" y="162"/>
                  <a:pt x="186" y="163"/>
                </a:cubicBezTo>
                <a:cubicBezTo>
                  <a:pt x="187" y="163"/>
                  <a:pt x="187" y="163"/>
                  <a:pt x="187" y="163"/>
                </a:cubicBezTo>
                <a:cubicBezTo>
                  <a:pt x="187" y="162"/>
                  <a:pt x="187" y="162"/>
                  <a:pt x="187" y="162"/>
                </a:cubicBezTo>
                <a:close/>
                <a:moveTo>
                  <a:pt x="71" y="163"/>
                </a:moveTo>
                <a:cubicBezTo>
                  <a:pt x="71" y="163"/>
                  <a:pt x="71" y="163"/>
                  <a:pt x="71" y="163"/>
                </a:cubicBezTo>
                <a:cubicBezTo>
                  <a:pt x="72" y="162"/>
                  <a:pt x="72" y="162"/>
                  <a:pt x="72" y="162"/>
                </a:cubicBezTo>
                <a:cubicBezTo>
                  <a:pt x="71" y="163"/>
                  <a:pt x="71" y="163"/>
                  <a:pt x="71" y="163"/>
                </a:cubicBezTo>
                <a:close/>
                <a:moveTo>
                  <a:pt x="69" y="163"/>
                </a:moveTo>
                <a:cubicBezTo>
                  <a:pt x="70" y="163"/>
                  <a:pt x="70" y="163"/>
                  <a:pt x="70" y="163"/>
                </a:cubicBezTo>
                <a:cubicBezTo>
                  <a:pt x="69" y="163"/>
                  <a:pt x="69" y="163"/>
                  <a:pt x="69" y="163"/>
                </a:cubicBezTo>
                <a:close/>
                <a:moveTo>
                  <a:pt x="73" y="170"/>
                </a:moveTo>
                <a:cubicBezTo>
                  <a:pt x="72" y="169"/>
                  <a:pt x="73" y="167"/>
                  <a:pt x="72" y="165"/>
                </a:cubicBezTo>
                <a:cubicBezTo>
                  <a:pt x="71" y="165"/>
                  <a:pt x="71" y="166"/>
                  <a:pt x="70" y="166"/>
                </a:cubicBezTo>
                <a:cubicBezTo>
                  <a:pt x="71" y="166"/>
                  <a:pt x="71" y="166"/>
                  <a:pt x="71" y="166"/>
                </a:cubicBezTo>
                <a:cubicBezTo>
                  <a:pt x="72" y="167"/>
                  <a:pt x="72" y="167"/>
                  <a:pt x="72" y="168"/>
                </a:cubicBezTo>
                <a:cubicBezTo>
                  <a:pt x="72" y="168"/>
                  <a:pt x="72" y="168"/>
                  <a:pt x="71" y="168"/>
                </a:cubicBezTo>
                <a:cubicBezTo>
                  <a:pt x="71" y="168"/>
                  <a:pt x="71" y="168"/>
                  <a:pt x="71" y="167"/>
                </a:cubicBezTo>
                <a:cubicBezTo>
                  <a:pt x="69" y="167"/>
                  <a:pt x="69" y="167"/>
                  <a:pt x="69" y="167"/>
                </a:cubicBezTo>
                <a:cubicBezTo>
                  <a:pt x="71" y="167"/>
                  <a:pt x="71" y="167"/>
                  <a:pt x="71" y="167"/>
                </a:cubicBezTo>
                <a:cubicBezTo>
                  <a:pt x="70" y="168"/>
                  <a:pt x="70" y="168"/>
                  <a:pt x="70" y="168"/>
                </a:cubicBezTo>
                <a:cubicBezTo>
                  <a:pt x="71" y="168"/>
                  <a:pt x="71" y="168"/>
                  <a:pt x="71" y="168"/>
                </a:cubicBezTo>
                <a:cubicBezTo>
                  <a:pt x="73" y="169"/>
                  <a:pt x="71" y="170"/>
                  <a:pt x="72" y="170"/>
                </a:cubicBezTo>
                <a:cubicBezTo>
                  <a:pt x="72" y="169"/>
                  <a:pt x="72" y="169"/>
                  <a:pt x="72" y="169"/>
                </a:cubicBezTo>
                <a:cubicBezTo>
                  <a:pt x="73" y="170"/>
                  <a:pt x="73" y="170"/>
                  <a:pt x="73" y="170"/>
                </a:cubicBezTo>
                <a:close/>
                <a:moveTo>
                  <a:pt x="88" y="167"/>
                </a:moveTo>
                <a:cubicBezTo>
                  <a:pt x="87" y="166"/>
                  <a:pt x="86" y="166"/>
                  <a:pt x="86" y="166"/>
                </a:cubicBezTo>
                <a:cubicBezTo>
                  <a:pt x="87" y="167"/>
                  <a:pt x="87" y="167"/>
                  <a:pt x="87" y="167"/>
                </a:cubicBezTo>
                <a:cubicBezTo>
                  <a:pt x="87" y="167"/>
                  <a:pt x="88" y="167"/>
                  <a:pt x="88" y="167"/>
                </a:cubicBezTo>
                <a:close/>
                <a:moveTo>
                  <a:pt x="69" y="166"/>
                </a:moveTo>
                <a:cubicBezTo>
                  <a:pt x="69" y="166"/>
                  <a:pt x="69" y="166"/>
                  <a:pt x="69" y="166"/>
                </a:cubicBezTo>
                <a:cubicBezTo>
                  <a:pt x="68" y="168"/>
                  <a:pt x="68" y="168"/>
                  <a:pt x="68" y="168"/>
                </a:cubicBezTo>
                <a:cubicBezTo>
                  <a:pt x="69" y="168"/>
                  <a:pt x="69" y="167"/>
                  <a:pt x="69" y="166"/>
                </a:cubicBezTo>
                <a:close/>
                <a:moveTo>
                  <a:pt x="74" y="169"/>
                </a:moveTo>
                <a:cubicBezTo>
                  <a:pt x="74" y="169"/>
                  <a:pt x="74" y="169"/>
                  <a:pt x="74" y="169"/>
                </a:cubicBezTo>
                <a:cubicBezTo>
                  <a:pt x="74" y="169"/>
                  <a:pt x="74" y="169"/>
                  <a:pt x="74" y="169"/>
                </a:cubicBezTo>
                <a:cubicBezTo>
                  <a:pt x="74" y="169"/>
                  <a:pt x="74" y="169"/>
                  <a:pt x="74" y="169"/>
                </a:cubicBezTo>
                <a:close/>
                <a:moveTo>
                  <a:pt x="177" y="169"/>
                </a:moveTo>
                <a:cubicBezTo>
                  <a:pt x="176" y="169"/>
                  <a:pt x="176" y="169"/>
                  <a:pt x="176" y="169"/>
                </a:cubicBezTo>
                <a:cubicBezTo>
                  <a:pt x="175" y="170"/>
                  <a:pt x="173" y="171"/>
                  <a:pt x="173" y="172"/>
                </a:cubicBezTo>
                <a:cubicBezTo>
                  <a:pt x="174" y="171"/>
                  <a:pt x="176" y="170"/>
                  <a:pt x="177" y="169"/>
                </a:cubicBezTo>
                <a:close/>
                <a:moveTo>
                  <a:pt x="75" y="170"/>
                </a:moveTo>
                <a:cubicBezTo>
                  <a:pt x="75" y="170"/>
                  <a:pt x="75" y="170"/>
                  <a:pt x="75" y="170"/>
                </a:cubicBezTo>
                <a:cubicBezTo>
                  <a:pt x="75" y="170"/>
                  <a:pt x="75" y="170"/>
                  <a:pt x="75" y="170"/>
                </a:cubicBezTo>
                <a:cubicBezTo>
                  <a:pt x="75" y="170"/>
                  <a:pt x="75" y="171"/>
                  <a:pt x="75" y="170"/>
                </a:cubicBezTo>
                <a:close/>
                <a:moveTo>
                  <a:pt x="186" y="172"/>
                </a:moveTo>
                <a:cubicBezTo>
                  <a:pt x="186" y="171"/>
                  <a:pt x="186" y="171"/>
                  <a:pt x="186" y="171"/>
                </a:cubicBezTo>
                <a:cubicBezTo>
                  <a:pt x="185" y="172"/>
                  <a:pt x="183" y="173"/>
                  <a:pt x="183" y="174"/>
                </a:cubicBezTo>
                <a:cubicBezTo>
                  <a:pt x="183" y="174"/>
                  <a:pt x="183" y="174"/>
                  <a:pt x="183" y="174"/>
                </a:cubicBezTo>
                <a:cubicBezTo>
                  <a:pt x="184" y="173"/>
                  <a:pt x="185" y="172"/>
                  <a:pt x="186" y="172"/>
                </a:cubicBezTo>
                <a:close/>
                <a:moveTo>
                  <a:pt x="172" y="173"/>
                </a:moveTo>
                <a:cubicBezTo>
                  <a:pt x="172" y="173"/>
                  <a:pt x="172" y="173"/>
                  <a:pt x="172" y="172"/>
                </a:cubicBezTo>
                <a:cubicBezTo>
                  <a:pt x="171" y="173"/>
                  <a:pt x="171" y="173"/>
                  <a:pt x="171" y="173"/>
                </a:cubicBezTo>
                <a:cubicBezTo>
                  <a:pt x="172" y="173"/>
                  <a:pt x="172" y="173"/>
                  <a:pt x="172" y="173"/>
                </a:cubicBezTo>
                <a:close/>
                <a:moveTo>
                  <a:pt x="76" y="173"/>
                </a:moveTo>
                <a:cubicBezTo>
                  <a:pt x="77" y="173"/>
                  <a:pt x="77" y="173"/>
                  <a:pt x="77" y="173"/>
                </a:cubicBezTo>
                <a:cubicBezTo>
                  <a:pt x="76" y="173"/>
                  <a:pt x="76" y="173"/>
                  <a:pt x="76" y="173"/>
                </a:cubicBezTo>
                <a:close/>
                <a:moveTo>
                  <a:pt x="169" y="175"/>
                </a:moveTo>
                <a:cubicBezTo>
                  <a:pt x="170" y="175"/>
                  <a:pt x="171" y="174"/>
                  <a:pt x="171" y="174"/>
                </a:cubicBezTo>
                <a:cubicBezTo>
                  <a:pt x="170" y="174"/>
                  <a:pt x="169" y="174"/>
                  <a:pt x="169" y="175"/>
                </a:cubicBezTo>
                <a:cubicBezTo>
                  <a:pt x="169" y="175"/>
                  <a:pt x="169" y="175"/>
                  <a:pt x="169" y="175"/>
                </a:cubicBezTo>
                <a:close/>
                <a:moveTo>
                  <a:pt x="21" y="175"/>
                </a:moveTo>
                <a:cubicBezTo>
                  <a:pt x="21" y="175"/>
                  <a:pt x="21" y="175"/>
                  <a:pt x="21" y="175"/>
                </a:cubicBezTo>
                <a:cubicBezTo>
                  <a:pt x="21" y="175"/>
                  <a:pt x="21" y="175"/>
                  <a:pt x="21" y="175"/>
                </a:cubicBezTo>
                <a:close/>
                <a:moveTo>
                  <a:pt x="183" y="175"/>
                </a:moveTo>
                <a:cubicBezTo>
                  <a:pt x="183" y="175"/>
                  <a:pt x="183" y="175"/>
                  <a:pt x="183" y="175"/>
                </a:cubicBezTo>
                <a:cubicBezTo>
                  <a:pt x="182" y="175"/>
                  <a:pt x="182" y="175"/>
                  <a:pt x="182" y="175"/>
                </a:cubicBezTo>
                <a:cubicBezTo>
                  <a:pt x="182" y="175"/>
                  <a:pt x="182" y="176"/>
                  <a:pt x="183" y="175"/>
                </a:cubicBezTo>
                <a:close/>
                <a:moveTo>
                  <a:pt x="23" y="176"/>
                </a:moveTo>
                <a:cubicBezTo>
                  <a:pt x="23" y="176"/>
                  <a:pt x="23" y="175"/>
                  <a:pt x="22" y="175"/>
                </a:cubicBezTo>
                <a:cubicBezTo>
                  <a:pt x="22" y="176"/>
                  <a:pt x="22" y="176"/>
                  <a:pt x="21" y="177"/>
                </a:cubicBezTo>
                <a:cubicBezTo>
                  <a:pt x="22" y="177"/>
                  <a:pt x="22" y="176"/>
                  <a:pt x="23" y="176"/>
                </a:cubicBezTo>
                <a:close/>
                <a:moveTo>
                  <a:pt x="150" y="176"/>
                </a:moveTo>
                <a:cubicBezTo>
                  <a:pt x="150" y="176"/>
                  <a:pt x="150" y="175"/>
                  <a:pt x="149" y="175"/>
                </a:cubicBezTo>
                <a:cubicBezTo>
                  <a:pt x="149" y="177"/>
                  <a:pt x="149" y="177"/>
                  <a:pt x="149" y="177"/>
                </a:cubicBezTo>
                <a:cubicBezTo>
                  <a:pt x="150" y="176"/>
                  <a:pt x="150" y="176"/>
                  <a:pt x="150" y="176"/>
                </a:cubicBezTo>
                <a:close/>
                <a:moveTo>
                  <a:pt x="169" y="175"/>
                </a:moveTo>
                <a:cubicBezTo>
                  <a:pt x="168" y="175"/>
                  <a:pt x="168" y="175"/>
                  <a:pt x="168" y="175"/>
                </a:cubicBezTo>
                <a:cubicBezTo>
                  <a:pt x="165" y="178"/>
                  <a:pt x="162" y="180"/>
                  <a:pt x="158" y="181"/>
                </a:cubicBezTo>
                <a:cubicBezTo>
                  <a:pt x="162" y="180"/>
                  <a:pt x="166" y="178"/>
                  <a:pt x="169" y="175"/>
                </a:cubicBezTo>
                <a:close/>
                <a:moveTo>
                  <a:pt x="179" y="177"/>
                </a:moveTo>
                <a:cubicBezTo>
                  <a:pt x="180" y="177"/>
                  <a:pt x="180" y="176"/>
                  <a:pt x="180" y="176"/>
                </a:cubicBezTo>
                <a:cubicBezTo>
                  <a:pt x="179" y="177"/>
                  <a:pt x="179" y="177"/>
                  <a:pt x="179" y="177"/>
                </a:cubicBezTo>
                <a:cubicBezTo>
                  <a:pt x="180" y="177"/>
                  <a:pt x="180" y="177"/>
                  <a:pt x="180" y="177"/>
                </a:cubicBezTo>
                <a:cubicBezTo>
                  <a:pt x="181" y="177"/>
                  <a:pt x="182" y="177"/>
                  <a:pt x="182" y="176"/>
                </a:cubicBezTo>
                <a:cubicBezTo>
                  <a:pt x="181" y="176"/>
                  <a:pt x="180" y="177"/>
                  <a:pt x="179" y="177"/>
                </a:cubicBezTo>
                <a:close/>
                <a:moveTo>
                  <a:pt x="184" y="176"/>
                </a:moveTo>
                <a:cubicBezTo>
                  <a:pt x="182" y="177"/>
                  <a:pt x="182" y="177"/>
                  <a:pt x="182" y="177"/>
                </a:cubicBezTo>
                <a:cubicBezTo>
                  <a:pt x="184" y="176"/>
                  <a:pt x="184" y="176"/>
                  <a:pt x="184" y="176"/>
                </a:cubicBezTo>
                <a:close/>
                <a:moveTo>
                  <a:pt x="14" y="177"/>
                </a:moveTo>
                <a:cubicBezTo>
                  <a:pt x="14" y="177"/>
                  <a:pt x="13" y="177"/>
                  <a:pt x="13" y="177"/>
                </a:cubicBezTo>
                <a:cubicBezTo>
                  <a:pt x="13" y="178"/>
                  <a:pt x="12" y="178"/>
                  <a:pt x="13" y="178"/>
                </a:cubicBezTo>
                <a:cubicBezTo>
                  <a:pt x="14" y="178"/>
                  <a:pt x="14" y="177"/>
                  <a:pt x="14" y="177"/>
                </a:cubicBezTo>
                <a:close/>
                <a:moveTo>
                  <a:pt x="147" y="177"/>
                </a:moveTo>
                <a:cubicBezTo>
                  <a:pt x="146" y="176"/>
                  <a:pt x="146" y="179"/>
                  <a:pt x="146" y="178"/>
                </a:cubicBezTo>
                <a:cubicBezTo>
                  <a:pt x="146" y="178"/>
                  <a:pt x="147" y="178"/>
                  <a:pt x="147" y="177"/>
                </a:cubicBezTo>
                <a:close/>
                <a:moveTo>
                  <a:pt x="23" y="179"/>
                </a:moveTo>
                <a:cubicBezTo>
                  <a:pt x="23" y="178"/>
                  <a:pt x="23" y="178"/>
                  <a:pt x="23" y="177"/>
                </a:cubicBezTo>
                <a:cubicBezTo>
                  <a:pt x="21" y="178"/>
                  <a:pt x="23" y="178"/>
                  <a:pt x="23" y="179"/>
                </a:cubicBezTo>
                <a:cubicBezTo>
                  <a:pt x="23" y="179"/>
                  <a:pt x="23" y="179"/>
                  <a:pt x="23" y="179"/>
                </a:cubicBezTo>
                <a:close/>
                <a:moveTo>
                  <a:pt x="140" y="177"/>
                </a:moveTo>
                <a:cubicBezTo>
                  <a:pt x="139" y="177"/>
                  <a:pt x="139" y="177"/>
                  <a:pt x="139" y="177"/>
                </a:cubicBezTo>
                <a:cubicBezTo>
                  <a:pt x="139" y="178"/>
                  <a:pt x="139" y="178"/>
                  <a:pt x="139" y="178"/>
                </a:cubicBezTo>
                <a:cubicBezTo>
                  <a:pt x="139" y="178"/>
                  <a:pt x="140" y="177"/>
                  <a:pt x="140" y="177"/>
                </a:cubicBezTo>
                <a:close/>
                <a:moveTo>
                  <a:pt x="144" y="179"/>
                </a:moveTo>
                <a:cubicBezTo>
                  <a:pt x="144" y="179"/>
                  <a:pt x="145" y="178"/>
                  <a:pt x="145" y="178"/>
                </a:cubicBezTo>
                <a:cubicBezTo>
                  <a:pt x="144" y="179"/>
                  <a:pt x="144" y="179"/>
                  <a:pt x="144" y="179"/>
                </a:cubicBezTo>
                <a:cubicBezTo>
                  <a:pt x="144" y="179"/>
                  <a:pt x="144" y="179"/>
                  <a:pt x="144" y="179"/>
                </a:cubicBezTo>
                <a:close/>
                <a:moveTo>
                  <a:pt x="10" y="178"/>
                </a:moveTo>
                <a:cubicBezTo>
                  <a:pt x="9" y="178"/>
                  <a:pt x="9" y="178"/>
                  <a:pt x="9" y="178"/>
                </a:cubicBezTo>
                <a:cubicBezTo>
                  <a:pt x="10" y="178"/>
                  <a:pt x="10" y="178"/>
                  <a:pt x="10" y="178"/>
                </a:cubicBezTo>
                <a:close/>
                <a:moveTo>
                  <a:pt x="143" y="179"/>
                </a:moveTo>
                <a:cubicBezTo>
                  <a:pt x="142" y="180"/>
                  <a:pt x="142" y="179"/>
                  <a:pt x="142" y="179"/>
                </a:cubicBezTo>
                <a:cubicBezTo>
                  <a:pt x="135" y="181"/>
                  <a:pt x="128" y="183"/>
                  <a:pt x="121" y="184"/>
                </a:cubicBezTo>
                <a:cubicBezTo>
                  <a:pt x="120" y="185"/>
                  <a:pt x="117" y="183"/>
                  <a:pt x="117" y="185"/>
                </a:cubicBezTo>
                <a:cubicBezTo>
                  <a:pt x="117" y="185"/>
                  <a:pt x="118" y="185"/>
                  <a:pt x="119" y="185"/>
                </a:cubicBezTo>
                <a:cubicBezTo>
                  <a:pt x="127" y="184"/>
                  <a:pt x="136" y="182"/>
                  <a:pt x="143" y="179"/>
                </a:cubicBezTo>
                <a:cubicBezTo>
                  <a:pt x="143" y="179"/>
                  <a:pt x="143" y="179"/>
                  <a:pt x="143" y="179"/>
                </a:cubicBezTo>
                <a:cubicBezTo>
                  <a:pt x="143" y="179"/>
                  <a:pt x="143" y="179"/>
                  <a:pt x="143" y="179"/>
                </a:cubicBezTo>
                <a:close/>
                <a:moveTo>
                  <a:pt x="23" y="180"/>
                </a:moveTo>
                <a:cubicBezTo>
                  <a:pt x="23" y="179"/>
                  <a:pt x="22" y="179"/>
                  <a:pt x="22" y="179"/>
                </a:cubicBezTo>
                <a:cubicBezTo>
                  <a:pt x="21" y="180"/>
                  <a:pt x="23" y="180"/>
                  <a:pt x="22" y="180"/>
                </a:cubicBezTo>
                <a:cubicBezTo>
                  <a:pt x="23" y="181"/>
                  <a:pt x="23" y="180"/>
                  <a:pt x="23" y="180"/>
                </a:cubicBezTo>
                <a:close/>
                <a:moveTo>
                  <a:pt x="176" y="180"/>
                </a:moveTo>
                <a:cubicBezTo>
                  <a:pt x="176" y="180"/>
                  <a:pt x="175" y="181"/>
                  <a:pt x="175" y="181"/>
                </a:cubicBezTo>
                <a:cubicBezTo>
                  <a:pt x="176" y="180"/>
                  <a:pt x="176" y="180"/>
                  <a:pt x="176" y="180"/>
                </a:cubicBezTo>
                <a:close/>
                <a:moveTo>
                  <a:pt x="82" y="180"/>
                </a:moveTo>
                <a:cubicBezTo>
                  <a:pt x="83" y="181"/>
                  <a:pt x="83" y="181"/>
                  <a:pt x="83" y="181"/>
                </a:cubicBezTo>
                <a:cubicBezTo>
                  <a:pt x="82" y="180"/>
                  <a:pt x="82" y="180"/>
                  <a:pt x="82" y="180"/>
                </a:cubicBezTo>
                <a:close/>
                <a:moveTo>
                  <a:pt x="174" y="182"/>
                </a:moveTo>
                <a:cubicBezTo>
                  <a:pt x="173" y="182"/>
                  <a:pt x="173" y="182"/>
                  <a:pt x="173" y="182"/>
                </a:cubicBezTo>
                <a:cubicBezTo>
                  <a:pt x="172" y="181"/>
                  <a:pt x="170" y="183"/>
                  <a:pt x="170" y="183"/>
                </a:cubicBezTo>
                <a:cubicBezTo>
                  <a:pt x="170" y="184"/>
                  <a:pt x="171" y="184"/>
                  <a:pt x="171" y="184"/>
                </a:cubicBezTo>
                <a:cubicBezTo>
                  <a:pt x="172" y="183"/>
                  <a:pt x="174" y="183"/>
                  <a:pt x="174" y="182"/>
                </a:cubicBezTo>
                <a:close/>
                <a:moveTo>
                  <a:pt x="158" y="182"/>
                </a:moveTo>
                <a:cubicBezTo>
                  <a:pt x="157" y="182"/>
                  <a:pt x="156" y="183"/>
                  <a:pt x="156" y="183"/>
                </a:cubicBezTo>
                <a:cubicBezTo>
                  <a:pt x="157" y="183"/>
                  <a:pt x="157" y="182"/>
                  <a:pt x="158" y="182"/>
                </a:cubicBezTo>
                <a:close/>
                <a:moveTo>
                  <a:pt x="29" y="185"/>
                </a:moveTo>
                <a:cubicBezTo>
                  <a:pt x="28" y="184"/>
                  <a:pt x="27" y="183"/>
                  <a:pt x="27" y="183"/>
                </a:cubicBezTo>
                <a:cubicBezTo>
                  <a:pt x="27" y="184"/>
                  <a:pt x="28" y="184"/>
                  <a:pt x="29" y="185"/>
                </a:cubicBezTo>
                <a:close/>
                <a:moveTo>
                  <a:pt x="18" y="183"/>
                </a:moveTo>
                <a:cubicBezTo>
                  <a:pt x="18" y="183"/>
                  <a:pt x="18" y="183"/>
                  <a:pt x="18" y="183"/>
                </a:cubicBezTo>
                <a:cubicBezTo>
                  <a:pt x="18" y="184"/>
                  <a:pt x="18" y="184"/>
                  <a:pt x="18" y="184"/>
                </a:cubicBezTo>
                <a:cubicBezTo>
                  <a:pt x="18" y="184"/>
                  <a:pt x="18" y="184"/>
                  <a:pt x="18" y="183"/>
                </a:cubicBezTo>
                <a:close/>
                <a:moveTo>
                  <a:pt x="148" y="186"/>
                </a:moveTo>
                <a:cubicBezTo>
                  <a:pt x="150" y="185"/>
                  <a:pt x="153" y="185"/>
                  <a:pt x="154" y="183"/>
                </a:cubicBezTo>
                <a:cubicBezTo>
                  <a:pt x="151" y="185"/>
                  <a:pt x="148" y="185"/>
                  <a:pt x="146" y="187"/>
                </a:cubicBezTo>
                <a:cubicBezTo>
                  <a:pt x="148" y="186"/>
                  <a:pt x="148" y="186"/>
                  <a:pt x="148" y="186"/>
                </a:cubicBezTo>
                <a:close/>
                <a:moveTo>
                  <a:pt x="169" y="184"/>
                </a:moveTo>
                <a:cubicBezTo>
                  <a:pt x="168" y="184"/>
                  <a:pt x="168" y="184"/>
                  <a:pt x="167" y="185"/>
                </a:cubicBezTo>
                <a:cubicBezTo>
                  <a:pt x="168" y="185"/>
                  <a:pt x="167" y="186"/>
                  <a:pt x="168" y="186"/>
                </a:cubicBezTo>
                <a:cubicBezTo>
                  <a:pt x="169" y="186"/>
                  <a:pt x="169" y="186"/>
                  <a:pt x="169" y="186"/>
                </a:cubicBezTo>
                <a:cubicBezTo>
                  <a:pt x="168" y="185"/>
                  <a:pt x="168" y="185"/>
                  <a:pt x="168" y="185"/>
                </a:cubicBezTo>
                <a:cubicBezTo>
                  <a:pt x="168" y="184"/>
                  <a:pt x="169" y="184"/>
                  <a:pt x="169" y="184"/>
                </a:cubicBezTo>
                <a:close/>
                <a:moveTo>
                  <a:pt x="175" y="185"/>
                </a:moveTo>
                <a:cubicBezTo>
                  <a:pt x="172" y="187"/>
                  <a:pt x="172" y="187"/>
                  <a:pt x="172" y="187"/>
                </a:cubicBezTo>
                <a:cubicBezTo>
                  <a:pt x="175" y="185"/>
                  <a:pt x="175" y="185"/>
                  <a:pt x="175" y="185"/>
                </a:cubicBezTo>
                <a:close/>
                <a:moveTo>
                  <a:pt x="116" y="185"/>
                </a:moveTo>
                <a:cubicBezTo>
                  <a:pt x="115" y="185"/>
                  <a:pt x="114" y="185"/>
                  <a:pt x="114" y="186"/>
                </a:cubicBezTo>
                <a:cubicBezTo>
                  <a:pt x="114" y="186"/>
                  <a:pt x="115" y="186"/>
                  <a:pt x="116" y="185"/>
                </a:cubicBezTo>
                <a:close/>
                <a:moveTo>
                  <a:pt x="167" y="187"/>
                </a:moveTo>
                <a:cubicBezTo>
                  <a:pt x="167" y="186"/>
                  <a:pt x="166" y="186"/>
                  <a:pt x="166" y="185"/>
                </a:cubicBezTo>
                <a:cubicBezTo>
                  <a:pt x="167" y="187"/>
                  <a:pt x="167" y="187"/>
                  <a:pt x="167" y="187"/>
                </a:cubicBezTo>
                <a:close/>
                <a:moveTo>
                  <a:pt x="80" y="187"/>
                </a:moveTo>
                <a:cubicBezTo>
                  <a:pt x="79" y="186"/>
                  <a:pt x="79" y="186"/>
                  <a:pt x="79" y="186"/>
                </a:cubicBezTo>
                <a:cubicBezTo>
                  <a:pt x="78" y="186"/>
                  <a:pt x="78" y="186"/>
                  <a:pt x="78" y="186"/>
                </a:cubicBezTo>
                <a:cubicBezTo>
                  <a:pt x="80" y="187"/>
                  <a:pt x="80" y="187"/>
                  <a:pt x="80" y="187"/>
                </a:cubicBezTo>
                <a:close/>
                <a:moveTo>
                  <a:pt x="111" y="186"/>
                </a:moveTo>
                <a:cubicBezTo>
                  <a:pt x="110" y="186"/>
                  <a:pt x="110" y="186"/>
                  <a:pt x="110" y="186"/>
                </a:cubicBezTo>
                <a:cubicBezTo>
                  <a:pt x="110" y="186"/>
                  <a:pt x="110" y="186"/>
                  <a:pt x="111" y="186"/>
                </a:cubicBezTo>
                <a:close/>
                <a:moveTo>
                  <a:pt x="28" y="186"/>
                </a:moveTo>
                <a:cubicBezTo>
                  <a:pt x="27" y="186"/>
                  <a:pt x="27" y="186"/>
                  <a:pt x="27" y="186"/>
                </a:cubicBezTo>
                <a:cubicBezTo>
                  <a:pt x="28" y="187"/>
                  <a:pt x="28" y="187"/>
                  <a:pt x="28" y="187"/>
                </a:cubicBezTo>
                <a:cubicBezTo>
                  <a:pt x="28" y="186"/>
                  <a:pt x="28" y="186"/>
                  <a:pt x="28" y="186"/>
                </a:cubicBezTo>
                <a:close/>
                <a:moveTo>
                  <a:pt x="166" y="187"/>
                </a:moveTo>
                <a:cubicBezTo>
                  <a:pt x="165" y="187"/>
                  <a:pt x="165" y="187"/>
                  <a:pt x="165" y="188"/>
                </a:cubicBezTo>
                <a:cubicBezTo>
                  <a:pt x="165" y="187"/>
                  <a:pt x="166" y="188"/>
                  <a:pt x="166" y="187"/>
                </a:cubicBezTo>
                <a:close/>
                <a:moveTo>
                  <a:pt x="38" y="188"/>
                </a:moveTo>
                <a:cubicBezTo>
                  <a:pt x="37" y="187"/>
                  <a:pt x="37" y="187"/>
                  <a:pt x="37" y="187"/>
                </a:cubicBezTo>
                <a:cubicBezTo>
                  <a:pt x="37" y="187"/>
                  <a:pt x="37" y="187"/>
                  <a:pt x="37" y="187"/>
                </a:cubicBezTo>
                <a:cubicBezTo>
                  <a:pt x="38" y="188"/>
                  <a:pt x="38" y="188"/>
                  <a:pt x="38" y="188"/>
                </a:cubicBezTo>
                <a:close/>
                <a:moveTo>
                  <a:pt x="83" y="189"/>
                </a:moveTo>
                <a:cubicBezTo>
                  <a:pt x="83" y="188"/>
                  <a:pt x="82" y="188"/>
                  <a:pt x="82" y="188"/>
                </a:cubicBezTo>
                <a:cubicBezTo>
                  <a:pt x="82" y="189"/>
                  <a:pt x="82" y="189"/>
                  <a:pt x="82" y="189"/>
                </a:cubicBezTo>
                <a:cubicBezTo>
                  <a:pt x="83" y="189"/>
                  <a:pt x="83" y="189"/>
                  <a:pt x="83" y="189"/>
                </a:cubicBezTo>
                <a:close/>
                <a:moveTo>
                  <a:pt x="169" y="188"/>
                </a:moveTo>
                <a:cubicBezTo>
                  <a:pt x="168" y="188"/>
                  <a:pt x="168" y="188"/>
                  <a:pt x="168" y="189"/>
                </a:cubicBezTo>
                <a:cubicBezTo>
                  <a:pt x="168" y="189"/>
                  <a:pt x="169" y="188"/>
                  <a:pt x="169" y="188"/>
                </a:cubicBezTo>
                <a:close/>
                <a:moveTo>
                  <a:pt x="115" y="188"/>
                </a:moveTo>
                <a:cubicBezTo>
                  <a:pt x="115" y="188"/>
                  <a:pt x="114" y="188"/>
                  <a:pt x="114" y="189"/>
                </a:cubicBezTo>
                <a:cubicBezTo>
                  <a:pt x="114" y="189"/>
                  <a:pt x="115" y="189"/>
                  <a:pt x="115" y="188"/>
                </a:cubicBezTo>
                <a:close/>
                <a:moveTo>
                  <a:pt x="161" y="189"/>
                </a:moveTo>
                <a:cubicBezTo>
                  <a:pt x="162" y="190"/>
                  <a:pt x="163" y="188"/>
                  <a:pt x="163" y="188"/>
                </a:cubicBezTo>
                <a:cubicBezTo>
                  <a:pt x="163" y="189"/>
                  <a:pt x="162" y="189"/>
                  <a:pt x="161" y="189"/>
                </a:cubicBezTo>
                <a:close/>
                <a:moveTo>
                  <a:pt x="33" y="189"/>
                </a:moveTo>
                <a:cubicBezTo>
                  <a:pt x="33" y="188"/>
                  <a:pt x="33" y="188"/>
                  <a:pt x="33" y="188"/>
                </a:cubicBezTo>
                <a:cubicBezTo>
                  <a:pt x="33" y="188"/>
                  <a:pt x="33" y="188"/>
                  <a:pt x="33" y="188"/>
                </a:cubicBezTo>
                <a:cubicBezTo>
                  <a:pt x="33" y="189"/>
                  <a:pt x="33" y="189"/>
                  <a:pt x="33" y="189"/>
                </a:cubicBezTo>
                <a:close/>
                <a:moveTo>
                  <a:pt x="90" y="191"/>
                </a:moveTo>
                <a:cubicBezTo>
                  <a:pt x="84" y="189"/>
                  <a:pt x="84" y="189"/>
                  <a:pt x="84" y="189"/>
                </a:cubicBezTo>
                <a:cubicBezTo>
                  <a:pt x="86" y="190"/>
                  <a:pt x="88" y="190"/>
                  <a:pt x="90" y="191"/>
                </a:cubicBezTo>
                <a:close/>
                <a:moveTo>
                  <a:pt x="160" y="189"/>
                </a:moveTo>
                <a:cubicBezTo>
                  <a:pt x="159" y="189"/>
                  <a:pt x="159" y="189"/>
                  <a:pt x="159" y="189"/>
                </a:cubicBezTo>
                <a:cubicBezTo>
                  <a:pt x="157" y="191"/>
                  <a:pt x="155" y="191"/>
                  <a:pt x="153" y="192"/>
                </a:cubicBezTo>
                <a:cubicBezTo>
                  <a:pt x="149" y="193"/>
                  <a:pt x="144" y="196"/>
                  <a:pt x="140" y="197"/>
                </a:cubicBezTo>
                <a:cubicBezTo>
                  <a:pt x="137" y="197"/>
                  <a:pt x="133" y="198"/>
                  <a:pt x="130" y="199"/>
                </a:cubicBezTo>
                <a:cubicBezTo>
                  <a:pt x="131" y="199"/>
                  <a:pt x="131" y="199"/>
                  <a:pt x="131" y="199"/>
                </a:cubicBezTo>
                <a:cubicBezTo>
                  <a:pt x="136" y="197"/>
                  <a:pt x="143" y="198"/>
                  <a:pt x="148" y="195"/>
                </a:cubicBezTo>
                <a:cubicBezTo>
                  <a:pt x="150" y="194"/>
                  <a:pt x="152" y="194"/>
                  <a:pt x="154" y="192"/>
                </a:cubicBezTo>
                <a:cubicBezTo>
                  <a:pt x="154" y="193"/>
                  <a:pt x="154" y="193"/>
                  <a:pt x="154" y="193"/>
                </a:cubicBezTo>
                <a:cubicBezTo>
                  <a:pt x="155" y="191"/>
                  <a:pt x="156" y="193"/>
                  <a:pt x="157" y="192"/>
                </a:cubicBezTo>
                <a:cubicBezTo>
                  <a:pt x="156" y="192"/>
                  <a:pt x="156" y="191"/>
                  <a:pt x="156" y="191"/>
                </a:cubicBezTo>
                <a:cubicBezTo>
                  <a:pt x="157" y="191"/>
                  <a:pt x="157" y="191"/>
                  <a:pt x="157" y="191"/>
                </a:cubicBezTo>
                <a:cubicBezTo>
                  <a:pt x="158" y="191"/>
                  <a:pt x="159" y="191"/>
                  <a:pt x="159" y="190"/>
                </a:cubicBezTo>
                <a:cubicBezTo>
                  <a:pt x="159" y="189"/>
                  <a:pt x="160" y="190"/>
                  <a:pt x="160" y="189"/>
                </a:cubicBezTo>
                <a:close/>
                <a:moveTo>
                  <a:pt x="78" y="191"/>
                </a:moveTo>
                <a:cubicBezTo>
                  <a:pt x="77" y="190"/>
                  <a:pt x="77" y="189"/>
                  <a:pt x="76" y="190"/>
                </a:cubicBezTo>
                <a:cubicBezTo>
                  <a:pt x="76" y="190"/>
                  <a:pt x="77" y="191"/>
                  <a:pt x="78" y="191"/>
                </a:cubicBezTo>
                <a:close/>
                <a:moveTo>
                  <a:pt x="87" y="193"/>
                </a:moveTo>
                <a:cubicBezTo>
                  <a:pt x="84" y="193"/>
                  <a:pt x="81" y="191"/>
                  <a:pt x="78" y="190"/>
                </a:cubicBezTo>
                <a:cubicBezTo>
                  <a:pt x="79" y="191"/>
                  <a:pt x="79" y="191"/>
                  <a:pt x="79" y="191"/>
                </a:cubicBezTo>
                <a:cubicBezTo>
                  <a:pt x="82" y="191"/>
                  <a:pt x="85" y="194"/>
                  <a:pt x="87" y="194"/>
                </a:cubicBezTo>
                <a:cubicBezTo>
                  <a:pt x="87" y="193"/>
                  <a:pt x="87" y="193"/>
                  <a:pt x="87" y="193"/>
                </a:cubicBezTo>
                <a:close/>
                <a:moveTo>
                  <a:pt x="31" y="190"/>
                </a:moveTo>
                <a:cubicBezTo>
                  <a:pt x="32" y="191"/>
                  <a:pt x="32" y="191"/>
                  <a:pt x="32" y="191"/>
                </a:cubicBezTo>
                <a:cubicBezTo>
                  <a:pt x="31" y="190"/>
                  <a:pt x="31" y="190"/>
                  <a:pt x="31" y="190"/>
                </a:cubicBezTo>
                <a:close/>
                <a:moveTo>
                  <a:pt x="95" y="191"/>
                </a:moveTo>
                <a:cubicBezTo>
                  <a:pt x="94" y="191"/>
                  <a:pt x="94" y="191"/>
                  <a:pt x="94" y="191"/>
                </a:cubicBezTo>
                <a:cubicBezTo>
                  <a:pt x="92" y="191"/>
                  <a:pt x="92" y="190"/>
                  <a:pt x="91" y="191"/>
                </a:cubicBezTo>
                <a:cubicBezTo>
                  <a:pt x="93" y="191"/>
                  <a:pt x="96" y="192"/>
                  <a:pt x="98" y="192"/>
                </a:cubicBezTo>
                <a:cubicBezTo>
                  <a:pt x="95" y="191"/>
                  <a:pt x="95" y="191"/>
                  <a:pt x="95" y="191"/>
                </a:cubicBezTo>
                <a:close/>
                <a:moveTo>
                  <a:pt x="37" y="192"/>
                </a:moveTo>
                <a:cubicBezTo>
                  <a:pt x="36" y="191"/>
                  <a:pt x="35" y="192"/>
                  <a:pt x="34" y="191"/>
                </a:cubicBezTo>
                <a:cubicBezTo>
                  <a:pt x="35" y="192"/>
                  <a:pt x="36" y="192"/>
                  <a:pt x="37" y="192"/>
                </a:cubicBezTo>
                <a:close/>
                <a:moveTo>
                  <a:pt x="78" y="192"/>
                </a:moveTo>
                <a:cubicBezTo>
                  <a:pt x="78" y="192"/>
                  <a:pt x="78" y="192"/>
                  <a:pt x="78" y="192"/>
                </a:cubicBezTo>
                <a:cubicBezTo>
                  <a:pt x="77" y="191"/>
                  <a:pt x="77" y="191"/>
                  <a:pt x="77" y="191"/>
                </a:cubicBezTo>
                <a:cubicBezTo>
                  <a:pt x="78" y="192"/>
                  <a:pt x="78" y="192"/>
                  <a:pt x="78" y="192"/>
                </a:cubicBezTo>
                <a:close/>
                <a:moveTo>
                  <a:pt x="99" y="192"/>
                </a:moveTo>
                <a:cubicBezTo>
                  <a:pt x="100" y="192"/>
                  <a:pt x="100" y="192"/>
                  <a:pt x="100" y="192"/>
                </a:cubicBezTo>
                <a:cubicBezTo>
                  <a:pt x="99" y="192"/>
                  <a:pt x="99" y="192"/>
                  <a:pt x="99" y="192"/>
                </a:cubicBezTo>
                <a:cubicBezTo>
                  <a:pt x="99" y="192"/>
                  <a:pt x="99" y="192"/>
                  <a:pt x="99" y="192"/>
                </a:cubicBezTo>
                <a:close/>
                <a:moveTo>
                  <a:pt x="108" y="192"/>
                </a:moveTo>
                <a:cubicBezTo>
                  <a:pt x="101" y="192"/>
                  <a:pt x="101" y="192"/>
                  <a:pt x="101" y="192"/>
                </a:cubicBezTo>
                <a:cubicBezTo>
                  <a:pt x="102" y="193"/>
                  <a:pt x="105" y="193"/>
                  <a:pt x="108" y="192"/>
                </a:cubicBezTo>
                <a:close/>
                <a:moveTo>
                  <a:pt x="39" y="192"/>
                </a:moveTo>
                <a:cubicBezTo>
                  <a:pt x="39" y="192"/>
                  <a:pt x="39" y="192"/>
                  <a:pt x="39" y="192"/>
                </a:cubicBezTo>
                <a:cubicBezTo>
                  <a:pt x="39" y="192"/>
                  <a:pt x="39" y="192"/>
                  <a:pt x="39" y="192"/>
                </a:cubicBezTo>
                <a:cubicBezTo>
                  <a:pt x="39" y="193"/>
                  <a:pt x="39" y="193"/>
                  <a:pt x="39" y="193"/>
                </a:cubicBezTo>
                <a:cubicBezTo>
                  <a:pt x="39" y="193"/>
                  <a:pt x="39" y="192"/>
                  <a:pt x="39" y="192"/>
                </a:cubicBezTo>
                <a:close/>
                <a:moveTo>
                  <a:pt x="126" y="193"/>
                </a:moveTo>
                <a:cubicBezTo>
                  <a:pt x="126" y="192"/>
                  <a:pt x="126" y="192"/>
                  <a:pt x="126" y="192"/>
                </a:cubicBezTo>
                <a:cubicBezTo>
                  <a:pt x="122" y="192"/>
                  <a:pt x="122" y="192"/>
                  <a:pt x="122" y="192"/>
                </a:cubicBezTo>
                <a:cubicBezTo>
                  <a:pt x="123" y="193"/>
                  <a:pt x="125" y="193"/>
                  <a:pt x="126" y="193"/>
                </a:cubicBezTo>
                <a:close/>
                <a:moveTo>
                  <a:pt x="46" y="193"/>
                </a:moveTo>
                <a:cubicBezTo>
                  <a:pt x="46" y="193"/>
                  <a:pt x="45" y="193"/>
                  <a:pt x="44" y="192"/>
                </a:cubicBezTo>
                <a:cubicBezTo>
                  <a:pt x="44" y="193"/>
                  <a:pt x="44" y="193"/>
                  <a:pt x="44" y="193"/>
                </a:cubicBezTo>
                <a:cubicBezTo>
                  <a:pt x="46" y="193"/>
                  <a:pt x="46" y="193"/>
                  <a:pt x="46" y="193"/>
                </a:cubicBezTo>
                <a:close/>
                <a:moveTo>
                  <a:pt x="111" y="192"/>
                </a:moveTo>
                <a:cubicBezTo>
                  <a:pt x="110" y="192"/>
                  <a:pt x="110" y="193"/>
                  <a:pt x="110" y="193"/>
                </a:cubicBezTo>
                <a:cubicBezTo>
                  <a:pt x="110" y="193"/>
                  <a:pt x="111" y="193"/>
                  <a:pt x="111" y="192"/>
                </a:cubicBezTo>
                <a:close/>
                <a:moveTo>
                  <a:pt x="125" y="192"/>
                </a:moveTo>
                <a:cubicBezTo>
                  <a:pt x="124" y="192"/>
                  <a:pt x="124" y="192"/>
                  <a:pt x="124" y="193"/>
                </a:cubicBezTo>
                <a:cubicBezTo>
                  <a:pt x="124" y="193"/>
                  <a:pt x="125" y="193"/>
                  <a:pt x="125" y="192"/>
                </a:cubicBezTo>
                <a:close/>
                <a:moveTo>
                  <a:pt x="79" y="193"/>
                </a:moveTo>
                <a:cubicBezTo>
                  <a:pt x="79" y="193"/>
                  <a:pt x="79" y="193"/>
                  <a:pt x="78" y="193"/>
                </a:cubicBezTo>
                <a:cubicBezTo>
                  <a:pt x="78" y="193"/>
                  <a:pt x="78" y="193"/>
                  <a:pt x="78" y="193"/>
                </a:cubicBezTo>
                <a:cubicBezTo>
                  <a:pt x="78" y="194"/>
                  <a:pt x="78" y="193"/>
                  <a:pt x="77" y="194"/>
                </a:cubicBezTo>
                <a:cubicBezTo>
                  <a:pt x="77" y="194"/>
                  <a:pt x="78" y="194"/>
                  <a:pt x="78" y="194"/>
                </a:cubicBezTo>
                <a:cubicBezTo>
                  <a:pt x="78" y="194"/>
                  <a:pt x="78" y="194"/>
                  <a:pt x="78" y="194"/>
                </a:cubicBezTo>
                <a:cubicBezTo>
                  <a:pt x="79" y="194"/>
                  <a:pt x="79" y="194"/>
                  <a:pt x="79" y="194"/>
                </a:cubicBezTo>
                <a:cubicBezTo>
                  <a:pt x="79" y="194"/>
                  <a:pt x="79" y="194"/>
                  <a:pt x="78" y="193"/>
                </a:cubicBezTo>
                <a:cubicBezTo>
                  <a:pt x="79" y="193"/>
                  <a:pt x="79" y="193"/>
                  <a:pt x="79" y="193"/>
                </a:cubicBezTo>
                <a:close/>
                <a:moveTo>
                  <a:pt x="157" y="194"/>
                </a:moveTo>
                <a:cubicBezTo>
                  <a:pt x="160" y="193"/>
                  <a:pt x="160" y="193"/>
                  <a:pt x="160" y="193"/>
                </a:cubicBezTo>
                <a:cubicBezTo>
                  <a:pt x="159" y="193"/>
                  <a:pt x="159" y="193"/>
                  <a:pt x="159" y="193"/>
                </a:cubicBezTo>
                <a:cubicBezTo>
                  <a:pt x="157" y="194"/>
                  <a:pt x="157" y="194"/>
                  <a:pt x="157" y="194"/>
                </a:cubicBezTo>
                <a:close/>
                <a:moveTo>
                  <a:pt x="101" y="194"/>
                </a:moveTo>
                <a:cubicBezTo>
                  <a:pt x="100" y="193"/>
                  <a:pt x="100" y="193"/>
                  <a:pt x="100" y="193"/>
                </a:cubicBezTo>
                <a:cubicBezTo>
                  <a:pt x="100" y="194"/>
                  <a:pt x="100" y="194"/>
                  <a:pt x="100" y="194"/>
                </a:cubicBezTo>
                <a:cubicBezTo>
                  <a:pt x="101" y="194"/>
                  <a:pt x="101" y="194"/>
                  <a:pt x="101" y="194"/>
                </a:cubicBezTo>
                <a:close/>
                <a:moveTo>
                  <a:pt x="92" y="194"/>
                </a:moveTo>
                <a:cubicBezTo>
                  <a:pt x="92" y="194"/>
                  <a:pt x="92" y="193"/>
                  <a:pt x="92" y="194"/>
                </a:cubicBezTo>
                <a:cubicBezTo>
                  <a:pt x="92" y="194"/>
                  <a:pt x="92" y="194"/>
                  <a:pt x="92" y="194"/>
                </a:cubicBezTo>
                <a:cubicBezTo>
                  <a:pt x="92" y="194"/>
                  <a:pt x="92" y="194"/>
                  <a:pt x="92" y="194"/>
                </a:cubicBezTo>
                <a:cubicBezTo>
                  <a:pt x="92" y="194"/>
                  <a:pt x="93" y="194"/>
                  <a:pt x="92" y="194"/>
                </a:cubicBezTo>
                <a:close/>
                <a:moveTo>
                  <a:pt x="103" y="194"/>
                </a:moveTo>
                <a:cubicBezTo>
                  <a:pt x="103" y="194"/>
                  <a:pt x="103" y="194"/>
                  <a:pt x="103" y="194"/>
                </a:cubicBezTo>
                <a:cubicBezTo>
                  <a:pt x="102" y="194"/>
                  <a:pt x="102" y="194"/>
                  <a:pt x="102" y="194"/>
                </a:cubicBezTo>
                <a:cubicBezTo>
                  <a:pt x="103" y="194"/>
                  <a:pt x="103" y="194"/>
                  <a:pt x="103" y="194"/>
                </a:cubicBezTo>
                <a:close/>
                <a:moveTo>
                  <a:pt x="75" y="194"/>
                </a:moveTo>
                <a:cubicBezTo>
                  <a:pt x="75" y="194"/>
                  <a:pt x="75" y="194"/>
                  <a:pt x="75" y="194"/>
                </a:cubicBezTo>
                <a:cubicBezTo>
                  <a:pt x="75" y="195"/>
                  <a:pt x="75" y="195"/>
                  <a:pt x="75" y="195"/>
                </a:cubicBezTo>
                <a:cubicBezTo>
                  <a:pt x="75" y="195"/>
                  <a:pt x="75" y="195"/>
                  <a:pt x="75" y="194"/>
                </a:cubicBezTo>
                <a:close/>
                <a:moveTo>
                  <a:pt x="89" y="195"/>
                </a:moveTo>
                <a:cubicBezTo>
                  <a:pt x="89" y="194"/>
                  <a:pt x="89" y="194"/>
                  <a:pt x="88" y="194"/>
                </a:cubicBezTo>
                <a:cubicBezTo>
                  <a:pt x="88" y="195"/>
                  <a:pt x="88" y="195"/>
                  <a:pt x="88" y="195"/>
                </a:cubicBezTo>
                <a:cubicBezTo>
                  <a:pt x="89" y="195"/>
                  <a:pt x="89" y="195"/>
                  <a:pt x="89" y="195"/>
                </a:cubicBezTo>
                <a:close/>
                <a:moveTo>
                  <a:pt x="90" y="195"/>
                </a:moveTo>
                <a:cubicBezTo>
                  <a:pt x="90" y="195"/>
                  <a:pt x="90" y="195"/>
                  <a:pt x="90" y="195"/>
                </a:cubicBezTo>
                <a:cubicBezTo>
                  <a:pt x="90" y="195"/>
                  <a:pt x="90" y="195"/>
                  <a:pt x="90" y="195"/>
                </a:cubicBezTo>
                <a:cubicBezTo>
                  <a:pt x="90" y="195"/>
                  <a:pt x="90" y="195"/>
                  <a:pt x="90" y="195"/>
                </a:cubicBezTo>
                <a:close/>
                <a:moveTo>
                  <a:pt x="92" y="195"/>
                </a:moveTo>
                <a:cubicBezTo>
                  <a:pt x="92" y="195"/>
                  <a:pt x="92" y="195"/>
                  <a:pt x="91" y="195"/>
                </a:cubicBezTo>
                <a:cubicBezTo>
                  <a:pt x="91" y="196"/>
                  <a:pt x="91" y="196"/>
                  <a:pt x="91" y="196"/>
                </a:cubicBezTo>
                <a:cubicBezTo>
                  <a:pt x="92" y="196"/>
                  <a:pt x="92" y="196"/>
                  <a:pt x="92" y="196"/>
                </a:cubicBezTo>
                <a:cubicBezTo>
                  <a:pt x="92" y="196"/>
                  <a:pt x="92" y="196"/>
                  <a:pt x="92" y="195"/>
                </a:cubicBezTo>
                <a:close/>
                <a:moveTo>
                  <a:pt x="93" y="196"/>
                </a:moveTo>
                <a:cubicBezTo>
                  <a:pt x="93" y="196"/>
                  <a:pt x="93" y="196"/>
                  <a:pt x="93" y="196"/>
                </a:cubicBezTo>
                <a:cubicBezTo>
                  <a:pt x="93" y="196"/>
                  <a:pt x="93" y="196"/>
                  <a:pt x="93" y="196"/>
                </a:cubicBezTo>
                <a:cubicBezTo>
                  <a:pt x="93" y="196"/>
                  <a:pt x="93" y="196"/>
                  <a:pt x="93" y="196"/>
                </a:cubicBezTo>
                <a:cubicBezTo>
                  <a:pt x="93" y="196"/>
                  <a:pt x="93" y="196"/>
                  <a:pt x="93" y="196"/>
                </a:cubicBezTo>
                <a:close/>
                <a:moveTo>
                  <a:pt x="41" y="197"/>
                </a:moveTo>
                <a:cubicBezTo>
                  <a:pt x="40" y="196"/>
                  <a:pt x="39" y="196"/>
                  <a:pt x="38" y="196"/>
                </a:cubicBezTo>
                <a:cubicBezTo>
                  <a:pt x="38" y="197"/>
                  <a:pt x="38" y="197"/>
                  <a:pt x="38" y="197"/>
                </a:cubicBezTo>
                <a:cubicBezTo>
                  <a:pt x="39" y="197"/>
                  <a:pt x="40" y="198"/>
                  <a:pt x="41" y="197"/>
                </a:cubicBezTo>
                <a:close/>
                <a:moveTo>
                  <a:pt x="98" y="196"/>
                </a:moveTo>
                <a:cubicBezTo>
                  <a:pt x="98" y="196"/>
                  <a:pt x="98" y="196"/>
                  <a:pt x="98" y="196"/>
                </a:cubicBezTo>
                <a:cubicBezTo>
                  <a:pt x="98" y="196"/>
                  <a:pt x="98" y="196"/>
                  <a:pt x="98" y="196"/>
                </a:cubicBezTo>
                <a:close/>
                <a:moveTo>
                  <a:pt x="95" y="196"/>
                </a:moveTo>
                <a:cubicBezTo>
                  <a:pt x="95" y="196"/>
                  <a:pt x="94" y="196"/>
                  <a:pt x="94" y="196"/>
                </a:cubicBezTo>
                <a:cubicBezTo>
                  <a:pt x="94" y="196"/>
                  <a:pt x="94" y="196"/>
                  <a:pt x="94" y="196"/>
                </a:cubicBezTo>
                <a:cubicBezTo>
                  <a:pt x="95" y="196"/>
                  <a:pt x="95" y="196"/>
                  <a:pt x="95" y="196"/>
                </a:cubicBezTo>
                <a:cubicBezTo>
                  <a:pt x="95" y="196"/>
                  <a:pt x="95" y="196"/>
                  <a:pt x="95" y="196"/>
                </a:cubicBezTo>
                <a:close/>
                <a:moveTo>
                  <a:pt x="76" y="197"/>
                </a:moveTo>
                <a:cubicBezTo>
                  <a:pt x="76" y="197"/>
                  <a:pt x="76" y="196"/>
                  <a:pt x="75" y="197"/>
                </a:cubicBezTo>
                <a:cubicBezTo>
                  <a:pt x="75" y="197"/>
                  <a:pt x="75" y="197"/>
                  <a:pt x="75" y="197"/>
                </a:cubicBezTo>
                <a:cubicBezTo>
                  <a:pt x="76" y="197"/>
                  <a:pt x="76" y="197"/>
                  <a:pt x="76" y="197"/>
                </a:cubicBezTo>
                <a:close/>
                <a:moveTo>
                  <a:pt x="98" y="197"/>
                </a:moveTo>
                <a:cubicBezTo>
                  <a:pt x="96" y="197"/>
                  <a:pt x="96" y="197"/>
                  <a:pt x="96" y="197"/>
                </a:cubicBezTo>
                <a:cubicBezTo>
                  <a:pt x="96" y="197"/>
                  <a:pt x="98" y="197"/>
                  <a:pt x="98" y="197"/>
                </a:cubicBezTo>
                <a:close/>
                <a:moveTo>
                  <a:pt x="48" y="199"/>
                </a:moveTo>
                <a:cubicBezTo>
                  <a:pt x="48" y="198"/>
                  <a:pt x="48" y="199"/>
                  <a:pt x="47" y="198"/>
                </a:cubicBezTo>
                <a:cubicBezTo>
                  <a:pt x="48" y="199"/>
                  <a:pt x="48" y="199"/>
                  <a:pt x="48" y="199"/>
                </a:cubicBezTo>
                <a:cubicBezTo>
                  <a:pt x="48" y="199"/>
                  <a:pt x="48" y="199"/>
                  <a:pt x="48" y="199"/>
                </a:cubicBezTo>
                <a:close/>
                <a:moveTo>
                  <a:pt x="105" y="199"/>
                </a:moveTo>
                <a:cubicBezTo>
                  <a:pt x="106" y="199"/>
                  <a:pt x="106" y="199"/>
                  <a:pt x="106" y="199"/>
                </a:cubicBezTo>
                <a:cubicBezTo>
                  <a:pt x="105" y="199"/>
                  <a:pt x="105" y="199"/>
                  <a:pt x="105" y="199"/>
                </a:cubicBezTo>
                <a:close/>
                <a:moveTo>
                  <a:pt x="95" y="205"/>
                </a:moveTo>
                <a:cubicBezTo>
                  <a:pt x="93" y="205"/>
                  <a:pt x="91" y="206"/>
                  <a:pt x="89" y="205"/>
                </a:cubicBezTo>
                <a:cubicBezTo>
                  <a:pt x="90" y="207"/>
                  <a:pt x="92" y="206"/>
                  <a:pt x="94" y="207"/>
                </a:cubicBezTo>
                <a:cubicBezTo>
                  <a:pt x="100" y="209"/>
                  <a:pt x="107" y="207"/>
                  <a:pt x="114" y="208"/>
                </a:cubicBezTo>
                <a:cubicBezTo>
                  <a:pt x="116" y="208"/>
                  <a:pt x="119" y="208"/>
                  <a:pt x="120" y="208"/>
                </a:cubicBezTo>
                <a:cubicBezTo>
                  <a:pt x="112" y="208"/>
                  <a:pt x="104" y="206"/>
                  <a:pt x="95" y="205"/>
                </a:cubicBezTo>
                <a:close/>
                <a:moveTo>
                  <a:pt x="124" y="207"/>
                </a:moveTo>
                <a:cubicBezTo>
                  <a:pt x="124" y="206"/>
                  <a:pt x="123" y="207"/>
                  <a:pt x="122" y="207"/>
                </a:cubicBezTo>
                <a:cubicBezTo>
                  <a:pt x="122" y="207"/>
                  <a:pt x="122" y="207"/>
                  <a:pt x="122" y="207"/>
                </a:cubicBezTo>
                <a:cubicBezTo>
                  <a:pt x="124" y="207"/>
                  <a:pt x="124" y="207"/>
                  <a:pt x="124" y="207"/>
                </a:cubicBezTo>
                <a:close/>
                <a:moveTo>
                  <a:pt x="122" y="208"/>
                </a:moveTo>
                <a:cubicBezTo>
                  <a:pt x="122" y="208"/>
                  <a:pt x="122" y="208"/>
                  <a:pt x="122" y="208"/>
                </a:cubicBezTo>
                <a:cubicBezTo>
                  <a:pt x="122" y="208"/>
                  <a:pt x="122" y="208"/>
                  <a:pt x="122" y="208"/>
                </a:cubicBezTo>
                <a:cubicBezTo>
                  <a:pt x="122" y="208"/>
                  <a:pt x="122" y="208"/>
                  <a:pt x="122" y="208"/>
                </a:cubicBezTo>
                <a:close/>
                <a:moveTo>
                  <a:pt x="98" y="212"/>
                </a:moveTo>
                <a:cubicBezTo>
                  <a:pt x="99" y="212"/>
                  <a:pt x="99" y="212"/>
                  <a:pt x="99" y="212"/>
                </a:cubicBezTo>
                <a:cubicBezTo>
                  <a:pt x="98" y="212"/>
                  <a:pt x="98" y="212"/>
                  <a:pt x="98" y="212"/>
                </a:cubicBezTo>
                <a:close/>
                <a:moveTo>
                  <a:pt x="154" y="213"/>
                </a:moveTo>
                <a:cubicBezTo>
                  <a:pt x="154" y="213"/>
                  <a:pt x="154" y="213"/>
                  <a:pt x="154" y="213"/>
                </a:cubicBezTo>
                <a:cubicBezTo>
                  <a:pt x="154" y="214"/>
                  <a:pt x="154" y="214"/>
                  <a:pt x="154" y="214"/>
                </a:cubicBezTo>
                <a:cubicBezTo>
                  <a:pt x="154" y="214"/>
                  <a:pt x="154" y="214"/>
                  <a:pt x="154" y="214"/>
                </a:cubicBezTo>
                <a:cubicBezTo>
                  <a:pt x="154" y="214"/>
                  <a:pt x="154" y="213"/>
                  <a:pt x="154" y="213"/>
                </a:cubicBezTo>
                <a:close/>
                <a:moveTo>
                  <a:pt x="95" y="216"/>
                </a:moveTo>
                <a:cubicBezTo>
                  <a:pt x="97" y="216"/>
                  <a:pt x="97" y="216"/>
                  <a:pt x="97" y="216"/>
                </a:cubicBezTo>
                <a:cubicBezTo>
                  <a:pt x="95" y="216"/>
                  <a:pt x="95" y="216"/>
                  <a:pt x="95" y="216"/>
                </a:cubicBezTo>
                <a:cubicBezTo>
                  <a:pt x="95" y="216"/>
                  <a:pt x="95" y="216"/>
                  <a:pt x="95" y="216"/>
                </a:cubicBezTo>
                <a:close/>
                <a:moveTo>
                  <a:pt x="129" y="217"/>
                </a:moveTo>
                <a:cubicBezTo>
                  <a:pt x="129" y="217"/>
                  <a:pt x="129" y="217"/>
                  <a:pt x="129" y="217"/>
                </a:cubicBezTo>
                <a:close/>
              </a:path>
            </a:pathLst>
          </a:custGeom>
          <a:solidFill>
            <a:srgbClr val="40404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93" name="文本框 314"/>
          <p:cNvSpPr>
            <a:spLocks noChangeArrowheads="1"/>
          </p:cNvSpPr>
          <p:nvPr/>
        </p:nvSpPr>
        <p:spPr bwMode="auto">
          <a:xfrm>
            <a:off x="4610112" y="2379735"/>
            <a:ext cx="3244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dirty="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1.</a:t>
            </a:r>
            <a:r>
              <a:rPr lang="zh-CN" altLang="en-US" sz="2800" dirty="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请输入你的标题</a:t>
            </a:r>
            <a:endParaRPr lang="zh-CN" altLang="en-US" sz="2800" dirty="0">
              <a:solidFill>
                <a:srgbClr val="2E2E2E"/>
              </a:solidFill>
              <a:latin typeface="楷体" panose="02010609060101010101" pitchFamily="49" charset="-122"/>
              <a:ea typeface="楷体" panose="02010609060101010101" pitchFamily="49" charset="-122"/>
              <a:sym typeface="禹卫书法行书简体" panose="02000603000000000000" pitchFamily="2" charset="-122"/>
            </a:endParaRPr>
          </a:p>
        </p:txBody>
      </p:sp>
      <p:sp>
        <p:nvSpPr>
          <p:cNvPr id="294" name="文本框 315"/>
          <p:cNvSpPr>
            <a:spLocks noChangeArrowheads="1"/>
          </p:cNvSpPr>
          <p:nvPr/>
        </p:nvSpPr>
        <p:spPr bwMode="auto">
          <a:xfrm>
            <a:off x="4610112" y="2967110"/>
            <a:ext cx="3244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2.</a:t>
            </a:r>
            <a:r>
              <a:rPr lang="zh-CN" altLang="en-US"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请输入你的标题</a:t>
            </a:r>
            <a:endParaRPr lang="zh-CN" altLang="en-US"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endParaRPr>
          </a:p>
        </p:txBody>
      </p:sp>
      <p:sp>
        <p:nvSpPr>
          <p:cNvPr id="295" name="文本框 316"/>
          <p:cNvSpPr>
            <a:spLocks noChangeArrowheads="1"/>
          </p:cNvSpPr>
          <p:nvPr/>
        </p:nvSpPr>
        <p:spPr bwMode="auto">
          <a:xfrm>
            <a:off x="4592650" y="3589410"/>
            <a:ext cx="3246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3.</a:t>
            </a:r>
            <a:r>
              <a:rPr lang="zh-CN" altLang="en-US"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请输入你的标题</a:t>
            </a:r>
            <a:endParaRPr lang="zh-CN" altLang="en-US"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endParaRPr>
          </a:p>
        </p:txBody>
      </p:sp>
      <p:sp>
        <p:nvSpPr>
          <p:cNvPr id="296" name="文本框 317"/>
          <p:cNvSpPr>
            <a:spLocks noChangeArrowheads="1"/>
          </p:cNvSpPr>
          <p:nvPr/>
        </p:nvSpPr>
        <p:spPr bwMode="auto">
          <a:xfrm>
            <a:off x="4610112" y="4164085"/>
            <a:ext cx="3244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4.</a:t>
            </a:r>
            <a:r>
              <a:rPr lang="zh-CN" altLang="en-US"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请输入你的标题</a:t>
            </a:r>
            <a:endParaRPr lang="zh-CN" altLang="en-US"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endParaRPr>
          </a:p>
        </p:txBody>
      </p:sp>
      <p:sp>
        <p:nvSpPr>
          <p:cNvPr id="297" name="文本框 318"/>
          <p:cNvSpPr>
            <a:spLocks noChangeArrowheads="1"/>
          </p:cNvSpPr>
          <p:nvPr/>
        </p:nvSpPr>
        <p:spPr bwMode="auto">
          <a:xfrm>
            <a:off x="4592650" y="4784798"/>
            <a:ext cx="32464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5.</a:t>
            </a:r>
            <a:r>
              <a:rPr lang="zh-CN" altLang="en-US"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rPr>
              <a:t>请输入你的标题</a:t>
            </a:r>
            <a:endParaRPr lang="zh-CN" altLang="en-US" sz="2800">
              <a:solidFill>
                <a:srgbClr val="2E2E2E"/>
              </a:solidFill>
              <a:latin typeface="楷体" panose="02010609060101010101" pitchFamily="49" charset="-122"/>
              <a:ea typeface="楷体" panose="02010609060101010101" pitchFamily="49" charset="-122"/>
              <a:sym typeface="禹卫书法行书简体" panose="02000603000000000000" pitchFamily="2" charset="-122"/>
            </a:endParaRPr>
          </a:p>
        </p:txBody>
      </p:sp>
      <p:grpSp>
        <p:nvGrpSpPr>
          <p:cNvPr id="298" name="组合 319"/>
          <p:cNvGrpSpPr/>
          <p:nvPr/>
        </p:nvGrpSpPr>
        <p:grpSpPr bwMode="auto">
          <a:xfrm>
            <a:off x="10020312" y="5227710"/>
            <a:ext cx="1878013" cy="555625"/>
            <a:chOff x="0" y="0"/>
            <a:chExt cx="1695450" cy="501650"/>
          </a:xfrm>
        </p:grpSpPr>
        <p:sp>
          <p:nvSpPr>
            <p:cNvPr id="299" name="Freeform 486"/>
            <p:cNvSpPr>
              <a:spLocks noChangeArrowheads="1"/>
            </p:cNvSpPr>
            <p:nvPr/>
          </p:nvSpPr>
          <p:spPr bwMode="auto">
            <a:xfrm>
              <a:off x="1304925" y="369887"/>
              <a:ext cx="38100" cy="26988"/>
            </a:xfrm>
            <a:custGeom>
              <a:avLst/>
              <a:gdLst>
                <a:gd name="T0" fmla="*/ 38100 w 10"/>
                <a:gd name="T1" fmla="*/ 15422 h 7"/>
                <a:gd name="T2" fmla="*/ 30480 w 10"/>
                <a:gd name="T3" fmla="*/ 23133 h 7"/>
                <a:gd name="T4" fmla="*/ 30480 w 10"/>
                <a:gd name="T5" fmla="*/ 23133 h 7"/>
                <a:gd name="T6" fmla="*/ 22860 w 10"/>
                <a:gd name="T7" fmla="*/ 26988 h 7"/>
                <a:gd name="T8" fmla="*/ 11430 w 10"/>
                <a:gd name="T9" fmla="*/ 26988 h 7"/>
                <a:gd name="T10" fmla="*/ 7620 w 10"/>
                <a:gd name="T11" fmla="*/ 23133 h 7"/>
                <a:gd name="T12" fmla="*/ 3810 w 10"/>
                <a:gd name="T13" fmla="*/ 19277 h 7"/>
                <a:gd name="T14" fmla="*/ 7620 w 10"/>
                <a:gd name="T15" fmla="*/ 11566 h 7"/>
                <a:gd name="T16" fmla="*/ 0 w 10"/>
                <a:gd name="T17" fmla="*/ 7711 h 7"/>
                <a:gd name="T18" fmla="*/ 0 w 10"/>
                <a:gd name="T19" fmla="*/ 3855 h 7"/>
                <a:gd name="T20" fmla="*/ 7620 w 10"/>
                <a:gd name="T21" fmla="*/ 0 h 7"/>
                <a:gd name="T22" fmla="*/ 15240 w 10"/>
                <a:gd name="T23" fmla="*/ 0 h 7"/>
                <a:gd name="T24" fmla="*/ 15240 w 10"/>
                <a:gd name="T25" fmla="*/ 3855 h 7"/>
                <a:gd name="T26" fmla="*/ 30480 w 10"/>
                <a:gd name="T27" fmla="*/ 3855 h 7"/>
                <a:gd name="T28" fmla="*/ 38100 w 10"/>
                <a:gd name="T29" fmla="*/ 15422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
                <a:gd name="T46" fmla="*/ 0 h 7"/>
                <a:gd name="T47" fmla="*/ 10 w 10"/>
                <a:gd name="T48" fmla="*/ 7 h 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 h="7">
                  <a:moveTo>
                    <a:pt x="10" y="4"/>
                  </a:moveTo>
                  <a:cubicBezTo>
                    <a:pt x="9" y="5"/>
                    <a:pt x="8" y="5"/>
                    <a:pt x="8" y="6"/>
                  </a:cubicBezTo>
                  <a:cubicBezTo>
                    <a:pt x="8" y="6"/>
                    <a:pt x="8" y="6"/>
                    <a:pt x="8" y="6"/>
                  </a:cubicBezTo>
                  <a:cubicBezTo>
                    <a:pt x="7" y="6"/>
                    <a:pt x="6" y="7"/>
                    <a:pt x="6" y="7"/>
                  </a:cubicBezTo>
                  <a:cubicBezTo>
                    <a:pt x="5" y="7"/>
                    <a:pt x="4" y="7"/>
                    <a:pt x="3" y="7"/>
                  </a:cubicBezTo>
                  <a:cubicBezTo>
                    <a:pt x="3" y="7"/>
                    <a:pt x="3" y="6"/>
                    <a:pt x="2" y="6"/>
                  </a:cubicBezTo>
                  <a:cubicBezTo>
                    <a:pt x="2" y="6"/>
                    <a:pt x="2" y="5"/>
                    <a:pt x="1" y="5"/>
                  </a:cubicBezTo>
                  <a:cubicBezTo>
                    <a:pt x="1" y="4"/>
                    <a:pt x="1" y="4"/>
                    <a:pt x="2" y="3"/>
                  </a:cubicBezTo>
                  <a:cubicBezTo>
                    <a:pt x="1" y="3"/>
                    <a:pt x="0" y="2"/>
                    <a:pt x="0" y="2"/>
                  </a:cubicBezTo>
                  <a:cubicBezTo>
                    <a:pt x="0" y="2"/>
                    <a:pt x="0" y="1"/>
                    <a:pt x="0" y="1"/>
                  </a:cubicBezTo>
                  <a:cubicBezTo>
                    <a:pt x="0" y="0"/>
                    <a:pt x="1" y="0"/>
                    <a:pt x="2" y="0"/>
                  </a:cubicBezTo>
                  <a:cubicBezTo>
                    <a:pt x="3" y="0"/>
                    <a:pt x="3" y="0"/>
                    <a:pt x="4" y="0"/>
                  </a:cubicBezTo>
                  <a:cubicBezTo>
                    <a:pt x="4" y="1"/>
                    <a:pt x="4" y="1"/>
                    <a:pt x="4" y="1"/>
                  </a:cubicBezTo>
                  <a:cubicBezTo>
                    <a:pt x="5" y="1"/>
                    <a:pt x="7" y="1"/>
                    <a:pt x="8" y="1"/>
                  </a:cubicBezTo>
                  <a:cubicBezTo>
                    <a:pt x="9" y="2"/>
                    <a:pt x="10"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0" name="Freeform 487"/>
            <p:cNvSpPr>
              <a:spLocks noChangeArrowheads="1"/>
            </p:cNvSpPr>
            <p:nvPr/>
          </p:nvSpPr>
          <p:spPr bwMode="auto">
            <a:xfrm>
              <a:off x="1233488" y="233362"/>
              <a:ext cx="38100" cy="19050"/>
            </a:xfrm>
            <a:custGeom>
              <a:avLst/>
              <a:gdLst>
                <a:gd name="T0" fmla="*/ 30480 w 10"/>
                <a:gd name="T1" fmla="*/ 7620 h 5"/>
                <a:gd name="T2" fmla="*/ 19050 w 10"/>
                <a:gd name="T3" fmla="*/ 15240 h 5"/>
                <a:gd name="T4" fmla="*/ 11430 w 10"/>
                <a:gd name="T5" fmla="*/ 19050 h 5"/>
                <a:gd name="T6" fmla="*/ 7620 w 10"/>
                <a:gd name="T7" fmla="*/ 15240 h 5"/>
                <a:gd name="T8" fmla="*/ 3810 w 10"/>
                <a:gd name="T9" fmla="*/ 15240 h 5"/>
                <a:gd name="T10" fmla="*/ 0 w 10"/>
                <a:gd name="T11" fmla="*/ 11430 h 5"/>
                <a:gd name="T12" fmla="*/ 0 w 10"/>
                <a:gd name="T13" fmla="*/ 7620 h 5"/>
                <a:gd name="T14" fmla="*/ 15240 w 10"/>
                <a:gd name="T15" fmla="*/ 0 h 5"/>
                <a:gd name="T16" fmla="*/ 30480 w 10"/>
                <a:gd name="T17" fmla="*/ 3810 h 5"/>
                <a:gd name="T18" fmla="*/ 30480 w 10"/>
                <a:gd name="T19" fmla="*/ 762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5"/>
                <a:gd name="T32" fmla="*/ 10 w 1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5">
                  <a:moveTo>
                    <a:pt x="8" y="2"/>
                  </a:moveTo>
                  <a:cubicBezTo>
                    <a:pt x="7" y="3"/>
                    <a:pt x="7" y="4"/>
                    <a:pt x="5" y="4"/>
                  </a:cubicBezTo>
                  <a:cubicBezTo>
                    <a:pt x="4" y="5"/>
                    <a:pt x="4" y="4"/>
                    <a:pt x="3" y="5"/>
                  </a:cubicBezTo>
                  <a:cubicBezTo>
                    <a:pt x="2" y="4"/>
                    <a:pt x="2" y="4"/>
                    <a:pt x="2" y="4"/>
                  </a:cubicBezTo>
                  <a:cubicBezTo>
                    <a:pt x="1" y="4"/>
                    <a:pt x="1" y="4"/>
                    <a:pt x="1" y="4"/>
                  </a:cubicBezTo>
                  <a:cubicBezTo>
                    <a:pt x="0" y="4"/>
                    <a:pt x="1" y="3"/>
                    <a:pt x="0" y="3"/>
                  </a:cubicBezTo>
                  <a:cubicBezTo>
                    <a:pt x="0" y="3"/>
                    <a:pt x="1" y="3"/>
                    <a:pt x="0" y="2"/>
                  </a:cubicBezTo>
                  <a:cubicBezTo>
                    <a:pt x="1" y="1"/>
                    <a:pt x="2" y="0"/>
                    <a:pt x="4" y="0"/>
                  </a:cubicBezTo>
                  <a:cubicBezTo>
                    <a:pt x="6" y="0"/>
                    <a:pt x="7" y="0"/>
                    <a:pt x="8" y="1"/>
                  </a:cubicBezTo>
                  <a:cubicBezTo>
                    <a:pt x="10" y="1"/>
                    <a:pt x="8" y="2"/>
                    <a:pt x="8"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1" name="Freeform 488"/>
            <p:cNvSpPr>
              <a:spLocks noChangeArrowheads="1"/>
            </p:cNvSpPr>
            <p:nvPr/>
          </p:nvSpPr>
          <p:spPr bwMode="auto">
            <a:xfrm>
              <a:off x="1195388" y="238125"/>
              <a:ext cx="22225" cy="14288"/>
            </a:xfrm>
            <a:custGeom>
              <a:avLst/>
              <a:gdLst>
                <a:gd name="T0" fmla="*/ 22225 w 6"/>
                <a:gd name="T1" fmla="*/ 7144 h 4"/>
                <a:gd name="T2" fmla="*/ 22225 w 6"/>
                <a:gd name="T3" fmla="*/ 10716 h 4"/>
                <a:gd name="T4" fmla="*/ 14817 w 6"/>
                <a:gd name="T5" fmla="*/ 14288 h 4"/>
                <a:gd name="T6" fmla="*/ 7408 w 6"/>
                <a:gd name="T7" fmla="*/ 14288 h 4"/>
                <a:gd name="T8" fmla="*/ 0 w 6"/>
                <a:gd name="T9" fmla="*/ 10716 h 4"/>
                <a:gd name="T10" fmla="*/ 0 w 6"/>
                <a:gd name="T11" fmla="*/ 7144 h 4"/>
                <a:gd name="T12" fmla="*/ 11113 w 6"/>
                <a:gd name="T13" fmla="*/ 0 h 4"/>
                <a:gd name="T14" fmla="*/ 22225 w 6"/>
                <a:gd name="T15" fmla="*/ 0 h 4"/>
                <a:gd name="T16" fmla="*/ 22225 w 6"/>
                <a:gd name="T17" fmla="*/ 3572 h 4"/>
                <a:gd name="T18" fmla="*/ 22225 w 6"/>
                <a:gd name="T19" fmla="*/ 7144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2"/>
                  </a:moveTo>
                  <a:cubicBezTo>
                    <a:pt x="6" y="2"/>
                    <a:pt x="6" y="2"/>
                    <a:pt x="6" y="3"/>
                  </a:cubicBezTo>
                  <a:cubicBezTo>
                    <a:pt x="5" y="3"/>
                    <a:pt x="5" y="3"/>
                    <a:pt x="4" y="4"/>
                  </a:cubicBezTo>
                  <a:cubicBezTo>
                    <a:pt x="3" y="4"/>
                    <a:pt x="3" y="4"/>
                    <a:pt x="2" y="4"/>
                  </a:cubicBezTo>
                  <a:cubicBezTo>
                    <a:pt x="1" y="4"/>
                    <a:pt x="0" y="4"/>
                    <a:pt x="0" y="3"/>
                  </a:cubicBezTo>
                  <a:cubicBezTo>
                    <a:pt x="0" y="3"/>
                    <a:pt x="0" y="3"/>
                    <a:pt x="0" y="2"/>
                  </a:cubicBezTo>
                  <a:cubicBezTo>
                    <a:pt x="1" y="1"/>
                    <a:pt x="2" y="1"/>
                    <a:pt x="3" y="0"/>
                  </a:cubicBezTo>
                  <a:cubicBezTo>
                    <a:pt x="4" y="0"/>
                    <a:pt x="5" y="0"/>
                    <a:pt x="6" y="0"/>
                  </a:cubicBezTo>
                  <a:cubicBezTo>
                    <a:pt x="6" y="0"/>
                    <a:pt x="6" y="1"/>
                    <a:pt x="6" y="1"/>
                  </a:cubicBezTo>
                  <a:cubicBezTo>
                    <a:pt x="6" y="2"/>
                    <a:pt x="6" y="2"/>
                    <a:pt x="6"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2" name="Freeform 489"/>
            <p:cNvSpPr>
              <a:spLocks noChangeArrowheads="1"/>
            </p:cNvSpPr>
            <p:nvPr/>
          </p:nvSpPr>
          <p:spPr bwMode="auto">
            <a:xfrm>
              <a:off x="1162050" y="400050"/>
              <a:ext cx="41275" cy="22225"/>
            </a:xfrm>
            <a:custGeom>
              <a:avLst/>
              <a:gdLst>
                <a:gd name="T0" fmla="*/ 41275 w 11"/>
                <a:gd name="T1" fmla="*/ 11113 h 6"/>
                <a:gd name="T2" fmla="*/ 37523 w 11"/>
                <a:gd name="T3" fmla="*/ 14817 h 6"/>
                <a:gd name="T4" fmla="*/ 26266 w 11"/>
                <a:gd name="T5" fmla="*/ 18521 h 6"/>
                <a:gd name="T6" fmla="*/ 18761 w 11"/>
                <a:gd name="T7" fmla="*/ 18521 h 6"/>
                <a:gd name="T8" fmla="*/ 15009 w 11"/>
                <a:gd name="T9" fmla="*/ 14817 h 6"/>
                <a:gd name="T10" fmla="*/ 3752 w 11"/>
                <a:gd name="T11" fmla="*/ 14817 h 6"/>
                <a:gd name="T12" fmla="*/ 3752 w 11"/>
                <a:gd name="T13" fmla="*/ 7408 h 6"/>
                <a:gd name="T14" fmla="*/ 11257 w 11"/>
                <a:gd name="T15" fmla="*/ 0 h 6"/>
                <a:gd name="T16" fmla="*/ 18761 w 11"/>
                <a:gd name="T17" fmla="*/ 3704 h 6"/>
                <a:gd name="T18" fmla="*/ 22514 w 11"/>
                <a:gd name="T19" fmla="*/ 7408 h 6"/>
                <a:gd name="T20" fmla="*/ 33770 w 11"/>
                <a:gd name="T21" fmla="*/ 3704 h 6"/>
                <a:gd name="T22" fmla="*/ 41275 w 11"/>
                <a:gd name="T23" fmla="*/ 11113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6"/>
                <a:gd name="T38" fmla="*/ 11 w 11"/>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6">
                  <a:moveTo>
                    <a:pt x="11" y="3"/>
                  </a:moveTo>
                  <a:cubicBezTo>
                    <a:pt x="11" y="3"/>
                    <a:pt x="11" y="4"/>
                    <a:pt x="10" y="4"/>
                  </a:cubicBezTo>
                  <a:cubicBezTo>
                    <a:pt x="9" y="5"/>
                    <a:pt x="8" y="5"/>
                    <a:pt x="7" y="5"/>
                  </a:cubicBezTo>
                  <a:cubicBezTo>
                    <a:pt x="6" y="6"/>
                    <a:pt x="6" y="5"/>
                    <a:pt x="5" y="5"/>
                  </a:cubicBezTo>
                  <a:cubicBezTo>
                    <a:pt x="5" y="4"/>
                    <a:pt x="5" y="4"/>
                    <a:pt x="4" y="4"/>
                  </a:cubicBezTo>
                  <a:cubicBezTo>
                    <a:pt x="3" y="4"/>
                    <a:pt x="2" y="4"/>
                    <a:pt x="1" y="4"/>
                  </a:cubicBezTo>
                  <a:cubicBezTo>
                    <a:pt x="0" y="3"/>
                    <a:pt x="0" y="2"/>
                    <a:pt x="1" y="2"/>
                  </a:cubicBezTo>
                  <a:cubicBezTo>
                    <a:pt x="1" y="1"/>
                    <a:pt x="2" y="1"/>
                    <a:pt x="3" y="0"/>
                  </a:cubicBezTo>
                  <a:cubicBezTo>
                    <a:pt x="4" y="0"/>
                    <a:pt x="5" y="0"/>
                    <a:pt x="5" y="1"/>
                  </a:cubicBezTo>
                  <a:cubicBezTo>
                    <a:pt x="6" y="1"/>
                    <a:pt x="6" y="2"/>
                    <a:pt x="6" y="2"/>
                  </a:cubicBezTo>
                  <a:cubicBezTo>
                    <a:pt x="7" y="1"/>
                    <a:pt x="8" y="1"/>
                    <a:pt x="9" y="1"/>
                  </a:cubicBezTo>
                  <a:cubicBezTo>
                    <a:pt x="11" y="1"/>
                    <a:pt x="11" y="2"/>
                    <a:pt x="1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3" name="Freeform 490"/>
            <p:cNvSpPr>
              <a:spLocks noChangeArrowheads="1"/>
            </p:cNvSpPr>
            <p:nvPr/>
          </p:nvSpPr>
          <p:spPr bwMode="auto">
            <a:xfrm>
              <a:off x="1143000" y="298450"/>
              <a:ext cx="11113" cy="3175"/>
            </a:xfrm>
            <a:custGeom>
              <a:avLst/>
              <a:gdLst>
                <a:gd name="T0" fmla="*/ 7409 w 3"/>
                <a:gd name="T1" fmla="*/ 3175 h 1"/>
                <a:gd name="T2" fmla="*/ 3704 w 3"/>
                <a:gd name="T3" fmla="*/ 3175 h 1"/>
                <a:gd name="T4" fmla="*/ 3704 w 3"/>
                <a:gd name="T5" fmla="*/ 0 h 1"/>
                <a:gd name="T6" fmla="*/ 3704 w 3"/>
                <a:gd name="T7" fmla="*/ 0 h 1"/>
                <a:gd name="T8" fmla="*/ 11113 w 3"/>
                <a:gd name="T9" fmla="*/ 0 h 1"/>
                <a:gd name="T10" fmla="*/ 7409 w 3"/>
                <a:gd name="T11" fmla="*/ 3175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2" y="1"/>
                  </a:moveTo>
                  <a:cubicBezTo>
                    <a:pt x="2" y="1"/>
                    <a:pt x="1" y="1"/>
                    <a:pt x="1" y="1"/>
                  </a:cubicBezTo>
                  <a:cubicBezTo>
                    <a:pt x="0" y="1"/>
                    <a:pt x="1" y="1"/>
                    <a:pt x="1" y="0"/>
                  </a:cubicBezTo>
                  <a:cubicBezTo>
                    <a:pt x="1" y="0"/>
                    <a:pt x="1" y="0"/>
                    <a:pt x="1" y="0"/>
                  </a:cubicBezTo>
                  <a:cubicBezTo>
                    <a:pt x="2" y="0"/>
                    <a:pt x="2" y="0"/>
                    <a:pt x="3" y="0"/>
                  </a:cubicBezTo>
                  <a:cubicBezTo>
                    <a:pt x="3" y="0"/>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4" name="Freeform 491"/>
            <p:cNvSpPr>
              <a:spLocks noChangeArrowheads="1"/>
            </p:cNvSpPr>
            <p:nvPr/>
          </p:nvSpPr>
          <p:spPr bwMode="auto">
            <a:xfrm>
              <a:off x="1101725" y="271462"/>
              <a:ext cx="14288" cy="11113"/>
            </a:xfrm>
            <a:custGeom>
              <a:avLst/>
              <a:gdLst>
                <a:gd name="T0" fmla="*/ 10716 w 4"/>
                <a:gd name="T1" fmla="*/ 7409 h 3"/>
                <a:gd name="T2" fmla="*/ 3572 w 4"/>
                <a:gd name="T3" fmla="*/ 11113 h 3"/>
                <a:gd name="T4" fmla="*/ 0 w 4"/>
                <a:gd name="T5" fmla="*/ 3704 h 3"/>
                <a:gd name="T6" fmla="*/ 7144 w 4"/>
                <a:gd name="T7" fmla="*/ 0 h 3"/>
                <a:gd name="T8" fmla="*/ 14288 w 4"/>
                <a:gd name="T9" fmla="*/ 0 h 3"/>
                <a:gd name="T10" fmla="*/ 10716 w 4"/>
                <a:gd name="T11" fmla="*/ 7409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2"/>
                  </a:moveTo>
                  <a:cubicBezTo>
                    <a:pt x="2" y="2"/>
                    <a:pt x="2" y="3"/>
                    <a:pt x="1" y="3"/>
                  </a:cubicBezTo>
                  <a:cubicBezTo>
                    <a:pt x="0" y="2"/>
                    <a:pt x="0" y="2"/>
                    <a:pt x="0" y="1"/>
                  </a:cubicBezTo>
                  <a:cubicBezTo>
                    <a:pt x="0" y="0"/>
                    <a:pt x="1" y="0"/>
                    <a:pt x="2" y="0"/>
                  </a:cubicBezTo>
                  <a:cubicBezTo>
                    <a:pt x="3" y="0"/>
                    <a:pt x="4" y="0"/>
                    <a:pt x="4" y="0"/>
                  </a:cubicBezTo>
                  <a:cubicBezTo>
                    <a:pt x="4" y="1"/>
                    <a:pt x="4"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5" name="Freeform 492"/>
            <p:cNvSpPr>
              <a:spLocks noChangeArrowheads="1"/>
            </p:cNvSpPr>
            <p:nvPr/>
          </p:nvSpPr>
          <p:spPr bwMode="auto">
            <a:xfrm>
              <a:off x="1071563" y="287337"/>
              <a:ext cx="33338" cy="14288"/>
            </a:xfrm>
            <a:custGeom>
              <a:avLst/>
              <a:gdLst>
                <a:gd name="T0" fmla="*/ 33338 w 9"/>
                <a:gd name="T1" fmla="*/ 10716 h 4"/>
                <a:gd name="T2" fmla="*/ 25930 w 9"/>
                <a:gd name="T3" fmla="*/ 14288 h 4"/>
                <a:gd name="T4" fmla="*/ 22225 w 9"/>
                <a:gd name="T5" fmla="*/ 14288 h 4"/>
                <a:gd name="T6" fmla="*/ 18521 w 9"/>
                <a:gd name="T7" fmla="*/ 10716 h 4"/>
                <a:gd name="T8" fmla="*/ 11113 w 9"/>
                <a:gd name="T9" fmla="*/ 14288 h 4"/>
                <a:gd name="T10" fmla="*/ 7408 w 9"/>
                <a:gd name="T11" fmla="*/ 14288 h 4"/>
                <a:gd name="T12" fmla="*/ 3704 w 9"/>
                <a:gd name="T13" fmla="*/ 14288 h 4"/>
                <a:gd name="T14" fmla="*/ 0 w 9"/>
                <a:gd name="T15" fmla="*/ 10716 h 4"/>
                <a:gd name="T16" fmla="*/ 3704 w 9"/>
                <a:gd name="T17" fmla="*/ 7144 h 4"/>
                <a:gd name="T18" fmla="*/ 11113 w 9"/>
                <a:gd name="T19" fmla="*/ 3572 h 4"/>
                <a:gd name="T20" fmla="*/ 11113 w 9"/>
                <a:gd name="T21" fmla="*/ 0 h 4"/>
                <a:gd name="T22" fmla="*/ 14817 w 9"/>
                <a:gd name="T23" fmla="*/ 0 h 4"/>
                <a:gd name="T24" fmla="*/ 14817 w 9"/>
                <a:gd name="T25" fmla="*/ 3572 h 4"/>
                <a:gd name="T26" fmla="*/ 22225 w 9"/>
                <a:gd name="T27" fmla="*/ 3572 h 4"/>
                <a:gd name="T28" fmla="*/ 22225 w 9"/>
                <a:gd name="T29" fmla="*/ 7144 h 4"/>
                <a:gd name="T30" fmla="*/ 29634 w 9"/>
                <a:gd name="T31" fmla="*/ 3572 h 4"/>
                <a:gd name="T32" fmla="*/ 33338 w 9"/>
                <a:gd name="T33" fmla="*/ 10716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4"/>
                <a:gd name="T53" fmla="*/ 9 w 9"/>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4">
                  <a:moveTo>
                    <a:pt x="9" y="3"/>
                  </a:moveTo>
                  <a:cubicBezTo>
                    <a:pt x="9" y="3"/>
                    <a:pt x="8" y="4"/>
                    <a:pt x="7" y="4"/>
                  </a:cubicBezTo>
                  <a:cubicBezTo>
                    <a:pt x="7" y="4"/>
                    <a:pt x="6" y="4"/>
                    <a:pt x="6" y="4"/>
                  </a:cubicBezTo>
                  <a:cubicBezTo>
                    <a:pt x="6" y="3"/>
                    <a:pt x="6" y="3"/>
                    <a:pt x="5" y="3"/>
                  </a:cubicBezTo>
                  <a:cubicBezTo>
                    <a:pt x="5" y="4"/>
                    <a:pt x="4" y="4"/>
                    <a:pt x="3" y="4"/>
                  </a:cubicBezTo>
                  <a:cubicBezTo>
                    <a:pt x="3" y="4"/>
                    <a:pt x="3" y="4"/>
                    <a:pt x="2" y="4"/>
                  </a:cubicBezTo>
                  <a:cubicBezTo>
                    <a:pt x="2" y="4"/>
                    <a:pt x="1" y="4"/>
                    <a:pt x="1" y="4"/>
                  </a:cubicBezTo>
                  <a:cubicBezTo>
                    <a:pt x="1" y="4"/>
                    <a:pt x="0" y="4"/>
                    <a:pt x="0" y="3"/>
                  </a:cubicBezTo>
                  <a:cubicBezTo>
                    <a:pt x="1" y="3"/>
                    <a:pt x="2" y="3"/>
                    <a:pt x="1" y="2"/>
                  </a:cubicBezTo>
                  <a:cubicBezTo>
                    <a:pt x="2" y="1"/>
                    <a:pt x="3" y="1"/>
                    <a:pt x="3" y="1"/>
                  </a:cubicBezTo>
                  <a:cubicBezTo>
                    <a:pt x="3" y="0"/>
                    <a:pt x="3" y="0"/>
                    <a:pt x="3" y="0"/>
                  </a:cubicBezTo>
                  <a:cubicBezTo>
                    <a:pt x="4" y="0"/>
                    <a:pt x="4" y="0"/>
                    <a:pt x="4" y="0"/>
                  </a:cubicBezTo>
                  <a:cubicBezTo>
                    <a:pt x="4" y="0"/>
                    <a:pt x="4" y="1"/>
                    <a:pt x="4" y="1"/>
                  </a:cubicBezTo>
                  <a:cubicBezTo>
                    <a:pt x="5" y="1"/>
                    <a:pt x="5" y="1"/>
                    <a:pt x="6" y="1"/>
                  </a:cubicBezTo>
                  <a:cubicBezTo>
                    <a:pt x="6" y="1"/>
                    <a:pt x="6" y="1"/>
                    <a:pt x="6" y="2"/>
                  </a:cubicBezTo>
                  <a:cubicBezTo>
                    <a:pt x="7" y="1"/>
                    <a:pt x="8" y="1"/>
                    <a:pt x="8" y="1"/>
                  </a:cubicBezTo>
                  <a:cubicBezTo>
                    <a:pt x="9" y="1"/>
                    <a:pt x="9" y="2"/>
                    <a:pt x="9"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6" name="Freeform 493"/>
            <p:cNvSpPr>
              <a:spLocks noChangeArrowheads="1"/>
            </p:cNvSpPr>
            <p:nvPr/>
          </p:nvSpPr>
          <p:spPr bwMode="auto">
            <a:xfrm>
              <a:off x="969963" y="131762"/>
              <a:ext cx="71438" cy="41275"/>
            </a:xfrm>
            <a:custGeom>
              <a:avLst/>
              <a:gdLst>
                <a:gd name="T0" fmla="*/ 71438 w 19"/>
                <a:gd name="T1" fmla="*/ 30018 h 11"/>
                <a:gd name="T2" fmla="*/ 63918 w 19"/>
                <a:gd name="T3" fmla="*/ 33770 h 11"/>
                <a:gd name="T4" fmla="*/ 60158 w 19"/>
                <a:gd name="T5" fmla="*/ 33770 h 11"/>
                <a:gd name="T6" fmla="*/ 48879 w 19"/>
                <a:gd name="T7" fmla="*/ 30018 h 11"/>
                <a:gd name="T8" fmla="*/ 41359 w 19"/>
                <a:gd name="T9" fmla="*/ 33770 h 11"/>
                <a:gd name="T10" fmla="*/ 37599 w 19"/>
                <a:gd name="T11" fmla="*/ 37523 h 11"/>
                <a:gd name="T12" fmla="*/ 33839 w 19"/>
                <a:gd name="T13" fmla="*/ 37523 h 11"/>
                <a:gd name="T14" fmla="*/ 33839 w 19"/>
                <a:gd name="T15" fmla="*/ 41275 h 11"/>
                <a:gd name="T16" fmla="*/ 30079 w 19"/>
                <a:gd name="T17" fmla="*/ 37523 h 11"/>
                <a:gd name="T18" fmla="*/ 15040 w 19"/>
                <a:gd name="T19" fmla="*/ 37523 h 11"/>
                <a:gd name="T20" fmla="*/ 11280 w 19"/>
                <a:gd name="T21" fmla="*/ 37523 h 11"/>
                <a:gd name="T22" fmla="*/ 7520 w 19"/>
                <a:gd name="T23" fmla="*/ 37523 h 11"/>
                <a:gd name="T24" fmla="*/ 7520 w 19"/>
                <a:gd name="T25" fmla="*/ 37523 h 11"/>
                <a:gd name="T26" fmla="*/ 7520 w 19"/>
                <a:gd name="T27" fmla="*/ 33770 h 11"/>
                <a:gd name="T28" fmla="*/ 3760 w 19"/>
                <a:gd name="T29" fmla="*/ 33770 h 11"/>
                <a:gd name="T30" fmla="*/ 3760 w 19"/>
                <a:gd name="T31" fmla="*/ 30018 h 11"/>
                <a:gd name="T32" fmla="*/ 0 w 19"/>
                <a:gd name="T33" fmla="*/ 30018 h 11"/>
                <a:gd name="T34" fmla="*/ 3760 w 19"/>
                <a:gd name="T35" fmla="*/ 26266 h 11"/>
                <a:gd name="T36" fmla="*/ 3760 w 19"/>
                <a:gd name="T37" fmla="*/ 22514 h 11"/>
                <a:gd name="T38" fmla="*/ 7520 w 19"/>
                <a:gd name="T39" fmla="*/ 15009 h 11"/>
                <a:gd name="T40" fmla="*/ 15040 w 19"/>
                <a:gd name="T41" fmla="*/ 11257 h 11"/>
                <a:gd name="T42" fmla="*/ 22559 w 19"/>
                <a:gd name="T43" fmla="*/ 11257 h 11"/>
                <a:gd name="T44" fmla="*/ 26319 w 19"/>
                <a:gd name="T45" fmla="*/ 11257 h 11"/>
                <a:gd name="T46" fmla="*/ 30079 w 19"/>
                <a:gd name="T47" fmla="*/ 11257 h 11"/>
                <a:gd name="T48" fmla="*/ 30079 w 19"/>
                <a:gd name="T49" fmla="*/ 11257 h 11"/>
                <a:gd name="T50" fmla="*/ 33839 w 19"/>
                <a:gd name="T51" fmla="*/ 7505 h 11"/>
                <a:gd name="T52" fmla="*/ 33839 w 19"/>
                <a:gd name="T53" fmla="*/ 3752 h 11"/>
                <a:gd name="T54" fmla="*/ 33839 w 19"/>
                <a:gd name="T55" fmla="*/ 0 h 11"/>
                <a:gd name="T56" fmla="*/ 33839 w 19"/>
                <a:gd name="T57" fmla="*/ 11257 h 11"/>
                <a:gd name="T58" fmla="*/ 33839 w 19"/>
                <a:gd name="T59" fmla="*/ 11257 h 11"/>
                <a:gd name="T60" fmla="*/ 41359 w 19"/>
                <a:gd name="T61" fmla="*/ 11257 h 11"/>
                <a:gd name="T62" fmla="*/ 41359 w 19"/>
                <a:gd name="T63" fmla="*/ 7505 h 11"/>
                <a:gd name="T64" fmla="*/ 41359 w 19"/>
                <a:gd name="T65" fmla="*/ 11257 h 11"/>
                <a:gd name="T66" fmla="*/ 48879 w 19"/>
                <a:gd name="T67" fmla="*/ 11257 h 11"/>
                <a:gd name="T68" fmla="*/ 52639 w 19"/>
                <a:gd name="T69" fmla="*/ 18761 h 11"/>
                <a:gd name="T70" fmla="*/ 52639 w 19"/>
                <a:gd name="T71" fmla="*/ 22514 h 11"/>
                <a:gd name="T72" fmla="*/ 60158 w 19"/>
                <a:gd name="T73" fmla="*/ 22514 h 11"/>
                <a:gd name="T74" fmla="*/ 71438 w 19"/>
                <a:gd name="T75" fmla="*/ 22514 h 11"/>
                <a:gd name="T76" fmla="*/ 71438 w 19"/>
                <a:gd name="T77" fmla="*/ 30018 h 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
                <a:gd name="T118" fmla="*/ 0 h 11"/>
                <a:gd name="T119" fmla="*/ 19 w 19"/>
                <a:gd name="T120" fmla="*/ 11 h 1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 h="11">
                  <a:moveTo>
                    <a:pt x="19" y="8"/>
                  </a:moveTo>
                  <a:cubicBezTo>
                    <a:pt x="18" y="8"/>
                    <a:pt x="18" y="9"/>
                    <a:pt x="17" y="9"/>
                  </a:cubicBezTo>
                  <a:cubicBezTo>
                    <a:pt x="16" y="9"/>
                    <a:pt x="16" y="9"/>
                    <a:pt x="16" y="9"/>
                  </a:cubicBezTo>
                  <a:cubicBezTo>
                    <a:pt x="15" y="9"/>
                    <a:pt x="14" y="9"/>
                    <a:pt x="13" y="8"/>
                  </a:cubicBezTo>
                  <a:cubicBezTo>
                    <a:pt x="12" y="8"/>
                    <a:pt x="12" y="9"/>
                    <a:pt x="11" y="9"/>
                  </a:cubicBezTo>
                  <a:cubicBezTo>
                    <a:pt x="11" y="10"/>
                    <a:pt x="11" y="10"/>
                    <a:pt x="10" y="10"/>
                  </a:cubicBezTo>
                  <a:cubicBezTo>
                    <a:pt x="10" y="10"/>
                    <a:pt x="10" y="10"/>
                    <a:pt x="9" y="10"/>
                  </a:cubicBezTo>
                  <a:cubicBezTo>
                    <a:pt x="9" y="10"/>
                    <a:pt x="10" y="11"/>
                    <a:pt x="9" y="11"/>
                  </a:cubicBezTo>
                  <a:cubicBezTo>
                    <a:pt x="8" y="11"/>
                    <a:pt x="9" y="10"/>
                    <a:pt x="8" y="10"/>
                  </a:cubicBezTo>
                  <a:cubicBezTo>
                    <a:pt x="7" y="10"/>
                    <a:pt x="5" y="11"/>
                    <a:pt x="4" y="10"/>
                  </a:cubicBezTo>
                  <a:cubicBezTo>
                    <a:pt x="4" y="10"/>
                    <a:pt x="4" y="10"/>
                    <a:pt x="3" y="10"/>
                  </a:cubicBezTo>
                  <a:cubicBezTo>
                    <a:pt x="3" y="10"/>
                    <a:pt x="3" y="10"/>
                    <a:pt x="2" y="10"/>
                  </a:cubicBezTo>
                  <a:cubicBezTo>
                    <a:pt x="2" y="10"/>
                    <a:pt x="2" y="10"/>
                    <a:pt x="2" y="10"/>
                  </a:cubicBezTo>
                  <a:cubicBezTo>
                    <a:pt x="1" y="10"/>
                    <a:pt x="2" y="9"/>
                    <a:pt x="2" y="9"/>
                  </a:cubicBezTo>
                  <a:cubicBezTo>
                    <a:pt x="1" y="9"/>
                    <a:pt x="1" y="9"/>
                    <a:pt x="1" y="9"/>
                  </a:cubicBezTo>
                  <a:cubicBezTo>
                    <a:pt x="1" y="8"/>
                    <a:pt x="1" y="8"/>
                    <a:pt x="1" y="8"/>
                  </a:cubicBezTo>
                  <a:cubicBezTo>
                    <a:pt x="1" y="8"/>
                    <a:pt x="0" y="8"/>
                    <a:pt x="0" y="8"/>
                  </a:cubicBezTo>
                  <a:cubicBezTo>
                    <a:pt x="0" y="7"/>
                    <a:pt x="1" y="7"/>
                    <a:pt x="1" y="7"/>
                  </a:cubicBezTo>
                  <a:cubicBezTo>
                    <a:pt x="1" y="6"/>
                    <a:pt x="1" y="6"/>
                    <a:pt x="1" y="6"/>
                  </a:cubicBezTo>
                  <a:cubicBezTo>
                    <a:pt x="2" y="5"/>
                    <a:pt x="2" y="5"/>
                    <a:pt x="2" y="4"/>
                  </a:cubicBezTo>
                  <a:cubicBezTo>
                    <a:pt x="3" y="4"/>
                    <a:pt x="4" y="4"/>
                    <a:pt x="4" y="3"/>
                  </a:cubicBezTo>
                  <a:cubicBezTo>
                    <a:pt x="5" y="3"/>
                    <a:pt x="5" y="3"/>
                    <a:pt x="6" y="3"/>
                  </a:cubicBezTo>
                  <a:cubicBezTo>
                    <a:pt x="6" y="3"/>
                    <a:pt x="7" y="3"/>
                    <a:pt x="7" y="3"/>
                  </a:cubicBezTo>
                  <a:cubicBezTo>
                    <a:pt x="7" y="3"/>
                    <a:pt x="7" y="3"/>
                    <a:pt x="8" y="3"/>
                  </a:cubicBezTo>
                  <a:cubicBezTo>
                    <a:pt x="8" y="3"/>
                    <a:pt x="8" y="3"/>
                    <a:pt x="8" y="3"/>
                  </a:cubicBezTo>
                  <a:cubicBezTo>
                    <a:pt x="9" y="2"/>
                    <a:pt x="9" y="2"/>
                    <a:pt x="9" y="2"/>
                  </a:cubicBezTo>
                  <a:cubicBezTo>
                    <a:pt x="9" y="1"/>
                    <a:pt x="8" y="1"/>
                    <a:pt x="9" y="1"/>
                  </a:cubicBezTo>
                  <a:cubicBezTo>
                    <a:pt x="9" y="0"/>
                    <a:pt x="9" y="0"/>
                    <a:pt x="9" y="0"/>
                  </a:cubicBezTo>
                  <a:cubicBezTo>
                    <a:pt x="10" y="1"/>
                    <a:pt x="9" y="2"/>
                    <a:pt x="9" y="3"/>
                  </a:cubicBezTo>
                  <a:cubicBezTo>
                    <a:pt x="9" y="3"/>
                    <a:pt x="9" y="3"/>
                    <a:pt x="9" y="3"/>
                  </a:cubicBezTo>
                  <a:cubicBezTo>
                    <a:pt x="10" y="3"/>
                    <a:pt x="10" y="3"/>
                    <a:pt x="11" y="3"/>
                  </a:cubicBezTo>
                  <a:cubicBezTo>
                    <a:pt x="11" y="3"/>
                    <a:pt x="11" y="2"/>
                    <a:pt x="11" y="2"/>
                  </a:cubicBezTo>
                  <a:cubicBezTo>
                    <a:pt x="11" y="2"/>
                    <a:pt x="11" y="3"/>
                    <a:pt x="11" y="3"/>
                  </a:cubicBezTo>
                  <a:cubicBezTo>
                    <a:pt x="12" y="3"/>
                    <a:pt x="12" y="4"/>
                    <a:pt x="13" y="3"/>
                  </a:cubicBezTo>
                  <a:cubicBezTo>
                    <a:pt x="14" y="4"/>
                    <a:pt x="13" y="4"/>
                    <a:pt x="14" y="5"/>
                  </a:cubicBezTo>
                  <a:cubicBezTo>
                    <a:pt x="14" y="5"/>
                    <a:pt x="14" y="5"/>
                    <a:pt x="14" y="6"/>
                  </a:cubicBezTo>
                  <a:cubicBezTo>
                    <a:pt x="15" y="6"/>
                    <a:pt x="16" y="6"/>
                    <a:pt x="16" y="6"/>
                  </a:cubicBezTo>
                  <a:cubicBezTo>
                    <a:pt x="17" y="6"/>
                    <a:pt x="18" y="6"/>
                    <a:pt x="19" y="6"/>
                  </a:cubicBezTo>
                  <a:cubicBezTo>
                    <a:pt x="19" y="7"/>
                    <a:pt x="19" y="7"/>
                    <a:pt x="19"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7" name="Freeform 494"/>
            <p:cNvSpPr>
              <a:spLocks noChangeArrowheads="1"/>
            </p:cNvSpPr>
            <p:nvPr/>
          </p:nvSpPr>
          <p:spPr bwMode="auto">
            <a:xfrm>
              <a:off x="1041400" y="287337"/>
              <a:ext cx="33338" cy="17463"/>
            </a:xfrm>
            <a:custGeom>
              <a:avLst/>
              <a:gdLst>
                <a:gd name="T0" fmla="*/ 29634 w 9"/>
                <a:gd name="T1" fmla="*/ 10478 h 5"/>
                <a:gd name="T2" fmla="*/ 22225 w 9"/>
                <a:gd name="T3" fmla="*/ 13970 h 5"/>
                <a:gd name="T4" fmla="*/ 11113 w 9"/>
                <a:gd name="T5" fmla="*/ 13970 h 5"/>
                <a:gd name="T6" fmla="*/ 7408 w 9"/>
                <a:gd name="T7" fmla="*/ 10478 h 5"/>
                <a:gd name="T8" fmla="*/ 3704 w 9"/>
                <a:gd name="T9" fmla="*/ 10478 h 5"/>
                <a:gd name="T10" fmla="*/ 3704 w 9"/>
                <a:gd name="T11" fmla="*/ 6985 h 5"/>
                <a:gd name="T12" fmla="*/ 11113 w 9"/>
                <a:gd name="T13" fmla="*/ 3493 h 5"/>
                <a:gd name="T14" fmla="*/ 14817 w 9"/>
                <a:gd name="T15" fmla="*/ 3493 h 5"/>
                <a:gd name="T16" fmla="*/ 25930 w 9"/>
                <a:gd name="T17" fmla="*/ 0 h 5"/>
                <a:gd name="T18" fmla="*/ 29634 w 9"/>
                <a:gd name="T19" fmla="*/ 10478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5"/>
                <a:gd name="T32" fmla="*/ 9 w 9"/>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5">
                  <a:moveTo>
                    <a:pt x="8" y="3"/>
                  </a:moveTo>
                  <a:cubicBezTo>
                    <a:pt x="7" y="3"/>
                    <a:pt x="7" y="4"/>
                    <a:pt x="6" y="4"/>
                  </a:cubicBezTo>
                  <a:cubicBezTo>
                    <a:pt x="4" y="5"/>
                    <a:pt x="3" y="4"/>
                    <a:pt x="3" y="4"/>
                  </a:cubicBezTo>
                  <a:cubicBezTo>
                    <a:pt x="2" y="4"/>
                    <a:pt x="3" y="3"/>
                    <a:pt x="2" y="3"/>
                  </a:cubicBezTo>
                  <a:cubicBezTo>
                    <a:pt x="2" y="3"/>
                    <a:pt x="1" y="3"/>
                    <a:pt x="1" y="3"/>
                  </a:cubicBezTo>
                  <a:cubicBezTo>
                    <a:pt x="0" y="2"/>
                    <a:pt x="1" y="2"/>
                    <a:pt x="1" y="2"/>
                  </a:cubicBezTo>
                  <a:cubicBezTo>
                    <a:pt x="2" y="1"/>
                    <a:pt x="2" y="1"/>
                    <a:pt x="3" y="1"/>
                  </a:cubicBezTo>
                  <a:cubicBezTo>
                    <a:pt x="3" y="2"/>
                    <a:pt x="4" y="1"/>
                    <a:pt x="4" y="1"/>
                  </a:cubicBezTo>
                  <a:cubicBezTo>
                    <a:pt x="5" y="0"/>
                    <a:pt x="6" y="0"/>
                    <a:pt x="7" y="0"/>
                  </a:cubicBezTo>
                  <a:cubicBezTo>
                    <a:pt x="8" y="1"/>
                    <a:pt x="9" y="2"/>
                    <a:pt x="8"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8" name="Freeform 495"/>
            <p:cNvSpPr>
              <a:spLocks noChangeArrowheads="1"/>
            </p:cNvSpPr>
            <p:nvPr/>
          </p:nvSpPr>
          <p:spPr bwMode="auto">
            <a:xfrm>
              <a:off x="1060450" y="301625"/>
              <a:ext cx="14288" cy="11113"/>
            </a:xfrm>
            <a:custGeom>
              <a:avLst/>
              <a:gdLst>
                <a:gd name="T0" fmla="*/ 10716 w 4"/>
                <a:gd name="T1" fmla="*/ 7409 h 3"/>
                <a:gd name="T2" fmla="*/ 3572 w 4"/>
                <a:gd name="T3" fmla="*/ 11113 h 3"/>
                <a:gd name="T4" fmla="*/ 0 w 4"/>
                <a:gd name="T5" fmla="*/ 7409 h 3"/>
                <a:gd name="T6" fmla="*/ 0 w 4"/>
                <a:gd name="T7" fmla="*/ 3704 h 3"/>
                <a:gd name="T8" fmla="*/ 3572 w 4"/>
                <a:gd name="T9" fmla="*/ 0 h 3"/>
                <a:gd name="T10" fmla="*/ 10716 w 4"/>
                <a:gd name="T11" fmla="*/ 3704 h 3"/>
                <a:gd name="T12" fmla="*/ 10716 w 4"/>
                <a:gd name="T13" fmla="*/ 7409 h 3"/>
                <a:gd name="T14" fmla="*/ 0 60000 65536"/>
                <a:gd name="T15" fmla="*/ 0 60000 65536"/>
                <a:gd name="T16" fmla="*/ 0 60000 65536"/>
                <a:gd name="T17" fmla="*/ 0 60000 65536"/>
                <a:gd name="T18" fmla="*/ 0 60000 65536"/>
                <a:gd name="T19" fmla="*/ 0 60000 65536"/>
                <a:gd name="T20" fmla="*/ 0 60000 65536"/>
                <a:gd name="T21" fmla="*/ 0 w 4"/>
                <a:gd name="T22" fmla="*/ 0 h 3"/>
                <a:gd name="T23" fmla="*/ 4 w 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3">
                  <a:moveTo>
                    <a:pt x="3" y="2"/>
                  </a:moveTo>
                  <a:cubicBezTo>
                    <a:pt x="2" y="3"/>
                    <a:pt x="2" y="3"/>
                    <a:pt x="1" y="3"/>
                  </a:cubicBezTo>
                  <a:cubicBezTo>
                    <a:pt x="1" y="3"/>
                    <a:pt x="1" y="3"/>
                    <a:pt x="0" y="2"/>
                  </a:cubicBezTo>
                  <a:cubicBezTo>
                    <a:pt x="0" y="2"/>
                    <a:pt x="0" y="2"/>
                    <a:pt x="0" y="1"/>
                  </a:cubicBezTo>
                  <a:cubicBezTo>
                    <a:pt x="0" y="1"/>
                    <a:pt x="1" y="1"/>
                    <a:pt x="1" y="0"/>
                  </a:cubicBezTo>
                  <a:cubicBezTo>
                    <a:pt x="2" y="0"/>
                    <a:pt x="3" y="0"/>
                    <a:pt x="3" y="1"/>
                  </a:cubicBezTo>
                  <a:cubicBezTo>
                    <a:pt x="4" y="1"/>
                    <a:pt x="3"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9" name="Freeform 496"/>
            <p:cNvSpPr>
              <a:spLocks noChangeArrowheads="1"/>
            </p:cNvSpPr>
            <p:nvPr/>
          </p:nvSpPr>
          <p:spPr bwMode="auto">
            <a:xfrm>
              <a:off x="909638" y="41275"/>
              <a:ext cx="66675" cy="49213"/>
            </a:xfrm>
            <a:custGeom>
              <a:avLst/>
              <a:gdLst>
                <a:gd name="T0" fmla="*/ 66675 w 18"/>
                <a:gd name="T1" fmla="*/ 18928 h 13"/>
                <a:gd name="T2" fmla="*/ 66675 w 18"/>
                <a:gd name="T3" fmla="*/ 26499 h 13"/>
                <a:gd name="T4" fmla="*/ 62971 w 18"/>
                <a:gd name="T5" fmla="*/ 30285 h 13"/>
                <a:gd name="T6" fmla="*/ 55562 w 18"/>
                <a:gd name="T7" fmla="*/ 37856 h 13"/>
                <a:gd name="T8" fmla="*/ 44450 w 18"/>
                <a:gd name="T9" fmla="*/ 41642 h 13"/>
                <a:gd name="T10" fmla="*/ 37042 w 18"/>
                <a:gd name="T11" fmla="*/ 45427 h 13"/>
                <a:gd name="T12" fmla="*/ 33338 w 18"/>
                <a:gd name="T13" fmla="*/ 45427 h 13"/>
                <a:gd name="T14" fmla="*/ 25929 w 18"/>
                <a:gd name="T15" fmla="*/ 45427 h 13"/>
                <a:gd name="T16" fmla="*/ 18521 w 18"/>
                <a:gd name="T17" fmla="*/ 49213 h 13"/>
                <a:gd name="T18" fmla="*/ 18521 w 18"/>
                <a:gd name="T19" fmla="*/ 45427 h 13"/>
                <a:gd name="T20" fmla="*/ 11112 w 18"/>
                <a:gd name="T21" fmla="*/ 45427 h 13"/>
                <a:gd name="T22" fmla="*/ 7408 w 18"/>
                <a:gd name="T23" fmla="*/ 41642 h 13"/>
                <a:gd name="T24" fmla="*/ 7408 w 18"/>
                <a:gd name="T25" fmla="*/ 41642 h 13"/>
                <a:gd name="T26" fmla="*/ 0 w 18"/>
                <a:gd name="T27" fmla="*/ 37856 h 13"/>
                <a:gd name="T28" fmla="*/ 3704 w 18"/>
                <a:gd name="T29" fmla="*/ 34071 h 13"/>
                <a:gd name="T30" fmla="*/ 3704 w 18"/>
                <a:gd name="T31" fmla="*/ 26499 h 13"/>
                <a:gd name="T32" fmla="*/ 3704 w 18"/>
                <a:gd name="T33" fmla="*/ 22714 h 13"/>
                <a:gd name="T34" fmla="*/ 7408 w 18"/>
                <a:gd name="T35" fmla="*/ 22714 h 13"/>
                <a:gd name="T36" fmla="*/ 7408 w 18"/>
                <a:gd name="T37" fmla="*/ 18928 h 13"/>
                <a:gd name="T38" fmla="*/ 7408 w 18"/>
                <a:gd name="T39" fmla="*/ 18928 h 13"/>
                <a:gd name="T40" fmla="*/ 11112 w 18"/>
                <a:gd name="T41" fmla="*/ 15142 h 13"/>
                <a:gd name="T42" fmla="*/ 14817 w 18"/>
                <a:gd name="T43" fmla="*/ 11357 h 13"/>
                <a:gd name="T44" fmla="*/ 14817 w 18"/>
                <a:gd name="T45" fmla="*/ 11357 h 13"/>
                <a:gd name="T46" fmla="*/ 14817 w 18"/>
                <a:gd name="T47" fmla="*/ 11357 h 13"/>
                <a:gd name="T48" fmla="*/ 14817 w 18"/>
                <a:gd name="T49" fmla="*/ 11357 h 13"/>
                <a:gd name="T50" fmla="*/ 14817 w 18"/>
                <a:gd name="T51" fmla="*/ 11357 h 13"/>
                <a:gd name="T52" fmla="*/ 18521 w 18"/>
                <a:gd name="T53" fmla="*/ 7571 h 13"/>
                <a:gd name="T54" fmla="*/ 25929 w 18"/>
                <a:gd name="T55" fmla="*/ 7571 h 13"/>
                <a:gd name="T56" fmla="*/ 25929 w 18"/>
                <a:gd name="T57" fmla="*/ 7571 h 13"/>
                <a:gd name="T58" fmla="*/ 25929 w 18"/>
                <a:gd name="T59" fmla="*/ 3786 h 13"/>
                <a:gd name="T60" fmla="*/ 25929 w 18"/>
                <a:gd name="T61" fmla="*/ 7571 h 13"/>
                <a:gd name="T62" fmla="*/ 25929 w 18"/>
                <a:gd name="T63" fmla="*/ 3786 h 13"/>
                <a:gd name="T64" fmla="*/ 29633 w 18"/>
                <a:gd name="T65" fmla="*/ 3786 h 13"/>
                <a:gd name="T66" fmla="*/ 29633 w 18"/>
                <a:gd name="T67" fmla="*/ 3786 h 13"/>
                <a:gd name="T68" fmla="*/ 29633 w 18"/>
                <a:gd name="T69" fmla="*/ 3786 h 13"/>
                <a:gd name="T70" fmla="*/ 33338 w 18"/>
                <a:gd name="T71" fmla="*/ 0 h 13"/>
                <a:gd name="T72" fmla="*/ 37042 w 18"/>
                <a:gd name="T73" fmla="*/ 0 h 13"/>
                <a:gd name="T74" fmla="*/ 44450 w 18"/>
                <a:gd name="T75" fmla="*/ 0 h 13"/>
                <a:gd name="T76" fmla="*/ 48154 w 18"/>
                <a:gd name="T77" fmla="*/ 0 h 13"/>
                <a:gd name="T78" fmla="*/ 48154 w 18"/>
                <a:gd name="T79" fmla="*/ 3786 h 13"/>
                <a:gd name="T80" fmla="*/ 51858 w 18"/>
                <a:gd name="T81" fmla="*/ 0 h 13"/>
                <a:gd name="T82" fmla="*/ 55562 w 18"/>
                <a:gd name="T83" fmla="*/ 3786 h 13"/>
                <a:gd name="T84" fmla="*/ 55562 w 18"/>
                <a:gd name="T85" fmla="*/ 0 h 13"/>
                <a:gd name="T86" fmla="*/ 55562 w 18"/>
                <a:gd name="T87" fmla="*/ 7571 h 13"/>
                <a:gd name="T88" fmla="*/ 59267 w 18"/>
                <a:gd name="T89" fmla="*/ 7571 h 13"/>
                <a:gd name="T90" fmla="*/ 62971 w 18"/>
                <a:gd name="T91" fmla="*/ 7571 h 13"/>
                <a:gd name="T92" fmla="*/ 66675 w 18"/>
                <a:gd name="T93" fmla="*/ 11357 h 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
                <a:gd name="T142" fmla="*/ 0 h 13"/>
                <a:gd name="T143" fmla="*/ 18 w 18"/>
                <a:gd name="T144" fmla="*/ 13 h 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 h="13">
                  <a:moveTo>
                    <a:pt x="17" y="4"/>
                  </a:moveTo>
                  <a:cubicBezTo>
                    <a:pt x="18" y="5"/>
                    <a:pt x="18" y="5"/>
                    <a:pt x="18" y="5"/>
                  </a:cubicBezTo>
                  <a:cubicBezTo>
                    <a:pt x="17" y="5"/>
                    <a:pt x="17" y="6"/>
                    <a:pt x="17" y="6"/>
                  </a:cubicBezTo>
                  <a:cubicBezTo>
                    <a:pt x="18" y="6"/>
                    <a:pt x="18" y="6"/>
                    <a:pt x="18" y="7"/>
                  </a:cubicBezTo>
                  <a:cubicBezTo>
                    <a:pt x="17" y="7"/>
                    <a:pt x="18" y="8"/>
                    <a:pt x="17" y="8"/>
                  </a:cubicBezTo>
                  <a:cubicBezTo>
                    <a:pt x="17" y="8"/>
                    <a:pt x="17" y="8"/>
                    <a:pt x="17" y="8"/>
                  </a:cubicBezTo>
                  <a:cubicBezTo>
                    <a:pt x="17" y="9"/>
                    <a:pt x="16" y="9"/>
                    <a:pt x="16" y="9"/>
                  </a:cubicBezTo>
                  <a:cubicBezTo>
                    <a:pt x="16" y="10"/>
                    <a:pt x="15" y="10"/>
                    <a:pt x="15" y="10"/>
                  </a:cubicBezTo>
                  <a:cubicBezTo>
                    <a:pt x="14" y="10"/>
                    <a:pt x="14" y="10"/>
                    <a:pt x="14" y="10"/>
                  </a:cubicBezTo>
                  <a:cubicBezTo>
                    <a:pt x="14" y="11"/>
                    <a:pt x="12" y="11"/>
                    <a:pt x="12" y="11"/>
                  </a:cubicBezTo>
                  <a:cubicBezTo>
                    <a:pt x="11" y="12"/>
                    <a:pt x="11" y="11"/>
                    <a:pt x="11" y="11"/>
                  </a:cubicBezTo>
                  <a:cubicBezTo>
                    <a:pt x="11" y="12"/>
                    <a:pt x="11" y="12"/>
                    <a:pt x="10" y="12"/>
                  </a:cubicBezTo>
                  <a:cubicBezTo>
                    <a:pt x="10" y="12"/>
                    <a:pt x="10" y="12"/>
                    <a:pt x="10" y="12"/>
                  </a:cubicBezTo>
                  <a:cubicBezTo>
                    <a:pt x="9" y="12"/>
                    <a:pt x="9" y="12"/>
                    <a:pt x="9" y="12"/>
                  </a:cubicBezTo>
                  <a:cubicBezTo>
                    <a:pt x="9" y="12"/>
                    <a:pt x="8" y="12"/>
                    <a:pt x="8" y="12"/>
                  </a:cubicBezTo>
                  <a:cubicBezTo>
                    <a:pt x="8" y="12"/>
                    <a:pt x="7" y="12"/>
                    <a:pt x="7" y="12"/>
                  </a:cubicBezTo>
                  <a:cubicBezTo>
                    <a:pt x="7" y="12"/>
                    <a:pt x="7" y="12"/>
                    <a:pt x="6" y="12"/>
                  </a:cubicBezTo>
                  <a:cubicBezTo>
                    <a:pt x="6" y="12"/>
                    <a:pt x="5" y="12"/>
                    <a:pt x="5" y="13"/>
                  </a:cubicBezTo>
                  <a:cubicBezTo>
                    <a:pt x="5" y="13"/>
                    <a:pt x="5" y="13"/>
                    <a:pt x="5" y="12"/>
                  </a:cubicBezTo>
                  <a:cubicBezTo>
                    <a:pt x="5" y="12"/>
                    <a:pt x="6" y="12"/>
                    <a:pt x="5" y="12"/>
                  </a:cubicBezTo>
                  <a:cubicBezTo>
                    <a:pt x="5" y="11"/>
                    <a:pt x="4" y="12"/>
                    <a:pt x="3" y="12"/>
                  </a:cubicBezTo>
                  <a:cubicBezTo>
                    <a:pt x="3" y="12"/>
                    <a:pt x="3" y="12"/>
                    <a:pt x="3" y="12"/>
                  </a:cubicBezTo>
                  <a:cubicBezTo>
                    <a:pt x="3" y="12"/>
                    <a:pt x="4" y="11"/>
                    <a:pt x="4" y="11"/>
                  </a:cubicBezTo>
                  <a:cubicBezTo>
                    <a:pt x="3" y="11"/>
                    <a:pt x="2" y="12"/>
                    <a:pt x="2" y="11"/>
                  </a:cubicBezTo>
                  <a:cubicBezTo>
                    <a:pt x="2" y="11"/>
                    <a:pt x="3" y="11"/>
                    <a:pt x="2" y="11"/>
                  </a:cubicBezTo>
                  <a:cubicBezTo>
                    <a:pt x="2" y="11"/>
                    <a:pt x="2" y="11"/>
                    <a:pt x="2" y="11"/>
                  </a:cubicBezTo>
                  <a:cubicBezTo>
                    <a:pt x="1" y="10"/>
                    <a:pt x="3" y="10"/>
                    <a:pt x="2" y="10"/>
                  </a:cubicBezTo>
                  <a:cubicBezTo>
                    <a:pt x="0" y="10"/>
                    <a:pt x="0" y="10"/>
                    <a:pt x="0" y="10"/>
                  </a:cubicBezTo>
                  <a:cubicBezTo>
                    <a:pt x="0" y="10"/>
                    <a:pt x="0" y="10"/>
                    <a:pt x="0" y="10"/>
                  </a:cubicBezTo>
                  <a:cubicBezTo>
                    <a:pt x="1" y="9"/>
                    <a:pt x="1" y="10"/>
                    <a:pt x="1" y="9"/>
                  </a:cubicBezTo>
                  <a:cubicBezTo>
                    <a:pt x="2" y="9"/>
                    <a:pt x="1" y="8"/>
                    <a:pt x="1" y="8"/>
                  </a:cubicBezTo>
                  <a:cubicBezTo>
                    <a:pt x="1" y="7"/>
                    <a:pt x="1" y="7"/>
                    <a:pt x="1" y="7"/>
                  </a:cubicBezTo>
                  <a:cubicBezTo>
                    <a:pt x="1" y="7"/>
                    <a:pt x="0" y="7"/>
                    <a:pt x="0" y="6"/>
                  </a:cubicBezTo>
                  <a:cubicBezTo>
                    <a:pt x="0" y="6"/>
                    <a:pt x="1" y="6"/>
                    <a:pt x="1" y="6"/>
                  </a:cubicBezTo>
                  <a:cubicBezTo>
                    <a:pt x="1" y="7"/>
                    <a:pt x="1" y="7"/>
                    <a:pt x="1" y="7"/>
                  </a:cubicBezTo>
                  <a:cubicBezTo>
                    <a:pt x="1" y="6"/>
                    <a:pt x="2" y="7"/>
                    <a:pt x="2" y="6"/>
                  </a:cubicBezTo>
                  <a:cubicBezTo>
                    <a:pt x="1" y="6"/>
                    <a:pt x="2" y="5"/>
                    <a:pt x="2" y="5"/>
                  </a:cubicBezTo>
                  <a:cubicBezTo>
                    <a:pt x="2" y="5"/>
                    <a:pt x="2" y="5"/>
                    <a:pt x="2" y="5"/>
                  </a:cubicBezTo>
                  <a:cubicBezTo>
                    <a:pt x="2" y="5"/>
                    <a:pt x="2" y="5"/>
                    <a:pt x="2" y="5"/>
                  </a:cubicBezTo>
                  <a:cubicBezTo>
                    <a:pt x="2" y="5"/>
                    <a:pt x="2" y="5"/>
                    <a:pt x="2" y="5"/>
                  </a:cubicBezTo>
                  <a:cubicBezTo>
                    <a:pt x="2" y="5"/>
                    <a:pt x="2" y="5"/>
                    <a:pt x="2" y="5"/>
                  </a:cubicBezTo>
                  <a:cubicBezTo>
                    <a:pt x="2" y="5"/>
                    <a:pt x="3" y="5"/>
                    <a:pt x="3" y="4"/>
                  </a:cubicBezTo>
                  <a:cubicBezTo>
                    <a:pt x="3" y="4"/>
                    <a:pt x="3" y="4"/>
                    <a:pt x="3" y="4"/>
                  </a:cubicBezTo>
                  <a:cubicBezTo>
                    <a:pt x="3" y="4"/>
                    <a:pt x="4" y="4"/>
                    <a:pt x="4" y="3"/>
                  </a:cubicBezTo>
                  <a:cubicBezTo>
                    <a:pt x="4" y="3"/>
                    <a:pt x="4" y="3"/>
                    <a:pt x="4" y="3"/>
                  </a:cubicBezTo>
                  <a:cubicBezTo>
                    <a:pt x="4" y="3"/>
                    <a:pt x="4" y="3"/>
                    <a:pt x="4" y="3"/>
                  </a:cubicBezTo>
                  <a:cubicBezTo>
                    <a:pt x="4" y="3"/>
                    <a:pt x="4" y="3"/>
                    <a:pt x="4" y="3"/>
                  </a:cubicBezTo>
                  <a:cubicBezTo>
                    <a:pt x="4" y="3"/>
                    <a:pt x="4" y="3"/>
                    <a:pt x="4" y="3"/>
                  </a:cubicBezTo>
                  <a:cubicBezTo>
                    <a:pt x="4" y="3"/>
                    <a:pt x="3" y="3"/>
                    <a:pt x="3" y="3"/>
                  </a:cubicBezTo>
                  <a:cubicBezTo>
                    <a:pt x="3" y="3"/>
                    <a:pt x="4" y="3"/>
                    <a:pt x="4" y="3"/>
                  </a:cubicBezTo>
                  <a:cubicBezTo>
                    <a:pt x="4" y="3"/>
                    <a:pt x="4" y="3"/>
                    <a:pt x="4" y="3"/>
                  </a:cubicBezTo>
                  <a:cubicBezTo>
                    <a:pt x="4" y="3"/>
                    <a:pt x="4" y="3"/>
                    <a:pt x="4" y="3"/>
                  </a:cubicBezTo>
                  <a:cubicBezTo>
                    <a:pt x="4" y="3"/>
                    <a:pt x="4" y="3"/>
                    <a:pt x="5" y="3"/>
                  </a:cubicBezTo>
                  <a:cubicBezTo>
                    <a:pt x="5" y="3"/>
                    <a:pt x="5" y="2"/>
                    <a:pt x="5" y="2"/>
                  </a:cubicBezTo>
                  <a:cubicBezTo>
                    <a:pt x="5" y="2"/>
                    <a:pt x="6" y="3"/>
                    <a:pt x="6" y="2"/>
                  </a:cubicBezTo>
                  <a:cubicBezTo>
                    <a:pt x="7" y="2"/>
                    <a:pt x="7" y="2"/>
                    <a:pt x="7" y="2"/>
                  </a:cubicBezTo>
                  <a:cubicBezTo>
                    <a:pt x="7" y="2"/>
                    <a:pt x="7" y="2"/>
                    <a:pt x="7" y="2"/>
                  </a:cubicBezTo>
                  <a:cubicBezTo>
                    <a:pt x="7" y="2"/>
                    <a:pt x="7" y="2"/>
                    <a:pt x="7" y="2"/>
                  </a:cubicBezTo>
                  <a:cubicBezTo>
                    <a:pt x="7" y="2"/>
                    <a:pt x="7" y="2"/>
                    <a:pt x="7" y="2"/>
                  </a:cubicBezTo>
                  <a:cubicBezTo>
                    <a:pt x="7" y="1"/>
                    <a:pt x="7" y="1"/>
                    <a:pt x="7" y="1"/>
                  </a:cubicBezTo>
                  <a:cubicBezTo>
                    <a:pt x="7" y="1"/>
                    <a:pt x="7" y="1"/>
                    <a:pt x="7" y="1"/>
                  </a:cubicBezTo>
                  <a:cubicBezTo>
                    <a:pt x="7" y="1"/>
                    <a:pt x="7" y="2"/>
                    <a:pt x="7" y="2"/>
                  </a:cubicBezTo>
                  <a:cubicBezTo>
                    <a:pt x="7" y="2"/>
                    <a:pt x="7" y="2"/>
                    <a:pt x="7" y="1"/>
                  </a:cubicBezTo>
                  <a:cubicBezTo>
                    <a:pt x="7" y="1"/>
                    <a:pt x="7" y="1"/>
                    <a:pt x="7" y="1"/>
                  </a:cubicBezTo>
                  <a:cubicBezTo>
                    <a:pt x="7" y="1"/>
                    <a:pt x="8" y="2"/>
                    <a:pt x="8" y="2"/>
                  </a:cubicBezTo>
                  <a:cubicBezTo>
                    <a:pt x="8" y="1"/>
                    <a:pt x="8" y="1"/>
                    <a:pt x="8" y="1"/>
                  </a:cubicBezTo>
                  <a:cubicBezTo>
                    <a:pt x="8" y="1"/>
                    <a:pt x="8" y="1"/>
                    <a:pt x="8" y="1"/>
                  </a:cubicBezTo>
                  <a:cubicBezTo>
                    <a:pt x="7" y="1"/>
                    <a:pt x="8" y="1"/>
                    <a:pt x="8" y="1"/>
                  </a:cubicBezTo>
                  <a:cubicBezTo>
                    <a:pt x="8" y="0"/>
                    <a:pt x="8" y="1"/>
                    <a:pt x="8" y="1"/>
                  </a:cubicBezTo>
                  <a:cubicBezTo>
                    <a:pt x="8" y="1"/>
                    <a:pt x="8" y="1"/>
                    <a:pt x="8" y="1"/>
                  </a:cubicBezTo>
                  <a:cubicBezTo>
                    <a:pt x="8" y="1"/>
                    <a:pt x="9" y="1"/>
                    <a:pt x="9" y="1"/>
                  </a:cubicBezTo>
                  <a:cubicBezTo>
                    <a:pt x="9" y="0"/>
                    <a:pt x="9" y="0"/>
                    <a:pt x="9" y="0"/>
                  </a:cubicBezTo>
                  <a:cubicBezTo>
                    <a:pt x="9" y="0"/>
                    <a:pt x="9" y="0"/>
                    <a:pt x="9" y="0"/>
                  </a:cubicBezTo>
                  <a:cubicBezTo>
                    <a:pt x="9" y="0"/>
                    <a:pt x="10" y="0"/>
                    <a:pt x="10" y="0"/>
                  </a:cubicBezTo>
                  <a:cubicBezTo>
                    <a:pt x="10" y="0"/>
                    <a:pt x="10" y="1"/>
                    <a:pt x="10" y="1"/>
                  </a:cubicBezTo>
                  <a:cubicBezTo>
                    <a:pt x="11" y="0"/>
                    <a:pt x="11" y="1"/>
                    <a:pt x="12" y="0"/>
                  </a:cubicBezTo>
                  <a:cubicBezTo>
                    <a:pt x="12" y="0"/>
                    <a:pt x="12" y="1"/>
                    <a:pt x="13" y="1"/>
                  </a:cubicBezTo>
                  <a:cubicBezTo>
                    <a:pt x="13" y="1"/>
                    <a:pt x="13" y="0"/>
                    <a:pt x="13" y="0"/>
                  </a:cubicBezTo>
                  <a:cubicBezTo>
                    <a:pt x="13" y="0"/>
                    <a:pt x="14" y="0"/>
                    <a:pt x="14" y="1"/>
                  </a:cubicBezTo>
                  <a:cubicBezTo>
                    <a:pt x="13" y="1"/>
                    <a:pt x="13" y="1"/>
                    <a:pt x="13" y="1"/>
                  </a:cubicBezTo>
                  <a:cubicBezTo>
                    <a:pt x="13" y="1"/>
                    <a:pt x="13" y="1"/>
                    <a:pt x="14" y="1"/>
                  </a:cubicBezTo>
                  <a:cubicBezTo>
                    <a:pt x="14" y="1"/>
                    <a:pt x="14" y="1"/>
                    <a:pt x="14" y="0"/>
                  </a:cubicBezTo>
                  <a:cubicBezTo>
                    <a:pt x="14" y="1"/>
                    <a:pt x="14" y="1"/>
                    <a:pt x="15" y="1"/>
                  </a:cubicBezTo>
                  <a:cubicBezTo>
                    <a:pt x="15" y="1"/>
                    <a:pt x="15" y="1"/>
                    <a:pt x="15" y="1"/>
                  </a:cubicBezTo>
                  <a:cubicBezTo>
                    <a:pt x="15" y="0"/>
                    <a:pt x="14" y="1"/>
                    <a:pt x="15" y="0"/>
                  </a:cubicBezTo>
                  <a:cubicBezTo>
                    <a:pt x="15" y="0"/>
                    <a:pt x="15" y="0"/>
                    <a:pt x="15" y="0"/>
                  </a:cubicBezTo>
                  <a:cubicBezTo>
                    <a:pt x="15" y="0"/>
                    <a:pt x="15" y="1"/>
                    <a:pt x="15" y="1"/>
                  </a:cubicBezTo>
                  <a:cubicBezTo>
                    <a:pt x="14" y="1"/>
                    <a:pt x="15" y="1"/>
                    <a:pt x="15" y="2"/>
                  </a:cubicBezTo>
                  <a:cubicBezTo>
                    <a:pt x="16" y="2"/>
                    <a:pt x="16" y="2"/>
                    <a:pt x="16" y="2"/>
                  </a:cubicBezTo>
                  <a:cubicBezTo>
                    <a:pt x="16" y="2"/>
                    <a:pt x="16" y="2"/>
                    <a:pt x="16" y="2"/>
                  </a:cubicBezTo>
                  <a:cubicBezTo>
                    <a:pt x="16" y="2"/>
                    <a:pt x="17" y="2"/>
                    <a:pt x="17" y="2"/>
                  </a:cubicBezTo>
                  <a:cubicBezTo>
                    <a:pt x="17" y="2"/>
                    <a:pt x="17" y="2"/>
                    <a:pt x="17" y="2"/>
                  </a:cubicBezTo>
                  <a:cubicBezTo>
                    <a:pt x="17" y="3"/>
                    <a:pt x="16" y="3"/>
                    <a:pt x="17" y="3"/>
                  </a:cubicBezTo>
                  <a:cubicBezTo>
                    <a:pt x="16" y="4"/>
                    <a:pt x="17" y="3"/>
                    <a:pt x="18" y="3"/>
                  </a:cubicBezTo>
                  <a:cubicBezTo>
                    <a:pt x="18" y="4"/>
                    <a:pt x="17" y="4"/>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0" name="Freeform 497"/>
            <p:cNvSpPr>
              <a:spLocks noChangeArrowheads="1"/>
            </p:cNvSpPr>
            <p:nvPr/>
          </p:nvSpPr>
          <p:spPr bwMode="auto">
            <a:xfrm>
              <a:off x="981075" y="274637"/>
              <a:ext cx="60325" cy="34925"/>
            </a:xfrm>
            <a:custGeom>
              <a:avLst/>
              <a:gdLst>
                <a:gd name="T0" fmla="*/ 52784 w 16"/>
                <a:gd name="T1" fmla="*/ 15522 h 9"/>
                <a:gd name="T2" fmla="*/ 37703 w 16"/>
                <a:gd name="T3" fmla="*/ 31044 h 9"/>
                <a:gd name="T4" fmla="*/ 26392 w 16"/>
                <a:gd name="T5" fmla="*/ 34925 h 9"/>
                <a:gd name="T6" fmla="*/ 11311 w 16"/>
                <a:gd name="T7" fmla="*/ 31044 h 9"/>
                <a:gd name="T8" fmla="*/ 7541 w 16"/>
                <a:gd name="T9" fmla="*/ 19403 h 9"/>
                <a:gd name="T10" fmla="*/ 3770 w 16"/>
                <a:gd name="T11" fmla="*/ 19403 h 9"/>
                <a:gd name="T12" fmla="*/ 11311 w 16"/>
                <a:gd name="T13" fmla="*/ 15522 h 9"/>
                <a:gd name="T14" fmla="*/ 15081 w 16"/>
                <a:gd name="T15" fmla="*/ 11642 h 9"/>
                <a:gd name="T16" fmla="*/ 18852 w 16"/>
                <a:gd name="T17" fmla="*/ 7761 h 9"/>
                <a:gd name="T18" fmla="*/ 26392 w 16"/>
                <a:gd name="T19" fmla="*/ 3881 h 9"/>
                <a:gd name="T20" fmla="*/ 26392 w 16"/>
                <a:gd name="T21" fmla="*/ 0 h 9"/>
                <a:gd name="T22" fmla="*/ 30163 w 16"/>
                <a:gd name="T23" fmla="*/ 3881 h 9"/>
                <a:gd name="T24" fmla="*/ 45244 w 16"/>
                <a:gd name="T25" fmla="*/ 3881 h 9"/>
                <a:gd name="T26" fmla="*/ 56555 w 16"/>
                <a:gd name="T27" fmla="*/ 7761 h 9"/>
                <a:gd name="T28" fmla="*/ 60325 w 16"/>
                <a:gd name="T29" fmla="*/ 7761 h 9"/>
                <a:gd name="T30" fmla="*/ 52784 w 16"/>
                <a:gd name="T31" fmla="*/ 1552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
                <a:gd name="T49" fmla="*/ 0 h 9"/>
                <a:gd name="T50" fmla="*/ 16 w 16"/>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 h="9">
                  <a:moveTo>
                    <a:pt x="14" y="4"/>
                  </a:moveTo>
                  <a:cubicBezTo>
                    <a:pt x="13" y="6"/>
                    <a:pt x="12" y="7"/>
                    <a:pt x="10" y="8"/>
                  </a:cubicBezTo>
                  <a:cubicBezTo>
                    <a:pt x="9" y="8"/>
                    <a:pt x="7" y="8"/>
                    <a:pt x="7" y="9"/>
                  </a:cubicBezTo>
                  <a:cubicBezTo>
                    <a:pt x="5" y="9"/>
                    <a:pt x="4" y="8"/>
                    <a:pt x="3" y="8"/>
                  </a:cubicBezTo>
                  <a:cubicBezTo>
                    <a:pt x="2" y="7"/>
                    <a:pt x="2" y="6"/>
                    <a:pt x="2" y="5"/>
                  </a:cubicBezTo>
                  <a:cubicBezTo>
                    <a:pt x="2" y="5"/>
                    <a:pt x="0" y="6"/>
                    <a:pt x="1" y="5"/>
                  </a:cubicBezTo>
                  <a:cubicBezTo>
                    <a:pt x="1" y="4"/>
                    <a:pt x="3" y="5"/>
                    <a:pt x="3" y="4"/>
                  </a:cubicBezTo>
                  <a:cubicBezTo>
                    <a:pt x="3" y="3"/>
                    <a:pt x="3" y="3"/>
                    <a:pt x="4" y="3"/>
                  </a:cubicBezTo>
                  <a:cubicBezTo>
                    <a:pt x="4" y="2"/>
                    <a:pt x="5" y="2"/>
                    <a:pt x="5" y="2"/>
                  </a:cubicBezTo>
                  <a:cubicBezTo>
                    <a:pt x="6" y="1"/>
                    <a:pt x="6" y="1"/>
                    <a:pt x="7" y="1"/>
                  </a:cubicBezTo>
                  <a:cubicBezTo>
                    <a:pt x="7" y="0"/>
                    <a:pt x="7" y="0"/>
                    <a:pt x="7" y="0"/>
                  </a:cubicBezTo>
                  <a:cubicBezTo>
                    <a:pt x="7" y="1"/>
                    <a:pt x="8" y="1"/>
                    <a:pt x="8" y="1"/>
                  </a:cubicBezTo>
                  <a:cubicBezTo>
                    <a:pt x="9" y="0"/>
                    <a:pt x="11" y="0"/>
                    <a:pt x="12" y="1"/>
                  </a:cubicBezTo>
                  <a:cubicBezTo>
                    <a:pt x="13" y="1"/>
                    <a:pt x="14" y="2"/>
                    <a:pt x="15" y="2"/>
                  </a:cubicBezTo>
                  <a:cubicBezTo>
                    <a:pt x="15" y="2"/>
                    <a:pt x="15" y="2"/>
                    <a:pt x="16" y="2"/>
                  </a:cubicBezTo>
                  <a:cubicBezTo>
                    <a:pt x="16" y="3"/>
                    <a:pt x="15" y="4"/>
                    <a:pt x="14"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1" name="Freeform 498"/>
            <p:cNvSpPr>
              <a:spLocks noChangeArrowheads="1"/>
            </p:cNvSpPr>
            <p:nvPr/>
          </p:nvSpPr>
          <p:spPr bwMode="auto">
            <a:xfrm>
              <a:off x="1017588" y="334962"/>
              <a:ext cx="42863" cy="30163"/>
            </a:xfrm>
            <a:custGeom>
              <a:avLst/>
              <a:gdLst>
                <a:gd name="T0" fmla="*/ 38966 w 11"/>
                <a:gd name="T1" fmla="*/ 15082 h 8"/>
                <a:gd name="T2" fmla="*/ 35070 w 11"/>
                <a:gd name="T3" fmla="*/ 18852 h 8"/>
                <a:gd name="T4" fmla="*/ 23380 w 11"/>
                <a:gd name="T5" fmla="*/ 26393 h 8"/>
                <a:gd name="T6" fmla="*/ 11690 w 11"/>
                <a:gd name="T7" fmla="*/ 26393 h 8"/>
                <a:gd name="T8" fmla="*/ 7793 w 11"/>
                <a:gd name="T9" fmla="*/ 26393 h 8"/>
                <a:gd name="T10" fmla="*/ 3897 w 11"/>
                <a:gd name="T11" fmla="*/ 18852 h 8"/>
                <a:gd name="T12" fmla="*/ 3897 w 11"/>
                <a:gd name="T13" fmla="*/ 15082 h 8"/>
                <a:gd name="T14" fmla="*/ 7793 w 11"/>
                <a:gd name="T15" fmla="*/ 3770 h 8"/>
                <a:gd name="T16" fmla="*/ 3897 w 11"/>
                <a:gd name="T17" fmla="*/ 3770 h 8"/>
                <a:gd name="T18" fmla="*/ 3897 w 11"/>
                <a:gd name="T19" fmla="*/ 0 h 8"/>
                <a:gd name="T20" fmla="*/ 7793 w 11"/>
                <a:gd name="T21" fmla="*/ 0 h 8"/>
                <a:gd name="T22" fmla="*/ 11690 w 11"/>
                <a:gd name="T23" fmla="*/ 0 h 8"/>
                <a:gd name="T24" fmla="*/ 11690 w 11"/>
                <a:gd name="T25" fmla="*/ 3770 h 8"/>
                <a:gd name="T26" fmla="*/ 27276 w 11"/>
                <a:gd name="T27" fmla="*/ 0 h 8"/>
                <a:gd name="T28" fmla="*/ 31173 w 11"/>
                <a:gd name="T29" fmla="*/ 0 h 8"/>
                <a:gd name="T30" fmla="*/ 38966 w 11"/>
                <a:gd name="T31" fmla="*/ 7541 h 8"/>
                <a:gd name="T32" fmla="*/ 38966 w 11"/>
                <a:gd name="T33" fmla="*/ 15082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8"/>
                <a:gd name="T53" fmla="*/ 11 w 11"/>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8">
                  <a:moveTo>
                    <a:pt x="10" y="4"/>
                  </a:moveTo>
                  <a:cubicBezTo>
                    <a:pt x="10" y="5"/>
                    <a:pt x="10" y="5"/>
                    <a:pt x="9" y="5"/>
                  </a:cubicBezTo>
                  <a:cubicBezTo>
                    <a:pt x="8" y="6"/>
                    <a:pt x="7" y="7"/>
                    <a:pt x="6" y="7"/>
                  </a:cubicBezTo>
                  <a:cubicBezTo>
                    <a:pt x="5" y="8"/>
                    <a:pt x="4" y="6"/>
                    <a:pt x="3" y="7"/>
                  </a:cubicBezTo>
                  <a:cubicBezTo>
                    <a:pt x="2" y="7"/>
                    <a:pt x="2" y="7"/>
                    <a:pt x="2" y="7"/>
                  </a:cubicBezTo>
                  <a:cubicBezTo>
                    <a:pt x="2" y="6"/>
                    <a:pt x="1" y="5"/>
                    <a:pt x="1" y="5"/>
                  </a:cubicBezTo>
                  <a:cubicBezTo>
                    <a:pt x="0" y="5"/>
                    <a:pt x="0" y="4"/>
                    <a:pt x="1" y="4"/>
                  </a:cubicBezTo>
                  <a:cubicBezTo>
                    <a:pt x="0" y="3"/>
                    <a:pt x="1" y="2"/>
                    <a:pt x="2" y="1"/>
                  </a:cubicBezTo>
                  <a:cubicBezTo>
                    <a:pt x="2" y="1"/>
                    <a:pt x="1" y="1"/>
                    <a:pt x="1" y="1"/>
                  </a:cubicBezTo>
                  <a:cubicBezTo>
                    <a:pt x="1" y="1"/>
                    <a:pt x="1" y="0"/>
                    <a:pt x="1" y="0"/>
                  </a:cubicBezTo>
                  <a:cubicBezTo>
                    <a:pt x="1" y="0"/>
                    <a:pt x="2" y="0"/>
                    <a:pt x="2" y="0"/>
                  </a:cubicBezTo>
                  <a:cubicBezTo>
                    <a:pt x="3" y="0"/>
                    <a:pt x="3" y="0"/>
                    <a:pt x="3" y="0"/>
                  </a:cubicBezTo>
                  <a:cubicBezTo>
                    <a:pt x="3" y="1"/>
                    <a:pt x="3" y="1"/>
                    <a:pt x="3" y="1"/>
                  </a:cubicBezTo>
                  <a:cubicBezTo>
                    <a:pt x="4" y="0"/>
                    <a:pt x="5" y="0"/>
                    <a:pt x="7" y="0"/>
                  </a:cubicBezTo>
                  <a:cubicBezTo>
                    <a:pt x="7" y="0"/>
                    <a:pt x="8" y="0"/>
                    <a:pt x="8" y="0"/>
                  </a:cubicBezTo>
                  <a:cubicBezTo>
                    <a:pt x="9" y="0"/>
                    <a:pt x="9" y="1"/>
                    <a:pt x="10" y="2"/>
                  </a:cubicBezTo>
                  <a:cubicBezTo>
                    <a:pt x="10" y="2"/>
                    <a:pt x="11"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2" name="Freeform 499"/>
            <p:cNvSpPr>
              <a:spLocks noChangeArrowheads="1"/>
            </p:cNvSpPr>
            <p:nvPr/>
          </p:nvSpPr>
          <p:spPr bwMode="auto">
            <a:xfrm>
              <a:off x="1044575" y="411162"/>
              <a:ext cx="30163" cy="30163"/>
            </a:xfrm>
            <a:custGeom>
              <a:avLst/>
              <a:gdLst>
                <a:gd name="T0" fmla="*/ 26393 w 8"/>
                <a:gd name="T1" fmla="*/ 11311 h 8"/>
                <a:gd name="T2" fmla="*/ 26393 w 8"/>
                <a:gd name="T3" fmla="*/ 18852 h 8"/>
                <a:gd name="T4" fmla="*/ 18852 w 8"/>
                <a:gd name="T5" fmla="*/ 26393 h 8"/>
                <a:gd name="T6" fmla="*/ 7541 w 8"/>
                <a:gd name="T7" fmla="*/ 26393 h 8"/>
                <a:gd name="T8" fmla="*/ 0 w 8"/>
                <a:gd name="T9" fmla="*/ 18852 h 8"/>
                <a:gd name="T10" fmla="*/ 3770 w 8"/>
                <a:gd name="T11" fmla="*/ 11311 h 8"/>
                <a:gd name="T12" fmla="*/ 7541 w 8"/>
                <a:gd name="T13" fmla="*/ 7541 h 8"/>
                <a:gd name="T14" fmla="*/ 15082 w 8"/>
                <a:gd name="T15" fmla="*/ 3770 h 8"/>
                <a:gd name="T16" fmla="*/ 22622 w 8"/>
                <a:gd name="T17" fmla="*/ 0 h 8"/>
                <a:gd name="T18" fmla="*/ 26393 w 8"/>
                <a:gd name="T19" fmla="*/ 3770 h 8"/>
                <a:gd name="T20" fmla="*/ 26393 w 8"/>
                <a:gd name="T21" fmla="*/ 7541 h 8"/>
                <a:gd name="T22" fmla="*/ 26393 w 8"/>
                <a:gd name="T23" fmla="*/ 11311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8"/>
                <a:gd name="T38" fmla="*/ 8 w 8"/>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8">
                  <a:moveTo>
                    <a:pt x="7" y="3"/>
                  </a:moveTo>
                  <a:cubicBezTo>
                    <a:pt x="8" y="3"/>
                    <a:pt x="7" y="4"/>
                    <a:pt x="7" y="5"/>
                  </a:cubicBezTo>
                  <a:cubicBezTo>
                    <a:pt x="6" y="6"/>
                    <a:pt x="6" y="7"/>
                    <a:pt x="5" y="7"/>
                  </a:cubicBezTo>
                  <a:cubicBezTo>
                    <a:pt x="4" y="8"/>
                    <a:pt x="3" y="7"/>
                    <a:pt x="2" y="7"/>
                  </a:cubicBezTo>
                  <a:cubicBezTo>
                    <a:pt x="1" y="7"/>
                    <a:pt x="0" y="6"/>
                    <a:pt x="0" y="5"/>
                  </a:cubicBezTo>
                  <a:cubicBezTo>
                    <a:pt x="0" y="5"/>
                    <a:pt x="0" y="4"/>
                    <a:pt x="1" y="3"/>
                  </a:cubicBezTo>
                  <a:cubicBezTo>
                    <a:pt x="1" y="3"/>
                    <a:pt x="1" y="2"/>
                    <a:pt x="2" y="2"/>
                  </a:cubicBezTo>
                  <a:cubicBezTo>
                    <a:pt x="2" y="1"/>
                    <a:pt x="3" y="1"/>
                    <a:pt x="4" y="1"/>
                  </a:cubicBezTo>
                  <a:cubicBezTo>
                    <a:pt x="4" y="0"/>
                    <a:pt x="5" y="0"/>
                    <a:pt x="6" y="0"/>
                  </a:cubicBezTo>
                  <a:cubicBezTo>
                    <a:pt x="6" y="0"/>
                    <a:pt x="6" y="1"/>
                    <a:pt x="7" y="1"/>
                  </a:cubicBezTo>
                  <a:cubicBezTo>
                    <a:pt x="6" y="2"/>
                    <a:pt x="8" y="1"/>
                    <a:pt x="7" y="2"/>
                  </a:cubicBezTo>
                  <a:cubicBezTo>
                    <a:pt x="7" y="3"/>
                    <a:pt x="7" y="3"/>
                    <a:pt x="7"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3" name="Freeform 500"/>
            <p:cNvSpPr>
              <a:spLocks noChangeArrowheads="1"/>
            </p:cNvSpPr>
            <p:nvPr/>
          </p:nvSpPr>
          <p:spPr bwMode="auto">
            <a:xfrm>
              <a:off x="901700" y="123825"/>
              <a:ext cx="68263" cy="68263"/>
            </a:xfrm>
            <a:custGeom>
              <a:avLst/>
              <a:gdLst>
                <a:gd name="T0" fmla="*/ 64471 w 18"/>
                <a:gd name="T1" fmla="*/ 15170 h 18"/>
                <a:gd name="T2" fmla="*/ 68263 w 18"/>
                <a:gd name="T3" fmla="*/ 15170 h 18"/>
                <a:gd name="T4" fmla="*/ 64471 w 18"/>
                <a:gd name="T5" fmla="*/ 18962 h 18"/>
                <a:gd name="T6" fmla="*/ 64471 w 18"/>
                <a:gd name="T7" fmla="*/ 26547 h 18"/>
                <a:gd name="T8" fmla="*/ 60678 w 18"/>
                <a:gd name="T9" fmla="*/ 26547 h 18"/>
                <a:gd name="T10" fmla="*/ 53093 w 18"/>
                <a:gd name="T11" fmla="*/ 34132 h 18"/>
                <a:gd name="T12" fmla="*/ 49301 w 18"/>
                <a:gd name="T13" fmla="*/ 34132 h 18"/>
                <a:gd name="T14" fmla="*/ 45509 w 18"/>
                <a:gd name="T15" fmla="*/ 37924 h 18"/>
                <a:gd name="T16" fmla="*/ 37924 w 18"/>
                <a:gd name="T17" fmla="*/ 37924 h 18"/>
                <a:gd name="T18" fmla="*/ 37924 w 18"/>
                <a:gd name="T19" fmla="*/ 41716 h 18"/>
                <a:gd name="T20" fmla="*/ 41716 w 18"/>
                <a:gd name="T21" fmla="*/ 49301 h 18"/>
                <a:gd name="T22" fmla="*/ 37924 w 18"/>
                <a:gd name="T23" fmla="*/ 56886 h 18"/>
                <a:gd name="T24" fmla="*/ 18962 w 18"/>
                <a:gd name="T25" fmla="*/ 68263 h 18"/>
                <a:gd name="T26" fmla="*/ 11377 w 18"/>
                <a:gd name="T27" fmla="*/ 68263 h 18"/>
                <a:gd name="T28" fmla="*/ 3792 w 18"/>
                <a:gd name="T29" fmla="*/ 64471 h 18"/>
                <a:gd name="T30" fmla="*/ 0 w 18"/>
                <a:gd name="T31" fmla="*/ 60678 h 18"/>
                <a:gd name="T32" fmla="*/ 0 w 18"/>
                <a:gd name="T33" fmla="*/ 53093 h 18"/>
                <a:gd name="T34" fmla="*/ 11377 w 18"/>
                <a:gd name="T35" fmla="*/ 41716 h 18"/>
                <a:gd name="T36" fmla="*/ 15170 w 18"/>
                <a:gd name="T37" fmla="*/ 41716 h 18"/>
                <a:gd name="T38" fmla="*/ 11377 w 18"/>
                <a:gd name="T39" fmla="*/ 37924 h 18"/>
                <a:gd name="T40" fmla="*/ 11377 w 18"/>
                <a:gd name="T41" fmla="*/ 37924 h 18"/>
                <a:gd name="T42" fmla="*/ 3792 w 18"/>
                <a:gd name="T43" fmla="*/ 37924 h 18"/>
                <a:gd name="T44" fmla="*/ 3792 w 18"/>
                <a:gd name="T45" fmla="*/ 37924 h 18"/>
                <a:gd name="T46" fmla="*/ 11377 w 18"/>
                <a:gd name="T47" fmla="*/ 34132 h 18"/>
                <a:gd name="T48" fmla="*/ 3792 w 18"/>
                <a:gd name="T49" fmla="*/ 30339 h 18"/>
                <a:gd name="T50" fmla="*/ 7585 w 18"/>
                <a:gd name="T51" fmla="*/ 22754 h 18"/>
                <a:gd name="T52" fmla="*/ 7585 w 18"/>
                <a:gd name="T53" fmla="*/ 15170 h 18"/>
                <a:gd name="T54" fmla="*/ 11377 w 18"/>
                <a:gd name="T55" fmla="*/ 15170 h 18"/>
                <a:gd name="T56" fmla="*/ 15170 w 18"/>
                <a:gd name="T57" fmla="*/ 11377 h 18"/>
                <a:gd name="T58" fmla="*/ 18962 w 18"/>
                <a:gd name="T59" fmla="*/ 11377 h 18"/>
                <a:gd name="T60" fmla="*/ 18962 w 18"/>
                <a:gd name="T61" fmla="*/ 7585 h 18"/>
                <a:gd name="T62" fmla="*/ 22754 w 18"/>
                <a:gd name="T63" fmla="*/ 7585 h 18"/>
                <a:gd name="T64" fmla="*/ 22754 w 18"/>
                <a:gd name="T65" fmla="*/ 7585 h 18"/>
                <a:gd name="T66" fmla="*/ 30339 w 18"/>
                <a:gd name="T67" fmla="*/ 3792 h 18"/>
                <a:gd name="T68" fmla="*/ 34132 w 18"/>
                <a:gd name="T69" fmla="*/ 3792 h 18"/>
                <a:gd name="T70" fmla="*/ 37924 w 18"/>
                <a:gd name="T71" fmla="*/ 3792 h 18"/>
                <a:gd name="T72" fmla="*/ 41716 w 18"/>
                <a:gd name="T73" fmla="*/ 0 h 18"/>
                <a:gd name="T74" fmla="*/ 49301 w 18"/>
                <a:gd name="T75" fmla="*/ 0 h 18"/>
                <a:gd name="T76" fmla="*/ 49301 w 18"/>
                <a:gd name="T77" fmla="*/ 0 h 18"/>
                <a:gd name="T78" fmla="*/ 53093 w 18"/>
                <a:gd name="T79" fmla="*/ 3792 h 18"/>
                <a:gd name="T80" fmla="*/ 56886 w 18"/>
                <a:gd name="T81" fmla="*/ 3792 h 18"/>
                <a:gd name="T82" fmla="*/ 60678 w 18"/>
                <a:gd name="T83" fmla="*/ 7585 h 18"/>
                <a:gd name="T84" fmla="*/ 60678 w 18"/>
                <a:gd name="T85" fmla="*/ 7585 h 18"/>
                <a:gd name="T86" fmla="*/ 64471 w 18"/>
                <a:gd name="T87" fmla="*/ 11377 h 18"/>
                <a:gd name="T88" fmla="*/ 64471 w 18"/>
                <a:gd name="T89" fmla="*/ 1517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
                <a:gd name="T136" fmla="*/ 0 h 18"/>
                <a:gd name="T137" fmla="*/ 18 w 18"/>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 h="18">
                  <a:moveTo>
                    <a:pt x="17" y="4"/>
                  </a:moveTo>
                  <a:cubicBezTo>
                    <a:pt x="17" y="4"/>
                    <a:pt x="18" y="4"/>
                    <a:pt x="18" y="4"/>
                  </a:cubicBezTo>
                  <a:cubicBezTo>
                    <a:pt x="18" y="5"/>
                    <a:pt x="17" y="5"/>
                    <a:pt x="17" y="5"/>
                  </a:cubicBezTo>
                  <a:cubicBezTo>
                    <a:pt x="18" y="6"/>
                    <a:pt x="17" y="6"/>
                    <a:pt x="17" y="7"/>
                  </a:cubicBezTo>
                  <a:cubicBezTo>
                    <a:pt x="17" y="7"/>
                    <a:pt x="17" y="7"/>
                    <a:pt x="16" y="7"/>
                  </a:cubicBezTo>
                  <a:cubicBezTo>
                    <a:pt x="16" y="8"/>
                    <a:pt x="14" y="8"/>
                    <a:pt x="14" y="9"/>
                  </a:cubicBezTo>
                  <a:cubicBezTo>
                    <a:pt x="14" y="9"/>
                    <a:pt x="14" y="9"/>
                    <a:pt x="13" y="9"/>
                  </a:cubicBezTo>
                  <a:cubicBezTo>
                    <a:pt x="13" y="9"/>
                    <a:pt x="12" y="10"/>
                    <a:pt x="12" y="10"/>
                  </a:cubicBezTo>
                  <a:cubicBezTo>
                    <a:pt x="12" y="11"/>
                    <a:pt x="11" y="10"/>
                    <a:pt x="10" y="10"/>
                  </a:cubicBezTo>
                  <a:cubicBezTo>
                    <a:pt x="10" y="10"/>
                    <a:pt x="10" y="10"/>
                    <a:pt x="10" y="11"/>
                  </a:cubicBezTo>
                  <a:cubicBezTo>
                    <a:pt x="11" y="11"/>
                    <a:pt x="11" y="12"/>
                    <a:pt x="11" y="13"/>
                  </a:cubicBezTo>
                  <a:cubicBezTo>
                    <a:pt x="11" y="14"/>
                    <a:pt x="11" y="15"/>
                    <a:pt x="10" y="15"/>
                  </a:cubicBezTo>
                  <a:cubicBezTo>
                    <a:pt x="9" y="17"/>
                    <a:pt x="7" y="17"/>
                    <a:pt x="5" y="18"/>
                  </a:cubicBezTo>
                  <a:cubicBezTo>
                    <a:pt x="5" y="18"/>
                    <a:pt x="4" y="18"/>
                    <a:pt x="3" y="18"/>
                  </a:cubicBezTo>
                  <a:cubicBezTo>
                    <a:pt x="2" y="18"/>
                    <a:pt x="2" y="17"/>
                    <a:pt x="1" y="17"/>
                  </a:cubicBezTo>
                  <a:cubicBezTo>
                    <a:pt x="0" y="17"/>
                    <a:pt x="1" y="16"/>
                    <a:pt x="0" y="16"/>
                  </a:cubicBezTo>
                  <a:cubicBezTo>
                    <a:pt x="0" y="15"/>
                    <a:pt x="0" y="14"/>
                    <a:pt x="0" y="14"/>
                  </a:cubicBezTo>
                  <a:cubicBezTo>
                    <a:pt x="0" y="12"/>
                    <a:pt x="2" y="12"/>
                    <a:pt x="3" y="11"/>
                  </a:cubicBezTo>
                  <a:cubicBezTo>
                    <a:pt x="4" y="11"/>
                    <a:pt x="4" y="11"/>
                    <a:pt x="4" y="11"/>
                  </a:cubicBezTo>
                  <a:cubicBezTo>
                    <a:pt x="4" y="11"/>
                    <a:pt x="3" y="11"/>
                    <a:pt x="3" y="10"/>
                  </a:cubicBezTo>
                  <a:cubicBezTo>
                    <a:pt x="3" y="10"/>
                    <a:pt x="3" y="10"/>
                    <a:pt x="3" y="10"/>
                  </a:cubicBezTo>
                  <a:cubicBezTo>
                    <a:pt x="2" y="10"/>
                    <a:pt x="2" y="11"/>
                    <a:pt x="1" y="10"/>
                  </a:cubicBezTo>
                  <a:cubicBezTo>
                    <a:pt x="1" y="10"/>
                    <a:pt x="1" y="10"/>
                    <a:pt x="1" y="10"/>
                  </a:cubicBezTo>
                  <a:cubicBezTo>
                    <a:pt x="1" y="9"/>
                    <a:pt x="2" y="10"/>
                    <a:pt x="3" y="9"/>
                  </a:cubicBezTo>
                  <a:cubicBezTo>
                    <a:pt x="2" y="8"/>
                    <a:pt x="2" y="8"/>
                    <a:pt x="1" y="8"/>
                  </a:cubicBezTo>
                  <a:cubicBezTo>
                    <a:pt x="0" y="7"/>
                    <a:pt x="2" y="6"/>
                    <a:pt x="2" y="6"/>
                  </a:cubicBezTo>
                  <a:cubicBezTo>
                    <a:pt x="2" y="5"/>
                    <a:pt x="1" y="5"/>
                    <a:pt x="2" y="4"/>
                  </a:cubicBezTo>
                  <a:cubicBezTo>
                    <a:pt x="2" y="4"/>
                    <a:pt x="3" y="4"/>
                    <a:pt x="3" y="4"/>
                  </a:cubicBezTo>
                  <a:cubicBezTo>
                    <a:pt x="3" y="4"/>
                    <a:pt x="3" y="3"/>
                    <a:pt x="4" y="3"/>
                  </a:cubicBezTo>
                  <a:cubicBezTo>
                    <a:pt x="4" y="3"/>
                    <a:pt x="4" y="3"/>
                    <a:pt x="5" y="3"/>
                  </a:cubicBezTo>
                  <a:cubicBezTo>
                    <a:pt x="5" y="3"/>
                    <a:pt x="5" y="2"/>
                    <a:pt x="5" y="2"/>
                  </a:cubicBezTo>
                  <a:cubicBezTo>
                    <a:pt x="5" y="2"/>
                    <a:pt x="5" y="2"/>
                    <a:pt x="6" y="2"/>
                  </a:cubicBezTo>
                  <a:cubicBezTo>
                    <a:pt x="6" y="2"/>
                    <a:pt x="6" y="2"/>
                    <a:pt x="6" y="2"/>
                  </a:cubicBezTo>
                  <a:cubicBezTo>
                    <a:pt x="7" y="2"/>
                    <a:pt x="8" y="1"/>
                    <a:pt x="8" y="1"/>
                  </a:cubicBezTo>
                  <a:cubicBezTo>
                    <a:pt x="9" y="1"/>
                    <a:pt x="9" y="1"/>
                    <a:pt x="9" y="1"/>
                  </a:cubicBezTo>
                  <a:cubicBezTo>
                    <a:pt x="10" y="1"/>
                    <a:pt x="10" y="1"/>
                    <a:pt x="10" y="1"/>
                  </a:cubicBezTo>
                  <a:cubicBezTo>
                    <a:pt x="11" y="1"/>
                    <a:pt x="11" y="0"/>
                    <a:pt x="11" y="0"/>
                  </a:cubicBezTo>
                  <a:cubicBezTo>
                    <a:pt x="12" y="1"/>
                    <a:pt x="12" y="1"/>
                    <a:pt x="13" y="0"/>
                  </a:cubicBezTo>
                  <a:cubicBezTo>
                    <a:pt x="13" y="0"/>
                    <a:pt x="13" y="0"/>
                    <a:pt x="13" y="0"/>
                  </a:cubicBezTo>
                  <a:cubicBezTo>
                    <a:pt x="13" y="1"/>
                    <a:pt x="13" y="1"/>
                    <a:pt x="14" y="1"/>
                  </a:cubicBezTo>
                  <a:cubicBezTo>
                    <a:pt x="14" y="1"/>
                    <a:pt x="14" y="0"/>
                    <a:pt x="15" y="1"/>
                  </a:cubicBezTo>
                  <a:cubicBezTo>
                    <a:pt x="15" y="1"/>
                    <a:pt x="15" y="1"/>
                    <a:pt x="16" y="2"/>
                  </a:cubicBezTo>
                  <a:cubicBezTo>
                    <a:pt x="16" y="1"/>
                    <a:pt x="16" y="1"/>
                    <a:pt x="16" y="2"/>
                  </a:cubicBezTo>
                  <a:cubicBezTo>
                    <a:pt x="16" y="2"/>
                    <a:pt x="17" y="2"/>
                    <a:pt x="17" y="3"/>
                  </a:cubicBezTo>
                  <a:cubicBezTo>
                    <a:pt x="17" y="3"/>
                    <a:pt x="18" y="3"/>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4" name="Freeform 501"/>
            <p:cNvSpPr>
              <a:spLocks noChangeArrowheads="1"/>
            </p:cNvSpPr>
            <p:nvPr/>
          </p:nvSpPr>
          <p:spPr bwMode="auto">
            <a:xfrm>
              <a:off x="984250" y="268287"/>
              <a:ext cx="22225" cy="14288"/>
            </a:xfrm>
            <a:custGeom>
              <a:avLst/>
              <a:gdLst>
                <a:gd name="T0" fmla="*/ 14817 w 6"/>
                <a:gd name="T1" fmla="*/ 10716 h 4"/>
                <a:gd name="T2" fmla="*/ 7408 w 6"/>
                <a:gd name="T3" fmla="*/ 14288 h 4"/>
                <a:gd name="T4" fmla="*/ 3704 w 6"/>
                <a:gd name="T5" fmla="*/ 10716 h 4"/>
                <a:gd name="T6" fmla="*/ 7408 w 6"/>
                <a:gd name="T7" fmla="*/ 3572 h 4"/>
                <a:gd name="T8" fmla="*/ 18521 w 6"/>
                <a:gd name="T9" fmla="*/ 3572 h 4"/>
                <a:gd name="T10" fmla="*/ 18521 w 6"/>
                <a:gd name="T11" fmla="*/ 7144 h 4"/>
                <a:gd name="T12" fmla="*/ 14817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2" y="4"/>
                    <a:pt x="2" y="4"/>
                  </a:cubicBezTo>
                  <a:cubicBezTo>
                    <a:pt x="1" y="4"/>
                    <a:pt x="1" y="3"/>
                    <a:pt x="1" y="3"/>
                  </a:cubicBezTo>
                  <a:cubicBezTo>
                    <a:pt x="0" y="2"/>
                    <a:pt x="1" y="2"/>
                    <a:pt x="2" y="1"/>
                  </a:cubicBezTo>
                  <a:cubicBezTo>
                    <a:pt x="3" y="1"/>
                    <a:pt x="4" y="0"/>
                    <a:pt x="5" y="1"/>
                  </a:cubicBezTo>
                  <a:cubicBezTo>
                    <a:pt x="5" y="1"/>
                    <a:pt x="6" y="2"/>
                    <a:pt x="5" y="2"/>
                  </a:cubicBezTo>
                  <a:cubicBezTo>
                    <a:pt x="4" y="3"/>
                    <a:pt x="4"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5" name="Freeform 502"/>
            <p:cNvSpPr>
              <a:spLocks noChangeArrowheads="1"/>
            </p:cNvSpPr>
            <p:nvPr/>
          </p:nvSpPr>
          <p:spPr bwMode="auto">
            <a:xfrm>
              <a:off x="981075" y="255587"/>
              <a:ext cx="11113" cy="12700"/>
            </a:xfrm>
            <a:custGeom>
              <a:avLst/>
              <a:gdLst>
                <a:gd name="T0" fmla="*/ 11113 w 3"/>
                <a:gd name="T1" fmla="*/ 12700 h 3"/>
                <a:gd name="T2" fmla="*/ 3704 w 3"/>
                <a:gd name="T3" fmla="*/ 12700 h 3"/>
                <a:gd name="T4" fmla="*/ 0 w 3"/>
                <a:gd name="T5" fmla="*/ 8467 h 3"/>
                <a:gd name="T6" fmla="*/ 0 w 3"/>
                <a:gd name="T7" fmla="*/ 4233 h 3"/>
                <a:gd name="T8" fmla="*/ 3704 w 3"/>
                <a:gd name="T9" fmla="*/ 4233 h 3"/>
                <a:gd name="T10" fmla="*/ 11113 w 3"/>
                <a:gd name="T11" fmla="*/ 4233 h 3"/>
                <a:gd name="T12" fmla="*/ 11113 w 3"/>
                <a:gd name="T13" fmla="*/ 1270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cubicBezTo>
                    <a:pt x="2" y="3"/>
                    <a:pt x="1" y="3"/>
                    <a:pt x="1" y="3"/>
                  </a:cubicBezTo>
                  <a:cubicBezTo>
                    <a:pt x="0" y="3"/>
                    <a:pt x="0" y="3"/>
                    <a:pt x="0" y="2"/>
                  </a:cubicBezTo>
                  <a:cubicBezTo>
                    <a:pt x="0" y="2"/>
                    <a:pt x="0" y="2"/>
                    <a:pt x="0" y="1"/>
                  </a:cubicBezTo>
                  <a:cubicBezTo>
                    <a:pt x="0" y="1"/>
                    <a:pt x="1" y="1"/>
                    <a:pt x="1" y="1"/>
                  </a:cubicBezTo>
                  <a:cubicBezTo>
                    <a:pt x="2" y="0"/>
                    <a:pt x="3" y="1"/>
                    <a:pt x="3" y="1"/>
                  </a:cubicBezTo>
                  <a:cubicBezTo>
                    <a:pt x="3" y="2"/>
                    <a:pt x="3"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6" name="Freeform 503"/>
            <p:cNvSpPr>
              <a:spLocks noChangeArrowheads="1"/>
            </p:cNvSpPr>
            <p:nvPr/>
          </p:nvSpPr>
          <p:spPr bwMode="auto">
            <a:xfrm>
              <a:off x="1000125" y="323850"/>
              <a:ext cx="17463" cy="11113"/>
            </a:xfrm>
            <a:custGeom>
              <a:avLst/>
              <a:gdLst>
                <a:gd name="T0" fmla="*/ 13970 w 5"/>
                <a:gd name="T1" fmla="*/ 11113 h 3"/>
                <a:gd name="T2" fmla="*/ 10478 w 5"/>
                <a:gd name="T3" fmla="*/ 11113 h 3"/>
                <a:gd name="T4" fmla="*/ 3493 w 5"/>
                <a:gd name="T5" fmla="*/ 11113 h 3"/>
                <a:gd name="T6" fmla="*/ 3493 w 5"/>
                <a:gd name="T7" fmla="*/ 7409 h 3"/>
                <a:gd name="T8" fmla="*/ 6985 w 5"/>
                <a:gd name="T9" fmla="*/ 3704 h 3"/>
                <a:gd name="T10" fmla="*/ 13970 w 5"/>
                <a:gd name="T11" fmla="*/ 3704 h 3"/>
                <a:gd name="T12" fmla="*/ 13970 w 5"/>
                <a:gd name="T13" fmla="*/ 11113 h 3"/>
                <a:gd name="T14" fmla="*/ 0 60000 65536"/>
                <a:gd name="T15" fmla="*/ 0 60000 65536"/>
                <a:gd name="T16" fmla="*/ 0 60000 65536"/>
                <a:gd name="T17" fmla="*/ 0 60000 65536"/>
                <a:gd name="T18" fmla="*/ 0 60000 65536"/>
                <a:gd name="T19" fmla="*/ 0 60000 65536"/>
                <a:gd name="T20" fmla="*/ 0 60000 65536"/>
                <a:gd name="T21" fmla="*/ 0 w 5"/>
                <a:gd name="T22" fmla="*/ 0 h 3"/>
                <a:gd name="T23" fmla="*/ 5 w 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3">
                  <a:moveTo>
                    <a:pt x="4" y="3"/>
                  </a:moveTo>
                  <a:cubicBezTo>
                    <a:pt x="3" y="3"/>
                    <a:pt x="3" y="3"/>
                    <a:pt x="3" y="3"/>
                  </a:cubicBezTo>
                  <a:cubicBezTo>
                    <a:pt x="2" y="3"/>
                    <a:pt x="1" y="3"/>
                    <a:pt x="1" y="3"/>
                  </a:cubicBezTo>
                  <a:cubicBezTo>
                    <a:pt x="0" y="3"/>
                    <a:pt x="0" y="2"/>
                    <a:pt x="1" y="2"/>
                  </a:cubicBezTo>
                  <a:cubicBezTo>
                    <a:pt x="1" y="1"/>
                    <a:pt x="2" y="1"/>
                    <a:pt x="2" y="1"/>
                  </a:cubicBezTo>
                  <a:cubicBezTo>
                    <a:pt x="3" y="0"/>
                    <a:pt x="4" y="1"/>
                    <a:pt x="4" y="1"/>
                  </a:cubicBezTo>
                  <a:cubicBezTo>
                    <a:pt x="5" y="2"/>
                    <a:pt x="4"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7" name="Freeform 504"/>
            <p:cNvSpPr>
              <a:spLocks noChangeArrowheads="1"/>
            </p:cNvSpPr>
            <p:nvPr/>
          </p:nvSpPr>
          <p:spPr bwMode="auto">
            <a:xfrm>
              <a:off x="962025" y="241300"/>
              <a:ext cx="19050" cy="11113"/>
            </a:xfrm>
            <a:custGeom>
              <a:avLst/>
              <a:gdLst>
                <a:gd name="T0" fmla="*/ 15240 w 5"/>
                <a:gd name="T1" fmla="*/ 11113 h 3"/>
                <a:gd name="T2" fmla="*/ 7620 w 5"/>
                <a:gd name="T3" fmla="*/ 11113 h 3"/>
                <a:gd name="T4" fmla="*/ 3810 w 5"/>
                <a:gd name="T5" fmla="*/ 11113 h 3"/>
                <a:gd name="T6" fmla="*/ 3810 w 5"/>
                <a:gd name="T7" fmla="*/ 11113 h 3"/>
                <a:gd name="T8" fmla="*/ 3810 w 5"/>
                <a:gd name="T9" fmla="*/ 11113 h 3"/>
                <a:gd name="T10" fmla="*/ 0 w 5"/>
                <a:gd name="T11" fmla="*/ 3704 h 3"/>
                <a:gd name="T12" fmla="*/ 11430 w 5"/>
                <a:gd name="T13" fmla="*/ 0 h 3"/>
                <a:gd name="T14" fmla="*/ 15240 w 5"/>
                <a:gd name="T15" fmla="*/ 0 h 3"/>
                <a:gd name="T16" fmla="*/ 15240 w 5"/>
                <a:gd name="T17" fmla="*/ 1111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3"/>
                <a:gd name="T29" fmla="*/ 5 w 5"/>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3">
                  <a:moveTo>
                    <a:pt x="4" y="3"/>
                  </a:moveTo>
                  <a:cubicBezTo>
                    <a:pt x="2" y="3"/>
                    <a:pt x="2" y="3"/>
                    <a:pt x="2" y="3"/>
                  </a:cubicBezTo>
                  <a:cubicBezTo>
                    <a:pt x="2" y="3"/>
                    <a:pt x="1" y="3"/>
                    <a:pt x="1" y="3"/>
                  </a:cubicBezTo>
                  <a:cubicBezTo>
                    <a:pt x="1" y="3"/>
                    <a:pt x="1" y="3"/>
                    <a:pt x="1" y="3"/>
                  </a:cubicBezTo>
                  <a:cubicBezTo>
                    <a:pt x="1" y="3"/>
                    <a:pt x="1" y="3"/>
                    <a:pt x="1" y="3"/>
                  </a:cubicBezTo>
                  <a:cubicBezTo>
                    <a:pt x="0" y="2"/>
                    <a:pt x="0" y="2"/>
                    <a:pt x="0" y="1"/>
                  </a:cubicBezTo>
                  <a:cubicBezTo>
                    <a:pt x="1" y="0"/>
                    <a:pt x="2" y="0"/>
                    <a:pt x="3" y="0"/>
                  </a:cubicBezTo>
                  <a:cubicBezTo>
                    <a:pt x="3" y="0"/>
                    <a:pt x="4" y="0"/>
                    <a:pt x="4" y="0"/>
                  </a:cubicBezTo>
                  <a:cubicBezTo>
                    <a:pt x="5" y="1"/>
                    <a:pt x="5"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8" name="Freeform 505"/>
            <p:cNvSpPr>
              <a:spLocks noChangeArrowheads="1"/>
            </p:cNvSpPr>
            <p:nvPr/>
          </p:nvSpPr>
          <p:spPr bwMode="auto">
            <a:xfrm>
              <a:off x="928688" y="200025"/>
              <a:ext cx="41275" cy="33338"/>
            </a:xfrm>
            <a:custGeom>
              <a:avLst/>
              <a:gdLst>
                <a:gd name="T0" fmla="*/ 33770 w 11"/>
                <a:gd name="T1" fmla="*/ 14817 h 9"/>
                <a:gd name="T2" fmla="*/ 33770 w 11"/>
                <a:gd name="T3" fmla="*/ 22225 h 9"/>
                <a:gd name="T4" fmla="*/ 41275 w 11"/>
                <a:gd name="T5" fmla="*/ 25930 h 9"/>
                <a:gd name="T6" fmla="*/ 33770 w 11"/>
                <a:gd name="T7" fmla="*/ 33338 h 9"/>
                <a:gd name="T8" fmla="*/ 26266 w 11"/>
                <a:gd name="T9" fmla="*/ 33338 h 9"/>
                <a:gd name="T10" fmla="*/ 22514 w 11"/>
                <a:gd name="T11" fmla="*/ 29634 h 9"/>
                <a:gd name="T12" fmla="*/ 22514 w 11"/>
                <a:gd name="T13" fmla="*/ 22225 h 9"/>
                <a:gd name="T14" fmla="*/ 18761 w 11"/>
                <a:gd name="T15" fmla="*/ 22225 h 9"/>
                <a:gd name="T16" fmla="*/ 11257 w 11"/>
                <a:gd name="T17" fmla="*/ 25930 h 9"/>
                <a:gd name="T18" fmla="*/ 7505 w 11"/>
                <a:gd name="T19" fmla="*/ 29634 h 9"/>
                <a:gd name="T20" fmla="*/ 7505 w 11"/>
                <a:gd name="T21" fmla="*/ 25930 h 9"/>
                <a:gd name="T22" fmla="*/ 3752 w 11"/>
                <a:gd name="T23" fmla="*/ 11113 h 9"/>
                <a:gd name="T24" fmla="*/ 3752 w 11"/>
                <a:gd name="T25" fmla="*/ 7408 h 9"/>
                <a:gd name="T26" fmla="*/ 3752 w 11"/>
                <a:gd name="T27" fmla="*/ 7408 h 9"/>
                <a:gd name="T28" fmla="*/ 3752 w 11"/>
                <a:gd name="T29" fmla="*/ 7408 h 9"/>
                <a:gd name="T30" fmla="*/ 7505 w 11"/>
                <a:gd name="T31" fmla="*/ 3704 h 9"/>
                <a:gd name="T32" fmla="*/ 18761 w 11"/>
                <a:gd name="T33" fmla="*/ 0 h 9"/>
                <a:gd name="T34" fmla="*/ 30018 w 11"/>
                <a:gd name="T35" fmla="*/ 0 h 9"/>
                <a:gd name="T36" fmla="*/ 33770 w 11"/>
                <a:gd name="T37" fmla="*/ 7408 h 9"/>
                <a:gd name="T38" fmla="*/ 33770 w 11"/>
                <a:gd name="T39" fmla="*/ 14817 h 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9"/>
                <a:gd name="T62" fmla="*/ 11 w 11"/>
                <a:gd name="T63" fmla="*/ 9 h 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9">
                  <a:moveTo>
                    <a:pt x="9" y="4"/>
                  </a:moveTo>
                  <a:cubicBezTo>
                    <a:pt x="10" y="4"/>
                    <a:pt x="9" y="5"/>
                    <a:pt x="9" y="6"/>
                  </a:cubicBezTo>
                  <a:cubicBezTo>
                    <a:pt x="10" y="6"/>
                    <a:pt x="11" y="6"/>
                    <a:pt x="11" y="7"/>
                  </a:cubicBezTo>
                  <a:cubicBezTo>
                    <a:pt x="10" y="8"/>
                    <a:pt x="10" y="8"/>
                    <a:pt x="9" y="9"/>
                  </a:cubicBezTo>
                  <a:cubicBezTo>
                    <a:pt x="8" y="9"/>
                    <a:pt x="7" y="9"/>
                    <a:pt x="7" y="9"/>
                  </a:cubicBezTo>
                  <a:cubicBezTo>
                    <a:pt x="6" y="9"/>
                    <a:pt x="6" y="8"/>
                    <a:pt x="6" y="8"/>
                  </a:cubicBezTo>
                  <a:cubicBezTo>
                    <a:pt x="6" y="6"/>
                    <a:pt x="6" y="6"/>
                    <a:pt x="6" y="6"/>
                  </a:cubicBezTo>
                  <a:cubicBezTo>
                    <a:pt x="6" y="6"/>
                    <a:pt x="5" y="6"/>
                    <a:pt x="5" y="6"/>
                  </a:cubicBezTo>
                  <a:cubicBezTo>
                    <a:pt x="4" y="7"/>
                    <a:pt x="4" y="7"/>
                    <a:pt x="3" y="7"/>
                  </a:cubicBezTo>
                  <a:cubicBezTo>
                    <a:pt x="2" y="7"/>
                    <a:pt x="2" y="8"/>
                    <a:pt x="2" y="8"/>
                  </a:cubicBezTo>
                  <a:cubicBezTo>
                    <a:pt x="2" y="8"/>
                    <a:pt x="2" y="7"/>
                    <a:pt x="2" y="7"/>
                  </a:cubicBezTo>
                  <a:cubicBezTo>
                    <a:pt x="1" y="6"/>
                    <a:pt x="2" y="4"/>
                    <a:pt x="1" y="3"/>
                  </a:cubicBezTo>
                  <a:cubicBezTo>
                    <a:pt x="1" y="3"/>
                    <a:pt x="1" y="2"/>
                    <a:pt x="1" y="2"/>
                  </a:cubicBezTo>
                  <a:cubicBezTo>
                    <a:pt x="0" y="2"/>
                    <a:pt x="0" y="2"/>
                    <a:pt x="1" y="2"/>
                  </a:cubicBezTo>
                  <a:cubicBezTo>
                    <a:pt x="1" y="2"/>
                    <a:pt x="1" y="2"/>
                    <a:pt x="1" y="2"/>
                  </a:cubicBezTo>
                  <a:cubicBezTo>
                    <a:pt x="1" y="2"/>
                    <a:pt x="1" y="1"/>
                    <a:pt x="2" y="1"/>
                  </a:cubicBezTo>
                  <a:cubicBezTo>
                    <a:pt x="3" y="0"/>
                    <a:pt x="4" y="0"/>
                    <a:pt x="5" y="0"/>
                  </a:cubicBezTo>
                  <a:cubicBezTo>
                    <a:pt x="5" y="0"/>
                    <a:pt x="7" y="1"/>
                    <a:pt x="8" y="0"/>
                  </a:cubicBezTo>
                  <a:cubicBezTo>
                    <a:pt x="9" y="1"/>
                    <a:pt x="9" y="1"/>
                    <a:pt x="9" y="2"/>
                  </a:cubicBezTo>
                  <a:cubicBezTo>
                    <a:pt x="9" y="2"/>
                    <a:pt x="9" y="3"/>
                    <a:pt x="9"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9" name="Freeform 506"/>
            <p:cNvSpPr>
              <a:spLocks noChangeArrowheads="1"/>
            </p:cNvSpPr>
            <p:nvPr/>
          </p:nvSpPr>
          <p:spPr bwMode="auto">
            <a:xfrm>
              <a:off x="912813" y="252412"/>
              <a:ext cx="63500" cy="30163"/>
            </a:xfrm>
            <a:custGeom>
              <a:avLst/>
              <a:gdLst>
                <a:gd name="T0" fmla="*/ 52294 w 17"/>
                <a:gd name="T1" fmla="*/ 26393 h 8"/>
                <a:gd name="T2" fmla="*/ 41088 w 17"/>
                <a:gd name="T3" fmla="*/ 30163 h 8"/>
                <a:gd name="T4" fmla="*/ 37353 w 17"/>
                <a:gd name="T5" fmla="*/ 30163 h 8"/>
                <a:gd name="T6" fmla="*/ 33618 w 17"/>
                <a:gd name="T7" fmla="*/ 26393 h 8"/>
                <a:gd name="T8" fmla="*/ 29882 w 17"/>
                <a:gd name="T9" fmla="*/ 26393 h 8"/>
                <a:gd name="T10" fmla="*/ 18676 w 17"/>
                <a:gd name="T11" fmla="*/ 26393 h 8"/>
                <a:gd name="T12" fmla="*/ 14941 w 17"/>
                <a:gd name="T13" fmla="*/ 26393 h 8"/>
                <a:gd name="T14" fmla="*/ 7471 w 17"/>
                <a:gd name="T15" fmla="*/ 18852 h 8"/>
                <a:gd name="T16" fmla="*/ 3735 w 17"/>
                <a:gd name="T17" fmla="*/ 15082 h 8"/>
                <a:gd name="T18" fmla="*/ 3735 w 17"/>
                <a:gd name="T19" fmla="*/ 11311 h 8"/>
                <a:gd name="T20" fmla="*/ 0 w 17"/>
                <a:gd name="T21" fmla="*/ 7541 h 8"/>
                <a:gd name="T22" fmla="*/ 7471 w 17"/>
                <a:gd name="T23" fmla="*/ 7541 h 8"/>
                <a:gd name="T24" fmla="*/ 22412 w 17"/>
                <a:gd name="T25" fmla="*/ 0 h 8"/>
                <a:gd name="T26" fmla="*/ 29882 w 17"/>
                <a:gd name="T27" fmla="*/ 0 h 8"/>
                <a:gd name="T28" fmla="*/ 41088 w 17"/>
                <a:gd name="T29" fmla="*/ 7541 h 8"/>
                <a:gd name="T30" fmla="*/ 44824 w 17"/>
                <a:gd name="T31" fmla="*/ 11311 h 8"/>
                <a:gd name="T32" fmla="*/ 59765 w 17"/>
                <a:gd name="T33" fmla="*/ 11311 h 8"/>
                <a:gd name="T34" fmla="*/ 59765 w 17"/>
                <a:gd name="T35" fmla="*/ 18852 h 8"/>
                <a:gd name="T36" fmla="*/ 52294 w 17"/>
                <a:gd name="T37" fmla="*/ 26393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8"/>
                <a:gd name="T59" fmla="*/ 17 w 17"/>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8">
                  <a:moveTo>
                    <a:pt x="14" y="7"/>
                  </a:moveTo>
                  <a:cubicBezTo>
                    <a:pt x="13" y="8"/>
                    <a:pt x="12" y="8"/>
                    <a:pt x="11" y="8"/>
                  </a:cubicBezTo>
                  <a:cubicBezTo>
                    <a:pt x="11" y="8"/>
                    <a:pt x="10" y="8"/>
                    <a:pt x="10" y="8"/>
                  </a:cubicBezTo>
                  <a:cubicBezTo>
                    <a:pt x="9" y="8"/>
                    <a:pt x="9" y="7"/>
                    <a:pt x="9" y="7"/>
                  </a:cubicBezTo>
                  <a:cubicBezTo>
                    <a:pt x="8" y="7"/>
                    <a:pt x="8" y="7"/>
                    <a:pt x="8" y="7"/>
                  </a:cubicBezTo>
                  <a:cubicBezTo>
                    <a:pt x="7" y="7"/>
                    <a:pt x="6" y="7"/>
                    <a:pt x="5" y="7"/>
                  </a:cubicBezTo>
                  <a:cubicBezTo>
                    <a:pt x="4" y="7"/>
                    <a:pt x="4" y="7"/>
                    <a:pt x="4" y="7"/>
                  </a:cubicBezTo>
                  <a:cubicBezTo>
                    <a:pt x="3" y="6"/>
                    <a:pt x="2" y="6"/>
                    <a:pt x="2" y="5"/>
                  </a:cubicBezTo>
                  <a:cubicBezTo>
                    <a:pt x="2" y="4"/>
                    <a:pt x="1" y="4"/>
                    <a:pt x="1" y="4"/>
                  </a:cubicBezTo>
                  <a:cubicBezTo>
                    <a:pt x="1" y="3"/>
                    <a:pt x="1" y="3"/>
                    <a:pt x="1" y="3"/>
                  </a:cubicBezTo>
                  <a:cubicBezTo>
                    <a:pt x="1" y="3"/>
                    <a:pt x="0" y="3"/>
                    <a:pt x="0" y="2"/>
                  </a:cubicBezTo>
                  <a:cubicBezTo>
                    <a:pt x="1" y="2"/>
                    <a:pt x="2" y="2"/>
                    <a:pt x="2" y="2"/>
                  </a:cubicBezTo>
                  <a:cubicBezTo>
                    <a:pt x="3" y="1"/>
                    <a:pt x="5" y="1"/>
                    <a:pt x="6" y="0"/>
                  </a:cubicBezTo>
                  <a:cubicBezTo>
                    <a:pt x="6" y="0"/>
                    <a:pt x="7" y="0"/>
                    <a:pt x="8" y="0"/>
                  </a:cubicBezTo>
                  <a:cubicBezTo>
                    <a:pt x="9" y="0"/>
                    <a:pt x="11" y="1"/>
                    <a:pt x="11" y="2"/>
                  </a:cubicBezTo>
                  <a:cubicBezTo>
                    <a:pt x="11" y="2"/>
                    <a:pt x="11" y="3"/>
                    <a:pt x="12" y="3"/>
                  </a:cubicBezTo>
                  <a:cubicBezTo>
                    <a:pt x="13" y="2"/>
                    <a:pt x="15" y="3"/>
                    <a:pt x="16" y="3"/>
                  </a:cubicBezTo>
                  <a:cubicBezTo>
                    <a:pt x="16" y="4"/>
                    <a:pt x="17" y="4"/>
                    <a:pt x="16" y="5"/>
                  </a:cubicBezTo>
                  <a:cubicBezTo>
                    <a:pt x="16" y="6"/>
                    <a:pt x="15" y="7"/>
                    <a:pt x="14"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0" name="Freeform 507"/>
            <p:cNvSpPr>
              <a:spLocks noChangeArrowheads="1"/>
            </p:cNvSpPr>
            <p:nvPr/>
          </p:nvSpPr>
          <p:spPr bwMode="auto">
            <a:xfrm>
              <a:off x="969963" y="331787"/>
              <a:ext cx="25400" cy="19050"/>
            </a:xfrm>
            <a:custGeom>
              <a:avLst/>
              <a:gdLst>
                <a:gd name="T0" fmla="*/ 21771 w 7"/>
                <a:gd name="T1" fmla="*/ 11430 h 5"/>
                <a:gd name="T2" fmla="*/ 14514 w 7"/>
                <a:gd name="T3" fmla="*/ 15240 h 5"/>
                <a:gd name="T4" fmla="*/ 10886 w 7"/>
                <a:gd name="T5" fmla="*/ 15240 h 5"/>
                <a:gd name="T6" fmla="*/ 0 w 7"/>
                <a:gd name="T7" fmla="*/ 11430 h 5"/>
                <a:gd name="T8" fmla="*/ 3629 w 7"/>
                <a:gd name="T9" fmla="*/ 7620 h 5"/>
                <a:gd name="T10" fmla="*/ 10886 w 7"/>
                <a:gd name="T11" fmla="*/ 3810 h 5"/>
                <a:gd name="T12" fmla="*/ 21771 w 7"/>
                <a:gd name="T13" fmla="*/ 3810 h 5"/>
                <a:gd name="T14" fmla="*/ 21771 w 7"/>
                <a:gd name="T15" fmla="*/ 7620 h 5"/>
                <a:gd name="T16" fmla="*/ 21771 w 7"/>
                <a:gd name="T17" fmla="*/ 1143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5"/>
                <a:gd name="T29" fmla="*/ 7 w 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5">
                  <a:moveTo>
                    <a:pt x="6" y="3"/>
                  </a:moveTo>
                  <a:cubicBezTo>
                    <a:pt x="4" y="4"/>
                    <a:pt x="4" y="4"/>
                    <a:pt x="4" y="4"/>
                  </a:cubicBezTo>
                  <a:cubicBezTo>
                    <a:pt x="3" y="4"/>
                    <a:pt x="3" y="4"/>
                    <a:pt x="3" y="4"/>
                  </a:cubicBezTo>
                  <a:cubicBezTo>
                    <a:pt x="2" y="5"/>
                    <a:pt x="1" y="4"/>
                    <a:pt x="0" y="3"/>
                  </a:cubicBezTo>
                  <a:cubicBezTo>
                    <a:pt x="0" y="3"/>
                    <a:pt x="1" y="2"/>
                    <a:pt x="1" y="2"/>
                  </a:cubicBezTo>
                  <a:cubicBezTo>
                    <a:pt x="1" y="1"/>
                    <a:pt x="2" y="1"/>
                    <a:pt x="3" y="1"/>
                  </a:cubicBezTo>
                  <a:cubicBezTo>
                    <a:pt x="4" y="0"/>
                    <a:pt x="5" y="0"/>
                    <a:pt x="6" y="1"/>
                  </a:cubicBezTo>
                  <a:cubicBezTo>
                    <a:pt x="5" y="1"/>
                    <a:pt x="7" y="1"/>
                    <a:pt x="6" y="2"/>
                  </a:cubicBezTo>
                  <a:cubicBezTo>
                    <a:pt x="6" y="2"/>
                    <a:pt x="6" y="3"/>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1" name="Freeform 508"/>
            <p:cNvSpPr>
              <a:spLocks noChangeArrowheads="1"/>
            </p:cNvSpPr>
            <p:nvPr/>
          </p:nvSpPr>
          <p:spPr bwMode="auto">
            <a:xfrm>
              <a:off x="608013" y="63500"/>
              <a:ext cx="290513" cy="180975"/>
            </a:xfrm>
            <a:custGeom>
              <a:avLst/>
              <a:gdLst>
                <a:gd name="T0" fmla="*/ 282967 w 77"/>
                <a:gd name="T1" fmla="*/ 41473 h 48"/>
                <a:gd name="T2" fmla="*/ 264103 w 77"/>
                <a:gd name="T3" fmla="*/ 52784 h 48"/>
                <a:gd name="T4" fmla="*/ 260330 w 77"/>
                <a:gd name="T5" fmla="*/ 67866 h 48"/>
                <a:gd name="T6" fmla="*/ 252784 w 77"/>
                <a:gd name="T7" fmla="*/ 56555 h 48"/>
                <a:gd name="T8" fmla="*/ 211282 w 77"/>
                <a:gd name="T9" fmla="*/ 71636 h 48"/>
                <a:gd name="T10" fmla="*/ 196191 w 77"/>
                <a:gd name="T11" fmla="*/ 101798 h 48"/>
                <a:gd name="T12" fmla="*/ 184872 w 77"/>
                <a:gd name="T13" fmla="*/ 109339 h 48"/>
                <a:gd name="T14" fmla="*/ 154689 w 77"/>
                <a:gd name="T15" fmla="*/ 135731 h 48"/>
                <a:gd name="T16" fmla="*/ 150916 w 77"/>
                <a:gd name="T17" fmla="*/ 154583 h 48"/>
                <a:gd name="T18" fmla="*/ 154689 w 77"/>
                <a:gd name="T19" fmla="*/ 165894 h 48"/>
                <a:gd name="T20" fmla="*/ 132051 w 77"/>
                <a:gd name="T21" fmla="*/ 173434 h 48"/>
                <a:gd name="T22" fmla="*/ 109414 w 77"/>
                <a:gd name="T23" fmla="*/ 169664 h 48"/>
                <a:gd name="T24" fmla="*/ 116960 w 77"/>
                <a:gd name="T25" fmla="*/ 158353 h 48"/>
                <a:gd name="T26" fmla="*/ 94322 w 77"/>
                <a:gd name="T27" fmla="*/ 162123 h 48"/>
                <a:gd name="T28" fmla="*/ 98095 w 77"/>
                <a:gd name="T29" fmla="*/ 154583 h 48"/>
                <a:gd name="T30" fmla="*/ 98095 w 77"/>
                <a:gd name="T31" fmla="*/ 150813 h 48"/>
                <a:gd name="T32" fmla="*/ 101868 w 77"/>
                <a:gd name="T33" fmla="*/ 135731 h 48"/>
                <a:gd name="T34" fmla="*/ 101868 w 77"/>
                <a:gd name="T35" fmla="*/ 128191 h 48"/>
                <a:gd name="T36" fmla="*/ 71685 w 77"/>
                <a:gd name="T37" fmla="*/ 128191 h 48"/>
                <a:gd name="T38" fmla="*/ 52821 w 77"/>
                <a:gd name="T39" fmla="*/ 143272 h 48"/>
                <a:gd name="T40" fmla="*/ 37729 w 77"/>
                <a:gd name="T41" fmla="*/ 147042 h 48"/>
                <a:gd name="T42" fmla="*/ 0 w 77"/>
                <a:gd name="T43" fmla="*/ 162123 h 48"/>
                <a:gd name="T44" fmla="*/ 7546 w 77"/>
                <a:gd name="T45" fmla="*/ 147042 h 48"/>
                <a:gd name="T46" fmla="*/ 7546 w 77"/>
                <a:gd name="T47" fmla="*/ 128191 h 48"/>
                <a:gd name="T48" fmla="*/ 7546 w 77"/>
                <a:gd name="T49" fmla="*/ 124420 h 48"/>
                <a:gd name="T50" fmla="*/ 3773 w 77"/>
                <a:gd name="T51" fmla="*/ 128191 h 48"/>
                <a:gd name="T52" fmla="*/ 3773 w 77"/>
                <a:gd name="T53" fmla="*/ 128191 h 48"/>
                <a:gd name="T54" fmla="*/ 7546 w 77"/>
                <a:gd name="T55" fmla="*/ 113109 h 48"/>
                <a:gd name="T56" fmla="*/ 11319 w 77"/>
                <a:gd name="T57" fmla="*/ 113109 h 48"/>
                <a:gd name="T58" fmla="*/ 15092 w 77"/>
                <a:gd name="T59" fmla="*/ 116880 h 48"/>
                <a:gd name="T60" fmla="*/ 15092 w 77"/>
                <a:gd name="T61" fmla="*/ 116880 h 48"/>
                <a:gd name="T62" fmla="*/ 11319 w 77"/>
                <a:gd name="T63" fmla="*/ 116880 h 48"/>
                <a:gd name="T64" fmla="*/ 26410 w 77"/>
                <a:gd name="T65" fmla="*/ 113109 h 48"/>
                <a:gd name="T66" fmla="*/ 49048 w 77"/>
                <a:gd name="T67" fmla="*/ 101798 h 48"/>
                <a:gd name="T68" fmla="*/ 56593 w 77"/>
                <a:gd name="T69" fmla="*/ 98028 h 48"/>
                <a:gd name="T70" fmla="*/ 79231 w 77"/>
                <a:gd name="T71" fmla="*/ 82947 h 48"/>
                <a:gd name="T72" fmla="*/ 83004 w 77"/>
                <a:gd name="T73" fmla="*/ 82947 h 48"/>
                <a:gd name="T74" fmla="*/ 105641 w 77"/>
                <a:gd name="T75" fmla="*/ 67866 h 48"/>
                <a:gd name="T76" fmla="*/ 90549 w 77"/>
                <a:gd name="T77" fmla="*/ 52784 h 48"/>
                <a:gd name="T78" fmla="*/ 116960 w 77"/>
                <a:gd name="T79" fmla="*/ 60325 h 48"/>
                <a:gd name="T80" fmla="*/ 139597 w 77"/>
                <a:gd name="T81" fmla="*/ 52784 h 48"/>
                <a:gd name="T82" fmla="*/ 135824 w 77"/>
                <a:gd name="T83" fmla="*/ 33933 h 48"/>
                <a:gd name="T84" fmla="*/ 147143 w 77"/>
                <a:gd name="T85" fmla="*/ 41473 h 48"/>
                <a:gd name="T86" fmla="*/ 154689 w 77"/>
                <a:gd name="T87" fmla="*/ 45244 h 48"/>
                <a:gd name="T88" fmla="*/ 147143 w 77"/>
                <a:gd name="T89" fmla="*/ 30163 h 48"/>
                <a:gd name="T90" fmla="*/ 139597 w 77"/>
                <a:gd name="T91" fmla="*/ 22622 h 48"/>
                <a:gd name="T92" fmla="*/ 181099 w 77"/>
                <a:gd name="T93" fmla="*/ 49014 h 48"/>
                <a:gd name="T94" fmla="*/ 177326 w 77"/>
                <a:gd name="T95" fmla="*/ 37703 h 48"/>
                <a:gd name="T96" fmla="*/ 233920 w 77"/>
                <a:gd name="T97" fmla="*/ 33933 h 48"/>
                <a:gd name="T98" fmla="*/ 241465 w 77"/>
                <a:gd name="T99" fmla="*/ 22622 h 48"/>
                <a:gd name="T100" fmla="*/ 233920 w 77"/>
                <a:gd name="T101" fmla="*/ 0 h 48"/>
                <a:gd name="T102" fmla="*/ 256557 w 77"/>
                <a:gd name="T103" fmla="*/ 18852 h 48"/>
                <a:gd name="T104" fmla="*/ 267876 w 77"/>
                <a:gd name="T105" fmla="*/ 18852 h 48"/>
                <a:gd name="T106" fmla="*/ 286740 w 77"/>
                <a:gd name="T107" fmla="*/ 22622 h 48"/>
                <a:gd name="T108" fmla="*/ 286740 w 77"/>
                <a:gd name="T109" fmla="*/ 30163 h 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48"/>
                <a:gd name="T167" fmla="*/ 77 w 77"/>
                <a:gd name="T168" fmla="*/ 48 h 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48">
                  <a:moveTo>
                    <a:pt x="76" y="8"/>
                  </a:moveTo>
                  <a:cubicBezTo>
                    <a:pt x="76" y="9"/>
                    <a:pt x="76" y="9"/>
                    <a:pt x="76" y="9"/>
                  </a:cubicBezTo>
                  <a:cubicBezTo>
                    <a:pt x="76" y="10"/>
                    <a:pt x="76" y="10"/>
                    <a:pt x="76" y="10"/>
                  </a:cubicBezTo>
                  <a:cubicBezTo>
                    <a:pt x="76" y="10"/>
                    <a:pt x="75" y="10"/>
                    <a:pt x="75" y="11"/>
                  </a:cubicBezTo>
                  <a:cubicBezTo>
                    <a:pt x="76" y="11"/>
                    <a:pt x="76" y="11"/>
                    <a:pt x="76" y="11"/>
                  </a:cubicBezTo>
                  <a:cubicBezTo>
                    <a:pt x="76" y="11"/>
                    <a:pt x="76" y="11"/>
                    <a:pt x="75" y="11"/>
                  </a:cubicBezTo>
                  <a:cubicBezTo>
                    <a:pt x="75" y="11"/>
                    <a:pt x="75" y="11"/>
                    <a:pt x="75" y="12"/>
                  </a:cubicBezTo>
                  <a:cubicBezTo>
                    <a:pt x="75" y="12"/>
                    <a:pt x="75" y="12"/>
                    <a:pt x="75" y="12"/>
                  </a:cubicBezTo>
                  <a:cubicBezTo>
                    <a:pt x="74" y="12"/>
                    <a:pt x="73" y="13"/>
                    <a:pt x="72" y="13"/>
                  </a:cubicBezTo>
                  <a:cubicBezTo>
                    <a:pt x="72" y="13"/>
                    <a:pt x="72" y="13"/>
                    <a:pt x="72" y="13"/>
                  </a:cubicBezTo>
                  <a:cubicBezTo>
                    <a:pt x="72" y="13"/>
                    <a:pt x="71" y="13"/>
                    <a:pt x="71" y="13"/>
                  </a:cubicBezTo>
                  <a:cubicBezTo>
                    <a:pt x="71" y="13"/>
                    <a:pt x="71" y="14"/>
                    <a:pt x="70" y="14"/>
                  </a:cubicBezTo>
                  <a:cubicBezTo>
                    <a:pt x="70" y="15"/>
                    <a:pt x="71" y="15"/>
                    <a:pt x="69" y="16"/>
                  </a:cubicBezTo>
                  <a:cubicBezTo>
                    <a:pt x="69" y="16"/>
                    <a:pt x="69" y="17"/>
                    <a:pt x="69" y="17"/>
                  </a:cubicBezTo>
                  <a:cubicBezTo>
                    <a:pt x="70" y="17"/>
                    <a:pt x="70" y="17"/>
                    <a:pt x="70" y="17"/>
                  </a:cubicBezTo>
                  <a:cubicBezTo>
                    <a:pt x="70" y="18"/>
                    <a:pt x="70" y="19"/>
                    <a:pt x="70" y="19"/>
                  </a:cubicBezTo>
                  <a:cubicBezTo>
                    <a:pt x="70" y="19"/>
                    <a:pt x="70" y="19"/>
                    <a:pt x="70" y="19"/>
                  </a:cubicBezTo>
                  <a:cubicBezTo>
                    <a:pt x="69" y="19"/>
                    <a:pt x="70" y="18"/>
                    <a:pt x="69" y="18"/>
                  </a:cubicBezTo>
                  <a:cubicBezTo>
                    <a:pt x="69" y="18"/>
                    <a:pt x="69" y="18"/>
                    <a:pt x="69" y="18"/>
                  </a:cubicBezTo>
                  <a:cubicBezTo>
                    <a:pt x="69" y="17"/>
                    <a:pt x="69" y="16"/>
                    <a:pt x="68" y="16"/>
                  </a:cubicBezTo>
                  <a:cubicBezTo>
                    <a:pt x="68" y="15"/>
                    <a:pt x="68" y="15"/>
                    <a:pt x="68" y="15"/>
                  </a:cubicBezTo>
                  <a:cubicBezTo>
                    <a:pt x="67" y="15"/>
                    <a:pt x="67" y="15"/>
                    <a:pt x="67" y="15"/>
                  </a:cubicBezTo>
                  <a:cubicBezTo>
                    <a:pt x="67" y="16"/>
                    <a:pt x="68" y="16"/>
                    <a:pt x="67" y="16"/>
                  </a:cubicBezTo>
                  <a:cubicBezTo>
                    <a:pt x="67" y="16"/>
                    <a:pt x="67" y="16"/>
                    <a:pt x="67" y="15"/>
                  </a:cubicBezTo>
                  <a:cubicBezTo>
                    <a:pt x="67" y="15"/>
                    <a:pt x="67" y="14"/>
                    <a:pt x="67" y="14"/>
                  </a:cubicBezTo>
                  <a:cubicBezTo>
                    <a:pt x="65" y="15"/>
                    <a:pt x="63" y="15"/>
                    <a:pt x="62" y="15"/>
                  </a:cubicBezTo>
                  <a:cubicBezTo>
                    <a:pt x="61" y="15"/>
                    <a:pt x="61" y="15"/>
                    <a:pt x="61" y="16"/>
                  </a:cubicBezTo>
                  <a:cubicBezTo>
                    <a:pt x="60" y="16"/>
                    <a:pt x="59" y="16"/>
                    <a:pt x="59" y="17"/>
                  </a:cubicBezTo>
                  <a:cubicBezTo>
                    <a:pt x="58" y="17"/>
                    <a:pt x="58" y="18"/>
                    <a:pt x="57" y="18"/>
                  </a:cubicBezTo>
                  <a:cubicBezTo>
                    <a:pt x="56" y="18"/>
                    <a:pt x="57" y="19"/>
                    <a:pt x="56" y="19"/>
                  </a:cubicBezTo>
                  <a:cubicBezTo>
                    <a:pt x="56" y="20"/>
                    <a:pt x="56" y="20"/>
                    <a:pt x="56" y="20"/>
                  </a:cubicBezTo>
                  <a:cubicBezTo>
                    <a:pt x="55" y="21"/>
                    <a:pt x="55" y="21"/>
                    <a:pt x="55" y="21"/>
                  </a:cubicBezTo>
                  <a:cubicBezTo>
                    <a:pt x="55" y="21"/>
                    <a:pt x="55" y="22"/>
                    <a:pt x="55" y="22"/>
                  </a:cubicBezTo>
                  <a:cubicBezTo>
                    <a:pt x="55" y="22"/>
                    <a:pt x="54" y="22"/>
                    <a:pt x="54" y="23"/>
                  </a:cubicBezTo>
                  <a:cubicBezTo>
                    <a:pt x="53" y="24"/>
                    <a:pt x="52" y="25"/>
                    <a:pt x="52" y="26"/>
                  </a:cubicBezTo>
                  <a:cubicBezTo>
                    <a:pt x="51" y="26"/>
                    <a:pt x="52" y="26"/>
                    <a:pt x="52" y="27"/>
                  </a:cubicBezTo>
                  <a:cubicBezTo>
                    <a:pt x="51" y="27"/>
                    <a:pt x="50" y="27"/>
                    <a:pt x="50" y="26"/>
                  </a:cubicBezTo>
                  <a:cubicBezTo>
                    <a:pt x="50" y="26"/>
                    <a:pt x="49" y="26"/>
                    <a:pt x="49" y="27"/>
                  </a:cubicBezTo>
                  <a:cubicBezTo>
                    <a:pt x="49" y="27"/>
                    <a:pt x="49" y="27"/>
                    <a:pt x="49" y="28"/>
                  </a:cubicBezTo>
                  <a:cubicBezTo>
                    <a:pt x="49" y="28"/>
                    <a:pt x="50" y="28"/>
                    <a:pt x="50" y="28"/>
                  </a:cubicBezTo>
                  <a:cubicBezTo>
                    <a:pt x="50" y="28"/>
                    <a:pt x="50" y="28"/>
                    <a:pt x="50" y="28"/>
                  </a:cubicBezTo>
                  <a:cubicBezTo>
                    <a:pt x="50" y="29"/>
                    <a:pt x="49" y="29"/>
                    <a:pt x="49" y="29"/>
                  </a:cubicBezTo>
                  <a:cubicBezTo>
                    <a:pt x="48" y="30"/>
                    <a:pt x="47" y="30"/>
                    <a:pt x="46" y="31"/>
                  </a:cubicBezTo>
                  <a:cubicBezTo>
                    <a:pt x="46" y="32"/>
                    <a:pt x="44" y="32"/>
                    <a:pt x="44" y="33"/>
                  </a:cubicBezTo>
                  <a:cubicBezTo>
                    <a:pt x="43" y="34"/>
                    <a:pt x="43" y="34"/>
                    <a:pt x="42" y="35"/>
                  </a:cubicBezTo>
                  <a:cubicBezTo>
                    <a:pt x="42" y="35"/>
                    <a:pt x="42" y="35"/>
                    <a:pt x="41" y="35"/>
                  </a:cubicBezTo>
                  <a:cubicBezTo>
                    <a:pt x="42" y="35"/>
                    <a:pt x="41" y="36"/>
                    <a:pt x="41" y="36"/>
                  </a:cubicBezTo>
                  <a:cubicBezTo>
                    <a:pt x="41" y="36"/>
                    <a:pt x="41" y="36"/>
                    <a:pt x="41" y="36"/>
                  </a:cubicBezTo>
                  <a:cubicBezTo>
                    <a:pt x="41" y="37"/>
                    <a:pt x="41" y="37"/>
                    <a:pt x="41" y="38"/>
                  </a:cubicBezTo>
                  <a:cubicBezTo>
                    <a:pt x="40" y="39"/>
                    <a:pt x="41" y="40"/>
                    <a:pt x="40" y="41"/>
                  </a:cubicBezTo>
                  <a:cubicBezTo>
                    <a:pt x="40" y="41"/>
                    <a:pt x="40" y="41"/>
                    <a:pt x="40" y="41"/>
                  </a:cubicBezTo>
                  <a:cubicBezTo>
                    <a:pt x="41" y="41"/>
                    <a:pt x="41" y="40"/>
                    <a:pt x="41" y="41"/>
                  </a:cubicBezTo>
                  <a:cubicBezTo>
                    <a:pt x="41" y="41"/>
                    <a:pt x="41" y="41"/>
                    <a:pt x="41" y="41"/>
                  </a:cubicBezTo>
                  <a:cubicBezTo>
                    <a:pt x="40" y="41"/>
                    <a:pt x="40" y="41"/>
                    <a:pt x="40" y="41"/>
                  </a:cubicBezTo>
                  <a:cubicBezTo>
                    <a:pt x="41" y="41"/>
                    <a:pt x="40" y="42"/>
                    <a:pt x="41" y="42"/>
                  </a:cubicBezTo>
                  <a:cubicBezTo>
                    <a:pt x="41" y="43"/>
                    <a:pt x="40" y="42"/>
                    <a:pt x="40" y="43"/>
                  </a:cubicBezTo>
                  <a:cubicBezTo>
                    <a:pt x="40" y="43"/>
                    <a:pt x="41" y="43"/>
                    <a:pt x="41" y="43"/>
                  </a:cubicBezTo>
                  <a:cubicBezTo>
                    <a:pt x="41" y="43"/>
                    <a:pt x="40" y="43"/>
                    <a:pt x="40" y="44"/>
                  </a:cubicBezTo>
                  <a:cubicBezTo>
                    <a:pt x="40" y="44"/>
                    <a:pt x="40" y="44"/>
                    <a:pt x="39" y="44"/>
                  </a:cubicBezTo>
                  <a:cubicBezTo>
                    <a:pt x="40" y="44"/>
                    <a:pt x="41" y="44"/>
                    <a:pt x="41" y="44"/>
                  </a:cubicBezTo>
                  <a:cubicBezTo>
                    <a:pt x="41" y="45"/>
                    <a:pt x="41" y="45"/>
                    <a:pt x="41" y="45"/>
                  </a:cubicBezTo>
                  <a:cubicBezTo>
                    <a:pt x="41" y="46"/>
                    <a:pt x="41" y="46"/>
                    <a:pt x="40" y="47"/>
                  </a:cubicBezTo>
                  <a:cubicBezTo>
                    <a:pt x="40" y="47"/>
                    <a:pt x="39" y="47"/>
                    <a:pt x="38" y="48"/>
                  </a:cubicBezTo>
                  <a:cubicBezTo>
                    <a:pt x="37" y="47"/>
                    <a:pt x="36" y="47"/>
                    <a:pt x="36" y="46"/>
                  </a:cubicBezTo>
                  <a:cubicBezTo>
                    <a:pt x="36" y="46"/>
                    <a:pt x="36" y="46"/>
                    <a:pt x="36" y="46"/>
                  </a:cubicBezTo>
                  <a:cubicBezTo>
                    <a:pt x="35" y="46"/>
                    <a:pt x="35" y="46"/>
                    <a:pt x="35" y="46"/>
                  </a:cubicBezTo>
                  <a:cubicBezTo>
                    <a:pt x="34" y="46"/>
                    <a:pt x="33" y="46"/>
                    <a:pt x="31" y="46"/>
                  </a:cubicBezTo>
                  <a:cubicBezTo>
                    <a:pt x="31" y="46"/>
                    <a:pt x="31" y="46"/>
                    <a:pt x="31" y="47"/>
                  </a:cubicBezTo>
                  <a:cubicBezTo>
                    <a:pt x="31" y="47"/>
                    <a:pt x="31" y="46"/>
                    <a:pt x="31" y="46"/>
                  </a:cubicBezTo>
                  <a:cubicBezTo>
                    <a:pt x="30" y="46"/>
                    <a:pt x="29" y="46"/>
                    <a:pt x="28" y="46"/>
                  </a:cubicBezTo>
                  <a:cubicBezTo>
                    <a:pt x="28" y="46"/>
                    <a:pt x="27" y="46"/>
                    <a:pt x="27" y="46"/>
                  </a:cubicBezTo>
                  <a:cubicBezTo>
                    <a:pt x="27" y="45"/>
                    <a:pt x="28" y="45"/>
                    <a:pt x="29" y="45"/>
                  </a:cubicBezTo>
                  <a:cubicBezTo>
                    <a:pt x="29" y="44"/>
                    <a:pt x="28" y="44"/>
                    <a:pt x="28" y="44"/>
                  </a:cubicBezTo>
                  <a:cubicBezTo>
                    <a:pt x="28" y="44"/>
                    <a:pt x="27" y="45"/>
                    <a:pt x="27" y="45"/>
                  </a:cubicBezTo>
                  <a:cubicBezTo>
                    <a:pt x="27" y="44"/>
                    <a:pt x="27" y="44"/>
                    <a:pt x="27" y="44"/>
                  </a:cubicBezTo>
                  <a:cubicBezTo>
                    <a:pt x="28" y="44"/>
                    <a:pt x="28" y="44"/>
                    <a:pt x="28" y="44"/>
                  </a:cubicBezTo>
                  <a:cubicBezTo>
                    <a:pt x="29" y="43"/>
                    <a:pt x="31" y="43"/>
                    <a:pt x="31" y="42"/>
                  </a:cubicBezTo>
                  <a:cubicBezTo>
                    <a:pt x="31" y="42"/>
                    <a:pt x="31" y="41"/>
                    <a:pt x="31" y="42"/>
                  </a:cubicBezTo>
                  <a:cubicBezTo>
                    <a:pt x="30" y="42"/>
                    <a:pt x="29" y="42"/>
                    <a:pt x="28" y="43"/>
                  </a:cubicBezTo>
                  <a:cubicBezTo>
                    <a:pt x="28" y="42"/>
                    <a:pt x="29" y="42"/>
                    <a:pt x="29" y="42"/>
                  </a:cubicBezTo>
                  <a:cubicBezTo>
                    <a:pt x="29" y="42"/>
                    <a:pt x="29" y="42"/>
                    <a:pt x="29" y="42"/>
                  </a:cubicBezTo>
                  <a:cubicBezTo>
                    <a:pt x="28" y="42"/>
                    <a:pt x="27" y="43"/>
                    <a:pt x="26" y="44"/>
                  </a:cubicBezTo>
                  <a:cubicBezTo>
                    <a:pt x="25" y="44"/>
                    <a:pt x="25" y="44"/>
                    <a:pt x="25" y="44"/>
                  </a:cubicBezTo>
                  <a:cubicBezTo>
                    <a:pt x="24" y="44"/>
                    <a:pt x="25" y="43"/>
                    <a:pt x="25" y="43"/>
                  </a:cubicBezTo>
                  <a:cubicBezTo>
                    <a:pt x="26" y="43"/>
                    <a:pt x="27" y="42"/>
                    <a:pt x="28" y="42"/>
                  </a:cubicBezTo>
                  <a:cubicBezTo>
                    <a:pt x="28" y="41"/>
                    <a:pt x="28" y="41"/>
                    <a:pt x="27" y="41"/>
                  </a:cubicBezTo>
                  <a:cubicBezTo>
                    <a:pt x="27" y="41"/>
                    <a:pt x="27" y="41"/>
                    <a:pt x="27" y="41"/>
                  </a:cubicBezTo>
                  <a:cubicBezTo>
                    <a:pt x="26" y="41"/>
                    <a:pt x="25" y="42"/>
                    <a:pt x="24" y="42"/>
                  </a:cubicBezTo>
                  <a:cubicBezTo>
                    <a:pt x="25" y="42"/>
                    <a:pt x="26" y="41"/>
                    <a:pt x="26" y="41"/>
                  </a:cubicBezTo>
                  <a:cubicBezTo>
                    <a:pt x="27" y="41"/>
                    <a:pt x="26" y="41"/>
                    <a:pt x="26" y="41"/>
                  </a:cubicBezTo>
                  <a:cubicBezTo>
                    <a:pt x="25" y="40"/>
                    <a:pt x="24" y="41"/>
                    <a:pt x="24" y="41"/>
                  </a:cubicBezTo>
                  <a:cubicBezTo>
                    <a:pt x="23" y="41"/>
                    <a:pt x="22" y="42"/>
                    <a:pt x="21" y="42"/>
                  </a:cubicBezTo>
                  <a:cubicBezTo>
                    <a:pt x="22" y="42"/>
                    <a:pt x="23" y="42"/>
                    <a:pt x="23" y="41"/>
                  </a:cubicBezTo>
                  <a:cubicBezTo>
                    <a:pt x="24" y="41"/>
                    <a:pt x="25" y="40"/>
                    <a:pt x="26" y="40"/>
                  </a:cubicBezTo>
                  <a:cubicBezTo>
                    <a:pt x="26" y="40"/>
                    <a:pt x="26" y="40"/>
                    <a:pt x="26" y="40"/>
                  </a:cubicBezTo>
                  <a:cubicBezTo>
                    <a:pt x="26" y="40"/>
                    <a:pt x="26" y="40"/>
                    <a:pt x="26" y="40"/>
                  </a:cubicBezTo>
                  <a:cubicBezTo>
                    <a:pt x="26" y="40"/>
                    <a:pt x="26" y="40"/>
                    <a:pt x="25" y="40"/>
                  </a:cubicBezTo>
                  <a:cubicBezTo>
                    <a:pt x="25" y="39"/>
                    <a:pt x="27" y="39"/>
                    <a:pt x="27" y="39"/>
                  </a:cubicBezTo>
                  <a:cubicBezTo>
                    <a:pt x="28" y="38"/>
                    <a:pt x="27" y="38"/>
                    <a:pt x="27" y="38"/>
                  </a:cubicBezTo>
                  <a:cubicBezTo>
                    <a:pt x="26" y="37"/>
                    <a:pt x="25" y="38"/>
                    <a:pt x="25" y="38"/>
                  </a:cubicBezTo>
                  <a:cubicBezTo>
                    <a:pt x="25" y="37"/>
                    <a:pt x="26" y="37"/>
                    <a:pt x="26" y="37"/>
                  </a:cubicBezTo>
                  <a:cubicBezTo>
                    <a:pt x="26" y="37"/>
                    <a:pt x="27" y="36"/>
                    <a:pt x="27" y="36"/>
                  </a:cubicBezTo>
                  <a:cubicBezTo>
                    <a:pt x="26" y="36"/>
                    <a:pt x="25" y="36"/>
                    <a:pt x="25" y="36"/>
                  </a:cubicBezTo>
                  <a:cubicBezTo>
                    <a:pt x="26" y="35"/>
                    <a:pt x="27" y="36"/>
                    <a:pt x="27" y="35"/>
                  </a:cubicBezTo>
                  <a:cubicBezTo>
                    <a:pt x="27" y="35"/>
                    <a:pt x="26" y="36"/>
                    <a:pt x="25" y="35"/>
                  </a:cubicBezTo>
                  <a:cubicBezTo>
                    <a:pt x="25" y="35"/>
                    <a:pt x="24" y="35"/>
                    <a:pt x="25" y="35"/>
                  </a:cubicBezTo>
                  <a:cubicBezTo>
                    <a:pt x="25" y="34"/>
                    <a:pt x="25" y="34"/>
                    <a:pt x="26" y="34"/>
                  </a:cubicBezTo>
                  <a:cubicBezTo>
                    <a:pt x="26" y="34"/>
                    <a:pt x="26" y="34"/>
                    <a:pt x="27" y="34"/>
                  </a:cubicBezTo>
                  <a:cubicBezTo>
                    <a:pt x="27" y="34"/>
                    <a:pt x="27" y="33"/>
                    <a:pt x="27" y="33"/>
                  </a:cubicBezTo>
                  <a:cubicBezTo>
                    <a:pt x="28" y="32"/>
                    <a:pt x="29" y="32"/>
                    <a:pt x="29" y="32"/>
                  </a:cubicBezTo>
                  <a:cubicBezTo>
                    <a:pt x="29" y="32"/>
                    <a:pt x="28" y="32"/>
                    <a:pt x="28" y="31"/>
                  </a:cubicBezTo>
                  <a:cubicBezTo>
                    <a:pt x="27" y="32"/>
                    <a:pt x="25" y="32"/>
                    <a:pt x="23" y="33"/>
                  </a:cubicBezTo>
                  <a:cubicBezTo>
                    <a:pt x="22" y="33"/>
                    <a:pt x="21" y="33"/>
                    <a:pt x="20" y="33"/>
                  </a:cubicBezTo>
                  <a:cubicBezTo>
                    <a:pt x="20" y="33"/>
                    <a:pt x="19" y="34"/>
                    <a:pt x="19" y="34"/>
                  </a:cubicBezTo>
                  <a:cubicBezTo>
                    <a:pt x="19" y="34"/>
                    <a:pt x="19" y="34"/>
                    <a:pt x="19" y="33"/>
                  </a:cubicBezTo>
                  <a:cubicBezTo>
                    <a:pt x="19" y="33"/>
                    <a:pt x="18" y="33"/>
                    <a:pt x="18" y="33"/>
                  </a:cubicBezTo>
                  <a:cubicBezTo>
                    <a:pt x="18" y="34"/>
                    <a:pt x="19" y="35"/>
                    <a:pt x="18" y="35"/>
                  </a:cubicBezTo>
                  <a:cubicBezTo>
                    <a:pt x="18" y="35"/>
                    <a:pt x="17" y="35"/>
                    <a:pt x="17" y="36"/>
                  </a:cubicBezTo>
                  <a:cubicBezTo>
                    <a:pt x="16" y="36"/>
                    <a:pt x="17" y="37"/>
                    <a:pt x="16" y="37"/>
                  </a:cubicBezTo>
                  <a:cubicBezTo>
                    <a:pt x="15" y="37"/>
                    <a:pt x="15" y="38"/>
                    <a:pt x="14" y="38"/>
                  </a:cubicBezTo>
                  <a:cubicBezTo>
                    <a:pt x="14" y="38"/>
                    <a:pt x="14" y="38"/>
                    <a:pt x="14" y="38"/>
                  </a:cubicBezTo>
                  <a:cubicBezTo>
                    <a:pt x="13" y="38"/>
                    <a:pt x="12" y="39"/>
                    <a:pt x="11" y="39"/>
                  </a:cubicBezTo>
                  <a:cubicBezTo>
                    <a:pt x="11" y="40"/>
                    <a:pt x="11" y="40"/>
                    <a:pt x="10" y="40"/>
                  </a:cubicBezTo>
                  <a:cubicBezTo>
                    <a:pt x="10" y="40"/>
                    <a:pt x="10" y="40"/>
                    <a:pt x="10" y="40"/>
                  </a:cubicBezTo>
                  <a:cubicBezTo>
                    <a:pt x="9" y="40"/>
                    <a:pt x="9" y="40"/>
                    <a:pt x="9" y="40"/>
                  </a:cubicBezTo>
                  <a:cubicBezTo>
                    <a:pt x="10" y="40"/>
                    <a:pt x="10" y="40"/>
                    <a:pt x="10" y="39"/>
                  </a:cubicBezTo>
                  <a:cubicBezTo>
                    <a:pt x="9" y="40"/>
                    <a:pt x="7" y="40"/>
                    <a:pt x="6" y="40"/>
                  </a:cubicBezTo>
                  <a:cubicBezTo>
                    <a:pt x="5" y="39"/>
                    <a:pt x="5" y="40"/>
                    <a:pt x="5" y="40"/>
                  </a:cubicBezTo>
                  <a:cubicBezTo>
                    <a:pt x="4" y="40"/>
                    <a:pt x="4" y="40"/>
                    <a:pt x="4" y="41"/>
                  </a:cubicBezTo>
                  <a:cubicBezTo>
                    <a:pt x="4" y="41"/>
                    <a:pt x="4" y="41"/>
                    <a:pt x="4" y="41"/>
                  </a:cubicBezTo>
                  <a:cubicBezTo>
                    <a:pt x="3" y="42"/>
                    <a:pt x="2" y="42"/>
                    <a:pt x="1" y="43"/>
                  </a:cubicBezTo>
                  <a:cubicBezTo>
                    <a:pt x="0" y="43"/>
                    <a:pt x="0" y="43"/>
                    <a:pt x="0" y="43"/>
                  </a:cubicBezTo>
                  <a:cubicBezTo>
                    <a:pt x="0" y="43"/>
                    <a:pt x="0" y="43"/>
                    <a:pt x="1" y="43"/>
                  </a:cubicBezTo>
                  <a:cubicBezTo>
                    <a:pt x="2" y="42"/>
                    <a:pt x="3" y="41"/>
                    <a:pt x="5" y="40"/>
                  </a:cubicBezTo>
                  <a:cubicBezTo>
                    <a:pt x="5" y="40"/>
                    <a:pt x="5" y="40"/>
                    <a:pt x="5" y="40"/>
                  </a:cubicBezTo>
                  <a:cubicBezTo>
                    <a:pt x="4" y="40"/>
                    <a:pt x="3" y="41"/>
                    <a:pt x="2" y="41"/>
                  </a:cubicBezTo>
                  <a:cubicBezTo>
                    <a:pt x="2" y="41"/>
                    <a:pt x="2" y="40"/>
                    <a:pt x="2" y="40"/>
                  </a:cubicBezTo>
                  <a:cubicBezTo>
                    <a:pt x="2" y="40"/>
                    <a:pt x="3" y="40"/>
                    <a:pt x="2" y="39"/>
                  </a:cubicBezTo>
                  <a:cubicBezTo>
                    <a:pt x="2" y="39"/>
                    <a:pt x="2" y="39"/>
                    <a:pt x="2" y="38"/>
                  </a:cubicBezTo>
                  <a:cubicBezTo>
                    <a:pt x="2" y="38"/>
                    <a:pt x="2" y="37"/>
                    <a:pt x="2" y="37"/>
                  </a:cubicBezTo>
                  <a:cubicBezTo>
                    <a:pt x="1" y="37"/>
                    <a:pt x="2" y="36"/>
                    <a:pt x="2" y="36"/>
                  </a:cubicBezTo>
                  <a:cubicBezTo>
                    <a:pt x="2" y="36"/>
                    <a:pt x="2" y="35"/>
                    <a:pt x="2" y="34"/>
                  </a:cubicBezTo>
                  <a:cubicBezTo>
                    <a:pt x="2" y="34"/>
                    <a:pt x="3" y="34"/>
                    <a:pt x="3" y="34"/>
                  </a:cubicBezTo>
                  <a:cubicBezTo>
                    <a:pt x="2" y="34"/>
                    <a:pt x="2" y="34"/>
                    <a:pt x="2" y="34"/>
                  </a:cubicBezTo>
                  <a:cubicBezTo>
                    <a:pt x="2" y="34"/>
                    <a:pt x="2" y="34"/>
                    <a:pt x="2" y="34"/>
                  </a:cubicBezTo>
                  <a:cubicBezTo>
                    <a:pt x="2" y="34"/>
                    <a:pt x="2" y="34"/>
                    <a:pt x="2" y="34"/>
                  </a:cubicBezTo>
                  <a:cubicBezTo>
                    <a:pt x="2" y="34"/>
                    <a:pt x="1" y="34"/>
                    <a:pt x="1" y="34"/>
                  </a:cubicBezTo>
                  <a:cubicBezTo>
                    <a:pt x="1" y="34"/>
                    <a:pt x="2" y="34"/>
                    <a:pt x="2" y="34"/>
                  </a:cubicBezTo>
                  <a:cubicBezTo>
                    <a:pt x="2" y="34"/>
                    <a:pt x="2" y="34"/>
                    <a:pt x="2" y="34"/>
                  </a:cubicBezTo>
                  <a:cubicBezTo>
                    <a:pt x="2" y="33"/>
                    <a:pt x="2" y="33"/>
                    <a:pt x="2" y="33"/>
                  </a:cubicBezTo>
                  <a:cubicBezTo>
                    <a:pt x="2" y="33"/>
                    <a:pt x="1" y="33"/>
                    <a:pt x="1" y="33"/>
                  </a:cubicBezTo>
                  <a:cubicBezTo>
                    <a:pt x="1" y="34"/>
                    <a:pt x="2" y="33"/>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0" y="34"/>
                    <a:pt x="0" y="34"/>
                  </a:cubicBezTo>
                  <a:cubicBezTo>
                    <a:pt x="0" y="34"/>
                    <a:pt x="0" y="34"/>
                    <a:pt x="1" y="34"/>
                  </a:cubicBezTo>
                  <a:cubicBezTo>
                    <a:pt x="1" y="34"/>
                    <a:pt x="1" y="34"/>
                    <a:pt x="1" y="34"/>
                  </a:cubicBezTo>
                  <a:cubicBezTo>
                    <a:pt x="1" y="33"/>
                    <a:pt x="0" y="33"/>
                    <a:pt x="0" y="33"/>
                  </a:cubicBezTo>
                  <a:cubicBezTo>
                    <a:pt x="0" y="33"/>
                    <a:pt x="1" y="32"/>
                    <a:pt x="1" y="32"/>
                  </a:cubicBezTo>
                  <a:cubicBezTo>
                    <a:pt x="1" y="32"/>
                    <a:pt x="2" y="32"/>
                    <a:pt x="2" y="32"/>
                  </a:cubicBezTo>
                  <a:cubicBezTo>
                    <a:pt x="2" y="32"/>
                    <a:pt x="2" y="32"/>
                    <a:pt x="2" y="32"/>
                  </a:cubicBezTo>
                  <a:cubicBezTo>
                    <a:pt x="1" y="32"/>
                    <a:pt x="2" y="31"/>
                    <a:pt x="1" y="31"/>
                  </a:cubicBezTo>
                  <a:cubicBezTo>
                    <a:pt x="1" y="31"/>
                    <a:pt x="2" y="30"/>
                    <a:pt x="2" y="30"/>
                  </a:cubicBezTo>
                  <a:cubicBezTo>
                    <a:pt x="3" y="30"/>
                    <a:pt x="3" y="30"/>
                    <a:pt x="3" y="30"/>
                  </a:cubicBezTo>
                  <a:cubicBezTo>
                    <a:pt x="3" y="30"/>
                    <a:pt x="3" y="30"/>
                    <a:pt x="3" y="30"/>
                  </a:cubicBezTo>
                  <a:cubicBezTo>
                    <a:pt x="3" y="30"/>
                    <a:pt x="3" y="30"/>
                    <a:pt x="3" y="30"/>
                  </a:cubicBezTo>
                  <a:cubicBezTo>
                    <a:pt x="4" y="29"/>
                    <a:pt x="3" y="29"/>
                    <a:pt x="3" y="29"/>
                  </a:cubicBezTo>
                  <a:cubicBezTo>
                    <a:pt x="4" y="29"/>
                    <a:pt x="4" y="30"/>
                    <a:pt x="4" y="30"/>
                  </a:cubicBezTo>
                  <a:cubicBezTo>
                    <a:pt x="4" y="30"/>
                    <a:pt x="3" y="30"/>
                    <a:pt x="3" y="30"/>
                  </a:cubicBezTo>
                  <a:cubicBezTo>
                    <a:pt x="3" y="30"/>
                    <a:pt x="3" y="30"/>
                    <a:pt x="3" y="30"/>
                  </a:cubicBezTo>
                  <a:cubicBezTo>
                    <a:pt x="3" y="30"/>
                    <a:pt x="3" y="30"/>
                    <a:pt x="3" y="30"/>
                  </a:cubicBezTo>
                  <a:cubicBezTo>
                    <a:pt x="3" y="30"/>
                    <a:pt x="3" y="30"/>
                    <a:pt x="3" y="30"/>
                  </a:cubicBezTo>
                  <a:cubicBezTo>
                    <a:pt x="4" y="30"/>
                    <a:pt x="4" y="30"/>
                    <a:pt x="4" y="30"/>
                  </a:cubicBezTo>
                  <a:cubicBezTo>
                    <a:pt x="4" y="30"/>
                    <a:pt x="3" y="30"/>
                    <a:pt x="4" y="30"/>
                  </a:cubicBezTo>
                  <a:cubicBezTo>
                    <a:pt x="4" y="31"/>
                    <a:pt x="4" y="31"/>
                    <a:pt x="4" y="31"/>
                  </a:cubicBezTo>
                  <a:cubicBezTo>
                    <a:pt x="4" y="30"/>
                    <a:pt x="4" y="30"/>
                    <a:pt x="4" y="30"/>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3" y="31"/>
                    <a:pt x="4" y="31"/>
                    <a:pt x="4" y="31"/>
                  </a:cubicBezTo>
                  <a:cubicBezTo>
                    <a:pt x="3" y="31"/>
                    <a:pt x="3" y="31"/>
                    <a:pt x="3" y="31"/>
                  </a:cubicBezTo>
                  <a:cubicBezTo>
                    <a:pt x="3" y="31"/>
                    <a:pt x="3" y="31"/>
                    <a:pt x="3" y="31"/>
                  </a:cubicBezTo>
                  <a:cubicBezTo>
                    <a:pt x="3" y="31"/>
                    <a:pt x="3" y="31"/>
                    <a:pt x="3" y="31"/>
                  </a:cubicBezTo>
                  <a:cubicBezTo>
                    <a:pt x="3" y="31"/>
                    <a:pt x="3" y="31"/>
                    <a:pt x="3" y="31"/>
                  </a:cubicBezTo>
                  <a:cubicBezTo>
                    <a:pt x="3" y="32"/>
                    <a:pt x="3" y="32"/>
                    <a:pt x="3" y="32"/>
                  </a:cubicBezTo>
                  <a:cubicBezTo>
                    <a:pt x="3" y="32"/>
                    <a:pt x="3" y="33"/>
                    <a:pt x="3" y="33"/>
                  </a:cubicBezTo>
                  <a:cubicBezTo>
                    <a:pt x="4" y="33"/>
                    <a:pt x="4" y="32"/>
                    <a:pt x="5" y="32"/>
                  </a:cubicBezTo>
                  <a:cubicBezTo>
                    <a:pt x="6" y="32"/>
                    <a:pt x="4" y="31"/>
                    <a:pt x="5" y="31"/>
                  </a:cubicBezTo>
                  <a:cubicBezTo>
                    <a:pt x="6" y="31"/>
                    <a:pt x="6" y="31"/>
                    <a:pt x="6" y="30"/>
                  </a:cubicBezTo>
                  <a:cubicBezTo>
                    <a:pt x="6" y="30"/>
                    <a:pt x="6" y="30"/>
                    <a:pt x="7" y="30"/>
                  </a:cubicBezTo>
                  <a:cubicBezTo>
                    <a:pt x="7" y="29"/>
                    <a:pt x="8" y="30"/>
                    <a:pt x="9" y="29"/>
                  </a:cubicBezTo>
                  <a:cubicBezTo>
                    <a:pt x="9" y="29"/>
                    <a:pt x="10" y="29"/>
                    <a:pt x="10" y="29"/>
                  </a:cubicBezTo>
                  <a:cubicBezTo>
                    <a:pt x="11" y="29"/>
                    <a:pt x="11" y="29"/>
                    <a:pt x="11" y="29"/>
                  </a:cubicBezTo>
                  <a:cubicBezTo>
                    <a:pt x="12" y="29"/>
                    <a:pt x="12" y="29"/>
                    <a:pt x="12" y="28"/>
                  </a:cubicBezTo>
                  <a:cubicBezTo>
                    <a:pt x="12" y="28"/>
                    <a:pt x="12" y="27"/>
                    <a:pt x="12" y="27"/>
                  </a:cubicBezTo>
                  <a:cubicBezTo>
                    <a:pt x="12" y="27"/>
                    <a:pt x="13" y="27"/>
                    <a:pt x="13" y="27"/>
                  </a:cubicBezTo>
                  <a:cubicBezTo>
                    <a:pt x="13" y="27"/>
                    <a:pt x="13" y="27"/>
                    <a:pt x="14" y="27"/>
                  </a:cubicBezTo>
                  <a:cubicBezTo>
                    <a:pt x="14" y="27"/>
                    <a:pt x="15" y="27"/>
                    <a:pt x="15" y="27"/>
                  </a:cubicBezTo>
                  <a:cubicBezTo>
                    <a:pt x="14" y="26"/>
                    <a:pt x="13" y="27"/>
                    <a:pt x="12" y="26"/>
                  </a:cubicBezTo>
                  <a:cubicBezTo>
                    <a:pt x="12" y="26"/>
                    <a:pt x="13" y="26"/>
                    <a:pt x="13" y="26"/>
                  </a:cubicBezTo>
                  <a:cubicBezTo>
                    <a:pt x="14" y="26"/>
                    <a:pt x="14" y="27"/>
                    <a:pt x="15" y="26"/>
                  </a:cubicBezTo>
                  <a:cubicBezTo>
                    <a:pt x="15" y="26"/>
                    <a:pt x="15" y="26"/>
                    <a:pt x="15" y="26"/>
                  </a:cubicBezTo>
                  <a:cubicBezTo>
                    <a:pt x="14" y="26"/>
                    <a:pt x="13" y="26"/>
                    <a:pt x="13" y="26"/>
                  </a:cubicBezTo>
                  <a:cubicBezTo>
                    <a:pt x="14" y="25"/>
                    <a:pt x="15" y="26"/>
                    <a:pt x="16" y="25"/>
                  </a:cubicBezTo>
                  <a:cubicBezTo>
                    <a:pt x="17" y="25"/>
                    <a:pt x="17" y="25"/>
                    <a:pt x="18" y="24"/>
                  </a:cubicBezTo>
                  <a:cubicBezTo>
                    <a:pt x="18" y="24"/>
                    <a:pt x="17" y="24"/>
                    <a:pt x="17" y="23"/>
                  </a:cubicBezTo>
                  <a:cubicBezTo>
                    <a:pt x="18" y="22"/>
                    <a:pt x="18" y="21"/>
                    <a:pt x="19" y="21"/>
                  </a:cubicBezTo>
                  <a:cubicBezTo>
                    <a:pt x="20" y="22"/>
                    <a:pt x="21" y="22"/>
                    <a:pt x="21" y="22"/>
                  </a:cubicBezTo>
                  <a:cubicBezTo>
                    <a:pt x="21" y="22"/>
                    <a:pt x="21" y="22"/>
                    <a:pt x="22" y="22"/>
                  </a:cubicBezTo>
                  <a:cubicBezTo>
                    <a:pt x="22" y="21"/>
                    <a:pt x="21" y="21"/>
                    <a:pt x="21" y="21"/>
                  </a:cubicBezTo>
                  <a:cubicBezTo>
                    <a:pt x="21" y="20"/>
                    <a:pt x="20" y="20"/>
                    <a:pt x="20" y="19"/>
                  </a:cubicBezTo>
                  <a:cubicBezTo>
                    <a:pt x="20" y="19"/>
                    <a:pt x="21" y="20"/>
                    <a:pt x="21" y="20"/>
                  </a:cubicBezTo>
                  <a:cubicBezTo>
                    <a:pt x="21" y="21"/>
                    <a:pt x="21" y="20"/>
                    <a:pt x="21" y="21"/>
                  </a:cubicBezTo>
                  <a:cubicBezTo>
                    <a:pt x="22" y="21"/>
                    <a:pt x="22" y="22"/>
                    <a:pt x="22" y="22"/>
                  </a:cubicBezTo>
                  <a:cubicBezTo>
                    <a:pt x="23" y="22"/>
                    <a:pt x="23" y="21"/>
                    <a:pt x="24" y="21"/>
                  </a:cubicBezTo>
                  <a:cubicBezTo>
                    <a:pt x="25" y="21"/>
                    <a:pt x="26" y="21"/>
                    <a:pt x="26" y="21"/>
                  </a:cubicBezTo>
                  <a:cubicBezTo>
                    <a:pt x="27" y="20"/>
                    <a:pt x="28" y="20"/>
                    <a:pt x="29" y="19"/>
                  </a:cubicBezTo>
                  <a:cubicBezTo>
                    <a:pt x="28" y="19"/>
                    <a:pt x="28" y="19"/>
                    <a:pt x="28" y="19"/>
                  </a:cubicBezTo>
                  <a:cubicBezTo>
                    <a:pt x="29" y="19"/>
                    <a:pt x="29" y="19"/>
                    <a:pt x="29" y="19"/>
                  </a:cubicBezTo>
                  <a:cubicBezTo>
                    <a:pt x="29" y="19"/>
                    <a:pt x="27" y="19"/>
                    <a:pt x="28" y="18"/>
                  </a:cubicBezTo>
                  <a:cubicBezTo>
                    <a:pt x="29" y="18"/>
                    <a:pt x="30" y="18"/>
                    <a:pt x="30" y="18"/>
                  </a:cubicBezTo>
                  <a:cubicBezTo>
                    <a:pt x="31" y="18"/>
                    <a:pt x="31" y="18"/>
                    <a:pt x="31" y="17"/>
                  </a:cubicBezTo>
                  <a:cubicBezTo>
                    <a:pt x="31" y="17"/>
                    <a:pt x="30" y="17"/>
                    <a:pt x="29" y="16"/>
                  </a:cubicBezTo>
                  <a:cubicBezTo>
                    <a:pt x="28" y="16"/>
                    <a:pt x="26" y="15"/>
                    <a:pt x="26" y="14"/>
                  </a:cubicBezTo>
                  <a:cubicBezTo>
                    <a:pt x="25" y="14"/>
                    <a:pt x="25" y="14"/>
                    <a:pt x="24" y="14"/>
                  </a:cubicBezTo>
                  <a:cubicBezTo>
                    <a:pt x="24" y="14"/>
                    <a:pt x="24" y="14"/>
                    <a:pt x="24" y="14"/>
                  </a:cubicBezTo>
                  <a:cubicBezTo>
                    <a:pt x="24" y="14"/>
                    <a:pt x="23" y="13"/>
                    <a:pt x="24" y="13"/>
                  </a:cubicBezTo>
                  <a:cubicBezTo>
                    <a:pt x="25" y="13"/>
                    <a:pt x="25" y="13"/>
                    <a:pt x="25" y="14"/>
                  </a:cubicBezTo>
                  <a:cubicBezTo>
                    <a:pt x="26" y="14"/>
                    <a:pt x="27" y="14"/>
                    <a:pt x="28" y="14"/>
                  </a:cubicBezTo>
                  <a:cubicBezTo>
                    <a:pt x="28" y="15"/>
                    <a:pt x="28" y="15"/>
                    <a:pt x="28" y="15"/>
                  </a:cubicBezTo>
                  <a:cubicBezTo>
                    <a:pt x="28" y="16"/>
                    <a:pt x="29" y="16"/>
                    <a:pt x="30" y="16"/>
                  </a:cubicBezTo>
                  <a:cubicBezTo>
                    <a:pt x="30" y="16"/>
                    <a:pt x="31" y="16"/>
                    <a:pt x="31" y="16"/>
                  </a:cubicBezTo>
                  <a:cubicBezTo>
                    <a:pt x="32" y="16"/>
                    <a:pt x="32" y="17"/>
                    <a:pt x="32" y="17"/>
                  </a:cubicBezTo>
                  <a:cubicBezTo>
                    <a:pt x="33" y="16"/>
                    <a:pt x="33" y="16"/>
                    <a:pt x="34" y="15"/>
                  </a:cubicBezTo>
                  <a:cubicBezTo>
                    <a:pt x="34" y="15"/>
                    <a:pt x="35" y="16"/>
                    <a:pt x="36" y="15"/>
                  </a:cubicBezTo>
                  <a:cubicBezTo>
                    <a:pt x="36" y="15"/>
                    <a:pt x="36" y="15"/>
                    <a:pt x="36" y="15"/>
                  </a:cubicBezTo>
                  <a:cubicBezTo>
                    <a:pt x="36" y="14"/>
                    <a:pt x="35" y="14"/>
                    <a:pt x="35" y="14"/>
                  </a:cubicBezTo>
                  <a:cubicBezTo>
                    <a:pt x="36" y="13"/>
                    <a:pt x="36" y="14"/>
                    <a:pt x="37" y="14"/>
                  </a:cubicBezTo>
                  <a:cubicBezTo>
                    <a:pt x="37" y="13"/>
                    <a:pt x="36" y="13"/>
                    <a:pt x="36" y="13"/>
                  </a:cubicBezTo>
                  <a:cubicBezTo>
                    <a:pt x="36" y="13"/>
                    <a:pt x="36" y="13"/>
                    <a:pt x="36" y="13"/>
                  </a:cubicBezTo>
                  <a:cubicBezTo>
                    <a:pt x="37" y="13"/>
                    <a:pt x="37" y="13"/>
                    <a:pt x="37" y="13"/>
                  </a:cubicBezTo>
                  <a:cubicBezTo>
                    <a:pt x="38" y="13"/>
                    <a:pt x="37" y="13"/>
                    <a:pt x="38" y="12"/>
                  </a:cubicBezTo>
                  <a:cubicBezTo>
                    <a:pt x="38" y="12"/>
                    <a:pt x="37" y="12"/>
                    <a:pt x="37" y="12"/>
                  </a:cubicBezTo>
                  <a:cubicBezTo>
                    <a:pt x="37" y="11"/>
                    <a:pt x="37" y="10"/>
                    <a:pt x="36" y="9"/>
                  </a:cubicBezTo>
                  <a:cubicBezTo>
                    <a:pt x="36" y="9"/>
                    <a:pt x="36" y="9"/>
                    <a:pt x="36" y="9"/>
                  </a:cubicBezTo>
                  <a:cubicBezTo>
                    <a:pt x="36" y="9"/>
                    <a:pt x="37" y="9"/>
                    <a:pt x="37" y="9"/>
                  </a:cubicBezTo>
                  <a:cubicBezTo>
                    <a:pt x="37" y="10"/>
                    <a:pt x="38" y="10"/>
                    <a:pt x="38" y="11"/>
                  </a:cubicBezTo>
                  <a:cubicBezTo>
                    <a:pt x="38" y="11"/>
                    <a:pt x="38" y="11"/>
                    <a:pt x="38" y="11"/>
                  </a:cubicBezTo>
                  <a:cubicBezTo>
                    <a:pt x="38" y="11"/>
                    <a:pt x="38" y="11"/>
                    <a:pt x="38" y="11"/>
                  </a:cubicBezTo>
                  <a:cubicBezTo>
                    <a:pt x="39" y="10"/>
                    <a:pt x="39" y="10"/>
                    <a:pt x="39" y="11"/>
                  </a:cubicBezTo>
                  <a:cubicBezTo>
                    <a:pt x="39" y="11"/>
                    <a:pt x="40" y="11"/>
                    <a:pt x="40" y="11"/>
                  </a:cubicBezTo>
                  <a:cubicBezTo>
                    <a:pt x="40" y="11"/>
                    <a:pt x="40" y="11"/>
                    <a:pt x="40" y="11"/>
                  </a:cubicBezTo>
                  <a:cubicBezTo>
                    <a:pt x="40" y="11"/>
                    <a:pt x="40" y="10"/>
                    <a:pt x="39" y="10"/>
                  </a:cubicBezTo>
                  <a:cubicBezTo>
                    <a:pt x="39" y="10"/>
                    <a:pt x="40" y="10"/>
                    <a:pt x="40" y="11"/>
                  </a:cubicBezTo>
                  <a:cubicBezTo>
                    <a:pt x="40" y="11"/>
                    <a:pt x="41" y="11"/>
                    <a:pt x="41" y="10"/>
                  </a:cubicBezTo>
                  <a:cubicBezTo>
                    <a:pt x="41" y="11"/>
                    <a:pt x="40" y="12"/>
                    <a:pt x="41" y="12"/>
                  </a:cubicBezTo>
                  <a:cubicBezTo>
                    <a:pt x="42" y="12"/>
                    <a:pt x="42" y="12"/>
                    <a:pt x="43" y="12"/>
                  </a:cubicBezTo>
                  <a:cubicBezTo>
                    <a:pt x="43" y="11"/>
                    <a:pt x="42" y="10"/>
                    <a:pt x="42" y="10"/>
                  </a:cubicBezTo>
                  <a:cubicBezTo>
                    <a:pt x="41" y="10"/>
                    <a:pt x="41" y="10"/>
                    <a:pt x="41" y="10"/>
                  </a:cubicBezTo>
                  <a:cubicBezTo>
                    <a:pt x="41" y="10"/>
                    <a:pt x="41" y="10"/>
                    <a:pt x="41" y="10"/>
                  </a:cubicBezTo>
                  <a:cubicBezTo>
                    <a:pt x="40" y="9"/>
                    <a:pt x="40" y="9"/>
                    <a:pt x="40" y="9"/>
                  </a:cubicBezTo>
                  <a:cubicBezTo>
                    <a:pt x="39" y="9"/>
                    <a:pt x="39" y="8"/>
                    <a:pt x="39" y="8"/>
                  </a:cubicBezTo>
                  <a:cubicBezTo>
                    <a:pt x="38" y="8"/>
                    <a:pt x="37" y="7"/>
                    <a:pt x="37" y="7"/>
                  </a:cubicBezTo>
                  <a:cubicBezTo>
                    <a:pt x="35" y="6"/>
                    <a:pt x="34" y="5"/>
                    <a:pt x="33" y="4"/>
                  </a:cubicBezTo>
                  <a:cubicBezTo>
                    <a:pt x="33" y="3"/>
                    <a:pt x="31" y="3"/>
                    <a:pt x="31" y="2"/>
                  </a:cubicBezTo>
                  <a:cubicBezTo>
                    <a:pt x="31" y="1"/>
                    <a:pt x="31" y="1"/>
                    <a:pt x="31" y="1"/>
                  </a:cubicBezTo>
                  <a:cubicBezTo>
                    <a:pt x="32" y="2"/>
                    <a:pt x="33" y="2"/>
                    <a:pt x="33" y="3"/>
                  </a:cubicBezTo>
                  <a:cubicBezTo>
                    <a:pt x="34" y="4"/>
                    <a:pt x="36" y="5"/>
                    <a:pt x="37" y="6"/>
                  </a:cubicBezTo>
                  <a:cubicBezTo>
                    <a:pt x="38" y="6"/>
                    <a:pt x="38" y="7"/>
                    <a:pt x="39" y="7"/>
                  </a:cubicBezTo>
                  <a:cubicBezTo>
                    <a:pt x="40" y="7"/>
                    <a:pt x="42" y="7"/>
                    <a:pt x="42" y="8"/>
                  </a:cubicBezTo>
                  <a:cubicBezTo>
                    <a:pt x="43" y="9"/>
                    <a:pt x="44" y="9"/>
                    <a:pt x="45" y="10"/>
                  </a:cubicBezTo>
                  <a:cubicBezTo>
                    <a:pt x="45" y="11"/>
                    <a:pt x="46" y="11"/>
                    <a:pt x="46" y="11"/>
                  </a:cubicBezTo>
                  <a:cubicBezTo>
                    <a:pt x="47" y="11"/>
                    <a:pt x="47" y="12"/>
                    <a:pt x="48" y="12"/>
                  </a:cubicBezTo>
                  <a:cubicBezTo>
                    <a:pt x="48" y="12"/>
                    <a:pt x="48" y="13"/>
                    <a:pt x="48" y="13"/>
                  </a:cubicBezTo>
                  <a:cubicBezTo>
                    <a:pt x="49" y="13"/>
                    <a:pt x="49" y="13"/>
                    <a:pt x="49" y="13"/>
                  </a:cubicBezTo>
                  <a:cubicBezTo>
                    <a:pt x="50" y="13"/>
                    <a:pt x="50" y="13"/>
                    <a:pt x="50" y="13"/>
                  </a:cubicBezTo>
                  <a:cubicBezTo>
                    <a:pt x="50" y="12"/>
                    <a:pt x="50" y="12"/>
                    <a:pt x="50" y="12"/>
                  </a:cubicBezTo>
                  <a:cubicBezTo>
                    <a:pt x="50" y="12"/>
                    <a:pt x="51" y="12"/>
                    <a:pt x="51" y="12"/>
                  </a:cubicBezTo>
                  <a:cubicBezTo>
                    <a:pt x="49" y="12"/>
                    <a:pt x="49" y="11"/>
                    <a:pt x="48" y="11"/>
                  </a:cubicBezTo>
                  <a:cubicBezTo>
                    <a:pt x="47" y="11"/>
                    <a:pt x="47" y="11"/>
                    <a:pt x="47" y="10"/>
                  </a:cubicBezTo>
                  <a:cubicBezTo>
                    <a:pt x="48" y="10"/>
                    <a:pt x="49" y="10"/>
                    <a:pt x="50" y="10"/>
                  </a:cubicBezTo>
                  <a:cubicBezTo>
                    <a:pt x="51" y="10"/>
                    <a:pt x="52" y="11"/>
                    <a:pt x="53" y="11"/>
                  </a:cubicBezTo>
                  <a:cubicBezTo>
                    <a:pt x="54" y="11"/>
                    <a:pt x="55" y="12"/>
                    <a:pt x="57" y="11"/>
                  </a:cubicBezTo>
                  <a:cubicBezTo>
                    <a:pt x="58" y="11"/>
                    <a:pt x="59" y="11"/>
                    <a:pt x="60" y="10"/>
                  </a:cubicBezTo>
                  <a:cubicBezTo>
                    <a:pt x="60" y="10"/>
                    <a:pt x="58" y="10"/>
                    <a:pt x="59" y="10"/>
                  </a:cubicBezTo>
                  <a:cubicBezTo>
                    <a:pt x="60" y="9"/>
                    <a:pt x="61" y="9"/>
                    <a:pt x="62" y="9"/>
                  </a:cubicBezTo>
                  <a:cubicBezTo>
                    <a:pt x="62" y="8"/>
                    <a:pt x="62" y="8"/>
                    <a:pt x="62" y="8"/>
                  </a:cubicBezTo>
                  <a:cubicBezTo>
                    <a:pt x="62" y="7"/>
                    <a:pt x="62" y="7"/>
                    <a:pt x="62" y="7"/>
                  </a:cubicBezTo>
                  <a:cubicBezTo>
                    <a:pt x="62" y="7"/>
                    <a:pt x="63" y="8"/>
                    <a:pt x="63" y="8"/>
                  </a:cubicBezTo>
                  <a:cubicBezTo>
                    <a:pt x="64" y="7"/>
                    <a:pt x="63" y="7"/>
                    <a:pt x="64" y="7"/>
                  </a:cubicBezTo>
                  <a:cubicBezTo>
                    <a:pt x="64" y="6"/>
                    <a:pt x="64" y="6"/>
                    <a:pt x="64" y="6"/>
                  </a:cubicBezTo>
                  <a:cubicBezTo>
                    <a:pt x="64" y="6"/>
                    <a:pt x="64" y="6"/>
                    <a:pt x="64" y="6"/>
                  </a:cubicBezTo>
                  <a:cubicBezTo>
                    <a:pt x="64" y="5"/>
                    <a:pt x="65" y="5"/>
                    <a:pt x="64" y="5"/>
                  </a:cubicBezTo>
                  <a:cubicBezTo>
                    <a:pt x="65" y="4"/>
                    <a:pt x="65" y="4"/>
                    <a:pt x="65" y="4"/>
                  </a:cubicBezTo>
                  <a:cubicBezTo>
                    <a:pt x="64" y="3"/>
                    <a:pt x="64" y="3"/>
                    <a:pt x="63" y="3"/>
                  </a:cubicBezTo>
                  <a:cubicBezTo>
                    <a:pt x="63" y="2"/>
                    <a:pt x="63" y="2"/>
                    <a:pt x="63" y="2"/>
                  </a:cubicBezTo>
                  <a:cubicBezTo>
                    <a:pt x="62" y="1"/>
                    <a:pt x="62" y="1"/>
                    <a:pt x="62" y="0"/>
                  </a:cubicBezTo>
                  <a:cubicBezTo>
                    <a:pt x="62" y="0"/>
                    <a:pt x="62" y="0"/>
                    <a:pt x="62" y="0"/>
                  </a:cubicBezTo>
                  <a:cubicBezTo>
                    <a:pt x="63" y="0"/>
                    <a:pt x="62" y="0"/>
                    <a:pt x="63" y="1"/>
                  </a:cubicBezTo>
                  <a:cubicBezTo>
                    <a:pt x="63" y="1"/>
                    <a:pt x="63" y="1"/>
                    <a:pt x="64" y="1"/>
                  </a:cubicBezTo>
                  <a:cubicBezTo>
                    <a:pt x="64" y="2"/>
                    <a:pt x="64" y="2"/>
                    <a:pt x="64" y="2"/>
                  </a:cubicBezTo>
                  <a:cubicBezTo>
                    <a:pt x="65" y="2"/>
                    <a:pt x="65" y="2"/>
                    <a:pt x="66" y="3"/>
                  </a:cubicBezTo>
                  <a:cubicBezTo>
                    <a:pt x="66" y="3"/>
                    <a:pt x="66" y="4"/>
                    <a:pt x="66" y="4"/>
                  </a:cubicBezTo>
                  <a:cubicBezTo>
                    <a:pt x="67" y="5"/>
                    <a:pt x="67" y="5"/>
                    <a:pt x="68" y="5"/>
                  </a:cubicBezTo>
                  <a:cubicBezTo>
                    <a:pt x="68" y="5"/>
                    <a:pt x="69" y="5"/>
                    <a:pt x="69" y="5"/>
                  </a:cubicBezTo>
                  <a:cubicBezTo>
                    <a:pt x="69" y="5"/>
                    <a:pt x="69" y="5"/>
                    <a:pt x="69" y="5"/>
                  </a:cubicBezTo>
                  <a:cubicBezTo>
                    <a:pt x="69" y="5"/>
                    <a:pt x="69" y="4"/>
                    <a:pt x="69" y="4"/>
                  </a:cubicBezTo>
                  <a:cubicBezTo>
                    <a:pt x="69" y="4"/>
                    <a:pt x="69" y="4"/>
                    <a:pt x="69" y="4"/>
                  </a:cubicBezTo>
                  <a:cubicBezTo>
                    <a:pt x="69" y="5"/>
                    <a:pt x="70" y="5"/>
                    <a:pt x="70" y="5"/>
                  </a:cubicBezTo>
                  <a:cubicBezTo>
                    <a:pt x="70" y="5"/>
                    <a:pt x="71" y="5"/>
                    <a:pt x="71" y="5"/>
                  </a:cubicBezTo>
                  <a:cubicBezTo>
                    <a:pt x="72" y="5"/>
                    <a:pt x="72" y="5"/>
                    <a:pt x="73" y="5"/>
                  </a:cubicBezTo>
                  <a:cubicBezTo>
                    <a:pt x="73" y="4"/>
                    <a:pt x="73" y="4"/>
                    <a:pt x="73" y="4"/>
                  </a:cubicBezTo>
                  <a:cubicBezTo>
                    <a:pt x="73" y="4"/>
                    <a:pt x="72" y="6"/>
                    <a:pt x="74" y="5"/>
                  </a:cubicBezTo>
                  <a:cubicBezTo>
                    <a:pt x="74" y="5"/>
                    <a:pt x="74" y="6"/>
                    <a:pt x="75" y="5"/>
                  </a:cubicBezTo>
                  <a:cubicBezTo>
                    <a:pt x="75" y="6"/>
                    <a:pt x="75" y="6"/>
                    <a:pt x="75" y="6"/>
                  </a:cubicBezTo>
                  <a:cubicBezTo>
                    <a:pt x="75" y="6"/>
                    <a:pt x="76" y="6"/>
                    <a:pt x="76" y="6"/>
                  </a:cubicBezTo>
                  <a:cubicBezTo>
                    <a:pt x="76" y="6"/>
                    <a:pt x="76" y="6"/>
                    <a:pt x="76" y="6"/>
                  </a:cubicBezTo>
                  <a:cubicBezTo>
                    <a:pt x="76" y="7"/>
                    <a:pt x="75" y="7"/>
                    <a:pt x="76" y="7"/>
                  </a:cubicBezTo>
                  <a:cubicBezTo>
                    <a:pt x="76" y="7"/>
                    <a:pt x="76" y="7"/>
                    <a:pt x="76" y="7"/>
                  </a:cubicBezTo>
                  <a:cubicBezTo>
                    <a:pt x="76" y="7"/>
                    <a:pt x="76" y="8"/>
                    <a:pt x="76" y="8"/>
                  </a:cubicBezTo>
                  <a:cubicBezTo>
                    <a:pt x="76" y="8"/>
                    <a:pt x="77" y="8"/>
                    <a:pt x="77" y="8"/>
                  </a:cubicBezTo>
                  <a:cubicBezTo>
                    <a:pt x="77" y="8"/>
                    <a:pt x="76" y="8"/>
                    <a:pt x="7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2" name="Freeform 509"/>
            <p:cNvSpPr>
              <a:spLocks noChangeArrowheads="1"/>
            </p:cNvSpPr>
            <p:nvPr/>
          </p:nvSpPr>
          <p:spPr bwMode="auto">
            <a:xfrm>
              <a:off x="965200" y="422275"/>
              <a:ext cx="22225" cy="19050"/>
            </a:xfrm>
            <a:custGeom>
              <a:avLst/>
              <a:gdLst>
                <a:gd name="T0" fmla="*/ 18521 w 6"/>
                <a:gd name="T1" fmla="*/ 15240 h 5"/>
                <a:gd name="T2" fmla="*/ 7408 w 6"/>
                <a:gd name="T3" fmla="*/ 19050 h 5"/>
                <a:gd name="T4" fmla="*/ 0 w 6"/>
                <a:gd name="T5" fmla="*/ 11430 h 5"/>
                <a:gd name="T6" fmla="*/ 3704 w 6"/>
                <a:gd name="T7" fmla="*/ 3810 h 5"/>
                <a:gd name="T8" fmla="*/ 18521 w 6"/>
                <a:gd name="T9" fmla="*/ 0 h 5"/>
                <a:gd name="T10" fmla="*/ 22225 w 6"/>
                <a:gd name="T11" fmla="*/ 7620 h 5"/>
                <a:gd name="T12" fmla="*/ 18521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4" y="5"/>
                    <a:pt x="3" y="5"/>
                    <a:pt x="2" y="5"/>
                  </a:cubicBezTo>
                  <a:cubicBezTo>
                    <a:pt x="1" y="5"/>
                    <a:pt x="1" y="4"/>
                    <a:pt x="0" y="3"/>
                  </a:cubicBezTo>
                  <a:cubicBezTo>
                    <a:pt x="0" y="3"/>
                    <a:pt x="1" y="2"/>
                    <a:pt x="1" y="1"/>
                  </a:cubicBezTo>
                  <a:cubicBezTo>
                    <a:pt x="3" y="1"/>
                    <a:pt x="4" y="0"/>
                    <a:pt x="5" y="0"/>
                  </a:cubicBezTo>
                  <a:cubicBezTo>
                    <a:pt x="6" y="1"/>
                    <a:pt x="6"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3" name="Freeform 510"/>
            <p:cNvSpPr>
              <a:spLocks noChangeArrowheads="1"/>
            </p:cNvSpPr>
            <p:nvPr/>
          </p:nvSpPr>
          <p:spPr bwMode="auto">
            <a:xfrm>
              <a:off x="923925" y="304800"/>
              <a:ext cx="11113" cy="7938"/>
            </a:xfrm>
            <a:custGeom>
              <a:avLst/>
              <a:gdLst>
                <a:gd name="T0" fmla="*/ 7409 w 3"/>
                <a:gd name="T1" fmla="*/ 3969 h 2"/>
                <a:gd name="T2" fmla="*/ 3704 w 3"/>
                <a:gd name="T3" fmla="*/ 7938 h 2"/>
                <a:gd name="T4" fmla="*/ 0 w 3"/>
                <a:gd name="T5" fmla="*/ 3969 h 2"/>
                <a:gd name="T6" fmla="*/ 7409 w 3"/>
                <a:gd name="T7" fmla="*/ 0 h 2"/>
                <a:gd name="T8" fmla="*/ 11113 w 3"/>
                <a:gd name="T9" fmla="*/ 0 h 2"/>
                <a:gd name="T10" fmla="*/ 7409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1"/>
                  </a:moveTo>
                  <a:cubicBezTo>
                    <a:pt x="2" y="1"/>
                    <a:pt x="2" y="1"/>
                    <a:pt x="1" y="2"/>
                  </a:cubicBezTo>
                  <a:cubicBezTo>
                    <a:pt x="0" y="2"/>
                    <a:pt x="1" y="1"/>
                    <a:pt x="0" y="1"/>
                  </a:cubicBezTo>
                  <a:cubicBezTo>
                    <a:pt x="1" y="0"/>
                    <a:pt x="1" y="0"/>
                    <a:pt x="2" y="0"/>
                  </a:cubicBezTo>
                  <a:cubicBezTo>
                    <a:pt x="2" y="0"/>
                    <a:pt x="2" y="0"/>
                    <a:pt x="3" y="0"/>
                  </a:cubicBezTo>
                  <a:cubicBezTo>
                    <a:pt x="3" y="1"/>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4" name="Freeform 511"/>
            <p:cNvSpPr>
              <a:spLocks noChangeArrowheads="1"/>
            </p:cNvSpPr>
            <p:nvPr/>
          </p:nvSpPr>
          <p:spPr bwMode="auto">
            <a:xfrm>
              <a:off x="915988" y="293687"/>
              <a:ext cx="12700" cy="7938"/>
            </a:xfrm>
            <a:custGeom>
              <a:avLst/>
              <a:gdLst>
                <a:gd name="T0" fmla="*/ 12700 w 3"/>
                <a:gd name="T1" fmla="*/ 3969 h 2"/>
                <a:gd name="T2" fmla="*/ 8467 w 3"/>
                <a:gd name="T3" fmla="*/ 7938 h 2"/>
                <a:gd name="T4" fmla="*/ 4233 w 3"/>
                <a:gd name="T5" fmla="*/ 3969 h 2"/>
                <a:gd name="T6" fmla="*/ 4233 w 3"/>
                <a:gd name="T7" fmla="*/ 0 h 2"/>
                <a:gd name="T8" fmla="*/ 12700 w 3"/>
                <a:gd name="T9" fmla="*/ 0 h 2"/>
                <a:gd name="T10" fmla="*/ 12700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3" y="1"/>
                  </a:moveTo>
                  <a:cubicBezTo>
                    <a:pt x="2" y="2"/>
                    <a:pt x="2" y="2"/>
                    <a:pt x="2" y="2"/>
                  </a:cubicBezTo>
                  <a:cubicBezTo>
                    <a:pt x="1" y="2"/>
                    <a:pt x="0" y="2"/>
                    <a:pt x="1" y="1"/>
                  </a:cubicBezTo>
                  <a:cubicBezTo>
                    <a:pt x="1" y="1"/>
                    <a:pt x="1" y="1"/>
                    <a:pt x="1" y="0"/>
                  </a:cubicBezTo>
                  <a:cubicBezTo>
                    <a:pt x="2" y="0"/>
                    <a:pt x="2"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5" name="Freeform 512"/>
            <p:cNvSpPr>
              <a:spLocks noChangeArrowheads="1"/>
            </p:cNvSpPr>
            <p:nvPr/>
          </p:nvSpPr>
          <p:spPr bwMode="auto">
            <a:xfrm>
              <a:off x="915988" y="323850"/>
              <a:ext cx="23813" cy="15875"/>
            </a:xfrm>
            <a:custGeom>
              <a:avLst/>
              <a:gdLst>
                <a:gd name="T0" fmla="*/ 15875 w 6"/>
                <a:gd name="T1" fmla="*/ 11906 h 4"/>
                <a:gd name="T2" fmla="*/ 7938 w 6"/>
                <a:gd name="T3" fmla="*/ 15875 h 4"/>
                <a:gd name="T4" fmla="*/ 0 w 6"/>
                <a:gd name="T5" fmla="*/ 11906 h 4"/>
                <a:gd name="T6" fmla="*/ 7938 w 6"/>
                <a:gd name="T7" fmla="*/ 3969 h 4"/>
                <a:gd name="T8" fmla="*/ 15875 w 6"/>
                <a:gd name="T9" fmla="*/ 0 h 4"/>
                <a:gd name="T10" fmla="*/ 15875 w 6"/>
                <a:gd name="T11" fmla="*/ 11906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4" y="3"/>
                  </a:moveTo>
                  <a:cubicBezTo>
                    <a:pt x="4" y="4"/>
                    <a:pt x="3" y="4"/>
                    <a:pt x="2" y="4"/>
                  </a:cubicBezTo>
                  <a:cubicBezTo>
                    <a:pt x="1" y="4"/>
                    <a:pt x="0" y="3"/>
                    <a:pt x="0" y="3"/>
                  </a:cubicBezTo>
                  <a:cubicBezTo>
                    <a:pt x="0" y="2"/>
                    <a:pt x="1" y="1"/>
                    <a:pt x="2" y="1"/>
                  </a:cubicBezTo>
                  <a:cubicBezTo>
                    <a:pt x="3" y="0"/>
                    <a:pt x="3" y="0"/>
                    <a:pt x="4" y="0"/>
                  </a:cubicBezTo>
                  <a:cubicBezTo>
                    <a:pt x="5" y="1"/>
                    <a:pt x="6"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6" name="Freeform 513"/>
            <p:cNvSpPr>
              <a:spLocks noChangeArrowheads="1"/>
            </p:cNvSpPr>
            <p:nvPr/>
          </p:nvSpPr>
          <p:spPr bwMode="auto">
            <a:xfrm>
              <a:off x="819150" y="41275"/>
              <a:ext cx="25400" cy="30163"/>
            </a:xfrm>
            <a:custGeom>
              <a:avLst/>
              <a:gdLst>
                <a:gd name="T0" fmla="*/ 21771 w 7"/>
                <a:gd name="T1" fmla="*/ 30163 h 8"/>
                <a:gd name="T2" fmla="*/ 18143 w 7"/>
                <a:gd name="T3" fmla="*/ 22622 h 8"/>
                <a:gd name="T4" fmla="*/ 10886 w 7"/>
                <a:gd name="T5" fmla="*/ 18852 h 8"/>
                <a:gd name="T6" fmla="*/ 3629 w 7"/>
                <a:gd name="T7" fmla="*/ 3770 h 8"/>
                <a:gd name="T8" fmla="*/ 0 w 7"/>
                <a:gd name="T9" fmla="*/ 0 h 8"/>
                <a:gd name="T10" fmla="*/ 3629 w 7"/>
                <a:gd name="T11" fmla="*/ 0 h 8"/>
                <a:gd name="T12" fmla="*/ 3629 w 7"/>
                <a:gd name="T13" fmla="*/ 0 h 8"/>
                <a:gd name="T14" fmla="*/ 10886 w 7"/>
                <a:gd name="T15" fmla="*/ 11311 h 8"/>
                <a:gd name="T16" fmla="*/ 10886 w 7"/>
                <a:gd name="T17" fmla="*/ 11311 h 8"/>
                <a:gd name="T18" fmla="*/ 18143 w 7"/>
                <a:gd name="T19" fmla="*/ 18852 h 8"/>
                <a:gd name="T20" fmla="*/ 21771 w 7"/>
                <a:gd name="T21" fmla="*/ 30163 h 8"/>
                <a:gd name="T22" fmla="*/ 21771 w 7"/>
                <a:gd name="T23" fmla="*/ 30163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8"/>
                <a:gd name="T38" fmla="*/ 7 w 7"/>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8">
                  <a:moveTo>
                    <a:pt x="6" y="8"/>
                  </a:moveTo>
                  <a:cubicBezTo>
                    <a:pt x="5" y="8"/>
                    <a:pt x="5" y="7"/>
                    <a:pt x="5" y="6"/>
                  </a:cubicBezTo>
                  <a:cubicBezTo>
                    <a:pt x="4" y="6"/>
                    <a:pt x="4" y="5"/>
                    <a:pt x="3" y="5"/>
                  </a:cubicBezTo>
                  <a:cubicBezTo>
                    <a:pt x="2" y="4"/>
                    <a:pt x="1" y="2"/>
                    <a:pt x="1" y="1"/>
                  </a:cubicBezTo>
                  <a:cubicBezTo>
                    <a:pt x="0" y="1"/>
                    <a:pt x="0" y="1"/>
                    <a:pt x="0" y="0"/>
                  </a:cubicBezTo>
                  <a:cubicBezTo>
                    <a:pt x="0" y="0"/>
                    <a:pt x="1" y="0"/>
                    <a:pt x="1" y="0"/>
                  </a:cubicBezTo>
                  <a:cubicBezTo>
                    <a:pt x="1" y="0"/>
                    <a:pt x="1" y="0"/>
                    <a:pt x="1" y="0"/>
                  </a:cubicBezTo>
                  <a:cubicBezTo>
                    <a:pt x="2" y="1"/>
                    <a:pt x="2" y="2"/>
                    <a:pt x="3" y="3"/>
                  </a:cubicBezTo>
                  <a:cubicBezTo>
                    <a:pt x="3" y="3"/>
                    <a:pt x="3" y="3"/>
                    <a:pt x="3" y="3"/>
                  </a:cubicBezTo>
                  <a:cubicBezTo>
                    <a:pt x="3" y="4"/>
                    <a:pt x="4" y="5"/>
                    <a:pt x="5" y="5"/>
                  </a:cubicBezTo>
                  <a:cubicBezTo>
                    <a:pt x="5" y="6"/>
                    <a:pt x="6" y="7"/>
                    <a:pt x="6" y="8"/>
                  </a:cubicBezTo>
                  <a:cubicBezTo>
                    <a:pt x="7" y="8"/>
                    <a:pt x="6" y="8"/>
                    <a:pt x="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7" name="Freeform 514"/>
            <p:cNvSpPr>
              <a:spLocks noChangeArrowheads="1"/>
            </p:cNvSpPr>
            <p:nvPr/>
          </p:nvSpPr>
          <p:spPr bwMode="auto">
            <a:xfrm>
              <a:off x="819150" y="244475"/>
              <a:ext cx="85725" cy="38100"/>
            </a:xfrm>
            <a:custGeom>
              <a:avLst/>
              <a:gdLst>
                <a:gd name="T0" fmla="*/ 81998 w 23"/>
                <a:gd name="T1" fmla="*/ 26670 h 10"/>
                <a:gd name="T2" fmla="*/ 70816 w 23"/>
                <a:gd name="T3" fmla="*/ 34290 h 10"/>
                <a:gd name="T4" fmla="*/ 63362 w 23"/>
                <a:gd name="T5" fmla="*/ 38100 h 10"/>
                <a:gd name="T6" fmla="*/ 55908 w 23"/>
                <a:gd name="T7" fmla="*/ 38100 h 10"/>
                <a:gd name="T8" fmla="*/ 48453 w 23"/>
                <a:gd name="T9" fmla="*/ 34290 h 10"/>
                <a:gd name="T10" fmla="*/ 44726 w 23"/>
                <a:gd name="T11" fmla="*/ 30480 h 10"/>
                <a:gd name="T12" fmla="*/ 44726 w 23"/>
                <a:gd name="T13" fmla="*/ 30480 h 10"/>
                <a:gd name="T14" fmla="*/ 40999 w 23"/>
                <a:gd name="T15" fmla="*/ 34290 h 10"/>
                <a:gd name="T16" fmla="*/ 37272 w 23"/>
                <a:gd name="T17" fmla="*/ 30480 h 10"/>
                <a:gd name="T18" fmla="*/ 37272 w 23"/>
                <a:gd name="T19" fmla="*/ 34290 h 10"/>
                <a:gd name="T20" fmla="*/ 33545 w 23"/>
                <a:gd name="T21" fmla="*/ 34290 h 10"/>
                <a:gd name="T22" fmla="*/ 26090 w 23"/>
                <a:gd name="T23" fmla="*/ 38100 h 10"/>
                <a:gd name="T24" fmla="*/ 22363 w 23"/>
                <a:gd name="T25" fmla="*/ 38100 h 10"/>
                <a:gd name="T26" fmla="*/ 26090 w 23"/>
                <a:gd name="T27" fmla="*/ 30480 h 10"/>
                <a:gd name="T28" fmla="*/ 26090 w 23"/>
                <a:gd name="T29" fmla="*/ 30480 h 10"/>
                <a:gd name="T30" fmla="*/ 26090 w 23"/>
                <a:gd name="T31" fmla="*/ 30480 h 10"/>
                <a:gd name="T32" fmla="*/ 26090 w 23"/>
                <a:gd name="T33" fmla="*/ 26670 h 10"/>
                <a:gd name="T34" fmla="*/ 22363 w 23"/>
                <a:gd name="T35" fmla="*/ 22860 h 10"/>
                <a:gd name="T36" fmla="*/ 14909 w 23"/>
                <a:gd name="T37" fmla="*/ 22860 h 10"/>
                <a:gd name="T38" fmla="*/ 11182 w 23"/>
                <a:gd name="T39" fmla="*/ 26670 h 10"/>
                <a:gd name="T40" fmla="*/ 7454 w 23"/>
                <a:gd name="T41" fmla="*/ 26670 h 10"/>
                <a:gd name="T42" fmla="*/ 3727 w 23"/>
                <a:gd name="T43" fmla="*/ 22860 h 10"/>
                <a:gd name="T44" fmla="*/ 3727 w 23"/>
                <a:gd name="T45" fmla="*/ 19050 h 10"/>
                <a:gd name="T46" fmla="*/ 14909 w 23"/>
                <a:gd name="T47" fmla="*/ 15240 h 10"/>
                <a:gd name="T48" fmla="*/ 22363 w 23"/>
                <a:gd name="T49" fmla="*/ 15240 h 10"/>
                <a:gd name="T50" fmla="*/ 26090 w 23"/>
                <a:gd name="T51" fmla="*/ 15240 h 10"/>
                <a:gd name="T52" fmla="*/ 22363 w 23"/>
                <a:gd name="T53" fmla="*/ 19050 h 10"/>
                <a:gd name="T54" fmla="*/ 37272 w 23"/>
                <a:gd name="T55" fmla="*/ 15240 h 10"/>
                <a:gd name="T56" fmla="*/ 48453 w 23"/>
                <a:gd name="T57" fmla="*/ 15240 h 10"/>
                <a:gd name="T58" fmla="*/ 48453 w 23"/>
                <a:gd name="T59" fmla="*/ 15240 h 10"/>
                <a:gd name="T60" fmla="*/ 44726 w 23"/>
                <a:gd name="T61" fmla="*/ 15240 h 10"/>
                <a:gd name="T62" fmla="*/ 40999 w 23"/>
                <a:gd name="T63" fmla="*/ 7620 h 10"/>
                <a:gd name="T64" fmla="*/ 40999 w 23"/>
                <a:gd name="T65" fmla="*/ 3810 h 10"/>
                <a:gd name="T66" fmla="*/ 52180 w 23"/>
                <a:gd name="T67" fmla="*/ 3810 h 10"/>
                <a:gd name="T68" fmla="*/ 55908 w 23"/>
                <a:gd name="T69" fmla="*/ 7620 h 10"/>
                <a:gd name="T70" fmla="*/ 55908 w 23"/>
                <a:gd name="T71" fmla="*/ 11430 h 10"/>
                <a:gd name="T72" fmla="*/ 63362 w 23"/>
                <a:gd name="T73" fmla="*/ 7620 h 10"/>
                <a:gd name="T74" fmla="*/ 78271 w 23"/>
                <a:gd name="T75" fmla="*/ 11430 h 10"/>
                <a:gd name="T76" fmla="*/ 81998 w 23"/>
                <a:gd name="T77" fmla="*/ 26670 h 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
                <a:gd name="T118" fmla="*/ 0 h 10"/>
                <a:gd name="T119" fmla="*/ 23 w 23"/>
                <a:gd name="T120" fmla="*/ 10 h 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 h="10">
                  <a:moveTo>
                    <a:pt x="22" y="7"/>
                  </a:moveTo>
                  <a:cubicBezTo>
                    <a:pt x="21" y="7"/>
                    <a:pt x="21" y="9"/>
                    <a:pt x="19" y="9"/>
                  </a:cubicBezTo>
                  <a:cubicBezTo>
                    <a:pt x="18" y="9"/>
                    <a:pt x="18" y="10"/>
                    <a:pt x="17" y="10"/>
                  </a:cubicBezTo>
                  <a:cubicBezTo>
                    <a:pt x="16" y="10"/>
                    <a:pt x="15" y="10"/>
                    <a:pt x="15" y="10"/>
                  </a:cubicBezTo>
                  <a:cubicBezTo>
                    <a:pt x="14" y="9"/>
                    <a:pt x="14" y="9"/>
                    <a:pt x="13" y="9"/>
                  </a:cubicBezTo>
                  <a:cubicBezTo>
                    <a:pt x="13" y="8"/>
                    <a:pt x="13" y="8"/>
                    <a:pt x="12" y="8"/>
                  </a:cubicBezTo>
                  <a:cubicBezTo>
                    <a:pt x="12" y="8"/>
                    <a:pt x="12" y="8"/>
                    <a:pt x="12" y="8"/>
                  </a:cubicBezTo>
                  <a:cubicBezTo>
                    <a:pt x="11" y="8"/>
                    <a:pt x="11" y="9"/>
                    <a:pt x="11" y="9"/>
                  </a:cubicBezTo>
                  <a:cubicBezTo>
                    <a:pt x="10" y="8"/>
                    <a:pt x="10" y="8"/>
                    <a:pt x="10" y="8"/>
                  </a:cubicBezTo>
                  <a:cubicBezTo>
                    <a:pt x="10" y="9"/>
                    <a:pt x="10" y="9"/>
                    <a:pt x="10" y="9"/>
                  </a:cubicBezTo>
                  <a:cubicBezTo>
                    <a:pt x="9" y="9"/>
                    <a:pt x="10" y="8"/>
                    <a:pt x="9" y="9"/>
                  </a:cubicBezTo>
                  <a:cubicBezTo>
                    <a:pt x="8" y="9"/>
                    <a:pt x="8" y="9"/>
                    <a:pt x="7" y="10"/>
                  </a:cubicBezTo>
                  <a:cubicBezTo>
                    <a:pt x="7" y="10"/>
                    <a:pt x="7" y="10"/>
                    <a:pt x="6" y="10"/>
                  </a:cubicBezTo>
                  <a:cubicBezTo>
                    <a:pt x="7" y="9"/>
                    <a:pt x="6" y="9"/>
                    <a:pt x="7" y="8"/>
                  </a:cubicBezTo>
                  <a:cubicBezTo>
                    <a:pt x="7" y="8"/>
                    <a:pt x="7" y="8"/>
                    <a:pt x="7" y="8"/>
                  </a:cubicBezTo>
                  <a:cubicBezTo>
                    <a:pt x="7" y="8"/>
                    <a:pt x="7" y="8"/>
                    <a:pt x="7" y="8"/>
                  </a:cubicBezTo>
                  <a:cubicBezTo>
                    <a:pt x="7" y="7"/>
                    <a:pt x="6" y="7"/>
                    <a:pt x="7" y="7"/>
                  </a:cubicBezTo>
                  <a:cubicBezTo>
                    <a:pt x="7" y="6"/>
                    <a:pt x="6" y="6"/>
                    <a:pt x="6" y="6"/>
                  </a:cubicBezTo>
                  <a:cubicBezTo>
                    <a:pt x="6" y="6"/>
                    <a:pt x="5" y="6"/>
                    <a:pt x="4" y="6"/>
                  </a:cubicBezTo>
                  <a:cubicBezTo>
                    <a:pt x="4" y="6"/>
                    <a:pt x="3" y="6"/>
                    <a:pt x="3" y="7"/>
                  </a:cubicBezTo>
                  <a:cubicBezTo>
                    <a:pt x="3" y="7"/>
                    <a:pt x="2" y="7"/>
                    <a:pt x="2" y="7"/>
                  </a:cubicBezTo>
                  <a:cubicBezTo>
                    <a:pt x="1" y="7"/>
                    <a:pt x="0" y="7"/>
                    <a:pt x="1" y="6"/>
                  </a:cubicBezTo>
                  <a:cubicBezTo>
                    <a:pt x="0" y="6"/>
                    <a:pt x="1" y="6"/>
                    <a:pt x="1" y="5"/>
                  </a:cubicBezTo>
                  <a:cubicBezTo>
                    <a:pt x="2" y="4"/>
                    <a:pt x="3" y="5"/>
                    <a:pt x="4" y="4"/>
                  </a:cubicBezTo>
                  <a:cubicBezTo>
                    <a:pt x="4" y="4"/>
                    <a:pt x="5" y="4"/>
                    <a:pt x="6" y="4"/>
                  </a:cubicBezTo>
                  <a:cubicBezTo>
                    <a:pt x="6" y="4"/>
                    <a:pt x="6" y="4"/>
                    <a:pt x="7" y="4"/>
                  </a:cubicBezTo>
                  <a:cubicBezTo>
                    <a:pt x="6" y="5"/>
                    <a:pt x="6" y="5"/>
                    <a:pt x="6" y="5"/>
                  </a:cubicBezTo>
                  <a:cubicBezTo>
                    <a:pt x="8" y="5"/>
                    <a:pt x="8" y="4"/>
                    <a:pt x="10" y="4"/>
                  </a:cubicBezTo>
                  <a:cubicBezTo>
                    <a:pt x="11" y="3"/>
                    <a:pt x="12" y="4"/>
                    <a:pt x="13" y="4"/>
                  </a:cubicBezTo>
                  <a:cubicBezTo>
                    <a:pt x="13" y="4"/>
                    <a:pt x="13" y="4"/>
                    <a:pt x="13" y="4"/>
                  </a:cubicBezTo>
                  <a:cubicBezTo>
                    <a:pt x="13" y="4"/>
                    <a:pt x="12" y="4"/>
                    <a:pt x="12" y="4"/>
                  </a:cubicBezTo>
                  <a:cubicBezTo>
                    <a:pt x="11" y="3"/>
                    <a:pt x="10" y="3"/>
                    <a:pt x="11" y="2"/>
                  </a:cubicBezTo>
                  <a:cubicBezTo>
                    <a:pt x="11" y="2"/>
                    <a:pt x="11" y="2"/>
                    <a:pt x="11" y="1"/>
                  </a:cubicBezTo>
                  <a:cubicBezTo>
                    <a:pt x="12" y="1"/>
                    <a:pt x="13" y="0"/>
                    <a:pt x="14" y="1"/>
                  </a:cubicBezTo>
                  <a:cubicBezTo>
                    <a:pt x="15" y="1"/>
                    <a:pt x="15" y="1"/>
                    <a:pt x="15" y="2"/>
                  </a:cubicBezTo>
                  <a:cubicBezTo>
                    <a:pt x="15" y="3"/>
                    <a:pt x="15" y="3"/>
                    <a:pt x="15" y="3"/>
                  </a:cubicBezTo>
                  <a:cubicBezTo>
                    <a:pt x="16" y="3"/>
                    <a:pt x="16" y="2"/>
                    <a:pt x="17" y="2"/>
                  </a:cubicBezTo>
                  <a:cubicBezTo>
                    <a:pt x="19" y="1"/>
                    <a:pt x="20" y="2"/>
                    <a:pt x="21" y="3"/>
                  </a:cubicBezTo>
                  <a:cubicBezTo>
                    <a:pt x="23" y="4"/>
                    <a:pt x="23" y="5"/>
                    <a:pt x="2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8" name="Freeform 515"/>
            <p:cNvSpPr>
              <a:spLocks noChangeArrowheads="1"/>
            </p:cNvSpPr>
            <p:nvPr/>
          </p:nvSpPr>
          <p:spPr bwMode="auto">
            <a:xfrm>
              <a:off x="890588" y="320675"/>
              <a:ext cx="22225" cy="14288"/>
            </a:xfrm>
            <a:custGeom>
              <a:avLst/>
              <a:gdLst>
                <a:gd name="T0" fmla="*/ 22225 w 6"/>
                <a:gd name="T1" fmla="*/ 3572 h 4"/>
                <a:gd name="T2" fmla="*/ 18521 w 6"/>
                <a:gd name="T3" fmla="*/ 7144 h 4"/>
                <a:gd name="T4" fmla="*/ 14817 w 6"/>
                <a:gd name="T5" fmla="*/ 10716 h 4"/>
                <a:gd name="T6" fmla="*/ 3704 w 6"/>
                <a:gd name="T7" fmla="*/ 14288 h 4"/>
                <a:gd name="T8" fmla="*/ 0 w 6"/>
                <a:gd name="T9" fmla="*/ 10716 h 4"/>
                <a:gd name="T10" fmla="*/ 0 w 6"/>
                <a:gd name="T11" fmla="*/ 3572 h 4"/>
                <a:gd name="T12" fmla="*/ 11113 w 6"/>
                <a:gd name="T13" fmla="*/ 0 h 4"/>
                <a:gd name="T14" fmla="*/ 14817 w 6"/>
                <a:gd name="T15" fmla="*/ 0 h 4"/>
                <a:gd name="T16" fmla="*/ 22225 w 6"/>
                <a:gd name="T17" fmla="*/ 0 h 4"/>
                <a:gd name="T18" fmla="*/ 22225 w 6"/>
                <a:gd name="T19" fmla="*/ 357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1"/>
                  </a:moveTo>
                  <a:cubicBezTo>
                    <a:pt x="5" y="2"/>
                    <a:pt x="5" y="2"/>
                    <a:pt x="5" y="2"/>
                  </a:cubicBezTo>
                  <a:cubicBezTo>
                    <a:pt x="5" y="2"/>
                    <a:pt x="4" y="3"/>
                    <a:pt x="4" y="3"/>
                  </a:cubicBezTo>
                  <a:cubicBezTo>
                    <a:pt x="3" y="4"/>
                    <a:pt x="2" y="4"/>
                    <a:pt x="1" y="4"/>
                  </a:cubicBezTo>
                  <a:cubicBezTo>
                    <a:pt x="0" y="4"/>
                    <a:pt x="0" y="3"/>
                    <a:pt x="0" y="3"/>
                  </a:cubicBezTo>
                  <a:cubicBezTo>
                    <a:pt x="0" y="2"/>
                    <a:pt x="0" y="2"/>
                    <a:pt x="0" y="1"/>
                  </a:cubicBezTo>
                  <a:cubicBezTo>
                    <a:pt x="1" y="1"/>
                    <a:pt x="2" y="0"/>
                    <a:pt x="3" y="0"/>
                  </a:cubicBezTo>
                  <a:cubicBezTo>
                    <a:pt x="3" y="0"/>
                    <a:pt x="4" y="0"/>
                    <a:pt x="4" y="0"/>
                  </a:cubicBezTo>
                  <a:cubicBezTo>
                    <a:pt x="4" y="0"/>
                    <a:pt x="5" y="0"/>
                    <a:pt x="6" y="0"/>
                  </a:cubicBezTo>
                  <a:cubicBezTo>
                    <a:pt x="6" y="0"/>
                    <a:pt x="6" y="1"/>
                    <a:pt x="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9" name="Freeform 516"/>
            <p:cNvSpPr>
              <a:spLocks noChangeArrowheads="1"/>
            </p:cNvSpPr>
            <p:nvPr/>
          </p:nvSpPr>
          <p:spPr bwMode="auto">
            <a:xfrm>
              <a:off x="811213" y="214312"/>
              <a:ext cx="52388" cy="30163"/>
            </a:xfrm>
            <a:custGeom>
              <a:avLst/>
              <a:gdLst>
                <a:gd name="T0" fmla="*/ 44904 w 14"/>
                <a:gd name="T1" fmla="*/ 15082 h 8"/>
                <a:gd name="T2" fmla="*/ 41162 w 14"/>
                <a:gd name="T3" fmla="*/ 22622 h 8"/>
                <a:gd name="T4" fmla="*/ 29936 w 14"/>
                <a:gd name="T5" fmla="*/ 30163 h 8"/>
                <a:gd name="T6" fmla="*/ 18710 w 14"/>
                <a:gd name="T7" fmla="*/ 26393 h 8"/>
                <a:gd name="T8" fmla="*/ 11226 w 14"/>
                <a:gd name="T9" fmla="*/ 18852 h 8"/>
                <a:gd name="T10" fmla="*/ 0 w 14"/>
                <a:gd name="T11" fmla="*/ 18852 h 8"/>
                <a:gd name="T12" fmla="*/ 0 w 14"/>
                <a:gd name="T13" fmla="*/ 15082 h 8"/>
                <a:gd name="T14" fmla="*/ 3742 w 14"/>
                <a:gd name="T15" fmla="*/ 7541 h 8"/>
                <a:gd name="T16" fmla="*/ 14968 w 14"/>
                <a:gd name="T17" fmla="*/ 11311 h 8"/>
                <a:gd name="T18" fmla="*/ 18710 w 14"/>
                <a:gd name="T19" fmla="*/ 11311 h 8"/>
                <a:gd name="T20" fmla="*/ 18710 w 14"/>
                <a:gd name="T21" fmla="*/ 7541 h 8"/>
                <a:gd name="T22" fmla="*/ 22452 w 14"/>
                <a:gd name="T23" fmla="*/ 3770 h 8"/>
                <a:gd name="T24" fmla="*/ 26194 w 14"/>
                <a:gd name="T25" fmla="*/ 3770 h 8"/>
                <a:gd name="T26" fmla="*/ 29936 w 14"/>
                <a:gd name="T27" fmla="*/ 7541 h 8"/>
                <a:gd name="T28" fmla="*/ 48646 w 14"/>
                <a:gd name="T29" fmla="*/ 7541 h 8"/>
                <a:gd name="T30" fmla="*/ 44904 w 14"/>
                <a:gd name="T31" fmla="*/ 15082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8"/>
                <a:gd name="T50" fmla="*/ 14 w 14"/>
                <a:gd name="T51" fmla="*/ 8 h 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8">
                  <a:moveTo>
                    <a:pt x="12" y="4"/>
                  </a:moveTo>
                  <a:cubicBezTo>
                    <a:pt x="12" y="5"/>
                    <a:pt x="12" y="5"/>
                    <a:pt x="11" y="6"/>
                  </a:cubicBezTo>
                  <a:cubicBezTo>
                    <a:pt x="10" y="6"/>
                    <a:pt x="10" y="7"/>
                    <a:pt x="8" y="8"/>
                  </a:cubicBezTo>
                  <a:cubicBezTo>
                    <a:pt x="7" y="7"/>
                    <a:pt x="6" y="8"/>
                    <a:pt x="5" y="7"/>
                  </a:cubicBezTo>
                  <a:cubicBezTo>
                    <a:pt x="3" y="7"/>
                    <a:pt x="3" y="6"/>
                    <a:pt x="3" y="5"/>
                  </a:cubicBezTo>
                  <a:cubicBezTo>
                    <a:pt x="2" y="5"/>
                    <a:pt x="1" y="6"/>
                    <a:pt x="0" y="5"/>
                  </a:cubicBezTo>
                  <a:cubicBezTo>
                    <a:pt x="0" y="5"/>
                    <a:pt x="0" y="4"/>
                    <a:pt x="0" y="4"/>
                  </a:cubicBezTo>
                  <a:cubicBezTo>
                    <a:pt x="0" y="3"/>
                    <a:pt x="1" y="3"/>
                    <a:pt x="1" y="2"/>
                  </a:cubicBezTo>
                  <a:cubicBezTo>
                    <a:pt x="3" y="2"/>
                    <a:pt x="4" y="2"/>
                    <a:pt x="4" y="3"/>
                  </a:cubicBezTo>
                  <a:cubicBezTo>
                    <a:pt x="5" y="3"/>
                    <a:pt x="5" y="3"/>
                    <a:pt x="5" y="3"/>
                  </a:cubicBezTo>
                  <a:cubicBezTo>
                    <a:pt x="6" y="2"/>
                    <a:pt x="5" y="2"/>
                    <a:pt x="5" y="2"/>
                  </a:cubicBezTo>
                  <a:cubicBezTo>
                    <a:pt x="5" y="1"/>
                    <a:pt x="6" y="1"/>
                    <a:pt x="6" y="1"/>
                  </a:cubicBezTo>
                  <a:cubicBezTo>
                    <a:pt x="6" y="1"/>
                    <a:pt x="7" y="1"/>
                    <a:pt x="7" y="1"/>
                  </a:cubicBezTo>
                  <a:cubicBezTo>
                    <a:pt x="8" y="1"/>
                    <a:pt x="8" y="1"/>
                    <a:pt x="8" y="2"/>
                  </a:cubicBezTo>
                  <a:cubicBezTo>
                    <a:pt x="10" y="2"/>
                    <a:pt x="12" y="0"/>
                    <a:pt x="13" y="2"/>
                  </a:cubicBezTo>
                  <a:cubicBezTo>
                    <a:pt x="14" y="2"/>
                    <a:pt x="12" y="3"/>
                    <a:pt x="1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0" name="Freeform 517"/>
            <p:cNvSpPr>
              <a:spLocks noChangeArrowheads="1"/>
            </p:cNvSpPr>
            <p:nvPr/>
          </p:nvSpPr>
          <p:spPr bwMode="auto">
            <a:xfrm>
              <a:off x="874713" y="358775"/>
              <a:ext cx="23813" cy="14288"/>
            </a:xfrm>
            <a:custGeom>
              <a:avLst/>
              <a:gdLst>
                <a:gd name="T0" fmla="*/ 23813 w 6"/>
                <a:gd name="T1" fmla="*/ 10716 h 4"/>
                <a:gd name="T2" fmla="*/ 7938 w 6"/>
                <a:gd name="T3" fmla="*/ 14288 h 4"/>
                <a:gd name="T4" fmla="*/ 0 w 6"/>
                <a:gd name="T5" fmla="*/ 10716 h 4"/>
                <a:gd name="T6" fmla="*/ 3969 w 6"/>
                <a:gd name="T7" fmla="*/ 3572 h 4"/>
                <a:gd name="T8" fmla="*/ 7938 w 6"/>
                <a:gd name="T9" fmla="*/ 0 h 4"/>
                <a:gd name="T10" fmla="*/ 23813 w 6"/>
                <a:gd name="T11" fmla="*/ 3572 h 4"/>
                <a:gd name="T12" fmla="*/ 23813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6" y="3"/>
                  </a:moveTo>
                  <a:cubicBezTo>
                    <a:pt x="5" y="4"/>
                    <a:pt x="3" y="4"/>
                    <a:pt x="2" y="4"/>
                  </a:cubicBezTo>
                  <a:cubicBezTo>
                    <a:pt x="1" y="4"/>
                    <a:pt x="1" y="3"/>
                    <a:pt x="0" y="3"/>
                  </a:cubicBezTo>
                  <a:cubicBezTo>
                    <a:pt x="1" y="1"/>
                    <a:pt x="1" y="1"/>
                    <a:pt x="1" y="1"/>
                  </a:cubicBezTo>
                  <a:cubicBezTo>
                    <a:pt x="1" y="1"/>
                    <a:pt x="2" y="1"/>
                    <a:pt x="2" y="0"/>
                  </a:cubicBezTo>
                  <a:cubicBezTo>
                    <a:pt x="4" y="0"/>
                    <a:pt x="5" y="0"/>
                    <a:pt x="6" y="1"/>
                  </a:cubicBezTo>
                  <a:cubicBezTo>
                    <a:pt x="6" y="1"/>
                    <a:pt x="6" y="2"/>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1" name="Freeform 518"/>
            <p:cNvSpPr>
              <a:spLocks noChangeArrowheads="1"/>
            </p:cNvSpPr>
            <p:nvPr/>
          </p:nvSpPr>
          <p:spPr bwMode="auto">
            <a:xfrm>
              <a:off x="879475" y="331787"/>
              <a:ext cx="6350" cy="7938"/>
            </a:xfrm>
            <a:custGeom>
              <a:avLst/>
              <a:gdLst>
                <a:gd name="T0" fmla="*/ 6350 w 2"/>
                <a:gd name="T1" fmla="*/ 7938 h 2"/>
                <a:gd name="T2" fmla="*/ 0 w 2"/>
                <a:gd name="T3" fmla="*/ 7938 h 2"/>
                <a:gd name="T4" fmla="*/ 0 w 2"/>
                <a:gd name="T5" fmla="*/ 3969 h 2"/>
                <a:gd name="T6" fmla="*/ 3175 w 2"/>
                <a:gd name="T7" fmla="*/ 0 h 2"/>
                <a:gd name="T8" fmla="*/ 6350 w 2"/>
                <a:gd name="T9" fmla="*/ 3969 h 2"/>
                <a:gd name="T10" fmla="*/ 6350 w 2"/>
                <a:gd name="T11" fmla="*/ 7938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2"/>
                  </a:moveTo>
                  <a:cubicBezTo>
                    <a:pt x="1" y="2"/>
                    <a:pt x="1" y="2"/>
                    <a:pt x="0" y="2"/>
                  </a:cubicBezTo>
                  <a:cubicBezTo>
                    <a:pt x="0" y="2"/>
                    <a:pt x="0" y="2"/>
                    <a:pt x="0" y="1"/>
                  </a:cubicBezTo>
                  <a:cubicBezTo>
                    <a:pt x="0" y="1"/>
                    <a:pt x="1" y="1"/>
                    <a:pt x="1" y="0"/>
                  </a:cubicBezTo>
                  <a:cubicBezTo>
                    <a:pt x="2" y="0"/>
                    <a:pt x="2" y="1"/>
                    <a:pt x="2" y="1"/>
                  </a:cubicBezTo>
                  <a:cubicBezTo>
                    <a:pt x="2" y="1"/>
                    <a:pt x="2" y="1"/>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2" name="Freeform 519"/>
            <p:cNvSpPr>
              <a:spLocks noChangeArrowheads="1"/>
            </p:cNvSpPr>
            <p:nvPr/>
          </p:nvSpPr>
          <p:spPr bwMode="auto">
            <a:xfrm>
              <a:off x="825500" y="203200"/>
              <a:ext cx="15875" cy="11113"/>
            </a:xfrm>
            <a:custGeom>
              <a:avLst/>
              <a:gdLst>
                <a:gd name="T0" fmla="*/ 11906 w 4"/>
                <a:gd name="T1" fmla="*/ 11113 h 3"/>
                <a:gd name="T2" fmla="*/ 3969 w 4"/>
                <a:gd name="T3" fmla="*/ 11113 h 3"/>
                <a:gd name="T4" fmla="*/ 0 w 4"/>
                <a:gd name="T5" fmla="*/ 7409 h 3"/>
                <a:gd name="T6" fmla="*/ 11906 w 4"/>
                <a:gd name="T7" fmla="*/ 0 h 3"/>
                <a:gd name="T8" fmla="*/ 15875 w 4"/>
                <a:gd name="T9" fmla="*/ 3704 h 3"/>
                <a:gd name="T10" fmla="*/ 11906 w 4"/>
                <a:gd name="T11" fmla="*/ 11113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3"/>
                  </a:moveTo>
                  <a:cubicBezTo>
                    <a:pt x="3" y="3"/>
                    <a:pt x="2" y="3"/>
                    <a:pt x="1" y="3"/>
                  </a:cubicBezTo>
                  <a:cubicBezTo>
                    <a:pt x="1" y="3"/>
                    <a:pt x="0" y="3"/>
                    <a:pt x="0" y="2"/>
                  </a:cubicBezTo>
                  <a:cubicBezTo>
                    <a:pt x="0" y="1"/>
                    <a:pt x="2" y="1"/>
                    <a:pt x="3" y="0"/>
                  </a:cubicBezTo>
                  <a:cubicBezTo>
                    <a:pt x="4" y="0"/>
                    <a:pt x="3" y="1"/>
                    <a:pt x="4" y="1"/>
                  </a:cubicBezTo>
                  <a:cubicBezTo>
                    <a:pt x="4" y="1"/>
                    <a:pt x="4"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3" name="Freeform 520"/>
            <p:cNvSpPr>
              <a:spLocks noChangeArrowheads="1"/>
            </p:cNvSpPr>
            <p:nvPr/>
          </p:nvSpPr>
          <p:spPr bwMode="auto">
            <a:xfrm>
              <a:off x="855663" y="312737"/>
              <a:ext cx="19050" cy="15875"/>
            </a:xfrm>
            <a:custGeom>
              <a:avLst/>
              <a:gdLst>
                <a:gd name="T0" fmla="*/ 19050 w 5"/>
                <a:gd name="T1" fmla="*/ 11906 h 4"/>
                <a:gd name="T2" fmla="*/ 11430 w 5"/>
                <a:gd name="T3" fmla="*/ 15875 h 4"/>
                <a:gd name="T4" fmla="*/ 3810 w 5"/>
                <a:gd name="T5" fmla="*/ 15875 h 4"/>
                <a:gd name="T6" fmla="*/ 0 w 5"/>
                <a:gd name="T7" fmla="*/ 7938 h 4"/>
                <a:gd name="T8" fmla="*/ 7620 w 5"/>
                <a:gd name="T9" fmla="*/ 3969 h 4"/>
                <a:gd name="T10" fmla="*/ 19050 w 5"/>
                <a:gd name="T11" fmla="*/ 3969 h 4"/>
                <a:gd name="T12" fmla="*/ 19050 w 5"/>
                <a:gd name="T13" fmla="*/ 11906 h 4"/>
                <a:gd name="T14" fmla="*/ 0 60000 65536"/>
                <a:gd name="T15" fmla="*/ 0 60000 65536"/>
                <a:gd name="T16" fmla="*/ 0 60000 65536"/>
                <a:gd name="T17" fmla="*/ 0 60000 65536"/>
                <a:gd name="T18" fmla="*/ 0 60000 65536"/>
                <a:gd name="T19" fmla="*/ 0 60000 65536"/>
                <a:gd name="T20" fmla="*/ 0 60000 65536"/>
                <a:gd name="T21" fmla="*/ 0 w 5"/>
                <a:gd name="T22" fmla="*/ 0 h 4"/>
                <a:gd name="T23" fmla="*/ 5 w 5"/>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4">
                  <a:moveTo>
                    <a:pt x="5" y="3"/>
                  </a:moveTo>
                  <a:cubicBezTo>
                    <a:pt x="4" y="4"/>
                    <a:pt x="4" y="4"/>
                    <a:pt x="3" y="4"/>
                  </a:cubicBezTo>
                  <a:cubicBezTo>
                    <a:pt x="2" y="4"/>
                    <a:pt x="1" y="4"/>
                    <a:pt x="1" y="4"/>
                  </a:cubicBezTo>
                  <a:cubicBezTo>
                    <a:pt x="0" y="3"/>
                    <a:pt x="0" y="3"/>
                    <a:pt x="0" y="2"/>
                  </a:cubicBezTo>
                  <a:cubicBezTo>
                    <a:pt x="0" y="1"/>
                    <a:pt x="1" y="1"/>
                    <a:pt x="2" y="1"/>
                  </a:cubicBezTo>
                  <a:cubicBezTo>
                    <a:pt x="3" y="0"/>
                    <a:pt x="4" y="1"/>
                    <a:pt x="5" y="1"/>
                  </a:cubicBezTo>
                  <a:cubicBezTo>
                    <a:pt x="5" y="2"/>
                    <a:pt x="5" y="2"/>
                    <a:pt x="5"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4" name="Freeform 521"/>
            <p:cNvSpPr>
              <a:spLocks noChangeArrowheads="1"/>
            </p:cNvSpPr>
            <p:nvPr/>
          </p:nvSpPr>
          <p:spPr bwMode="auto">
            <a:xfrm>
              <a:off x="879475" y="414337"/>
              <a:ext cx="22225" cy="23813"/>
            </a:xfrm>
            <a:custGeom>
              <a:avLst/>
              <a:gdLst>
                <a:gd name="T0" fmla="*/ 18521 w 6"/>
                <a:gd name="T1" fmla="*/ 7938 h 6"/>
                <a:gd name="T2" fmla="*/ 14817 w 6"/>
                <a:gd name="T3" fmla="*/ 7938 h 6"/>
                <a:gd name="T4" fmla="*/ 22225 w 6"/>
                <a:gd name="T5" fmla="*/ 15875 h 6"/>
                <a:gd name="T6" fmla="*/ 14817 w 6"/>
                <a:gd name="T7" fmla="*/ 23813 h 6"/>
                <a:gd name="T8" fmla="*/ 7408 w 6"/>
                <a:gd name="T9" fmla="*/ 23813 h 6"/>
                <a:gd name="T10" fmla="*/ 3704 w 6"/>
                <a:gd name="T11" fmla="*/ 19844 h 6"/>
                <a:gd name="T12" fmla="*/ 3704 w 6"/>
                <a:gd name="T13" fmla="*/ 11907 h 6"/>
                <a:gd name="T14" fmla="*/ 7408 w 6"/>
                <a:gd name="T15" fmla="*/ 7938 h 6"/>
                <a:gd name="T16" fmla="*/ 11113 w 6"/>
                <a:gd name="T17" fmla="*/ 3969 h 6"/>
                <a:gd name="T18" fmla="*/ 14817 w 6"/>
                <a:gd name="T19" fmla="*/ 0 h 6"/>
                <a:gd name="T20" fmla="*/ 18521 w 6"/>
                <a:gd name="T21" fmla="*/ 3969 h 6"/>
                <a:gd name="T22" fmla="*/ 18521 w 6"/>
                <a:gd name="T23" fmla="*/ 7938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6"/>
                <a:gd name="T38" fmla="*/ 6 w 6"/>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6">
                  <a:moveTo>
                    <a:pt x="5" y="2"/>
                  </a:moveTo>
                  <a:cubicBezTo>
                    <a:pt x="5" y="2"/>
                    <a:pt x="4" y="2"/>
                    <a:pt x="4" y="2"/>
                  </a:cubicBezTo>
                  <a:cubicBezTo>
                    <a:pt x="5" y="3"/>
                    <a:pt x="6" y="3"/>
                    <a:pt x="6" y="4"/>
                  </a:cubicBezTo>
                  <a:cubicBezTo>
                    <a:pt x="6" y="4"/>
                    <a:pt x="5" y="5"/>
                    <a:pt x="4" y="6"/>
                  </a:cubicBezTo>
                  <a:cubicBezTo>
                    <a:pt x="3" y="6"/>
                    <a:pt x="2" y="6"/>
                    <a:pt x="2" y="6"/>
                  </a:cubicBezTo>
                  <a:cubicBezTo>
                    <a:pt x="1" y="6"/>
                    <a:pt x="1" y="5"/>
                    <a:pt x="1" y="5"/>
                  </a:cubicBezTo>
                  <a:cubicBezTo>
                    <a:pt x="1" y="5"/>
                    <a:pt x="0" y="4"/>
                    <a:pt x="1" y="3"/>
                  </a:cubicBezTo>
                  <a:cubicBezTo>
                    <a:pt x="1" y="3"/>
                    <a:pt x="4" y="3"/>
                    <a:pt x="2" y="2"/>
                  </a:cubicBezTo>
                  <a:cubicBezTo>
                    <a:pt x="2" y="2"/>
                    <a:pt x="2" y="1"/>
                    <a:pt x="3" y="1"/>
                  </a:cubicBezTo>
                  <a:cubicBezTo>
                    <a:pt x="3" y="1"/>
                    <a:pt x="4" y="0"/>
                    <a:pt x="4" y="0"/>
                  </a:cubicBezTo>
                  <a:cubicBezTo>
                    <a:pt x="5" y="0"/>
                    <a:pt x="5" y="1"/>
                    <a:pt x="5" y="1"/>
                  </a:cubicBezTo>
                  <a:cubicBezTo>
                    <a:pt x="5" y="1"/>
                    <a:pt x="5" y="2"/>
                    <a:pt x="5"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5" name="Freeform 522"/>
            <p:cNvSpPr>
              <a:spLocks noChangeArrowheads="1"/>
            </p:cNvSpPr>
            <p:nvPr/>
          </p:nvSpPr>
          <p:spPr bwMode="auto">
            <a:xfrm>
              <a:off x="800100" y="165100"/>
              <a:ext cx="11113" cy="23813"/>
            </a:xfrm>
            <a:custGeom>
              <a:avLst/>
              <a:gdLst>
                <a:gd name="T0" fmla="*/ 11113 w 3"/>
                <a:gd name="T1" fmla="*/ 15875 h 6"/>
                <a:gd name="T2" fmla="*/ 7409 w 3"/>
                <a:gd name="T3" fmla="*/ 23813 h 6"/>
                <a:gd name="T4" fmla="*/ 3704 w 3"/>
                <a:gd name="T5" fmla="*/ 23813 h 6"/>
                <a:gd name="T6" fmla="*/ 3704 w 3"/>
                <a:gd name="T7" fmla="*/ 19844 h 6"/>
                <a:gd name="T8" fmla="*/ 3704 w 3"/>
                <a:gd name="T9" fmla="*/ 15875 h 6"/>
                <a:gd name="T10" fmla="*/ 3704 w 3"/>
                <a:gd name="T11" fmla="*/ 15875 h 6"/>
                <a:gd name="T12" fmla="*/ 7409 w 3"/>
                <a:gd name="T13" fmla="*/ 11907 h 6"/>
                <a:gd name="T14" fmla="*/ 7409 w 3"/>
                <a:gd name="T15" fmla="*/ 7938 h 6"/>
                <a:gd name="T16" fmla="*/ 3704 w 3"/>
                <a:gd name="T17" fmla="*/ 0 h 6"/>
                <a:gd name="T18" fmla="*/ 3704 w 3"/>
                <a:gd name="T19" fmla="*/ 0 h 6"/>
                <a:gd name="T20" fmla="*/ 11113 w 3"/>
                <a:gd name="T21" fmla="*/ 15875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6"/>
                <a:gd name="T35" fmla="*/ 3 w 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6">
                  <a:moveTo>
                    <a:pt x="3" y="4"/>
                  </a:moveTo>
                  <a:cubicBezTo>
                    <a:pt x="2" y="4"/>
                    <a:pt x="2" y="5"/>
                    <a:pt x="2" y="6"/>
                  </a:cubicBezTo>
                  <a:cubicBezTo>
                    <a:pt x="2" y="6"/>
                    <a:pt x="1" y="6"/>
                    <a:pt x="1" y="6"/>
                  </a:cubicBezTo>
                  <a:cubicBezTo>
                    <a:pt x="0" y="6"/>
                    <a:pt x="1" y="5"/>
                    <a:pt x="1" y="5"/>
                  </a:cubicBezTo>
                  <a:cubicBezTo>
                    <a:pt x="1" y="5"/>
                    <a:pt x="0" y="4"/>
                    <a:pt x="1" y="4"/>
                  </a:cubicBezTo>
                  <a:cubicBezTo>
                    <a:pt x="1" y="4"/>
                    <a:pt x="1" y="4"/>
                    <a:pt x="1" y="4"/>
                  </a:cubicBezTo>
                  <a:cubicBezTo>
                    <a:pt x="1" y="4"/>
                    <a:pt x="2" y="3"/>
                    <a:pt x="2" y="3"/>
                  </a:cubicBezTo>
                  <a:cubicBezTo>
                    <a:pt x="2" y="2"/>
                    <a:pt x="2" y="2"/>
                    <a:pt x="2" y="2"/>
                  </a:cubicBezTo>
                  <a:cubicBezTo>
                    <a:pt x="2" y="1"/>
                    <a:pt x="1" y="1"/>
                    <a:pt x="1" y="0"/>
                  </a:cubicBezTo>
                  <a:cubicBezTo>
                    <a:pt x="1" y="0"/>
                    <a:pt x="1" y="0"/>
                    <a:pt x="1" y="0"/>
                  </a:cubicBezTo>
                  <a:cubicBezTo>
                    <a:pt x="3" y="0"/>
                    <a:pt x="3" y="2"/>
                    <a:pt x="3"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6" name="Freeform 523"/>
            <p:cNvSpPr>
              <a:spLocks noChangeArrowheads="1"/>
            </p:cNvSpPr>
            <p:nvPr/>
          </p:nvSpPr>
          <p:spPr bwMode="auto">
            <a:xfrm>
              <a:off x="830263" y="312737"/>
              <a:ext cx="22225" cy="15875"/>
            </a:xfrm>
            <a:custGeom>
              <a:avLst/>
              <a:gdLst>
                <a:gd name="T0" fmla="*/ 14817 w 6"/>
                <a:gd name="T1" fmla="*/ 11906 h 4"/>
                <a:gd name="T2" fmla="*/ 11113 w 6"/>
                <a:gd name="T3" fmla="*/ 15875 h 4"/>
                <a:gd name="T4" fmla="*/ 0 w 6"/>
                <a:gd name="T5" fmla="*/ 11906 h 4"/>
                <a:gd name="T6" fmla="*/ 3704 w 6"/>
                <a:gd name="T7" fmla="*/ 3969 h 4"/>
                <a:gd name="T8" fmla="*/ 14817 w 6"/>
                <a:gd name="T9" fmla="*/ 0 h 4"/>
                <a:gd name="T10" fmla="*/ 22225 w 6"/>
                <a:gd name="T11" fmla="*/ 3969 h 4"/>
                <a:gd name="T12" fmla="*/ 14817 w 6"/>
                <a:gd name="T13" fmla="*/ 1190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3" y="4"/>
                    <a:pt x="3" y="4"/>
                  </a:cubicBezTo>
                  <a:cubicBezTo>
                    <a:pt x="2" y="4"/>
                    <a:pt x="1" y="4"/>
                    <a:pt x="0" y="3"/>
                  </a:cubicBezTo>
                  <a:cubicBezTo>
                    <a:pt x="0" y="2"/>
                    <a:pt x="1" y="2"/>
                    <a:pt x="1" y="1"/>
                  </a:cubicBezTo>
                  <a:cubicBezTo>
                    <a:pt x="2" y="1"/>
                    <a:pt x="3" y="0"/>
                    <a:pt x="4" y="0"/>
                  </a:cubicBezTo>
                  <a:cubicBezTo>
                    <a:pt x="5" y="0"/>
                    <a:pt x="5" y="1"/>
                    <a:pt x="6" y="1"/>
                  </a:cubicBezTo>
                  <a:cubicBezTo>
                    <a:pt x="6" y="2"/>
                    <a:pt x="5"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7" name="Freeform 524"/>
            <p:cNvSpPr>
              <a:spLocks noChangeArrowheads="1"/>
            </p:cNvSpPr>
            <p:nvPr/>
          </p:nvSpPr>
          <p:spPr bwMode="auto">
            <a:xfrm>
              <a:off x="765175" y="200025"/>
              <a:ext cx="42863" cy="22225"/>
            </a:xfrm>
            <a:custGeom>
              <a:avLst/>
              <a:gdLst>
                <a:gd name="T0" fmla="*/ 38966 w 11"/>
                <a:gd name="T1" fmla="*/ 18521 h 6"/>
                <a:gd name="T2" fmla="*/ 27276 w 11"/>
                <a:gd name="T3" fmla="*/ 22225 h 6"/>
                <a:gd name="T4" fmla="*/ 15587 w 11"/>
                <a:gd name="T5" fmla="*/ 22225 h 6"/>
                <a:gd name="T6" fmla="*/ 7793 w 11"/>
                <a:gd name="T7" fmla="*/ 18521 h 6"/>
                <a:gd name="T8" fmla="*/ 0 w 11"/>
                <a:gd name="T9" fmla="*/ 14817 h 6"/>
                <a:gd name="T10" fmla="*/ 15587 w 11"/>
                <a:gd name="T11" fmla="*/ 0 h 6"/>
                <a:gd name="T12" fmla="*/ 35070 w 11"/>
                <a:gd name="T13" fmla="*/ 3704 h 6"/>
                <a:gd name="T14" fmla="*/ 42863 w 11"/>
                <a:gd name="T15" fmla="*/ 11113 h 6"/>
                <a:gd name="T16" fmla="*/ 38966 w 11"/>
                <a:gd name="T17" fmla="*/ 18521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6"/>
                <a:gd name="T29" fmla="*/ 11 w 1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6">
                  <a:moveTo>
                    <a:pt x="10" y="5"/>
                  </a:moveTo>
                  <a:cubicBezTo>
                    <a:pt x="9" y="5"/>
                    <a:pt x="8" y="6"/>
                    <a:pt x="7" y="6"/>
                  </a:cubicBezTo>
                  <a:cubicBezTo>
                    <a:pt x="6" y="6"/>
                    <a:pt x="5" y="6"/>
                    <a:pt x="4" y="6"/>
                  </a:cubicBezTo>
                  <a:cubicBezTo>
                    <a:pt x="3" y="6"/>
                    <a:pt x="2" y="6"/>
                    <a:pt x="2" y="5"/>
                  </a:cubicBezTo>
                  <a:cubicBezTo>
                    <a:pt x="1" y="5"/>
                    <a:pt x="0" y="5"/>
                    <a:pt x="0" y="4"/>
                  </a:cubicBezTo>
                  <a:cubicBezTo>
                    <a:pt x="0" y="2"/>
                    <a:pt x="2" y="1"/>
                    <a:pt x="4" y="0"/>
                  </a:cubicBezTo>
                  <a:cubicBezTo>
                    <a:pt x="6" y="0"/>
                    <a:pt x="8" y="0"/>
                    <a:pt x="9" y="1"/>
                  </a:cubicBezTo>
                  <a:cubicBezTo>
                    <a:pt x="9" y="1"/>
                    <a:pt x="10" y="2"/>
                    <a:pt x="11" y="3"/>
                  </a:cubicBezTo>
                  <a:cubicBezTo>
                    <a:pt x="11" y="3"/>
                    <a:pt x="10" y="4"/>
                    <a:pt x="10"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8" name="Freeform 525"/>
            <p:cNvSpPr>
              <a:spLocks noChangeArrowheads="1"/>
            </p:cNvSpPr>
            <p:nvPr/>
          </p:nvSpPr>
          <p:spPr bwMode="auto">
            <a:xfrm>
              <a:off x="852488" y="377825"/>
              <a:ext cx="11113" cy="19050"/>
            </a:xfrm>
            <a:custGeom>
              <a:avLst/>
              <a:gdLst>
                <a:gd name="T0" fmla="*/ 7409 w 3"/>
                <a:gd name="T1" fmla="*/ 15240 h 5"/>
                <a:gd name="T2" fmla="*/ 7409 w 3"/>
                <a:gd name="T3" fmla="*/ 19050 h 5"/>
                <a:gd name="T4" fmla="*/ 7409 w 3"/>
                <a:gd name="T5" fmla="*/ 19050 h 5"/>
                <a:gd name="T6" fmla="*/ 0 w 3"/>
                <a:gd name="T7" fmla="*/ 0 h 5"/>
                <a:gd name="T8" fmla="*/ 3704 w 3"/>
                <a:gd name="T9" fmla="*/ 0 h 5"/>
                <a:gd name="T10" fmla="*/ 7409 w 3"/>
                <a:gd name="T11" fmla="*/ 15240 h 5"/>
                <a:gd name="T12" fmla="*/ 7409 w 3"/>
                <a:gd name="T13" fmla="*/ 15240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2" y="4"/>
                  </a:moveTo>
                  <a:cubicBezTo>
                    <a:pt x="3" y="5"/>
                    <a:pt x="3" y="5"/>
                    <a:pt x="2" y="5"/>
                  </a:cubicBezTo>
                  <a:cubicBezTo>
                    <a:pt x="2" y="5"/>
                    <a:pt x="2" y="5"/>
                    <a:pt x="2" y="5"/>
                  </a:cubicBezTo>
                  <a:cubicBezTo>
                    <a:pt x="2" y="3"/>
                    <a:pt x="0" y="2"/>
                    <a:pt x="0" y="0"/>
                  </a:cubicBezTo>
                  <a:cubicBezTo>
                    <a:pt x="1" y="0"/>
                    <a:pt x="1" y="0"/>
                    <a:pt x="1" y="0"/>
                  </a:cubicBezTo>
                  <a:cubicBezTo>
                    <a:pt x="2" y="1"/>
                    <a:pt x="1" y="3"/>
                    <a:pt x="2" y="4"/>
                  </a:cubicBezTo>
                  <a:cubicBezTo>
                    <a:pt x="2" y="4"/>
                    <a:pt x="2" y="4"/>
                    <a:pt x="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9" name="Freeform 526"/>
            <p:cNvSpPr>
              <a:spLocks noChangeArrowheads="1"/>
            </p:cNvSpPr>
            <p:nvPr/>
          </p:nvSpPr>
          <p:spPr bwMode="auto">
            <a:xfrm>
              <a:off x="731838" y="233362"/>
              <a:ext cx="79375" cy="41275"/>
            </a:xfrm>
            <a:custGeom>
              <a:avLst/>
              <a:gdLst>
                <a:gd name="T0" fmla="*/ 71815 w 21"/>
                <a:gd name="T1" fmla="*/ 33770 h 11"/>
                <a:gd name="T2" fmla="*/ 56696 w 21"/>
                <a:gd name="T3" fmla="*/ 37523 h 11"/>
                <a:gd name="T4" fmla="*/ 56696 w 21"/>
                <a:gd name="T5" fmla="*/ 37523 h 11"/>
                <a:gd name="T6" fmla="*/ 52917 w 21"/>
                <a:gd name="T7" fmla="*/ 37523 h 11"/>
                <a:gd name="T8" fmla="*/ 52917 w 21"/>
                <a:gd name="T9" fmla="*/ 37523 h 11"/>
                <a:gd name="T10" fmla="*/ 45357 w 21"/>
                <a:gd name="T11" fmla="*/ 37523 h 11"/>
                <a:gd name="T12" fmla="*/ 37798 w 21"/>
                <a:gd name="T13" fmla="*/ 37523 h 11"/>
                <a:gd name="T14" fmla="*/ 34018 w 21"/>
                <a:gd name="T15" fmla="*/ 37523 h 11"/>
                <a:gd name="T16" fmla="*/ 26458 w 21"/>
                <a:gd name="T17" fmla="*/ 37523 h 11"/>
                <a:gd name="T18" fmla="*/ 22679 w 21"/>
                <a:gd name="T19" fmla="*/ 33770 h 11"/>
                <a:gd name="T20" fmla="*/ 22679 w 21"/>
                <a:gd name="T21" fmla="*/ 33770 h 11"/>
                <a:gd name="T22" fmla="*/ 22679 w 21"/>
                <a:gd name="T23" fmla="*/ 33770 h 11"/>
                <a:gd name="T24" fmla="*/ 7560 w 21"/>
                <a:gd name="T25" fmla="*/ 37523 h 11"/>
                <a:gd name="T26" fmla="*/ 7560 w 21"/>
                <a:gd name="T27" fmla="*/ 37523 h 11"/>
                <a:gd name="T28" fmla="*/ 7560 w 21"/>
                <a:gd name="T29" fmla="*/ 37523 h 11"/>
                <a:gd name="T30" fmla="*/ 18899 w 21"/>
                <a:gd name="T31" fmla="*/ 33770 h 11"/>
                <a:gd name="T32" fmla="*/ 18899 w 21"/>
                <a:gd name="T33" fmla="*/ 30018 h 11"/>
                <a:gd name="T34" fmla="*/ 15119 w 21"/>
                <a:gd name="T35" fmla="*/ 30018 h 11"/>
                <a:gd name="T36" fmla="*/ 15119 w 21"/>
                <a:gd name="T37" fmla="*/ 30018 h 11"/>
                <a:gd name="T38" fmla="*/ 3780 w 21"/>
                <a:gd name="T39" fmla="*/ 37523 h 11"/>
                <a:gd name="T40" fmla="*/ 0 w 21"/>
                <a:gd name="T41" fmla="*/ 37523 h 11"/>
                <a:gd name="T42" fmla="*/ 7560 w 21"/>
                <a:gd name="T43" fmla="*/ 33770 h 11"/>
                <a:gd name="T44" fmla="*/ 15119 w 21"/>
                <a:gd name="T45" fmla="*/ 22514 h 11"/>
                <a:gd name="T46" fmla="*/ 18899 w 21"/>
                <a:gd name="T47" fmla="*/ 18761 h 11"/>
                <a:gd name="T48" fmla="*/ 22679 w 21"/>
                <a:gd name="T49" fmla="*/ 15009 h 11"/>
                <a:gd name="T50" fmla="*/ 30238 w 21"/>
                <a:gd name="T51" fmla="*/ 11257 h 11"/>
                <a:gd name="T52" fmla="*/ 37798 w 21"/>
                <a:gd name="T53" fmla="*/ 7505 h 11"/>
                <a:gd name="T54" fmla="*/ 45357 w 21"/>
                <a:gd name="T55" fmla="*/ 7505 h 11"/>
                <a:gd name="T56" fmla="*/ 45357 w 21"/>
                <a:gd name="T57" fmla="*/ 7505 h 11"/>
                <a:gd name="T58" fmla="*/ 45357 w 21"/>
                <a:gd name="T59" fmla="*/ 3752 h 11"/>
                <a:gd name="T60" fmla="*/ 49137 w 21"/>
                <a:gd name="T61" fmla="*/ 3752 h 11"/>
                <a:gd name="T62" fmla="*/ 49137 w 21"/>
                <a:gd name="T63" fmla="*/ 3752 h 11"/>
                <a:gd name="T64" fmla="*/ 45357 w 21"/>
                <a:gd name="T65" fmla="*/ 7505 h 11"/>
                <a:gd name="T66" fmla="*/ 49137 w 21"/>
                <a:gd name="T67" fmla="*/ 11257 h 11"/>
                <a:gd name="T68" fmla="*/ 60476 w 21"/>
                <a:gd name="T69" fmla="*/ 22514 h 11"/>
                <a:gd name="T70" fmla="*/ 64256 w 21"/>
                <a:gd name="T71" fmla="*/ 18761 h 11"/>
                <a:gd name="T72" fmla="*/ 68036 w 21"/>
                <a:gd name="T73" fmla="*/ 18761 h 11"/>
                <a:gd name="T74" fmla="*/ 71815 w 21"/>
                <a:gd name="T75" fmla="*/ 18761 h 11"/>
                <a:gd name="T76" fmla="*/ 79375 w 21"/>
                <a:gd name="T77" fmla="*/ 26266 h 11"/>
                <a:gd name="T78" fmla="*/ 71815 w 21"/>
                <a:gd name="T79" fmla="*/ 33770 h 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
                <a:gd name="T121" fmla="*/ 0 h 11"/>
                <a:gd name="T122" fmla="*/ 21 w 21"/>
                <a:gd name="T123" fmla="*/ 11 h 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 h="11">
                  <a:moveTo>
                    <a:pt x="19" y="9"/>
                  </a:moveTo>
                  <a:cubicBezTo>
                    <a:pt x="18" y="10"/>
                    <a:pt x="17" y="11"/>
                    <a:pt x="15" y="10"/>
                  </a:cubicBezTo>
                  <a:cubicBezTo>
                    <a:pt x="15" y="10"/>
                    <a:pt x="15" y="10"/>
                    <a:pt x="15" y="10"/>
                  </a:cubicBezTo>
                  <a:cubicBezTo>
                    <a:pt x="14" y="10"/>
                    <a:pt x="15" y="9"/>
                    <a:pt x="14" y="10"/>
                  </a:cubicBezTo>
                  <a:cubicBezTo>
                    <a:pt x="14" y="10"/>
                    <a:pt x="14" y="10"/>
                    <a:pt x="14" y="10"/>
                  </a:cubicBezTo>
                  <a:cubicBezTo>
                    <a:pt x="13" y="10"/>
                    <a:pt x="13" y="11"/>
                    <a:pt x="12" y="10"/>
                  </a:cubicBezTo>
                  <a:cubicBezTo>
                    <a:pt x="11" y="11"/>
                    <a:pt x="10" y="10"/>
                    <a:pt x="10" y="10"/>
                  </a:cubicBezTo>
                  <a:cubicBezTo>
                    <a:pt x="9" y="10"/>
                    <a:pt x="9" y="10"/>
                    <a:pt x="9" y="10"/>
                  </a:cubicBezTo>
                  <a:cubicBezTo>
                    <a:pt x="8" y="10"/>
                    <a:pt x="8" y="10"/>
                    <a:pt x="7" y="10"/>
                  </a:cubicBezTo>
                  <a:cubicBezTo>
                    <a:pt x="7" y="9"/>
                    <a:pt x="6" y="10"/>
                    <a:pt x="6" y="9"/>
                  </a:cubicBezTo>
                  <a:cubicBezTo>
                    <a:pt x="6" y="9"/>
                    <a:pt x="6" y="9"/>
                    <a:pt x="6" y="9"/>
                  </a:cubicBezTo>
                  <a:cubicBezTo>
                    <a:pt x="6" y="9"/>
                    <a:pt x="6" y="9"/>
                    <a:pt x="6" y="9"/>
                  </a:cubicBezTo>
                  <a:cubicBezTo>
                    <a:pt x="4" y="9"/>
                    <a:pt x="3" y="10"/>
                    <a:pt x="2" y="10"/>
                  </a:cubicBezTo>
                  <a:cubicBezTo>
                    <a:pt x="2" y="11"/>
                    <a:pt x="2" y="10"/>
                    <a:pt x="2" y="10"/>
                  </a:cubicBezTo>
                  <a:cubicBezTo>
                    <a:pt x="2" y="10"/>
                    <a:pt x="2" y="10"/>
                    <a:pt x="2" y="10"/>
                  </a:cubicBezTo>
                  <a:cubicBezTo>
                    <a:pt x="3" y="10"/>
                    <a:pt x="4" y="9"/>
                    <a:pt x="5" y="9"/>
                  </a:cubicBezTo>
                  <a:cubicBezTo>
                    <a:pt x="5" y="9"/>
                    <a:pt x="5" y="8"/>
                    <a:pt x="5" y="8"/>
                  </a:cubicBezTo>
                  <a:cubicBezTo>
                    <a:pt x="5" y="8"/>
                    <a:pt x="5" y="7"/>
                    <a:pt x="4" y="8"/>
                  </a:cubicBezTo>
                  <a:cubicBezTo>
                    <a:pt x="4" y="8"/>
                    <a:pt x="4" y="8"/>
                    <a:pt x="4" y="8"/>
                  </a:cubicBezTo>
                  <a:cubicBezTo>
                    <a:pt x="3" y="9"/>
                    <a:pt x="2" y="9"/>
                    <a:pt x="1" y="10"/>
                  </a:cubicBezTo>
                  <a:cubicBezTo>
                    <a:pt x="1" y="10"/>
                    <a:pt x="0" y="10"/>
                    <a:pt x="0" y="10"/>
                  </a:cubicBezTo>
                  <a:cubicBezTo>
                    <a:pt x="0" y="9"/>
                    <a:pt x="1" y="9"/>
                    <a:pt x="2" y="9"/>
                  </a:cubicBezTo>
                  <a:cubicBezTo>
                    <a:pt x="3" y="8"/>
                    <a:pt x="5" y="7"/>
                    <a:pt x="4" y="6"/>
                  </a:cubicBezTo>
                  <a:cubicBezTo>
                    <a:pt x="4" y="6"/>
                    <a:pt x="5" y="6"/>
                    <a:pt x="5" y="5"/>
                  </a:cubicBezTo>
                  <a:cubicBezTo>
                    <a:pt x="5" y="5"/>
                    <a:pt x="5" y="4"/>
                    <a:pt x="6" y="4"/>
                  </a:cubicBezTo>
                  <a:cubicBezTo>
                    <a:pt x="6" y="3"/>
                    <a:pt x="7" y="3"/>
                    <a:pt x="8" y="3"/>
                  </a:cubicBezTo>
                  <a:cubicBezTo>
                    <a:pt x="9" y="3"/>
                    <a:pt x="9" y="2"/>
                    <a:pt x="10" y="2"/>
                  </a:cubicBezTo>
                  <a:cubicBezTo>
                    <a:pt x="10" y="2"/>
                    <a:pt x="11" y="3"/>
                    <a:pt x="12" y="2"/>
                  </a:cubicBezTo>
                  <a:cubicBezTo>
                    <a:pt x="12" y="2"/>
                    <a:pt x="12" y="2"/>
                    <a:pt x="12" y="2"/>
                  </a:cubicBezTo>
                  <a:cubicBezTo>
                    <a:pt x="12" y="1"/>
                    <a:pt x="12" y="1"/>
                    <a:pt x="12" y="1"/>
                  </a:cubicBezTo>
                  <a:cubicBezTo>
                    <a:pt x="12" y="1"/>
                    <a:pt x="12" y="0"/>
                    <a:pt x="13" y="1"/>
                  </a:cubicBezTo>
                  <a:cubicBezTo>
                    <a:pt x="13" y="0"/>
                    <a:pt x="13" y="1"/>
                    <a:pt x="13" y="1"/>
                  </a:cubicBezTo>
                  <a:cubicBezTo>
                    <a:pt x="13" y="2"/>
                    <a:pt x="13" y="2"/>
                    <a:pt x="12" y="2"/>
                  </a:cubicBezTo>
                  <a:cubicBezTo>
                    <a:pt x="13" y="3"/>
                    <a:pt x="13" y="3"/>
                    <a:pt x="13" y="3"/>
                  </a:cubicBezTo>
                  <a:cubicBezTo>
                    <a:pt x="15" y="3"/>
                    <a:pt x="16" y="4"/>
                    <a:pt x="16" y="6"/>
                  </a:cubicBezTo>
                  <a:cubicBezTo>
                    <a:pt x="16" y="6"/>
                    <a:pt x="17" y="5"/>
                    <a:pt x="17" y="5"/>
                  </a:cubicBezTo>
                  <a:cubicBezTo>
                    <a:pt x="18" y="5"/>
                    <a:pt x="18" y="5"/>
                    <a:pt x="18" y="5"/>
                  </a:cubicBezTo>
                  <a:cubicBezTo>
                    <a:pt x="19" y="5"/>
                    <a:pt x="19" y="5"/>
                    <a:pt x="19" y="5"/>
                  </a:cubicBezTo>
                  <a:cubicBezTo>
                    <a:pt x="20" y="5"/>
                    <a:pt x="21" y="6"/>
                    <a:pt x="21" y="7"/>
                  </a:cubicBezTo>
                  <a:cubicBezTo>
                    <a:pt x="21" y="7"/>
                    <a:pt x="20" y="8"/>
                    <a:pt x="19"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0" name="Freeform 527"/>
            <p:cNvSpPr>
              <a:spLocks noChangeArrowheads="1"/>
            </p:cNvSpPr>
            <p:nvPr/>
          </p:nvSpPr>
          <p:spPr bwMode="auto">
            <a:xfrm>
              <a:off x="717550" y="38100"/>
              <a:ext cx="25400" cy="33338"/>
            </a:xfrm>
            <a:custGeom>
              <a:avLst/>
              <a:gdLst>
                <a:gd name="T0" fmla="*/ 21771 w 7"/>
                <a:gd name="T1" fmla="*/ 33338 h 9"/>
                <a:gd name="T2" fmla="*/ 7257 w 7"/>
                <a:gd name="T3" fmla="*/ 14817 h 9"/>
                <a:gd name="T4" fmla="*/ 3629 w 7"/>
                <a:gd name="T5" fmla="*/ 7408 h 9"/>
                <a:gd name="T6" fmla="*/ 0 w 7"/>
                <a:gd name="T7" fmla="*/ 0 h 9"/>
                <a:gd name="T8" fmla="*/ 3629 w 7"/>
                <a:gd name="T9" fmla="*/ 0 h 9"/>
                <a:gd name="T10" fmla="*/ 14514 w 7"/>
                <a:gd name="T11" fmla="*/ 11113 h 9"/>
                <a:gd name="T12" fmla="*/ 21771 w 7"/>
                <a:gd name="T13" fmla="*/ 25930 h 9"/>
                <a:gd name="T14" fmla="*/ 21771 w 7"/>
                <a:gd name="T15" fmla="*/ 33338 h 9"/>
                <a:gd name="T16" fmla="*/ 21771 w 7"/>
                <a:gd name="T17" fmla="*/ 33338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9"/>
                <a:gd name="T29" fmla="*/ 7 w 7"/>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9">
                  <a:moveTo>
                    <a:pt x="6" y="9"/>
                  </a:moveTo>
                  <a:cubicBezTo>
                    <a:pt x="4" y="8"/>
                    <a:pt x="3" y="6"/>
                    <a:pt x="2" y="4"/>
                  </a:cubicBezTo>
                  <a:cubicBezTo>
                    <a:pt x="1" y="2"/>
                    <a:pt x="1" y="2"/>
                    <a:pt x="1" y="2"/>
                  </a:cubicBezTo>
                  <a:cubicBezTo>
                    <a:pt x="1" y="2"/>
                    <a:pt x="1" y="1"/>
                    <a:pt x="0" y="0"/>
                  </a:cubicBezTo>
                  <a:cubicBezTo>
                    <a:pt x="1" y="0"/>
                    <a:pt x="1" y="0"/>
                    <a:pt x="1" y="0"/>
                  </a:cubicBezTo>
                  <a:cubicBezTo>
                    <a:pt x="2" y="1"/>
                    <a:pt x="3" y="2"/>
                    <a:pt x="4" y="3"/>
                  </a:cubicBezTo>
                  <a:cubicBezTo>
                    <a:pt x="5" y="5"/>
                    <a:pt x="5" y="6"/>
                    <a:pt x="6" y="7"/>
                  </a:cubicBezTo>
                  <a:cubicBezTo>
                    <a:pt x="6" y="8"/>
                    <a:pt x="7" y="8"/>
                    <a:pt x="6" y="9"/>
                  </a:cubicBezTo>
                  <a:cubicBezTo>
                    <a:pt x="6" y="9"/>
                    <a:pt x="6" y="9"/>
                    <a:pt x="6"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1" name="Freeform 528"/>
            <p:cNvSpPr>
              <a:spLocks noChangeArrowheads="1"/>
            </p:cNvSpPr>
            <p:nvPr/>
          </p:nvSpPr>
          <p:spPr bwMode="auto">
            <a:xfrm>
              <a:off x="788988" y="342900"/>
              <a:ext cx="49213" cy="30163"/>
            </a:xfrm>
            <a:custGeom>
              <a:avLst/>
              <a:gdLst>
                <a:gd name="T0" fmla="*/ 45427 w 13"/>
                <a:gd name="T1" fmla="*/ 18852 h 8"/>
                <a:gd name="T2" fmla="*/ 41642 w 13"/>
                <a:gd name="T3" fmla="*/ 22622 h 8"/>
                <a:gd name="T4" fmla="*/ 26499 w 13"/>
                <a:gd name="T5" fmla="*/ 30163 h 8"/>
                <a:gd name="T6" fmla="*/ 18928 w 13"/>
                <a:gd name="T7" fmla="*/ 30163 h 8"/>
                <a:gd name="T8" fmla="*/ 15142 w 13"/>
                <a:gd name="T9" fmla="*/ 30163 h 8"/>
                <a:gd name="T10" fmla="*/ 7571 w 13"/>
                <a:gd name="T11" fmla="*/ 26393 h 8"/>
                <a:gd name="T12" fmla="*/ 0 w 13"/>
                <a:gd name="T13" fmla="*/ 22622 h 8"/>
                <a:gd name="T14" fmla="*/ 3786 w 13"/>
                <a:gd name="T15" fmla="*/ 18852 h 8"/>
                <a:gd name="T16" fmla="*/ 11357 w 13"/>
                <a:gd name="T17" fmla="*/ 11311 h 8"/>
                <a:gd name="T18" fmla="*/ 15142 w 13"/>
                <a:gd name="T19" fmla="*/ 7541 h 8"/>
                <a:gd name="T20" fmla="*/ 26499 w 13"/>
                <a:gd name="T21" fmla="*/ 3770 h 8"/>
                <a:gd name="T22" fmla="*/ 45427 w 13"/>
                <a:gd name="T23" fmla="*/ 3770 h 8"/>
                <a:gd name="T24" fmla="*/ 49213 w 13"/>
                <a:gd name="T25" fmla="*/ 18852 h 8"/>
                <a:gd name="T26" fmla="*/ 45427 w 13"/>
                <a:gd name="T27" fmla="*/ 18852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8"/>
                <a:gd name="T44" fmla="*/ 13 w 13"/>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8">
                  <a:moveTo>
                    <a:pt x="12" y="5"/>
                  </a:moveTo>
                  <a:cubicBezTo>
                    <a:pt x="12" y="6"/>
                    <a:pt x="12" y="6"/>
                    <a:pt x="11" y="6"/>
                  </a:cubicBezTo>
                  <a:cubicBezTo>
                    <a:pt x="10" y="7"/>
                    <a:pt x="9" y="7"/>
                    <a:pt x="7" y="8"/>
                  </a:cubicBezTo>
                  <a:cubicBezTo>
                    <a:pt x="7" y="8"/>
                    <a:pt x="6" y="8"/>
                    <a:pt x="5" y="8"/>
                  </a:cubicBezTo>
                  <a:cubicBezTo>
                    <a:pt x="4" y="8"/>
                    <a:pt x="4" y="8"/>
                    <a:pt x="4" y="8"/>
                  </a:cubicBezTo>
                  <a:cubicBezTo>
                    <a:pt x="3" y="8"/>
                    <a:pt x="2" y="7"/>
                    <a:pt x="2" y="7"/>
                  </a:cubicBezTo>
                  <a:cubicBezTo>
                    <a:pt x="1" y="6"/>
                    <a:pt x="0" y="6"/>
                    <a:pt x="0" y="6"/>
                  </a:cubicBezTo>
                  <a:cubicBezTo>
                    <a:pt x="0" y="5"/>
                    <a:pt x="1" y="5"/>
                    <a:pt x="1" y="5"/>
                  </a:cubicBezTo>
                  <a:cubicBezTo>
                    <a:pt x="2" y="4"/>
                    <a:pt x="3" y="4"/>
                    <a:pt x="3" y="3"/>
                  </a:cubicBezTo>
                  <a:cubicBezTo>
                    <a:pt x="4" y="3"/>
                    <a:pt x="3" y="2"/>
                    <a:pt x="4" y="2"/>
                  </a:cubicBezTo>
                  <a:cubicBezTo>
                    <a:pt x="5" y="1"/>
                    <a:pt x="6" y="2"/>
                    <a:pt x="7" y="1"/>
                  </a:cubicBezTo>
                  <a:cubicBezTo>
                    <a:pt x="8" y="1"/>
                    <a:pt x="10" y="0"/>
                    <a:pt x="12" y="1"/>
                  </a:cubicBezTo>
                  <a:cubicBezTo>
                    <a:pt x="12" y="2"/>
                    <a:pt x="12" y="3"/>
                    <a:pt x="13" y="5"/>
                  </a:cubicBezTo>
                  <a:cubicBezTo>
                    <a:pt x="12" y="5"/>
                    <a:pt x="12" y="5"/>
                    <a:pt x="12"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2" name="Freeform 529"/>
            <p:cNvSpPr>
              <a:spLocks noChangeArrowheads="1"/>
            </p:cNvSpPr>
            <p:nvPr/>
          </p:nvSpPr>
          <p:spPr bwMode="auto">
            <a:xfrm>
              <a:off x="622300" y="298450"/>
              <a:ext cx="230188" cy="188913"/>
            </a:xfrm>
            <a:custGeom>
              <a:avLst/>
              <a:gdLst>
                <a:gd name="T0" fmla="*/ 207547 w 61"/>
                <a:gd name="T1" fmla="*/ 117126 h 50"/>
                <a:gd name="T2" fmla="*/ 203773 w 61"/>
                <a:gd name="T3" fmla="*/ 132239 h 50"/>
                <a:gd name="T4" fmla="*/ 181132 w 61"/>
                <a:gd name="T5" fmla="*/ 124683 h 50"/>
                <a:gd name="T6" fmla="*/ 169811 w 61"/>
                <a:gd name="T7" fmla="*/ 136017 h 50"/>
                <a:gd name="T8" fmla="*/ 177358 w 61"/>
                <a:gd name="T9" fmla="*/ 136017 h 50"/>
                <a:gd name="T10" fmla="*/ 196226 w 61"/>
                <a:gd name="T11" fmla="*/ 139796 h 50"/>
                <a:gd name="T12" fmla="*/ 188679 w 61"/>
                <a:gd name="T13" fmla="*/ 154909 h 50"/>
                <a:gd name="T14" fmla="*/ 173584 w 61"/>
                <a:gd name="T15" fmla="*/ 170022 h 50"/>
                <a:gd name="T16" fmla="*/ 154717 w 61"/>
                <a:gd name="T17" fmla="*/ 188913 h 50"/>
                <a:gd name="T18" fmla="*/ 143396 w 61"/>
                <a:gd name="T19" fmla="*/ 185135 h 50"/>
                <a:gd name="T20" fmla="*/ 132075 w 61"/>
                <a:gd name="T21" fmla="*/ 188913 h 50"/>
                <a:gd name="T22" fmla="*/ 120754 w 61"/>
                <a:gd name="T23" fmla="*/ 177578 h 50"/>
                <a:gd name="T24" fmla="*/ 105660 w 61"/>
                <a:gd name="T25" fmla="*/ 166243 h 50"/>
                <a:gd name="T26" fmla="*/ 98113 w 61"/>
                <a:gd name="T27" fmla="*/ 136017 h 50"/>
                <a:gd name="T28" fmla="*/ 98113 w 61"/>
                <a:gd name="T29" fmla="*/ 109570 h 50"/>
                <a:gd name="T30" fmla="*/ 94339 w 61"/>
                <a:gd name="T31" fmla="*/ 102013 h 50"/>
                <a:gd name="T32" fmla="*/ 64151 w 61"/>
                <a:gd name="T33" fmla="*/ 94457 h 50"/>
                <a:gd name="T34" fmla="*/ 41509 w 61"/>
                <a:gd name="T35" fmla="*/ 90678 h 50"/>
                <a:gd name="T36" fmla="*/ 11321 w 61"/>
                <a:gd name="T37" fmla="*/ 79343 h 50"/>
                <a:gd name="T38" fmla="*/ 22641 w 61"/>
                <a:gd name="T39" fmla="*/ 45339 h 50"/>
                <a:gd name="T40" fmla="*/ 18868 w 61"/>
                <a:gd name="T41" fmla="*/ 37783 h 50"/>
                <a:gd name="T42" fmla="*/ 11321 w 61"/>
                <a:gd name="T43" fmla="*/ 30226 h 50"/>
                <a:gd name="T44" fmla="*/ 22641 w 61"/>
                <a:gd name="T45" fmla="*/ 11335 h 50"/>
                <a:gd name="T46" fmla="*/ 60377 w 61"/>
                <a:gd name="T47" fmla="*/ 0 h 50"/>
                <a:gd name="T48" fmla="*/ 75471 w 61"/>
                <a:gd name="T49" fmla="*/ 22670 h 50"/>
                <a:gd name="T50" fmla="*/ 56604 w 61"/>
                <a:gd name="T51" fmla="*/ 37783 h 50"/>
                <a:gd name="T52" fmla="*/ 75471 w 61"/>
                <a:gd name="T53" fmla="*/ 45339 h 50"/>
                <a:gd name="T54" fmla="*/ 98113 w 61"/>
                <a:gd name="T55" fmla="*/ 30226 h 50"/>
                <a:gd name="T56" fmla="*/ 98113 w 61"/>
                <a:gd name="T57" fmla="*/ 11335 h 50"/>
                <a:gd name="T58" fmla="*/ 120754 w 61"/>
                <a:gd name="T59" fmla="*/ 34004 h 50"/>
                <a:gd name="T60" fmla="*/ 132075 w 61"/>
                <a:gd name="T61" fmla="*/ 41561 h 50"/>
                <a:gd name="T62" fmla="*/ 154717 w 61"/>
                <a:gd name="T63" fmla="*/ 41561 h 50"/>
                <a:gd name="T64" fmla="*/ 162264 w 61"/>
                <a:gd name="T65" fmla="*/ 41561 h 50"/>
                <a:gd name="T66" fmla="*/ 169811 w 61"/>
                <a:gd name="T67" fmla="*/ 52896 h 50"/>
                <a:gd name="T68" fmla="*/ 139622 w 61"/>
                <a:gd name="T69" fmla="*/ 68009 h 50"/>
                <a:gd name="T70" fmla="*/ 124528 w 61"/>
                <a:gd name="T71" fmla="*/ 52896 h 50"/>
                <a:gd name="T72" fmla="*/ 94339 w 61"/>
                <a:gd name="T73" fmla="*/ 68009 h 50"/>
                <a:gd name="T74" fmla="*/ 90566 w 61"/>
                <a:gd name="T75" fmla="*/ 56674 h 50"/>
                <a:gd name="T76" fmla="*/ 79245 w 61"/>
                <a:gd name="T77" fmla="*/ 52896 h 50"/>
                <a:gd name="T78" fmla="*/ 83019 w 61"/>
                <a:gd name="T79" fmla="*/ 71787 h 50"/>
                <a:gd name="T80" fmla="*/ 98113 w 61"/>
                <a:gd name="T81" fmla="*/ 86900 h 50"/>
                <a:gd name="T82" fmla="*/ 120754 w 61"/>
                <a:gd name="T83" fmla="*/ 86900 h 50"/>
                <a:gd name="T84" fmla="*/ 150943 w 61"/>
                <a:gd name="T85" fmla="*/ 71787 h 50"/>
                <a:gd name="T86" fmla="*/ 181132 w 61"/>
                <a:gd name="T87" fmla="*/ 79343 h 50"/>
                <a:gd name="T88" fmla="*/ 188679 w 61"/>
                <a:gd name="T89" fmla="*/ 86900 h 50"/>
                <a:gd name="T90" fmla="*/ 184905 w 61"/>
                <a:gd name="T91" fmla="*/ 105791 h 50"/>
                <a:gd name="T92" fmla="*/ 192452 w 61"/>
                <a:gd name="T93" fmla="*/ 109570 h 50"/>
                <a:gd name="T94" fmla="*/ 211320 w 61"/>
                <a:gd name="T95" fmla="*/ 98235 h 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1"/>
                <a:gd name="T145" fmla="*/ 0 h 50"/>
                <a:gd name="T146" fmla="*/ 61 w 61"/>
                <a:gd name="T147" fmla="*/ 50 h 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1" h="50">
                  <a:moveTo>
                    <a:pt x="60" y="28"/>
                  </a:moveTo>
                  <a:cubicBezTo>
                    <a:pt x="59" y="28"/>
                    <a:pt x="59" y="29"/>
                    <a:pt x="58" y="29"/>
                  </a:cubicBezTo>
                  <a:cubicBezTo>
                    <a:pt x="57" y="29"/>
                    <a:pt x="57" y="29"/>
                    <a:pt x="57" y="30"/>
                  </a:cubicBezTo>
                  <a:cubicBezTo>
                    <a:pt x="57" y="31"/>
                    <a:pt x="56" y="31"/>
                    <a:pt x="55" y="31"/>
                  </a:cubicBezTo>
                  <a:cubicBezTo>
                    <a:pt x="55" y="31"/>
                    <a:pt x="54" y="31"/>
                    <a:pt x="54" y="31"/>
                  </a:cubicBezTo>
                  <a:cubicBezTo>
                    <a:pt x="54" y="31"/>
                    <a:pt x="55" y="32"/>
                    <a:pt x="54" y="32"/>
                  </a:cubicBezTo>
                  <a:cubicBezTo>
                    <a:pt x="54" y="33"/>
                    <a:pt x="54" y="33"/>
                    <a:pt x="54" y="34"/>
                  </a:cubicBezTo>
                  <a:cubicBezTo>
                    <a:pt x="54" y="34"/>
                    <a:pt x="54" y="35"/>
                    <a:pt x="54" y="35"/>
                  </a:cubicBezTo>
                  <a:cubicBezTo>
                    <a:pt x="53" y="35"/>
                    <a:pt x="52" y="34"/>
                    <a:pt x="51" y="34"/>
                  </a:cubicBezTo>
                  <a:cubicBezTo>
                    <a:pt x="50" y="34"/>
                    <a:pt x="50" y="34"/>
                    <a:pt x="49" y="33"/>
                  </a:cubicBezTo>
                  <a:cubicBezTo>
                    <a:pt x="49" y="33"/>
                    <a:pt x="50" y="33"/>
                    <a:pt x="49" y="32"/>
                  </a:cubicBezTo>
                  <a:cubicBezTo>
                    <a:pt x="49" y="33"/>
                    <a:pt x="49" y="33"/>
                    <a:pt x="48" y="33"/>
                  </a:cubicBezTo>
                  <a:cubicBezTo>
                    <a:pt x="48" y="33"/>
                    <a:pt x="47" y="33"/>
                    <a:pt x="47" y="33"/>
                  </a:cubicBezTo>
                  <a:cubicBezTo>
                    <a:pt x="47" y="33"/>
                    <a:pt x="47" y="32"/>
                    <a:pt x="47" y="33"/>
                  </a:cubicBezTo>
                  <a:cubicBezTo>
                    <a:pt x="46" y="34"/>
                    <a:pt x="45" y="34"/>
                    <a:pt x="44" y="36"/>
                  </a:cubicBezTo>
                  <a:cubicBezTo>
                    <a:pt x="45" y="36"/>
                    <a:pt x="45" y="36"/>
                    <a:pt x="45" y="36"/>
                  </a:cubicBezTo>
                  <a:cubicBezTo>
                    <a:pt x="46" y="36"/>
                    <a:pt x="46" y="36"/>
                    <a:pt x="46" y="36"/>
                  </a:cubicBezTo>
                  <a:cubicBezTo>
                    <a:pt x="46" y="35"/>
                    <a:pt x="47" y="35"/>
                    <a:pt x="47" y="35"/>
                  </a:cubicBezTo>
                  <a:cubicBezTo>
                    <a:pt x="48" y="35"/>
                    <a:pt x="48" y="35"/>
                    <a:pt x="47" y="36"/>
                  </a:cubicBezTo>
                  <a:cubicBezTo>
                    <a:pt x="47" y="36"/>
                    <a:pt x="47" y="36"/>
                    <a:pt x="47" y="36"/>
                  </a:cubicBezTo>
                  <a:cubicBezTo>
                    <a:pt x="47" y="37"/>
                    <a:pt x="48" y="37"/>
                    <a:pt x="49" y="37"/>
                  </a:cubicBezTo>
                  <a:cubicBezTo>
                    <a:pt x="50" y="37"/>
                    <a:pt x="50" y="37"/>
                    <a:pt x="50" y="37"/>
                  </a:cubicBezTo>
                  <a:cubicBezTo>
                    <a:pt x="50" y="36"/>
                    <a:pt x="51" y="36"/>
                    <a:pt x="51" y="36"/>
                  </a:cubicBezTo>
                  <a:cubicBezTo>
                    <a:pt x="52" y="36"/>
                    <a:pt x="52" y="36"/>
                    <a:pt x="52" y="37"/>
                  </a:cubicBezTo>
                  <a:cubicBezTo>
                    <a:pt x="52" y="37"/>
                    <a:pt x="51" y="37"/>
                    <a:pt x="51" y="38"/>
                  </a:cubicBezTo>
                  <a:cubicBezTo>
                    <a:pt x="51" y="38"/>
                    <a:pt x="50" y="38"/>
                    <a:pt x="50" y="38"/>
                  </a:cubicBezTo>
                  <a:cubicBezTo>
                    <a:pt x="50" y="39"/>
                    <a:pt x="50" y="40"/>
                    <a:pt x="50" y="40"/>
                  </a:cubicBezTo>
                  <a:cubicBezTo>
                    <a:pt x="50" y="41"/>
                    <a:pt x="50" y="41"/>
                    <a:pt x="50" y="41"/>
                  </a:cubicBezTo>
                  <a:cubicBezTo>
                    <a:pt x="49" y="42"/>
                    <a:pt x="52" y="42"/>
                    <a:pt x="50" y="43"/>
                  </a:cubicBezTo>
                  <a:cubicBezTo>
                    <a:pt x="50" y="43"/>
                    <a:pt x="49" y="43"/>
                    <a:pt x="49" y="43"/>
                  </a:cubicBezTo>
                  <a:cubicBezTo>
                    <a:pt x="48" y="44"/>
                    <a:pt x="48" y="44"/>
                    <a:pt x="48" y="45"/>
                  </a:cubicBezTo>
                  <a:cubicBezTo>
                    <a:pt x="48" y="46"/>
                    <a:pt x="47" y="45"/>
                    <a:pt x="46" y="45"/>
                  </a:cubicBezTo>
                  <a:cubicBezTo>
                    <a:pt x="45" y="46"/>
                    <a:pt x="45" y="46"/>
                    <a:pt x="44" y="46"/>
                  </a:cubicBezTo>
                  <a:cubicBezTo>
                    <a:pt x="44" y="47"/>
                    <a:pt x="43" y="47"/>
                    <a:pt x="43" y="48"/>
                  </a:cubicBezTo>
                  <a:cubicBezTo>
                    <a:pt x="42" y="48"/>
                    <a:pt x="43" y="49"/>
                    <a:pt x="42" y="49"/>
                  </a:cubicBezTo>
                  <a:cubicBezTo>
                    <a:pt x="42" y="50"/>
                    <a:pt x="41" y="50"/>
                    <a:pt x="41" y="50"/>
                  </a:cubicBezTo>
                  <a:cubicBezTo>
                    <a:pt x="41" y="49"/>
                    <a:pt x="40" y="49"/>
                    <a:pt x="40" y="49"/>
                  </a:cubicBezTo>
                  <a:cubicBezTo>
                    <a:pt x="40" y="48"/>
                    <a:pt x="41" y="48"/>
                    <a:pt x="40" y="48"/>
                  </a:cubicBezTo>
                  <a:cubicBezTo>
                    <a:pt x="39" y="48"/>
                    <a:pt x="39" y="49"/>
                    <a:pt x="38" y="49"/>
                  </a:cubicBezTo>
                  <a:cubicBezTo>
                    <a:pt x="38" y="49"/>
                    <a:pt x="38" y="49"/>
                    <a:pt x="38" y="49"/>
                  </a:cubicBezTo>
                  <a:cubicBezTo>
                    <a:pt x="38" y="49"/>
                    <a:pt x="38" y="48"/>
                    <a:pt x="38" y="48"/>
                  </a:cubicBezTo>
                  <a:cubicBezTo>
                    <a:pt x="38" y="48"/>
                    <a:pt x="37" y="48"/>
                    <a:pt x="37" y="48"/>
                  </a:cubicBezTo>
                  <a:cubicBezTo>
                    <a:pt x="36" y="48"/>
                    <a:pt x="36" y="49"/>
                    <a:pt x="35" y="49"/>
                  </a:cubicBezTo>
                  <a:cubicBezTo>
                    <a:pt x="35" y="50"/>
                    <a:pt x="35" y="50"/>
                    <a:pt x="35" y="50"/>
                  </a:cubicBezTo>
                  <a:cubicBezTo>
                    <a:pt x="34" y="50"/>
                    <a:pt x="34" y="50"/>
                    <a:pt x="34" y="50"/>
                  </a:cubicBezTo>
                  <a:cubicBezTo>
                    <a:pt x="33" y="49"/>
                    <a:pt x="37" y="48"/>
                    <a:pt x="34" y="48"/>
                  </a:cubicBezTo>
                  <a:cubicBezTo>
                    <a:pt x="33" y="48"/>
                    <a:pt x="33" y="49"/>
                    <a:pt x="32" y="49"/>
                  </a:cubicBezTo>
                  <a:cubicBezTo>
                    <a:pt x="31" y="48"/>
                    <a:pt x="33" y="48"/>
                    <a:pt x="32" y="47"/>
                  </a:cubicBezTo>
                  <a:cubicBezTo>
                    <a:pt x="32" y="47"/>
                    <a:pt x="31" y="47"/>
                    <a:pt x="30" y="47"/>
                  </a:cubicBezTo>
                  <a:cubicBezTo>
                    <a:pt x="30" y="47"/>
                    <a:pt x="30" y="46"/>
                    <a:pt x="30" y="46"/>
                  </a:cubicBezTo>
                  <a:cubicBezTo>
                    <a:pt x="30" y="46"/>
                    <a:pt x="29" y="45"/>
                    <a:pt x="30" y="45"/>
                  </a:cubicBezTo>
                  <a:cubicBezTo>
                    <a:pt x="29" y="45"/>
                    <a:pt x="28" y="45"/>
                    <a:pt x="28" y="44"/>
                  </a:cubicBezTo>
                  <a:cubicBezTo>
                    <a:pt x="28" y="43"/>
                    <a:pt x="27" y="43"/>
                    <a:pt x="28" y="42"/>
                  </a:cubicBezTo>
                  <a:cubicBezTo>
                    <a:pt x="28" y="42"/>
                    <a:pt x="27" y="41"/>
                    <a:pt x="28" y="41"/>
                  </a:cubicBezTo>
                  <a:cubicBezTo>
                    <a:pt x="27" y="40"/>
                    <a:pt x="25" y="39"/>
                    <a:pt x="25" y="38"/>
                  </a:cubicBezTo>
                  <a:cubicBezTo>
                    <a:pt x="25" y="37"/>
                    <a:pt x="26" y="37"/>
                    <a:pt x="26" y="36"/>
                  </a:cubicBezTo>
                  <a:cubicBezTo>
                    <a:pt x="25" y="35"/>
                    <a:pt x="27" y="34"/>
                    <a:pt x="27" y="33"/>
                  </a:cubicBezTo>
                  <a:cubicBezTo>
                    <a:pt x="27" y="32"/>
                    <a:pt x="26" y="32"/>
                    <a:pt x="26" y="31"/>
                  </a:cubicBezTo>
                  <a:cubicBezTo>
                    <a:pt x="26" y="31"/>
                    <a:pt x="27" y="31"/>
                    <a:pt x="27" y="30"/>
                  </a:cubicBezTo>
                  <a:cubicBezTo>
                    <a:pt x="26" y="30"/>
                    <a:pt x="28" y="29"/>
                    <a:pt x="26" y="29"/>
                  </a:cubicBezTo>
                  <a:cubicBezTo>
                    <a:pt x="26" y="29"/>
                    <a:pt x="26" y="29"/>
                    <a:pt x="26" y="29"/>
                  </a:cubicBezTo>
                  <a:cubicBezTo>
                    <a:pt x="26" y="28"/>
                    <a:pt x="26" y="28"/>
                    <a:pt x="26" y="28"/>
                  </a:cubicBezTo>
                  <a:cubicBezTo>
                    <a:pt x="26" y="27"/>
                    <a:pt x="26" y="27"/>
                    <a:pt x="26" y="27"/>
                  </a:cubicBezTo>
                  <a:cubicBezTo>
                    <a:pt x="26" y="27"/>
                    <a:pt x="25" y="27"/>
                    <a:pt x="25" y="27"/>
                  </a:cubicBezTo>
                  <a:cubicBezTo>
                    <a:pt x="24" y="27"/>
                    <a:pt x="24" y="27"/>
                    <a:pt x="24" y="27"/>
                  </a:cubicBezTo>
                  <a:cubicBezTo>
                    <a:pt x="23" y="26"/>
                    <a:pt x="22" y="27"/>
                    <a:pt x="22" y="27"/>
                  </a:cubicBezTo>
                  <a:cubicBezTo>
                    <a:pt x="22" y="26"/>
                    <a:pt x="21" y="26"/>
                    <a:pt x="20" y="26"/>
                  </a:cubicBezTo>
                  <a:cubicBezTo>
                    <a:pt x="19" y="26"/>
                    <a:pt x="19" y="25"/>
                    <a:pt x="17" y="25"/>
                  </a:cubicBezTo>
                  <a:cubicBezTo>
                    <a:pt x="17" y="25"/>
                    <a:pt x="17" y="25"/>
                    <a:pt x="17" y="25"/>
                  </a:cubicBezTo>
                  <a:cubicBezTo>
                    <a:pt x="16" y="24"/>
                    <a:pt x="14" y="25"/>
                    <a:pt x="14" y="24"/>
                  </a:cubicBezTo>
                  <a:cubicBezTo>
                    <a:pt x="13" y="24"/>
                    <a:pt x="13" y="24"/>
                    <a:pt x="13" y="23"/>
                  </a:cubicBezTo>
                  <a:cubicBezTo>
                    <a:pt x="12" y="23"/>
                    <a:pt x="11" y="24"/>
                    <a:pt x="11" y="24"/>
                  </a:cubicBezTo>
                  <a:cubicBezTo>
                    <a:pt x="10" y="24"/>
                    <a:pt x="10" y="24"/>
                    <a:pt x="10" y="23"/>
                  </a:cubicBezTo>
                  <a:cubicBezTo>
                    <a:pt x="10" y="23"/>
                    <a:pt x="12" y="23"/>
                    <a:pt x="11" y="22"/>
                  </a:cubicBezTo>
                  <a:cubicBezTo>
                    <a:pt x="10" y="22"/>
                    <a:pt x="9" y="22"/>
                    <a:pt x="8" y="22"/>
                  </a:cubicBezTo>
                  <a:cubicBezTo>
                    <a:pt x="6" y="22"/>
                    <a:pt x="4" y="22"/>
                    <a:pt x="3" y="21"/>
                  </a:cubicBezTo>
                  <a:cubicBezTo>
                    <a:pt x="3" y="20"/>
                    <a:pt x="3" y="20"/>
                    <a:pt x="2" y="20"/>
                  </a:cubicBezTo>
                  <a:cubicBezTo>
                    <a:pt x="1" y="20"/>
                    <a:pt x="1" y="18"/>
                    <a:pt x="1" y="17"/>
                  </a:cubicBezTo>
                  <a:cubicBezTo>
                    <a:pt x="0" y="16"/>
                    <a:pt x="3" y="15"/>
                    <a:pt x="2" y="14"/>
                  </a:cubicBezTo>
                  <a:cubicBezTo>
                    <a:pt x="3" y="13"/>
                    <a:pt x="5" y="13"/>
                    <a:pt x="6" y="12"/>
                  </a:cubicBezTo>
                  <a:cubicBezTo>
                    <a:pt x="6" y="12"/>
                    <a:pt x="6" y="11"/>
                    <a:pt x="7" y="11"/>
                  </a:cubicBezTo>
                  <a:cubicBezTo>
                    <a:pt x="6" y="11"/>
                    <a:pt x="7" y="11"/>
                    <a:pt x="6" y="11"/>
                  </a:cubicBezTo>
                  <a:cubicBezTo>
                    <a:pt x="6" y="11"/>
                    <a:pt x="5" y="11"/>
                    <a:pt x="5" y="11"/>
                  </a:cubicBezTo>
                  <a:cubicBezTo>
                    <a:pt x="5" y="11"/>
                    <a:pt x="6" y="10"/>
                    <a:pt x="5" y="10"/>
                  </a:cubicBezTo>
                  <a:cubicBezTo>
                    <a:pt x="5" y="10"/>
                    <a:pt x="4" y="10"/>
                    <a:pt x="4" y="10"/>
                  </a:cubicBezTo>
                  <a:cubicBezTo>
                    <a:pt x="4" y="10"/>
                    <a:pt x="3" y="10"/>
                    <a:pt x="4" y="10"/>
                  </a:cubicBezTo>
                  <a:cubicBezTo>
                    <a:pt x="4" y="9"/>
                    <a:pt x="5" y="9"/>
                    <a:pt x="4" y="9"/>
                  </a:cubicBezTo>
                  <a:cubicBezTo>
                    <a:pt x="4" y="8"/>
                    <a:pt x="3" y="9"/>
                    <a:pt x="3" y="8"/>
                  </a:cubicBezTo>
                  <a:cubicBezTo>
                    <a:pt x="3" y="8"/>
                    <a:pt x="4" y="8"/>
                    <a:pt x="4" y="7"/>
                  </a:cubicBezTo>
                  <a:cubicBezTo>
                    <a:pt x="4" y="7"/>
                    <a:pt x="3" y="7"/>
                    <a:pt x="3" y="6"/>
                  </a:cubicBezTo>
                  <a:cubicBezTo>
                    <a:pt x="4" y="6"/>
                    <a:pt x="5" y="5"/>
                    <a:pt x="5" y="4"/>
                  </a:cubicBezTo>
                  <a:cubicBezTo>
                    <a:pt x="5" y="4"/>
                    <a:pt x="6" y="4"/>
                    <a:pt x="6" y="3"/>
                  </a:cubicBezTo>
                  <a:cubicBezTo>
                    <a:pt x="7" y="2"/>
                    <a:pt x="8" y="2"/>
                    <a:pt x="9" y="2"/>
                  </a:cubicBezTo>
                  <a:cubicBezTo>
                    <a:pt x="9" y="1"/>
                    <a:pt x="10" y="2"/>
                    <a:pt x="11" y="1"/>
                  </a:cubicBezTo>
                  <a:cubicBezTo>
                    <a:pt x="12" y="0"/>
                    <a:pt x="13" y="0"/>
                    <a:pt x="14" y="1"/>
                  </a:cubicBezTo>
                  <a:cubicBezTo>
                    <a:pt x="15" y="1"/>
                    <a:pt x="15" y="0"/>
                    <a:pt x="16" y="0"/>
                  </a:cubicBezTo>
                  <a:cubicBezTo>
                    <a:pt x="16" y="0"/>
                    <a:pt x="16" y="1"/>
                    <a:pt x="17" y="1"/>
                  </a:cubicBezTo>
                  <a:cubicBezTo>
                    <a:pt x="17" y="1"/>
                    <a:pt x="19" y="1"/>
                    <a:pt x="19" y="2"/>
                  </a:cubicBezTo>
                  <a:cubicBezTo>
                    <a:pt x="19" y="2"/>
                    <a:pt x="19" y="3"/>
                    <a:pt x="20" y="3"/>
                  </a:cubicBezTo>
                  <a:cubicBezTo>
                    <a:pt x="20" y="4"/>
                    <a:pt x="20" y="5"/>
                    <a:pt x="20" y="6"/>
                  </a:cubicBezTo>
                  <a:cubicBezTo>
                    <a:pt x="20" y="6"/>
                    <a:pt x="19" y="7"/>
                    <a:pt x="19" y="7"/>
                  </a:cubicBezTo>
                  <a:cubicBezTo>
                    <a:pt x="19" y="8"/>
                    <a:pt x="18" y="8"/>
                    <a:pt x="18" y="9"/>
                  </a:cubicBezTo>
                  <a:cubicBezTo>
                    <a:pt x="17" y="9"/>
                    <a:pt x="16" y="9"/>
                    <a:pt x="16" y="10"/>
                  </a:cubicBezTo>
                  <a:cubicBezTo>
                    <a:pt x="16" y="10"/>
                    <a:pt x="15" y="10"/>
                    <a:pt x="15" y="10"/>
                  </a:cubicBezTo>
                  <a:cubicBezTo>
                    <a:pt x="17" y="11"/>
                    <a:pt x="18" y="12"/>
                    <a:pt x="19" y="13"/>
                  </a:cubicBezTo>
                  <a:cubicBezTo>
                    <a:pt x="19" y="14"/>
                    <a:pt x="20" y="14"/>
                    <a:pt x="20" y="14"/>
                  </a:cubicBezTo>
                  <a:cubicBezTo>
                    <a:pt x="21" y="14"/>
                    <a:pt x="21" y="14"/>
                    <a:pt x="21" y="13"/>
                  </a:cubicBezTo>
                  <a:cubicBezTo>
                    <a:pt x="21" y="13"/>
                    <a:pt x="20" y="13"/>
                    <a:pt x="20" y="12"/>
                  </a:cubicBezTo>
                  <a:cubicBezTo>
                    <a:pt x="21" y="12"/>
                    <a:pt x="20" y="12"/>
                    <a:pt x="20" y="11"/>
                  </a:cubicBezTo>
                  <a:cubicBezTo>
                    <a:pt x="20" y="11"/>
                    <a:pt x="21" y="11"/>
                    <a:pt x="21" y="11"/>
                  </a:cubicBezTo>
                  <a:cubicBezTo>
                    <a:pt x="22" y="9"/>
                    <a:pt x="24" y="9"/>
                    <a:pt x="25" y="8"/>
                  </a:cubicBezTo>
                  <a:cubicBezTo>
                    <a:pt x="25" y="8"/>
                    <a:pt x="26" y="8"/>
                    <a:pt x="26" y="8"/>
                  </a:cubicBezTo>
                  <a:cubicBezTo>
                    <a:pt x="26" y="7"/>
                    <a:pt x="26" y="7"/>
                    <a:pt x="26" y="6"/>
                  </a:cubicBezTo>
                  <a:cubicBezTo>
                    <a:pt x="26" y="6"/>
                    <a:pt x="26" y="5"/>
                    <a:pt x="26" y="5"/>
                  </a:cubicBezTo>
                  <a:cubicBezTo>
                    <a:pt x="25" y="4"/>
                    <a:pt x="25" y="4"/>
                    <a:pt x="25" y="3"/>
                  </a:cubicBezTo>
                  <a:cubicBezTo>
                    <a:pt x="25" y="3"/>
                    <a:pt x="25" y="3"/>
                    <a:pt x="26" y="3"/>
                  </a:cubicBezTo>
                  <a:cubicBezTo>
                    <a:pt x="27" y="3"/>
                    <a:pt x="26" y="5"/>
                    <a:pt x="27" y="5"/>
                  </a:cubicBezTo>
                  <a:cubicBezTo>
                    <a:pt x="27" y="6"/>
                    <a:pt x="27" y="7"/>
                    <a:pt x="28" y="8"/>
                  </a:cubicBezTo>
                  <a:cubicBezTo>
                    <a:pt x="29" y="7"/>
                    <a:pt x="30" y="8"/>
                    <a:pt x="30" y="8"/>
                  </a:cubicBezTo>
                  <a:cubicBezTo>
                    <a:pt x="32" y="8"/>
                    <a:pt x="32" y="9"/>
                    <a:pt x="32" y="9"/>
                  </a:cubicBezTo>
                  <a:cubicBezTo>
                    <a:pt x="32" y="10"/>
                    <a:pt x="33" y="11"/>
                    <a:pt x="32" y="12"/>
                  </a:cubicBezTo>
                  <a:cubicBezTo>
                    <a:pt x="32" y="12"/>
                    <a:pt x="32" y="12"/>
                    <a:pt x="32" y="12"/>
                  </a:cubicBezTo>
                  <a:cubicBezTo>
                    <a:pt x="33" y="12"/>
                    <a:pt x="32" y="13"/>
                    <a:pt x="34" y="13"/>
                  </a:cubicBezTo>
                  <a:cubicBezTo>
                    <a:pt x="34" y="12"/>
                    <a:pt x="34" y="12"/>
                    <a:pt x="35" y="11"/>
                  </a:cubicBezTo>
                  <a:cubicBezTo>
                    <a:pt x="35" y="11"/>
                    <a:pt x="34" y="11"/>
                    <a:pt x="35" y="10"/>
                  </a:cubicBezTo>
                  <a:cubicBezTo>
                    <a:pt x="35" y="10"/>
                    <a:pt x="36" y="10"/>
                    <a:pt x="36" y="10"/>
                  </a:cubicBezTo>
                  <a:cubicBezTo>
                    <a:pt x="37" y="10"/>
                    <a:pt x="38" y="10"/>
                    <a:pt x="38" y="10"/>
                  </a:cubicBezTo>
                  <a:cubicBezTo>
                    <a:pt x="39" y="10"/>
                    <a:pt x="40" y="10"/>
                    <a:pt x="41" y="11"/>
                  </a:cubicBezTo>
                  <a:cubicBezTo>
                    <a:pt x="41" y="11"/>
                    <a:pt x="41" y="12"/>
                    <a:pt x="42" y="11"/>
                  </a:cubicBezTo>
                  <a:cubicBezTo>
                    <a:pt x="42" y="11"/>
                    <a:pt x="42" y="12"/>
                    <a:pt x="43" y="11"/>
                  </a:cubicBezTo>
                  <a:cubicBezTo>
                    <a:pt x="43" y="11"/>
                    <a:pt x="43" y="11"/>
                    <a:pt x="42" y="11"/>
                  </a:cubicBezTo>
                  <a:cubicBezTo>
                    <a:pt x="42" y="11"/>
                    <a:pt x="43" y="11"/>
                    <a:pt x="43" y="11"/>
                  </a:cubicBezTo>
                  <a:cubicBezTo>
                    <a:pt x="43" y="11"/>
                    <a:pt x="43" y="11"/>
                    <a:pt x="43" y="11"/>
                  </a:cubicBezTo>
                  <a:cubicBezTo>
                    <a:pt x="43" y="12"/>
                    <a:pt x="43" y="12"/>
                    <a:pt x="43" y="12"/>
                  </a:cubicBezTo>
                  <a:cubicBezTo>
                    <a:pt x="43" y="12"/>
                    <a:pt x="43" y="12"/>
                    <a:pt x="44" y="12"/>
                  </a:cubicBezTo>
                  <a:cubicBezTo>
                    <a:pt x="44" y="13"/>
                    <a:pt x="45" y="13"/>
                    <a:pt x="45" y="14"/>
                  </a:cubicBezTo>
                  <a:cubicBezTo>
                    <a:pt x="45" y="14"/>
                    <a:pt x="44" y="15"/>
                    <a:pt x="44" y="15"/>
                  </a:cubicBezTo>
                  <a:cubicBezTo>
                    <a:pt x="43" y="16"/>
                    <a:pt x="42" y="16"/>
                    <a:pt x="40" y="17"/>
                  </a:cubicBezTo>
                  <a:cubicBezTo>
                    <a:pt x="40" y="17"/>
                    <a:pt x="40" y="17"/>
                    <a:pt x="40" y="18"/>
                  </a:cubicBezTo>
                  <a:cubicBezTo>
                    <a:pt x="39" y="18"/>
                    <a:pt x="37" y="19"/>
                    <a:pt x="37" y="18"/>
                  </a:cubicBezTo>
                  <a:cubicBezTo>
                    <a:pt x="36" y="18"/>
                    <a:pt x="36" y="17"/>
                    <a:pt x="37" y="16"/>
                  </a:cubicBezTo>
                  <a:cubicBezTo>
                    <a:pt x="36" y="16"/>
                    <a:pt x="35" y="16"/>
                    <a:pt x="35" y="15"/>
                  </a:cubicBezTo>
                  <a:cubicBezTo>
                    <a:pt x="34" y="15"/>
                    <a:pt x="33" y="16"/>
                    <a:pt x="33" y="15"/>
                  </a:cubicBezTo>
                  <a:cubicBezTo>
                    <a:pt x="33" y="15"/>
                    <a:pt x="33" y="14"/>
                    <a:pt x="33" y="14"/>
                  </a:cubicBezTo>
                  <a:cubicBezTo>
                    <a:pt x="32" y="14"/>
                    <a:pt x="32" y="14"/>
                    <a:pt x="31" y="13"/>
                  </a:cubicBezTo>
                  <a:cubicBezTo>
                    <a:pt x="30" y="14"/>
                    <a:pt x="30" y="14"/>
                    <a:pt x="29" y="14"/>
                  </a:cubicBezTo>
                  <a:cubicBezTo>
                    <a:pt x="28" y="14"/>
                    <a:pt x="27" y="15"/>
                    <a:pt x="26" y="16"/>
                  </a:cubicBezTo>
                  <a:cubicBezTo>
                    <a:pt x="26" y="17"/>
                    <a:pt x="26" y="17"/>
                    <a:pt x="25" y="18"/>
                  </a:cubicBezTo>
                  <a:cubicBezTo>
                    <a:pt x="25" y="19"/>
                    <a:pt x="25" y="19"/>
                    <a:pt x="24" y="20"/>
                  </a:cubicBezTo>
                  <a:cubicBezTo>
                    <a:pt x="24" y="20"/>
                    <a:pt x="24" y="20"/>
                    <a:pt x="24" y="20"/>
                  </a:cubicBezTo>
                  <a:cubicBezTo>
                    <a:pt x="24" y="19"/>
                    <a:pt x="25" y="18"/>
                    <a:pt x="25" y="16"/>
                  </a:cubicBezTo>
                  <a:cubicBezTo>
                    <a:pt x="25" y="16"/>
                    <a:pt x="23" y="16"/>
                    <a:pt x="24" y="15"/>
                  </a:cubicBezTo>
                  <a:cubicBezTo>
                    <a:pt x="24" y="15"/>
                    <a:pt x="23" y="15"/>
                    <a:pt x="22" y="15"/>
                  </a:cubicBezTo>
                  <a:cubicBezTo>
                    <a:pt x="22" y="16"/>
                    <a:pt x="22" y="16"/>
                    <a:pt x="22" y="16"/>
                  </a:cubicBezTo>
                  <a:cubicBezTo>
                    <a:pt x="21" y="15"/>
                    <a:pt x="23" y="15"/>
                    <a:pt x="22" y="14"/>
                  </a:cubicBezTo>
                  <a:cubicBezTo>
                    <a:pt x="22" y="14"/>
                    <a:pt x="22" y="14"/>
                    <a:pt x="21" y="14"/>
                  </a:cubicBezTo>
                  <a:cubicBezTo>
                    <a:pt x="20" y="14"/>
                    <a:pt x="19" y="15"/>
                    <a:pt x="19" y="15"/>
                  </a:cubicBezTo>
                  <a:cubicBezTo>
                    <a:pt x="20" y="16"/>
                    <a:pt x="19" y="17"/>
                    <a:pt x="19" y="17"/>
                  </a:cubicBezTo>
                  <a:cubicBezTo>
                    <a:pt x="18" y="18"/>
                    <a:pt x="19" y="18"/>
                    <a:pt x="20" y="18"/>
                  </a:cubicBezTo>
                  <a:cubicBezTo>
                    <a:pt x="21" y="18"/>
                    <a:pt x="21" y="18"/>
                    <a:pt x="22" y="19"/>
                  </a:cubicBezTo>
                  <a:cubicBezTo>
                    <a:pt x="22" y="20"/>
                    <a:pt x="22" y="20"/>
                    <a:pt x="22" y="20"/>
                  </a:cubicBezTo>
                  <a:cubicBezTo>
                    <a:pt x="22" y="20"/>
                    <a:pt x="23" y="21"/>
                    <a:pt x="24" y="20"/>
                  </a:cubicBezTo>
                  <a:cubicBezTo>
                    <a:pt x="24" y="21"/>
                    <a:pt x="25" y="21"/>
                    <a:pt x="25" y="21"/>
                  </a:cubicBezTo>
                  <a:cubicBezTo>
                    <a:pt x="26" y="22"/>
                    <a:pt x="26" y="22"/>
                    <a:pt x="26" y="23"/>
                  </a:cubicBezTo>
                  <a:cubicBezTo>
                    <a:pt x="28" y="23"/>
                    <a:pt x="28" y="24"/>
                    <a:pt x="28" y="25"/>
                  </a:cubicBezTo>
                  <a:cubicBezTo>
                    <a:pt x="28" y="25"/>
                    <a:pt x="28" y="25"/>
                    <a:pt x="28" y="25"/>
                  </a:cubicBezTo>
                  <a:cubicBezTo>
                    <a:pt x="29" y="25"/>
                    <a:pt x="30" y="24"/>
                    <a:pt x="31" y="24"/>
                  </a:cubicBezTo>
                  <a:cubicBezTo>
                    <a:pt x="31" y="24"/>
                    <a:pt x="31" y="23"/>
                    <a:pt x="32" y="23"/>
                  </a:cubicBezTo>
                  <a:cubicBezTo>
                    <a:pt x="32" y="23"/>
                    <a:pt x="33" y="23"/>
                    <a:pt x="33" y="23"/>
                  </a:cubicBezTo>
                  <a:cubicBezTo>
                    <a:pt x="33" y="22"/>
                    <a:pt x="35" y="22"/>
                    <a:pt x="35" y="21"/>
                  </a:cubicBezTo>
                  <a:cubicBezTo>
                    <a:pt x="36" y="21"/>
                    <a:pt x="36" y="21"/>
                    <a:pt x="36" y="21"/>
                  </a:cubicBezTo>
                  <a:cubicBezTo>
                    <a:pt x="37" y="20"/>
                    <a:pt x="39" y="20"/>
                    <a:pt x="40" y="19"/>
                  </a:cubicBezTo>
                  <a:cubicBezTo>
                    <a:pt x="41" y="19"/>
                    <a:pt x="42" y="19"/>
                    <a:pt x="42" y="20"/>
                  </a:cubicBezTo>
                  <a:cubicBezTo>
                    <a:pt x="43" y="20"/>
                    <a:pt x="44" y="20"/>
                    <a:pt x="45" y="20"/>
                  </a:cubicBezTo>
                  <a:cubicBezTo>
                    <a:pt x="45" y="21"/>
                    <a:pt x="46" y="21"/>
                    <a:pt x="46" y="21"/>
                  </a:cubicBezTo>
                  <a:cubicBezTo>
                    <a:pt x="47" y="22"/>
                    <a:pt x="47" y="20"/>
                    <a:pt x="48" y="21"/>
                  </a:cubicBezTo>
                  <a:cubicBezTo>
                    <a:pt x="47" y="22"/>
                    <a:pt x="47" y="22"/>
                    <a:pt x="48" y="22"/>
                  </a:cubicBezTo>
                  <a:cubicBezTo>
                    <a:pt x="48" y="22"/>
                    <a:pt x="48" y="22"/>
                    <a:pt x="49" y="22"/>
                  </a:cubicBezTo>
                  <a:cubicBezTo>
                    <a:pt x="49" y="23"/>
                    <a:pt x="48" y="23"/>
                    <a:pt x="49" y="23"/>
                  </a:cubicBezTo>
                  <a:cubicBezTo>
                    <a:pt x="50" y="23"/>
                    <a:pt x="50" y="23"/>
                    <a:pt x="50" y="23"/>
                  </a:cubicBezTo>
                  <a:cubicBezTo>
                    <a:pt x="50" y="24"/>
                    <a:pt x="49" y="24"/>
                    <a:pt x="49" y="24"/>
                  </a:cubicBezTo>
                  <a:cubicBezTo>
                    <a:pt x="49" y="25"/>
                    <a:pt x="50" y="25"/>
                    <a:pt x="50" y="26"/>
                  </a:cubicBezTo>
                  <a:cubicBezTo>
                    <a:pt x="49" y="26"/>
                    <a:pt x="50" y="27"/>
                    <a:pt x="49" y="27"/>
                  </a:cubicBezTo>
                  <a:cubicBezTo>
                    <a:pt x="49" y="28"/>
                    <a:pt x="50" y="28"/>
                    <a:pt x="49" y="28"/>
                  </a:cubicBezTo>
                  <a:cubicBezTo>
                    <a:pt x="48" y="29"/>
                    <a:pt x="50" y="30"/>
                    <a:pt x="48" y="30"/>
                  </a:cubicBezTo>
                  <a:cubicBezTo>
                    <a:pt x="48" y="30"/>
                    <a:pt x="48" y="30"/>
                    <a:pt x="48" y="30"/>
                  </a:cubicBezTo>
                  <a:cubicBezTo>
                    <a:pt x="48" y="31"/>
                    <a:pt x="49" y="30"/>
                    <a:pt x="49" y="30"/>
                  </a:cubicBezTo>
                  <a:cubicBezTo>
                    <a:pt x="49" y="30"/>
                    <a:pt x="50" y="29"/>
                    <a:pt x="51" y="29"/>
                  </a:cubicBezTo>
                  <a:cubicBezTo>
                    <a:pt x="52" y="29"/>
                    <a:pt x="52" y="29"/>
                    <a:pt x="53" y="30"/>
                  </a:cubicBezTo>
                  <a:cubicBezTo>
                    <a:pt x="53" y="29"/>
                    <a:pt x="53" y="29"/>
                    <a:pt x="54" y="28"/>
                  </a:cubicBezTo>
                  <a:cubicBezTo>
                    <a:pt x="54" y="28"/>
                    <a:pt x="55" y="28"/>
                    <a:pt x="56" y="28"/>
                  </a:cubicBezTo>
                  <a:cubicBezTo>
                    <a:pt x="56" y="27"/>
                    <a:pt x="56" y="27"/>
                    <a:pt x="56" y="26"/>
                  </a:cubicBezTo>
                  <a:cubicBezTo>
                    <a:pt x="57" y="26"/>
                    <a:pt x="58" y="25"/>
                    <a:pt x="59" y="25"/>
                  </a:cubicBezTo>
                  <a:cubicBezTo>
                    <a:pt x="60" y="25"/>
                    <a:pt x="60" y="26"/>
                    <a:pt x="60" y="26"/>
                  </a:cubicBezTo>
                  <a:cubicBezTo>
                    <a:pt x="61" y="26"/>
                    <a:pt x="60" y="27"/>
                    <a:pt x="60" y="2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3" name="Freeform 530"/>
            <p:cNvSpPr>
              <a:spLocks noChangeArrowheads="1"/>
            </p:cNvSpPr>
            <p:nvPr/>
          </p:nvSpPr>
          <p:spPr bwMode="auto">
            <a:xfrm>
              <a:off x="795338" y="309562"/>
              <a:ext cx="23813" cy="19050"/>
            </a:xfrm>
            <a:custGeom>
              <a:avLst/>
              <a:gdLst>
                <a:gd name="T0" fmla="*/ 19844 w 6"/>
                <a:gd name="T1" fmla="*/ 15240 h 5"/>
                <a:gd name="T2" fmla="*/ 7938 w 6"/>
                <a:gd name="T3" fmla="*/ 19050 h 5"/>
                <a:gd name="T4" fmla="*/ 3969 w 6"/>
                <a:gd name="T5" fmla="*/ 19050 h 5"/>
                <a:gd name="T6" fmla="*/ 3969 w 6"/>
                <a:gd name="T7" fmla="*/ 7620 h 5"/>
                <a:gd name="T8" fmla="*/ 15875 w 6"/>
                <a:gd name="T9" fmla="*/ 3810 h 5"/>
                <a:gd name="T10" fmla="*/ 23813 w 6"/>
                <a:gd name="T11" fmla="*/ 7620 h 5"/>
                <a:gd name="T12" fmla="*/ 19844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5" y="5"/>
                    <a:pt x="3" y="5"/>
                    <a:pt x="2" y="5"/>
                  </a:cubicBezTo>
                  <a:cubicBezTo>
                    <a:pt x="1" y="5"/>
                    <a:pt x="1" y="5"/>
                    <a:pt x="1" y="5"/>
                  </a:cubicBezTo>
                  <a:cubicBezTo>
                    <a:pt x="0" y="4"/>
                    <a:pt x="0" y="3"/>
                    <a:pt x="1" y="2"/>
                  </a:cubicBezTo>
                  <a:cubicBezTo>
                    <a:pt x="2" y="1"/>
                    <a:pt x="3" y="0"/>
                    <a:pt x="4" y="1"/>
                  </a:cubicBezTo>
                  <a:cubicBezTo>
                    <a:pt x="5" y="1"/>
                    <a:pt x="5"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4" name="Freeform 531"/>
            <p:cNvSpPr>
              <a:spLocks noChangeArrowheads="1"/>
            </p:cNvSpPr>
            <p:nvPr/>
          </p:nvSpPr>
          <p:spPr bwMode="auto">
            <a:xfrm>
              <a:off x="758825" y="282575"/>
              <a:ext cx="49213" cy="38100"/>
            </a:xfrm>
            <a:custGeom>
              <a:avLst/>
              <a:gdLst>
                <a:gd name="T0" fmla="*/ 45427 w 13"/>
                <a:gd name="T1" fmla="*/ 26670 h 10"/>
                <a:gd name="T2" fmla="*/ 45427 w 13"/>
                <a:gd name="T3" fmla="*/ 26670 h 10"/>
                <a:gd name="T4" fmla="*/ 30285 w 13"/>
                <a:gd name="T5" fmla="*/ 34290 h 10"/>
                <a:gd name="T6" fmla="*/ 30285 w 13"/>
                <a:gd name="T7" fmla="*/ 38100 h 10"/>
                <a:gd name="T8" fmla="*/ 26499 w 13"/>
                <a:gd name="T9" fmla="*/ 34290 h 10"/>
                <a:gd name="T10" fmla="*/ 15142 w 13"/>
                <a:gd name="T11" fmla="*/ 38100 h 10"/>
                <a:gd name="T12" fmla="*/ 11357 w 13"/>
                <a:gd name="T13" fmla="*/ 38100 h 10"/>
                <a:gd name="T14" fmla="*/ 7571 w 13"/>
                <a:gd name="T15" fmla="*/ 34290 h 10"/>
                <a:gd name="T16" fmla="*/ 3786 w 13"/>
                <a:gd name="T17" fmla="*/ 26670 h 10"/>
                <a:gd name="T18" fmla="*/ 7571 w 13"/>
                <a:gd name="T19" fmla="*/ 11430 h 10"/>
                <a:gd name="T20" fmla="*/ 22714 w 13"/>
                <a:gd name="T21" fmla="*/ 3810 h 10"/>
                <a:gd name="T22" fmla="*/ 37856 w 13"/>
                <a:gd name="T23" fmla="*/ 3810 h 10"/>
                <a:gd name="T24" fmla="*/ 41642 w 13"/>
                <a:gd name="T25" fmla="*/ 7620 h 10"/>
                <a:gd name="T26" fmla="*/ 49213 w 13"/>
                <a:gd name="T27" fmla="*/ 15240 h 10"/>
                <a:gd name="T28" fmla="*/ 45427 w 13"/>
                <a:gd name="T29" fmla="*/ 2667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10"/>
                <a:gd name="T47" fmla="*/ 13 w 13"/>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10">
                  <a:moveTo>
                    <a:pt x="12" y="7"/>
                  </a:moveTo>
                  <a:cubicBezTo>
                    <a:pt x="12" y="7"/>
                    <a:pt x="12" y="7"/>
                    <a:pt x="12" y="7"/>
                  </a:cubicBezTo>
                  <a:cubicBezTo>
                    <a:pt x="10" y="8"/>
                    <a:pt x="9" y="8"/>
                    <a:pt x="8" y="9"/>
                  </a:cubicBezTo>
                  <a:cubicBezTo>
                    <a:pt x="8" y="9"/>
                    <a:pt x="8" y="9"/>
                    <a:pt x="8" y="10"/>
                  </a:cubicBezTo>
                  <a:cubicBezTo>
                    <a:pt x="7" y="10"/>
                    <a:pt x="7" y="9"/>
                    <a:pt x="7" y="9"/>
                  </a:cubicBezTo>
                  <a:cubicBezTo>
                    <a:pt x="6" y="9"/>
                    <a:pt x="5" y="9"/>
                    <a:pt x="4" y="10"/>
                  </a:cubicBezTo>
                  <a:cubicBezTo>
                    <a:pt x="4" y="10"/>
                    <a:pt x="3" y="10"/>
                    <a:pt x="3" y="10"/>
                  </a:cubicBezTo>
                  <a:cubicBezTo>
                    <a:pt x="3" y="9"/>
                    <a:pt x="2" y="9"/>
                    <a:pt x="2" y="9"/>
                  </a:cubicBezTo>
                  <a:cubicBezTo>
                    <a:pt x="1" y="8"/>
                    <a:pt x="1" y="8"/>
                    <a:pt x="1" y="7"/>
                  </a:cubicBezTo>
                  <a:cubicBezTo>
                    <a:pt x="0" y="6"/>
                    <a:pt x="1" y="4"/>
                    <a:pt x="2" y="3"/>
                  </a:cubicBezTo>
                  <a:cubicBezTo>
                    <a:pt x="3" y="2"/>
                    <a:pt x="4" y="1"/>
                    <a:pt x="6" y="1"/>
                  </a:cubicBezTo>
                  <a:cubicBezTo>
                    <a:pt x="7" y="0"/>
                    <a:pt x="9" y="1"/>
                    <a:pt x="10" y="1"/>
                  </a:cubicBezTo>
                  <a:cubicBezTo>
                    <a:pt x="11" y="1"/>
                    <a:pt x="11" y="2"/>
                    <a:pt x="11" y="2"/>
                  </a:cubicBezTo>
                  <a:cubicBezTo>
                    <a:pt x="12" y="3"/>
                    <a:pt x="12" y="4"/>
                    <a:pt x="13" y="4"/>
                  </a:cubicBezTo>
                  <a:cubicBezTo>
                    <a:pt x="12" y="5"/>
                    <a:pt x="13" y="6"/>
                    <a:pt x="1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5" name="Freeform 532"/>
            <p:cNvSpPr>
              <a:spLocks noChangeArrowheads="1"/>
            </p:cNvSpPr>
            <p:nvPr/>
          </p:nvSpPr>
          <p:spPr bwMode="auto">
            <a:xfrm>
              <a:off x="674688" y="109537"/>
              <a:ext cx="15875" cy="1"/>
            </a:xfrm>
            <a:custGeom>
              <a:avLst/>
              <a:gdLst>
                <a:gd name="T0" fmla="*/ 15875 w 4"/>
                <a:gd name="T1" fmla="*/ 0 h 1"/>
                <a:gd name="T2" fmla="*/ 3969 w 4"/>
                <a:gd name="T3" fmla="*/ 0 h 1"/>
                <a:gd name="T4" fmla="*/ 3969 w 4"/>
                <a:gd name="T5" fmla="*/ 0 h 1"/>
                <a:gd name="T6" fmla="*/ 15875 w 4"/>
                <a:gd name="T7" fmla="*/ 0 h 1"/>
                <a:gd name="T8" fmla="*/ 15875 w 4"/>
                <a:gd name="T9" fmla="*/ 0 h 1"/>
                <a:gd name="T10" fmla="*/ 0 60000 65536"/>
                <a:gd name="T11" fmla="*/ 0 60000 65536"/>
                <a:gd name="T12" fmla="*/ 0 60000 65536"/>
                <a:gd name="T13" fmla="*/ 0 60000 65536"/>
                <a:gd name="T14" fmla="*/ 0 60000 65536"/>
                <a:gd name="T15" fmla="*/ 0 w 4"/>
                <a:gd name="T16" fmla="*/ 0 h 1"/>
                <a:gd name="T17" fmla="*/ 4 w 4"/>
                <a:gd name="T18" fmla="*/ 1 h 1"/>
              </a:gdLst>
              <a:ahLst/>
              <a:cxnLst>
                <a:cxn ang="T10">
                  <a:pos x="T0" y="T1"/>
                </a:cxn>
                <a:cxn ang="T11">
                  <a:pos x="T2" y="T3"/>
                </a:cxn>
                <a:cxn ang="T12">
                  <a:pos x="T4" y="T5"/>
                </a:cxn>
                <a:cxn ang="T13">
                  <a:pos x="T6" y="T7"/>
                </a:cxn>
                <a:cxn ang="T14">
                  <a:pos x="T8" y="T9"/>
                </a:cxn>
              </a:cxnLst>
              <a:rect l="T15" t="T16" r="T17" b="T18"/>
              <a:pathLst>
                <a:path w="4" h="1">
                  <a:moveTo>
                    <a:pt x="4" y="0"/>
                  </a:moveTo>
                  <a:cubicBezTo>
                    <a:pt x="3" y="0"/>
                    <a:pt x="2" y="0"/>
                    <a:pt x="1" y="0"/>
                  </a:cubicBezTo>
                  <a:cubicBezTo>
                    <a:pt x="0" y="0"/>
                    <a:pt x="1" y="0"/>
                    <a:pt x="1" y="0"/>
                  </a:cubicBezTo>
                  <a:cubicBezTo>
                    <a:pt x="2" y="0"/>
                    <a:pt x="3" y="0"/>
                    <a:pt x="4" y="0"/>
                  </a:cubicBezTo>
                  <a:cubicBezTo>
                    <a:pt x="4" y="0"/>
                    <a:pt x="4" y="0"/>
                    <a:pt x="4"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6" name="Freeform 533"/>
            <p:cNvSpPr>
              <a:spLocks noChangeArrowheads="1"/>
            </p:cNvSpPr>
            <p:nvPr/>
          </p:nvSpPr>
          <p:spPr bwMode="auto">
            <a:xfrm>
              <a:off x="712788" y="268287"/>
              <a:ext cx="26988" cy="14288"/>
            </a:xfrm>
            <a:custGeom>
              <a:avLst/>
              <a:gdLst>
                <a:gd name="T0" fmla="*/ 26988 w 7"/>
                <a:gd name="T1" fmla="*/ 3572 h 4"/>
                <a:gd name="T2" fmla="*/ 19277 w 7"/>
                <a:gd name="T3" fmla="*/ 7144 h 4"/>
                <a:gd name="T4" fmla="*/ 7711 w 7"/>
                <a:gd name="T5" fmla="*/ 10716 h 4"/>
                <a:gd name="T6" fmla="*/ 3855 w 7"/>
                <a:gd name="T7" fmla="*/ 14288 h 4"/>
                <a:gd name="T8" fmla="*/ 0 w 7"/>
                <a:gd name="T9" fmla="*/ 14288 h 4"/>
                <a:gd name="T10" fmla="*/ 7711 w 7"/>
                <a:gd name="T11" fmla="*/ 10716 h 4"/>
                <a:gd name="T12" fmla="*/ 26988 w 7"/>
                <a:gd name="T13" fmla="*/ 0 h 4"/>
                <a:gd name="T14" fmla="*/ 26988 w 7"/>
                <a:gd name="T15" fmla="*/ 3572 h 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4"/>
                <a:gd name="T26" fmla="*/ 7 w 7"/>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4">
                  <a:moveTo>
                    <a:pt x="7" y="1"/>
                  </a:moveTo>
                  <a:cubicBezTo>
                    <a:pt x="6" y="1"/>
                    <a:pt x="5" y="2"/>
                    <a:pt x="5" y="2"/>
                  </a:cubicBezTo>
                  <a:cubicBezTo>
                    <a:pt x="4" y="2"/>
                    <a:pt x="3" y="3"/>
                    <a:pt x="2" y="3"/>
                  </a:cubicBezTo>
                  <a:cubicBezTo>
                    <a:pt x="2" y="4"/>
                    <a:pt x="1" y="4"/>
                    <a:pt x="1" y="4"/>
                  </a:cubicBezTo>
                  <a:cubicBezTo>
                    <a:pt x="1" y="4"/>
                    <a:pt x="1" y="4"/>
                    <a:pt x="0" y="4"/>
                  </a:cubicBezTo>
                  <a:cubicBezTo>
                    <a:pt x="1" y="4"/>
                    <a:pt x="1" y="3"/>
                    <a:pt x="2" y="3"/>
                  </a:cubicBezTo>
                  <a:cubicBezTo>
                    <a:pt x="3" y="2"/>
                    <a:pt x="5" y="1"/>
                    <a:pt x="7" y="0"/>
                  </a:cubicBezTo>
                  <a:cubicBezTo>
                    <a:pt x="7" y="1"/>
                    <a:pt x="7" y="1"/>
                    <a:pt x="7"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7" name="Freeform 534"/>
            <p:cNvSpPr>
              <a:spLocks noChangeArrowheads="1"/>
            </p:cNvSpPr>
            <p:nvPr/>
          </p:nvSpPr>
          <p:spPr bwMode="auto">
            <a:xfrm>
              <a:off x="792163" y="490537"/>
              <a:ext cx="7938" cy="11113"/>
            </a:xfrm>
            <a:custGeom>
              <a:avLst/>
              <a:gdLst>
                <a:gd name="T0" fmla="*/ 7938 w 2"/>
                <a:gd name="T1" fmla="*/ 7409 h 3"/>
                <a:gd name="T2" fmla="*/ 0 w 2"/>
                <a:gd name="T3" fmla="*/ 3704 h 3"/>
                <a:gd name="T4" fmla="*/ 3969 w 2"/>
                <a:gd name="T5" fmla="*/ 0 h 3"/>
                <a:gd name="T6" fmla="*/ 3969 w 2"/>
                <a:gd name="T7" fmla="*/ 0 h 3"/>
                <a:gd name="T8" fmla="*/ 7938 w 2"/>
                <a:gd name="T9" fmla="*/ 7409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0" y="3"/>
                    <a:pt x="1" y="1"/>
                    <a:pt x="0" y="1"/>
                  </a:cubicBezTo>
                  <a:cubicBezTo>
                    <a:pt x="0" y="1"/>
                    <a:pt x="0" y="0"/>
                    <a:pt x="1" y="0"/>
                  </a:cubicBezTo>
                  <a:cubicBezTo>
                    <a:pt x="1" y="0"/>
                    <a:pt x="1" y="0"/>
                    <a:pt x="1" y="0"/>
                  </a:cubicBezTo>
                  <a:cubicBezTo>
                    <a:pt x="2" y="1"/>
                    <a:pt x="2" y="2"/>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8" name="Freeform 535"/>
            <p:cNvSpPr>
              <a:spLocks noChangeArrowheads="1"/>
            </p:cNvSpPr>
            <p:nvPr/>
          </p:nvSpPr>
          <p:spPr bwMode="auto">
            <a:xfrm>
              <a:off x="709613" y="282575"/>
              <a:ext cx="11113" cy="7938"/>
            </a:xfrm>
            <a:custGeom>
              <a:avLst/>
              <a:gdLst>
                <a:gd name="T0" fmla="*/ 0 w 3"/>
                <a:gd name="T1" fmla="*/ 7938 h 2"/>
                <a:gd name="T2" fmla="*/ 0 w 3"/>
                <a:gd name="T3" fmla="*/ 7938 h 2"/>
                <a:gd name="T4" fmla="*/ 11113 w 3"/>
                <a:gd name="T5" fmla="*/ 0 h 2"/>
                <a:gd name="T6" fmla="*/ 0 w 3"/>
                <a:gd name="T7" fmla="*/ 7938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0" y="2"/>
                  </a:moveTo>
                  <a:cubicBezTo>
                    <a:pt x="0" y="2"/>
                    <a:pt x="0" y="2"/>
                    <a:pt x="0" y="2"/>
                  </a:cubicBezTo>
                  <a:cubicBezTo>
                    <a:pt x="1" y="2"/>
                    <a:pt x="2" y="1"/>
                    <a:pt x="3" y="0"/>
                  </a:cubicBezTo>
                  <a:cubicBezTo>
                    <a:pt x="2" y="1"/>
                    <a:pt x="1"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9" name="Freeform 536"/>
            <p:cNvSpPr>
              <a:spLocks noChangeArrowheads="1"/>
            </p:cNvSpPr>
            <p:nvPr/>
          </p:nvSpPr>
          <p:spPr bwMode="auto">
            <a:xfrm>
              <a:off x="660400" y="128587"/>
              <a:ext cx="3175" cy="11113"/>
            </a:xfrm>
            <a:custGeom>
              <a:avLst/>
              <a:gdLst>
                <a:gd name="T0" fmla="*/ 3175 w 1"/>
                <a:gd name="T1" fmla="*/ 11113 h 3"/>
                <a:gd name="T2" fmla="*/ 0 w 1"/>
                <a:gd name="T3" fmla="*/ 11113 h 3"/>
                <a:gd name="T4" fmla="*/ 0 w 1"/>
                <a:gd name="T5" fmla="*/ 3704 h 3"/>
                <a:gd name="T6" fmla="*/ 0 w 1"/>
                <a:gd name="T7" fmla="*/ 0 h 3"/>
                <a:gd name="T8" fmla="*/ 3175 w 1"/>
                <a:gd name="T9" fmla="*/ 7409 h 3"/>
                <a:gd name="T10" fmla="*/ 3175 w 1"/>
                <a:gd name="T11" fmla="*/ 7409 h 3"/>
                <a:gd name="T12" fmla="*/ 3175 w 1"/>
                <a:gd name="T13" fmla="*/ 11113 h 3"/>
                <a:gd name="T14" fmla="*/ 0 60000 65536"/>
                <a:gd name="T15" fmla="*/ 0 60000 65536"/>
                <a:gd name="T16" fmla="*/ 0 60000 65536"/>
                <a:gd name="T17" fmla="*/ 0 60000 65536"/>
                <a:gd name="T18" fmla="*/ 0 60000 65536"/>
                <a:gd name="T19" fmla="*/ 0 60000 65536"/>
                <a:gd name="T20" fmla="*/ 0 60000 65536"/>
                <a:gd name="T21" fmla="*/ 0 w 1"/>
                <a:gd name="T22" fmla="*/ 0 h 3"/>
                <a:gd name="T23" fmla="*/ 1 w 1"/>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3">
                  <a:moveTo>
                    <a:pt x="1" y="3"/>
                  </a:moveTo>
                  <a:cubicBezTo>
                    <a:pt x="1" y="3"/>
                    <a:pt x="1" y="3"/>
                    <a:pt x="0" y="3"/>
                  </a:cubicBezTo>
                  <a:cubicBezTo>
                    <a:pt x="0" y="2"/>
                    <a:pt x="0" y="1"/>
                    <a:pt x="0" y="1"/>
                  </a:cubicBezTo>
                  <a:cubicBezTo>
                    <a:pt x="0" y="1"/>
                    <a:pt x="0" y="0"/>
                    <a:pt x="0" y="0"/>
                  </a:cubicBezTo>
                  <a:cubicBezTo>
                    <a:pt x="1" y="1"/>
                    <a:pt x="0" y="1"/>
                    <a:pt x="1" y="2"/>
                  </a:cubicBezTo>
                  <a:cubicBezTo>
                    <a:pt x="1" y="2"/>
                    <a:pt x="1" y="2"/>
                    <a:pt x="1" y="2"/>
                  </a:cubicBezTo>
                  <a:cubicBezTo>
                    <a:pt x="0" y="2"/>
                    <a:pt x="1" y="2"/>
                    <a:pt x="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0" name="Freeform 537"/>
            <p:cNvSpPr>
              <a:spLocks noChangeArrowheads="1"/>
            </p:cNvSpPr>
            <p:nvPr/>
          </p:nvSpPr>
          <p:spPr bwMode="auto">
            <a:xfrm>
              <a:off x="690563" y="238125"/>
              <a:ext cx="3175" cy="1"/>
            </a:xfrm>
            <a:custGeom>
              <a:avLst/>
              <a:gdLst>
                <a:gd name="T0" fmla="*/ 0 w 1"/>
                <a:gd name="T1" fmla="*/ 0 h 1"/>
                <a:gd name="T2" fmla="*/ 0 w 1"/>
                <a:gd name="T3" fmla="*/ 0 h 1"/>
                <a:gd name="T4" fmla="*/ 3175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1" y="0"/>
                  </a:cubicBezTo>
                  <a:cubicBezTo>
                    <a:pt x="1" y="0"/>
                    <a:pt x="1"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1" name="Freeform 538"/>
            <p:cNvSpPr>
              <a:spLocks noChangeArrowheads="1"/>
            </p:cNvSpPr>
            <p:nvPr/>
          </p:nvSpPr>
          <p:spPr bwMode="auto">
            <a:xfrm>
              <a:off x="622300" y="214312"/>
              <a:ext cx="15875" cy="19050"/>
            </a:xfrm>
            <a:custGeom>
              <a:avLst/>
              <a:gdLst>
                <a:gd name="T0" fmla="*/ 7938 w 4"/>
                <a:gd name="T1" fmla="*/ 11430 h 5"/>
                <a:gd name="T2" fmla="*/ 3969 w 4"/>
                <a:gd name="T3" fmla="*/ 15240 h 5"/>
                <a:gd name="T4" fmla="*/ 0 w 4"/>
                <a:gd name="T5" fmla="*/ 19050 h 5"/>
                <a:gd name="T6" fmla="*/ 3969 w 4"/>
                <a:gd name="T7" fmla="*/ 15240 h 5"/>
                <a:gd name="T8" fmla="*/ 11906 w 4"/>
                <a:gd name="T9" fmla="*/ 3810 h 5"/>
                <a:gd name="T10" fmla="*/ 7938 w 4"/>
                <a:gd name="T11" fmla="*/ 3810 h 5"/>
                <a:gd name="T12" fmla="*/ 7938 w 4"/>
                <a:gd name="T13" fmla="*/ 3810 h 5"/>
                <a:gd name="T14" fmla="*/ 3969 w 4"/>
                <a:gd name="T15" fmla="*/ 3810 h 5"/>
                <a:gd name="T16" fmla="*/ 3969 w 4"/>
                <a:gd name="T17" fmla="*/ 3810 h 5"/>
                <a:gd name="T18" fmla="*/ 3969 w 4"/>
                <a:gd name="T19" fmla="*/ 3810 h 5"/>
                <a:gd name="T20" fmla="*/ 3969 w 4"/>
                <a:gd name="T21" fmla="*/ 3810 h 5"/>
                <a:gd name="T22" fmla="*/ 3969 w 4"/>
                <a:gd name="T23" fmla="*/ 0 h 5"/>
                <a:gd name="T24" fmla="*/ 7938 w 4"/>
                <a:gd name="T25" fmla="*/ 0 h 5"/>
                <a:gd name="T26" fmla="*/ 15875 w 4"/>
                <a:gd name="T27" fmla="*/ 0 h 5"/>
                <a:gd name="T28" fmla="*/ 7938 w 4"/>
                <a:gd name="T29" fmla="*/ 1143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
                <a:gd name="T46" fmla="*/ 0 h 5"/>
                <a:gd name="T47" fmla="*/ 4 w 4"/>
                <a:gd name="T48" fmla="*/ 5 h 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 h="5">
                  <a:moveTo>
                    <a:pt x="2" y="3"/>
                  </a:moveTo>
                  <a:cubicBezTo>
                    <a:pt x="1" y="4"/>
                    <a:pt x="1" y="4"/>
                    <a:pt x="1" y="4"/>
                  </a:cubicBezTo>
                  <a:cubicBezTo>
                    <a:pt x="1" y="5"/>
                    <a:pt x="1" y="5"/>
                    <a:pt x="0" y="5"/>
                  </a:cubicBezTo>
                  <a:cubicBezTo>
                    <a:pt x="0" y="4"/>
                    <a:pt x="1" y="4"/>
                    <a:pt x="1" y="4"/>
                  </a:cubicBezTo>
                  <a:cubicBezTo>
                    <a:pt x="1" y="3"/>
                    <a:pt x="3" y="2"/>
                    <a:pt x="3" y="1"/>
                  </a:cubicBezTo>
                  <a:cubicBezTo>
                    <a:pt x="3" y="1"/>
                    <a:pt x="3" y="1"/>
                    <a:pt x="2" y="1"/>
                  </a:cubicBezTo>
                  <a:cubicBezTo>
                    <a:pt x="2" y="1"/>
                    <a:pt x="2" y="1"/>
                    <a:pt x="2" y="1"/>
                  </a:cubicBezTo>
                  <a:cubicBezTo>
                    <a:pt x="2" y="1"/>
                    <a:pt x="1" y="1"/>
                    <a:pt x="1" y="1"/>
                  </a:cubicBezTo>
                  <a:cubicBezTo>
                    <a:pt x="1" y="1"/>
                    <a:pt x="1" y="1"/>
                    <a:pt x="1" y="1"/>
                  </a:cubicBezTo>
                  <a:cubicBezTo>
                    <a:pt x="1" y="1"/>
                    <a:pt x="1" y="1"/>
                    <a:pt x="1" y="1"/>
                  </a:cubicBezTo>
                  <a:cubicBezTo>
                    <a:pt x="2" y="1"/>
                    <a:pt x="2" y="1"/>
                    <a:pt x="1" y="1"/>
                  </a:cubicBezTo>
                  <a:cubicBezTo>
                    <a:pt x="1" y="0"/>
                    <a:pt x="1" y="0"/>
                    <a:pt x="1" y="0"/>
                  </a:cubicBezTo>
                  <a:cubicBezTo>
                    <a:pt x="1" y="0"/>
                    <a:pt x="2" y="0"/>
                    <a:pt x="2" y="0"/>
                  </a:cubicBezTo>
                  <a:cubicBezTo>
                    <a:pt x="3" y="0"/>
                    <a:pt x="4" y="0"/>
                    <a:pt x="4" y="0"/>
                  </a:cubicBezTo>
                  <a:cubicBezTo>
                    <a:pt x="4" y="1"/>
                    <a:pt x="3" y="2"/>
                    <a:pt x="2"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2" name="Freeform 539"/>
            <p:cNvSpPr>
              <a:spLocks noChangeArrowheads="1"/>
            </p:cNvSpPr>
            <p:nvPr/>
          </p:nvSpPr>
          <p:spPr bwMode="auto">
            <a:xfrm>
              <a:off x="509588" y="203200"/>
              <a:ext cx="98425" cy="68263"/>
            </a:xfrm>
            <a:custGeom>
              <a:avLst/>
              <a:gdLst>
                <a:gd name="T0" fmla="*/ 94639 w 26"/>
                <a:gd name="T1" fmla="*/ 18962 h 18"/>
                <a:gd name="T2" fmla="*/ 94639 w 26"/>
                <a:gd name="T3" fmla="*/ 26547 h 18"/>
                <a:gd name="T4" fmla="*/ 90854 w 26"/>
                <a:gd name="T5" fmla="*/ 30339 h 18"/>
                <a:gd name="T6" fmla="*/ 90854 w 26"/>
                <a:gd name="T7" fmla="*/ 34132 h 18"/>
                <a:gd name="T8" fmla="*/ 83283 w 26"/>
                <a:gd name="T9" fmla="*/ 41716 h 18"/>
                <a:gd name="T10" fmla="*/ 64355 w 26"/>
                <a:gd name="T11" fmla="*/ 49301 h 18"/>
                <a:gd name="T12" fmla="*/ 56784 w 26"/>
                <a:gd name="T13" fmla="*/ 60678 h 18"/>
                <a:gd name="T14" fmla="*/ 37856 w 26"/>
                <a:gd name="T15" fmla="*/ 68263 h 18"/>
                <a:gd name="T16" fmla="*/ 26499 w 26"/>
                <a:gd name="T17" fmla="*/ 68263 h 18"/>
                <a:gd name="T18" fmla="*/ 26499 w 26"/>
                <a:gd name="T19" fmla="*/ 64471 h 18"/>
                <a:gd name="T20" fmla="*/ 15142 w 26"/>
                <a:gd name="T21" fmla="*/ 68263 h 18"/>
                <a:gd name="T22" fmla="*/ 22713 w 26"/>
                <a:gd name="T23" fmla="*/ 64471 h 18"/>
                <a:gd name="T24" fmla="*/ 22713 w 26"/>
                <a:gd name="T25" fmla="*/ 60678 h 18"/>
                <a:gd name="T26" fmla="*/ 15142 w 26"/>
                <a:gd name="T27" fmla="*/ 60678 h 18"/>
                <a:gd name="T28" fmla="*/ 11357 w 26"/>
                <a:gd name="T29" fmla="*/ 64471 h 18"/>
                <a:gd name="T30" fmla="*/ 0 w 26"/>
                <a:gd name="T31" fmla="*/ 64471 h 18"/>
                <a:gd name="T32" fmla="*/ 0 w 26"/>
                <a:gd name="T33" fmla="*/ 60678 h 18"/>
                <a:gd name="T34" fmla="*/ 7571 w 26"/>
                <a:gd name="T35" fmla="*/ 56886 h 18"/>
                <a:gd name="T36" fmla="*/ 22713 w 26"/>
                <a:gd name="T37" fmla="*/ 56886 h 18"/>
                <a:gd name="T38" fmla="*/ 22713 w 26"/>
                <a:gd name="T39" fmla="*/ 49301 h 18"/>
                <a:gd name="T40" fmla="*/ 34070 w 26"/>
                <a:gd name="T41" fmla="*/ 45509 h 18"/>
                <a:gd name="T42" fmla="*/ 34070 w 26"/>
                <a:gd name="T43" fmla="*/ 37924 h 18"/>
                <a:gd name="T44" fmla="*/ 34070 w 26"/>
                <a:gd name="T45" fmla="*/ 34132 h 18"/>
                <a:gd name="T46" fmla="*/ 37856 w 26"/>
                <a:gd name="T47" fmla="*/ 26547 h 18"/>
                <a:gd name="T48" fmla="*/ 41641 w 26"/>
                <a:gd name="T49" fmla="*/ 18962 h 18"/>
                <a:gd name="T50" fmla="*/ 52998 w 26"/>
                <a:gd name="T51" fmla="*/ 11377 h 18"/>
                <a:gd name="T52" fmla="*/ 56784 w 26"/>
                <a:gd name="T53" fmla="*/ 7585 h 18"/>
                <a:gd name="T54" fmla="*/ 56784 w 26"/>
                <a:gd name="T55" fmla="*/ 0 h 18"/>
                <a:gd name="T56" fmla="*/ 60569 w 26"/>
                <a:gd name="T57" fmla="*/ 7585 h 18"/>
                <a:gd name="T58" fmla="*/ 64355 w 26"/>
                <a:gd name="T59" fmla="*/ 3792 h 18"/>
                <a:gd name="T60" fmla="*/ 87068 w 26"/>
                <a:gd name="T61" fmla="*/ 0 h 18"/>
                <a:gd name="T62" fmla="*/ 71926 w 26"/>
                <a:gd name="T63" fmla="*/ 3792 h 18"/>
                <a:gd name="T64" fmla="*/ 75712 w 26"/>
                <a:gd name="T65" fmla="*/ 3792 h 18"/>
                <a:gd name="T66" fmla="*/ 87068 w 26"/>
                <a:gd name="T67" fmla="*/ 11377 h 18"/>
                <a:gd name="T68" fmla="*/ 90854 w 26"/>
                <a:gd name="T69" fmla="*/ 15170 h 18"/>
                <a:gd name="T70" fmla="*/ 90854 w 26"/>
                <a:gd name="T71" fmla="*/ 15170 h 18"/>
                <a:gd name="T72" fmla="*/ 94639 w 26"/>
                <a:gd name="T73" fmla="*/ 15170 h 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
                <a:gd name="T112" fmla="*/ 0 h 18"/>
                <a:gd name="T113" fmla="*/ 26 w 26"/>
                <a:gd name="T114" fmla="*/ 18 h 1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 h="18">
                  <a:moveTo>
                    <a:pt x="25" y="4"/>
                  </a:moveTo>
                  <a:cubicBezTo>
                    <a:pt x="25" y="5"/>
                    <a:pt x="26" y="5"/>
                    <a:pt x="25" y="5"/>
                  </a:cubicBezTo>
                  <a:cubicBezTo>
                    <a:pt x="26" y="5"/>
                    <a:pt x="25" y="6"/>
                    <a:pt x="25" y="6"/>
                  </a:cubicBezTo>
                  <a:cubicBezTo>
                    <a:pt x="25" y="6"/>
                    <a:pt x="24" y="7"/>
                    <a:pt x="25" y="7"/>
                  </a:cubicBezTo>
                  <a:cubicBezTo>
                    <a:pt x="24" y="7"/>
                    <a:pt x="24" y="8"/>
                    <a:pt x="24" y="8"/>
                  </a:cubicBezTo>
                  <a:cubicBezTo>
                    <a:pt x="25" y="8"/>
                    <a:pt x="24" y="8"/>
                    <a:pt x="24" y="8"/>
                  </a:cubicBezTo>
                  <a:cubicBezTo>
                    <a:pt x="24" y="8"/>
                    <a:pt x="24" y="9"/>
                    <a:pt x="24" y="9"/>
                  </a:cubicBezTo>
                  <a:cubicBezTo>
                    <a:pt x="24" y="9"/>
                    <a:pt x="24" y="9"/>
                    <a:pt x="24" y="9"/>
                  </a:cubicBezTo>
                  <a:cubicBezTo>
                    <a:pt x="24" y="10"/>
                    <a:pt x="23" y="9"/>
                    <a:pt x="23" y="10"/>
                  </a:cubicBezTo>
                  <a:cubicBezTo>
                    <a:pt x="22" y="10"/>
                    <a:pt x="22" y="10"/>
                    <a:pt x="22" y="11"/>
                  </a:cubicBezTo>
                  <a:cubicBezTo>
                    <a:pt x="21" y="11"/>
                    <a:pt x="20" y="11"/>
                    <a:pt x="19" y="12"/>
                  </a:cubicBezTo>
                  <a:cubicBezTo>
                    <a:pt x="18" y="12"/>
                    <a:pt x="17" y="12"/>
                    <a:pt x="17" y="13"/>
                  </a:cubicBezTo>
                  <a:cubicBezTo>
                    <a:pt x="17" y="13"/>
                    <a:pt x="16" y="14"/>
                    <a:pt x="17" y="14"/>
                  </a:cubicBezTo>
                  <a:cubicBezTo>
                    <a:pt x="16" y="15"/>
                    <a:pt x="16" y="16"/>
                    <a:pt x="15" y="16"/>
                  </a:cubicBezTo>
                  <a:cubicBezTo>
                    <a:pt x="15" y="17"/>
                    <a:pt x="13" y="17"/>
                    <a:pt x="12" y="17"/>
                  </a:cubicBezTo>
                  <a:cubicBezTo>
                    <a:pt x="11" y="18"/>
                    <a:pt x="10" y="18"/>
                    <a:pt x="10" y="18"/>
                  </a:cubicBezTo>
                  <a:cubicBezTo>
                    <a:pt x="9" y="18"/>
                    <a:pt x="9" y="18"/>
                    <a:pt x="9" y="18"/>
                  </a:cubicBezTo>
                  <a:cubicBezTo>
                    <a:pt x="9" y="18"/>
                    <a:pt x="8" y="17"/>
                    <a:pt x="7" y="18"/>
                  </a:cubicBezTo>
                  <a:cubicBezTo>
                    <a:pt x="7" y="18"/>
                    <a:pt x="7" y="18"/>
                    <a:pt x="7" y="18"/>
                  </a:cubicBezTo>
                  <a:cubicBezTo>
                    <a:pt x="6" y="18"/>
                    <a:pt x="7" y="18"/>
                    <a:pt x="7" y="17"/>
                  </a:cubicBezTo>
                  <a:cubicBezTo>
                    <a:pt x="6" y="17"/>
                    <a:pt x="5" y="18"/>
                    <a:pt x="5" y="18"/>
                  </a:cubicBezTo>
                  <a:cubicBezTo>
                    <a:pt x="4" y="18"/>
                    <a:pt x="4" y="18"/>
                    <a:pt x="4" y="18"/>
                  </a:cubicBezTo>
                  <a:cubicBezTo>
                    <a:pt x="4" y="18"/>
                    <a:pt x="5" y="18"/>
                    <a:pt x="5" y="18"/>
                  </a:cubicBezTo>
                  <a:cubicBezTo>
                    <a:pt x="5" y="17"/>
                    <a:pt x="6" y="17"/>
                    <a:pt x="6" y="17"/>
                  </a:cubicBezTo>
                  <a:cubicBezTo>
                    <a:pt x="6" y="17"/>
                    <a:pt x="5" y="17"/>
                    <a:pt x="5" y="17"/>
                  </a:cubicBezTo>
                  <a:cubicBezTo>
                    <a:pt x="5" y="16"/>
                    <a:pt x="6" y="16"/>
                    <a:pt x="6" y="16"/>
                  </a:cubicBezTo>
                  <a:cubicBezTo>
                    <a:pt x="6" y="16"/>
                    <a:pt x="6" y="15"/>
                    <a:pt x="6" y="15"/>
                  </a:cubicBezTo>
                  <a:cubicBezTo>
                    <a:pt x="5" y="15"/>
                    <a:pt x="5" y="15"/>
                    <a:pt x="4" y="16"/>
                  </a:cubicBezTo>
                  <a:cubicBezTo>
                    <a:pt x="4" y="16"/>
                    <a:pt x="4" y="16"/>
                    <a:pt x="4" y="16"/>
                  </a:cubicBezTo>
                  <a:cubicBezTo>
                    <a:pt x="4" y="16"/>
                    <a:pt x="4" y="17"/>
                    <a:pt x="3" y="17"/>
                  </a:cubicBezTo>
                  <a:cubicBezTo>
                    <a:pt x="3" y="17"/>
                    <a:pt x="2" y="18"/>
                    <a:pt x="1" y="18"/>
                  </a:cubicBezTo>
                  <a:cubicBezTo>
                    <a:pt x="1" y="18"/>
                    <a:pt x="1" y="17"/>
                    <a:pt x="0" y="17"/>
                  </a:cubicBezTo>
                  <a:cubicBezTo>
                    <a:pt x="0" y="17"/>
                    <a:pt x="1" y="17"/>
                    <a:pt x="0" y="17"/>
                  </a:cubicBezTo>
                  <a:cubicBezTo>
                    <a:pt x="1" y="17"/>
                    <a:pt x="1" y="16"/>
                    <a:pt x="0" y="16"/>
                  </a:cubicBezTo>
                  <a:cubicBezTo>
                    <a:pt x="0" y="16"/>
                    <a:pt x="0" y="16"/>
                    <a:pt x="0" y="16"/>
                  </a:cubicBezTo>
                  <a:cubicBezTo>
                    <a:pt x="1" y="16"/>
                    <a:pt x="2" y="16"/>
                    <a:pt x="2" y="15"/>
                  </a:cubicBezTo>
                  <a:cubicBezTo>
                    <a:pt x="3" y="15"/>
                    <a:pt x="3" y="15"/>
                    <a:pt x="3" y="15"/>
                  </a:cubicBezTo>
                  <a:cubicBezTo>
                    <a:pt x="4" y="16"/>
                    <a:pt x="5" y="15"/>
                    <a:pt x="6" y="15"/>
                  </a:cubicBezTo>
                  <a:cubicBezTo>
                    <a:pt x="7" y="15"/>
                    <a:pt x="7" y="14"/>
                    <a:pt x="7" y="13"/>
                  </a:cubicBezTo>
                  <a:cubicBezTo>
                    <a:pt x="7" y="13"/>
                    <a:pt x="7" y="13"/>
                    <a:pt x="6" y="13"/>
                  </a:cubicBezTo>
                  <a:cubicBezTo>
                    <a:pt x="7" y="13"/>
                    <a:pt x="7" y="13"/>
                    <a:pt x="8" y="13"/>
                  </a:cubicBezTo>
                  <a:cubicBezTo>
                    <a:pt x="8" y="13"/>
                    <a:pt x="9" y="12"/>
                    <a:pt x="9" y="12"/>
                  </a:cubicBezTo>
                  <a:cubicBezTo>
                    <a:pt x="9" y="11"/>
                    <a:pt x="10" y="11"/>
                    <a:pt x="10" y="11"/>
                  </a:cubicBezTo>
                  <a:cubicBezTo>
                    <a:pt x="9" y="10"/>
                    <a:pt x="9" y="10"/>
                    <a:pt x="9" y="10"/>
                  </a:cubicBezTo>
                  <a:cubicBezTo>
                    <a:pt x="9" y="10"/>
                    <a:pt x="9" y="9"/>
                    <a:pt x="9" y="9"/>
                  </a:cubicBezTo>
                  <a:cubicBezTo>
                    <a:pt x="9" y="9"/>
                    <a:pt x="9" y="9"/>
                    <a:pt x="9" y="9"/>
                  </a:cubicBezTo>
                  <a:cubicBezTo>
                    <a:pt x="9" y="8"/>
                    <a:pt x="10" y="9"/>
                    <a:pt x="10" y="8"/>
                  </a:cubicBezTo>
                  <a:cubicBezTo>
                    <a:pt x="10" y="8"/>
                    <a:pt x="9" y="8"/>
                    <a:pt x="10" y="7"/>
                  </a:cubicBezTo>
                  <a:cubicBezTo>
                    <a:pt x="10" y="7"/>
                    <a:pt x="10" y="6"/>
                    <a:pt x="10" y="6"/>
                  </a:cubicBezTo>
                  <a:cubicBezTo>
                    <a:pt x="11" y="6"/>
                    <a:pt x="11" y="6"/>
                    <a:pt x="11" y="5"/>
                  </a:cubicBezTo>
                  <a:cubicBezTo>
                    <a:pt x="11" y="5"/>
                    <a:pt x="12" y="4"/>
                    <a:pt x="12" y="4"/>
                  </a:cubicBezTo>
                  <a:cubicBezTo>
                    <a:pt x="13" y="3"/>
                    <a:pt x="13" y="3"/>
                    <a:pt x="14" y="3"/>
                  </a:cubicBezTo>
                  <a:cubicBezTo>
                    <a:pt x="14" y="3"/>
                    <a:pt x="14" y="3"/>
                    <a:pt x="14" y="2"/>
                  </a:cubicBezTo>
                  <a:cubicBezTo>
                    <a:pt x="14" y="2"/>
                    <a:pt x="15" y="2"/>
                    <a:pt x="15" y="2"/>
                  </a:cubicBezTo>
                  <a:cubicBezTo>
                    <a:pt x="16" y="2"/>
                    <a:pt x="15" y="2"/>
                    <a:pt x="16" y="1"/>
                  </a:cubicBezTo>
                  <a:cubicBezTo>
                    <a:pt x="15" y="0"/>
                    <a:pt x="15" y="0"/>
                    <a:pt x="15" y="0"/>
                  </a:cubicBezTo>
                  <a:cubicBezTo>
                    <a:pt x="15" y="0"/>
                    <a:pt x="15" y="0"/>
                    <a:pt x="16" y="1"/>
                  </a:cubicBezTo>
                  <a:cubicBezTo>
                    <a:pt x="16" y="1"/>
                    <a:pt x="16" y="2"/>
                    <a:pt x="16" y="2"/>
                  </a:cubicBezTo>
                  <a:cubicBezTo>
                    <a:pt x="17" y="1"/>
                    <a:pt x="16" y="1"/>
                    <a:pt x="17" y="1"/>
                  </a:cubicBezTo>
                  <a:cubicBezTo>
                    <a:pt x="17" y="1"/>
                    <a:pt x="17" y="1"/>
                    <a:pt x="17" y="1"/>
                  </a:cubicBezTo>
                  <a:cubicBezTo>
                    <a:pt x="18" y="1"/>
                    <a:pt x="18" y="1"/>
                    <a:pt x="18" y="1"/>
                  </a:cubicBezTo>
                  <a:cubicBezTo>
                    <a:pt x="19" y="1"/>
                    <a:pt x="21" y="0"/>
                    <a:pt x="23" y="0"/>
                  </a:cubicBezTo>
                  <a:cubicBezTo>
                    <a:pt x="23" y="0"/>
                    <a:pt x="23" y="0"/>
                    <a:pt x="22" y="0"/>
                  </a:cubicBezTo>
                  <a:cubicBezTo>
                    <a:pt x="21" y="1"/>
                    <a:pt x="20" y="1"/>
                    <a:pt x="19" y="1"/>
                  </a:cubicBezTo>
                  <a:cubicBezTo>
                    <a:pt x="19" y="1"/>
                    <a:pt x="19" y="2"/>
                    <a:pt x="19" y="2"/>
                  </a:cubicBezTo>
                  <a:cubicBezTo>
                    <a:pt x="19" y="1"/>
                    <a:pt x="19" y="1"/>
                    <a:pt x="20" y="1"/>
                  </a:cubicBezTo>
                  <a:cubicBezTo>
                    <a:pt x="20" y="1"/>
                    <a:pt x="21" y="2"/>
                    <a:pt x="22" y="2"/>
                  </a:cubicBezTo>
                  <a:cubicBezTo>
                    <a:pt x="22" y="2"/>
                    <a:pt x="22" y="3"/>
                    <a:pt x="23" y="3"/>
                  </a:cubicBezTo>
                  <a:cubicBezTo>
                    <a:pt x="24" y="3"/>
                    <a:pt x="24" y="3"/>
                    <a:pt x="24" y="4"/>
                  </a:cubicBezTo>
                  <a:cubicBezTo>
                    <a:pt x="24" y="4"/>
                    <a:pt x="24" y="4"/>
                    <a:pt x="24" y="4"/>
                  </a:cubicBezTo>
                  <a:cubicBezTo>
                    <a:pt x="24" y="4"/>
                    <a:pt x="24" y="4"/>
                    <a:pt x="24" y="4"/>
                  </a:cubicBezTo>
                  <a:cubicBezTo>
                    <a:pt x="24" y="4"/>
                    <a:pt x="24" y="4"/>
                    <a:pt x="24" y="4"/>
                  </a:cubicBezTo>
                  <a:cubicBezTo>
                    <a:pt x="25" y="4"/>
                    <a:pt x="25" y="4"/>
                    <a:pt x="25" y="4"/>
                  </a:cubicBezTo>
                  <a:cubicBezTo>
                    <a:pt x="25" y="4"/>
                    <a:pt x="25" y="4"/>
                    <a:pt x="2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3" name="Freeform 540"/>
            <p:cNvSpPr>
              <a:spLocks noChangeArrowheads="1"/>
            </p:cNvSpPr>
            <p:nvPr/>
          </p:nvSpPr>
          <p:spPr bwMode="auto">
            <a:xfrm>
              <a:off x="608013" y="411162"/>
              <a:ext cx="25400" cy="22225"/>
            </a:xfrm>
            <a:custGeom>
              <a:avLst/>
              <a:gdLst>
                <a:gd name="T0" fmla="*/ 21771 w 7"/>
                <a:gd name="T1" fmla="*/ 18521 h 6"/>
                <a:gd name="T2" fmla="*/ 7257 w 7"/>
                <a:gd name="T3" fmla="*/ 22225 h 6"/>
                <a:gd name="T4" fmla="*/ 0 w 7"/>
                <a:gd name="T5" fmla="*/ 18521 h 6"/>
                <a:gd name="T6" fmla="*/ 0 w 7"/>
                <a:gd name="T7" fmla="*/ 14817 h 6"/>
                <a:gd name="T8" fmla="*/ 3629 w 7"/>
                <a:gd name="T9" fmla="*/ 11113 h 6"/>
                <a:gd name="T10" fmla="*/ 0 w 7"/>
                <a:gd name="T11" fmla="*/ 7408 h 6"/>
                <a:gd name="T12" fmla="*/ 3629 w 7"/>
                <a:gd name="T13" fmla="*/ 3704 h 6"/>
                <a:gd name="T14" fmla="*/ 7257 w 7"/>
                <a:gd name="T15" fmla="*/ 0 h 6"/>
                <a:gd name="T16" fmla="*/ 14514 w 7"/>
                <a:gd name="T17" fmla="*/ 0 h 6"/>
                <a:gd name="T18" fmla="*/ 10886 w 7"/>
                <a:gd name="T19" fmla="*/ 7408 h 6"/>
                <a:gd name="T20" fmla="*/ 21771 w 7"/>
                <a:gd name="T21" fmla="*/ 7408 h 6"/>
                <a:gd name="T22" fmla="*/ 25400 w 7"/>
                <a:gd name="T23" fmla="*/ 11113 h 6"/>
                <a:gd name="T24" fmla="*/ 21771 w 7"/>
                <a:gd name="T25" fmla="*/ 18521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6"/>
                <a:gd name="T41" fmla="*/ 7 w 7"/>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6">
                  <a:moveTo>
                    <a:pt x="6" y="5"/>
                  </a:moveTo>
                  <a:cubicBezTo>
                    <a:pt x="5" y="6"/>
                    <a:pt x="4" y="6"/>
                    <a:pt x="2" y="6"/>
                  </a:cubicBezTo>
                  <a:cubicBezTo>
                    <a:pt x="1" y="6"/>
                    <a:pt x="0" y="6"/>
                    <a:pt x="0" y="5"/>
                  </a:cubicBezTo>
                  <a:cubicBezTo>
                    <a:pt x="0" y="5"/>
                    <a:pt x="0" y="5"/>
                    <a:pt x="0" y="4"/>
                  </a:cubicBezTo>
                  <a:cubicBezTo>
                    <a:pt x="0" y="4"/>
                    <a:pt x="1" y="3"/>
                    <a:pt x="1" y="3"/>
                  </a:cubicBezTo>
                  <a:cubicBezTo>
                    <a:pt x="1" y="2"/>
                    <a:pt x="1" y="2"/>
                    <a:pt x="0" y="2"/>
                  </a:cubicBezTo>
                  <a:cubicBezTo>
                    <a:pt x="0" y="2"/>
                    <a:pt x="0" y="1"/>
                    <a:pt x="1" y="1"/>
                  </a:cubicBezTo>
                  <a:cubicBezTo>
                    <a:pt x="1" y="0"/>
                    <a:pt x="2" y="0"/>
                    <a:pt x="2" y="0"/>
                  </a:cubicBezTo>
                  <a:cubicBezTo>
                    <a:pt x="3" y="0"/>
                    <a:pt x="3" y="0"/>
                    <a:pt x="4" y="0"/>
                  </a:cubicBezTo>
                  <a:cubicBezTo>
                    <a:pt x="4" y="1"/>
                    <a:pt x="4" y="1"/>
                    <a:pt x="3" y="2"/>
                  </a:cubicBezTo>
                  <a:cubicBezTo>
                    <a:pt x="4" y="1"/>
                    <a:pt x="5" y="1"/>
                    <a:pt x="6" y="2"/>
                  </a:cubicBezTo>
                  <a:cubicBezTo>
                    <a:pt x="7" y="2"/>
                    <a:pt x="7" y="3"/>
                    <a:pt x="7" y="3"/>
                  </a:cubicBezTo>
                  <a:cubicBezTo>
                    <a:pt x="7" y="4"/>
                    <a:pt x="7" y="4"/>
                    <a:pt x="6"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4" name="Freeform 541"/>
            <p:cNvSpPr>
              <a:spLocks noChangeArrowheads="1"/>
            </p:cNvSpPr>
            <p:nvPr/>
          </p:nvSpPr>
          <p:spPr bwMode="auto">
            <a:xfrm>
              <a:off x="463550" y="255587"/>
              <a:ext cx="68263" cy="61913"/>
            </a:xfrm>
            <a:custGeom>
              <a:avLst/>
              <a:gdLst>
                <a:gd name="T0" fmla="*/ 64471 w 18"/>
                <a:gd name="T1" fmla="*/ 38696 h 16"/>
                <a:gd name="T2" fmla="*/ 53093 w 18"/>
                <a:gd name="T3" fmla="*/ 42565 h 16"/>
                <a:gd name="T4" fmla="*/ 53093 w 18"/>
                <a:gd name="T5" fmla="*/ 46435 h 16"/>
                <a:gd name="T6" fmla="*/ 49301 w 18"/>
                <a:gd name="T7" fmla="*/ 46435 h 16"/>
                <a:gd name="T8" fmla="*/ 49301 w 18"/>
                <a:gd name="T9" fmla="*/ 46435 h 16"/>
                <a:gd name="T10" fmla="*/ 45509 w 18"/>
                <a:gd name="T11" fmla="*/ 50304 h 16"/>
                <a:gd name="T12" fmla="*/ 45509 w 18"/>
                <a:gd name="T13" fmla="*/ 50304 h 16"/>
                <a:gd name="T14" fmla="*/ 45509 w 18"/>
                <a:gd name="T15" fmla="*/ 50304 h 16"/>
                <a:gd name="T16" fmla="*/ 45509 w 18"/>
                <a:gd name="T17" fmla="*/ 50304 h 16"/>
                <a:gd name="T18" fmla="*/ 34132 w 18"/>
                <a:gd name="T19" fmla="*/ 54174 h 16"/>
                <a:gd name="T20" fmla="*/ 18962 w 18"/>
                <a:gd name="T21" fmla="*/ 58043 h 16"/>
                <a:gd name="T22" fmla="*/ 11377 w 18"/>
                <a:gd name="T23" fmla="*/ 58043 h 16"/>
                <a:gd name="T24" fmla="*/ 7585 w 18"/>
                <a:gd name="T25" fmla="*/ 58043 h 16"/>
                <a:gd name="T26" fmla="*/ 7585 w 18"/>
                <a:gd name="T27" fmla="*/ 58043 h 16"/>
                <a:gd name="T28" fmla="*/ 7585 w 18"/>
                <a:gd name="T29" fmla="*/ 58043 h 16"/>
                <a:gd name="T30" fmla="*/ 7585 w 18"/>
                <a:gd name="T31" fmla="*/ 54174 h 16"/>
                <a:gd name="T32" fmla="*/ 3792 w 18"/>
                <a:gd name="T33" fmla="*/ 50304 h 16"/>
                <a:gd name="T34" fmla="*/ 3792 w 18"/>
                <a:gd name="T35" fmla="*/ 42565 h 16"/>
                <a:gd name="T36" fmla="*/ 0 w 18"/>
                <a:gd name="T37" fmla="*/ 42565 h 16"/>
                <a:gd name="T38" fmla="*/ 7585 w 18"/>
                <a:gd name="T39" fmla="*/ 38696 h 16"/>
                <a:gd name="T40" fmla="*/ 7585 w 18"/>
                <a:gd name="T41" fmla="*/ 34826 h 16"/>
                <a:gd name="T42" fmla="*/ 7585 w 18"/>
                <a:gd name="T43" fmla="*/ 30957 h 16"/>
                <a:gd name="T44" fmla="*/ 11377 w 18"/>
                <a:gd name="T45" fmla="*/ 30957 h 16"/>
                <a:gd name="T46" fmla="*/ 11377 w 18"/>
                <a:gd name="T47" fmla="*/ 30957 h 16"/>
                <a:gd name="T48" fmla="*/ 15170 w 18"/>
                <a:gd name="T49" fmla="*/ 30957 h 16"/>
                <a:gd name="T50" fmla="*/ 15170 w 18"/>
                <a:gd name="T51" fmla="*/ 27087 h 16"/>
                <a:gd name="T52" fmla="*/ 15170 w 18"/>
                <a:gd name="T53" fmla="*/ 27087 h 16"/>
                <a:gd name="T54" fmla="*/ 11377 w 18"/>
                <a:gd name="T55" fmla="*/ 27087 h 16"/>
                <a:gd name="T56" fmla="*/ 15170 w 18"/>
                <a:gd name="T57" fmla="*/ 23217 h 16"/>
                <a:gd name="T58" fmla="*/ 11377 w 18"/>
                <a:gd name="T59" fmla="*/ 23217 h 16"/>
                <a:gd name="T60" fmla="*/ 15170 w 18"/>
                <a:gd name="T61" fmla="*/ 19348 h 16"/>
                <a:gd name="T62" fmla="*/ 15170 w 18"/>
                <a:gd name="T63" fmla="*/ 15478 h 16"/>
                <a:gd name="T64" fmla="*/ 15170 w 18"/>
                <a:gd name="T65" fmla="*/ 15478 h 16"/>
                <a:gd name="T66" fmla="*/ 18962 w 18"/>
                <a:gd name="T67" fmla="*/ 11609 h 16"/>
                <a:gd name="T68" fmla="*/ 18962 w 18"/>
                <a:gd name="T69" fmla="*/ 7739 h 16"/>
                <a:gd name="T70" fmla="*/ 15170 w 18"/>
                <a:gd name="T71" fmla="*/ 11609 h 16"/>
                <a:gd name="T72" fmla="*/ 15170 w 18"/>
                <a:gd name="T73" fmla="*/ 11609 h 16"/>
                <a:gd name="T74" fmla="*/ 18962 w 18"/>
                <a:gd name="T75" fmla="*/ 7739 h 16"/>
                <a:gd name="T76" fmla="*/ 18962 w 18"/>
                <a:gd name="T77" fmla="*/ 7739 h 16"/>
                <a:gd name="T78" fmla="*/ 26547 w 18"/>
                <a:gd name="T79" fmla="*/ 0 h 16"/>
                <a:gd name="T80" fmla="*/ 34132 w 18"/>
                <a:gd name="T81" fmla="*/ 3870 h 16"/>
                <a:gd name="T82" fmla="*/ 34132 w 18"/>
                <a:gd name="T83" fmla="*/ 7739 h 16"/>
                <a:gd name="T84" fmla="*/ 41716 w 18"/>
                <a:gd name="T85" fmla="*/ 11609 h 16"/>
                <a:gd name="T86" fmla="*/ 41716 w 18"/>
                <a:gd name="T87" fmla="*/ 15478 h 16"/>
                <a:gd name="T88" fmla="*/ 37924 w 18"/>
                <a:gd name="T89" fmla="*/ 23217 h 16"/>
                <a:gd name="T90" fmla="*/ 41716 w 18"/>
                <a:gd name="T91" fmla="*/ 27087 h 16"/>
                <a:gd name="T92" fmla="*/ 49301 w 18"/>
                <a:gd name="T93" fmla="*/ 30957 h 16"/>
                <a:gd name="T94" fmla="*/ 56886 w 18"/>
                <a:gd name="T95" fmla="*/ 27087 h 16"/>
                <a:gd name="T96" fmla="*/ 64471 w 18"/>
                <a:gd name="T97" fmla="*/ 27087 h 16"/>
                <a:gd name="T98" fmla="*/ 68263 w 18"/>
                <a:gd name="T99" fmla="*/ 30957 h 16"/>
                <a:gd name="T100" fmla="*/ 68263 w 18"/>
                <a:gd name="T101" fmla="*/ 34826 h 16"/>
                <a:gd name="T102" fmla="*/ 64471 w 18"/>
                <a:gd name="T103" fmla="*/ 38696 h 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
                <a:gd name="T157" fmla="*/ 0 h 16"/>
                <a:gd name="T158" fmla="*/ 18 w 18"/>
                <a:gd name="T159" fmla="*/ 16 h 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 h="16">
                  <a:moveTo>
                    <a:pt x="17" y="10"/>
                  </a:moveTo>
                  <a:cubicBezTo>
                    <a:pt x="16" y="11"/>
                    <a:pt x="15" y="11"/>
                    <a:pt x="14" y="11"/>
                  </a:cubicBezTo>
                  <a:cubicBezTo>
                    <a:pt x="14" y="11"/>
                    <a:pt x="14" y="12"/>
                    <a:pt x="14" y="12"/>
                  </a:cubicBezTo>
                  <a:cubicBezTo>
                    <a:pt x="13" y="12"/>
                    <a:pt x="14" y="13"/>
                    <a:pt x="13" y="12"/>
                  </a:cubicBezTo>
                  <a:cubicBezTo>
                    <a:pt x="13" y="12"/>
                    <a:pt x="13" y="12"/>
                    <a:pt x="13" y="12"/>
                  </a:cubicBezTo>
                  <a:cubicBezTo>
                    <a:pt x="12" y="12"/>
                    <a:pt x="12" y="12"/>
                    <a:pt x="12" y="13"/>
                  </a:cubicBezTo>
                  <a:cubicBezTo>
                    <a:pt x="12" y="13"/>
                    <a:pt x="12" y="13"/>
                    <a:pt x="12" y="13"/>
                  </a:cubicBezTo>
                  <a:cubicBezTo>
                    <a:pt x="12" y="13"/>
                    <a:pt x="12" y="13"/>
                    <a:pt x="12" y="13"/>
                  </a:cubicBezTo>
                  <a:cubicBezTo>
                    <a:pt x="12" y="13"/>
                    <a:pt x="12" y="13"/>
                    <a:pt x="12" y="13"/>
                  </a:cubicBezTo>
                  <a:cubicBezTo>
                    <a:pt x="11" y="12"/>
                    <a:pt x="10" y="14"/>
                    <a:pt x="9" y="14"/>
                  </a:cubicBezTo>
                  <a:cubicBezTo>
                    <a:pt x="8" y="14"/>
                    <a:pt x="6" y="15"/>
                    <a:pt x="5" y="15"/>
                  </a:cubicBezTo>
                  <a:cubicBezTo>
                    <a:pt x="4" y="15"/>
                    <a:pt x="4" y="15"/>
                    <a:pt x="3" y="15"/>
                  </a:cubicBezTo>
                  <a:cubicBezTo>
                    <a:pt x="3" y="15"/>
                    <a:pt x="2" y="16"/>
                    <a:pt x="2" y="15"/>
                  </a:cubicBezTo>
                  <a:cubicBezTo>
                    <a:pt x="2" y="15"/>
                    <a:pt x="2" y="15"/>
                    <a:pt x="2" y="15"/>
                  </a:cubicBezTo>
                  <a:cubicBezTo>
                    <a:pt x="2" y="15"/>
                    <a:pt x="2" y="15"/>
                    <a:pt x="2" y="15"/>
                  </a:cubicBezTo>
                  <a:cubicBezTo>
                    <a:pt x="1" y="14"/>
                    <a:pt x="2" y="14"/>
                    <a:pt x="2" y="14"/>
                  </a:cubicBezTo>
                  <a:cubicBezTo>
                    <a:pt x="2" y="13"/>
                    <a:pt x="1" y="14"/>
                    <a:pt x="1" y="13"/>
                  </a:cubicBezTo>
                  <a:cubicBezTo>
                    <a:pt x="2" y="13"/>
                    <a:pt x="1" y="12"/>
                    <a:pt x="1" y="11"/>
                  </a:cubicBezTo>
                  <a:cubicBezTo>
                    <a:pt x="1" y="11"/>
                    <a:pt x="0" y="11"/>
                    <a:pt x="0" y="11"/>
                  </a:cubicBezTo>
                  <a:cubicBezTo>
                    <a:pt x="1" y="10"/>
                    <a:pt x="2" y="11"/>
                    <a:pt x="2" y="10"/>
                  </a:cubicBezTo>
                  <a:cubicBezTo>
                    <a:pt x="2" y="10"/>
                    <a:pt x="3" y="9"/>
                    <a:pt x="2" y="9"/>
                  </a:cubicBezTo>
                  <a:cubicBezTo>
                    <a:pt x="2" y="9"/>
                    <a:pt x="2" y="8"/>
                    <a:pt x="2" y="8"/>
                  </a:cubicBezTo>
                  <a:cubicBezTo>
                    <a:pt x="2" y="8"/>
                    <a:pt x="3" y="9"/>
                    <a:pt x="3" y="8"/>
                  </a:cubicBezTo>
                  <a:cubicBezTo>
                    <a:pt x="3" y="8"/>
                    <a:pt x="3" y="8"/>
                    <a:pt x="3" y="8"/>
                  </a:cubicBezTo>
                  <a:cubicBezTo>
                    <a:pt x="4" y="8"/>
                    <a:pt x="4" y="8"/>
                    <a:pt x="4" y="8"/>
                  </a:cubicBezTo>
                  <a:cubicBezTo>
                    <a:pt x="4" y="7"/>
                    <a:pt x="5" y="7"/>
                    <a:pt x="4" y="7"/>
                  </a:cubicBezTo>
                  <a:cubicBezTo>
                    <a:pt x="4" y="7"/>
                    <a:pt x="4" y="7"/>
                    <a:pt x="4" y="7"/>
                  </a:cubicBezTo>
                  <a:cubicBezTo>
                    <a:pt x="4" y="6"/>
                    <a:pt x="4" y="7"/>
                    <a:pt x="3" y="7"/>
                  </a:cubicBezTo>
                  <a:cubicBezTo>
                    <a:pt x="3" y="6"/>
                    <a:pt x="4" y="6"/>
                    <a:pt x="4" y="6"/>
                  </a:cubicBezTo>
                  <a:cubicBezTo>
                    <a:pt x="4" y="6"/>
                    <a:pt x="3" y="6"/>
                    <a:pt x="3" y="6"/>
                  </a:cubicBezTo>
                  <a:cubicBezTo>
                    <a:pt x="4" y="5"/>
                    <a:pt x="4" y="5"/>
                    <a:pt x="4" y="5"/>
                  </a:cubicBezTo>
                  <a:cubicBezTo>
                    <a:pt x="4" y="5"/>
                    <a:pt x="4" y="5"/>
                    <a:pt x="4" y="4"/>
                  </a:cubicBezTo>
                  <a:cubicBezTo>
                    <a:pt x="4" y="4"/>
                    <a:pt x="5" y="4"/>
                    <a:pt x="4" y="4"/>
                  </a:cubicBezTo>
                  <a:cubicBezTo>
                    <a:pt x="4" y="4"/>
                    <a:pt x="5" y="3"/>
                    <a:pt x="5" y="3"/>
                  </a:cubicBezTo>
                  <a:cubicBezTo>
                    <a:pt x="5" y="3"/>
                    <a:pt x="6" y="3"/>
                    <a:pt x="5" y="2"/>
                  </a:cubicBezTo>
                  <a:cubicBezTo>
                    <a:pt x="5" y="2"/>
                    <a:pt x="4" y="3"/>
                    <a:pt x="4" y="3"/>
                  </a:cubicBezTo>
                  <a:cubicBezTo>
                    <a:pt x="4" y="3"/>
                    <a:pt x="4" y="3"/>
                    <a:pt x="4" y="3"/>
                  </a:cubicBezTo>
                  <a:cubicBezTo>
                    <a:pt x="4" y="2"/>
                    <a:pt x="5" y="2"/>
                    <a:pt x="5" y="2"/>
                  </a:cubicBezTo>
                  <a:cubicBezTo>
                    <a:pt x="5" y="2"/>
                    <a:pt x="5" y="2"/>
                    <a:pt x="5" y="2"/>
                  </a:cubicBezTo>
                  <a:cubicBezTo>
                    <a:pt x="5" y="1"/>
                    <a:pt x="6" y="1"/>
                    <a:pt x="7" y="0"/>
                  </a:cubicBezTo>
                  <a:cubicBezTo>
                    <a:pt x="8" y="1"/>
                    <a:pt x="9" y="0"/>
                    <a:pt x="9" y="1"/>
                  </a:cubicBezTo>
                  <a:cubicBezTo>
                    <a:pt x="9" y="1"/>
                    <a:pt x="9" y="2"/>
                    <a:pt x="9" y="2"/>
                  </a:cubicBezTo>
                  <a:cubicBezTo>
                    <a:pt x="10" y="2"/>
                    <a:pt x="11" y="3"/>
                    <a:pt x="11" y="3"/>
                  </a:cubicBezTo>
                  <a:cubicBezTo>
                    <a:pt x="11" y="3"/>
                    <a:pt x="11" y="4"/>
                    <a:pt x="11" y="4"/>
                  </a:cubicBezTo>
                  <a:cubicBezTo>
                    <a:pt x="11" y="5"/>
                    <a:pt x="10" y="5"/>
                    <a:pt x="10" y="6"/>
                  </a:cubicBezTo>
                  <a:cubicBezTo>
                    <a:pt x="10" y="6"/>
                    <a:pt x="11" y="6"/>
                    <a:pt x="11" y="7"/>
                  </a:cubicBezTo>
                  <a:cubicBezTo>
                    <a:pt x="12" y="7"/>
                    <a:pt x="13" y="8"/>
                    <a:pt x="13" y="8"/>
                  </a:cubicBezTo>
                  <a:cubicBezTo>
                    <a:pt x="14" y="7"/>
                    <a:pt x="14" y="8"/>
                    <a:pt x="15" y="7"/>
                  </a:cubicBezTo>
                  <a:cubicBezTo>
                    <a:pt x="16" y="7"/>
                    <a:pt x="16" y="7"/>
                    <a:pt x="17" y="7"/>
                  </a:cubicBezTo>
                  <a:cubicBezTo>
                    <a:pt x="17" y="8"/>
                    <a:pt x="18" y="8"/>
                    <a:pt x="18" y="8"/>
                  </a:cubicBezTo>
                  <a:cubicBezTo>
                    <a:pt x="18" y="8"/>
                    <a:pt x="18" y="9"/>
                    <a:pt x="18" y="9"/>
                  </a:cubicBezTo>
                  <a:cubicBezTo>
                    <a:pt x="17" y="10"/>
                    <a:pt x="17" y="10"/>
                    <a:pt x="17" y="1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5" name="Freeform 542"/>
            <p:cNvSpPr>
              <a:spLocks noChangeArrowheads="1"/>
            </p:cNvSpPr>
            <p:nvPr/>
          </p:nvSpPr>
          <p:spPr bwMode="auto">
            <a:xfrm>
              <a:off x="523875" y="427037"/>
              <a:ext cx="42863" cy="22225"/>
            </a:xfrm>
            <a:custGeom>
              <a:avLst/>
              <a:gdLst>
                <a:gd name="T0" fmla="*/ 38966 w 11"/>
                <a:gd name="T1" fmla="*/ 11113 h 6"/>
                <a:gd name="T2" fmla="*/ 31173 w 11"/>
                <a:gd name="T3" fmla="*/ 18521 h 6"/>
                <a:gd name="T4" fmla="*/ 23380 w 11"/>
                <a:gd name="T5" fmla="*/ 22225 h 6"/>
                <a:gd name="T6" fmla="*/ 15587 w 11"/>
                <a:gd name="T7" fmla="*/ 22225 h 6"/>
                <a:gd name="T8" fmla="*/ 7793 w 11"/>
                <a:gd name="T9" fmla="*/ 22225 h 6"/>
                <a:gd name="T10" fmla="*/ 7793 w 11"/>
                <a:gd name="T11" fmla="*/ 18521 h 6"/>
                <a:gd name="T12" fmla="*/ 0 w 11"/>
                <a:gd name="T13" fmla="*/ 14817 h 6"/>
                <a:gd name="T14" fmla="*/ 3897 w 11"/>
                <a:gd name="T15" fmla="*/ 11113 h 6"/>
                <a:gd name="T16" fmla="*/ 3897 w 11"/>
                <a:gd name="T17" fmla="*/ 7408 h 6"/>
                <a:gd name="T18" fmla="*/ 11690 w 11"/>
                <a:gd name="T19" fmla="*/ 3704 h 6"/>
                <a:gd name="T20" fmla="*/ 35070 w 11"/>
                <a:gd name="T21" fmla="*/ 0 h 6"/>
                <a:gd name="T22" fmla="*/ 38966 w 11"/>
                <a:gd name="T23" fmla="*/ 0 h 6"/>
                <a:gd name="T24" fmla="*/ 38966 w 11"/>
                <a:gd name="T25" fmla="*/ 3704 h 6"/>
                <a:gd name="T26" fmla="*/ 38966 w 11"/>
                <a:gd name="T27" fmla="*/ 11113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6"/>
                <a:gd name="T44" fmla="*/ 11 w 11"/>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6">
                  <a:moveTo>
                    <a:pt x="10" y="3"/>
                  </a:moveTo>
                  <a:cubicBezTo>
                    <a:pt x="10" y="4"/>
                    <a:pt x="9" y="5"/>
                    <a:pt x="8" y="5"/>
                  </a:cubicBezTo>
                  <a:cubicBezTo>
                    <a:pt x="7" y="6"/>
                    <a:pt x="7" y="6"/>
                    <a:pt x="6" y="6"/>
                  </a:cubicBezTo>
                  <a:cubicBezTo>
                    <a:pt x="5" y="6"/>
                    <a:pt x="4" y="6"/>
                    <a:pt x="4" y="6"/>
                  </a:cubicBezTo>
                  <a:cubicBezTo>
                    <a:pt x="3" y="6"/>
                    <a:pt x="3" y="6"/>
                    <a:pt x="2" y="6"/>
                  </a:cubicBezTo>
                  <a:cubicBezTo>
                    <a:pt x="2" y="6"/>
                    <a:pt x="1" y="6"/>
                    <a:pt x="2" y="5"/>
                  </a:cubicBezTo>
                  <a:cubicBezTo>
                    <a:pt x="1" y="4"/>
                    <a:pt x="1" y="5"/>
                    <a:pt x="0" y="4"/>
                  </a:cubicBezTo>
                  <a:cubicBezTo>
                    <a:pt x="1" y="4"/>
                    <a:pt x="1" y="4"/>
                    <a:pt x="1" y="3"/>
                  </a:cubicBezTo>
                  <a:cubicBezTo>
                    <a:pt x="1" y="3"/>
                    <a:pt x="1" y="3"/>
                    <a:pt x="1" y="2"/>
                  </a:cubicBezTo>
                  <a:cubicBezTo>
                    <a:pt x="2" y="2"/>
                    <a:pt x="2" y="2"/>
                    <a:pt x="3" y="1"/>
                  </a:cubicBezTo>
                  <a:cubicBezTo>
                    <a:pt x="4" y="0"/>
                    <a:pt x="7" y="0"/>
                    <a:pt x="9" y="0"/>
                  </a:cubicBezTo>
                  <a:cubicBezTo>
                    <a:pt x="9" y="0"/>
                    <a:pt x="9" y="0"/>
                    <a:pt x="10" y="0"/>
                  </a:cubicBezTo>
                  <a:cubicBezTo>
                    <a:pt x="10" y="1"/>
                    <a:pt x="10" y="1"/>
                    <a:pt x="10" y="1"/>
                  </a:cubicBezTo>
                  <a:cubicBezTo>
                    <a:pt x="10" y="2"/>
                    <a:pt x="11" y="2"/>
                    <a:pt x="10"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6" name="Freeform 543"/>
            <p:cNvSpPr>
              <a:spLocks noChangeArrowheads="1"/>
            </p:cNvSpPr>
            <p:nvPr/>
          </p:nvSpPr>
          <p:spPr bwMode="auto">
            <a:xfrm>
              <a:off x="517525" y="400050"/>
              <a:ext cx="11113" cy="7938"/>
            </a:xfrm>
            <a:custGeom>
              <a:avLst/>
              <a:gdLst>
                <a:gd name="T0" fmla="*/ 11113 w 3"/>
                <a:gd name="T1" fmla="*/ 3969 h 2"/>
                <a:gd name="T2" fmla="*/ 3704 w 3"/>
                <a:gd name="T3" fmla="*/ 7938 h 2"/>
                <a:gd name="T4" fmla="*/ 0 w 3"/>
                <a:gd name="T5" fmla="*/ 7938 h 2"/>
                <a:gd name="T6" fmla="*/ 0 w 3"/>
                <a:gd name="T7" fmla="*/ 7938 h 2"/>
                <a:gd name="T8" fmla="*/ 0 w 3"/>
                <a:gd name="T9" fmla="*/ 3969 h 2"/>
                <a:gd name="T10" fmla="*/ 0 w 3"/>
                <a:gd name="T11" fmla="*/ 0 h 2"/>
                <a:gd name="T12" fmla="*/ 7409 w 3"/>
                <a:gd name="T13" fmla="*/ 0 h 2"/>
                <a:gd name="T14" fmla="*/ 11113 w 3"/>
                <a:gd name="T15" fmla="*/ 0 h 2"/>
                <a:gd name="T16" fmla="*/ 11113 w 3"/>
                <a:gd name="T17" fmla="*/ 3969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cubicBezTo>
                    <a:pt x="3" y="2"/>
                    <a:pt x="2" y="2"/>
                    <a:pt x="1" y="2"/>
                  </a:cubicBezTo>
                  <a:cubicBezTo>
                    <a:pt x="1" y="2"/>
                    <a:pt x="0" y="2"/>
                    <a:pt x="0" y="2"/>
                  </a:cubicBezTo>
                  <a:cubicBezTo>
                    <a:pt x="0" y="2"/>
                    <a:pt x="0" y="2"/>
                    <a:pt x="0" y="2"/>
                  </a:cubicBezTo>
                  <a:cubicBezTo>
                    <a:pt x="0" y="2"/>
                    <a:pt x="0" y="1"/>
                    <a:pt x="0" y="1"/>
                  </a:cubicBezTo>
                  <a:cubicBezTo>
                    <a:pt x="0" y="1"/>
                    <a:pt x="0" y="1"/>
                    <a:pt x="0" y="0"/>
                  </a:cubicBezTo>
                  <a:cubicBezTo>
                    <a:pt x="1" y="0"/>
                    <a:pt x="1" y="0"/>
                    <a:pt x="2" y="0"/>
                  </a:cubicBezTo>
                  <a:cubicBezTo>
                    <a:pt x="2" y="0"/>
                    <a:pt x="3"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7" name="Freeform 544"/>
            <p:cNvSpPr>
              <a:spLocks noChangeArrowheads="1"/>
            </p:cNvSpPr>
            <p:nvPr/>
          </p:nvSpPr>
          <p:spPr bwMode="auto">
            <a:xfrm>
              <a:off x="419100" y="320675"/>
              <a:ext cx="60325" cy="33338"/>
            </a:xfrm>
            <a:custGeom>
              <a:avLst/>
              <a:gdLst>
                <a:gd name="T0" fmla="*/ 60325 w 16"/>
                <a:gd name="T1" fmla="*/ 3704 h 9"/>
                <a:gd name="T2" fmla="*/ 49014 w 16"/>
                <a:gd name="T3" fmla="*/ 14817 h 9"/>
                <a:gd name="T4" fmla="*/ 37703 w 16"/>
                <a:gd name="T5" fmla="*/ 14817 h 9"/>
                <a:gd name="T6" fmla="*/ 37703 w 16"/>
                <a:gd name="T7" fmla="*/ 22225 h 9"/>
                <a:gd name="T8" fmla="*/ 22622 w 16"/>
                <a:gd name="T9" fmla="*/ 29634 h 9"/>
                <a:gd name="T10" fmla="*/ 15081 w 16"/>
                <a:gd name="T11" fmla="*/ 33338 h 9"/>
                <a:gd name="T12" fmla="*/ 15081 w 16"/>
                <a:gd name="T13" fmla="*/ 33338 h 9"/>
                <a:gd name="T14" fmla="*/ 7541 w 16"/>
                <a:gd name="T15" fmla="*/ 33338 h 9"/>
                <a:gd name="T16" fmla="*/ 7541 w 16"/>
                <a:gd name="T17" fmla="*/ 29634 h 9"/>
                <a:gd name="T18" fmla="*/ 3770 w 16"/>
                <a:gd name="T19" fmla="*/ 29634 h 9"/>
                <a:gd name="T20" fmla="*/ 3770 w 16"/>
                <a:gd name="T21" fmla="*/ 25930 h 9"/>
                <a:gd name="T22" fmla="*/ 0 w 16"/>
                <a:gd name="T23" fmla="*/ 29634 h 9"/>
                <a:gd name="T24" fmla="*/ 0 w 16"/>
                <a:gd name="T25" fmla="*/ 25930 h 9"/>
                <a:gd name="T26" fmla="*/ 3770 w 16"/>
                <a:gd name="T27" fmla="*/ 25930 h 9"/>
                <a:gd name="T28" fmla="*/ 0 w 16"/>
                <a:gd name="T29" fmla="*/ 22225 h 9"/>
                <a:gd name="T30" fmla="*/ 0 w 16"/>
                <a:gd name="T31" fmla="*/ 22225 h 9"/>
                <a:gd name="T32" fmla="*/ 3770 w 16"/>
                <a:gd name="T33" fmla="*/ 18521 h 9"/>
                <a:gd name="T34" fmla="*/ 3770 w 16"/>
                <a:gd name="T35" fmla="*/ 18521 h 9"/>
                <a:gd name="T36" fmla="*/ 7541 w 16"/>
                <a:gd name="T37" fmla="*/ 14817 h 9"/>
                <a:gd name="T38" fmla="*/ 15081 w 16"/>
                <a:gd name="T39" fmla="*/ 11113 h 9"/>
                <a:gd name="T40" fmla="*/ 26392 w 16"/>
                <a:gd name="T41" fmla="*/ 7408 h 9"/>
                <a:gd name="T42" fmla="*/ 26392 w 16"/>
                <a:gd name="T43" fmla="*/ 7408 h 9"/>
                <a:gd name="T44" fmla="*/ 30163 w 16"/>
                <a:gd name="T45" fmla="*/ 7408 h 9"/>
                <a:gd name="T46" fmla="*/ 33933 w 16"/>
                <a:gd name="T47" fmla="*/ 7408 h 9"/>
                <a:gd name="T48" fmla="*/ 37703 w 16"/>
                <a:gd name="T49" fmla="*/ 3704 h 9"/>
                <a:gd name="T50" fmla="*/ 37703 w 16"/>
                <a:gd name="T51" fmla="*/ 0 h 9"/>
                <a:gd name="T52" fmla="*/ 45244 w 16"/>
                <a:gd name="T53" fmla="*/ 0 h 9"/>
                <a:gd name="T54" fmla="*/ 56555 w 16"/>
                <a:gd name="T55" fmla="*/ 0 h 9"/>
                <a:gd name="T56" fmla="*/ 60325 w 16"/>
                <a:gd name="T57" fmla="*/ 3704 h 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9"/>
                <a:gd name="T89" fmla="*/ 16 w 16"/>
                <a:gd name="T90" fmla="*/ 9 h 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9">
                  <a:moveTo>
                    <a:pt x="16" y="1"/>
                  </a:moveTo>
                  <a:cubicBezTo>
                    <a:pt x="15" y="3"/>
                    <a:pt x="14" y="3"/>
                    <a:pt x="13" y="4"/>
                  </a:cubicBezTo>
                  <a:cubicBezTo>
                    <a:pt x="12" y="4"/>
                    <a:pt x="11" y="4"/>
                    <a:pt x="10" y="4"/>
                  </a:cubicBezTo>
                  <a:cubicBezTo>
                    <a:pt x="11" y="5"/>
                    <a:pt x="10" y="5"/>
                    <a:pt x="10" y="6"/>
                  </a:cubicBezTo>
                  <a:cubicBezTo>
                    <a:pt x="9" y="7"/>
                    <a:pt x="7" y="8"/>
                    <a:pt x="6" y="8"/>
                  </a:cubicBezTo>
                  <a:cubicBezTo>
                    <a:pt x="5" y="9"/>
                    <a:pt x="5" y="9"/>
                    <a:pt x="4" y="9"/>
                  </a:cubicBezTo>
                  <a:cubicBezTo>
                    <a:pt x="4" y="9"/>
                    <a:pt x="4" y="9"/>
                    <a:pt x="4" y="9"/>
                  </a:cubicBezTo>
                  <a:cubicBezTo>
                    <a:pt x="3" y="9"/>
                    <a:pt x="3" y="9"/>
                    <a:pt x="2" y="9"/>
                  </a:cubicBezTo>
                  <a:cubicBezTo>
                    <a:pt x="2" y="9"/>
                    <a:pt x="3" y="8"/>
                    <a:pt x="2" y="8"/>
                  </a:cubicBezTo>
                  <a:cubicBezTo>
                    <a:pt x="2" y="8"/>
                    <a:pt x="1" y="9"/>
                    <a:pt x="1" y="8"/>
                  </a:cubicBezTo>
                  <a:cubicBezTo>
                    <a:pt x="1" y="8"/>
                    <a:pt x="1" y="7"/>
                    <a:pt x="1" y="7"/>
                  </a:cubicBezTo>
                  <a:cubicBezTo>
                    <a:pt x="0" y="7"/>
                    <a:pt x="0" y="8"/>
                    <a:pt x="0" y="8"/>
                  </a:cubicBezTo>
                  <a:cubicBezTo>
                    <a:pt x="0" y="7"/>
                    <a:pt x="0" y="7"/>
                    <a:pt x="0" y="7"/>
                  </a:cubicBezTo>
                  <a:cubicBezTo>
                    <a:pt x="0" y="7"/>
                    <a:pt x="1" y="7"/>
                    <a:pt x="1" y="7"/>
                  </a:cubicBezTo>
                  <a:cubicBezTo>
                    <a:pt x="1" y="7"/>
                    <a:pt x="0" y="7"/>
                    <a:pt x="0" y="6"/>
                  </a:cubicBezTo>
                  <a:cubicBezTo>
                    <a:pt x="0" y="6"/>
                    <a:pt x="0" y="6"/>
                    <a:pt x="0" y="6"/>
                  </a:cubicBezTo>
                  <a:cubicBezTo>
                    <a:pt x="0" y="6"/>
                    <a:pt x="1" y="6"/>
                    <a:pt x="1" y="5"/>
                  </a:cubicBezTo>
                  <a:cubicBezTo>
                    <a:pt x="1" y="5"/>
                    <a:pt x="0" y="5"/>
                    <a:pt x="1" y="5"/>
                  </a:cubicBezTo>
                  <a:cubicBezTo>
                    <a:pt x="1" y="5"/>
                    <a:pt x="1" y="4"/>
                    <a:pt x="2" y="4"/>
                  </a:cubicBezTo>
                  <a:cubicBezTo>
                    <a:pt x="2" y="4"/>
                    <a:pt x="3" y="3"/>
                    <a:pt x="4" y="3"/>
                  </a:cubicBezTo>
                  <a:cubicBezTo>
                    <a:pt x="7" y="2"/>
                    <a:pt x="7" y="2"/>
                    <a:pt x="7" y="2"/>
                  </a:cubicBezTo>
                  <a:cubicBezTo>
                    <a:pt x="7" y="2"/>
                    <a:pt x="7" y="2"/>
                    <a:pt x="7" y="2"/>
                  </a:cubicBezTo>
                  <a:cubicBezTo>
                    <a:pt x="7" y="2"/>
                    <a:pt x="8" y="2"/>
                    <a:pt x="8" y="2"/>
                  </a:cubicBezTo>
                  <a:cubicBezTo>
                    <a:pt x="8" y="2"/>
                    <a:pt x="8" y="2"/>
                    <a:pt x="9" y="2"/>
                  </a:cubicBezTo>
                  <a:cubicBezTo>
                    <a:pt x="9" y="1"/>
                    <a:pt x="10" y="1"/>
                    <a:pt x="10" y="1"/>
                  </a:cubicBezTo>
                  <a:cubicBezTo>
                    <a:pt x="10" y="0"/>
                    <a:pt x="10" y="0"/>
                    <a:pt x="10" y="0"/>
                  </a:cubicBezTo>
                  <a:cubicBezTo>
                    <a:pt x="11" y="0"/>
                    <a:pt x="12" y="0"/>
                    <a:pt x="12" y="0"/>
                  </a:cubicBezTo>
                  <a:cubicBezTo>
                    <a:pt x="13" y="0"/>
                    <a:pt x="15" y="0"/>
                    <a:pt x="15" y="0"/>
                  </a:cubicBezTo>
                  <a:cubicBezTo>
                    <a:pt x="16" y="1"/>
                    <a:pt x="15" y="1"/>
                    <a:pt x="1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 name="Freeform 545"/>
            <p:cNvSpPr>
              <a:spLocks noChangeArrowheads="1"/>
            </p:cNvSpPr>
            <p:nvPr/>
          </p:nvSpPr>
          <p:spPr bwMode="auto">
            <a:xfrm>
              <a:off x="468313" y="361950"/>
              <a:ext cx="7938" cy="3175"/>
            </a:xfrm>
            <a:custGeom>
              <a:avLst/>
              <a:gdLst>
                <a:gd name="T0" fmla="*/ 7938 w 2"/>
                <a:gd name="T1" fmla="*/ 3175 h 1"/>
                <a:gd name="T2" fmla="*/ 0 w 2"/>
                <a:gd name="T3" fmla="*/ 3175 h 1"/>
                <a:gd name="T4" fmla="*/ 0 w 2"/>
                <a:gd name="T5" fmla="*/ 3175 h 1"/>
                <a:gd name="T6" fmla="*/ 3969 w 2"/>
                <a:gd name="T7" fmla="*/ 0 h 1"/>
                <a:gd name="T8" fmla="*/ 7938 w 2"/>
                <a:gd name="T9" fmla="*/ 0 h 1"/>
                <a:gd name="T10" fmla="*/ 7938 w 2"/>
                <a:gd name="T11" fmla="*/ 3175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cubicBezTo>
                    <a:pt x="1" y="1"/>
                    <a:pt x="0" y="1"/>
                    <a:pt x="0" y="1"/>
                  </a:cubicBezTo>
                  <a:cubicBezTo>
                    <a:pt x="0" y="1"/>
                    <a:pt x="0" y="1"/>
                    <a:pt x="0" y="1"/>
                  </a:cubicBezTo>
                  <a:cubicBezTo>
                    <a:pt x="0" y="0"/>
                    <a:pt x="1" y="0"/>
                    <a:pt x="1" y="0"/>
                  </a:cubicBezTo>
                  <a:cubicBezTo>
                    <a:pt x="2" y="0"/>
                    <a:pt x="2" y="0"/>
                    <a:pt x="2" y="0"/>
                  </a:cubicBezTo>
                  <a:cubicBezTo>
                    <a:pt x="2" y="0"/>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9" name="Freeform 546"/>
            <p:cNvSpPr>
              <a:spLocks noChangeArrowheads="1"/>
            </p:cNvSpPr>
            <p:nvPr/>
          </p:nvSpPr>
          <p:spPr bwMode="auto">
            <a:xfrm>
              <a:off x="404813" y="369887"/>
              <a:ext cx="71438" cy="30163"/>
            </a:xfrm>
            <a:custGeom>
              <a:avLst/>
              <a:gdLst>
                <a:gd name="T0" fmla="*/ 67678 w 19"/>
                <a:gd name="T1" fmla="*/ 18852 h 8"/>
                <a:gd name="T2" fmla="*/ 52639 w 19"/>
                <a:gd name="T3" fmla="*/ 26393 h 8"/>
                <a:gd name="T4" fmla="*/ 37599 w 19"/>
                <a:gd name="T5" fmla="*/ 22622 h 8"/>
                <a:gd name="T6" fmla="*/ 37599 w 19"/>
                <a:gd name="T7" fmla="*/ 22622 h 8"/>
                <a:gd name="T8" fmla="*/ 33839 w 19"/>
                <a:gd name="T9" fmla="*/ 22622 h 8"/>
                <a:gd name="T10" fmla="*/ 33839 w 19"/>
                <a:gd name="T11" fmla="*/ 18852 h 8"/>
                <a:gd name="T12" fmla="*/ 7520 w 19"/>
                <a:gd name="T13" fmla="*/ 26393 h 8"/>
                <a:gd name="T14" fmla="*/ 3760 w 19"/>
                <a:gd name="T15" fmla="*/ 26393 h 8"/>
                <a:gd name="T16" fmla="*/ 3760 w 19"/>
                <a:gd name="T17" fmla="*/ 22622 h 8"/>
                <a:gd name="T18" fmla="*/ 0 w 19"/>
                <a:gd name="T19" fmla="*/ 26393 h 8"/>
                <a:gd name="T20" fmla="*/ 0 w 19"/>
                <a:gd name="T21" fmla="*/ 22622 h 8"/>
                <a:gd name="T22" fmla="*/ 3760 w 19"/>
                <a:gd name="T23" fmla="*/ 22622 h 8"/>
                <a:gd name="T24" fmla="*/ 0 w 19"/>
                <a:gd name="T25" fmla="*/ 18852 h 8"/>
                <a:gd name="T26" fmla="*/ 3760 w 19"/>
                <a:gd name="T27" fmla="*/ 18852 h 8"/>
                <a:gd name="T28" fmla="*/ 0 w 19"/>
                <a:gd name="T29" fmla="*/ 15082 h 8"/>
                <a:gd name="T30" fmla="*/ 3760 w 19"/>
                <a:gd name="T31" fmla="*/ 11311 h 8"/>
                <a:gd name="T32" fmla="*/ 7520 w 19"/>
                <a:gd name="T33" fmla="*/ 11311 h 8"/>
                <a:gd name="T34" fmla="*/ 7520 w 19"/>
                <a:gd name="T35" fmla="*/ 7541 h 8"/>
                <a:gd name="T36" fmla="*/ 7520 w 19"/>
                <a:gd name="T37" fmla="*/ 7541 h 8"/>
                <a:gd name="T38" fmla="*/ 11280 w 19"/>
                <a:gd name="T39" fmla="*/ 3770 h 8"/>
                <a:gd name="T40" fmla="*/ 18799 w 19"/>
                <a:gd name="T41" fmla="*/ 0 h 8"/>
                <a:gd name="T42" fmla="*/ 30079 w 19"/>
                <a:gd name="T43" fmla="*/ 0 h 8"/>
                <a:gd name="T44" fmla="*/ 33839 w 19"/>
                <a:gd name="T45" fmla="*/ 0 h 8"/>
                <a:gd name="T46" fmla="*/ 41359 w 19"/>
                <a:gd name="T47" fmla="*/ 7541 h 8"/>
                <a:gd name="T48" fmla="*/ 63918 w 19"/>
                <a:gd name="T49" fmla="*/ 3770 h 8"/>
                <a:gd name="T50" fmla="*/ 71438 w 19"/>
                <a:gd name="T51" fmla="*/ 3770 h 8"/>
                <a:gd name="T52" fmla="*/ 71438 w 19"/>
                <a:gd name="T53" fmla="*/ 7541 h 8"/>
                <a:gd name="T54" fmla="*/ 67678 w 19"/>
                <a:gd name="T55" fmla="*/ 18852 h 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9"/>
                <a:gd name="T85" fmla="*/ 0 h 8"/>
                <a:gd name="T86" fmla="*/ 19 w 19"/>
                <a:gd name="T87" fmla="*/ 8 h 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9" h="8">
                  <a:moveTo>
                    <a:pt x="18" y="5"/>
                  </a:moveTo>
                  <a:cubicBezTo>
                    <a:pt x="16" y="6"/>
                    <a:pt x="15" y="7"/>
                    <a:pt x="14" y="7"/>
                  </a:cubicBezTo>
                  <a:cubicBezTo>
                    <a:pt x="13" y="7"/>
                    <a:pt x="11" y="8"/>
                    <a:pt x="10" y="6"/>
                  </a:cubicBezTo>
                  <a:cubicBezTo>
                    <a:pt x="10" y="6"/>
                    <a:pt x="10" y="6"/>
                    <a:pt x="10" y="6"/>
                  </a:cubicBezTo>
                  <a:cubicBezTo>
                    <a:pt x="9" y="6"/>
                    <a:pt x="9" y="6"/>
                    <a:pt x="9" y="6"/>
                  </a:cubicBezTo>
                  <a:cubicBezTo>
                    <a:pt x="9" y="6"/>
                    <a:pt x="10" y="5"/>
                    <a:pt x="9" y="5"/>
                  </a:cubicBezTo>
                  <a:cubicBezTo>
                    <a:pt x="7" y="6"/>
                    <a:pt x="5" y="7"/>
                    <a:pt x="2" y="7"/>
                  </a:cubicBezTo>
                  <a:cubicBezTo>
                    <a:pt x="2" y="7"/>
                    <a:pt x="1" y="8"/>
                    <a:pt x="1" y="7"/>
                  </a:cubicBezTo>
                  <a:cubicBezTo>
                    <a:pt x="1" y="7"/>
                    <a:pt x="2" y="7"/>
                    <a:pt x="1" y="6"/>
                  </a:cubicBezTo>
                  <a:cubicBezTo>
                    <a:pt x="1" y="7"/>
                    <a:pt x="0" y="7"/>
                    <a:pt x="0" y="7"/>
                  </a:cubicBezTo>
                  <a:cubicBezTo>
                    <a:pt x="0" y="7"/>
                    <a:pt x="0" y="7"/>
                    <a:pt x="0" y="6"/>
                  </a:cubicBezTo>
                  <a:cubicBezTo>
                    <a:pt x="0" y="6"/>
                    <a:pt x="1" y="6"/>
                    <a:pt x="1" y="6"/>
                  </a:cubicBezTo>
                  <a:cubicBezTo>
                    <a:pt x="1" y="5"/>
                    <a:pt x="0" y="6"/>
                    <a:pt x="0" y="5"/>
                  </a:cubicBezTo>
                  <a:cubicBezTo>
                    <a:pt x="0" y="5"/>
                    <a:pt x="1" y="5"/>
                    <a:pt x="1" y="5"/>
                  </a:cubicBezTo>
                  <a:cubicBezTo>
                    <a:pt x="1" y="4"/>
                    <a:pt x="0" y="5"/>
                    <a:pt x="0" y="4"/>
                  </a:cubicBezTo>
                  <a:cubicBezTo>
                    <a:pt x="0" y="4"/>
                    <a:pt x="1" y="4"/>
                    <a:pt x="1" y="3"/>
                  </a:cubicBezTo>
                  <a:cubicBezTo>
                    <a:pt x="1" y="3"/>
                    <a:pt x="1" y="3"/>
                    <a:pt x="2" y="3"/>
                  </a:cubicBezTo>
                  <a:cubicBezTo>
                    <a:pt x="2" y="3"/>
                    <a:pt x="2" y="3"/>
                    <a:pt x="2" y="2"/>
                  </a:cubicBezTo>
                  <a:cubicBezTo>
                    <a:pt x="2" y="2"/>
                    <a:pt x="2" y="2"/>
                    <a:pt x="2" y="2"/>
                  </a:cubicBezTo>
                  <a:cubicBezTo>
                    <a:pt x="2" y="2"/>
                    <a:pt x="2" y="2"/>
                    <a:pt x="3" y="1"/>
                  </a:cubicBezTo>
                  <a:cubicBezTo>
                    <a:pt x="3" y="1"/>
                    <a:pt x="5" y="0"/>
                    <a:pt x="5" y="0"/>
                  </a:cubicBezTo>
                  <a:cubicBezTo>
                    <a:pt x="6" y="0"/>
                    <a:pt x="7" y="0"/>
                    <a:pt x="8" y="0"/>
                  </a:cubicBezTo>
                  <a:cubicBezTo>
                    <a:pt x="8" y="0"/>
                    <a:pt x="8" y="0"/>
                    <a:pt x="9" y="0"/>
                  </a:cubicBezTo>
                  <a:cubicBezTo>
                    <a:pt x="9" y="0"/>
                    <a:pt x="11" y="1"/>
                    <a:pt x="11" y="2"/>
                  </a:cubicBezTo>
                  <a:cubicBezTo>
                    <a:pt x="13" y="1"/>
                    <a:pt x="15" y="1"/>
                    <a:pt x="17" y="1"/>
                  </a:cubicBezTo>
                  <a:cubicBezTo>
                    <a:pt x="18" y="1"/>
                    <a:pt x="18" y="1"/>
                    <a:pt x="19" y="1"/>
                  </a:cubicBezTo>
                  <a:cubicBezTo>
                    <a:pt x="19" y="2"/>
                    <a:pt x="19" y="2"/>
                    <a:pt x="19" y="2"/>
                  </a:cubicBezTo>
                  <a:cubicBezTo>
                    <a:pt x="19" y="3"/>
                    <a:pt x="19" y="4"/>
                    <a:pt x="18"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0" name="Freeform 547"/>
            <p:cNvSpPr>
              <a:spLocks noChangeArrowheads="1"/>
            </p:cNvSpPr>
            <p:nvPr/>
          </p:nvSpPr>
          <p:spPr bwMode="auto">
            <a:xfrm>
              <a:off x="415925" y="403225"/>
              <a:ext cx="47625" cy="26988"/>
            </a:xfrm>
            <a:custGeom>
              <a:avLst/>
              <a:gdLst>
                <a:gd name="T0" fmla="*/ 36635 w 13"/>
                <a:gd name="T1" fmla="*/ 23133 h 7"/>
                <a:gd name="T2" fmla="*/ 21981 w 13"/>
                <a:gd name="T3" fmla="*/ 26988 h 7"/>
                <a:gd name="T4" fmla="*/ 14654 w 13"/>
                <a:gd name="T5" fmla="*/ 26988 h 7"/>
                <a:gd name="T6" fmla="*/ 14654 w 13"/>
                <a:gd name="T7" fmla="*/ 26988 h 7"/>
                <a:gd name="T8" fmla="*/ 7327 w 13"/>
                <a:gd name="T9" fmla="*/ 19277 h 7"/>
                <a:gd name="T10" fmla="*/ 10990 w 13"/>
                <a:gd name="T11" fmla="*/ 15422 h 7"/>
                <a:gd name="T12" fmla="*/ 3663 w 13"/>
                <a:gd name="T13" fmla="*/ 11566 h 7"/>
                <a:gd name="T14" fmla="*/ 0 w 13"/>
                <a:gd name="T15" fmla="*/ 11566 h 7"/>
                <a:gd name="T16" fmla="*/ 3663 w 13"/>
                <a:gd name="T17" fmla="*/ 11566 h 7"/>
                <a:gd name="T18" fmla="*/ 7327 w 13"/>
                <a:gd name="T19" fmla="*/ 11566 h 7"/>
                <a:gd name="T20" fmla="*/ 10990 w 13"/>
                <a:gd name="T21" fmla="*/ 7711 h 7"/>
                <a:gd name="T22" fmla="*/ 21981 w 13"/>
                <a:gd name="T23" fmla="*/ 3855 h 7"/>
                <a:gd name="T24" fmla="*/ 36635 w 13"/>
                <a:gd name="T25" fmla="*/ 3855 h 7"/>
                <a:gd name="T26" fmla="*/ 43962 w 13"/>
                <a:gd name="T27" fmla="*/ 3855 h 7"/>
                <a:gd name="T28" fmla="*/ 43962 w 13"/>
                <a:gd name="T29" fmla="*/ 7711 h 7"/>
                <a:gd name="T30" fmla="*/ 36635 w 13"/>
                <a:gd name="T31" fmla="*/ 2313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7"/>
                <a:gd name="T50" fmla="*/ 13 w 13"/>
                <a:gd name="T51" fmla="*/ 7 h 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7">
                  <a:moveTo>
                    <a:pt x="10" y="6"/>
                  </a:moveTo>
                  <a:cubicBezTo>
                    <a:pt x="9" y="6"/>
                    <a:pt x="7" y="7"/>
                    <a:pt x="6" y="7"/>
                  </a:cubicBezTo>
                  <a:cubicBezTo>
                    <a:pt x="5" y="7"/>
                    <a:pt x="4" y="7"/>
                    <a:pt x="4" y="7"/>
                  </a:cubicBezTo>
                  <a:cubicBezTo>
                    <a:pt x="4" y="7"/>
                    <a:pt x="3" y="7"/>
                    <a:pt x="4" y="7"/>
                  </a:cubicBezTo>
                  <a:cubicBezTo>
                    <a:pt x="2" y="7"/>
                    <a:pt x="3" y="6"/>
                    <a:pt x="2" y="5"/>
                  </a:cubicBezTo>
                  <a:cubicBezTo>
                    <a:pt x="3" y="4"/>
                    <a:pt x="3" y="4"/>
                    <a:pt x="3" y="4"/>
                  </a:cubicBezTo>
                  <a:cubicBezTo>
                    <a:pt x="2" y="4"/>
                    <a:pt x="1" y="4"/>
                    <a:pt x="1" y="3"/>
                  </a:cubicBezTo>
                  <a:cubicBezTo>
                    <a:pt x="1" y="3"/>
                    <a:pt x="1" y="4"/>
                    <a:pt x="0" y="3"/>
                  </a:cubicBezTo>
                  <a:cubicBezTo>
                    <a:pt x="0" y="3"/>
                    <a:pt x="0" y="3"/>
                    <a:pt x="1" y="3"/>
                  </a:cubicBezTo>
                  <a:cubicBezTo>
                    <a:pt x="1" y="3"/>
                    <a:pt x="2" y="2"/>
                    <a:pt x="2" y="3"/>
                  </a:cubicBezTo>
                  <a:cubicBezTo>
                    <a:pt x="3" y="2"/>
                    <a:pt x="2" y="2"/>
                    <a:pt x="3" y="2"/>
                  </a:cubicBezTo>
                  <a:cubicBezTo>
                    <a:pt x="4" y="2"/>
                    <a:pt x="5" y="2"/>
                    <a:pt x="6" y="1"/>
                  </a:cubicBezTo>
                  <a:cubicBezTo>
                    <a:pt x="7" y="1"/>
                    <a:pt x="9" y="0"/>
                    <a:pt x="10" y="1"/>
                  </a:cubicBezTo>
                  <a:cubicBezTo>
                    <a:pt x="11" y="1"/>
                    <a:pt x="11" y="1"/>
                    <a:pt x="12" y="1"/>
                  </a:cubicBezTo>
                  <a:cubicBezTo>
                    <a:pt x="12" y="2"/>
                    <a:pt x="12" y="2"/>
                    <a:pt x="12" y="2"/>
                  </a:cubicBezTo>
                  <a:cubicBezTo>
                    <a:pt x="13" y="3"/>
                    <a:pt x="11" y="5"/>
                    <a:pt x="10" y="6"/>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1" name="Freeform 548"/>
            <p:cNvSpPr>
              <a:spLocks noChangeArrowheads="1"/>
            </p:cNvSpPr>
            <p:nvPr/>
          </p:nvSpPr>
          <p:spPr bwMode="auto">
            <a:xfrm>
              <a:off x="0" y="282575"/>
              <a:ext cx="7938" cy="4763"/>
            </a:xfrm>
            <a:custGeom>
              <a:avLst/>
              <a:gdLst>
                <a:gd name="T0" fmla="*/ 7938 w 2"/>
                <a:gd name="T1" fmla="*/ 4763 h 1"/>
                <a:gd name="T2" fmla="*/ 3969 w 2"/>
                <a:gd name="T3" fmla="*/ 4763 h 1"/>
                <a:gd name="T4" fmla="*/ 7938 w 2"/>
                <a:gd name="T5" fmla="*/ 4763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1"/>
                  </a:moveTo>
                  <a:cubicBezTo>
                    <a:pt x="2" y="0"/>
                    <a:pt x="1" y="1"/>
                    <a:pt x="1" y="1"/>
                  </a:cubicBezTo>
                  <a:cubicBezTo>
                    <a:pt x="0" y="1"/>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2" name="Freeform 550"/>
            <p:cNvSpPr>
              <a:spLocks noChangeArrowheads="1"/>
            </p:cNvSpPr>
            <p:nvPr/>
          </p:nvSpPr>
          <p:spPr bwMode="auto">
            <a:xfrm>
              <a:off x="46038" y="169862"/>
              <a:ext cx="11113" cy="3175"/>
            </a:xfrm>
            <a:custGeom>
              <a:avLst/>
              <a:gdLst>
                <a:gd name="T0" fmla="*/ 7409 w 3"/>
                <a:gd name="T1" fmla="*/ 0 h 1"/>
                <a:gd name="T2" fmla="*/ 7409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2" y="0"/>
                  </a:moveTo>
                  <a:cubicBezTo>
                    <a:pt x="0" y="0"/>
                    <a:pt x="3" y="1"/>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3" name="Freeform 551"/>
            <p:cNvSpPr>
              <a:spLocks noChangeArrowheads="1"/>
            </p:cNvSpPr>
            <p:nvPr/>
          </p:nvSpPr>
          <p:spPr bwMode="auto">
            <a:xfrm>
              <a:off x="68263" y="153987"/>
              <a:ext cx="4763" cy="1"/>
            </a:xfrm>
            <a:custGeom>
              <a:avLst/>
              <a:gdLst>
                <a:gd name="T0" fmla="*/ 0 w 1"/>
                <a:gd name="T1" fmla="*/ 0 h 1"/>
                <a:gd name="T2" fmla="*/ 4763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0" y="0"/>
                    <a:pt x="0"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4" name="Freeform 560"/>
            <p:cNvSpPr>
              <a:spLocks noChangeArrowheads="1"/>
            </p:cNvSpPr>
            <p:nvPr/>
          </p:nvSpPr>
          <p:spPr bwMode="auto">
            <a:xfrm>
              <a:off x="1681163" y="98425"/>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5" name="Freeform 561"/>
            <p:cNvSpPr>
              <a:spLocks noChangeArrowheads="1"/>
            </p:cNvSpPr>
            <p:nvPr/>
          </p:nvSpPr>
          <p:spPr bwMode="auto">
            <a:xfrm>
              <a:off x="1677988" y="98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6" name="Freeform 563"/>
            <p:cNvSpPr>
              <a:spLocks noChangeArrowheads="1"/>
            </p:cNvSpPr>
            <p:nvPr/>
          </p:nvSpPr>
          <p:spPr bwMode="auto">
            <a:xfrm>
              <a:off x="57150" y="3175"/>
              <a:ext cx="3175" cy="7938"/>
            </a:xfrm>
            <a:custGeom>
              <a:avLst/>
              <a:gdLst>
                <a:gd name="T0" fmla="*/ 0 w 1"/>
                <a:gd name="T1" fmla="*/ 7938 h 2"/>
                <a:gd name="T2" fmla="*/ 0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2"/>
                  </a:moveTo>
                  <a:cubicBezTo>
                    <a:pt x="1" y="0"/>
                    <a:pt x="0" y="2"/>
                    <a:pt x="0"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7" name="Freeform 564"/>
            <p:cNvSpPr>
              <a:spLocks noChangeArrowheads="1"/>
            </p:cNvSpPr>
            <p:nvPr/>
          </p:nvSpPr>
          <p:spPr bwMode="auto">
            <a:xfrm>
              <a:off x="53975" y="317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 name="Freeform 568"/>
            <p:cNvSpPr>
              <a:spLocks noChangeArrowheads="1"/>
            </p:cNvSpPr>
            <p:nvPr/>
          </p:nvSpPr>
          <p:spPr bwMode="auto">
            <a:xfrm>
              <a:off x="57150" y="0"/>
              <a:ext cx="7938" cy="3175"/>
            </a:xfrm>
            <a:custGeom>
              <a:avLst/>
              <a:gdLst>
                <a:gd name="T0" fmla="*/ 3969 w 2"/>
                <a:gd name="T1" fmla="*/ 0 h 1"/>
                <a:gd name="T2" fmla="*/ 7938 w 2"/>
                <a:gd name="T3" fmla="*/ 3175 h 1"/>
                <a:gd name="T4" fmla="*/ 3969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0" y="0"/>
                    <a:pt x="1" y="1"/>
                    <a:pt x="2" y="1"/>
                  </a:cubicBezTo>
                  <a:cubicBezTo>
                    <a:pt x="2" y="0"/>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9" name="Freeform 575"/>
            <p:cNvSpPr>
              <a:spLocks noChangeArrowheads="1"/>
            </p:cNvSpPr>
            <p:nvPr/>
          </p:nvSpPr>
          <p:spPr bwMode="auto">
            <a:xfrm>
              <a:off x="68263" y="31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1"/>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0" name="Freeform 578"/>
            <p:cNvSpPr>
              <a:spLocks noChangeArrowheads="1"/>
            </p:cNvSpPr>
            <p:nvPr/>
          </p:nvSpPr>
          <p:spPr bwMode="auto">
            <a:xfrm>
              <a:off x="84138" y="233362"/>
              <a:ext cx="41275" cy="7938"/>
            </a:xfrm>
            <a:custGeom>
              <a:avLst/>
              <a:gdLst>
                <a:gd name="T0" fmla="*/ 15009 w 11"/>
                <a:gd name="T1" fmla="*/ 0 h 2"/>
                <a:gd name="T2" fmla="*/ 15009 w 11"/>
                <a:gd name="T3" fmla="*/ 0 h 2"/>
                <a:gd name="T4" fmla="*/ 0 60000 65536"/>
                <a:gd name="T5" fmla="*/ 0 60000 65536"/>
                <a:gd name="T6" fmla="*/ 0 w 11"/>
                <a:gd name="T7" fmla="*/ 0 h 2"/>
                <a:gd name="T8" fmla="*/ 11 w 11"/>
                <a:gd name="T9" fmla="*/ 2 h 2"/>
              </a:gdLst>
              <a:ahLst/>
              <a:cxnLst>
                <a:cxn ang="T4">
                  <a:pos x="T0" y="T1"/>
                </a:cxn>
                <a:cxn ang="T5">
                  <a:pos x="T2" y="T3"/>
                </a:cxn>
              </a:cxnLst>
              <a:rect l="T6" t="T7" r="T8" b="T9"/>
              <a:pathLst>
                <a:path w="11" h="2">
                  <a:moveTo>
                    <a:pt x="4" y="0"/>
                  </a:moveTo>
                  <a:cubicBezTo>
                    <a:pt x="0" y="2"/>
                    <a:pt x="11" y="1"/>
                    <a:pt x="4"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1" name="Freeform 579"/>
            <p:cNvSpPr>
              <a:spLocks noChangeArrowheads="1"/>
            </p:cNvSpPr>
            <p:nvPr/>
          </p:nvSpPr>
          <p:spPr bwMode="auto">
            <a:xfrm>
              <a:off x="106363" y="230187"/>
              <a:ext cx="11113" cy="7938"/>
            </a:xfrm>
            <a:custGeom>
              <a:avLst/>
              <a:gdLst>
                <a:gd name="T0" fmla="*/ 11113 w 3"/>
                <a:gd name="T1" fmla="*/ 3969 h 2"/>
                <a:gd name="T2" fmla="*/ 0 w 3"/>
                <a:gd name="T3" fmla="*/ 0 h 2"/>
                <a:gd name="T4" fmla="*/ 11113 w 3"/>
                <a:gd name="T5" fmla="*/ 3969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3" y="1"/>
                  </a:moveTo>
                  <a:cubicBezTo>
                    <a:pt x="2" y="1"/>
                    <a:pt x="1" y="0"/>
                    <a:pt x="0" y="0"/>
                  </a:cubicBezTo>
                  <a:cubicBezTo>
                    <a:pt x="0" y="2"/>
                    <a:pt x="1"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2" name="Freeform 580"/>
            <p:cNvSpPr>
              <a:spLocks noChangeArrowheads="1"/>
            </p:cNvSpPr>
            <p:nvPr/>
          </p:nvSpPr>
          <p:spPr bwMode="auto">
            <a:xfrm>
              <a:off x="128588" y="230187"/>
              <a:ext cx="490538" cy="19050"/>
            </a:xfrm>
            <a:custGeom>
              <a:avLst/>
              <a:gdLst>
                <a:gd name="T0" fmla="*/ 490538 w 130"/>
                <a:gd name="T1" fmla="*/ 15240 h 5"/>
                <a:gd name="T2" fmla="*/ 467898 w 130"/>
                <a:gd name="T3" fmla="*/ 11430 h 5"/>
                <a:gd name="T4" fmla="*/ 441484 w 130"/>
                <a:gd name="T5" fmla="*/ 3810 h 5"/>
                <a:gd name="T6" fmla="*/ 388657 w 130"/>
                <a:gd name="T7" fmla="*/ 3810 h 5"/>
                <a:gd name="T8" fmla="*/ 343377 w 130"/>
                <a:gd name="T9" fmla="*/ 7620 h 5"/>
                <a:gd name="T10" fmla="*/ 347150 w 130"/>
                <a:gd name="T11" fmla="*/ 7620 h 5"/>
                <a:gd name="T12" fmla="*/ 211309 w 130"/>
                <a:gd name="T13" fmla="*/ 7620 h 5"/>
                <a:gd name="T14" fmla="*/ 241496 w 130"/>
                <a:gd name="T15" fmla="*/ 3810 h 5"/>
                <a:gd name="T16" fmla="*/ 184895 w 130"/>
                <a:gd name="T17" fmla="*/ 3810 h 5"/>
                <a:gd name="T18" fmla="*/ 184895 w 130"/>
                <a:gd name="T19" fmla="*/ 11430 h 5"/>
                <a:gd name="T20" fmla="*/ 124521 w 130"/>
                <a:gd name="T21" fmla="*/ 7620 h 5"/>
                <a:gd name="T22" fmla="*/ 132068 w 130"/>
                <a:gd name="T23" fmla="*/ 11430 h 5"/>
                <a:gd name="T24" fmla="*/ 0 w 130"/>
                <a:gd name="T25" fmla="*/ 11430 h 5"/>
                <a:gd name="T26" fmla="*/ 490538 w 130"/>
                <a:gd name="T27" fmla="*/ 15240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0"/>
                <a:gd name="T43" fmla="*/ 0 h 5"/>
                <a:gd name="T44" fmla="*/ 130 w 130"/>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0" h="5">
                  <a:moveTo>
                    <a:pt x="130" y="4"/>
                  </a:moveTo>
                  <a:cubicBezTo>
                    <a:pt x="128" y="3"/>
                    <a:pt x="124" y="1"/>
                    <a:pt x="124" y="3"/>
                  </a:cubicBezTo>
                  <a:cubicBezTo>
                    <a:pt x="122" y="4"/>
                    <a:pt x="118" y="1"/>
                    <a:pt x="117" y="1"/>
                  </a:cubicBezTo>
                  <a:cubicBezTo>
                    <a:pt x="121" y="4"/>
                    <a:pt x="102" y="1"/>
                    <a:pt x="103" y="1"/>
                  </a:cubicBezTo>
                  <a:cubicBezTo>
                    <a:pt x="110" y="5"/>
                    <a:pt x="93" y="1"/>
                    <a:pt x="91" y="2"/>
                  </a:cubicBezTo>
                  <a:cubicBezTo>
                    <a:pt x="92" y="3"/>
                    <a:pt x="92" y="3"/>
                    <a:pt x="92" y="2"/>
                  </a:cubicBezTo>
                  <a:cubicBezTo>
                    <a:pt x="89" y="2"/>
                    <a:pt x="56" y="2"/>
                    <a:pt x="56" y="2"/>
                  </a:cubicBezTo>
                  <a:cubicBezTo>
                    <a:pt x="57" y="1"/>
                    <a:pt x="65" y="1"/>
                    <a:pt x="64" y="1"/>
                  </a:cubicBezTo>
                  <a:cubicBezTo>
                    <a:pt x="62" y="1"/>
                    <a:pt x="51" y="1"/>
                    <a:pt x="49" y="1"/>
                  </a:cubicBezTo>
                  <a:cubicBezTo>
                    <a:pt x="48" y="1"/>
                    <a:pt x="51" y="3"/>
                    <a:pt x="49" y="3"/>
                  </a:cubicBezTo>
                  <a:cubicBezTo>
                    <a:pt x="46" y="3"/>
                    <a:pt x="36" y="0"/>
                    <a:pt x="33" y="2"/>
                  </a:cubicBezTo>
                  <a:cubicBezTo>
                    <a:pt x="35" y="1"/>
                    <a:pt x="36" y="2"/>
                    <a:pt x="35" y="3"/>
                  </a:cubicBezTo>
                  <a:cubicBezTo>
                    <a:pt x="28" y="1"/>
                    <a:pt x="4" y="2"/>
                    <a:pt x="0" y="3"/>
                  </a:cubicBezTo>
                  <a:cubicBezTo>
                    <a:pt x="43" y="5"/>
                    <a:pt x="87" y="4"/>
                    <a:pt x="130"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3" name="Freeform 582"/>
            <p:cNvSpPr>
              <a:spLocks noChangeArrowheads="1"/>
            </p:cNvSpPr>
            <p:nvPr/>
          </p:nvSpPr>
          <p:spPr bwMode="auto">
            <a:xfrm>
              <a:off x="136525"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4" name="Freeform 583"/>
            <p:cNvSpPr>
              <a:spLocks noChangeArrowheads="1"/>
            </p:cNvSpPr>
            <p:nvPr/>
          </p:nvSpPr>
          <p:spPr bwMode="auto">
            <a:xfrm>
              <a:off x="144463" y="230187"/>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5" name="Freeform 584"/>
            <p:cNvSpPr>
              <a:spLocks noChangeArrowheads="1"/>
            </p:cNvSpPr>
            <p:nvPr/>
          </p:nvSpPr>
          <p:spPr bwMode="auto">
            <a:xfrm>
              <a:off x="144463" y="225425"/>
              <a:ext cx="3175" cy="4763"/>
            </a:xfrm>
            <a:custGeom>
              <a:avLst/>
              <a:gdLst>
                <a:gd name="T0" fmla="*/ 0 w 1"/>
                <a:gd name="T1" fmla="*/ 4763 h 1"/>
                <a:gd name="T2" fmla="*/ 3175 w 1"/>
                <a:gd name="T3" fmla="*/ 4763 h 1"/>
                <a:gd name="T4" fmla="*/ 0 w 1"/>
                <a:gd name="T5" fmla="*/ 4763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1"/>
                    <a:pt x="1" y="1"/>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6" name="Freeform 585"/>
            <p:cNvSpPr>
              <a:spLocks noChangeArrowheads="1"/>
            </p:cNvSpPr>
            <p:nvPr/>
          </p:nvSpPr>
          <p:spPr bwMode="auto">
            <a:xfrm>
              <a:off x="144463" y="230187"/>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7" name="Freeform 586"/>
            <p:cNvSpPr>
              <a:spLocks noChangeArrowheads="1"/>
            </p:cNvSpPr>
            <p:nvPr/>
          </p:nvSpPr>
          <p:spPr bwMode="auto">
            <a:xfrm>
              <a:off x="139700" y="225425"/>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0" y="1"/>
                    <a:pt x="2"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8" name="Freeform 588"/>
            <p:cNvSpPr>
              <a:spLocks noChangeArrowheads="1"/>
            </p:cNvSpPr>
            <p:nvPr/>
          </p:nvSpPr>
          <p:spPr bwMode="auto">
            <a:xfrm>
              <a:off x="147638"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9" name="Freeform 589"/>
            <p:cNvSpPr>
              <a:spLocks noChangeArrowheads="1"/>
            </p:cNvSpPr>
            <p:nvPr/>
          </p:nvSpPr>
          <p:spPr bwMode="auto">
            <a:xfrm>
              <a:off x="166688" y="230187"/>
              <a:ext cx="11113" cy="3175"/>
            </a:xfrm>
            <a:custGeom>
              <a:avLst/>
              <a:gdLst>
                <a:gd name="T0" fmla="*/ 0 w 3"/>
                <a:gd name="T1" fmla="*/ 3175 h 1"/>
                <a:gd name="T2" fmla="*/ 0 w 3"/>
                <a:gd name="T3" fmla="*/ 3175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1"/>
                  </a:moveTo>
                  <a:cubicBezTo>
                    <a:pt x="1" y="0"/>
                    <a:pt x="3"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0" name="Freeform 591"/>
            <p:cNvSpPr>
              <a:spLocks noChangeArrowheads="1"/>
            </p:cNvSpPr>
            <p:nvPr/>
          </p:nvSpPr>
          <p:spPr bwMode="auto">
            <a:xfrm>
              <a:off x="185738" y="233362"/>
              <a:ext cx="7938" cy="4763"/>
            </a:xfrm>
            <a:custGeom>
              <a:avLst/>
              <a:gdLst>
                <a:gd name="T0" fmla="*/ 7938 w 2"/>
                <a:gd name="T1" fmla="*/ 0 h 1"/>
                <a:gd name="T2" fmla="*/ 0 w 2"/>
                <a:gd name="T3" fmla="*/ 0 h 1"/>
                <a:gd name="T4" fmla="*/ 7938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0"/>
                  </a:moveTo>
                  <a:cubicBezTo>
                    <a:pt x="1" y="0"/>
                    <a:pt x="0" y="0"/>
                    <a:pt x="0" y="0"/>
                  </a:cubicBezTo>
                  <a:cubicBezTo>
                    <a:pt x="0" y="0"/>
                    <a:pt x="2" y="1"/>
                    <a:pt x="2"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1" name="Freeform 592"/>
            <p:cNvSpPr>
              <a:spLocks noChangeArrowheads="1"/>
            </p:cNvSpPr>
            <p:nvPr/>
          </p:nvSpPr>
          <p:spPr bwMode="auto">
            <a:xfrm>
              <a:off x="193675" y="222250"/>
              <a:ext cx="6350"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2" name="Freeform 593"/>
            <p:cNvSpPr>
              <a:spLocks noChangeArrowheads="1"/>
            </p:cNvSpPr>
            <p:nvPr/>
          </p:nvSpPr>
          <p:spPr bwMode="auto">
            <a:xfrm>
              <a:off x="193675" y="225425"/>
              <a:ext cx="14288" cy="15875"/>
            </a:xfrm>
            <a:custGeom>
              <a:avLst/>
              <a:gdLst>
                <a:gd name="T0" fmla="*/ 14288 w 4"/>
                <a:gd name="T1" fmla="*/ 7938 h 4"/>
                <a:gd name="T2" fmla="*/ 14288 w 4"/>
                <a:gd name="T3" fmla="*/ 7938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4" y="2"/>
                  </a:moveTo>
                  <a:cubicBezTo>
                    <a:pt x="0" y="0"/>
                    <a:pt x="1" y="4"/>
                    <a:pt x="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3" name="Freeform 594"/>
            <p:cNvSpPr>
              <a:spLocks noChangeArrowheads="1"/>
            </p:cNvSpPr>
            <p:nvPr/>
          </p:nvSpPr>
          <p:spPr bwMode="auto">
            <a:xfrm>
              <a:off x="211138" y="233362"/>
              <a:ext cx="15875" cy="4763"/>
            </a:xfrm>
            <a:custGeom>
              <a:avLst/>
              <a:gdLst>
                <a:gd name="T0" fmla="*/ 0 w 4"/>
                <a:gd name="T1" fmla="*/ 0 h 1"/>
                <a:gd name="T2" fmla="*/ 15875 w 4"/>
                <a:gd name="T3" fmla="*/ 0 h 1"/>
                <a:gd name="T4" fmla="*/ 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0" y="0"/>
                  </a:moveTo>
                  <a:cubicBezTo>
                    <a:pt x="0" y="0"/>
                    <a:pt x="3" y="1"/>
                    <a:pt x="4" y="0"/>
                  </a:cubicBezTo>
                  <a:cubicBezTo>
                    <a:pt x="3"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4" name="Freeform 595"/>
            <p:cNvSpPr>
              <a:spLocks noChangeArrowheads="1"/>
            </p:cNvSpPr>
            <p:nvPr/>
          </p:nvSpPr>
          <p:spPr bwMode="auto">
            <a:xfrm>
              <a:off x="227013" y="233362"/>
              <a:ext cx="7938" cy="4763"/>
            </a:xfrm>
            <a:custGeom>
              <a:avLst/>
              <a:gdLst>
                <a:gd name="T0" fmla="*/ 0 w 2"/>
                <a:gd name="T1" fmla="*/ 0 h 1"/>
                <a:gd name="T2" fmla="*/ 7938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1" y="1"/>
                    <a:pt x="2" y="0"/>
                    <a:pt x="2" y="0"/>
                  </a:cubicBezTo>
                  <a:lnTo>
                    <a:pt x="0" y="0"/>
                  </a:ln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5" name="Freeform 596"/>
            <p:cNvSpPr>
              <a:spLocks noChangeArrowheads="1"/>
            </p:cNvSpPr>
            <p:nvPr/>
          </p:nvSpPr>
          <p:spPr bwMode="auto">
            <a:xfrm>
              <a:off x="238125" y="238125"/>
              <a:ext cx="11113" cy="1"/>
            </a:xfrm>
            <a:custGeom>
              <a:avLst/>
              <a:gdLst>
                <a:gd name="T0" fmla="*/ 11113 w 3"/>
                <a:gd name="T1" fmla="*/ 0 h 1"/>
                <a:gd name="T2" fmla="*/ 0 w 3"/>
                <a:gd name="T3" fmla="*/ 0 h 1"/>
                <a:gd name="T4" fmla="*/ 11113 w 3"/>
                <a:gd name="T5" fmla="*/ 0 h 1"/>
                <a:gd name="T6" fmla="*/ 0 60000 65536"/>
                <a:gd name="T7" fmla="*/ 0 60000 65536"/>
                <a:gd name="T8" fmla="*/ 0 60000 65536"/>
                <a:gd name="T9" fmla="*/ 0 w 3"/>
                <a:gd name="T10" fmla="*/ 0 h 1"/>
                <a:gd name="T11" fmla="*/ 3 w 3"/>
                <a:gd name="T12" fmla="*/ 1 h 1"/>
              </a:gdLst>
              <a:ahLst/>
              <a:cxnLst>
                <a:cxn ang="T6">
                  <a:pos x="T0" y="T1"/>
                </a:cxn>
                <a:cxn ang="T7">
                  <a:pos x="T2" y="T3"/>
                </a:cxn>
                <a:cxn ang="T8">
                  <a:pos x="T4" y="T5"/>
                </a:cxn>
              </a:cxnLst>
              <a:rect l="T9" t="T10" r="T11" b="T12"/>
              <a:pathLst>
                <a:path w="3" h="1">
                  <a:moveTo>
                    <a:pt x="3" y="0"/>
                  </a:moveTo>
                  <a:cubicBezTo>
                    <a:pt x="2" y="0"/>
                    <a:pt x="1" y="0"/>
                    <a:pt x="0" y="0"/>
                  </a:cubicBezTo>
                  <a:cubicBezTo>
                    <a:pt x="1" y="0"/>
                    <a:pt x="2" y="0"/>
                    <a:pt x="3"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6" name="Freeform 598"/>
            <p:cNvSpPr>
              <a:spLocks noChangeArrowheads="1"/>
            </p:cNvSpPr>
            <p:nvPr/>
          </p:nvSpPr>
          <p:spPr bwMode="auto">
            <a:xfrm>
              <a:off x="314325" y="222250"/>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7" name="Freeform 599"/>
            <p:cNvSpPr>
              <a:spLocks noChangeArrowheads="1"/>
            </p:cNvSpPr>
            <p:nvPr/>
          </p:nvSpPr>
          <p:spPr bwMode="auto">
            <a:xfrm>
              <a:off x="344488" y="222250"/>
              <a:ext cx="3175" cy="3175"/>
            </a:xfrm>
            <a:custGeom>
              <a:avLst/>
              <a:gdLst>
                <a:gd name="T0" fmla="*/ 3175 w 1"/>
                <a:gd name="T1" fmla="*/ 0 h 1"/>
                <a:gd name="T2" fmla="*/ 0 w 1"/>
                <a:gd name="T3" fmla="*/ 0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0" y="0"/>
                    <a:pt x="0" y="0"/>
                    <a:pt x="0" y="0"/>
                  </a:cubicBezTo>
                  <a:cubicBezTo>
                    <a:pt x="0" y="1"/>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8" name="Freeform 600"/>
            <p:cNvSpPr>
              <a:spLocks noChangeArrowheads="1"/>
            </p:cNvSpPr>
            <p:nvPr/>
          </p:nvSpPr>
          <p:spPr bwMode="auto">
            <a:xfrm>
              <a:off x="411163" y="2190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9" name="Freeform 601"/>
            <p:cNvSpPr>
              <a:spLocks noChangeArrowheads="1"/>
            </p:cNvSpPr>
            <p:nvPr/>
          </p:nvSpPr>
          <p:spPr bwMode="auto">
            <a:xfrm>
              <a:off x="422275" y="225425"/>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0" name="Freeform 602"/>
            <p:cNvSpPr>
              <a:spLocks noChangeArrowheads="1"/>
            </p:cNvSpPr>
            <p:nvPr/>
          </p:nvSpPr>
          <p:spPr bwMode="auto">
            <a:xfrm>
              <a:off x="457200" y="230187"/>
              <a:ext cx="3175"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1"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1" name="Freeform 603"/>
            <p:cNvSpPr>
              <a:spLocks noChangeArrowheads="1"/>
            </p:cNvSpPr>
            <p:nvPr/>
          </p:nvSpPr>
          <p:spPr bwMode="auto">
            <a:xfrm>
              <a:off x="460375" y="222250"/>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2" name="Freeform 604"/>
            <p:cNvSpPr>
              <a:spLocks noChangeArrowheads="1"/>
            </p:cNvSpPr>
            <p:nvPr/>
          </p:nvSpPr>
          <p:spPr bwMode="auto">
            <a:xfrm>
              <a:off x="460375" y="207962"/>
              <a:ext cx="15875" cy="17463"/>
            </a:xfrm>
            <a:custGeom>
              <a:avLst/>
              <a:gdLst>
                <a:gd name="T0" fmla="*/ 0 w 4"/>
                <a:gd name="T1" fmla="*/ 10478 h 5"/>
                <a:gd name="T2" fmla="*/ 0 w 4"/>
                <a:gd name="T3" fmla="*/ 10478 h 5"/>
                <a:gd name="T4" fmla="*/ 0 60000 65536"/>
                <a:gd name="T5" fmla="*/ 0 60000 65536"/>
                <a:gd name="T6" fmla="*/ 0 w 4"/>
                <a:gd name="T7" fmla="*/ 0 h 5"/>
                <a:gd name="T8" fmla="*/ 4 w 4"/>
                <a:gd name="T9" fmla="*/ 5 h 5"/>
              </a:gdLst>
              <a:ahLst/>
              <a:cxnLst>
                <a:cxn ang="T4">
                  <a:pos x="T0" y="T1"/>
                </a:cxn>
                <a:cxn ang="T5">
                  <a:pos x="T2" y="T3"/>
                </a:cxn>
              </a:cxnLst>
              <a:rect l="T6" t="T7" r="T8" b="T9"/>
              <a:pathLst>
                <a:path w="4" h="5">
                  <a:moveTo>
                    <a:pt x="0" y="3"/>
                  </a:moveTo>
                  <a:cubicBezTo>
                    <a:pt x="4" y="5"/>
                    <a:pt x="0"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3" name="Freeform 605"/>
            <p:cNvSpPr>
              <a:spLocks noChangeArrowheads="1"/>
            </p:cNvSpPr>
            <p:nvPr/>
          </p:nvSpPr>
          <p:spPr bwMode="auto">
            <a:xfrm>
              <a:off x="528638" y="222250"/>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4" name="Freeform 606"/>
            <p:cNvSpPr>
              <a:spLocks noChangeArrowheads="1"/>
            </p:cNvSpPr>
            <p:nvPr/>
          </p:nvSpPr>
          <p:spPr bwMode="auto">
            <a:xfrm>
              <a:off x="608013" y="233362"/>
              <a:ext cx="6350" cy="4763"/>
            </a:xfrm>
            <a:custGeom>
              <a:avLst/>
              <a:gdLst>
                <a:gd name="T0" fmla="*/ 6350 w 2"/>
                <a:gd name="T1" fmla="*/ 4763 h 1"/>
                <a:gd name="T2" fmla="*/ 635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1"/>
                  </a:moveTo>
                  <a:cubicBezTo>
                    <a:pt x="2" y="1"/>
                    <a:pt x="0" y="0"/>
                    <a:pt x="2"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5" name="Freeform 607"/>
            <p:cNvSpPr>
              <a:spLocks noChangeArrowheads="1"/>
            </p:cNvSpPr>
            <p:nvPr/>
          </p:nvSpPr>
          <p:spPr bwMode="auto">
            <a:xfrm>
              <a:off x="622300" y="230187"/>
              <a:ext cx="101600" cy="14288"/>
            </a:xfrm>
            <a:custGeom>
              <a:avLst/>
              <a:gdLst>
                <a:gd name="T0" fmla="*/ 101600 w 27"/>
                <a:gd name="T1" fmla="*/ 14288 h 4"/>
                <a:gd name="T2" fmla="*/ 41393 w 27"/>
                <a:gd name="T3" fmla="*/ 14288 h 4"/>
                <a:gd name="T4" fmla="*/ 0 w 27"/>
                <a:gd name="T5" fmla="*/ 14288 h 4"/>
                <a:gd name="T6" fmla="*/ 101600 w 27"/>
                <a:gd name="T7" fmla="*/ 14288 h 4"/>
                <a:gd name="T8" fmla="*/ 0 60000 65536"/>
                <a:gd name="T9" fmla="*/ 0 60000 65536"/>
                <a:gd name="T10" fmla="*/ 0 60000 65536"/>
                <a:gd name="T11" fmla="*/ 0 60000 65536"/>
                <a:gd name="T12" fmla="*/ 0 w 27"/>
                <a:gd name="T13" fmla="*/ 0 h 4"/>
                <a:gd name="T14" fmla="*/ 27 w 27"/>
                <a:gd name="T15" fmla="*/ 4 h 4"/>
              </a:gdLst>
              <a:ahLst/>
              <a:cxnLst>
                <a:cxn ang="T8">
                  <a:pos x="T0" y="T1"/>
                </a:cxn>
                <a:cxn ang="T9">
                  <a:pos x="T2" y="T3"/>
                </a:cxn>
                <a:cxn ang="T10">
                  <a:pos x="T4" y="T5"/>
                </a:cxn>
                <a:cxn ang="T11">
                  <a:pos x="T6" y="T7"/>
                </a:cxn>
              </a:cxnLst>
              <a:rect l="T12" t="T13" r="T14" b="T15"/>
              <a:pathLst>
                <a:path w="27" h="4">
                  <a:moveTo>
                    <a:pt x="27" y="4"/>
                  </a:moveTo>
                  <a:cubicBezTo>
                    <a:pt x="27" y="2"/>
                    <a:pt x="11" y="3"/>
                    <a:pt x="11" y="4"/>
                  </a:cubicBezTo>
                  <a:cubicBezTo>
                    <a:pt x="8" y="3"/>
                    <a:pt x="0" y="0"/>
                    <a:pt x="0" y="4"/>
                  </a:cubicBezTo>
                  <a:cubicBezTo>
                    <a:pt x="9" y="4"/>
                    <a:pt x="18" y="4"/>
                    <a:pt x="27"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6" name="Freeform 608"/>
            <p:cNvSpPr>
              <a:spLocks noChangeArrowheads="1"/>
            </p:cNvSpPr>
            <p:nvPr/>
          </p:nvSpPr>
          <p:spPr bwMode="auto">
            <a:xfrm>
              <a:off x="627063"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7" name="Freeform 609"/>
            <p:cNvSpPr>
              <a:spLocks noChangeArrowheads="1"/>
            </p:cNvSpPr>
            <p:nvPr/>
          </p:nvSpPr>
          <p:spPr bwMode="auto">
            <a:xfrm>
              <a:off x="630238" y="219075"/>
              <a:ext cx="14288" cy="3175"/>
            </a:xfrm>
            <a:custGeom>
              <a:avLst/>
              <a:gdLst>
                <a:gd name="T0" fmla="*/ 7144 w 4"/>
                <a:gd name="T1" fmla="*/ 0 h 1"/>
                <a:gd name="T2" fmla="*/ 7144 w 4"/>
                <a:gd name="T3" fmla="*/ 0 h 1"/>
                <a:gd name="T4" fmla="*/ 0 60000 65536"/>
                <a:gd name="T5" fmla="*/ 0 60000 65536"/>
                <a:gd name="T6" fmla="*/ 0 w 4"/>
                <a:gd name="T7" fmla="*/ 0 h 1"/>
                <a:gd name="T8" fmla="*/ 4 w 4"/>
                <a:gd name="T9" fmla="*/ 1 h 1"/>
              </a:gdLst>
              <a:ahLst/>
              <a:cxnLst>
                <a:cxn ang="T4">
                  <a:pos x="T0" y="T1"/>
                </a:cxn>
                <a:cxn ang="T5">
                  <a:pos x="T2" y="T3"/>
                </a:cxn>
              </a:cxnLst>
              <a:rect l="T6" t="T7" r="T8" b="T9"/>
              <a:pathLst>
                <a:path w="4" h="1">
                  <a:moveTo>
                    <a:pt x="2" y="0"/>
                  </a:moveTo>
                  <a:cubicBezTo>
                    <a:pt x="0" y="1"/>
                    <a:pt x="4" y="0"/>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8" name="Freeform 610"/>
            <p:cNvSpPr>
              <a:spLocks noChangeArrowheads="1"/>
            </p:cNvSpPr>
            <p:nvPr/>
          </p:nvSpPr>
          <p:spPr bwMode="auto">
            <a:xfrm>
              <a:off x="660400" y="214312"/>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9" name="Freeform 611"/>
            <p:cNvSpPr>
              <a:spLocks noChangeArrowheads="1"/>
            </p:cNvSpPr>
            <p:nvPr/>
          </p:nvSpPr>
          <p:spPr bwMode="auto">
            <a:xfrm>
              <a:off x="660400" y="22542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0" name="Freeform 612"/>
            <p:cNvSpPr>
              <a:spLocks noChangeArrowheads="1"/>
            </p:cNvSpPr>
            <p:nvPr/>
          </p:nvSpPr>
          <p:spPr bwMode="auto">
            <a:xfrm>
              <a:off x="728663" y="225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1" name="Freeform 613"/>
            <p:cNvSpPr>
              <a:spLocks noChangeArrowheads="1"/>
            </p:cNvSpPr>
            <p:nvPr/>
          </p:nvSpPr>
          <p:spPr bwMode="auto">
            <a:xfrm>
              <a:off x="735013" y="233362"/>
              <a:ext cx="125413" cy="22225"/>
            </a:xfrm>
            <a:custGeom>
              <a:avLst/>
              <a:gdLst>
                <a:gd name="T0" fmla="*/ 117812 w 33"/>
                <a:gd name="T1" fmla="*/ 11113 h 6"/>
                <a:gd name="T2" fmla="*/ 91209 w 33"/>
                <a:gd name="T3" fmla="*/ 0 h 6"/>
                <a:gd name="T4" fmla="*/ 76008 w 33"/>
                <a:gd name="T5" fmla="*/ 0 h 6"/>
                <a:gd name="T6" fmla="*/ 49405 w 33"/>
                <a:gd name="T7" fmla="*/ 0 h 6"/>
                <a:gd name="T8" fmla="*/ 38004 w 33"/>
                <a:gd name="T9" fmla="*/ 0 h 6"/>
                <a:gd name="T10" fmla="*/ 53206 w 33"/>
                <a:gd name="T11" fmla="*/ 11113 h 6"/>
                <a:gd name="T12" fmla="*/ 30403 w 33"/>
                <a:gd name="T13" fmla="*/ 3704 h 6"/>
                <a:gd name="T14" fmla="*/ 38004 w 33"/>
                <a:gd name="T15" fmla="*/ 11113 h 6"/>
                <a:gd name="T16" fmla="*/ 26603 w 33"/>
                <a:gd name="T17" fmla="*/ 3704 h 6"/>
                <a:gd name="T18" fmla="*/ 3800 w 33"/>
                <a:gd name="T19" fmla="*/ 11113 h 6"/>
                <a:gd name="T20" fmla="*/ 117812 w 33"/>
                <a:gd name="T21" fmla="*/ 11113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6"/>
                <a:gd name="T35" fmla="*/ 33 w 3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6">
                  <a:moveTo>
                    <a:pt x="31" y="3"/>
                  </a:moveTo>
                  <a:cubicBezTo>
                    <a:pt x="33" y="4"/>
                    <a:pt x="24" y="0"/>
                    <a:pt x="24" y="0"/>
                  </a:cubicBezTo>
                  <a:cubicBezTo>
                    <a:pt x="22" y="2"/>
                    <a:pt x="22" y="2"/>
                    <a:pt x="20" y="0"/>
                  </a:cubicBezTo>
                  <a:cubicBezTo>
                    <a:pt x="18" y="0"/>
                    <a:pt x="15" y="0"/>
                    <a:pt x="13" y="0"/>
                  </a:cubicBezTo>
                  <a:cubicBezTo>
                    <a:pt x="17" y="0"/>
                    <a:pt x="27" y="6"/>
                    <a:pt x="10" y="0"/>
                  </a:cubicBezTo>
                  <a:cubicBezTo>
                    <a:pt x="12" y="0"/>
                    <a:pt x="13" y="2"/>
                    <a:pt x="14" y="3"/>
                  </a:cubicBezTo>
                  <a:cubicBezTo>
                    <a:pt x="12" y="3"/>
                    <a:pt x="10" y="2"/>
                    <a:pt x="8" y="1"/>
                  </a:cubicBezTo>
                  <a:cubicBezTo>
                    <a:pt x="9" y="1"/>
                    <a:pt x="10" y="2"/>
                    <a:pt x="10" y="3"/>
                  </a:cubicBezTo>
                  <a:cubicBezTo>
                    <a:pt x="6" y="2"/>
                    <a:pt x="7" y="1"/>
                    <a:pt x="7" y="1"/>
                  </a:cubicBezTo>
                  <a:cubicBezTo>
                    <a:pt x="7" y="0"/>
                    <a:pt x="0" y="1"/>
                    <a:pt x="1" y="3"/>
                  </a:cubicBezTo>
                  <a:cubicBezTo>
                    <a:pt x="10" y="3"/>
                    <a:pt x="22" y="4"/>
                    <a:pt x="31"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2" name="Freeform 614"/>
            <p:cNvSpPr>
              <a:spLocks noChangeArrowheads="1"/>
            </p:cNvSpPr>
            <p:nvPr/>
          </p:nvSpPr>
          <p:spPr bwMode="auto">
            <a:xfrm>
              <a:off x="769938" y="230187"/>
              <a:ext cx="3175"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1"/>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3" name="Freeform 615"/>
            <p:cNvSpPr>
              <a:spLocks noChangeArrowheads="1"/>
            </p:cNvSpPr>
            <p:nvPr/>
          </p:nvSpPr>
          <p:spPr bwMode="auto">
            <a:xfrm>
              <a:off x="773113" y="225425"/>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4" name="Freeform 616"/>
            <p:cNvSpPr>
              <a:spLocks noChangeArrowheads="1"/>
            </p:cNvSpPr>
            <p:nvPr/>
          </p:nvSpPr>
          <p:spPr bwMode="auto">
            <a:xfrm>
              <a:off x="811213" y="238125"/>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5" name="Freeform 617"/>
            <p:cNvSpPr>
              <a:spLocks noChangeArrowheads="1"/>
            </p:cNvSpPr>
            <p:nvPr/>
          </p:nvSpPr>
          <p:spPr bwMode="auto">
            <a:xfrm>
              <a:off x="822325" y="225425"/>
              <a:ext cx="11113" cy="4763"/>
            </a:xfrm>
            <a:custGeom>
              <a:avLst/>
              <a:gdLst>
                <a:gd name="T0" fmla="*/ 11113 w 3"/>
                <a:gd name="T1" fmla="*/ 4763 h 1"/>
                <a:gd name="T2" fmla="*/ 11113 w 3"/>
                <a:gd name="T3" fmla="*/ 4763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1"/>
                  </a:moveTo>
                  <a:cubicBezTo>
                    <a:pt x="0" y="0"/>
                    <a:pt x="3" y="1"/>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6" name="Freeform 618"/>
            <p:cNvSpPr>
              <a:spLocks noChangeArrowheads="1"/>
            </p:cNvSpPr>
            <p:nvPr/>
          </p:nvSpPr>
          <p:spPr bwMode="auto">
            <a:xfrm>
              <a:off x="844550" y="233362"/>
              <a:ext cx="15875" cy="7938"/>
            </a:xfrm>
            <a:custGeom>
              <a:avLst/>
              <a:gdLst>
                <a:gd name="T0" fmla="*/ 0 w 4"/>
                <a:gd name="T1" fmla="*/ 0 h 2"/>
                <a:gd name="T2" fmla="*/ 0 w 4"/>
                <a:gd name="T3" fmla="*/ 0 h 2"/>
                <a:gd name="T4" fmla="*/ 0 60000 65536"/>
                <a:gd name="T5" fmla="*/ 0 60000 65536"/>
                <a:gd name="T6" fmla="*/ 0 w 4"/>
                <a:gd name="T7" fmla="*/ 0 h 2"/>
                <a:gd name="T8" fmla="*/ 4 w 4"/>
                <a:gd name="T9" fmla="*/ 2 h 2"/>
              </a:gdLst>
              <a:ahLst/>
              <a:cxnLst>
                <a:cxn ang="T4">
                  <a:pos x="T0" y="T1"/>
                </a:cxn>
                <a:cxn ang="T5">
                  <a:pos x="T2" y="T3"/>
                </a:cxn>
              </a:cxnLst>
              <a:rect l="T6" t="T7" r="T8" b="T9"/>
              <a:pathLst>
                <a:path w="4" h="2">
                  <a:moveTo>
                    <a:pt x="0" y="0"/>
                  </a:moveTo>
                  <a:cubicBezTo>
                    <a:pt x="4" y="2"/>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7" name="Freeform 619"/>
            <p:cNvSpPr>
              <a:spLocks noChangeArrowheads="1"/>
            </p:cNvSpPr>
            <p:nvPr/>
          </p:nvSpPr>
          <p:spPr bwMode="auto">
            <a:xfrm>
              <a:off x="879475" y="214312"/>
              <a:ext cx="19050" cy="7938"/>
            </a:xfrm>
            <a:custGeom>
              <a:avLst/>
              <a:gdLst>
                <a:gd name="T0" fmla="*/ 11430 w 5"/>
                <a:gd name="T1" fmla="*/ 0 h 2"/>
                <a:gd name="T2" fmla="*/ 3810 w 5"/>
                <a:gd name="T3" fmla="*/ 7938 h 2"/>
                <a:gd name="T4" fmla="*/ 15240 w 5"/>
                <a:gd name="T5" fmla="*/ 7938 h 2"/>
                <a:gd name="T6" fmla="*/ 1143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3" y="0"/>
                  </a:moveTo>
                  <a:cubicBezTo>
                    <a:pt x="0" y="1"/>
                    <a:pt x="0" y="1"/>
                    <a:pt x="1" y="2"/>
                  </a:cubicBezTo>
                  <a:cubicBezTo>
                    <a:pt x="1" y="2"/>
                    <a:pt x="4" y="2"/>
                    <a:pt x="4" y="2"/>
                  </a:cubicBezTo>
                  <a:cubicBezTo>
                    <a:pt x="5" y="0"/>
                    <a:pt x="4" y="1"/>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8" name="Freeform 620"/>
            <p:cNvSpPr>
              <a:spLocks noChangeArrowheads="1"/>
            </p:cNvSpPr>
            <p:nvPr/>
          </p:nvSpPr>
          <p:spPr bwMode="auto">
            <a:xfrm>
              <a:off x="885825" y="225425"/>
              <a:ext cx="12700" cy="1"/>
            </a:xfrm>
            <a:custGeom>
              <a:avLst/>
              <a:gdLst>
                <a:gd name="T0" fmla="*/ 12700 w 3"/>
                <a:gd name="T1" fmla="*/ 0 h 1"/>
                <a:gd name="T2" fmla="*/ 1270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0" y="0"/>
                    <a:pt x="2"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9" name="Freeform 621"/>
            <p:cNvSpPr>
              <a:spLocks noChangeArrowheads="1"/>
            </p:cNvSpPr>
            <p:nvPr/>
          </p:nvSpPr>
          <p:spPr bwMode="auto">
            <a:xfrm>
              <a:off x="890588" y="233362"/>
              <a:ext cx="11113" cy="7938"/>
            </a:xfrm>
            <a:custGeom>
              <a:avLst/>
              <a:gdLst>
                <a:gd name="T0" fmla="*/ 11113 w 3"/>
                <a:gd name="T1" fmla="*/ 3969 h 2"/>
                <a:gd name="T2" fmla="*/ 11113 w 3"/>
                <a:gd name="T3" fmla="*/ 3969 h 2"/>
                <a:gd name="T4" fmla="*/ 0 60000 65536"/>
                <a:gd name="T5" fmla="*/ 0 60000 65536"/>
                <a:gd name="T6" fmla="*/ 0 w 3"/>
                <a:gd name="T7" fmla="*/ 0 h 2"/>
                <a:gd name="T8" fmla="*/ 3 w 3"/>
                <a:gd name="T9" fmla="*/ 2 h 2"/>
              </a:gdLst>
              <a:ahLst/>
              <a:cxnLst>
                <a:cxn ang="T4">
                  <a:pos x="T0" y="T1"/>
                </a:cxn>
                <a:cxn ang="T5">
                  <a:pos x="T2" y="T3"/>
                </a:cxn>
              </a:cxnLst>
              <a:rect l="T6" t="T7" r="T8" b="T9"/>
              <a:pathLst>
                <a:path w="3" h="2">
                  <a:moveTo>
                    <a:pt x="3" y="1"/>
                  </a:moveTo>
                  <a:cubicBezTo>
                    <a:pt x="2" y="0"/>
                    <a:pt x="0"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0" name="Freeform 622"/>
            <p:cNvSpPr>
              <a:spLocks noChangeArrowheads="1"/>
            </p:cNvSpPr>
            <p:nvPr/>
          </p:nvSpPr>
          <p:spPr bwMode="auto">
            <a:xfrm>
              <a:off x="893763" y="222250"/>
              <a:ext cx="4763" cy="1"/>
            </a:xfrm>
            <a:custGeom>
              <a:avLst/>
              <a:gdLst>
                <a:gd name="T0" fmla="*/ 4763 w 1"/>
                <a:gd name="T1" fmla="*/ 0 h 1"/>
                <a:gd name="T2" fmla="*/ 4763 w 1"/>
                <a:gd name="T3" fmla="*/ 0 h 1"/>
                <a:gd name="T4" fmla="*/ 4763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1" y="0"/>
                    <a:pt x="1" y="0"/>
                  </a:cubicBezTo>
                  <a:cubicBezTo>
                    <a:pt x="0" y="0"/>
                    <a:pt x="0"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1" name="Freeform 623"/>
            <p:cNvSpPr>
              <a:spLocks noChangeArrowheads="1"/>
            </p:cNvSpPr>
            <p:nvPr/>
          </p:nvSpPr>
          <p:spPr bwMode="auto">
            <a:xfrm>
              <a:off x="9017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2" name="Freeform 624"/>
            <p:cNvSpPr>
              <a:spLocks noChangeArrowheads="1"/>
            </p:cNvSpPr>
            <p:nvPr/>
          </p:nvSpPr>
          <p:spPr bwMode="auto">
            <a:xfrm>
              <a:off x="1033463" y="214312"/>
              <a:ext cx="7938" cy="4763"/>
            </a:xfrm>
            <a:custGeom>
              <a:avLst/>
              <a:gdLst>
                <a:gd name="T0" fmla="*/ 0 w 2"/>
                <a:gd name="T1" fmla="*/ 4763 h 1"/>
                <a:gd name="T2" fmla="*/ 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3" name="Freeform 625"/>
            <p:cNvSpPr>
              <a:spLocks noChangeArrowheads="1"/>
            </p:cNvSpPr>
            <p:nvPr/>
          </p:nvSpPr>
          <p:spPr bwMode="auto">
            <a:xfrm>
              <a:off x="1055688" y="238125"/>
              <a:ext cx="11113" cy="1"/>
            </a:xfrm>
            <a:custGeom>
              <a:avLst/>
              <a:gdLst>
                <a:gd name="T0" fmla="*/ 11113 w 3"/>
                <a:gd name="T1" fmla="*/ 0 h 1"/>
                <a:gd name="T2" fmla="*/ 11113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3" y="0"/>
                    <a:pt x="0"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4" name="Freeform 626"/>
            <p:cNvSpPr>
              <a:spLocks noChangeArrowheads="1"/>
            </p:cNvSpPr>
            <p:nvPr/>
          </p:nvSpPr>
          <p:spPr bwMode="auto">
            <a:xfrm>
              <a:off x="1077913" y="219075"/>
              <a:ext cx="53975" cy="14288"/>
            </a:xfrm>
            <a:custGeom>
              <a:avLst/>
              <a:gdLst>
                <a:gd name="T0" fmla="*/ 53975 w 14"/>
                <a:gd name="T1" fmla="*/ 7144 h 4"/>
                <a:gd name="T2" fmla="*/ 0 w 14"/>
                <a:gd name="T3" fmla="*/ 7144 h 4"/>
                <a:gd name="T4" fmla="*/ 53975 w 14"/>
                <a:gd name="T5" fmla="*/ 7144 h 4"/>
                <a:gd name="T6" fmla="*/ 0 60000 65536"/>
                <a:gd name="T7" fmla="*/ 0 60000 65536"/>
                <a:gd name="T8" fmla="*/ 0 60000 65536"/>
                <a:gd name="T9" fmla="*/ 0 w 14"/>
                <a:gd name="T10" fmla="*/ 0 h 4"/>
                <a:gd name="T11" fmla="*/ 14 w 14"/>
                <a:gd name="T12" fmla="*/ 4 h 4"/>
              </a:gdLst>
              <a:ahLst/>
              <a:cxnLst>
                <a:cxn ang="T6">
                  <a:pos x="T0" y="T1"/>
                </a:cxn>
                <a:cxn ang="T7">
                  <a:pos x="T2" y="T3"/>
                </a:cxn>
                <a:cxn ang="T8">
                  <a:pos x="T4" y="T5"/>
                </a:cxn>
              </a:cxnLst>
              <a:rect l="T9" t="T10" r="T11" b="T12"/>
              <a:pathLst>
                <a:path w="14" h="4">
                  <a:moveTo>
                    <a:pt x="14" y="2"/>
                  </a:moveTo>
                  <a:cubicBezTo>
                    <a:pt x="10" y="1"/>
                    <a:pt x="5" y="0"/>
                    <a:pt x="0" y="2"/>
                  </a:cubicBezTo>
                  <a:cubicBezTo>
                    <a:pt x="3" y="2"/>
                    <a:pt x="11" y="4"/>
                    <a:pt x="1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5" name="Freeform 627"/>
            <p:cNvSpPr>
              <a:spLocks noChangeArrowheads="1"/>
            </p:cNvSpPr>
            <p:nvPr/>
          </p:nvSpPr>
          <p:spPr bwMode="auto">
            <a:xfrm>
              <a:off x="1085850" y="233362"/>
              <a:ext cx="4763" cy="1"/>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6" name="Freeform 628"/>
            <p:cNvSpPr>
              <a:spLocks noChangeArrowheads="1"/>
            </p:cNvSpPr>
            <p:nvPr/>
          </p:nvSpPr>
          <p:spPr bwMode="auto">
            <a:xfrm>
              <a:off x="1157288" y="214312"/>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7" name="Freeform 629"/>
            <p:cNvSpPr>
              <a:spLocks noChangeArrowheads="1"/>
            </p:cNvSpPr>
            <p:nvPr/>
          </p:nvSpPr>
          <p:spPr bwMode="auto">
            <a:xfrm>
              <a:off x="1500188" y="28733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8" name="Freeform 631"/>
            <p:cNvSpPr>
              <a:spLocks noChangeArrowheads="1"/>
            </p:cNvSpPr>
            <p:nvPr/>
          </p:nvSpPr>
          <p:spPr bwMode="auto">
            <a:xfrm>
              <a:off x="1601788" y="225425"/>
              <a:ext cx="4763" cy="7938"/>
            </a:xfrm>
            <a:custGeom>
              <a:avLst/>
              <a:gdLst>
                <a:gd name="T0" fmla="*/ 0 w 1"/>
                <a:gd name="T1" fmla="*/ 0 h 2"/>
                <a:gd name="T2" fmla="*/ 0 w 1"/>
                <a:gd name="T3" fmla="*/ 0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0"/>
                  </a:moveTo>
                  <a:cubicBezTo>
                    <a:pt x="0" y="2"/>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9" name="Freeform 634"/>
            <p:cNvSpPr>
              <a:spLocks noChangeArrowheads="1"/>
            </p:cNvSpPr>
            <p:nvPr/>
          </p:nvSpPr>
          <p:spPr bwMode="auto">
            <a:xfrm>
              <a:off x="16256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0" name="Freeform 638"/>
            <p:cNvSpPr>
              <a:spLocks noChangeArrowheads="1"/>
            </p:cNvSpPr>
            <p:nvPr/>
          </p:nvSpPr>
          <p:spPr bwMode="auto">
            <a:xfrm>
              <a:off x="1644650" y="238125"/>
              <a:ext cx="44450" cy="44450"/>
            </a:xfrm>
            <a:custGeom>
              <a:avLst/>
              <a:gdLst>
                <a:gd name="T0" fmla="*/ 0 w 12"/>
                <a:gd name="T1" fmla="*/ 11113 h 12"/>
                <a:gd name="T2" fmla="*/ 29633 w 12"/>
                <a:gd name="T3" fmla="*/ 44450 h 12"/>
                <a:gd name="T4" fmla="*/ 0 w 12"/>
                <a:gd name="T5" fmla="*/ 11113 h 12"/>
                <a:gd name="T6" fmla="*/ 0 60000 65536"/>
                <a:gd name="T7" fmla="*/ 0 60000 65536"/>
                <a:gd name="T8" fmla="*/ 0 60000 65536"/>
                <a:gd name="T9" fmla="*/ 0 w 12"/>
                <a:gd name="T10" fmla="*/ 0 h 12"/>
                <a:gd name="T11" fmla="*/ 12 w 12"/>
                <a:gd name="T12" fmla="*/ 12 h 12"/>
              </a:gdLst>
              <a:ahLst/>
              <a:cxnLst>
                <a:cxn ang="T6">
                  <a:pos x="T0" y="T1"/>
                </a:cxn>
                <a:cxn ang="T7">
                  <a:pos x="T2" y="T3"/>
                </a:cxn>
                <a:cxn ang="T8">
                  <a:pos x="T4" y="T5"/>
                </a:cxn>
              </a:cxnLst>
              <a:rect l="T9" t="T10" r="T11" b="T12"/>
              <a:pathLst>
                <a:path w="12" h="12">
                  <a:moveTo>
                    <a:pt x="0" y="3"/>
                  </a:moveTo>
                  <a:cubicBezTo>
                    <a:pt x="8" y="5"/>
                    <a:pt x="11" y="5"/>
                    <a:pt x="8" y="12"/>
                  </a:cubicBezTo>
                  <a:cubicBezTo>
                    <a:pt x="10" y="8"/>
                    <a:pt x="12"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1" name="Freeform 644"/>
            <p:cNvSpPr>
              <a:spLocks noChangeArrowheads="1"/>
            </p:cNvSpPr>
            <p:nvPr/>
          </p:nvSpPr>
          <p:spPr bwMode="auto">
            <a:xfrm>
              <a:off x="1658938" y="241300"/>
              <a:ext cx="7938" cy="3175"/>
            </a:xfrm>
            <a:custGeom>
              <a:avLst/>
              <a:gdLst>
                <a:gd name="T0" fmla="*/ 3969 w 2"/>
                <a:gd name="T1" fmla="*/ 3175 h 1"/>
                <a:gd name="T2" fmla="*/ 3969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1"/>
                  </a:moveTo>
                  <a:cubicBezTo>
                    <a:pt x="2" y="1"/>
                    <a:pt x="0" y="0"/>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2" name="Freeform 646"/>
            <p:cNvSpPr>
              <a:spLocks noChangeArrowheads="1"/>
            </p:cNvSpPr>
            <p:nvPr/>
          </p:nvSpPr>
          <p:spPr bwMode="auto">
            <a:xfrm>
              <a:off x="1662113" y="238125"/>
              <a:ext cx="19050" cy="1"/>
            </a:xfrm>
            <a:custGeom>
              <a:avLst/>
              <a:gdLst>
                <a:gd name="T0" fmla="*/ 0 w 5"/>
                <a:gd name="T1" fmla="*/ 0 h 1"/>
                <a:gd name="T2" fmla="*/ 0 w 5"/>
                <a:gd name="T3" fmla="*/ 0 h 1"/>
                <a:gd name="T4" fmla="*/ 0 60000 65536"/>
                <a:gd name="T5" fmla="*/ 0 60000 65536"/>
                <a:gd name="T6" fmla="*/ 0 w 5"/>
                <a:gd name="T7" fmla="*/ 0 h 1"/>
                <a:gd name="T8" fmla="*/ 5 w 5"/>
                <a:gd name="T9" fmla="*/ 1 h 1"/>
              </a:gdLst>
              <a:ahLst/>
              <a:cxnLst>
                <a:cxn ang="T4">
                  <a:pos x="T0" y="T1"/>
                </a:cxn>
                <a:cxn ang="T5">
                  <a:pos x="T2" y="T3"/>
                </a:cxn>
              </a:cxnLst>
              <a:rect l="T6" t="T7" r="T8" b="T9"/>
              <a:pathLst>
                <a:path w="5" h="1">
                  <a:moveTo>
                    <a:pt x="0" y="0"/>
                  </a:moveTo>
                  <a:cubicBezTo>
                    <a:pt x="5"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3" name="Freeform 647"/>
            <p:cNvSpPr>
              <a:spLocks noChangeArrowheads="1"/>
            </p:cNvSpPr>
            <p:nvPr/>
          </p:nvSpPr>
          <p:spPr bwMode="auto">
            <a:xfrm>
              <a:off x="1662113" y="142875"/>
              <a:ext cx="4763" cy="7938"/>
            </a:xfrm>
            <a:custGeom>
              <a:avLst/>
              <a:gdLst>
                <a:gd name="T0" fmla="*/ 0 w 1"/>
                <a:gd name="T1" fmla="*/ 7938 h 2"/>
                <a:gd name="T2" fmla="*/ 4763 w 1"/>
                <a:gd name="T3" fmla="*/ 0 h 2"/>
                <a:gd name="T4" fmla="*/ 0 w 1"/>
                <a:gd name="T5" fmla="*/ 793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1"/>
                    <a:pt x="1" y="1"/>
                    <a:pt x="1" y="0"/>
                  </a:cubicBezTo>
                  <a:cubicBezTo>
                    <a:pt x="0" y="1"/>
                    <a:pt x="0"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4" name="Freeform 649"/>
            <p:cNvSpPr>
              <a:spLocks noChangeArrowheads="1"/>
            </p:cNvSpPr>
            <p:nvPr/>
          </p:nvSpPr>
          <p:spPr bwMode="auto">
            <a:xfrm>
              <a:off x="1662113" y="147637"/>
              <a:ext cx="4763" cy="3175"/>
            </a:xfrm>
            <a:custGeom>
              <a:avLst/>
              <a:gdLst>
                <a:gd name="T0" fmla="*/ 4763 w 1"/>
                <a:gd name="T1" fmla="*/ 3175 h 1"/>
                <a:gd name="T2" fmla="*/ 4763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5" name="Freeform 650"/>
            <p:cNvSpPr>
              <a:spLocks noChangeArrowheads="1"/>
            </p:cNvSpPr>
            <p:nvPr/>
          </p:nvSpPr>
          <p:spPr bwMode="auto">
            <a:xfrm>
              <a:off x="1666875" y="165100"/>
              <a:ext cx="3175" cy="7938"/>
            </a:xfrm>
            <a:custGeom>
              <a:avLst/>
              <a:gdLst>
                <a:gd name="T0" fmla="*/ 3175 w 1"/>
                <a:gd name="T1" fmla="*/ 7938 h 2"/>
                <a:gd name="T2" fmla="*/ 3175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2"/>
                  </a:moveTo>
                  <a:cubicBezTo>
                    <a:pt x="0" y="0"/>
                    <a:pt x="0" y="1"/>
                    <a:pt x="1"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6" name="Freeform 651"/>
            <p:cNvSpPr>
              <a:spLocks noChangeArrowheads="1"/>
            </p:cNvSpPr>
            <p:nvPr/>
          </p:nvSpPr>
          <p:spPr bwMode="auto">
            <a:xfrm>
              <a:off x="1666875" y="158750"/>
              <a:ext cx="7938" cy="3175"/>
            </a:xfrm>
            <a:custGeom>
              <a:avLst/>
              <a:gdLst>
                <a:gd name="T0" fmla="*/ 0 w 2"/>
                <a:gd name="T1" fmla="*/ 3175 h 1"/>
                <a:gd name="T2" fmla="*/ 0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7" name="Freeform 652"/>
            <p:cNvSpPr>
              <a:spLocks noChangeArrowheads="1"/>
            </p:cNvSpPr>
            <p:nvPr/>
          </p:nvSpPr>
          <p:spPr bwMode="auto">
            <a:xfrm>
              <a:off x="1666875" y="169862"/>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8" name="Freeform 653"/>
            <p:cNvSpPr>
              <a:spLocks noChangeArrowheads="1"/>
            </p:cNvSpPr>
            <p:nvPr/>
          </p:nvSpPr>
          <p:spPr bwMode="auto">
            <a:xfrm>
              <a:off x="1666875" y="173037"/>
              <a:ext cx="3175" cy="4763"/>
            </a:xfrm>
            <a:custGeom>
              <a:avLst/>
              <a:gdLst>
                <a:gd name="T0" fmla="*/ 3175 w 1"/>
                <a:gd name="T1" fmla="*/ 4763 h 1"/>
                <a:gd name="T2" fmla="*/ 3175 w 1"/>
                <a:gd name="T3" fmla="*/ 4763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9" name="Freeform 665"/>
            <p:cNvSpPr>
              <a:spLocks noChangeArrowheads="1"/>
            </p:cNvSpPr>
            <p:nvPr/>
          </p:nvSpPr>
          <p:spPr bwMode="auto">
            <a:xfrm>
              <a:off x="1695450" y="273048"/>
              <a:ext cx="1" cy="3175"/>
            </a:xfrm>
            <a:custGeom>
              <a:avLst/>
              <a:gdLst>
                <a:gd name="T0" fmla="*/ 0 w 1"/>
                <a:gd name="T1" fmla="*/ 3175 h 1"/>
                <a:gd name="T2" fmla="*/ 0 w 1"/>
                <a:gd name="T3" fmla="*/ 0 h 1"/>
                <a:gd name="T4" fmla="*/ 0 w 1"/>
                <a:gd name="T5" fmla="*/ 317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0"/>
                    <a:pt x="0" y="0"/>
                    <a:pt x="0" y="0"/>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430" name="文本框 429"/>
          <p:cNvSpPr txBox="1"/>
          <p:nvPr/>
        </p:nvSpPr>
        <p:spPr>
          <a:xfrm>
            <a:off x="2127001" y="3576141"/>
            <a:ext cx="1108568" cy="646331"/>
          </a:xfrm>
          <a:prstGeom prst="rect">
            <a:avLst/>
          </a:prstGeom>
          <a:noFill/>
        </p:spPr>
        <p:txBody>
          <a:bodyPr wrap="square" rtlCol="0">
            <a:spAutoFit/>
          </a:bodyPr>
          <a:lstStyle/>
          <a:p>
            <a:r>
              <a:rPr lang="zh-CN" altLang="en-US" sz="3600" dirty="0">
                <a:latin typeface="禹卫书法行书简体" panose="02000603000000000000" pitchFamily="2" charset="-122"/>
                <a:ea typeface="禹卫书法行书简体" panose="02000603000000000000" pitchFamily="2" charset="-122"/>
              </a:rPr>
              <a:t>标题</a:t>
            </a:r>
            <a:endParaRPr lang="zh-CN" altLang="en-US" sz="3600" dirty="0">
              <a:latin typeface="禹卫书法行书简体" panose="02000603000000000000" pitchFamily="2" charset="-122"/>
              <a:ea typeface="禹卫书法行书简体" panose="02000603000000000000" pitchFamily="2" charset="-122"/>
            </a:endParaRPr>
          </a:p>
        </p:txBody>
      </p:sp>
      <p:sp>
        <p:nvSpPr>
          <p:cNvPr id="432" name="文本框 431"/>
          <p:cNvSpPr txBox="1"/>
          <p:nvPr/>
        </p:nvSpPr>
        <p:spPr>
          <a:xfrm>
            <a:off x="9438664" y="3619333"/>
            <a:ext cx="1108568" cy="646331"/>
          </a:xfrm>
          <a:prstGeom prst="rect">
            <a:avLst/>
          </a:prstGeom>
          <a:noFill/>
        </p:spPr>
        <p:txBody>
          <a:bodyPr wrap="square" rtlCol="0">
            <a:spAutoFit/>
          </a:bodyPr>
          <a:lstStyle/>
          <a:p>
            <a:r>
              <a:rPr lang="zh-CN" altLang="en-US" sz="3600" dirty="0">
                <a:latin typeface="禹卫书法行书简体" panose="02000603000000000000" pitchFamily="2" charset="-122"/>
                <a:ea typeface="禹卫书法行书简体" panose="02000603000000000000" pitchFamily="2" charset="-122"/>
              </a:rPr>
              <a:t>标题</a:t>
            </a:r>
            <a:endParaRPr lang="zh-CN" altLang="en-US" sz="3600" dirty="0">
              <a:latin typeface="禹卫书法行书简体" panose="02000603000000000000" pitchFamily="2" charset="-122"/>
              <a:ea typeface="禹卫书法行书简体" panose="02000603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p:cBhvr>
                                        <p:cTn id="7" dur="1500"/>
                                        <p:tgtEl>
                                          <p:spTgt spid="25"/>
                                        </p:tgtEl>
                                      </p:cBhvr>
                                    </p:animEffect>
                                  </p:childTnLst>
                                </p:cTn>
                              </p:par>
                              <p:par>
                                <p:cTn id="8" presetID="21" presetClass="entr" presetSubtype="2" fill="hold" nodeType="withEffect">
                                  <p:stCondLst>
                                    <p:cond delay="800"/>
                                  </p:stCondLst>
                                  <p:childTnLst>
                                    <p:set>
                                      <p:cBhvr>
                                        <p:cTn id="9" dur="1" fill="hold">
                                          <p:stCondLst>
                                            <p:cond delay="0"/>
                                          </p:stCondLst>
                                        </p:cTn>
                                        <p:tgtEl>
                                          <p:spTgt spid="101"/>
                                        </p:tgtEl>
                                        <p:attrNameLst>
                                          <p:attrName>style.visibility</p:attrName>
                                        </p:attrNameLst>
                                      </p:cBhvr>
                                      <p:to>
                                        <p:strVal val="visible"/>
                                      </p:to>
                                    </p:set>
                                    <p:animEffect>
                                      <p:cBhvr>
                                        <p:cTn id="10" dur="2000"/>
                                        <p:tgtEl>
                                          <p:spTgt spid="101"/>
                                        </p:tgtEl>
                                      </p:cBhvr>
                                    </p:animEffect>
                                  </p:childTnLst>
                                </p:cTn>
                              </p:par>
                              <p:par>
                                <p:cTn id="11" presetID="22" presetClass="entr" presetSubtype="1" fill="hold" grpId="0" nodeType="withEffect">
                                  <p:stCondLst>
                                    <p:cond delay="100"/>
                                  </p:stCondLst>
                                  <p:childTnLst>
                                    <p:set>
                                      <p:cBhvr>
                                        <p:cTn id="12" dur="1" fill="hold">
                                          <p:stCondLst>
                                            <p:cond delay="0"/>
                                          </p:stCondLst>
                                        </p:cTn>
                                        <p:tgtEl>
                                          <p:spTgt spid="234"/>
                                        </p:tgtEl>
                                        <p:attrNameLst>
                                          <p:attrName>style.visibility</p:attrName>
                                        </p:attrNameLst>
                                      </p:cBhvr>
                                      <p:to>
                                        <p:strVal val="visible"/>
                                      </p:to>
                                    </p:set>
                                    <p:animEffect>
                                      <p:cBhvr>
                                        <p:cTn id="13" dur="1500"/>
                                        <p:tgtEl>
                                          <p:spTgt spid="234"/>
                                        </p:tgtEl>
                                      </p:cBhvr>
                                    </p:animEffect>
                                  </p:childTnLst>
                                </p:cTn>
                              </p:par>
                              <p:par>
                                <p:cTn id="14" presetID="21" presetClass="entr" presetSubtype="2" fill="hold" nodeType="withEffect">
                                  <p:stCondLst>
                                    <p:cond delay="800"/>
                                  </p:stCondLst>
                                  <p:childTnLst>
                                    <p:set>
                                      <p:cBhvr>
                                        <p:cTn id="15" dur="1" fill="hold">
                                          <p:stCondLst>
                                            <p:cond delay="0"/>
                                          </p:stCondLst>
                                        </p:cTn>
                                        <p:tgtEl>
                                          <p:spTgt spid="290"/>
                                        </p:tgtEl>
                                        <p:attrNameLst>
                                          <p:attrName>style.visibility</p:attrName>
                                        </p:attrNameLst>
                                      </p:cBhvr>
                                      <p:to>
                                        <p:strVal val="visible"/>
                                      </p:to>
                                    </p:set>
                                    <p:animEffect>
                                      <p:cBhvr>
                                        <p:cTn id="16" dur="2000"/>
                                        <p:tgtEl>
                                          <p:spTgt spid="290"/>
                                        </p:tgtEl>
                                      </p:cBhvr>
                                    </p:animEffect>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293"/>
                                        </p:tgtEl>
                                        <p:attrNameLst>
                                          <p:attrName>style.visibility</p:attrName>
                                        </p:attrNameLst>
                                      </p:cBhvr>
                                      <p:to>
                                        <p:strVal val="visible"/>
                                      </p:to>
                                    </p:set>
                                    <p:animEffect>
                                      <p:cBhvr>
                                        <p:cTn id="20" dur="500"/>
                                        <p:tgtEl>
                                          <p:spTgt spid="293"/>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294"/>
                                        </p:tgtEl>
                                        <p:attrNameLst>
                                          <p:attrName>style.visibility</p:attrName>
                                        </p:attrNameLst>
                                      </p:cBhvr>
                                      <p:to>
                                        <p:strVal val="visible"/>
                                      </p:to>
                                    </p:set>
                                    <p:animEffect>
                                      <p:cBhvr>
                                        <p:cTn id="23" dur="500"/>
                                        <p:tgtEl>
                                          <p:spTgt spid="294"/>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295"/>
                                        </p:tgtEl>
                                        <p:attrNameLst>
                                          <p:attrName>style.visibility</p:attrName>
                                        </p:attrNameLst>
                                      </p:cBhvr>
                                      <p:to>
                                        <p:strVal val="visible"/>
                                      </p:to>
                                    </p:set>
                                    <p:animEffect>
                                      <p:cBhvr>
                                        <p:cTn id="26" dur="500"/>
                                        <p:tgtEl>
                                          <p:spTgt spid="295"/>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296"/>
                                        </p:tgtEl>
                                        <p:attrNameLst>
                                          <p:attrName>style.visibility</p:attrName>
                                        </p:attrNameLst>
                                      </p:cBhvr>
                                      <p:to>
                                        <p:strVal val="visible"/>
                                      </p:to>
                                    </p:set>
                                    <p:animEffect>
                                      <p:cBhvr>
                                        <p:cTn id="29" dur="500"/>
                                        <p:tgtEl>
                                          <p:spTgt spid="296"/>
                                        </p:tgtEl>
                                      </p:cBhvr>
                                    </p:animEffect>
                                  </p:childTnLst>
                                </p:cTn>
                              </p:par>
                              <p:par>
                                <p:cTn id="30" presetID="16" presetClass="entr" presetSubtype="37" fill="hold" grpId="0" nodeType="withEffect">
                                  <p:stCondLst>
                                    <p:cond delay="0"/>
                                  </p:stCondLst>
                                  <p:childTnLst>
                                    <p:set>
                                      <p:cBhvr>
                                        <p:cTn id="31" dur="1" fill="hold">
                                          <p:stCondLst>
                                            <p:cond delay="0"/>
                                          </p:stCondLst>
                                        </p:cTn>
                                        <p:tgtEl>
                                          <p:spTgt spid="297"/>
                                        </p:tgtEl>
                                        <p:attrNameLst>
                                          <p:attrName>style.visibility</p:attrName>
                                        </p:attrNameLst>
                                      </p:cBhvr>
                                      <p:to>
                                        <p:strVal val="visible"/>
                                      </p:to>
                                    </p:set>
                                    <p:animEffect>
                                      <p:cBhvr>
                                        <p:cTn id="32" dur="500"/>
                                        <p:tgtEl>
                                          <p:spTgt spid="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autoUpdateAnimBg="0"/>
      <p:bldP spid="234" grpId="0" bldLvl="0" animBg="1" autoUpdateAnimBg="0"/>
      <p:bldP spid="293" grpId="0" bldLvl="0" autoUpdateAnimBg="0"/>
      <p:bldP spid="294" grpId="0" bldLvl="0" autoUpdateAnimBg="0"/>
      <p:bldP spid="295" grpId="0" bldLvl="0" autoUpdateAnimBg="0"/>
      <p:bldP spid="296" grpId="0" bldLvl="0" autoUpdateAnimBg="0"/>
      <p:bldP spid="297"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pic>
        <p:nvPicPr>
          <p:cNvPr id="431" name="图片 430"/>
          <p:cNvPicPr>
            <a:picLocks noChangeAspect="1"/>
          </p:cNvPicPr>
          <p:nvPr/>
        </p:nvPicPr>
        <p:blipFill>
          <a:blip r:embed="rId3"/>
          <a:stretch>
            <a:fillRect/>
          </a:stretch>
        </p:blipFill>
        <p:spPr>
          <a:xfrm>
            <a:off x="4090317" y="0"/>
            <a:ext cx="4011365" cy="6858000"/>
          </a:xfrm>
          <a:prstGeom prst="rect">
            <a:avLst/>
          </a:prstGeom>
        </p:spPr>
      </p:pic>
      <p:pic>
        <p:nvPicPr>
          <p:cNvPr id="433" name="图片 432"/>
          <p:cNvPicPr>
            <a:picLocks noChangeAspect="1"/>
          </p:cNvPicPr>
          <p:nvPr/>
        </p:nvPicPr>
        <p:blipFill>
          <a:blip r:embed="rId4"/>
          <a:stretch>
            <a:fillRect/>
          </a:stretch>
        </p:blipFill>
        <p:spPr>
          <a:xfrm>
            <a:off x="1341685" y="2444655"/>
            <a:ext cx="1994337" cy="1918172"/>
          </a:xfrm>
          <a:prstGeom prst="rect">
            <a:avLst/>
          </a:prstGeom>
        </p:spPr>
      </p:pic>
      <p:pic>
        <p:nvPicPr>
          <p:cNvPr id="434" name="图片 433"/>
          <p:cNvPicPr>
            <a:picLocks noChangeAspect="1"/>
          </p:cNvPicPr>
          <p:nvPr/>
        </p:nvPicPr>
        <p:blipFill>
          <a:blip r:embed="rId4"/>
          <a:stretch>
            <a:fillRect/>
          </a:stretch>
        </p:blipFill>
        <p:spPr>
          <a:xfrm>
            <a:off x="8689072" y="1244505"/>
            <a:ext cx="1994337" cy="1918172"/>
          </a:xfrm>
          <a:prstGeom prst="rect">
            <a:avLst/>
          </a:prstGeom>
        </p:spPr>
      </p:pic>
      <p:sp>
        <p:nvSpPr>
          <p:cNvPr id="435" name="文本框 434"/>
          <p:cNvSpPr txBox="1"/>
          <p:nvPr/>
        </p:nvSpPr>
        <p:spPr>
          <a:xfrm>
            <a:off x="1835991" y="2999367"/>
            <a:ext cx="1108568" cy="584775"/>
          </a:xfrm>
          <a:prstGeom prst="rect">
            <a:avLst/>
          </a:prstGeom>
          <a:noFill/>
        </p:spPr>
        <p:txBody>
          <a:bodyPr wrap="square" rtlCol="0">
            <a:spAutoFit/>
          </a:bodyPr>
          <a:lstStyle/>
          <a:p>
            <a:r>
              <a:rPr lang="zh-CN" altLang="en-US" sz="3200" dirty="0">
                <a:solidFill>
                  <a:schemeClr val="bg1"/>
                </a:solidFill>
                <a:latin typeface="禹卫书法行书简体" panose="02000603000000000000" pitchFamily="2" charset="-122"/>
                <a:ea typeface="禹卫书法行书简体" panose="02000603000000000000" pitchFamily="2" charset="-122"/>
              </a:rPr>
              <a:t>标题</a:t>
            </a:r>
            <a:endParaRPr lang="zh-CN" altLang="en-US" sz="3200" dirty="0">
              <a:solidFill>
                <a:schemeClr val="bg1"/>
              </a:solidFill>
              <a:latin typeface="禹卫书法行书简体" panose="02000603000000000000" pitchFamily="2" charset="-122"/>
              <a:ea typeface="禹卫书法行书简体" panose="02000603000000000000" pitchFamily="2" charset="-122"/>
            </a:endParaRPr>
          </a:p>
        </p:txBody>
      </p:sp>
      <p:sp>
        <p:nvSpPr>
          <p:cNvPr id="436" name="文本框 435"/>
          <p:cNvSpPr txBox="1"/>
          <p:nvPr/>
        </p:nvSpPr>
        <p:spPr>
          <a:xfrm>
            <a:off x="9131956" y="1857326"/>
            <a:ext cx="1108568" cy="584775"/>
          </a:xfrm>
          <a:prstGeom prst="rect">
            <a:avLst/>
          </a:prstGeom>
          <a:noFill/>
        </p:spPr>
        <p:txBody>
          <a:bodyPr wrap="square" rtlCol="0">
            <a:spAutoFit/>
          </a:bodyPr>
          <a:lstStyle/>
          <a:p>
            <a:r>
              <a:rPr lang="zh-CN" altLang="en-US" sz="3200" dirty="0">
                <a:solidFill>
                  <a:schemeClr val="bg1"/>
                </a:solidFill>
                <a:latin typeface="禹卫书法行书简体" panose="02000603000000000000" pitchFamily="2" charset="-122"/>
                <a:ea typeface="禹卫书法行书简体" panose="02000603000000000000" pitchFamily="2" charset="-122"/>
              </a:rPr>
              <a:t>标题</a:t>
            </a:r>
            <a:endParaRPr lang="zh-CN" altLang="en-US" sz="3200" dirty="0">
              <a:solidFill>
                <a:schemeClr val="bg1"/>
              </a:solidFill>
              <a:latin typeface="禹卫书法行书简体" panose="02000603000000000000" pitchFamily="2" charset="-122"/>
              <a:ea typeface="禹卫书法行书简体" panose="02000603000000000000" pitchFamily="2" charset="-122"/>
            </a:endParaRPr>
          </a:p>
        </p:txBody>
      </p:sp>
      <p:sp>
        <p:nvSpPr>
          <p:cNvPr id="437" name="文本框 436"/>
          <p:cNvSpPr txBox="1"/>
          <p:nvPr/>
        </p:nvSpPr>
        <p:spPr>
          <a:xfrm>
            <a:off x="806340" y="4255819"/>
            <a:ext cx="3139734" cy="1323439"/>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a:p>
            <a:pPr algn="ct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438" name="文本框 437"/>
          <p:cNvSpPr txBox="1"/>
          <p:nvPr/>
        </p:nvSpPr>
        <p:spPr>
          <a:xfrm>
            <a:off x="7964450" y="3113778"/>
            <a:ext cx="3139734" cy="1323439"/>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a:p>
            <a:pPr algn="ct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11" name="Freeform 294"/>
          <p:cNvSpPr>
            <a:spLocks noEditPoints="1" noChangeArrowheads="1"/>
          </p:cNvSpPr>
          <p:nvPr/>
        </p:nvSpPr>
        <p:spPr bwMode="auto">
          <a:xfrm>
            <a:off x="5472113" y="893763"/>
            <a:ext cx="2938462" cy="2855912"/>
          </a:xfrm>
          <a:custGeom>
            <a:avLst/>
            <a:gdLst>
              <a:gd name="T0" fmla="*/ 2720241 w 781"/>
              <a:gd name="T1" fmla="*/ 2855912 h 759"/>
              <a:gd name="T2" fmla="*/ 2720241 w 781"/>
              <a:gd name="T3" fmla="*/ 2855912 h 759"/>
              <a:gd name="T4" fmla="*/ 2720241 w 781"/>
              <a:gd name="T5" fmla="*/ 2855912 h 759"/>
              <a:gd name="T6" fmla="*/ 2938462 w 781"/>
              <a:gd name="T7" fmla="*/ 2664013 h 759"/>
              <a:gd name="T8" fmla="*/ 2938462 w 781"/>
              <a:gd name="T9" fmla="*/ 2664013 h 759"/>
              <a:gd name="T10" fmla="*/ 2938462 w 781"/>
              <a:gd name="T11" fmla="*/ 2664013 h 759"/>
              <a:gd name="T12" fmla="*/ 101586 w 781"/>
              <a:gd name="T13" fmla="*/ 2125943 h 759"/>
              <a:gd name="T14" fmla="*/ 105348 w 781"/>
              <a:gd name="T15" fmla="*/ 2125943 h 759"/>
              <a:gd name="T16" fmla="*/ 101586 w 781"/>
              <a:gd name="T17" fmla="*/ 2125943 h 759"/>
              <a:gd name="T18" fmla="*/ 0 w 781"/>
              <a:gd name="T19" fmla="*/ 1693228 h 759"/>
              <a:gd name="T20" fmla="*/ 3762 w 781"/>
              <a:gd name="T21" fmla="*/ 1696991 h 759"/>
              <a:gd name="T22" fmla="*/ 0 w 781"/>
              <a:gd name="T23" fmla="*/ 1693228 h 759"/>
              <a:gd name="T24" fmla="*/ 2558456 w 781"/>
              <a:gd name="T25" fmla="*/ 225764 h 759"/>
              <a:gd name="T26" fmla="*/ 2554694 w 781"/>
              <a:gd name="T27" fmla="*/ 225764 h 759"/>
              <a:gd name="T28" fmla="*/ 2558456 w 781"/>
              <a:gd name="T29" fmla="*/ 225764 h 759"/>
              <a:gd name="T30" fmla="*/ 2163401 w 781"/>
              <a:gd name="T31" fmla="*/ 0 h 759"/>
              <a:gd name="T32" fmla="*/ 2163401 w 781"/>
              <a:gd name="T33" fmla="*/ 7525 h 759"/>
              <a:gd name="T34" fmla="*/ 2163401 w 781"/>
              <a:gd name="T35" fmla="*/ 0 h 7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81"/>
              <a:gd name="T55" fmla="*/ 0 h 759"/>
              <a:gd name="T56" fmla="*/ 781 w 781"/>
              <a:gd name="T57" fmla="*/ 759 h 7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81" h="759">
                <a:moveTo>
                  <a:pt x="723" y="759"/>
                </a:moveTo>
                <a:cubicBezTo>
                  <a:pt x="723" y="759"/>
                  <a:pt x="723" y="759"/>
                  <a:pt x="723" y="759"/>
                </a:cubicBezTo>
                <a:cubicBezTo>
                  <a:pt x="723" y="759"/>
                  <a:pt x="723" y="759"/>
                  <a:pt x="723" y="759"/>
                </a:cubicBezTo>
                <a:moveTo>
                  <a:pt x="781" y="708"/>
                </a:moveTo>
                <a:cubicBezTo>
                  <a:pt x="781" y="708"/>
                  <a:pt x="781" y="708"/>
                  <a:pt x="781" y="708"/>
                </a:cubicBezTo>
                <a:cubicBezTo>
                  <a:pt x="781" y="708"/>
                  <a:pt x="781" y="708"/>
                  <a:pt x="781" y="708"/>
                </a:cubicBezTo>
                <a:moveTo>
                  <a:pt x="27" y="565"/>
                </a:moveTo>
                <a:cubicBezTo>
                  <a:pt x="28" y="565"/>
                  <a:pt x="28" y="565"/>
                  <a:pt x="28" y="565"/>
                </a:cubicBezTo>
                <a:cubicBezTo>
                  <a:pt x="27" y="565"/>
                  <a:pt x="27" y="565"/>
                  <a:pt x="27" y="565"/>
                </a:cubicBezTo>
                <a:moveTo>
                  <a:pt x="0" y="450"/>
                </a:moveTo>
                <a:cubicBezTo>
                  <a:pt x="1" y="451"/>
                  <a:pt x="1" y="451"/>
                  <a:pt x="1" y="451"/>
                </a:cubicBezTo>
                <a:cubicBezTo>
                  <a:pt x="1" y="451"/>
                  <a:pt x="1" y="451"/>
                  <a:pt x="0" y="450"/>
                </a:cubicBezTo>
                <a:moveTo>
                  <a:pt x="680" y="60"/>
                </a:moveTo>
                <a:cubicBezTo>
                  <a:pt x="680" y="60"/>
                  <a:pt x="680" y="60"/>
                  <a:pt x="679" y="60"/>
                </a:cubicBezTo>
                <a:cubicBezTo>
                  <a:pt x="680" y="60"/>
                  <a:pt x="680" y="60"/>
                  <a:pt x="680" y="60"/>
                </a:cubicBezTo>
                <a:moveTo>
                  <a:pt x="575" y="0"/>
                </a:moveTo>
                <a:cubicBezTo>
                  <a:pt x="575" y="1"/>
                  <a:pt x="575" y="2"/>
                  <a:pt x="575" y="2"/>
                </a:cubicBezTo>
                <a:cubicBezTo>
                  <a:pt x="575" y="2"/>
                  <a:pt x="575" y="1"/>
                  <a:pt x="575" y="0"/>
                </a:cubicBezTo>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 name="Freeform 75"/>
          <p:cNvSpPr>
            <a:spLocks noEditPoints="1" noChangeArrowheads="1"/>
          </p:cNvSpPr>
          <p:nvPr/>
        </p:nvSpPr>
        <p:spPr bwMode="auto">
          <a:xfrm>
            <a:off x="1905000" y="1624013"/>
            <a:ext cx="1763713" cy="1435100"/>
          </a:xfrm>
          <a:custGeom>
            <a:avLst/>
            <a:gdLst>
              <a:gd name="T0" fmla="*/ 180747 w 927"/>
              <a:gd name="T1" fmla="*/ 1214608 h 755"/>
              <a:gd name="T2" fmla="*/ 138890 w 927"/>
              <a:gd name="T3" fmla="*/ 355449 h 755"/>
              <a:gd name="T4" fmla="*/ 1185322 w 927"/>
              <a:gd name="T5" fmla="*/ 57024 h 755"/>
              <a:gd name="T6" fmla="*/ 563171 w 927"/>
              <a:gd name="T7" fmla="*/ 1359068 h 755"/>
              <a:gd name="T8" fmla="*/ 420475 w 927"/>
              <a:gd name="T9" fmla="*/ 1294441 h 755"/>
              <a:gd name="T10" fmla="*/ 1700927 w 927"/>
              <a:gd name="T11" fmla="*/ 1043536 h 755"/>
              <a:gd name="T12" fmla="*/ 1543011 w 927"/>
              <a:gd name="T13" fmla="*/ 642469 h 755"/>
              <a:gd name="T14" fmla="*/ 1609602 w 927"/>
              <a:gd name="T15" fmla="*/ 370655 h 755"/>
              <a:gd name="T16" fmla="*/ 1552524 w 927"/>
              <a:gd name="T17" fmla="*/ 304127 h 755"/>
              <a:gd name="T18" fmla="*/ 599320 w 927"/>
              <a:gd name="T19" fmla="*/ 220492 h 755"/>
              <a:gd name="T20" fmla="*/ 1373679 w 927"/>
              <a:gd name="T21" fmla="*/ 138758 h 755"/>
              <a:gd name="T22" fmla="*/ 1151075 w 927"/>
              <a:gd name="T23" fmla="*/ 39917 h 755"/>
              <a:gd name="T24" fmla="*/ 778165 w 927"/>
              <a:gd name="T25" fmla="*/ 26611 h 755"/>
              <a:gd name="T26" fmla="*/ 740113 w 927"/>
              <a:gd name="T27" fmla="*/ 17107 h 755"/>
              <a:gd name="T28" fmla="*/ 664009 w 927"/>
              <a:gd name="T29" fmla="*/ 70329 h 755"/>
              <a:gd name="T30" fmla="*/ 597417 w 927"/>
              <a:gd name="T31" fmla="*/ 152064 h 755"/>
              <a:gd name="T32" fmla="*/ 513703 w 927"/>
              <a:gd name="T33" fmla="*/ 188179 h 755"/>
              <a:gd name="T34" fmla="*/ 511800 w 927"/>
              <a:gd name="T35" fmla="*/ 307929 h 755"/>
              <a:gd name="T36" fmla="*/ 416670 w 927"/>
              <a:gd name="T37" fmla="*/ 269913 h 755"/>
              <a:gd name="T38" fmla="*/ 302514 w 927"/>
              <a:gd name="T39" fmla="*/ 302226 h 755"/>
              <a:gd name="T40" fmla="*/ 197871 w 927"/>
              <a:gd name="T41" fmla="*/ 328837 h 755"/>
              <a:gd name="T42" fmla="*/ 114156 w 927"/>
              <a:gd name="T43" fmla="*/ 395365 h 755"/>
              <a:gd name="T44" fmla="*/ 58981 w 927"/>
              <a:gd name="T45" fmla="*/ 492306 h 755"/>
              <a:gd name="T46" fmla="*/ 49468 w 927"/>
              <a:gd name="T47" fmla="*/ 553131 h 755"/>
              <a:gd name="T48" fmla="*/ 72299 w 927"/>
              <a:gd name="T49" fmla="*/ 644369 h 755"/>
              <a:gd name="T50" fmla="*/ 17123 w 927"/>
              <a:gd name="T51" fmla="*/ 756516 h 755"/>
              <a:gd name="T52" fmla="*/ 22831 w 927"/>
              <a:gd name="T53" fmla="*/ 862961 h 755"/>
              <a:gd name="T54" fmla="*/ 43760 w 927"/>
              <a:gd name="T55" fmla="*/ 980810 h 755"/>
              <a:gd name="T56" fmla="*/ 76104 w 927"/>
              <a:gd name="T57" fmla="*/ 1072048 h 755"/>
              <a:gd name="T58" fmla="*/ 119864 w 927"/>
              <a:gd name="T59" fmla="*/ 1157584 h 755"/>
              <a:gd name="T60" fmla="*/ 205481 w 927"/>
              <a:gd name="T61" fmla="*/ 1224112 h 755"/>
              <a:gd name="T62" fmla="*/ 308222 w 927"/>
              <a:gd name="T63" fmla="*/ 1254525 h 755"/>
              <a:gd name="T64" fmla="*/ 393839 w 927"/>
              <a:gd name="T65" fmla="*/ 1296342 h 755"/>
              <a:gd name="T66" fmla="*/ 473748 w 927"/>
              <a:gd name="T67" fmla="*/ 1313449 h 755"/>
              <a:gd name="T68" fmla="*/ 551755 w 927"/>
              <a:gd name="T69" fmla="*/ 1360969 h 755"/>
              <a:gd name="T70" fmla="*/ 641177 w 927"/>
              <a:gd name="T71" fmla="*/ 1362870 h 755"/>
              <a:gd name="T72" fmla="*/ 734405 w 927"/>
              <a:gd name="T73" fmla="*/ 1385679 h 755"/>
              <a:gd name="T74" fmla="*/ 865684 w 927"/>
              <a:gd name="T75" fmla="*/ 1395183 h 755"/>
              <a:gd name="T76" fmla="*/ 970328 w 927"/>
              <a:gd name="T77" fmla="*/ 1410390 h 755"/>
              <a:gd name="T78" fmla="*/ 1067360 w 927"/>
              <a:gd name="T79" fmla="*/ 1429398 h 755"/>
              <a:gd name="T80" fmla="*/ 1213861 w 927"/>
              <a:gd name="T81" fmla="*/ 1416092 h 755"/>
              <a:gd name="T82" fmla="*/ 1295673 w 927"/>
              <a:gd name="T83" fmla="*/ 1372374 h 755"/>
              <a:gd name="T84" fmla="*/ 1364166 w 927"/>
              <a:gd name="T85" fmla="*/ 1343862 h 755"/>
              <a:gd name="T86" fmla="*/ 1444076 w 927"/>
              <a:gd name="T87" fmla="*/ 1281136 h 755"/>
              <a:gd name="T88" fmla="*/ 1512569 w 927"/>
              <a:gd name="T89" fmla="*/ 1235517 h 755"/>
              <a:gd name="T90" fmla="*/ 1619115 w 927"/>
              <a:gd name="T91" fmla="*/ 1159485 h 755"/>
              <a:gd name="T92" fmla="*/ 1660972 w 927"/>
              <a:gd name="T93" fmla="*/ 1091056 h 755"/>
              <a:gd name="T94" fmla="*/ 1719953 w 927"/>
              <a:gd name="T95" fmla="*/ 1009322 h 755"/>
              <a:gd name="T96" fmla="*/ 1738979 w 927"/>
              <a:gd name="T97" fmla="*/ 912381 h 755"/>
              <a:gd name="T98" fmla="*/ 1733271 w 927"/>
              <a:gd name="T99" fmla="*/ 821143 h 755"/>
              <a:gd name="T100" fmla="*/ 1714245 w 927"/>
              <a:gd name="T101" fmla="*/ 729905 h 755"/>
              <a:gd name="T102" fmla="*/ 1687609 w 927"/>
              <a:gd name="T103" fmla="*/ 653873 h 755"/>
              <a:gd name="T104" fmla="*/ 1691414 w 927"/>
              <a:gd name="T105" fmla="*/ 564536 h 755"/>
              <a:gd name="T106" fmla="*/ 1638141 w 927"/>
              <a:gd name="T107" fmla="*/ 473298 h 755"/>
              <a:gd name="T108" fmla="*/ 1615310 w 927"/>
              <a:gd name="T109" fmla="*/ 376357 h 755"/>
              <a:gd name="T110" fmla="*/ 1529693 w 927"/>
              <a:gd name="T111" fmla="*/ 281318 h 755"/>
              <a:gd name="T112" fmla="*/ 1442173 w 927"/>
              <a:gd name="T113" fmla="*/ 222393 h 755"/>
              <a:gd name="T114" fmla="*/ 1358459 w 927"/>
              <a:gd name="T115" fmla="*/ 123552 h 755"/>
              <a:gd name="T116" fmla="*/ 1232887 w 927"/>
              <a:gd name="T117" fmla="*/ 83635 h 755"/>
              <a:gd name="T118" fmla="*/ 1133952 w 927"/>
              <a:gd name="T119" fmla="*/ 36115 h 755"/>
              <a:gd name="T120" fmla="*/ 1027406 w 927"/>
              <a:gd name="T121" fmla="*/ 17107 h 755"/>
              <a:gd name="T122" fmla="*/ 924665 w 927"/>
              <a:gd name="T123" fmla="*/ 32314 h 7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27"/>
              <a:gd name="T187" fmla="*/ 0 h 755"/>
              <a:gd name="T188" fmla="*/ 927 w 927"/>
              <a:gd name="T189" fmla="*/ 755 h 7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27" h="755">
                <a:moveTo>
                  <a:pt x="421" y="735"/>
                </a:moveTo>
                <a:cubicBezTo>
                  <a:pt x="420" y="736"/>
                  <a:pt x="420" y="736"/>
                  <a:pt x="420" y="736"/>
                </a:cubicBezTo>
                <a:cubicBezTo>
                  <a:pt x="421" y="736"/>
                  <a:pt x="421" y="736"/>
                  <a:pt x="421" y="735"/>
                </a:cubicBezTo>
                <a:moveTo>
                  <a:pt x="428" y="732"/>
                </a:moveTo>
                <a:cubicBezTo>
                  <a:pt x="428" y="732"/>
                  <a:pt x="428" y="732"/>
                  <a:pt x="428" y="732"/>
                </a:cubicBezTo>
                <a:cubicBezTo>
                  <a:pt x="428" y="732"/>
                  <a:pt x="428" y="732"/>
                  <a:pt x="428" y="732"/>
                </a:cubicBezTo>
                <a:moveTo>
                  <a:pt x="373" y="728"/>
                </a:moveTo>
                <a:cubicBezTo>
                  <a:pt x="373" y="728"/>
                  <a:pt x="372" y="729"/>
                  <a:pt x="372" y="729"/>
                </a:cubicBezTo>
                <a:cubicBezTo>
                  <a:pt x="373" y="729"/>
                  <a:pt x="373" y="729"/>
                  <a:pt x="373" y="729"/>
                </a:cubicBezTo>
                <a:cubicBezTo>
                  <a:pt x="373" y="729"/>
                  <a:pt x="373" y="729"/>
                  <a:pt x="373" y="728"/>
                </a:cubicBezTo>
                <a:moveTo>
                  <a:pt x="373" y="728"/>
                </a:moveTo>
                <a:cubicBezTo>
                  <a:pt x="373" y="728"/>
                  <a:pt x="373" y="728"/>
                  <a:pt x="373" y="728"/>
                </a:cubicBezTo>
                <a:cubicBezTo>
                  <a:pt x="373" y="728"/>
                  <a:pt x="373" y="728"/>
                  <a:pt x="373" y="728"/>
                </a:cubicBezTo>
                <a:cubicBezTo>
                  <a:pt x="373" y="728"/>
                  <a:pt x="373" y="728"/>
                  <a:pt x="373" y="728"/>
                </a:cubicBezTo>
                <a:moveTo>
                  <a:pt x="705" y="715"/>
                </a:moveTo>
                <a:cubicBezTo>
                  <a:pt x="705" y="715"/>
                  <a:pt x="706" y="715"/>
                  <a:pt x="706" y="715"/>
                </a:cubicBezTo>
                <a:cubicBezTo>
                  <a:pt x="706" y="715"/>
                  <a:pt x="706" y="715"/>
                  <a:pt x="706" y="715"/>
                </a:cubicBezTo>
                <a:cubicBezTo>
                  <a:pt x="706" y="715"/>
                  <a:pt x="706" y="715"/>
                  <a:pt x="706" y="715"/>
                </a:cubicBezTo>
                <a:cubicBezTo>
                  <a:pt x="706" y="715"/>
                  <a:pt x="705" y="715"/>
                  <a:pt x="705" y="715"/>
                </a:cubicBezTo>
                <a:moveTo>
                  <a:pt x="702" y="715"/>
                </a:moveTo>
                <a:cubicBezTo>
                  <a:pt x="703" y="715"/>
                  <a:pt x="704" y="715"/>
                  <a:pt x="705" y="715"/>
                </a:cubicBezTo>
                <a:cubicBezTo>
                  <a:pt x="704" y="715"/>
                  <a:pt x="704" y="715"/>
                  <a:pt x="703" y="715"/>
                </a:cubicBezTo>
                <a:cubicBezTo>
                  <a:pt x="703" y="715"/>
                  <a:pt x="703" y="715"/>
                  <a:pt x="702" y="715"/>
                </a:cubicBezTo>
                <a:moveTo>
                  <a:pt x="689" y="714"/>
                </a:moveTo>
                <a:cubicBezTo>
                  <a:pt x="689" y="714"/>
                  <a:pt x="689" y="714"/>
                  <a:pt x="689" y="714"/>
                </a:cubicBezTo>
                <a:cubicBezTo>
                  <a:pt x="689" y="714"/>
                  <a:pt x="689" y="714"/>
                  <a:pt x="689" y="714"/>
                </a:cubicBezTo>
                <a:cubicBezTo>
                  <a:pt x="689" y="714"/>
                  <a:pt x="689" y="714"/>
                  <a:pt x="689" y="714"/>
                </a:cubicBezTo>
                <a:moveTo>
                  <a:pt x="329" y="713"/>
                </a:moveTo>
                <a:cubicBezTo>
                  <a:pt x="329" y="713"/>
                  <a:pt x="329" y="714"/>
                  <a:pt x="329" y="714"/>
                </a:cubicBezTo>
                <a:cubicBezTo>
                  <a:pt x="329" y="714"/>
                  <a:pt x="329" y="714"/>
                  <a:pt x="329" y="714"/>
                </a:cubicBezTo>
                <a:cubicBezTo>
                  <a:pt x="329" y="714"/>
                  <a:pt x="329" y="714"/>
                  <a:pt x="329" y="713"/>
                </a:cubicBezTo>
                <a:moveTo>
                  <a:pt x="693" y="710"/>
                </a:moveTo>
                <a:cubicBezTo>
                  <a:pt x="693" y="710"/>
                  <a:pt x="693" y="710"/>
                  <a:pt x="693" y="710"/>
                </a:cubicBezTo>
                <a:cubicBezTo>
                  <a:pt x="693" y="710"/>
                  <a:pt x="693" y="710"/>
                  <a:pt x="693" y="710"/>
                </a:cubicBezTo>
                <a:cubicBezTo>
                  <a:pt x="693" y="710"/>
                  <a:pt x="693" y="710"/>
                  <a:pt x="693" y="710"/>
                </a:cubicBezTo>
                <a:moveTo>
                  <a:pt x="254" y="704"/>
                </a:moveTo>
                <a:cubicBezTo>
                  <a:pt x="254" y="705"/>
                  <a:pt x="254" y="705"/>
                  <a:pt x="254" y="705"/>
                </a:cubicBezTo>
                <a:cubicBezTo>
                  <a:pt x="254" y="705"/>
                  <a:pt x="254" y="704"/>
                  <a:pt x="254" y="704"/>
                </a:cubicBezTo>
                <a:moveTo>
                  <a:pt x="217" y="690"/>
                </a:moveTo>
                <a:cubicBezTo>
                  <a:pt x="217" y="690"/>
                  <a:pt x="217" y="690"/>
                  <a:pt x="217" y="690"/>
                </a:cubicBezTo>
                <a:cubicBezTo>
                  <a:pt x="217" y="690"/>
                  <a:pt x="217" y="690"/>
                  <a:pt x="217" y="690"/>
                </a:cubicBezTo>
                <a:moveTo>
                  <a:pt x="219" y="688"/>
                </a:moveTo>
                <a:cubicBezTo>
                  <a:pt x="219" y="688"/>
                  <a:pt x="219" y="688"/>
                  <a:pt x="219" y="688"/>
                </a:cubicBezTo>
                <a:cubicBezTo>
                  <a:pt x="219" y="688"/>
                  <a:pt x="219" y="688"/>
                  <a:pt x="219" y="688"/>
                </a:cubicBezTo>
                <a:cubicBezTo>
                  <a:pt x="219" y="688"/>
                  <a:pt x="219" y="688"/>
                  <a:pt x="219" y="688"/>
                </a:cubicBezTo>
                <a:moveTo>
                  <a:pt x="113" y="646"/>
                </a:moveTo>
                <a:cubicBezTo>
                  <a:pt x="113" y="647"/>
                  <a:pt x="113" y="647"/>
                  <a:pt x="113" y="647"/>
                </a:cubicBezTo>
                <a:cubicBezTo>
                  <a:pt x="113" y="647"/>
                  <a:pt x="113" y="647"/>
                  <a:pt x="113" y="646"/>
                </a:cubicBezTo>
                <a:moveTo>
                  <a:pt x="95" y="639"/>
                </a:moveTo>
                <a:cubicBezTo>
                  <a:pt x="95" y="639"/>
                  <a:pt x="95" y="639"/>
                  <a:pt x="95" y="639"/>
                </a:cubicBezTo>
                <a:cubicBezTo>
                  <a:pt x="95" y="639"/>
                  <a:pt x="95" y="639"/>
                  <a:pt x="95" y="639"/>
                </a:cubicBezTo>
                <a:moveTo>
                  <a:pt x="87" y="633"/>
                </a:moveTo>
                <a:cubicBezTo>
                  <a:pt x="87" y="633"/>
                  <a:pt x="87" y="633"/>
                  <a:pt x="87" y="633"/>
                </a:cubicBezTo>
                <a:cubicBezTo>
                  <a:pt x="87" y="633"/>
                  <a:pt x="87" y="633"/>
                  <a:pt x="87" y="633"/>
                </a:cubicBezTo>
                <a:moveTo>
                  <a:pt x="85" y="632"/>
                </a:moveTo>
                <a:cubicBezTo>
                  <a:pt x="85" y="632"/>
                  <a:pt x="84" y="632"/>
                  <a:pt x="84" y="632"/>
                </a:cubicBezTo>
                <a:cubicBezTo>
                  <a:pt x="84" y="632"/>
                  <a:pt x="85" y="632"/>
                  <a:pt x="85" y="632"/>
                </a:cubicBezTo>
                <a:moveTo>
                  <a:pt x="852" y="611"/>
                </a:moveTo>
                <a:cubicBezTo>
                  <a:pt x="852" y="611"/>
                  <a:pt x="852" y="611"/>
                  <a:pt x="852" y="611"/>
                </a:cubicBezTo>
                <a:cubicBezTo>
                  <a:pt x="852" y="611"/>
                  <a:pt x="852" y="611"/>
                  <a:pt x="852" y="611"/>
                </a:cubicBezTo>
                <a:moveTo>
                  <a:pt x="54" y="579"/>
                </a:moveTo>
                <a:cubicBezTo>
                  <a:pt x="54" y="579"/>
                  <a:pt x="54" y="579"/>
                  <a:pt x="54" y="579"/>
                </a:cubicBezTo>
                <a:cubicBezTo>
                  <a:pt x="54" y="579"/>
                  <a:pt x="54" y="579"/>
                  <a:pt x="54" y="579"/>
                </a:cubicBezTo>
                <a:moveTo>
                  <a:pt x="919" y="437"/>
                </a:moveTo>
                <a:cubicBezTo>
                  <a:pt x="920" y="437"/>
                  <a:pt x="920" y="437"/>
                  <a:pt x="920" y="437"/>
                </a:cubicBezTo>
                <a:cubicBezTo>
                  <a:pt x="919" y="437"/>
                  <a:pt x="919" y="437"/>
                  <a:pt x="919" y="437"/>
                </a:cubicBezTo>
                <a:moveTo>
                  <a:pt x="14" y="426"/>
                </a:moveTo>
                <a:cubicBezTo>
                  <a:pt x="14" y="426"/>
                  <a:pt x="14" y="427"/>
                  <a:pt x="15" y="427"/>
                </a:cubicBezTo>
                <a:cubicBezTo>
                  <a:pt x="15" y="427"/>
                  <a:pt x="15" y="426"/>
                  <a:pt x="15" y="426"/>
                </a:cubicBezTo>
                <a:cubicBezTo>
                  <a:pt x="15" y="426"/>
                  <a:pt x="14" y="426"/>
                  <a:pt x="14" y="426"/>
                </a:cubicBezTo>
                <a:moveTo>
                  <a:pt x="909" y="425"/>
                </a:moveTo>
                <a:cubicBezTo>
                  <a:pt x="909" y="425"/>
                  <a:pt x="909" y="425"/>
                  <a:pt x="909" y="425"/>
                </a:cubicBezTo>
                <a:cubicBezTo>
                  <a:pt x="909" y="425"/>
                  <a:pt x="909" y="425"/>
                  <a:pt x="910" y="425"/>
                </a:cubicBezTo>
                <a:cubicBezTo>
                  <a:pt x="909" y="425"/>
                  <a:pt x="909" y="425"/>
                  <a:pt x="909" y="425"/>
                </a:cubicBezTo>
                <a:moveTo>
                  <a:pt x="22" y="366"/>
                </a:moveTo>
                <a:cubicBezTo>
                  <a:pt x="22" y="366"/>
                  <a:pt x="22" y="367"/>
                  <a:pt x="22" y="367"/>
                </a:cubicBezTo>
                <a:cubicBezTo>
                  <a:pt x="22" y="367"/>
                  <a:pt x="22" y="366"/>
                  <a:pt x="22" y="366"/>
                </a:cubicBezTo>
                <a:moveTo>
                  <a:pt x="891" y="296"/>
                </a:moveTo>
                <a:cubicBezTo>
                  <a:pt x="891" y="296"/>
                  <a:pt x="891" y="296"/>
                  <a:pt x="890" y="296"/>
                </a:cubicBezTo>
                <a:cubicBezTo>
                  <a:pt x="890" y="296"/>
                  <a:pt x="891" y="296"/>
                  <a:pt x="891" y="296"/>
                </a:cubicBezTo>
                <a:cubicBezTo>
                  <a:pt x="891" y="296"/>
                  <a:pt x="891" y="296"/>
                  <a:pt x="891" y="296"/>
                </a:cubicBezTo>
                <a:moveTo>
                  <a:pt x="31" y="259"/>
                </a:moveTo>
                <a:cubicBezTo>
                  <a:pt x="31" y="259"/>
                  <a:pt x="31" y="259"/>
                  <a:pt x="31" y="259"/>
                </a:cubicBezTo>
                <a:cubicBezTo>
                  <a:pt x="31" y="259"/>
                  <a:pt x="31" y="259"/>
                  <a:pt x="31" y="259"/>
                </a:cubicBezTo>
                <a:moveTo>
                  <a:pt x="864" y="249"/>
                </a:moveTo>
                <a:cubicBezTo>
                  <a:pt x="864" y="249"/>
                  <a:pt x="864" y="250"/>
                  <a:pt x="864" y="250"/>
                </a:cubicBezTo>
                <a:cubicBezTo>
                  <a:pt x="864" y="249"/>
                  <a:pt x="864" y="249"/>
                  <a:pt x="864" y="249"/>
                </a:cubicBezTo>
                <a:moveTo>
                  <a:pt x="858" y="238"/>
                </a:moveTo>
                <a:cubicBezTo>
                  <a:pt x="858" y="238"/>
                  <a:pt x="858" y="238"/>
                  <a:pt x="858" y="238"/>
                </a:cubicBezTo>
                <a:cubicBezTo>
                  <a:pt x="858" y="238"/>
                  <a:pt x="858" y="238"/>
                  <a:pt x="858" y="238"/>
                </a:cubicBezTo>
                <a:moveTo>
                  <a:pt x="50" y="236"/>
                </a:moveTo>
                <a:cubicBezTo>
                  <a:pt x="50" y="236"/>
                  <a:pt x="50" y="236"/>
                  <a:pt x="50" y="236"/>
                </a:cubicBezTo>
                <a:cubicBezTo>
                  <a:pt x="50" y="236"/>
                  <a:pt x="50" y="236"/>
                  <a:pt x="50" y="236"/>
                </a:cubicBezTo>
                <a:cubicBezTo>
                  <a:pt x="50" y="236"/>
                  <a:pt x="50" y="236"/>
                  <a:pt x="50" y="236"/>
                </a:cubicBezTo>
                <a:moveTo>
                  <a:pt x="852" y="210"/>
                </a:moveTo>
                <a:cubicBezTo>
                  <a:pt x="851" y="211"/>
                  <a:pt x="851" y="211"/>
                  <a:pt x="850" y="211"/>
                </a:cubicBezTo>
                <a:cubicBezTo>
                  <a:pt x="852" y="210"/>
                  <a:pt x="852" y="210"/>
                  <a:pt x="852" y="210"/>
                </a:cubicBezTo>
                <a:moveTo>
                  <a:pt x="73" y="187"/>
                </a:moveTo>
                <a:cubicBezTo>
                  <a:pt x="73" y="187"/>
                  <a:pt x="73" y="188"/>
                  <a:pt x="73" y="188"/>
                </a:cubicBezTo>
                <a:cubicBezTo>
                  <a:pt x="73" y="188"/>
                  <a:pt x="73" y="187"/>
                  <a:pt x="73" y="187"/>
                </a:cubicBezTo>
                <a:moveTo>
                  <a:pt x="185" y="141"/>
                </a:moveTo>
                <a:cubicBezTo>
                  <a:pt x="185" y="141"/>
                  <a:pt x="185" y="141"/>
                  <a:pt x="185" y="142"/>
                </a:cubicBezTo>
                <a:cubicBezTo>
                  <a:pt x="185" y="141"/>
                  <a:pt x="185" y="141"/>
                  <a:pt x="185" y="141"/>
                </a:cubicBezTo>
                <a:moveTo>
                  <a:pt x="800" y="138"/>
                </a:moveTo>
                <a:cubicBezTo>
                  <a:pt x="800" y="138"/>
                  <a:pt x="800" y="138"/>
                  <a:pt x="800" y="138"/>
                </a:cubicBezTo>
                <a:cubicBezTo>
                  <a:pt x="800" y="138"/>
                  <a:pt x="800" y="138"/>
                  <a:pt x="800" y="138"/>
                </a:cubicBezTo>
                <a:cubicBezTo>
                  <a:pt x="800" y="138"/>
                  <a:pt x="800" y="138"/>
                  <a:pt x="800" y="138"/>
                </a:cubicBezTo>
                <a:moveTo>
                  <a:pt x="793" y="135"/>
                </a:moveTo>
                <a:cubicBezTo>
                  <a:pt x="793" y="135"/>
                  <a:pt x="794" y="135"/>
                  <a:pt x="794" y="135"/>
                </a:cubicBezTo>
                <a:cubicBezTo>
                  <a:pt x="794" y="135"/>
                  <a:pt x="793" y="135"/>
                  <a:pt x="793" y="135"/>
                </a:cubicBezTo>
                <a:moveTo>
                  <a:pt x="779" y="131"/>
                </a:moveTo>
                <a:cubicBezTo>
                  <a:pt x="779" y="131"/>
                  <a:pt x="778" y="131"/>
                  <a:pt x="778" y="131"/>
                </a:cubicBezTo>
                <a:cubicBezTo>
                  <a:pt x="778" y="131"/>
                  <a:pt x="779" y="131"/>
                  <a:pt x="779" y="131"/>
                </a:cubicBezTo>
                <a:cubicBezTo>
                  <a:pt x="779" y="131"/>
                  <a:pt x="779" y="131"/>
                  <a:pt x="779" y="131"/>
                </a:cubicBezTo>
                <a:cubicBezTo>
                  <a:pt x="779" y="131"/>
                  <a:pt x="779" y="131"/>
                  <a:pt x="779" y="131"/>
                </a:cubicBezTo>
                <a:moveTo>
                  <a:pt x="275" y="96"/>
                </a:moveTo>
                <a:cubicBezTo>
                  <a:pt x="275" y="96"/>
                  <a:pt x="275" y="97"/>
                  <a:pt x="276" y="97"/>
                </a:cubicBezTo>
                <a:cubicBezTo>
                  <a:pt x="275" y="96"/>
                  <a:pt x="275" y="96"/>
                  <a:pt x="275" y="96"/>
                </a:cubicBezTo>
                <a:moveTo>
                  <a:pt x="737" y="90"/>
                </a:moveTo>
                <a:cubicBezTo>
                  <a:pt x="736" y="90"/>
                  <a:pt x="736" y="91"/>
                  <a:pt x="736" y="91"/>
                </a:cubicBezTo>
                <a:cubicBezTo>
                  <a:pt x="736" y="91"/>
                  <a:pt x="736" y="90"/>
                  <a:pt x="737" y="90"/>
                </a:cubicBezTo>
                <a:moveTo>
                  <a:pt x="740" y="90"/>
                </a:moveTo>
                <a:cubicBezTo>
                  <a:pt x="740" y="90"/>
                  <a:pt x="740" y="90"/>
                  <a:pt x="740" y="90"/>
                </a:cubicBezTo>
                <a:cubicBezTo>
                  <a:pt x="740" y="90"/>
                  <a:pt x="740" y="90"/>
                  <a:pt x="740" y="90"/>
                </a:cubicBezTo>
                <a:moveTo>
                  <a:pt x="736" y="87"/>
                </a:moveTo>
                <a:cubicBezTo>
                  <a:pt x="735" y="87"/>
                  <a:pt x="735" y="87"/>
                  <a:pt x="735" y="87"/>
                </a:cubicBezTo>
                <a:cubicBezTo>
                  <a:pt x="735" y="87"/>
                  <a:pt x="735" y="87"/>
                  <a:pt x="735" y="87"/>
                </a:cubicBezTo>
                <a:cubicBezTo>
                  <a:pt x="735" y="87"/>
                  <a:pt x="736" y="87"/>
                  <a:pt x="736" y="87"/>
                </a:cubicBezTo>
                <a:cubicBezTo>
                  <a:pt x="736" y="87"/>
                  <a:pt x="736" y="87"/>
                  <a:pt x="736" y="87"/>
                </a:cubicBezTo>
                <a:moveTo>
                  <a:pt x="313" y="80"/>
                </a:moveTo>
                <a:cubicBezTo>
                  <a:pt x="313" y="80"/>
                  <a:pt x="313" y="80"/>
                  <a:pt x="313" y="80"/>
                </a:cubicBezTo>
                <a:cubicBezTo>
                  <a:pt x="313" y="80"/>
                  <a:pt x="313" y="80"/>
                  <a:pt x="313" y="80"/>
                </a:cubicBezTo>
                <a:moveTo>
                  <a:pt x="313" y="80"/>
                </a:moveTo>
                <a:cubicBezTo>
                  <a:pt x="313" y="80"/>
                  <a:pt x="313" y="80"/>
                  <a:pt x="313" y="80"/>
                </a:cubicBezTo>
                <a:cubicBezTo>
                  <a:pt x="313" y="80"/>
                  <a:pt x="313" y="80"/>
                  <a:pt x="313" y="80"/>
                </a:cubicBezTo>
                <a:moveTo>
                  <a:pt x="710" y="64"/>
                </a:moveTo>
                <a:cubicBezTo>
                  <a:pt x="710" y="64"/>
                  <a:pt x="710" y="64"/>
                  <a:pt x="710" y="64"/>
                </a:cubicBezTo>
                <a:cubicBezTo>
                  <a:pt x="710" y="64"/>
                  <a:pt x="710" y="64"/>
                  <a:pt x="710" y="64"/>
                </a:cubicBezTo>
                <a:moveTo>
                  <a:pt x="684" y="43"/>
                </a:moveTo>
                <a:cubicBezTo>
                  <a:pt x="686" y="43"/>
                  <a:pt x="686" y="43"/>
                  <a:pt x="686" y="43"/>
                </a:cubicBezTo>
                <a:cubicBezTo>
                  <a:pt x="685" y="43"/>
                  <a:pt x="685" y="43"/>
                  <a:pt x="684" y="43"/>
                </a:cubicBezTo>
                <a:moveTo>
                  <a:pt x="621" y="31"/>
                </a:moveTo>
                <a:cubicBezTo>
                  <a:pt x="621" y="31"/>
                  <a:pt x="621" y="31"/>
                  <a:pt x="621" y="31"/>
                </a:cubicBezTo>
                <a:cubicBezTo>
                  <a:pt x="621" y="31"/>
                  <a:pt x="621" y="31"/>
                  <a:pt x="621" y="31"/>
                </a:cubicBezTo>
                <a:moveTo>
                  <a:pt x="623" y="30"/>
                </a:moveTo>
                <a:cubicBezTo>
                  <a:pt x="623" y="30"/>
                  <a:pt x="623" y="31"/>
                  <a:pt x="623" y="31"/>
                </a:cubicBezTo>
                <a:cubicBezTo>
                  <a:pt x="623" y="31"/>
                  <a:pt x="623" y="30"/>
                  <a:pt x="623" y="30"/>
                </a:cubicBezTo>
                <a:moveTo>
                  <a:pt x="623" y="30"/>
                </a:moveTo>
                <a:cubicBezTo>
                  <a:pt x="623" y="30"/>
                  <a:pt x="623" y="30"/>
                  <a:pt x="623" y="30"/>
                </a:cubicBezTo>
                <a:cubicBezTo>
                  <a:pt x="623" y="30"/>
                  <a:pt x="623" y="30"/>
                  <a:pt x="623" y="30"/>
                </a:cubicBezTo>
                <a:moveTo>
                  <a:pt x="478" y="17"/>
                </a:moveTo>
                <a:cubicBezTo>
                  <a:pt x="478" y="17"/>
                  <a:pt x="478" y="17"/>
                  <a:pt x="478" y="17"/>
                </a:cubicBezTo>
                <a:cubicBezTo>
                  <a:pt x="478" y="17"/>
                  <a:pt x="478" y="17"/>
                  <a:pt x="478" y="17"/>
                </a:cubicBezTo>
                <a:cubicBezTo>
                  <a:pt x="478" y="17"/>
                  <a:pt x="478" y="17"/>
                  <a:pt x="478" y="17"/>
                </a:cubicBezTo>
                <a:moveTo>
                  <a:pt x="469" y="13"/>
                </a:moveTo>
                <a:cubicBezTo>
                  <a:pt x="469" y="13"/>
                  <a:pt x="469" y="13"/>
                  <a:pt x="469" y="13"/>
                </a:cubicBezTo>
                <a:cubicBezTo>
                  <a:pt x="469" y="13"/>
                  <a:pt x="469" y="13"/>
                  <a:pt x="469" y="13"/>
                </a:cubicBezTo>
                <a:moveTo>
                  <a:pt x="464" y="10"/>
                </a:moveTo>
                <a:cubicBezTo>
                  <a:pt x="463" y="11"/>
                  <a:pt x="463" y="11"/>
                  <a:pt x="463" y="12"/>
                </a:cubicBezTo>
                <a:cubicBezTo>
                  <a:pt x="463" y="11"/>
                  <a:pt x="464" y="11"/>
                  <a:pt x="464" y="10"/>
                </a:cubicBezTo>
                <a:moveTo>
                  <a:pt x="534" y="9"/>
                </a:moveTo>
                <a:cubicBezTo>
                  <a:pt x="534" y="9"/>
                  <a:pt x="535" y="9"/>
                  <a:pt x="535" y="9"/>
                </a:cubicBezTo>
                <a:cubicBezTo>
                  <a:pt x="534" y="9"/>
                  <a:pt x="534" y="9"/>
                  <a:pt x="534" y="9"/>
                </a:cubicBezTo>
                <a:moveTo>
                  <a:pt x="543" y="7"/>
                </a:moveTo>
                <a:cubicBezTo>
                  <a:pt x="543" y="7"/>
                  <a:pt x="544" y="7"/>
                  <a:pt x="544" y="7"/>
                </a:cubicBezTo>
                <a:cubicBezTo>
                  <a:pt x="543" y="7"/>
                  <a:pt x="543" y="7"/>
                  <a:pt x="543" y="7"/>
                </a:cubicBezTo>
                <a:moveTo>
                  <a:pt x="431" y="6"/>
                </a:moveTo>
                <a:cubicBezTo>
                  <a:pt x="431" y="6"/>
                  <a:pt x="431" y="6"/>
                  <a:pt x="431" y="6"/>
                </a:cubicBezTo>
                <a:cubicBezTo>
                  <a:pt x="431" y="6"/>
                  <a:pt x="431" y="6"/>
                  <a:pt x="431" y="6"/>
                </a:cubicBezTo>
                <a:cubicBezTo>
                  <a:pt x="431" y="6"/>
                  <a:pt x="431" y="6"/>
                  <a:pt x="431" y="6"/>
                </a:cubicBezTo>
                <a:moveTo>
                  <a:pt x="553" y="750"/>
                </a:moveTo>
                <a:cubicBezTo>
                  <a:pt x="552" y="750"/>
                  <a:pt x="554" y="749"/>
                  <a:pt x="554" y="749"/>
                </a:cubicBezTo>
                <a:cubicBezTo>
                  <a:pt x="554" y="750"/>
                  <a:pt x="554" y="750"/>
                  <a:pt x="553" y="750"/>
                </a:cubicBezTo>
                <a:moveTo>
                  <a:pt x="666" y="738"/>
                </a:moveTo>
                <a:cubicBezTo>
                  <a:pt x="664" y="737"/>
                  <a:pt x="664" y="737"/>
                  <a:pt x="664" y="737"/>
                </a:cubicBezTo>
                <a:cubicBezTo>
                  <a:pt x="666" y="736"/>
                  <a:pt x="666" y="736"/>
                  <a:pt x="666" y="736"/>
                </a:cubicBezTo>
                <a:cubicBezTo>
                  <a:pt x="667" y="736"/>
                  <a:pt x="665" y="737"/>
                  <a:pt x="666" y="738"/>
                </a:cubicBezTo>
                <a:moveTo>
                  <a:pt x="665" y="734"/>
                </a:moveTo>
                <a:cubicBezTo>
                  <a:pt x="664" y="734"/>
                  <a:pt x="660" y="733"/>
                  <a:pt x="663" y="731"/>
                </a:cubicBezTo>
                <a:cubicBezTo>
                  <a:pt x="661" y="733"/>
                  <a:pt x="665" y="732"/>
                  <a:pt x="665" y="734"/>
                </a:cubicBezTo>
                <a:moveTo>
                  <a:pt x="674" y="729"/>
                </a:moveTo>
                <a:cubicBezTo>
                  <a:pt x="675" y="728"/>
                  <a:pt x="675" y="728"/>
                  <a:pt x="675" y="728"/>
                </a:cubicBezTo>
                <a:cubicBezTo>
                  <a:pt x="676" y="728"/>
                  <a:pt x="676" y="728"/>
                  <a:pt x="676" y="728"/>
                </a:cubicBezTo>
                <a:cubicBezTo>
                  <a:pt x="675" y="729"/>
                  <a:pt x="674" y="728"/>
                  <a:pt x="674" y="729"/>
                </a:cubicBezTo>
                <a:moveTo>
                  <a:pt x="677" y="726"/>
                </a:moveTo>
                <a:cubicBezTo>
                  <a:pt x="675" y="726"/>
                  <a:pt x="675" y="726"/>
                  <a:pt x="675" y="726"/>
                </a:cubicBezTo>
                <a:cubicBezTo>
                  <a:pt x="675" y="726"/>
                  <a:pt x="675" y="726"/>
                  <a:pt x="676" y="726"/>
                </a:cubicBezTo>
                <a:cubicBezTo>
                  <a:pt x="676" y="726"/>
                  <a:pt x="676" y="726"/>
                  <a:pt x="676" y="726"/>
                </a:cubicBezTo>
                <a:cubicBezTo>
                  <a:pt x="676" y="726"/>
                  <a:pt x="677" y="726"/>
                  <a:pt x="677" y="726"/>
                </a:cubicBezTo>
                <a:cubicBezTo>
                  <a:pt x="677" y="726"/>
                  <a:pt x="677" y="726"/>
                  <a:pt x="677" y="726"/>
                </a:cubicBezTo>
                <a:cubicBezTo>
                  <a:pt x="677" y="726"/>
                  <a:pt x="677" y="726"/>
                  <a:pt x="677" y="726"/>
                </a:cubicBezTo>
                <a:moveTo>
                  <a:pt x="404" y="724"/>
                </a:moveTo>
                <a:cubicBezTo>
                  <a:pt x="404" y="723"/>
                  <a:pt x="402" y="724"/>
                  <a:pt x="403" y="722"/>
                </a:cubicBezTo>
                <a:cubicBezTo>
                  <a:pt x="404" y="724"/>
                  <a:pt x="404" y="724"/>
                  <a:pt x="404" y="724"/>
                </a:cubicBezTo>
                <a:moveTo>
                  <a:pt x="675" y="724"/>
                </a:moveTo>
                <a:cubicBezTo>
                  <a:pt x="674" y="722"/>
                  <a:pt x="677" y="724"/>
                  <a:pt x="676" y="722"/>
                </a:cubicBezTo>
                <a:cubicBezTo>
                  <a:pt x="678" y="722"/>
                  <a:pt x="678" y="722"/>
                  <a:pt x="678" y="722"/>
                </a:cubicBezTo>
                <a:cubicBezTo>
                  <a:pt x="675" y="724"/>
                  <a:pt x="675" y="724"/>
                  <a:pt x="675" y="724"/>
                </a:cubicBezTo>
                <a:moveTo>
                  <a:pt x="295" y="717"/>
                </a:moveTo>
                <a:cubicBezTo>
                  <a:pt x="296" y="715"/>
                  <a:pt x="296" y="715"/>
                  <a:pt x="296" y="715"/>
                </a:cubicBezTo>
                <a:cubicBezTo>
                  <a:pt x="297" y="716"/>
                  <a:pt x="297" y="716"/>
                  <a:pt x="297" y="716"/>
                </a:cubicBezTo>
                <a:cubicBezTo>
                  <a:pt x="295" y="717"/>
                  <a:pt x="295" y="717"/>
                  <a:pt x="295" y="717"/>
                </a:cubicBezTo>
                <a:moveTo>
                  <a:pt x="569" y="714"/>
                </a:moveTo>
                <a:cubicBezTo>
                  <a:pt x="569" y="714"/>
                  <a:pt x="568" y="714"/>
                  <a:pt x="568" y="713"/>
                </a:cubicBezTo>
                <a:cubicBezTo>
                  <a:pt x="568" y="713"/>
                  <a:pt x="569" y="713"/>
                  <a:pt x="570" y="713"/>
                </a:cubicBezTo>
                <a:cubicBezTo>
                  <a:pt x="571" y="713"/>
                  <a:pt x="571" y="713"/>
                  <a:pt x="571" y="713"/>
                </a:cubicBezTo>
                <a:cubicBezTo>
                  <a:pt x="571" y="713"/>
                  <a:pt x="570" y="714"/>
                  <a:pt x="569" y="714"/>
                </a:cubicBezTo>
                <a:moveTo>
                  <a:pt x="298" y="713"/>
                </a:moveTo>
                <a:cubicBezTo>
                  <a:pt x="297" y="712"/>
                  <a:pt x="298" y="712"/>
                  <a:pt x="298" y="711"/>
                </a:cubicBezTo>
                <a:cubicBezTo>
                  <a:pt x="298" y="711"/>
                  <a:pt x="298" y="711"/>
                  <a:pt x="298" y="711"/>
                </a:cubicBezTo>
                <a:cubicBezTo>
                  <a:pt x="299" y="711"/>
                  <a:pt x="299" y="712"/>
                  <a:pt x="299" y="712"/>
                </a:cubicBezTo>
                <a:cubicBezTo>
                  <a:pt x="300" y="711"/>
                  <a:pt x="301" y="712"/>
                  <a:pt x="302" y="711"/>
                </a:cubicBezTo>
                <a:cubicBezTo>
                  <a:pt x="301" y="712"/>
                  <a:pt x="301" y="712"/>
                  <a:pt x="301" y="712"/>
                </a:cubicBezTo>
                <a:cubicBezTo>
                  <a:pt x="301" y="712"/>
                  <a:pt x="301" y="713"/>
                  <a:pt x="301" y="713"/>
                </a:cubicBezTo>
                <a:cubicBezTo>
                  <a:pt x="301" y="713"/>
                  <a:pt x="301" y="714"/>
                  <a:pt x="301" y="714"/>
                </a:cubicBezTo>
                <a:cubicBezTo>
                  <a:pt x="301" y="712"/>
                  <a:pt x="301" y="712"/>
                  <a:pt x="301" y="712"/>
                </a:cubicBezTo>
                <a:cubicBezTo>
                  <a:pt x="300" y="713"/>
                  <a:pt x="299" y="712"/>
                  <a:pt x="298" y="713"/>
                </a:cubicBezTo>
                <a:moveTo>
                  <a:pt x="708" y="710"/>
                </a:moveTo>
                <a:cubicBezTo>
                  <a:pt x="707" y="710"/>
                  <a:pt x="707" y="710"/>
                  <a:pt x="707" y="710"/>
                </a:cubicBezTo>
                <a:cubicBezTo>
                  <a:pt x="707" y="710"/>
                  <a:pt x="708" y="709"/>
                  <a:pt x="708" y="709"/>
                </a:cubicBezTo>
                <a:cubicBezTo>
                  <a:pt x="708" y="709"/>
                  <a:pt x="708" y="709"/>
                  <a:pt x="708" y="710"/>
                </a:cubicBezTo>
                <a:moveTo>
                  <a:pt x="289" y="710"/>
                </a:moveTo>
                <a:cubicBezTo>
                  <a:pt x="287" y="709"/>
                  <a:pt x="287" y="709"/>
                  <a:pt x="287" y="709"/>
                </a:cubicBezTo>
                <a:cubicBezTo>
                  <a:pt x="287" y="708"/>
                  <a:pt x="287" y="708"/>
                  <a:pt x="287" y="708"/>
                </a:cubicBezTo>
                <a:cubicBezTo>
                  <a:pt x="288" y="708"/>
                  <a:pt x="288" y="708"/>
                  <a:pt x="288" y="708"/>
                </a:cubicBezTo>
                <a:cubicBezTo>
                  <a:pt x="289" y="708"/>
                  <a:pt x="288" y="709"/>
                  <a:pt x="289" y="710"/>
                </a:cubicBezTo>
                <a:moveTo>
                  <a:pt x="274" y="705"/>
                </a:moveTo>
                <a:cubicBezTo>
                  <a:pt x="273" y="703"/>
                  <a:pt x="273" y="703"/>
                  <a:pt x="273" y="703"/>
                </a:cubicBezTo>
                <a:cubicBezTo>
                  <a:pt x="276" y="705"/>
                  <a:pt x="276" y="705"/>
                  <a:pt x="276" y="705"/>
                </a:cubicBezTo>
                <a:cubicBezTo>
                  <a:pt x="274" y="705"/>
                  <a:pt x="274" y="705"/>
                  <a:pt x="274" y="705"/>
                </a:cubicBezTo>
                <a:moveTo>
                  <a:pt x="722" y="699"/>
                </a:moveTo>
                <a:cubicBezTo>
                  <a:pt x="720" y="697"/>
                  <a:pt x="720" y="697"/>
                  <a:pt x="720" y="697"/>
                </a:cubicBezTo>
                <a:cubicBezTo>
                  <a:pt x="722" y="698"/>
                  <a:pt x="722" y="698"/>
                  <a:pt x="722" y="698"/>
                </a:cubicBezTo>
                <a:cubicBezTo>
                  <a:pt x="722" y="699"/>
                  <a:pt x="722" y="699"/>
                  <a:pt x="722" y="699"/>
                </a:cubicBezTo>
                <a:moveTo>
                  <a:pt x="261" y="695"/>
                </a:moveTo>
                <a:cubicBezTo>
                  <a:pt x="260" y="695"/>
                  <a:pt x="261" y="693"/>
                  <a:pt x="261" y="693"/>
                </a:cubicBezTo>
                <a:cubicBezTo>
                  <a:pt x="261" y="693"/>
                  <a:pt x="261" y="694"/>
                  <a:pt x="262" y="694"/>
                </a:cubicBezTo>
                <a:cubicBezTo>
                  <a:pt x="261" y="694"/>
                  <a:pt x="261" y="695"/>
                  <a:pt x="261" y="695"/>
                </a:cubicBezTo>
                <a:moveTo>
                  <a:pt x="721" y="691"/>
                </a:moveTo>
                <a:cubicBezTo>
                  <a:pt x="720" y="691"/>
                  <a:pt x="720" y="691"/>
                  <a:pt x="720" y="691"/>
                </a:cubicBezTo>
                <a:cubicBezTo>
                  <a:pt x="721" y="691"/>
                  <a:pt x="721" y="691"/>
                  <a:pt x="721" y="691"/>
                </a:cubicBezTo>
                <a:cubicBezTo>
                  <a:pt x="721" y="691"/>
                  <a:pt x="721" y="691"/>
                  <a:pt x="721" y="691"/>
                </a:cubicBezTo>
                <a:moveTo>
                  <a:pt x="213" y="682"/>
                </a:moveTo>
                <a:cubicBezTo>
                  <a:pt x="213" y="679"/>
                  <a:pt x="213" y="679"/>
                  <a:pt x="213" y="679"/>
                </a:cubicBezTo>
                <a:cubicBezTo>
                  <a:pt x="214" y="682"/>
                  <a:pt x="214" y="682"/>
                  <a:pt x="214" y="682"/>
                </a:cubicBezTo>
                <a:cubicBezTo>
                  <a:pt x="213" y="682"/>
                  <a:pt x="213" y="682"/>
                  <a:pt x="213" y="682"/>
                </a:cubicBezTo>
                <a:moveTo>
                  <a:pt x="221" y="681"/>
                </a:moveTo>
                <a:cubicBezTo>
                  <a:pt x="221" y="679"/>
                  <a:pt x="221" y="679"/>
                  <a:pt x="221" y="679"/>
                </a:cubicBezTo>
                <a:cubicBezTo>
                  <a:pt x="222" y="680"/>
                  <a:pt x="222" y="680"/>
                  <a:pt x="222" y="680"/>
                </a:cubicBezTo>
                <a:cubicBezTo>
                  <a:pt x="221" y="681"/>
                  <a:pt x="221" y="681"/>
                  <a:pt x="221" y="681"/>
                </a:cubicBezTo>
                <a:moveTo>
                  <a:pt x="207" y="680"/>
                </a:moveTo>
                <a:cubicBezTo>
                  <a:pt x="207" y="680"/>
                  <a:pt x="206" y="680"/>
                  <a:pt x="206" y="680"/>
                </a:cubicBezTo>
                <a:cubicBezTo>
                  <a:pt x="207" y="679"/>
                  <a:pt x="207" y="679"/>
                  <a:pt x="207" y="679"/>
                </a:cubicBezTo>
                <a:cubicBezTo>
                  <a:pt x="207" y="679"/>
                  <a:pt x="207" y="680"/>
                  <a:pt x="207" y="680"/>
                </a:cubicBezTo>
                <a:cubicBezTo>
                  <a:pt x="207" y="680"/>
                  <a:pt x="207" y="680"/>
                  <a:pt x="207" y="680"/>
                </a:cubicBezTo>
                <a:moveTo>
                  <a:pt x="214" y="672"/>
                </a:moveTo>
                <a:cubicBezTo>
                  <a:pt x="214" y="672"/>
                  <a:pt x="214" y="671"/>
                  <a:pt x="214" y="671"/>
                </a:cubicBezTo>
                <a:cubicBezTo>
                  <a:pt x="215" y="671"/>
                  <a:pt x="215" y="671"/>
                  <a:pt x="215" y="671"/>
                </a:cubicBezTo>
                <a:cubicBezTo>
                  <a:pt x="215" y="671"/>
                  <a:pt x="216" y="671"/>
                  <a:pt x="216" y="672"/>
                </a:cubicBezTo>
                <a:cubicBezTo>
                  <a:pt x="216" y="672"/>
                  <a:pt x="215" y="672"/>
                  <a:pt x="215" y="672"/>
                </a:cubicBezTo>
                <a:cubicBezTo>
                  <a:pt x="215" y="672"/>
                  <a:pt x="215" y="672"/>
                  <a:pt x="214" y="672"/>
                </a:cubicBezTo>
                <a:cubicBezTo>
                  <a:pt x="214" y="672"/>
                  <a:pt x="214" y="672"/>
                  <a:pt x="214" y="672"/>
                </a:cubicBezTo>
                <a:moveTo>
                  <a:pt x="166" y="663"/>
                </a:moveTo>
                <a:cubicBezTo>
                  <a:pt x="166" y="663"/>
                  <a:pt x="167" y="663"/>
                  <a:pt x="167" y="662"/>
                </a:cubicBezTo>
                <a:cubicBezTo>
                  <a:pt x="167" y="661"/>
                  <a:pt x="167" y="661"/>
                  <a:pt x="167" y="661"/>
                </a:cubicBezTo>
                <a:cubicBezTo>
                  <a:pt x="168" y="662"/>
                  <a:pt x="168" y="662"/>
                  <a:pt x="168" y="662"/>
                </a:cubicBezTo>
                <a:cubicBezTo>
                  <a:pt x="166" y="663"/>
                  <a:pt x="166" y="663"/>
                  <a:pt x="166" y="663"/>
                </a:cubicBezTo>
                <a:moveTo>
                  <a:pt x="145" y="661"/>
                </a:moveTo>
                <a:cubicBezTo>
                  <a:pt x="145" y="660"/>
                  <a:pt x="145" y="660"/>
                  <a:pt x="145" y="660"/>
                </a:cubicBezTo>
                <a:cubicBezTo>
                  <a:pt x="145" y="661"/>
                  <a:pt x="145" y="661"/>
                  <a:pt x="145" y="661"/>
                </a:cubicBezTo>
                <a:cubicBezTo>
                  <a:pt x="145" y="661"/>
                  <a:pt x="145" y="661"/>
                  <a:pt x="145" y="661"/>
                </a:cubicBezTo>
                <a:moveTo>
                  <a:pt x="778" y="650"/>
                </a:moveTo>
                <a:cubicBezTo>
                  <a:pt x="779" y="648"/>
                  <a:pt x="779" y="648"/>
                  <a:pt x="779" y="648"/>
                </a:cubicBezTo>
                <a:cubicBezTo>
                  <a:pt x="781" y="652"/>
                  <a:pt x="781" y="652"/>
                  <a:pt x="781" y="652"/>
                </a:cubicBezTo>
                <a:cubicBezTo>
                  <a:pt x="780" y="652"/>
                  <a:pt x="780" y="650"/>
                  <a:pt x="779" y="650"/>
                </a:cubicBezTo>
                <a:cubicBezTo>
                  <a:pt x="778" y="650"/>
                  <a:pt x="778" y="650"/>
                  <a:pt x="778" y="650"/>
                </a:cubicBezTo>
                <a:moveTo>
                  <a:pt x="121" y="639"/>
                </a:moveTo>
                <a:cubicBezTo>
                  <a:pt x="120" y="639"/>
                  <a:pt x="120" y="639"/>
                  <a:pt x="120" y="639"/>
                </a:cubicBezTo>
                <a:cubicBezTo>
                  <a:pt x="120" y="638"/>
                  <a:pt x="121" y="638"/>
                  <a:pt x="121" y="638"/>
                </a:cubicBezTo>
                <a:cubicBezTo>
                  <a:pt x="121" y="638"/>
                  <a:pt x="122" y="638"/>
                  <a:pt x="122" y="638"/>
                </a:cubicBezTo>
                <a:cubicBezTo>
                  <a:pt x="121" y="639"/>
                  <a:pt x="121" y="639"/>
                  <a:pt x="121" y="639"/>
                </a:cubicBezTo>
                <a:moveTo>
                  <a:pt x="823" y="638"/>
                </a:moveTo>
                <a:cubicBezTo>
                  <a:pt x="822" y="638"/>
                  <a:pt x="822" y="638"/>
                  <a:pt x="822" y="638"/>
                </a:cubicBezTo>
                <a:cubicBezTo>
                  <a:pt x="822" y="637"/>
                  <a:pt x="823" y="637"/>
                  <a:pt x="823" y="637"/>
                </a:cubicBezTo>
                <a:cubicBezTo>
                  <a:pt x="823" y="637"/>
                  <a:pt x="824" y="637"/>
                  <a:pt x="824" y="638"/>
                </a:cubicBezTo>
                <a:cubicBezTo>
                  <a:pt x="824" y="638"/>
                  <a:pt x="823" y="638"/>
                  <a:pt x="823" y="638"/>
                </a:cubicBezTo>
                <a:moveTo>
                  <a:pt x="88" y="631"/>
                </a:moveTo>
                <a:cubicBezTo>
                  <a:pt x="88" y="631"/>
                  <a:pt x="88" y="631"/>
                  <a:pt x="88" y="631"/>
                </a:cubicBezTo>
                <a:cubicBezTo>
                  <a:pt x="87" y="630"/>
                  <a:pt x="87" y="630"/>
                  <a:pt x="87" y="630"/>
                </a:cubicBezTo>
                <a:cubicBezTo>
                  <a:pt x="87" y="630"/>
                  <a:pt x="87" y="630"/>
                  <a:pt x="88" y="630"/>
                </a:cubicBezTo>
                <a:cubicBezTo>
                  <a:pt x="88" y="630"/>
                  <a:pt x="88" y="630"/>
                  <a:pt x="88" y="630"/>
                </a:cubicBezTo>
                <a:cubicBezTo>
                  <a:pt x="89" y="630"/>
                  <a:pt x="88" y="631"/>
                  <a:pt x="88" y="631"/>
                </a:cubicBezTo>
                <a:moveTo>
                  <a:pt x="61" y="600"/>
                </a:moveTo>
                <a:cubicBezTo>
                  <a:pt x="61" y="599"/>
                  <a:pt x="61" y="599"/>
                  <a:pt x="61" y="599"/>
                </a:cubicBezTo>
                <a:cubicBezTo>
                  <a:pt x="62" y="599"/>
                  <a:pt x="62" y="599"/>
                  <a:pt x="62" y="599"/>
                </a:cubicBezTo>
                <a:cubicBezTo>
                  <a:pt x="62" y="599"/>
                  <a:pt x="62" y="600"/>
                  <a:pt x="61" y="600"/>
                </a:cubicBezTo>
                <a:moveTo>
                  <a:pt x="894" y="549"/>
                </a:moveTo>
                <a:cubicBezTo>
                  <a:pt x="895" y="549"/>
                  <a:pt x="895" y="549"/>
                  <a:pt x="895" y="549"/>
                </a:cubicBezTo>
                <a:cubicBezTo>
                  <a:pt x="897" y="549"/>
                  <a:pt x="897" y="549"/>
                  <a:pt x="897" y="549"/>
                </a:cubicBezTo>
                <a:cubicBezTo>
                  <a:pt x="894" y="549"/>
                  <a:pt x="894" y="549"/>
                  <a:pt x="894" y="549"/>
                </a:cubicBezTo>
                <a:moveTo>
                  <a:pt x="15" y="492"/>
                </a:moveTo>
                <a:cubicBezTo>
                  <a:pt x="15" y="492"/>
                  <a:pt x="15" y="492"/>
                  <a:pt x="14" y="492"/>
                </a:cubicBezTo>
                <a:cubicBezTo>
                  <a:pt x="15" y="492"/>
                  <a:pt x="15" y="491"/>
                  <a:pt x="16" y="491"/>
                </a:cubicBezTo>
                <a:cubicBezTo>
                  <a:pt x="16" y="491"/>
                  <a:pt x="16" y="492"/>
                  <a:pt x="16" y="492"/>
                </a:cubicBezTo>
                <a:cubicBezTo>
                  <a:pt x="16" y="492"/>
                  <a:pt x="16" y="492"/>
                  <a:pt x="15" y="492"/>
                </a:cubicBezTo>
                <a:moveTo>
                  <a:pt x="907" y="468"/>
                </a:moveTo>
                <a:cubicBezTo>
                  <a:pt x="907" y="466"/>
                  <a:pt x="907" y="466"/>
                  <a:pt x="907" y="466"/>
                </a:cubicBezTo>
                <a:cubicBezTo>
                  <a:pt x="908" y="466"/>
                  <a:pt x="908" y="466"/>
                  <a:pt x="908" y="466"/>
                </a:cubicBezTo>
                <a:cubicBezTo>
                  <a:pt x="907" y="468"/>
                  <a:pt x="907" y="468"/>
                  <a:pt x="907" y="468"/>
                </a:cubicBezTo>
                <a:moveTo>
                  <a:pt x="921" y="452"/>
                </a:moveTo>
                <a:cubicBezTo>
                  <a:pt x="920" y="452"/>
                  <a:pt x="920" y="452"/>
                  <a:pt x="920" y="451"/>
                </a:cubicBezTo>
                <a:cubicBezTo>
                  <a:pt x="921" y="452"/>
                  <a:pt x="921" y="452"/>
                  <a:pt x="921" y="452"/>
                </a:cubicBezTo>
                <a:moveTo>
                  <a:pt x="915" y="447"/>
                </a:moveTo>
                <a:cubicBezTo>
                  <a:pt x="914" y="446"/>
                  <a:pt x="914" y="443"/>
                  <a:pt x="916" y="443"/>
                </a:cubicBezTo>
                <a:cubicBezTo>
                  <a:pt x="915" y="444"/>
                  <a:pt x="916" y="444"/>
                  <a:pt x="916" y="445"/>
                </a:cubicBezTo>
                <a:cubicBezTo>
                  <a:pt x="915" y="445"/>
                  <a:pt x="915" y="446"/>
                  <a:pt x="915" y="447"/>
                </a:cubicBezTo>
                <a:moveTo>
                  <a:pt x="34" y="387"/>
                </a:moveTo>
                <a:cubicBezTo>
                  <a:pt x="34" y="386"/>
                  <a:pt x="34" y="386"/>
                  <a:pt x="34" y="386"/>
                </a:cubicBezTo>
                <a:cubicBezTo>
                  <a:pt x="35" y="386"/>
                  <a:pt x="35" y="386"/>
                  <a:pt x="35" y="386"/>
                </a:cubicBezTo>
                <a:cubicBezTo>
                  <a:pt x="34" y="387"/>
                  <a:pt x="34" y="387"/>
                  <a:pt x="34" y="387"/>
                </a:cubicBezTo>
                <a:moveTo>
                  <a:pt x="21" y="385"/>
                </a:moveTo>
                <a:cubicBezTo>
                  <a:pt x="21" y="384"/>
                  <a:pt x="21" y="384"/>
                  <a:pt x="21" y="384"/>
                </a:cubicBezTo>
                <a:cubicBezTo>
                  <a:pt x="22" y="384"/>
                  <a:pt x="22" y="384"/>
                  <a:pt x="22" y="384"/>
                </a:cubicBezTo>
                <a:cubicBezTo>
                  <a:pt x="21" y="385"/>
                  <a:pt x="21" y="385"/>
                  <a:pt x="21" y="385"/>
                </a:cubicBezTo>
                <a:moveTo>
                  <a:pt x="896" y="367"/>
                </a:moveTo>
                <a:cubicBezTo>
                  <a:pt x="895" y="365"/>
                  <a:pt x="895" y="365"/>
                  <a:pt x="895" y="365"/>
                </a:cubicBezTo>
                <a:cubicBezTo>
                  <a:pt x="896" y="365"/>
                  <a:pt x="896" y="365"/>
                  <a:pt x="896" y="365"/>
                </a:cubicBezTo>
                <a:cubicBezTo>
                  <a:pt x="896" y="367"/>
                  <a:pt x="896" y="367"/>
                  <a:pt x="896" y="367"/>
                </a:cubicBezTo>
                <a:moveTo>
                  <a:pt x="883" y="346"/>
                </a:moveTo>
                <a:cubicBezTo>
                  <a:pt x="884" y="346"/>
                  <a:pt x="884" y="346"/>
                  <a:pt x="885" y="345"/>
                </a:cubicBezTo>
                <a:cubicBezTo>
                  <a:pt x="885" y="345"/>
                  <a:pt x="885" y="344"/>
                  <a:pt x="885" y="344"/>
                </a:cubicBezTo>
                <a:cubicBezTo>
                  <a:pt x="886" y="344"/>
                  <a:pt x="886" y="345"/>
                  <a:pt x="887" y="345"/>
                </a:cubicBezTo>
                <a:cubicBezTo>
                  <a:pt x="887" y="345"/>
                  <a:pt x="887" y="345"/>
                  <a:pt x="886" y="345"/>
                </a:cubicBezTo>
                <a:cubicBezTo>
                  <a:pt x="886" y="345"/>
                  <a:pt x="885" y="345"/>
                  <a:pt x="885" y="346"/>
                </a:cubicBezTo>
                <a:cubicBezTo>
                  <a:pt x="884" y="346"/>
                  <a:pt x="884" y="346"/>
                  <a:pt x="884" y="346"/>
                </a:cubicBezTo>
                <a:cubicBezTo>
                  <a:pt x="883" y="346"/>
                  <a:pt x="883" y="346"/>
                  <a:pt x="883" y="346"/>
                </a:cubicBezTo>
                <a:cubicBezTo>
                  <a:pt x="883" y="346"/>
                  <a:pt x="883" y="346"/>
                  <a:pt x="883" y="346"/>
                </a:cubicBezTo>
                <a:moveTo>
                  <a:pt x="875" y="338"/>
                </a:moveTo>
                <a:cubicBezTo>
                  <a:pt x="874" y="337"/>
                  <a:pt x="874" y="337"/>
                  <a:pt x="874" y="337"/>
                </a:cubicBezTo>
                <a:cubicBezTo>
                  <a:pt x="875" y="337"/>
                  <a:pt x="875" y="337"/>
                  <a:pt x="875" y="337"/>
                </a:cubicBezTo>
                <a:cubicBezTo>
                  <a:pt x="875" y="338"/>
                  <a:pt x="875" y="338"/>
                  <a:pt x="875" y="338"/>
                </a:cubicBezTo>
                <a:moveTo>
                  <a:pt x="877" y="336"/>
                </a:moveTo>
                <a:cubicBezTo>
                  <a:pt x="878" y="335"/>
                  <a:pt x="878" y="335"/>
                  <a:pt x="878" y="335"/>
                </a:cubicBezTo>
                <a:cubicBezTo>
                  <a:pt x="878" y="336"/>
                  <a:pt x="878" y="336"/>
                  <a:pt x="878" y="336"/>
                </a:cubicBezTo>
                <a:cubicBezTo>
                  <a:pt x="877" y="336"/>
                  <a:pt x="877" y="336"/>
                  <a:pt x="877" y="336"/>
                </a:cubicBezTo>
                <a:moveTo>
                  <a:pt x="880" y="335"/>
                </a:moveTo>
                <a:cubicBezTo>
                  <a:pt x="881" y="334"/>
                  <a:pt x="881" y="334"/>
                  <a:pt x="881" y="334"/>
                </a:cubicBezTo>
                <a:cubicBezTo>
                  <a:pt x="881" y="335"/>
                  <a:pt x="881" y="335"/>
                  <a:pt x="881" y="335"/>
                </a:cubicBezTo>
                <a:cubicBezTo>
                  <a:pt x="880" y="335"/>
                  <a:pt x="880" y="335"/>
                  <a:pt x="880" y="335"/>
                </a:cubicBezTo>
                <a:moveTo>
                  <a:pt x="811" y="338"/>
                </a:moveTo>
                <a:cubicBezTo>
                  <a:pt x="809" y="336"/>
                  <a:pt x="814" y="333"/>
                  <a:pt x="815" y="331"/>
                </a:cubicBezTo>
                <a:cubicBezTo>
                  <a:pt x="817" y="334"/>
                  <a:pt x="812" y="335"/>
                  <a:pt x="811" y="338"/>
                </a:cubicBezTo>
                <a:moveTo>
                  <a:pt x="877" y="317"/>
                </a:moveTo>
                <a:cubicBezTo>
                  <a:pt x="875" y="316"/>
                  <a:pt x="875" y="316"/>
                  <a:pt x="875" y="316"/>
                </a:cubicBezTo>
                <a:cubicBezTo>
                  <a:pt x="876" y="316"/>
                  <a:pt x="877" y="317"/>
                  <a:pt x="878" y="317"/>
                </a:cubicBezTo>
                <a:cubicBezTo>
                  <a:pt x="877" y="317"/>
                  <a:pt x="877" y="317"/>
                  <a:pt x="877" y="317"/>
                </a:cubicBezTo>
                <a:moveTo>
                  <a:pt x="32" y="299"/>
                </a:moveTo>
                <a:cubicBezTo>
                  <a:pt x="30" y="296"/>
                  <a:pt x="30" y="296"/>
                  <a:pt x="30" y="296"/>
                </a:cubicBezTo>
                <a:cubicBezTo>
                  <a:pt x="30" y="296"/>
                  <a:pt x="31" y="296"/>
                  <a:pt x="31" y="296"/>
                </a:cubicBezTo>
                <a:cubicBezTo>
                  <a:pt x="32" y="296"/>
                  <a:pt x="33" y="298"/>
                  <a:pt x="32" y="299"/>
                </a:cubicBezTo>
                <a:moveTo>
                  <a:pt x="41" y="271"/>
                </a:moveTo>
                <a:cubicBezTo>
                  <a:pt x="40" y="271"/>
                  <a:pt x="40" y="271"/>
                  <a:pt x="40" y="271"/>
                </a:cubicBezTo>
                <a:cubicBezTo>
                  <a:pt x="40" y="270"/>
                  <a:pt x="40" y="270"/>
                  <a:pt x="40" y="270"/>
                </a:cubicBezTo>
                <a:cubicBezTo>
                  <a:pt x="41" y="270"/>
                  <a:pt x="41" y="271"/>
                  <a:pt x="41" y="271"/>
                </a:cubicBezTo>
                <a:moveTo>
                  <a:pt x="34" y="272"/>
                </a:moveTo>
                <a:cubicBezTo>
                  <a:pt x="36" y="270"/>
                  <a:pt x="36" y="270"/>
                  <a:pt x="36" y="270"/>
                </a:cubicBezTo>
                <a:cubicBezTo>
                  <a:pt x="36" y="271"/>
                  <a:pt x="36" y="271"/>
                  <a:pt x="36" y="271"/>
                </a:cubicBezTo>
                <a:cubicBezTo>
                  <a:pt x="34" y="272"/>
                  <a:pt x="34" y="272"/>
                  <a:pt x="34" y="272"/>
                </a:cubicBezTo>
                <a:moveTo>
                  <a:pt x="32" y="268"/>
                </a:moveTo>
                <a:cubicBezTo>
                  <a:pt x="31" y="268"/>
                  <a:pt x="31" y="267"/>
                  <a:pt x="30" y="267"/>
                </a:cubicBezTo>
                <a:cubicBezTo>
                  <a:pt x="30" y="267"/>
                  <a:pt x="31" y="267"/>
                  <a:pt x="32" y="267"/>
                </a:cubicBezTo>
                <a:cubicBezTo>
                  <a:pt x="32" y="267"/>
                  <a:pt x="32" y="267"/>
                  <a:pt x="32" y="267"/>
                </a:cubicBezTo>
                <a:cubicBezTo>
                  <a:pt x="32" y="267"/>
                  <a:pt x="32" y="268"/>
                  <a:pt x="32" y="268"/>
                </a:cubicBezTo>
                <a:moveTo>
                  <a:pt x="855" y="236"/>
                </a:moveTo>
                <a:cubicBezTo>
                  <a:pt x="854" y="234"/>
                  <a:pt x="854" y="234"/>
                  <a:pt x="854" y="234"/>
                </a:cubicBezTo>
                <a:cubicBezTo>
                  <a:pt x="855" y="235"/>
                  <a:pt x="855" y="235"/>
                  <a:pt x="855" y="236"/>
                </a:cubicBezTo>
                <a:cubicBezTo>
                  <a:pt x="855" y="236"/>
                  <a:pt x="855" y="236"/>
                  <a:pt x="855" y="236"/>
                </a:cubicBezTo>
                <a:moveTo>
                  <a:pt x="854" y="234"/>
                </a:moveTo>
                <a:cubicBezTo>
                  <a:pt x="854" y="234"/>
                  <a:pt x="853" y="234"/>
                  <a:pt x="853" y="234"/>
                </a:cubicBezTo>
                <a:cubicBezTo>
                  <a:pt x="854" y="233"/>
                  <a:pt x="854" y="233"/>
                  <a:pt x="854" y="233"/>
                </a:cubicBezTo>
                <a:cubicBezTo>
                  <a:pt x="854" y="234"/>
                  <a:pt x="854" y="234"/>
                  <a:pt x="854" y="234"/>
                </a:cubicBezTo>
                <a:cubicBezTo>
                  <a:pt x="854" y="234"/>
                  <a:pt x="854" y="234"/>
                  <a:pt x="854" y="234"/>
                </a:cubicBezTo>
                <a:cubicBezTo>
                  <a:pt x="854" y="234"/>
                  <a:pt x="854" y="234"/>
                  <a:pt x="854" y="234"/>
                </a:cubicBezTo>
                <a:cubicBezTo>
                  <a:pt x="854" y="234"/>
                  <a:pt x="854" y="234"/>
                  <a:pt x="854" y="234"/>
                </a:cubicBezTo>
                <a:cubicBezTo>
                  <a:pt x="854" y="234"/>
                  <a:pt x="854" y="234"/>
                  <a:pt x="854" y="234"/>
                </a:cubicBezTo>
                <a:moveTo>
                  <a:pt x="101" y="203"/>
                </a:moveTo>
                <a:cubicBezTo>
                  <a:pt x="101" y="203"/>
                  <a:pt x="99" y="202"/>
                  <a:pt x="98" y="202"/>
                </a:cubicBezTo>
                <a:cubicBezTo>
                  <a:pt x="100" y="202"/>
                  <a:pt x="100" y="202"/>
                  <a:pt x="101" y="203"/>
                </a:cubicBezTo>
                <a:moveTo>
                  <a:pt x="75" y="203"/>
                </a:moveTo>
                <a:cubicBezTo>
                  <a:pt x="75" y="203"/>
                  <a:pt x="75" y="203"/>
                  <a:pt x="74" y="203"/>
                </a:cubicBezTo>
                <a:cubicBezTo>
                  <a:pt x="77" y="201"/>
                  <a:pt x="77" y="201"/>
                  <a:pt x="77" y="201"/>
                </a:cubicBezTo>
                <a:cubicBezTo>
                  <a:pt x="76" y="202"/>
                  <a:pt x="76" y="203"/>
                  <a:pt x="75" y="203"/>
                </a:cubicBezTo>
                <a:moveTo>
                  <a:pt x="100" y="196"/>
                </a:moveTo>
                <a:cubicBezTo>
                  <a:pt x="102" y="195"/>
                  <a:pt x="102" y="195"/>
                  <a:pt x="102" y="195"/>
                </a:cubicBezTo>
                <a:cubicBezTo>
                  <a:pt x="102" y="195"/>
                  <a:pt x="102" y="195"/>
                  <a:pt x="102" y="195"/>
                </a:cubicBezTo>
                <a:cubicBezTo>
                  <a:pt x="100" y="196"/>
                  <a:pt x="100" y="196"/>
                  <a:pt x="100" y="196"/>
                </a:cubicBezTo>
                <a:moveTo>
                  <a:pt x="845" y="195"/>
                </a:moveTo>
                <a:cubicBezTo>
                  <a:pt x="844" y="195"/>
                  <a:pt x="844" y="195"/>
                  <a:pt x="844" y="195"/>
                </a:cubicBezTo>
                <a:cubicBezTo>
                  <a:pt x="844" y="194"/>
                  <a:pt x="844" y="194"/>
                  <a:pt x="845" y="194"/>
                </a:cubicBezTo>
                <a:cubicBezTo>
                  <a:pt x="845" y="194"/>
                  <a:pt x="845" y="194"/>
                  <a:pt x="846" y="195"/>
                </a:cubicBezTo>
                <a:cubicBezTo>
                  <a:pt x="846" y="195"/>
                  <a:pt x="846" y="195"/>
                  <a:pt x="847" y="195"/>
                </a:cubicBezTo>
                <a:cubicBezTo>
                  <a:pt x="847" y="195"/>
                  <a:pt x="847" y="195"/>
                  <a:pt x="847" y="195"/>
                </a:cubicBezTo>
                <a:cubicBezTo>
                  <a:pt x="846" y="195"/>
                  <a:pt x="845" y="195"/>
                  <a:pt x="845" y="195"/>
                </a:cubicBezTo>
                <a:moveTo>
                  <a:pt x="94" y="193"/>
                </a:moveTo>
                <a:cubicBezTo>
                  <a:pt x="91" y="192"/>
                  <a:pt x="91" y="192"/>
                  <a:pt x="91" y="192"/>
                </a:cubicBezTo>
                <a:cubicBezTo>
                  <a:pt x="92" y="192"/>
                  <a:pt x="92" y="192"/>
                  <a:pt x="93" y="192"/>
                </a:cubicBezTo>
                <a:cubicBezTo>
                  <a:pt x="96" y="192"/>
                  <a:pt x="99" y="193"/>
                  <a:pt x="98" y="195"/>
                </a:cubicBezTo>
                <a:cubicBezTo>
                  <a:pt x="94" y="193"/>
                  <a:pt x="94" y="193"/>
                  <a:pt x="94" y="193"/>
                </a:cubicBezTo>
                <a:cubicBezTo>
                  <a:pt x="94" y="193"/>
                  <a:pt x="94" y="193"/>
                  <a:pt x="94" y="193"/>
                </a:cubicBezTo>
                <a:moveTo>
                  <a:pt x="98" y="185"/>
                </a:moveTo>
                <a:cubicBezTo>
                  <a:pt x="93" y="185"/>
                  <a:pt x="93" y="185"/>
                  <a:pt x="93" y="185"/>
                </a:cubicBezTo>
                <a:cubicBezTo>
                  <a:pt x="95" y="183"/>
                  <a:pt x="95" y="183"/>
                  <a:pt x="95" y="183"/>
                </a:cubicBezTo>
                <a:cubicBezTo>
                  <a:pt x="98" y="185"/>
                  <a:pt x="98" y="185"/>
                  <a:pt x="98" y="185"/>
                </a:cubicBezTo>
                <a:moveTo>
                  <a:pt x="838" y="176"/>
                </a:moveTo>
                <a:cubicBezTo>
                  <a:pt x="839" y="175"/>
                  <a:pt x="839" y="175"/>
                  <a:pt x="839" y="175"/>
                </a:cubicBezTo>
                <a:cubicBezTo>
                  <a:pt x="841" y="176"/>
                  <a:pt x="841" y="176"/>
                  <a:pt x="841" y="176"/>
                </a:cubicBezTo>
                <a:cubicBezTo>
                  <a:pt x="838" y="176"/>
                  <a:pt x="838" y="176"/>
                  <a:pt x="838" y="176"/>
                </a:cubicBezTo>
                <a:moveTo>
                  <a:pt x="822" y="168"/>
                </a:moveTo>
                <a:cubicBezTo>
                  <a:pt x="822" y="166"/>
                  <a:pt x="822" y="166"/>
                  <a:pt x="822" y="166"/>
                </a:cubicBezTo>
                <a:cubicBezTo>
                  <a:pt x="823" y="168"/>
                  <a:pt x="823" y="168"/>
                  <a:pt x="823" y="168"/>
                </a:cubicBezTo>
                <a:cubicBezTo>
                  <a:pt x="822" y="168"/>
                  <a:pt x="822" y="168"/>
                  <a:pt x="822" y="168"/>
                </a:cubicBezTo>
                <a:moveTo>
                  <a:pt x="275" y="166"/>
                </a:moveTo>
                <a:cubicBezTo>
                  <a:pt x="275" y="166"/>
                  <a:pt x="275" y="165"/>
                  <a:pt x="276" y="165"/>
                </a:cubicBezTo>
                <a:cubicBezTo>
                  <a:pt x="276" y="165"/>
                  <a:pt x="276" y="165"/>
                  <a:pt x="277" y="165"/>
                </a:cubicBezTo>
                <a:cubicBezTo>
                  <a:pt x="277" y="165"/>
                  <a:pt x="277" y="165"/>
                  <a:pt x="276" y="165"/>
                </a:cubicBezTo>
                <a:cubicBezTo>
                  <a:pt x="276" y="165"/>
                  <a:pt x="276" y="166"/>
                  <a:pt x="275" y="166"/>
                </a:cubicBezTo>
                <a:moveTo>
                  <a:pt x="280" y="165"/>
                </a:moveTo>
                <a:cubicBezTo>
                  <a:pt x="278" y="164"/>
                  <a:pt x="278" y="164"/>
                  <a:pt x="278" y="164"/>
                </a:cubicBezTo>
                <a:cubicBezTo>
                  <a:pt x="280" y="164"/>
                  <a:pt x="280" y="164"/>
                  <a:pt x="280" y="164"/>
                </a:cubicBezTo>
                <a:cubicBezTo>
                  <a:pt x="280" y="165"/>
                  <a:pt x="280" y="165"/>
                  <a:pt x="280" y="165"/>
                </a:cubicBezTo>
                <a:moveTo>
                  <a:pt x="145" y="165"/>
                </a:moveTo>
                <a:cubicBezTo>
                  <a:pt x="143" y="163"/>
                  <a:pt x="143" y="163"/>
                  <a:pt x="143" y="163"/>
                </a:cubicBezTo>
                <a:cubicBezTo>
                  <a:pt x="143" y="163"/>
                  <a:pt x="143" y="163"/>
                  <a:pt x="143" y="163"/>
                </a:cubicBezTo>
                <a:cubicBezTo>
                  <a:pt x="143" y="163"/>
                  <a:pt x="143" y="163"/>
                  <a:pt x="143" y="163"/>
                </a:cubicBezTo>
                <a:cubicBezTo>
                  <a:pt x="145" y="164"/>
                  <a:pt x="145" y="164"/>
                  <a:pt x="145" y="164"/>
                </a:cubicBezTo>
                <a:cubicBezTo>
                  <a:pt x="145" y="165"/>
                  <a:pt x="145" y="165"/>
                  <a:pt x="145" y="165"/>
                </a:cubicBezTo>
                <a:moveTo>
                  <a:pt x="282" y="169"/>
                </a:moveTo>
                <a:cubicBezTo>
                  <a:pt x="280" y="167"/>
                  <a:pt x="283" y="167"/>
                  <a:pt x="283" y="165"/>
                </a:cubicBezTo>
                <a:cubicBezTo>
                  <a:pt x="283" y="164"/>
                  <a:pt x="283" y="163"/>
                  <a:pt x="283" y="162"/>
                </a:cubicBezTo>
                <a:cubicBezTo>
                  <a:pt x="283" y="164"/>
                  <a:pt x="283" y="164"/>
                  <a:pt x="283" y="164"/>
                </a:cubicBezTo>
                <a:cubicBezTo>
                  <a:pt x="283" y="164"/>
                  <a:pt x="283" y="165"/>
                  <a:pt x="283" y="165"/>
                </a:cubicBezTo>
                <a:cubicBezTo>
                  <a:pt x="284" y="166"/>
                  <a:pt x="283" y="168"/>
                  <a:pt x="282" y="169"/>
                </a:cubicBezTo>
                <a:moveTo>
                  <a:pt x="130" y="164"/>
                </a:moveTo>
                <a:cubicBezTo>
                  <a:pt x="132" y="162"/>
                  <a:pt x="132" y="162"/>
                  <a:pt x="132" y="162"/>
                </a:cubicBezTo>
                <a:cubicBezTo>
                  <a:pt x="132" y="163"/>
                  <a:pt x="132" y="163"/>
                  <a:pt x="132" y="163"/>
                </a:cubicBezTo>
                <a:cubicBezTo>
                  <a:pt x="130" y="164"/>
                  <a:pt x="130" y="164"/>
                  <a:pt x="130" y="164"/>
                </a:cubicBezTo>
                <a:moveTo>
                  <a:pt x="815" y="161"/>
                </a:moveTo>
                <a:cubicBezTo>
                  <a:pt x="814" y="161"/>
                  <a:pt x="814" y="161"/>
                  <a:pt x="814" y="161"/>
                </a:cubicBezTo>
                <a:cubicBezTo>
                  <a:pt x="814" y="160"/>
                  <a:pt x="815" y="160"/>
                  <a:pt x="815" y="160"/>
                </a:cubicBezTo>
                <a:cubicBezTo>
                  <a:pt x="815" y="160"/>
                  <a:pt x="815" y="160"/>
                  <a:pt x="816" y="160"/>
                </a:cubicBezTo>
                <a:cubicBezTo>
                  <a:pt x="815" y="161"/>
                  <a:pt x="815" y="161"/>
                  <a:pt x="815" y="161"/>
                </a:cubicBezTo>
                <a:moveTo>
                  <a:pt x="174" y="156"/>
                </a:moveTo>
                <a:cubicBezTo>
                  <a:pt x="171" y="155"/>
                  <a:pt x="171" y="155"/>
                  <a:pt x="171" y="155"/>
                </a:cubicBezTo>
                <a:cubicBezTo>
                  <a:pt x="173" y="154"/>
                  <a:pt x="173" y="154"/>
                  <a:pt x="173" y="154"/>
                </a:cubicBezTo>
                <a:cubicBezTo>
                  <a:pt x="174" y="156"/>
                  <a:pt x="174" y="156"/>
                  <a:pt x="174" y="156"/>
                </a:cubicBezTo>
                <a:moveTo>
                  <a:pt x="241" y="155"/>
                </a:moveTo>
                <a:cubicBezTo>
                  <a:pt x="240" y="153"/>
                  <a:pt x="240" y="153"/>
                  <a:pt x="240" y="153"/>
                </a:cubicBezTo>
                <a:cubicBezTo>
                  <a:pt x="241" y="155"/>
                  <a:pt x="241" y="155"/>
                  <a:pt x="241" y="155"/>
                </a:cubicBezTo>
                <a:cubicBezTo>
                  <a:pt x="241" y="155"/>
                  <a:pt x="241" y="155"/>
                  <a:pt x="241" y="155"/>
                </a:cubicBezTo>
                <a:moveTo>
                  <a:pt x="283" y="162"/>
                </a:moveTo>
                <a:cubicBezTo>
                  <a:pt x="281" y="157"/>
                  <a:pt x="281" y="157"/>
                  <a:pt x="281" y="157"/>
                </a:cubicBezTo>
                <a:cubicBezTo>
                  <a:pt x="288" y="152"/>
                  <a:pt x="288" y="152"/>
                  <a:pt x="288" y="152"/>
                </a:cubicBezTo>
                <a:cubicBezTo>
                  <a:pt x="282" y="158"/>
                  <a:pt x="282" y="158"/>
                  <a:pt x="282" y="158"/>
                </a:cubicBezTo>
                <a:cubicBezTo>
                  <a:pt x="282" y="159"/>
                  <a:pt x="282" y="161"/>
                  <a:pt x="283" y="162"/>
                </a:cubicBezTo>
                <a:moveTo>
                  <a:pt x="804" y="151"/>
                </a:moveTo>
                <a:cubicBezTo>
                  <a:pt x="802" y="150"/>
                  <a:pt x="802" y="150"/>
                  <a:pt x="802" y="150"/>
                </a:cubicBezTo>
                <a:cubicBezTo>
                  <a:pt x="802" y="150"/>
                  <a:pt x="802" y="150"/>
                  <a:pt x="803" y="150"/>
                </a:cubicBezTo>
                <a:cubicBezTo>
                  <a:pt x="804" y="150"/>
                  <a:pt x="805" y="150"/>
                  <a:pt x="804" y="151"/>
                </a:cubicBezTo>
                <a:moveTo>
                  <a:pt x="176" y="148"/>
                </a:moveTo>
                <a:cubicBezTo>
                  <a:pt x="175" y="147"/>
                  <a:pt x="175" y="147"/>
                  <a:pt x="175" y="147"/>
                </a:cubicBezTo>
                <a:cubicBezTo>
                  <a:pt x="176" y="148"/>
                  <a:pt x="176" y="148"/>
                  <a:pt x="176" y="148"/>
                </a:cubicBezTo>
                <a:cubicBezTo>
                  <a:pt x="176" y="148"/>
                  <a:pt x="176" y="148"/>
                  <a:pt x="176" y="148"/>
                </a:cubicBezTo>
                <a:moveTo>
                  <a:pt x="235" y="149"/>
                </a:moveTo>
                <a:cubicBezTo>
                  <a:pt x="235" y="147"/>
                  <a:pt x="235" y="147"/>
                  <a:pt x="235" y="147"/>
                </a:cubicBezTo>
                <a:cubicBezTo>
                  <a:pt x="236" y="149"/>
                  <a:pt x="236" y="149"/>
                  <a:pt x="236" y="149"/>
                </a:cubicBezTo>
                <a:cubicBezTo>
                  <a:pt x="236" y="148"/>
                  <a:pt x="236" y="148"/>
                  <a:pt x="236" y="148"/>
                </a:cubicBezTo>
                <a:cubicBezTo>
                  <a:pt x="236" y="148"/>
                  <a:pt x="235" y="149"/>
                  <a:pt x="235" y="149"/>
                </a:cubicBezTo>
                <a:moveTo>
                  <a:pt x="176" y="145"/>
                </a:moveTo>
                <a:cubicBezTo>
                  <a:pt x="176" y="145"/>
                  <a:pt x="176" y="145"/>
                  <a:pt x="176" y="145"/>
                </a:cubicBezTo>
                <a:cubicBezTo>
                  <a:pt x="177" y="145"/>
                  <a:pt x="177" y="145"/>
                  <a:pt x="177" y="145"/>
                </a:cubicBezTo>
                <a:cubicBezTo>
                  <a:pt x="176" y="145"/>
                  <a:pt x="176" y="145"/>
                  <a:pt x="176" y="145"/>
                </a:cubicBezTo>
                <a:moveTo>
                  <a:pt x="224" y="137"/>
                </a:moveTo>
                <a:cubicBezTo>
                  <a:pt x="222" y="136"/>
                  <a:pt x="222" y="136"/>
                  <a:pt x="222" y="136"/>
                </a:cubicBezTo>
                <a:cubicBezTo>
                  <a:pt x="224" y="137"/>
                  <a:pt x="224" y="137"/>
                  <a:pt x="224" y="137"/>
                </a:cubicBezTo>
                <a:cubicBezTo>
                  <a:pt x="224" y="137"/>
                  <a:pt x="224" y="137"/>
                  <a:pt x="224" y="137"/>
                </a:cubicBezTo>
                <a:moveTo>
                  <a:pt x="753" y="116"/>
                </a:moveTo>
                <a:cubicBezTo>
                  <a:pt x="753" y="116"/>
                  <a:pt x="754" y="116"/>
                  <a:pt x="754" y="116"/>
                </a:cubicBezTo>
                <a:cubicBezTo>
                  <a:pt x="755" y="116"/>
                  <a:pt x="757" y="116"/>
                  <a:pt x="755" y="118"/>
                </a:cubicBezTo>
                <a:cubicBezTo>
                  <a:pt x="755" y="118"/>
                  <a:pt x="755" y="118"/>
                  <a:pt x="755" y="118"/>
                </a:cubicBezTo>
                <a:cubicBezTo>
                  <a:pt x="755" y="118"/>
                  <a:pt x="755" y="117"/>
                  <a:pt x="754" y="117"/>
                </a:cubicBezTo>
                <a:cubicBezTo>
                  <a:pt x="754" y="117"/>
                  <a:pt x="754" y="116"/>
                  <a:pt x="753" y="116"/>
                </a:cubicBezTo>
                <a:cubicBezTo>
                  <a:pt x="753" y="116"/>
                  <a:pt x="753" y="116"/>
                  <a:pt x="753" y="116"/>
                </a:cubicBezTo>
                <a:moveTo>
                  <a:pt x="315" y="116"/>
                </a:moveTo>
                <a:cubicBezTo>
                  <a:pt x="315" y="116"/>
                  <a:pt x="316" y="115"/>
                  <a:pt x="316" y="115"/>
                </a:cubicBezTo>
                <a:cubicBezTo>
                  <a:pt x="316" y="115"/>
                  <a:pt x="316" y="115"/>
                  <a:pt x="316" y="115"/>
                </a:cubicBezTo>
                <a:cubicBezTo>
                  <a:pt x="317" y="115"/>
                  <a:pt x="317" y="115"/>
                  <a:pt x="317" y="115"/>
                </a:cubicBezTo>
                <a:cubicBezTo>
                  <a:pt x="317" y="115"/>
                  <a:pt x="317" y="116"/>
                  <a:pt x="316" y="116"/>
                </a:cubicBezTo>
                <a:cubicBezTo>
                  <a:pt x="316" y="116"/>
                  <a:pt x="316" y="116"/>
                  <a:pt x="316" y="116"/>
                </a:cubicBezTo>
                <a:cubicBezTo>
                  <a:pt x="315" y="115"/>
                  <a:pt x="315" y="115"/>
                  <a:pt x="315" y="115"/>
                </a:cubicBezTo>
                <a:cubicBezTo>
                  <a:pt x="315" y="116"/>
                  <a:pt x="315" y="116"/>
                  <a:pt x="315" y="116"/>
                </a:cubicBezTo>
                <a:moveTo>
                  <a:pt x="262" y="109"/>
                </a:moveTo>
                <a:cubicBezTo>
                  <a:pt x="263" y="108"/>
                  <a:pt x="263" y="108"/>
                  <a:pt x="263" y="108"/>
                </a:cubicBezTo>
                <a:cubicBezTo>
                  <a:pt x="263" y="109"/>
                  <a:pt x="263" y="109"/>
                  <a:pt x="263" y="109"/>
                </a:cubicBezTo>
                <a:cubicBezTo>
                  <a:pt x="262" y="109"/>
                  <a:pt x="262" y="109"/>
                  <a:pt x="262" y="109"/>
                </a:cubicBezTo>
                <a:moveTo>
                  <a:pt x="744" y="107"/>
                </a:moveTo>
                <a:cubicBezTo>
                  <a:pt x="741" y="106"/>
                  <a:pt x="741" y="106"/>
                  <a:pt x="741" y="106"/>
                </a:cubicBezTo>
                <a:cubicBezTo>
                  <a:pt x="746" y="106"/>
                  <a:pt x="746" y="106"/>
                  <a:pt x="746" y="106"/>
                </a:cubicBezTo>
                <a:cubicBezTo>
                  <a:pt x="744" y="107"/>
                  <a:pt x="744" y="107"/>
                  <a:pt x="744" y="107"/>
                </a:cubicBezTo>
                <a:moveTo>
                  <a:pt x="744" y="105"/>
                </a:moveTo>
                <a:cubicBezTo>
                  <a:pt x="744" y="104"/>
                  <a:pt x="744" y="104"/>
                  <a:pt x="744" y="104"/>
                </a:cubicBezTo>
                <a:cubicBezTo>
                  <a:pt x="744" y="104"/>
                  <a:pt x="745" y="104"/>
                  <a:pt x="745" y="103"/>
                </a:cubicBezTo>
                <a:cubicBezTo>
                  <a:pt x="746" y="103"/>
                  <a:pt x="746" y="102"/>
                  <a:pt x="746" y="102"/>
                </a:cubicBezTo>
                <a:cubicBezTo>
                  <a:pt x="746" y="103"/>
                  <a:pt x="746" y="103"/>
                  <a:pt x="745" y="103"/>
                </a:cubicBezTo>
                <a:cubicBezTo>
                  <a:pt x="745" y="104"/>
                  <a:pt x="745" y="104"/>
                  <a:pt x="744" y="105"/>
                </a:cubicBezTo>
                <a:moveTo>
                  <a:pt x="300" y="103"/>
                </a:moveTo>
                <a:cubicBezTo>
                  <a:pt x="300" y="101"/>
                  <a:pt x="300" y="101"/>
                  <a:pt x="300" y="101"/>
                </a:cubicBezTo>
                <a:cubicBezTo>
                  <a:pt x="301" y="101"/>
                  <a:pt x="301" y="101"/>
                  <a:pt x="301" y="101"/>
                </a:cubicBezTo>
                <a:cubicBezTo>
                  <a:pt x="300" y="103"/>
                  <a:pt x="300" y="103"/>
                  <a:pt x="300" y="103"/>
                </a:cubicBezTo>
                <a:moveTo>
                  <a:pt x="289" y="101"/>
                </a:moveTo>
                <a:cubicBezTo>
                  <a:pt x="290" y="101"/>
                  <a:pt x="290" y="101"/>
                  <a:pt x="290" y="101"/>
                </a:cubicBezTo>
                <a:cubicBezTo>
                  <a:pt x="292" y="101"/>
                  <a:pt x="292" y="101"/>
                  <a:pt x="292" y="101"/>
                </a:cubicBezTo>
                <a:cubicBezTo>
                  <a:pt x="289" y="101"/>
                  <a:pt x="289" y="101"/>
                  <a:pt x="289" y="101"/>
                </a:cubicBezTo>
                <a:moveTo>
                  <a:pt x="730" y="85"/>
                </a:moveTo>
                <a:cubicBezTo>
                  <a:pt x="730" y="85"/>
                  <a:pt x="731" y="85"/>
                  <a:pt x="731" y="84"/>
                </a:cubicBezTo>
                <a:cubicBezTo>
                  <a:pt x="731" y="83"/>
                  <a:pt x="731" y="83"/>
                  <a:pt x="731" y="83"/>
                </a:cubicBezTo>
                <a:cubicBezTo>
                  <a:pt x="731" y="86"/>
                  <a:pt x="733" y="88"/>
                  <a:pt x="732" y="90"/>
                </a:cubicBezTo>
                <a:cubicBezTo>
                  <a:pt x="731" y="90"/>
                  <a:pt x="731" y="90"/>
                  <a:pt x="731" y="90"/>
                </a:cubicBezTo>
                <a:cubicBezTo>
                  <a:pt x="732" y="89"/>
                  <a:pt x="732" y="89"/>
                  <a:pt x="732" y="87"/>
                </a:cubicBezTo>
                <a:cubicBezTo>
                  <a:pt x="732" y="87"/>
                  <a:pt x="732" y="87"/>
                  <a:pt x="731" y="87"/>
                </a:cubicBezTo>
                <a:cubicBezTo>
                  <a:pt x="731" y="87"/>
                  <a:pt x="731" y="87"/>
                  <a:pt x="731" y="87"/>
                </a:cubicBezTo>
                <a:cubicBezTo>
                  <a:pt x="730" y="86"/>
                  <a:pt x="730" y="86"/>
                  <a:pt x="730" y="86"/>
                </a:cubicBezTo>
                <a:cubicBezTo>
                  <a:pt x="730" y="87"/>
                  <a:pt x="729" y="87"/>
                  <a:pt x="729" y="87"/>
                </a:cubicBezTo>
                <a:cubicBezTo>
                  <a:pt x="729" y="87"/>
                  <a:pt x="729" y="87"/>
                  <a:pt x="728" y="87"/>
                </a:cubicBezTo>
                <a:cubicBezTo>
                  <a:pt x="728" y="86"/>
                  <a:pt x="728" y="86"/>
                  <a:pt x="727" y="86"/>
                </a:cubicBezTo>
                <a:cubicBezTo>
                  <a:pt x="728" y="85"/>
                  <a:pt x="728" y="84"/>
                  <a:pt x="728" y="83"/>
                </a:cubicBezTo>
                <a:cubicBezTo>
                  <a:pt x="728" y="84"/>
                  <a:pt x="729" y="85"/>
                  <a:pt x="730" y="85"/>
                </a:cubicBezTo>
                <a:moveTo>
                  <a:pt x="723" y="73"/>
                </a:moveTo>
                <a:cubicBezTo>
                  <a:pt x="723" y="73"/>
                  <a:pt x="723" y="73"/>
                  <a:pt x="723" y="73"/>
                </a:cubicBezTo>
                <a:cubicBezTo>
                  <a:pt x="723" y="73"/>
                  <a:pt x="723" y="73"/>
                  <a:pt x="723" y="73"/>
                </a:cubicBezTo>
                <a:cubicBezTo>
                  <a:pt x="723" y="72"/>
                  <a:pt x="723" y="72"/>
                  <a:pt x="723" y="72"/>
                </a:cubicBezTo>
                <a:cubicBezTo>
                  <a:pt x="724" y="72"/>
                  <a:pt x="724" y="72"/>
                  <a:pt x="724" y="72"/>
                </a:cubicBezTo>
                <a:cubicBezTo>
                  <a:pt x="724" y="73"/>
                  <a:pt x="724" y="73"/>
                  <a:pt x="724" y="73"/>
                </a:cubicBezTo>
                <a:cubicBezTo>
                  <a:pt x="726" y="73"/>
                  <a:pt x="726" y="73"/>
                  <a:pt x="726" y="73"/>
                </a:cubicBezTo>
                <a:cubicBezTo>
                  <a:pt x="726" y="74"/>
                  <a:pt x="726" y="74"/>
                  <a:pt x="726" y="74"/>
                </a:cubicBezTo>
                <a:cubicBezTo>
                  <a:pt x="723" y="73"/>
                  <a:pt x="723" y="73"/>
                  <a:pt x="723" y="73"/>
                </a:cubicBezTo>
                <a:cubicBezTo>
                  <a:pt x="723" y="73"/>
                  <a:pt x="723" y="73"/>
                  <a:pt x="723" y="73"/>
                </a:cubicBezTo>
                <a:cubicBezTo>
                  <a:pt x="722" y="73"/>
                  <a:pt x="722" y="73"/>
                  <a:pt x="722" y="73"/>
                </a:cubicBezTo>
                <a:cubicBezTo>
                  <a:pt x="721" y="73"/>
                  <a:pt x="721" y="73"/>
                  <a:pt x="721" y="73"/>
                </a:cubicBezTo>
                <a:cubicBezTo>
                  <a:pt x="721" y="72"/>
                  <a:pt x="722" y="72"/>
                  <a:pt x="722" y="72"/>
                </a:cubicBezTo>
                <a:cubicBezTo>
                  <a:pt x="722" y="72"/>
                  <a:pt x="722" y="73"/>
                  <a:pt x="722" y="73"/>
                </a:cubicBezTo>
                <a:cubicBezTo>
                  <a:pt x="723" y="73"/>
                  <a:pt x="723" y="73"/>
                  <a:pt x="723" y="73"/>
                </a:cubicBezTo>
                <a:moveTo>
                  <a:pt x="725" y="71"/>
                </a:moveTo>
                <a:cubicBezTo>
                  <a:pt x="725" y="71"/>
                  <a:pt x="725" y="71"/>
                  <a:pt x="725" y="71"/>
                </a:cubicBezTo>
                <a:cubicBezTo>
                  <a:pt x="727" y="70"/>
                  <a:pt x="727" y="70"/>
                  <a:pt x="727" y="70"/>
                </a:cubicBezTo>
                <a:cubicBezTo>
                  <a:pt x="727" y="72"/>
                  <a:pt x="729" y="72"/>
                  <a:pt x="727" y="74"/>
                </a:cubicBezTo>
                <a:cubicBezTo>
                  <a:pt x="728" y="73"/>
                  <a:pt x="726" y="71"/>
                  <a:pt x="725" y="71"/>
                </a:cubicBezTo>
                <a:cubicBezTo>
                  <a:pt x="725" y="71"/>
                  <a:pt x="725" y="71"/>
                  <a:pt x="725" y="71"/>
                </a:cubicBezTo>
                <a:moveTo>
                  <a:pt x="316" y="72"/>
                </a:moveTo>
                <a:cubicBezTo>
                  <a:pt x="314" y="70"/>
                  <a:pt x="314" y="70"/>
                  <a:pt x="314" y="70"/>
                </a:cubicBezTo>
                <a:cubicBezTo>
                  <a:pt x="315" y="69"/>
                  <a:pt x="315" y="69"/>
                  <a:pt x="315" y="69"/>
                </a:cubicBezTo>
                <a:cubicBezTo>
                  <a:pt x="316" y="72"/>
                  <a:pt x="316" y="72"/>
                  <a:pt x="316" y="72"/>
                </a:cubicBezTo>
                <a:moveTo>
                  <a:pt x="708" y="67"/>
                </a:moveTo>
                <a:cubicBezTo>
                  <a:pt x="707" y="66"/>
                  <a:pt x="707" y="66"/>
                  <a:pt x="707" y="66"/>
                </a:cubicBezTo>
                <a:cubicBezTo>
                  <a:pt x="708" y="66"/>
                  <a:pt x="708" y="66"/>
                  <a:pt x="708" y="66"/>
                </a:cubicBezTo>
                <a:cubicBezTo>
                  <a:pt x="708" y="67"/>
                  <a:pt x="708" y="67"/>
                  <a:pt x="708" y="67"/>
                </a:cubicBezTo>
                <a:moveTo>
                  <a:pt x="345" y="53"/>
                </a:moveTo>
                <a:cubicBezTo>
                  <a:pt x="345" y="53"/>
                  <a:pt x="345" y="53"/>
                  <a:pt x="346" y="53"/>
                </a:cubicBezTo>
                <a:cubicBezTo>
                  <a:pt x="346" y="53"/>
                  <a:pt x="346" y="53"/>
                  <a:pt x="347" y="53"/>
                </a:cubicBezTo>
                <a:cubicBezTo>
                  <a:pt x="347" y="53"/>
                  <a:pt x="347" y="53"/>
                  <a:pt x="348" y="53"/>
                </a:cubicBezTo>
                <a:cubicBezTo>
                  <a:pt x="348" y="53"/>
                  <a:pt x="347" y="54"/>
                  <a:pt x="346" y="54"/>
                </a:cubicBezTo>
                <a:cubicBezTo>
                  <a:pt x="346" y="54"/>
                  <a:pt x="345" y="53"/>
                  <a:pt x="345" y="53"/>
                </a:cubicBezTo>
                <a:cubicBezTo>
                  <a:pt x="345" y="53"/>
                  <a:pt x="345" y="53"/>
                  <a:pt x="345" y="53"/>
                </a:cubicBezTo>
                <a:moveTo>
                  <a:pt x="352" y="44"/>
                </a:moveTo>
                <a:cubicBezTo>
                  <a:pt x="351" y="43"/>
                  <a:pt x="351" y="43"/>
                  <a:pt x="351" y="43"/>
                </a:cubicBezTo>
                <a:cubicBezTo>
                  <a:pt x="352" y="43"/>
                  <a:pt x="352" y="43"/>
                  <a:pt x="352" y="43"/>
                </a:cubicBezTo>
                <a:cubicBezTo>
                  <a:pt x="352" y="44"/>
                  <a:pt x="352" y="44"/>
                  <a:pt x="352" y="44"/>
                </a:cubicBezTo>
                <a:moveTo>
                  <a:pt x="349" y="43"/>
                </a:moveTo>
                <a:cubicBezTo>
                  <a:pt x="348" y="43"/>
                  <a:pt x="348" y="43"/>
                  <a:pt x="348" y="43"/>
                </a:cubicBezTo>
                <a:cubicBezTo>
                  <a:pt x="349" y="42"/>
                  <a:pt x="349" y="42"/>
                  <a:pt x="349" y="42"/>
                </a:cubicBezTo>
                <a:cubicBezTo>
                  <a:pt x="349" y="43"/>
                  <a:pt x="349" y="43"/>
                  <a:pt x="349" y="43"/>
                </a:cubicBezTo>
                <a:moveTo>
                  <a:pt x="369" y="39"/>
                </a:moveTo>
                <a:cubicBezTo>
                  <a:pt x="368" y="38"/>
                  <a:pt x="368" y="38"/>
                  <a:pt x="368" y="38"/>
                </a:cubicBezTo>
                <a:cubicBezTo>
                  <a:pt x="368" y="38"/>
                  <a:pt x="369" y="38"/>
                  <a:pt x="369" y="39"/>
                </a:cubicBezTo>
                <a:cubicBezTo>
                  <a:pt x="369" y="39"/>
                  <a:pt x="369" y="39"/>
                  <a:pt x="369" y="39"/>
                </a:cubicBezTo>
                <a:moveTo>
                  <a:pt x="623" y="35"/>
                </a:moveTo>
                <a:cubicBezTo>
                  <a:pt x="623" y="35"/>
                  <a:pt x="623" y="35"/>
                  <a:pt x="624" y="35"/>
                </a:cubicBezTo>
                <a:cubicBezTo>
                  <a:pt x="624" y="34"/>
                  <a:pt x="624" y="34"/>
                  <a:pt x="624" y="34"/>
                </a:cubicBezTo>
                <a:cubicBezTo>
                  <a:pt x="624" y="34"/>
                  <a:pt x="625" y="34"/>
                  <a:pt x="625" y="34"/>
                </a:cubicBezTo>
                <a:cubicBezTo>
                  <a:pt x="625" y="35"/>
                  <a:pt x="624" y="36"/>
                  <a:pt x="623" y="36"/>
                </a:cubicBezTo>
                <a:cubicBezTo>
                  <a:pt x="622" y="36"/>
                  <a:pt x="622" y="35"/>
                  <a:pt x="623" y="35"/>
                </a:cubicBezTo>
                <a:cubicBezTo>
                  <a:pt x="623" y="35"/>
                  <a:pt x="623" y="35"/>
                  <a:pt x="623" y="35"/>
                </a:cubicBezTo>
                <a:moveTo>
                  <a:pt x="370" y="26"/>
                </a:moveTo>
                <a:cubicBezTo>
                  <a:pt x="369" y="26"/>
                  <a:pt x="369" y="26"/>
                  <a:pt x="369" y="26"/>
                </a:cubicBezTo>
                <a:cubicBezTo>
                  <a:pt x="370" y="25"/>
                  <a:pt x="370" y="25"/>
                  <a:pt x="370" y="25"/>
                </a:cubicBezTo>
                <a:cubicBezTo>
                  <a:pt x="370" y="26"/>
                  <a:pt x="370" y="26"/>
                  <a:pt x="370" y="26"/>
                </a:cubicBezTo>
                <a:moveTo>
                  <a:pt x="368" y="25"/>
                </a:moveTo>
                <a:cubicBezTo>
                  <a:pt x="368" y="23"/>
                  <a:pt x="368" y="23"/>
                  <a:pt x="368" y="23"/>
                </a:cubicBezTo>
                <a:cubicBezTo>
                  <a:pt x="369" y="24"/>
                  <a:pt x="369" y="24"/>
                  <a:pt x="369" y="24"/>
                </a:cubicBezTo>
                <a:cubicBezTo>
                  <a:pt x="368" y="25"/>
                  <a:pt x="368" y="25"/>
                  <a:pt x="368" y="25"/>
                </a:cubicBezTo>
                <a:moveTo>
                  <a:pt x="605" y="21"/>
                </a:moveTo>
                <a:cubicBezTo>
                  <a:pt x="608" y="20"/>
                  <a:pt x="608" y="20"/>
                  <a:pt x="608" y="20"/>
                </a:cubicBezTo>
                <a:cubicBezTo>
                  <a:pt x="608" y="21"/>
                  <a:pt x="608" y="22"/>
                  <a:pt x="607" y="22"/>
                </a:cubicBezTo>
                <a:cubicBezTo>
                  <a:pt x="607" y="22"/>
                  <a:pt x="606" y="21"/>
                  <a:pt x="606" y="21"/>
                </a:cubicBezTo>
                <a:cubicBezTo>
                  <a:pt x="606" y="21"/>
                  <a:pt x="606" y="21"/>
                  <a:pt x="605" y="21"/>
                </a:cubicBezTo>
                <a:cubicBezTo>
                  <a:pt x="605" y="21"/>
                  <a:pt x="605" y="21"/>
                  <a:pt x="605" y="21"/>
                </a:cubicBezTo>
                <a:moveTo>
                  <a:pt x="478" y="19"/>
                </a:moveTo>
                <a:cubicBezTo>
                  <a:pt x="477" y="18"/>
                  <a:pt x="477" y="18"/>
                  <a:pt x="477" y="18"/>
                </a:cubicBezTo>
                <a:cubicBezTo>
                  <a:pt x="477" y="18"/>
                  <a:pt x="478" y="19"/>
                  <a:pt x="478" y="19"/>
                </a:cubicBezTo>
                <a:moveTo>
                  <a:pt x="581" y="19"/>
                </a:moveTo>
                <a:cubicBezTo>
                  <a:pt x="583" y="16"/>
                  <a:pt x="583" y="16"/>
                  <a:pt x="583" y="16"/>
                </a:cubicBezTo>
                <a:cubicBezTo>
                  <a:pt x="583" y="17"/>
                  <a:pt x="583" y="17"/>
                  <a:pt x="583" y="17"/>
                </a:cubicBezTo>
                <a:cubicBezTo>
                  <a:pt x="581" y="19"/>
                  <a:pt x="581" y="19"/>
                  <a:pt x="581" y="19"/>
                </a:cubicBezTo>
                <a:moveTo>
                  <a:pt x="464" y="18"/>
                </a:moveTo>
                <a:cubicBezTo>
                  <a:pt x="462" y="17"/>
                  <a:pt x="462" y="17"/>
                  <a:pt x="462" y="17"/>
                </a:cubicBezTo>
                <a:cubicBezTo>
                  <a:pt x="463" y="16"/>
                  <a:pt x="463" y="16"/>
                  <a:pt x="463" y="16"/>
                </a:cubicBezTo>
                <a:cubicBezTo>
                  <a:pt x="464" y="18"/>
                  <a:pt x="464" y="18"/>
                  <a:pt x="464" y="18"/>
                </a:cubicBezTo>
                <a:moveTo>
                  <a:pt x="436" y="19"/>
                </a:moveTo>
                <a:cubicBezTo>
                  <a:pt x="434" y="17"/>
                  <a:pt x="436" y="17"/>
                  <a:pt x="435" y="15"/>
                </a:cubicBezTo>
                <a:cubicBezTo>
                  <a:pt x="437" y="16"/>
                  <a:pt x="436" y="17"/>
                  <a:pt x="436" y="19"/>
                </a:cubicBezTo>
                <a:moveTo>
                  <a:pt x="400" y="15"/>
                </a:moveTo>
                <a:cubicBezTo>
                  <a:pt x="399" y="14"/>
                  <a:pt x="399" y="14"/>
                  <a:pt x="399" y="14"/>
                </a:cubicBezTo>
                <a:cubicBezTo>
                  <a:pt x="405" y="14"/>
                  <a:pt x="405" y="14"/>
                  <a:pt x="405" y="14"/>
                </a:cubicBezTo>
                <a:cubicBezTo>
                  <a:pt x="400" y="15"/>
                  <a:pt x="400" y="15"/>
                  <a:pt x="400" y="15"/>
                </a:cubicBezTo>
                <a:moveTo>
                  <a:pt x="440" y="16"/>
                </a:moveTo>
                <a:cubicBezTo>
                  <a:pt x="439" y="15"/>
                  <a:pt x="439" y="15"/>
                  <a:pt x="439" y="15"/>
                </a:cubicBezTo>
                <a:cubicBezTo>
                  <a:pt x="440" y="14"/>
                  <a:pt x="440" y="14"/>
                  <a:pt x="440" y="14"/>
                </a:cubicBezTo>
                <a:cubicBezTo>
                  <a:pt x="440" y="14"/>
                  <a:pt x="440" y="14"/>
                  <a:pt x="440" y="14"/>
                </a:cubicBezTo>
                <a:cubicBezTo>
                  <a:pt x="440" y="16"/>
                  <a:pt x="440" y="16"/>
                  <a:pt x="440" y="16"/>
                </a:cubicBezTo>
                <a:moveTo>
                  <a:pt x="603" y="16"/>
                </a:moveTo>
                <a:cubicBezTo>
                  <a:pt x="602" y="16"/>
                  <a:pt x="602" y="16"/>
                  <a:pt x="602" y="16"/>
                </a:cubicBezTo>
                <a:cubicBezTo>
                  <a:pt x="603" y="14"/>
                  <a:pt x="603" y="14"/>
                  <a:pt x="603" y="14"/>
                </a:cubicBezTo>
                <a:cubicBezTo>
                  <a:pt x="603" y="14"/>
                  <a:pt x="603" y="14"/>
                  <a:pt x="603" y="14"/>
                </a:cubicBezTo>
                <a:cubicBezTo>
                  <a:pt x="603" y="15"/>
                  <a:pt x="603" y="15"/>
                  <a:pt x="603" y="16"/>
                </a:cubicBezTo>
                <a:cubicBezTo>
                  <a:pt x="603" y="16"/>
                  <a:pt x="603" y="16"/>
                  <a:pt x="603" y="16"/>
                </a:cubicBezTo>
                <a:moveTo>
                  <a:pt x="397" y="15"/>
                </a:moveTo>
                <a:cubicBezTo>
                  <a:pt x="394" y="14"/>
                  <a:pt x="394" y="14"/>
                  <a:pt x="394" y="14"/>
                </a:cubicBezTo>
                <a:cubicBezTo>
                  <a:pt x="395" y="13"/>
                  <a:pt x="395" y="13"/>
                  <a:pt x="395" y="13"/>
                </a:cubicBezTo>
                <a:cubicBezTo>
                  <a:pt x="395" y="14"/>
                  <a:pt x="395" y="14"/>
                  <a:pt x="395" y="14"/>
                </a:cubicBezTo>
                <a:cubicBezTo>
                  <a:pt x="397" y="15"/>
                  <a:pt x="397" y="15"/>
                  <a:pt x="397" y="15"/>
                </a:cubicBezTo>
                <a:moveTo>
                  <a:pt x="415" y="13"/>
                </a:moveTo>
                <a:cubicBezTo>
                  <a:pt x="415" y="13"/>
                  <a:pt x="415" y="13"/>
                  <a:pt x="415" y="13"/>
                </a:cubicBezTo>
                <a:cubicBezTo>
                  <a:pt x="415" y="12"/>
                  <a:pt x="415" y="12"/>
                  <a:pt x="415" y="12"/>
                </a:cubicBezTo>
                <a:cubicBezTo>
                  <a:pt x="416" y="12"/>
                  <a:pt x="416" y="12"/>
                  <a:pt x="416" y="12"/>
                </a:cubicBezTo>
                <a:cubicBezTo>
                  <a:pt x="415" y="13"/>
                  <a:pt x="415" y="13"/>
                  <a:pt x="415" y="13"/>
                </a:cubicBezTo>
                <a:moveTo>
                  <a:pt x="410" y="14"/>
                </a:moveTo>
                <a:cubicBezTo>
                  <a:pt x="412" y="14"/>
                  <a:pt x="408" y="13"/>
                  <a:pt x="411" y="12"/>
                </a:cubicBezTo>
                <a:cubicBezTo>
                  <a:pt x="410" y="12"/>
                  <a:pt x="410" y="14"/>
                  <a:pt x="412" y="14"/>
                </a:cubicBezTo>
                <a:cubicBezTo>
                  <a:pt x="412" y="14"/>
                  <a:pt x="412" y="14"/>
                  <a:pt x="412" y="14"/>
                </a:cubicBezTo>
                <a:cubicBezTo>
                  <a:pt x="412" y="14"/>
                  <a:pt x="411" y="15"/>
                  <a:pt x="410" y="15"/>
                </a:cubicBezTo>
                <a:cubicBezTo>
                  <a:pt x="410" y="15"/>
                  <a:pt x="410" y="15"/>
                  <a:pt x="409" y="14"/>
                </a:cubicBezTo>
                <a:cubicBezTo>
                  <a:pt x="410" y="14"/>
                  <a:pt x="410" y="14"/>
                  <a:pt x="410" y="14"/>
                </a:cubicBezTo>
                <a:moveTo>
                  <a:pt x="379" y="13"/>
                </a:moveTo>
                <a:cubicBezTo>
                  <a:pt x="377" y="12"/>
                  <a:pt x="377" y="12"/>
                  <a:pt x="377" y="12"/>
                </a:cubicBezTo>
                <a:cubicBezTo>
                  <a:pt x="377" y="11"/>
                  <a:pt x="378" y="11"/>
                  <a:pt x="378" y="11"/>
                </a:cubicBezTo>
                <a:cubicBezTo>
                  <a:pt x="378" y="11"/>
                  <a:pt x="379" y="11"/>
                  <a:pt x="379" y="11"/>
                </a:cubicBezTo>
                <a:cubicBezTo>
                  <a:pt x="378" y="11"/>
                  <a:pt x="378" y="11"/>
                  <a:pt x="378" y="11"/>
                </a:cubicBezTo>
                <a:cubicBezTo>
                  <a:pt x="379" y="13"/>
                  <a:pt x="379" y="13"/>
                  <a:pt x="379" y="13"/>
                </a:cubicBezTo>
                <a:moveTo>
                  <a:pt x="546" y="10"/>
                </a:moveTo>
                <a:cubicBezTo>
                  <a:pt x="547" y="8"/>
                  <a:pt x="547" y="8"/>
                  <a:pt x="547" y="8"/>
                </a:cubicBezTo>
                <a:cubicBezTo>
                  <a:pt x="546" y="9"/>
                  <a:pt x="546" y="9"/>
                  <a:pt x="546" y="9"/>
                </a:cubicBezTo>
                <a:cubicBezTo>
                  <a:pt x="546" y="10"/>
                  <a:pt x="546" y="10"/>
                  <a:pt x="546" y="10"/>
                </a:cubicBezTo>
                <a:moveTo>
                  <a:pt x="549" y="8"/>
                </a:moveTo>
                <a:cubicBezTo>
                  <a:pt x="549" y="7"/>
                  <a:pt x="549" y="7"/>
                  <a:pt x="549" y="7"/>
                </a:cubicBezTo>
                <a:cubicBezTo>
                  <a:pt x="550" y="7"/>
                  <a:pt x="550" y="7"/>
                  <a:pt x="550" y="7"/>
                </a:cubicBezTo>
                <a:cubicBezTo>
                  <a:pt x="549" y="8"/>
                  <a:pt x="549" y="8"/>
                  <a:pt x="549" y="8"/>
                </a:cubicBezTo>
                <a:moveTo>
                  <a:pt x="423" y="7"/>
                </a:moveTo>
                <a:cubicBezTo>
                  <a:pt x="422" y="7"/>
                  <a:pt x="422" y="7"/>
                  <a:pt x="422" y="7"/>
                </a:cubicBezTo>
                <a:cubicBezTo>
                  <a:pt x="423" y="6"/>
                  <a:pt x="423" y="6"/>
                  <a:pt x="423" y="6"/>
                </a:cubicBezTo>
                <a:cubicBezTo>
                  <a:pt x="423" y="7"/>
                  <a:pt x="423" y="7"/>
                  <a:pt x="423" y="7"/>
                </a:cubicBezTo>
                <a:moveTo>
                  <a:pt x="378" y="7"/>
                </a:moveTo>
                <a:cubicBezTo>
                  <a:pt x="378" y="6"/>
                  <a:pt x="378" y="6"/>
                  <a:pt x="378" y="6"/>
                </a:cubicBezTo>
                <a:cubicBezTo>
                  <a:pt x="380" y="6"/>
                  <a:pt x="380" y="6"/>
                  <a:pt x="380" y="6"/>
                </a:cubicBezTo>
                <a:cubicBezTo>
                  <a:pt x="378" y="7"/>
                  <a:pt x="378" y="7"/>
                  <a:pt x="378" y="7"/>
                </a:cubicBezTo>
                <a:moveTo>
                  <a:pt x="419" y="0"/>
                </a:moveTo>
                <a:cubicBezTo>
                  <a:pt x="416" y="1"/>
                  <a:pt x="418" y="9"/>
                  <a:pt x="414" y="9"/>
                </a:cubicBezTo>
                <a:cubicBezTo>
                  <a:pt x="414" y="9"/>
                  <a:pt x="413" y="9"/>
                  <a:pt x="412" y="9"/>
                </a:cubicBezTo>
                <a:cubicBezTo>
                  <a:pt x="412" y="7"/>
                  <a:pt x="413" y="4"/>
                  <a:pt x="410" y="4"/>
                </a:cubicBezTo>
                <a:cubicBezTo>
                  <a:pt x="412" y="5"/>
                  <a:pt x="410" y="7"/>
                  <a:pt x="412" y="8"/>
                </a:cubicBezTo>
                <a:cubicBezTo>
                  <a:pt x="411" y="8"/>
                  <a:pt x="410" y="8"/>
                  <a:pt x="409" y="8"/>
                </a:cubicBezTo>
                <a:cubicBezTo>
                  <a:pt x="406" y="8"/>
                  <a:pt x="404" y="7"/>
                  <a:pt x="404" y="7"/>
                </a:cubicBezTo>
                <a:cubicBezTo>
                  <a:pt x="404" y="8"/>
                  <a:pt x="404" y="8"/>
                  <a:pt x="404" y="8"/>
                </a:cubicBezTo>
                <a:cubicBezTo>
                  <a:pt x="401" y="9"/>
                  <a:pt x="401" y="9"/>
                  <a:pt x="401" y="9"/>
                </a:cubicBezTo>
                <a:cubicBezTo>
                  <a:pt x="404" y="12"/>
                  <a:pt x="404" y="12"/>
                  <a:pt x="404" y="12"/>
                </a:cubicBezTo>
                <a:cubicBezTo>
                  <a:pt x="404" y="13"/>
                  <a:pt x="403" y="13"/>
                  <a:pt x="403" y="13"/>
                </a:cubicBezTo>
                <a:cubicBezTo>
                  <a:pt x="402" y="13"/>
                  <a:pt x="401" y="13"/>
                  <a:pt x="401" y="12"/>
                </a:cubicBezTo>
                <a:cubicBezTo>
                  <a:pt x="401" y="11"/>
                  <a:pt x="401" y="10"/>
                  <a:pt x="400" y="10"/>
                </a:cubicBezTo>
                <a:cubicBezTo>
                  <a:pt x="400" y="10"/>
                  <a:pt x="399" y="10"/>
                  <a:pt x="399" y="11"/>
                </a:cubicBezTo>
                <a:cubicBezTo>
                  <a:pt x="398" y="11"/>
                  <a:pt x="398" y="11"/>
                  <a:pt x="397" y="11"/>
                </a:cubicBezTo>
                <a:cubicBezTo>
                  <a:pt x="397" y="11"/>
                  <a:pt x="396" y="11"/>
                  <a:pt x="396" y="10"/>
                </a:cubicBezTo>
                <a:cubicBezTo>
                  <a:pt x="396" y="12"/>
                  <a:pt x="396" y="12"/>
                  <a:pt x="396" y="12"/>
                </a:cubicBezTo>
                <a:cubicBezTo>
                  <a:pt x="395" y="12"/>
                  <a:pt x="395" y="12"/>
                  <a:pt x="394" y="12"/>
                </a:cubicBezTo>
                <a:cubicBezTo>
                  <a:pt x="394" y="12"/>
                  <a:pt x="394" y="12"/>
                  <a:pt x="394" y="12"/>
                </a:cubicBezTo>
                <a:cubicBezTo>
                  <a:pt x="394" y="11"/>
                  <a:pt x="394" y="11"/>
                  <a:pt x="393" y="11"/>
                </a:cubicBezTo>
                <a:cubicBezTo>
                  <a:pt x="393" y="11"/>
                  <a:pt x="393" y="11"/>
                  <a:pt x="393" y="11"/>
                </a:cubicBezTo>
                <a:cubicBezTo>
                  <a:pt x="391" y="12"/>
                  <a:pt x="391" y="12"/>
                  <a:pt x="391" y="12"/>
                </a:cubicBezTo>
                <a:cubicBezTo>
                  <a:pt x="390" y="11"/>
                  <a:pt x="390" y="11"/>
                  <a:pt x="390" y="11"/>
                </a:cubicBezTo>
                <a:cubicBezTo>
                  <a:pt x="390" y="11"/>
                  <a:pt x="390" y="11"/>
                  <a:pt x="391" y="11"/>
                </a:cubicBezTo>
                <a:cubicBezTo>
                  <a:pt x="391" y="11"/>
                  <a:pt x="391" y="11"/>
                  <a:pt x="391" y="11"/>
                </a:cubicBezTo>
                <a:cubicBezTo>
                  <a:pt x="391" y="10"/>
                  <a:pt x="389" y="10"/>
                  <a:pt x="389" y="9"/>
                </a:cubicBezTo>
                <a:cubicBezTo>
                  <a:pt x="389" y="9"/>
                  <a:pt x="389" y="9"/>
                  <a:pt x="389" y="9"/>
                </a:cubicBezTo>
                <a:cubicBezTo>
                  <a:pt x="388" y="10"/>
                  <a:pt x="388" y="10"/>
                  <a:pt x="388" y="10"/>
                </a:cubicBezTo>
                <a:cubicBezTo>
                  <a:pt x="388" y="9"/>
                  <a:pt x="387" y="9"/>
                  <a:pt x="387" y="9"/>
                </a:cubicBezTo>
                <a:cubicBezTo>
                  <a:pt x="386" y="9"/>
                  <a:pt x="386" y="10"/>
                  <a:pt x="385" y="10"/>
                </a:cubicBezTo>
                <a:cubicBezTo>
                  <a:pt x="385" y="11"/>
                  <a:pt x="385" y="11"/>
                  <a:pt x="384" y="11"/>
                </a:cubicBezTo>
                <a:cubicBezTo>
                  <a:pt x="384" y="11"/>
                  <a:pt x="384" y="11"/>
                  <a:pt x="383" y="10"/>
                </a:cubicBezTo>
                <a:cubicBezTo>
                  <a:pt x="384" y="10"/>
                  <a:pt x="384" y="10"/>
                  <a:pt x="384" y="10"/>
                </a:cubicBezTo>
                <a:cubicBezTo>
                  <a:pt x="383" y="9"/>
                  <a:pt x="383" y="7"/>
                  <a:pt x="383" y="6"/>
                </a:cubicBezTo>
                <a:cubicBezTo>
                  <a:pt x="383" y="5"/>
                  <a:pt x="381" y="4"/>
                  <a:pt x="380" y="4"/>
                </a:cubicBezTo>
                <a:cubicBezTo>
                  <a:pt x="380" y="4"/>
                  <a:pt x="380" y="4"/>
                  <a:pt x="380" y="5"/>
                </a:cubicBezTo>
                <a:cubicBezTo>
                  <a:pt x="378" y="5"/>
                  <a:pt x="376" y="7"/>
                  <a:pt x="377" y="8"/>
                </a:cubicBezTo>
                <a:cubicBezTo>
                  <a:pt x="377" y="9"/>
                  <a:pt x="377" y="9"/>
                  <a:pt x="376" y="10"/>
                </a:cubicBezTo>
                <a:cubicBezTo>
                  <a:pt x="375" y="9"/>
                  <a:pt x="375" y="9"/>
                  <a:pt x="375" y="8"/>
                </a:cubicBezTo>
                <a:cubicBezTo>
                  <a:pt x="375" y="8"/>
                  <a:pt x="375" y="8"/>
                  <a:pt x="375" y="8"/>
                </a:cubicBezTo>
                <a:cubicBezTo>
                  <a:pt x="375" y="8"/>
                  <a:pt x="375" y="9"/>
                  <a:pt x="375" y="9"/>
                </a:cubicBezTo>
                <a:cubicBezTo>
                  <a:pt x="375" y="10"/>
                  <a:pt x="375" y="11"/>
                  <a:pt x="374" y="11"/>
                </a:cubicBezTo>
                <a:cubicBezTo>
                  <a:pt x="374" y="11"/>
                  <a:pt x="374" y="11"/>
                  <a:pt x="374" y="10"/>
                </a:cubicBezTo>
                <a:cubicBezTo>
                  <a:pt x="375" y="11"/>
                  <a:pt x="375" y="11"/>
                  <a:pt x="375" y="11"/>
                </a:cubicBezTo>
                <a:cubicBezTo>
                  <a:pt x="375" y="14"/>
                  <a:pt x="375" y="14"/>
                  <a:pt x="375" y="14"/>
                </a:cubicBezTo>
                <a:cubicBezTo>
                  <a:pt x="373" y="13"/>
                  <a:pt x="373" y="13"/>
                  <a:pt x="373" y="13"/>
                </a:cubicBezTo>
                <a:cubicBezTo>
                  <a:pt x="374" y="15"/>
                  <a:pt x="374" y="15"/>
                  <a:pt x="374" y="15"/>
                </a:cubicBezTo>
                <a:cubicBezTo>
                  <a:pt x="374" y="15"/>
                  <a:pt x="373" y="15"/>
                  <a:pt x="373" y="15"/>
                </a:cubicBezTo>
                <a:cubicBezTo>
                  <a:pt x="372" y="15"/>
                  <a:pt x="371" y="15"/>
                  <a:pt x="371" y="16"/>
                </a:cubicBezTo>
                <a:cubicBezTo>
                  <a:pt x="371" y="17"/>
                  <a:pt x="370" y="17"/>
                  <a:pt x="370" y="17"/>
                </a:cubicBezTo>
                <a:cubicBezTo>
                  <a:pt x="369" y="17"/>
                  <a:pt x="369" y="17"/>
                  <a:pt x="368" y="17"/>
                </a:cubicBezTo>
                <a:cubicBezTo>
                  <a:pt x="369" y="19"/>
                  <a:pt x="369" y="19"/>
                  <a:pt x="369" y="19"/>
                </a:cubicBezTo>
                <a:cubicBezTo>
                  <a:pt x="366" y="19"/>
                  <a:pt x="366" y="19"/>
                  <a:pt x="366" y="19"/>
                </a:cubicBezTo>
                <a:cubicBezTo>
                  <a:pt x="367" y="20"/>
                  <a:pt x="368" y="21"/>
                  <a:pt x="368" y="21"/>
                </a:cubicBezTo>
                <a:cubicBezTo>
                  <a:pt x="369" y="21"/>
                  <a:pt x="370" y="20"/>
                  <a:pt x="371" y="20"/>
                </a:cubicBezTo>
                <a:cubicBezTo>
                  <a:pt x="371" y="19"/>
                  <a:pt x="372" y="19"/>
                  <a:pt x="373" y="19"/>
                </a:cubicBezTo>
                <a:cubicBezTo>
                  <a:pt x="373" y="19"/>
                  <a:pt x="374" y="19"/>
                  <a:pt x="375" y="20"/>
                </a:cubicBezTo>
                <a:cubicBezTo>
                  <a:pt x="374" y="21"/>
                  <a:pt x="373" y="21"/>
                  <a:pt x="372" y="22"/>
                </a:cubicBezTo>
                <a:cubicBezTo>
                  <a:pt x="372" y="22"/>
                  <a:pt x="371" y="22"/>
                  <a:pt x="370" y="22"/>
                </a:cubicBezTo>
                <a:cubicBezTo>
                  <a:pt x="368" y="22"/>
                  <a:pt x="366" y="20"/>
                  <a:pt x="364" y="20"/>
                </a:cubicBezTo>
                <a:cubicBezTo>
                  <a:pt x="364" y="21"/>
                  <a:pt x="364" y="21"/>
                  <a:pt x="364" y="21"/>
                </a:cubicBezTo>
                <a:cubicBezTo>
                  <a:pt x="364" y="21"/>
                  <a:pt x="364" y="21"/>
                  <a:pt x="365" y="21"/>
                </a:cubicBezTo>
                <a:cubicBezTo>
                  <a:pt x="362" y="22"/>
                  <a:pt x="362" y="22"/>
                  <a:pt x="362" y="22"/>
                </a:cubicBezTo>
                <a:cubicBezTo>
                  <a:pt x="363" y="26"/>
                  <a:pt x="363" y="26"/>
                  <a:pt x="363" y="26"/>
                </a:cubicBezTo>
                <a:cubicBezTo>
                  <a:pt x="360" y="27"/>
                  <a:pt x="360" y="27"/>
                  <a:pt x="360" y="27"/>
                </a:cubicBezTo>
                <a:cubicBezTo>
                  <a:pt x="363" y="28"/>
                  <a:pt x="363" y="28"/>
                  <a:pt x="363" y="28"/>
                </a:cubicBezTo>
                <a:cubicBezTo>
                  <a:pt x="363" y="28"/>
                  <a:pt x="362" y="28"/>
                  <a:pt x="361" y="28"/>
                </a:cubicBezTo>
                <a:cubicBezTo>
                  <a:pt x="360" y="28"/>
                  <a:pt x="358" y="28"/>
                  <a:pt x="357" y="28"/>
                </a:cubicBezTo>
                <a:cubicBezTo>
                  <a:pt x="359" y="29"/>
                  <a:pt x="359" y="29"/>
                  <a:pt x="359" y="29"/>
                </a:cubicBezTo>
                <a:cubicBezTo>
                  <a:pt x="354" y="32"/>
                  <a:pt x="354" y="32"/>
                  <a:pt x="354" y="32"/>
                </a:cubicBezTo>
                <a:cubicBezTo>
                  <a:pt x="358" y="33"/>
                  <a:pt x="352" y="33"/>
                  <a:pt x="354" y="34"/>
                </a:cubicBezTo>
                <a:cubicBezTo>
                  <a:pt x="355" y="35"/>
                  <a:pt x="355" y="35"/>
                  <a:pt x="355" y="35"/>
                </a:cubicBezTo>
                <a:cubicBezTo>
                  <a:pt x="355" y="35"/>
                  <a:pt x="356" y="36"/>
                  <a:pt x="355" y="37"/>
                </a:cubicBezTo>
                <a:cubicBezTo>
                  <a:pt x="354" y="37"/>
                  <a:pt x="351" y="37"/>
                  <a:pt x="351" y="40"/>
                </a:cubicBezTo>
                <a:cubicBezTo>
                  <a:pt x="351" y="39"/>
                  <a:pt x="350" y="39"/>
                  <a:pt x="351" y="38"/>
                </a:cubicBezTo>
                <a:cubicBezTo>
                  <a:pt x="348" y="37"/>
                  <a:pt x="348" y="37"/>
                  <a:pt x="348" y="37"/>
                </a:cubicBezTo>
                <a:cubicBezTo>
                  <a:pt x="348" y="37"/>
                  <a:pt x="348" y="37"/>
                  <a:pt x="349" y="37"/>
                </a:cubicBezTo>
                <a:cubicBezTo>
                  <a:pt x="349" y="37"/>
                  <a:pt x="349" y="37"/>
                  <a:pt x="349" y="37"/>
                </a:cubicBezTo>
                <a:cubicBezTo>
                  <a:pt x="349" y="37"/>
                  <a:pt x="349" y="37"/>
                  <a:pt x="348" y="36"/>
                </a:cubicBezTo>
                <a:cubicBezTo>
                  <a:pt x="346" y="40"/>
                  <a:pt x="346" y="40"/>
                  <a:pt x="346" y="40"/>
                </a:cubicBezTo>
                <a:cubicBezTo>
                  <a:pt x="345" y="39"/>
                  <a:pt x="345" y="39"/>
                  <a:pt x="345" y="39"/>
                </a:cubicBezTo>
                <a:cubicBezTo>
                  <a:pt x="344" y="41"/>
                  <a:pt x="346" y="41"/>
                  <a:pt x="347" y="41"/>
                </a:cubicBezTo>
                <a:cubicBezTo>
                  <a:pt x="342" y="45"/>
                  <a:pt x="342" y="45"/>
                  <a:pt x="342" y="45"/>
                </a:cubicBezTo>
                <a:cubicBezTo>
                  <a:pt x="344" y="47"/>
                  <a:pt x="344" y="47"/>
                  <a:pt x="344" y="47"/>
                </a:cubicBezTo>
                <a:cubicBezTo>
                  <a:pt x="343" y="47"/>
                  <a:pt x="343" y="47"/>
                  <a:pt x="343" y="47"/>
                </a:cubicBezTo>
                <a:cubicBezTo>
                  <a:pt x="343" y="48"/>
                  <a:pt x="344" y="48"/>
                  <a:pt x="344" y="48"/>
                </a:cubicBezTo>
                <a:cubicBezTo>
                  <a:pt x="344" y="48"/>
                  <a:pt x="345" y="48"/>
                  <a:pt x="345" y="48"/>
                </a:cubicBezTo>
                <a:cubicBezTo>
                  <a:pt x="345" y="48"/>
                  <a:pt x="346" y="48"/>
                  <a:pt x="346" y="48"/>
                </a:cubicBezTo>
                <a:cubicBezTo>
                  <a:pt x="346" y="48"/>
                  <a:pt x="347" y="48"/>
                  <a:pt x="347" y="49"/>
                </a:cubicBezTo>
                <a:cubicBezTo>
                  <a:pt x="344" y="51"/>
                  <a:pt x="344" y="50"/>
                  <a:pt x="342" y="52"/>
                </a:cubicBezTo>
                <a:cubicBezTo>
                  <a:pt x="342" y="52"/>
                  <a:pt x="342" y="51"/>
                  <a:pt x="341" y="51"/>
                </a:cubicBezTo>
                <a:cubicBezTo>
                  <a:pt x="340" y="51"/>
                  <a:pt x="340" y="52"/>
                  <a:pt x="340" y="52"/>
                </a:cubicBezTo>
                <a:cubicBezTo>
                  <a:pt x="340" y="53"/>
                  <a:pt x="342" y="54"/>
                  <a:pt x="340" y="55"/>
                </a:cubicBezTo>
                <a:cubicBezTo>
                  <a:pt x="339" y="55"/>
                  <a:pt x="339" y="55"/>
                  <a:pt x="339" y="55"/>
                </a:cubicBezTo>
                <a:cubicBezTo>
                  <a:pt x="341" y="56"/>
                  <a:pt x="341" y="56"/>
                  <a:pt x="341" y="56"/>
                </a:cubicBezTo>
                <a:cubicBezTo>
                  <a:pt x="340" y="58"/>
                  <a:pt x="339" y="58"/>
                  <a:pt x="338" y="59"/>
                </a:cubicBezTo>
                <a:cubicBezTo>
                  <a:pt x="338" y="59"/>
                  <a:pt x="338" y="59"/>
                  <a:pt x="338" y="58"/>
                </a:cubicBezTo>
                <a:cubicBezTo>
                  <a:pt x="337" y="58"/>
                  <a:pt x="337" y="58"/>
                  <a:pt x="336" y="58"/>
                </a:cubicBezTo>
                <a:cubicBezTo>
                  <a:pt x="336" y="58"/>
                  <a:pt x="336" y="58"/>
                  <a:pt x="335" y="58"/>
                </a:cubicBezTo>
                <a:cubicBezTo>
                  <a:pt x="335" y="58"/>
                  <a:pt x="335" y="58"/>
                  <a:pt x="335" y="58"/>
                </a:cubicBezTo>
                <a:cubicBezTo>
                  <a:pt x="334" y="58"/>
                  <a:pt x="333" y="58"/>
                  <a:pt x="332" y="57"/>
                </a:cubicBezTo>
                <a:cubicBezTo>
                  <a:pt x="331" y="58"/>
                  <a:pt x="329" y="58"/>
                  <a:pt x="330" y="59"/>
                </a:cubicBezTo>
                <a:cubicBezTo>
                  <a:pt x="330" y="60"/>
                  <a:pt x="329" y="60"/>
                  <a:pt x="328" y="60"/>
                </a:cubicBezTo>
                <a:cubicBezTo>
                  <a:pt x="328" y="60"/>
                  <a:pt x="328" y="60"/>
                  <a:pt x="328" y="60"/>
                </a:cubicBezTo>
                <a:cubicBezTo>
                  <a:pt x="329" y="61"/>
                  <a:pt x="329" y="62"/>
                  <a:pt x="329" y="63"/>
                </a:cubicBezTo>
                <a:cubicBezTo>
                  <a:pt x="328" y="64"/>
                  <a:pt x="328" y="64"/>
                  <a:pt x="328" y="64"/>
                </a:cubicBezTo>
                <a:cubicBezTo>
                  <a:pt x="330" y="66"/>
                  <a:pt x="330" y="66"/>
                  <a:pt x="330" y="66"/>
                </a:cubicBezTo>
                <a:cubicBezTo>
                  <a:pt x="329" y="66"/>
                  <a:pt x="328" y="67"/>
                  <a:pt x="328" y="67"/>
                </a:cubicBezTo>
                <a:cubicBezTo>
                  <a:pt x="327" y="67"/>
                  <a:pt x="325" y="64"/>
                  <a:pt x="325" y="64"/>
                </a:cubicBezTo>
                <a:cubicBezTo>
                  <a:pt x="325" y="65"/>
                  <a:pt x="325" y="65"/>
                  <a:pt x="324" y="65"/>
                </a:cubicBezTo>
                <a:cubicBezTo>
                  <a:pt x="324" y="65"/>
                  <a:pt x="323" y="65"/>
                  <a:pt x="323" y="65"/>
                </a:cubicBezTo>
                <a:cubicBezTo>
                  <a:pt x="323" y="65"/>
                  <a:pt x="322" y="64"/>
                  <a:pt x="322" y="64"/>
                </a:cubicBezTo>
                <a:cubicBezTo>
                  <a:pt x="321" y="64"/>
                  <a:pt x="321" y="65"/>
                  <a:pt x="320" y="65"/>
                </a:cubicBezTo>
                <a:cubicBezTo>
                  <a:pt x="322" y="68"/>
                  <a:pt x="322" y="68"/>
                  <a:pt x="322" y="68"/>
                </a:cubicBezTo>
                <a:cubicBezTo>
                  <a:pt x="320" y="68"/>
                  <a:pt x="320" y="68"/>
                  <a:pt x="320" y="68"/>
                </a:cubicBezTo>
                <a:cubicBezTo>
                  <a:pt x="320" y="68"/>
                  <a:pt x="320" y="68"/>
                  <a:pt x="320" y="68"/>
                </a:cubicBezTo>
                <a:cubicBezTo>
                  <a:pt x="320" y="68"/>
                  <a:pt x="319" y="68"/>
                  <a:pt x="317" y="67"/>
                </a:cubicBezTo>
                <a:cubicBezTo>
                  <a:pt x="316" y="67"/>
                  <a:pt x="315" y="66"/>
                  <a:pt x="314" y="66"/>
                </a:cubicBezTo>
                <a:cubicBezTo>
                  <a:pt x="313" y="66"/>
                  <a:pt x="313" y="66"/>
                  <a:pt x="313" y="66"/>
                </a:cubicBezTo>
                <a:cubicBezTo>
                  <a:pt x="314" y="69"/>
                  <a:pt x="314" y="69"/>
                  <a:pt x="314" y="69"/>
                </a:cubicBezTo>
                <a:cubicBezTo>
                  <a:pt x="310" y="68"/>
                  <a:pt x="310" y="68"/>
                  <a:pt x="310" y="68"/>
                </a:cubicBezTo>
                <a:cubicBezTo>
                  <a:pt x="310" y="69"/>
                  <a:pt x="310" y="69"/>
                  <a:pt x="310" y="69"/>
                </a:cubicBezTo>
                <a:cubicBezTo>
                  <a:pt x="310" y="70"/>
                  <a:pt x="311" y="70"/>
                  <a:pt x="311" y="70"/>
                </a:cubicBezTo>
                <a:cubicBezTo>
                  <a:pt x="310" y="72"/>
                  <a:pt x="311" y="74"/>
                  <a:pt x="308" y="74"/>
                </a:cubicBezTo>
                <a:cubicBezTo>
                  <a:pt x="312" y="77"/>
                  <a:pt x="312" y="77"/>
                  <a:pt x="312" y="77"/>
                </a:cubicBezTo>
                <a:cubicBezTo>
                  <a:pt x="311" y="78"/>
                  <a:pt x="311" y="78"/>
                  <a:pt x="311" y="78"/>
                </a:cubicBezTo>
                <a:cubicBezTo>
                  <a:pt x="313" y="78"/>
                  <a:pt x="314" y="79"/>
                  <a:pt x="314" y="80"/>
                </a:cubicBezTo>
                <a:cubicBezTo>
                  <a:pt x="313" y="80"/>
                  <a:pt x="313" y="80"/>
                  <a:pt x="313" y="80"/>
                </a:cubicBezTo>
                <a:cubicBezTo>
                  <a:pt x="313" y="80"/>
                  <a:pt x="313" y="80"/>
                  <a:pt x="313" y="80"/>
                </a:cubicBezTo>
                <a:cubicBezTo>
                  <a:pt x="314" y="81"/>
                  <a:pt x="321" y="84"/>
                  <a:pt x="317" y="86"/>
                </a:cubicBezTo>
                <a:cubicBezTo>
                  <a:pt x="322" y="90"/>
                  <a:pt x="314" y="91"/>
                  <a:pt x="318" y="97"/>
                </a:cubicBezTo>
                <a:cubicBezTo>
                  <a:pt x="317" y="98"/>
                  <a:pt x="317" y="101"/>
                  <a:pt x="315" y="101"/>
                </a:cubicBezTo>
                <a:cubicBezTo>
                  <a:pt x="315" y="101"/>
                  <a:pt x="314" y="101"/>
                  <a:pt x="314" y="100"/>
                </a:cubicBezTo>
                <a:cubicBezTo>
                  <a:pt x="315" y="102"/>
                  <a:pt x="315" y="102"/>
                  <a:pt x="315" y="102"/>
                </a:cubicBezTo>
                <a:cubicBezTo>
                  <a:pt x="313" y="103"/>
                  <a:pt x="316" y="106"/>
                  <a:pt x="314" y="106"/>
                </a:cubicBezTo>
                <a:cubicBezTo>
                  <a:pt x="313" y="105"/>
                  <a:pt x="313" y="105"/>
                  <a:pt x="313" y="105"/>
                </a:cubicBezTo>
                <a:cubicBezTo>
                  <a:pt x="312" y="108"/>
                  <a:pt x="312" y="108"/>
                  <a:pt x="312" y="108"/>
                </a:cubicBezTo>
                <a:cubicBezTo>
                  <a:pt x="308" y="108"/>
                  <a:pt x="307" y="102"/>
                  <a:pt x="306" y="100"/>
                </a:cubicBezTo>
                <a:cubicBezTo>
                  <a:pt x="307" y="99"/>
                  <a:pt x="308" y="97"/>
                  <a:pt x="307" y="96"/>
                </a:cubicBezTo>
                <a:cubicBezTo>
                  <a:pt x="306" y="96"/>
                  <a:pt x="306" y="96"/>
                  <a:pt x="306" y="96"/>
                </a:cubicBezTo>
                <a:cubicBezTo>
                  <a:pt x="304" y="93"/>
                  <a:pt x="304" y="93"/>
                  <a:pt x="304" y="93"/>
                </a:cubicBezTo>
                <a:cubicBezTo>
                  <a:pt x="303" y="96"/>
                  <a:pt x="303" y="96"/>
                  <a:pt x="303" y="96"/>
                </a:cubicBezTo>
                <a:cubicBezTo>
                  <a:pt x="303" y="96"/>
                  <a:pt x="303" y="96"/>
                  <a:pt x="303" y="96"/>
                </a:cubicBezTo>
                <a:cubicBezTo>
                  <a:pt x="303" y="97"/>
                  <a:pt x="303" y="97"/>
                  <a:pt x="303" y="97"/>
                </a:cubicBezTo>
                <a:cubicBezTo>
                  <a:pt x="300" y="98"/>
                  <a:pt x="302" y="101"/>
                  <a:pt x="299" y="101"/>
                </a:cubicBezTo>
                <a:cubicBezTo>
                  <a:pt x="299" y="101"/>
                  <a:pt x="299" y="101"/>
                  <a:pt x="299" y="101"/>
                </a:cubicBezTo>
                <a:cubicBezTo>
                  <a:pt x="300" y="98"/>
                  <a:pt x="295" y="95"/>
                  <a:pt x="293" y="94"/>
                </a:cubicBezTo>
                <a:cubicBezTo>
                  <a:pt x="292" y="94"/>
                  <a:pt x="293" y="95"/>
                  <a:pt x="292" y="95"/>
                </a:cubicBezTo>
                <a:cubicBezTo>
                  <a:pt x="292" y="95"/>
                  <a:pt x="292" y="95"/>
                  <a:pt x="292" y="95"/>
                </a:cubicBezTo>
                <a:cubicBezTo>
                  <a:pt x="290" y="92"/>
                  <a:pt x="287" y="94"/>
                  <a:pt x="284" y="92"/>
                </a:cubicBezTo>
                <a:cubicBezTo>
                  <a:pt x="286" y="92"/>
                  <a:pt x="286" y="92"/>
                  <a:pt x="286" y="92"/>
                </a:cubicBezTo>
                <a:cubicBezTo>
                  <a:pt x="285" y="92"/>
                  <a:pt x="284" y="92"/>
                  <a:pt x="283" y="92"/>
                </a:cubicBezTo>
                <a:cubicBezTo>
                  <a:pt x="283" y="92"/>
                  <a:pt x="282" y="92"/>
                  <a:pt x="282" y="92"/>
                </a:cubicBezTo>
                <a:cubicBezTo>
                  <a:pt x="284" y="91"/>
                  <a:pt x="284" y="91"/>
                  <a:pt x="284" y="91"/>
                </a:cubicBezTo>
                <a:cubicBezTo>
                  <a:pt x="282" y="89"/>
                  <a:pt x="282" y="89"/>
                  <a:pt x="282" y="89"/>
                </a:cubicBezTo>
                <a:cubicBezTo>
                  <a:pt x="282" y="90"/>
                  <a:pt x="281" y="90"/>
                  <a:pt x="281" y="90"/>
                </a:cubicBezTo>
                <a:cubicBezTo>
                  <a:pt x="280" y="90"/>
                  <a:pt x="280" y="90"/>
                  <a:pt x="279" y="90"/>
                </a:cubicBezTo>
                <a:cubicBezTo>
                  <a:pt x="279" y="89"/>
                  <a:pt x="278" y="89"/>
                  <a:pt x="278" y="89"/>
                </a:cubicBezTo>
                <a:cubicBezTo>
                  <a:pt x="278" y="89"/>
                  <a:pt x="278" y="89"/>
                  <a:pt x="278" y="89"/>
                </a:cubicBezTo>
                <a:cubicBezTo>
                  <a:pt x="279" y="92"/>
                  <a:pt x="279" y="92"/>
                  <a:pt x="279" y="92"/>
                </a:cubicBezTo>
                <a:cubicBezTo>
                  <a:pt x="282" y="90"/>
                  <a:pt x="282" y="90"/>
                  <a:pt x="282" y="90"/>
                </a:cubicBezTo>
                <a:cubicBezTo>
                  <a:pt x="282" y="91"/>
                  <a:pt x="282" y="91"/>
                  <a:pt x="282" y="91"/>
                </a:cubicBezTo>
                <a:cubicBezTo>
                  <a:pt x="281" y="92"/>
                  <a:pt x="280" y="94"/>
                  <a:pt x="279" y="94"/>
                </a:cubicBezTo>
                <a:cubicBezTo>
                  <a:pt x="279" y="94"/>
                  <a:pt x="279" y="94"/>
                  <a:pt x="278" y="94"/>
                </a:cubicBezTo>
                <a:cubicBezTo>
                  <a:pt x="279" y="95"/>
                  <a:pt x="279" y="95"/>
                  <a:pt x="279" y="95"/>
                </a:cubicBezTo>
                <a:cubicBezTo>
                  <a:pt x="278" y="96"/>
                  <a:pt x="278" y="96"/>
                  <a:pt x="278" y="96"/>
                </a:cubicBezTo>
                <a:cubicBezTo>
                  <a:pt x="278" y="97"/>
                  <a:pt x="278" y="97"/>
                  <a:pt x="278" y="97"/>
                </a:cubicBezTo>
                <a:cubicBezTo>
                  <a:pt x="278" y="97"/>
                  <a:pt x="278" y="97"/>
                  <a:pt x="278" y="97"/>
                </a:cubicBezTo>
                <a:cubicBezTo>
                  <a:pt x="278" y="97"/>
                  <a:pt x="277" y="97"/>
                  <a:pt x="277" y="97"/>
                </a:cubicBezTo>
                <a:cubicBezTo>
                  <a:pt x="277" y="97"/>
                  <a:pt x="276" y="97"/>
                  <a:pt x="276" y="97"/>
                </a:cubicBezTo>
                <a:cubicBezTo>
                  <a:pt x="276" y="98"/>
                  <a:pt x="276" y="98"/>
                  <a:pt x="276" y="98"/>
                </a:cubicBezTo>
                <a:cubicBezTo>
                  <a:pt x="276" y="98"/>
                  <a:pt x="276" y="98"/>
                  <a:pt x="276" y="98"/>
                </a:cubicBezTo>
                <a:cubicBezTo>
                  <a:pt x="275" y="98"/>
                  <a:pt x="274" y="97"/>
                  <a:pt x="274" y="96"/>
                </a:cubicBezTo>
                <a:cubicBezTo>
                  <a:pt x="273" y="97"/>
                  <a:pt x="273" y="97"/>
                  <a:pt x="273" y="97"/>
                </a:cubicBezTo>
                <a:cubicBezTo>
                  <a:pt x="270" y="97"/>
                  <a:pt x="270" y="97"/>
                  <a:pt x="270" y="97"/>
                </a:cubicBezTo>
                <a:cubicBezTo>
                  <a:pt x="271" y="98"/>
                  <a:pt x="271" y="98"/>
                  <a:pt x="271" y="98"/>
                </a:cubicBezTo>
                <a:cubicBezTo>
                  <a:pt x="270" y="99"/>
                  <a:pt x="270" y="99"/>
                  <a:pt x="270" y="99"/>
                </a:cubicBezTo>
                <a:cubicBezTo>
                  <a:pt x="272" y="99"/>
                  <a:pt x="272" y="99"/>
                  <a:pt x="272" y="99"/>
                </a:cubicBezTo>
                <a:cubicBezTo>
                  <a:pt x="270" y="100"/>
                  <a:pt x="270" y="102"/>
                  <a:pt x="270" y="103"/>
                </a:cubicBezTo>
                <a:cubicBezTo>
                  <a:pt x="268" y="101"/>
                  <a:pt x="268" y="101"/>
                  <a:pt x="268" y="101"/>
                </a:cubicBezTo>
                <a:cubicBezTo>
                  <a:pt x="268" y="104"/>
                  <a:pt x="268" y="104"/>
                  <a:pt x="268" y="104"/>
                </a:cubicBezTo>
                <a:cubicBezTo>
                  <a:pt x="268" y="104"/>
                  <a:pt x="267" y="105"/>
                  <a:pt x="266" y="105"/>
                </a:cubicBezTo>
                <a:cubicBezTo>
                  <a:pt x="266" y="105"/>
                  <a:pt x="265" y="104"/>
                  <a:pt x="265" y="104"/>
                </a:cubicBezTo>
                <a:cubicBezTo>
                  <a:pt x="266" y="103"/>
                  <a:pt x="266" y="103"/>
                  <a:pt x="266" y="103"/>
                </a:cubicBezTo>
                <a:cubicBezTo>
                  <a:pt x="264" y="104"/>
                  <a:pt x="264" y="104"/>
                  <a:pt x="264" y="104"/>
                </a:cubicBezTo>
                <a:cubicBezTo>
                  <a:pt x="265" y="104"/>
                  <a:pt x="265" y="104"/>
                  <a:pt x="265" y="104"/>
                </a:cubicBezTo>
                <a:cubicBezTo>
                  <a:pt x="264" y="105"/>
                  <a:pt x="266" y="106"/>
                  <a:pt x="264" y="107"/>
                </a:cubicBezTo>
                <a:cubicBezTo>
                  <a:pt x="262" y="104"/>
                  <a:pt x="262" y="104"/>
                  <a:pt x="262" y="104"/>
                </a:cubicBezTo>
                <a:cubicBezTo>
                  <a:pt x="262" y="105"/>
                  <a:pt x="262" y="105"/>
                  <a:pt x="262" y="105"/>
                </a:cubicBezTo>
                <a:cubicBezTo>
                  <a:pt x="264" y="106"/>
                  <a:pt x="262" y="108"/>
                  <a:pt x="261" y="109"/>
                </a:cubicBezTo>
                <a:cubicBezTo>
                  <a:pt x="262" y="112"/>
                  <a:pt x="266" y="112"/>
                  <a:pt x="262" y="115"/>
                </a:cubicBezTo>
                <a:cubicBezTo>
                  <a:pt x="262" y="113"/>
                  <a:pt x="262" y="113"/>
                  <a:pt x="262" y="113"/>
                </a:cubicBezTo>
                <a:cubicBezTo>
                  <a:pt x="261" y="115"/>
                  <a:pt x="261" y="115"/>
                  <a:pt x="261" y="115"/>
                </a:cubicBezTo>
                <a:cubicBezTo>
                  <a:pt x="259" y="114"/>
                  <a:pt x="259" y="114"/>
                  <a:pt x="259" y="114"/>
                </a:cubicBezTo>
                <a:cubicBezTo>
                  <a:pt x="260" y="116"/>
                  <a:pt x="260" y="119"/>
                  <a:pt x="262" y="119"/>
                </a:cubicBezTo>
                <a:cubicBezTo>
                  <a:pt x="261" y="119"/>
                  <a:pt x="261" y="119"/>
                  <a:pt x="261" y="119"/>
                </a:cubicBezTo>
                <a:cubicBezTo>
                  <a:pt x="262" y="121"/>
                  <a:pt x="262" y="121"/>
                  <a:pt x="262" y="121"/>
                </a:cubicBezTo>
                <a:cubicBezTo>
                  <a:pt x="259" y="123"/>
                  <a:pt x="261" y="124"/>
                  <a:pt x="261" y="127"/>
                </a:cubicBezTo>
                <a:cubicBezTo>
                  <a:pt x="255" y="129"/>
                  <a:pt x="262" y="130"/>
                  <a:pt x="260" y="133"/>
                </a:cubicBezTo>
                <a:cubicBezTo>
                  <a:pt x="259" y="133"/>
                  <a:pt x="259" y="133"/>
                  <a:pt x="259" y="133"/>
                </a:cubicBezTo>
                <a:cubicBezTo>
                  <a:pt x="260" y="133"/>
                  <a:pt x="260" y="133"/>
                  <a:pt x="261" y="133"/>
                </a:cubicBezTo>
                <a:cubicBezTo>
                  <a:pt x="262" y="133"/>
                  <a:pt x="262" y="133"/>
                  <a:pt x="262" y="134"/>
                </a:cubicBezTo>
                <a:cubicBezTo>
                  <a:pt x="262" y="134"/>
                  <a:pt x="262" y="134"/>
                  <a:pt x="262" y="134"/>
                </a:cubicBezTo>
                <a:cubicBezTo>
                  <a:pt x="261" y="134"/>
                  <a:pt x="261" y="134"/>
                  <a:pt x="261" y="134"/>
                </a:cubicBezTo>
                <a:cubicBezTo>
                  <a:pt x="260" y="140"/>
                  <a:pt x="266" y="137"/>
                  <a:pt x="264" y="141"/>
                </a:cubicBezTo>
                <a:cubicBezTo>
                  <a:pt x="271" y="146"/>
                  <a:pt x="271" y="153"/>
                  <a:pt x="277" y="157"/>
                </a:cubicBezTo>
                <a:cubicBezTo>
                  <a:pt x="277" y="157"/>
                  <a:pt x="277" y="157"/>
                  <a:pt x="277" y="157"/>
                </a:cubicBezTo>
                <a:cubicBezTo>
                  <a:pt x="277" y="157"/>
                  <a:pt x="277" y="157"/>
                  <a:pt x="277" y="157"/>
                </a:cubicBezTo>
                <a:cubicBezTo>
                  <a:pt x="279" y="157"/>
                  <a:pt x="282" y="160"/>
                  <a:pt x="281" y="162"/>
                </a:cubicBezTo>
                <a:cubicBezTo>
                  <a:pt x="281" y="162"/>
                  <a:pt x="281" y="162"/>
                  <a:pt x="281" y="162"/>
                </a:cubicBezTo>
                <a:cubicBezTo>
                  <a:pt x="280" y="162"/>
                  <a:pt x="280" y="161"/>
                  <a:pt x="279" y="160"/>
                </a:cubicBezTo>
                <a:cubicBezTo>
                  <a:pt x="279" y="160"/>
                  <a:pt x="279" y="160"/>
                  <a:pt x="279" y="160"/>
                </a:cubicBezTo>
                <a:cubicBezTo>
                  <a:pt x="278" y="160"/>
                  <a:pt x="278" y="160"/>
                  <a:pt x="277" y="159"/>
                </a:cubicBezTo>
                <a:cubicBezTo>
                  <a:pt x="276" y="159"/>
                  <a:pt x="276" y="158"/>
                  <a:pt x="275" y="158"/>
                </a:cubicBezTo>
                <a:cubicBezTo>
                  <a:pt x="275" y="158"/>
                  <a:pt x="275" y="158"/>
                  <a:pt x="274" y="159"/>
                </a:cubicBezTo>
                <a:cubicBezTo>
                  <a:pt x="277" y="159"/>
                  <a:pt x="276" y="161"/>
                  <a:pt x="278" y="163"/>
                </a:cubicBezTo>
                <a:cubicBezTo>
                  <a:pt x="277" y="164"/>
                  <a:pt x="277" y="165"/>
                  <a:pt x="276" y="165"/>
                </a:cubicBezTo>
                <a:cubicBezTo>
                  <a:pt x="275" y="165"/>
                  <a:pt x="274" y="164"/>
                  <a:pt x="273" y="164"/>
                </a:cubicBezTo>
                <a:cubicBezTo>
                  <a:pt x="273" y="164"/>
                  <a:pt x="272" y="163"/>
                  <a:pt x="271" y="163"/>
                </a:cubicBezTo>
                <a:cubicBezTo>
                  <a:pt x="271" y="163"/>
                  <a:pt x="271" y="163"/>
                  <a:pt x="270" y="164"/>
                </a:cubicBezTo>
                <a:cubicBezTo>
                  <a:pt x="271" y="163"/>
                  <a:pt x="271" y="163"/>
                  <a:pt x="272" y="163"/>
                </a:cubicBezTo>
                <a:cubicBezTo>
                  <a:pt x="272" y="163"/>
                  <a:pt x="272" y="163"/>
                  <a:pt x="272" y="163"/>
                </a:cubicBezTo>
                <a:cubicBezTo>
                  <a:pt x="272" y="163"/>
                  <a:pt x="272" y="163"/>
                  <a:pt x="273" y="163"/>
                </a:cubicBezTo>
                <a:cubicBezTo>
                  <a:pt x="273" y="163"/>
                  <a:pt x="273" y="163"/>
                  <a:pt x="274" y="163"/>
                </a:cubicBezTo>
                <a:cubicBezTo>
                  <a:pt x="273" y="162"/>
                  <a:pt x="272" y="163"/>
                  <a:pt x="272" y="162"/>
                </a:cubicBezTo>
                <a:cubicBezTo>
                  <a:pt x="271" y="162"/>
                  <a:pt x="270" y="163"/>
                  <a:pt x="269" y="163"/>
                </a:cubicBezTo>
                <a:cubicBezTo>
                  <a:pt x="269" y="163"/>
                  <a:pt x="269" y="163"/>
                  <a:pt x="269" y="162"/>
                </a:cubicBezTo>
                <a:cubicBezTo>
                  <a:pt x="269" y="162"/>
                  <a:pt x="268" y="162"/>
                  <a:pt x="269" y="161"/>
                </a:cubicBezTo>
                <a:cubicBezTo>
                  <a:pt x="266" y="161"/>
                  <a:pt x="266" y="161"/>
                  <a:pt x="266" y="161"/>
                </a:cubicBezTo>
                <a:cubicBezTo>
                  <a:pt x="267" y="159"/>
                  <a:pt x="266" y="159"/>
                  <a:pt x="265" y="159"/>
                </a:cubicBezTo>
                <a:cubicBezTo>
                  <a:pt x="264" y="159"/>
                  <a:pt x="264" y="159"/>
                  <a:pt x="264" y="159"/>
                </a:cubicBezTo>
                <a:cubicBezTo>
                  <a:pt x="263" y="159"/>
                  <a:pt x="263" y="159"/>
                  <a:pt x="262" y="159"/>
                </a:cubicBezTo>
                <a:cubicBezTo>
                  <a:pt x="261" y="159"/>
                  <a:pt x="259" y="158"/>
                  <a:pt x="259" y="156"/>
                </a:cubicBezTo>
                <a:cubicBezTo>
                  <a:pt x="259" y="156"/>
                  <a:pt x="258" y="156"/>
                  <a:pt x="258" y="156"/>
                </a:cubicBezTo>
                <a:cubicBezTo>
                  <a:pt x="258" y="156"/>
                  <a:pt x="258" y="156"/>
                  <a:pt x="257" y="156"/>
                </a:cubicBezTo>
                <a:cubicBezTo>
                  <a:pt x="259" y="154"/>
                  <a:pt x="259" y="154"/>
                  <a:pt x="259" y="154"/>
                </a:cubicBezTo>
                <a:cubicBezTo>
                  <a:pt x="258" y="154"/>
                  <a:pt x="257" y="154"/>
                  <a:pt x="257" y="154"/>
                </a:cubicBezTo>
                <a:cubicBezTo>
                  <a:pt x="257" y="154"/>
                  <a:pt x="257" y="154"/>
                  <a:pt x="256" y="154"/>
                </a:cubicBezTo>
                <a:cubicBezTo>
                  <a:pt x="257" y="153"/>
                  <a:pt x="257" y="153"/>
                  <a:pt x="257" y="153"/>
                </a:cubicBezTo>
                <a:cubicBezTo>
                  <a:pt x="256" y="153"/>
                  <a:pt x="256" y="153"/>
                  <a:pt x="256" y="153"/>
                </a:cubicBezTo>
                <a:cubicBezTo>
                  <a:pt x="256" y="153"/>
                  <a:pt x="256" y="153"/>
                  <a:pt x="256" y="153"/>
                </a:cubicBezTo>
                <a:cubicBezTo>
                  <a:pt x="256" y="153"/>
                  <a:pt x="255" y="153"/>
                  <a:pt x="254" y="153"/>
                </a:cubicBezTo>
                <a:cubicBezTo>
                  <a:pt x="254" y="153"/>
                  <a:pt x="253" y="154"/>
                  <a:pt x="252" y="154"/>
                </a:cubicBezTo>
                <a:cubicBezTo>
                  <a:pt x="252" y="154"/>
                  <a:pt x="251" y="153"/>
                  <a:pt x="251" y="152"/>
                </a:cubicBezTo>
                <a:cubicBezTo>
                  <a:pt x="253" y="152"/>
                  <a:pt x="253" y="152"/>
                  <a:pt x="253" y="152"/>
                </a:cubicBezTo>
                <a:cubicBezTo>
                  <a:pt x="250" y="150"/>
                  <a:pt x="250" y="150"/>
                  <a:pt x="250" y="150"/>
                </a:cubicBezTo>
                <a:cubicBezTo>
                  <a:pt x="250" y="152"/>
                  <a:pt x="250" y="152"/>
                  <a:pt x="250" y="152"/>
                </a:cubicBezTo>
                <a:cubicBezTo>
                  <a:pt x="250" y="152"/>
                  <a:pt x="249" y="153"/>
                  <a:pt x="248" y="153"/>
                </a:cubicBezTo>
                <a:cubicBezTo>
                  <a:pt x="246" y="153"/>
                  <a:pt x="245" y="151"/>
                  <a:pt x="244" y="151"/>
                </a:cubicBezTo>
                <a:cubicBezTo>
                  <a:pt x="243" y="151"/>
                  <a:pt x="242" y="150"/>
                  <a:pt x="242" y="149"/>
                </a:cubicBezTo>
                <a:cubicBezTo>
                  <a:pt x="240" y="152"/>
                  <a:pt x="240" y="152"/>
                  <a:pt x="240" y="152"/>
                </a:cubicBezTo>
                <a:cubicBezTo>
                  <a:pt x="237" y="150"/>
                  <a:pt x="242" y="149"/>
                  <a:pt x="240" y="148"/>
                </a:cubicBezTo>
                <a:cubicBezTo>
                  <a:pt x="240" y="149"/>
                  <a:pt x="239" y="151"/>
                  <a:pt x="238" y="151"/>
                </a:cubicBezTo>
                <a:cubicBezTo>
                  <a:pt x="237" y="151"/>
                  <a:pt x="237" y="151"/>
                  <a:pt x="237" y="151"/>
                </a:cubicBezTo>
                <a:cubicBezTo>
                  <a:pt x="237" y="150"/>
                  <a:pt x="237" y="149"/>
                  <a:pt x="238" y="149"/>
                </a:cubicBezTo>
                <a:cubicBezTo>
                  <a:pt x="238" y="149"/>
                  <a:pt x="236" y="148"/>
                  <a:pt x="236" y="146"/>
                </a:cubicBezTo>
                <a:cubicBezTo>
                  <a:pt x="234" y="142"/>
                  <a:pt x="234" y="142"/>
                  <a:pt x="234" y="142"/>
                </a:cubicBezTo>
                <a:cubicBezTo>
                  <a:pt x="234" y="142"/>
                  <a:pt x="234" y="142"/>
                  <a:pt x="233" y="142"/>
                </a:cubicBezTo>
                <a:cubicBezTo>
                  <a:pt x="233" y="142"/>
                  <a:pt x="233" y="142"/>
                  <a:pt x="232" y="142"/>
                </a:cubicBezTo>
                <a:cubicBezTo>
                  <a:pt x="232" y="142"/>
                  <a:pt x="232" y="142"/>
                  <a:pt x="231" y="142"/>
                </a:cubicBezTo>
                <a:cubicBezTo>
                  <a:pt x="231" y="142"/>
                  <a:pt x="231" y="142"/>
                  <a:pt x="230" y="143"/>
                </a:cubicBezTo>
                <a:cubicBezTo>
                  <a:pt x="231" y="141"/>
                  <a:pt x="229" y="140"/>
                  <a:pt x="228" y="140"/>
                </a:cubicBezTo>
                <a:cubicBezTo>
                  <a:pt x="228" y="140"/>
                  <a:pt x="228" y="141"/>
                  <a:pt x="228" y="141"/>
                </a:cubicBezTo>
                <a:cubicBezTo>
                  <a:pt x="227" y="139"/>
                  <a:pt x="227" y="139"/>
                  <a:pt x="227" y="139"/>
                </a:cubicBezTo>
                <a:cubicBezTo>
                  <a:pt x="225" y="138"/>
                  <a:pt x="224" y="135"/>
                  <a:pt x="221" y="135"/>
                </a:cubicBezTo>
                <a:cubicBezTo>
                  <a:pt x="221" y="135"/>
                  <a:pt x="221" y="135"/>
                  <a:pt x="220" y="135"/>
                </a:cubicBezTo>
                <a:cubicBezTo>
                  <a:pt x="221" y="136"/>
                  <a:pt x="221" y="136"/>
                  <a:pt x="219" y="137"/>
                </a:cubicBezTo>
                <a:cubicBezTo>
                  <a:pt x="219" y="137"/>
                  <a:pt x="219" y="137"/>
                  <a:pt x="219" y="137"/>
                </a:cubicBezTo>
                <a:cubicBezTo>
                  <a:pt x="219" y="137"/>
                  <a:pt x="219" y="137"/>
                  <a:pt x="219" y="137"/>
                </a:cubicBezTo>
                <a:cubicBezTo>
                  <a:pt x="219" y="137"/>
                  <a:pt x="218" y="137"/>
                  <a:pt x="219" y="138"/>
                </a:cubicBezTo>
                <a:cubicBezTo>
                  <a:pt x="219" y="138"/>
                  <a:pt x="219" y="138"/>
                  <a:pt x="219" y="138"/>
                </a:cubicBezTo>
                <a:cubicBezTo>
                  <a:pt x="219" y="138"/>
                  <a:pt x="219" y="138"/>
                  <a:pt x="220" y="137"/>
                </a:cubicBezTo>
                <a:cubicBezTo>
                  <a:pt x="220" y="137"/>
                  <a:pt x="220" y="137"/>
                  <a:pt x="221" y="137"/>
                </a:cubicBezTo>
                <a:cubicBezTo>
                  <a:pt x="221" y="137"/>
                  <a:pt x="221" y="137"/>
                  <a:pt x="221" y="138"/>
                </a:cubicBezTo>
                <a:cubicBezTo>
                  <a:pt x="221" y="139"/>
                  <a:pt x="218" y="141"/>
                  <a:pt x="216" y="141"/>
                </a:cubicBezTo>
                <a:cubicBezTo>
                  <a:pt x="216" y="141"/>
                  <a:pt x="216" y="141"/>
                  <a:pt x="216" y="141"/>
                </a:cubicBezTo>
                <a:cubicBezTo>
                  <a:pt x="219" y="142"/>
                  <a:pt x="219" y="142"/>
                  <a:pt x="219" y="142"/>
                </a:cubicBezTo>
                <a:cubicBezTo>
                  <a:pt x="220" y="146"/>
                  <a:pt x="215" y="144"/>
                  <a:pt x="216" y="147"/>
                </a:cubicBezTo>
                <a:cubicBezTo>
                  <a:pt x="215" y="147"/>
                  <a:pt x="214" y="147"/>
                  <a:pt x="214" y="146"/>
                </a:cubicBezTo>
                <a:cubicBezTo>
                  <a:pt x="215" y="146"/>
                  <a:pt x="215" y="146"/>
                  <a:pt x="215" y="146"/>
                </a:cubicBezTo>
                <a:cubicBezTo>
                  <a:pt x="208" y="143"/>
                  <a:pt x="208" y="143"/>
                  <a:pt x="208" y="143"/>
                </a:cubicBezTo>
                <a:cubicBezTo>
                  <a:pt x="209" y="144"/>
                  <a:pt x="209" y="144"/>
                  <a:pt x="209" y="144"/>
                </a:cubicBezTo>
                <a:cubicBezTo>
                  <a:pt x="209" y="144"/>
                  <a:pt x="209" y="144"/>
                  <a:pt x="209" y="144"/>
                </a:cubicBezTo>
                <a:cubicBezTo>
                  <a:pt x="207" y="144"/>
                  <a:pt x="207" y="143"/>
                  <a:pt x="207" y="142"/>
                </a:cubicBezTo>
                <a:cubicBezTo>
                  <a:pt x="207" y="141"/>
                  <a:pt x="207" y="139"/>
                  <a:pt x="206" y="139"/>
                </a:cubicBezTo>
                <a:cubicBezTo>
                  <a:pt x="206" y="139"/>
                  <a:pt x="205" y="139"/>
                  <a:pt x="205" y="139"/>
                </a:cubicBezTo>
                <a:cubicBezTo>
                  <a:pt x="204" y="141"/>
                  <a:pt x="204" y="141"/>
                  <a:pt x="204" y="141"/>
                </a:cubicBezTo>
                <a:cubicBezTo>
                  <a:pt x="203" y="138"/>
                  <a:pt x="200" y="139"/>
                  <a:pt x="198" y="138"/>
                </a:cubicBezTo>
                <a:cubicBezTo>
                  <a:pt x="198" y="138"/>
                  <a:pt x="198" y="138"/>
                  <a:pt x="198" y="138"/>
                </a:cubicBezTo>
                <a:cubicBezTo>
                  <a:pt x="198" y="138"/>
                  <a:pt x="198" y="138"/>
                  <a:pt x="198" y="138"/>
                </a:cubicBezTo>
                <a:cubicBezTo>
                  <a:pt x="198" y="139"/>
                  <a:pt x="197" y="139"/>
                  <a:pt x="196" y="139"/>
                </a:cubicBezTo>
                <a:cubicBezTo>
                  <a:pt x="196" y="139"/>
                  <a:pt x="196" y="139"/>
                  <a:pt x="196" y="139"/>
                </a:cubicBezTo>
                <a:cubicBezTo>
                  <a:pt x="196" y="139"/>
                  <a:pt x="196" y="139"/>
                  <a:pt x="195" y="139"/>
                </a:cubicBezTo>
                <a:cubicBezTo>
                  <a:pt x="193" y="139"/>
                  <a:pt x="195" y="143"/>
                  <a:pt x="195" y="143"/>
                </a:cubicBezTo>
                <a:cubicBezTo>
                  <a:pt x="194" y="143"/>
                  <a:pt x="192" y="143"/>
                  <a:pt x="191" y="141"/>
                </a:cubicBezTo>
                <a:cubicBezTo>
                  <a:pt x="193" y="140"/>
                  <a:pt x="193" y="140"/>
                  <a:pt x="193" y="140"/>
                </a:cubicBezTo>
                <a:cubicBezTo>
                  <a:pt x="191" y="140"/>
                  <a:pt x="191" y="140"/>
                  <a:pt x="191" y="140"/>
                </a:cubicBezTo>
                <a:cubicBezTo>
                  <a:pt x="192" y="143"/>
                  <a:pt x="191" y="142"/>
                  <a:pt x="193" y="143"/>
                </a:cubicBezTo>
                <a:cubicBezTo>
                  <a:pt x="193" y="144"/>
                  <a:pt x="192" y="144"/>
                  <a:pt x="191" y="144"/>
                </a:cubicBezTo>
                <a:cubicBezTo>
                  <a:pt x="191" y="144"/>
                  <a:pt x="191" y="144"/>
                  <a:pt x="190" y="144"/>
                </a:cubicBezTo>
                <a:cubicBezTo>
                  <a:pt x="190" y="144"/>
                  <a:pt x="190" y="144"/>
                  <a:pt x="190" y="144"/>
                </a:cubicBezTo>
                <a:cubicBezTo>
                  <a:pt x="189" y="144"/>
                  <a:pt x="188" y="144"/>
                  <a:pt x="188" y="145"/>
                </a:cubicBezTo>
                <a:cubicBezTo>
                  <a:pt x="187" y="143"/>
                  <a:pt x="185" y="143"/>
                  <a:pt x="185" y="142"/>
                </a:cubicBezTo>
                <a:cubicBezTo>
                  <a:pt x="184" y="142"/>
                  <a:pt x="184" y="142"/>
                  <a:pt x="184" y="142"/>
                </a:cubicBezTo>
                <a:cubicBezTo>
                  <a:pt x="185" y="144"/>
                  <a:pt x="184" y="144"/>
                  <a:pt x="184" y="144"/>
                </a:cubicBezTo>
                <a:cubicBezTo>
                  <a:pt x="183" y="144"/>
                  <a:pt x="182" y="144"/>
                  <a:pt x="182" y="144"/>
                </a:cubicBezTo>
                <a:cubicBezTo>
                  <a:pt x="181" y="144"/>
                  <a:pt x="181" y="143"/>
                  <a:pt x="180" y="143"/>
                </a:cubicBezTo>
                <a:cubicBezTo>
                  <a:pt x="180" y="143"/>
                  <a:pt x="180" y="143"/>
                  <a:pt x="180" y="144"/>
                </a:cubicBezTo>
                <a:cubicBezTo>
                  <a:pt x="180" y="143"/>
                  <a:pt x="180" y="143"/>
                  <a:pt x="180" y="143"/>
                </a:cubicBezTo>
                <a:cubicBezTo>
                  <a:pt x="180" y="143"/>
                  <a:pt x="179" y="144"/>
                  <a:pt x="177" y="144"/>
                </a:cubicBezTo>
                <a:cubicBezTo>
                  <a:pt x="177" y="144"/>
                  <a:pt x="177" y="144"/>
                  <a:pt x="177" y="144"/>
                </a:cubicBezTo>
                <a:cubicBezTo>
                  <a:pt x="176" y="143"/>
                  <a:pt x="174" y="142"/>
                  <a:pt x="175" y="141"/>
                </a:cubicBezTo>
                <a:cubicBezTo>
                  <a:pt x="175" y="141"/>
                  <a:pt x="175" y="141"/>
                  <a:pt x="175" y="141"/>
                </a:cubicBezTo>
                <a:cubicBezTo>
                  <a:pt x="175" y="141"/>
                  <a:pt x="175" y="141"/>
                  <a:pt x="175" y="141"/>
                </a:cubicBezTo>
                <a:cubicBezTo>
                  <a:pt x="174" y="143"/>
                  <a:pt x="176" y="145"/>
                  <a:pt x="174" y="147"/>
                </a:cubicBezTo>
                <a:cubicBezTo>
                  <a:pt x="172" y="144"/>
                  <a:pt x="172" y="144"/>
                  <a:pt x="172" y="144"/>
                </a:cubicBezTo>
                <a:cubicBezTo>
                  <a:pt x="171" y="144"/>
                  <a:pt x="171" y="144"/>
                  <a:pt x="171" y="144"/>
                </a:cubicBezTo>
                <a:cubicBezTo>
                  <a:pt x="172" y="149"/>
                  <a:pt x="167" y="149"/>
                  <a:pt x="171" y="153"/>
                </a:cubicBezTo>
                <a:cubicBezTo>
                  <a:pt x="168" y="154"/>
                  <a:pt x="166" y="156"/>
                  <a:pt x="165" y="156"/>
                </a:cubicBezTo>
                <a:cubicBezTo>
                  <a:pt x="164" y="156"/>
                  <a:pt x="164" y="155"/>
                  <a:pt x="164" y="155"/>
                </a:cubicBezTo>
                <a:cubicBezTo>
                  <a:pt x="163" y="156"/>
                  <a:pt x="164" y="157"/>
                  <a:pt x="163" y="157"/>
                </a:cubicBezTo>
                <a:cubicBezTo>
                  <a:pt x="163" y="157"/>
                  <a:pt x="163" y="157"/>
                  <a:pt x="163" y="157"/>
                </a:cubicBezTo>
                <a:cubicBezTo>
                  <a:pt x="162" y="157"/>
                  <a:pt x="162" y="157"/>
                  <a:pt x="162" y="157"/>
                </a:cubicBezTo>
                <a:cubicBezTo>
                  <a:pt x="161" y="157"/>
                  <a:pt x="161" y="157"/>
                  <a:pt x="161" y="157"/>
                </a:cubicBezTo>
                <a:cubicBezTo>
                  <a:pt x="160" y="157"/>
                  <a:pt x="160" y="157"/>
                  <a:pt x="160" y="156"/>
                </a:cubicBezTo>
                <a:cubicBezTo>
                  <a:pt x="160" y="156"/>
                  <a:pt x="160" y="156"/>
                  <a:pt x="160" y="156"/>
                </a:cubicBezTo>
                <a:cubicBezTo>
                  <a:pt x="159" y="159"/>
                  <a:pt x="159" y="159"/>
                  <a:pt x="159" y="159"/>
                </a:cubicBezTo>
                <a:cubicBezTo>
                  <a:pt x="159" y="159"/>
                  <a:pt x="159" y="159"/>
                  <a:pt x="159" y="159"/>
                </a:cubicBezTo>
                <a:cubicBezTo>
                  <a:pt x="158" y="158"/>
                  <a:pt x="158" y="158"/>
                  <a:pt x="158" y="157"/>
                </a:cubicBezTo>
                <a:cubicBezTo>
                  <a:pt x="157" y="157"/>
                  <a:pt x="156" y="156"/>
                  <a:pt x="155" y="156"/>
                </a:cubicBezTo>
                <a:cubicBezTo>
                  <a:pt x="154" y="157"/>
                  <a:pt x="154" y="157"/>
                  <a:pt x="154" y="157"/>
                </a:cubicBezTo>
                <a:cubicBezTo>
                  <a:pt x="154" y="157"/>
                  <a:pt x="154" y="157"/>
                  <a:pt x="154" y="157"/>
                </a:cubicBezTo>
                <a:cubicBezTo>
                  <a:pt x="154" y="157"/>
                  <a:pt x="153" y="157"/>
                  <a:pt x="153" y="157"/>
                </a:cubicBezTo>
                <a:cubicBezTo>
                  <a:pt x="153" y="159"/>
                  <a:pt x="153" y="159"/>
                  <a:pt x="153" y="159"/>
                </a:cubicBezTo>
                <a:cubicBezTo>
                  <a:pt x="152" y="159"/>
                  <a:pt x="152" y="159"/>
                  <a:pt x="152" y="159"/>
                </a:cubicBezTo>
                <a:cubicBezTo>
                  <a:pt x="152" y="160"/>
                  <a:pt x="152" y="160"/>
                  <a:pt x="152" y="160"/>
                </a:cubicBezTo>
                <a:cubicBezTo>
                  <a:pt x="151" y="160"/>
                  <a:pt x="151" y="160"/>
                  <a:pt x="151" y="160"/>
                </a:cubicBezTo>
                <a:cubicBezTo>
                  <a:pt x="151" y="160"/>
                  <a:pt x="150" y="160"/>
                  <a:pt x="150" y="160"/>
                </a:cubicBezTo>
                <a:cubicBezTo>
                  <a:pt x="151" y="162"/>
                  <a:pt x="149" y="163"/>
                  <a:pt x="147" y="163"/>
                </a:cubicBezTo>
                <a:cubicBezTo>
                  <a:pt x="146" y="163"/>
                  <a:pt x="145" y="163"/>
                  <a:pt x="145" y="162"/>
                </a:cubicBezTo>
                <a:cubicBezTo>
                  <a:pt x="145" y="162"/>
                  <a:pt x="145" y="162"/>
                  <a:pt x="145" y="162"/>
                </a:cubicBezTo>
                <a:cubicBezTo>
                  <a:pt x="145" y="162"/>
                  <a:pt x="144" y="162"/>
                  <a:pt x="144" y="162"/>
                </a:cubicBezTo>
                <a:cubicBezTo>
                  <a:pt x="143" y="162"/>
                  <a:pt x="142" y="161"/>
                  <a:pt x="141" y="159"/>
                </a:cubicBezTo>
                <a:cubicBezTo>
                  <a:pt x="141" y="158"/>
                  <a:pt x="140" y="157"/>
                  <a:pt x="139" y="157"/>
                </a:cubicBezTo>
                <a:cubicBezTo>
                  <a:pt x="139" y="157"/>
                  <a:pt x="139" y="157"/>
                  <a:pt x="139" y="157"/>
                </a:cubicBezTo>
                <a:cubicBezTo>
                  <a:pt x="140" y="157"/>
                  <a:pt x="140" y="157"/>
                  <a:pt x="140" y="157"/>
                </a:cubicBezTo>
                <a:cubicBezTo>
                  <a:pt x="139" y="159"/>
                  <a:pt x="139" y="159"/>
                  <a:pt x="139" y="159"/>
                </a:cubicBezTo>
                <a:cubicBezTo>
                  <a:pt x="138" y="159"/>
                  <a:pt x="138" y="160"/>
                  <a:pt x="138" y="161"/>
                </a:cubicBezTo>
                <a:cubicBezTo>
                  <a:pt x="135" y="161"/>
                  <a:pt x="135" y="161"/>
                  <a:pt x="135" y="161"/>
                </a:cubicBezTo>
                <a:cubicBezTo>
                  <a:pt x="133" y="160"/>
                  <a:pt x="136" y="160"/>
                  <a:pt x="136" y="159"/>
                </a:cubicBezTo>
                <a:cubicBezTo>
                  <a:pt x="136" y="159"/>
                  <a:pt x="136" y="159"/>
                  <a:pt x="136" y="159"/>
                </a:cubicBezTo>
                <a:cubicBezTo>
                  <a:pt x="136" y="159"/>
                  <a:pt x="135" y="159"/>
                  <a:pt x="134" y="160"/>
                </a:cubicBezTo>
                <a:cubicBezTo>
                  <a:pt x="134" y="160"/>
                  <a:pt x="134" y="160"/>
                  <a:pt x="133" y="160"/>
                </a:cubicBezTo>
                <a:cubicBezTo>
                  <a:pt x="133" y="159"/>
                  <a:pt x="132" y="159"/>
                  <a:pt x="131" y="159"/>
                </a:cubicBezTo>
                <a:cubicBezTo>
                  <a:pt x="129" y="159"/>
                  <a:pt x="127" y="161"/>
                  <a:pt x="126" y="162"/>
                </a:cubicBezTo>
                <a:cubicBezTo>
                  <a:pt x="128" y="163"/>
                  <a:pt x="128" y="163"/>
                  <a:pt x="128" y="163"/>
                </a:cubicBezTo>
                <a:cubicBezTo>
                  <a:pt x="126" y="164"/>
                  <a:pt x="126" y="164"/>
                  <a:pt x="126" y="164"/>
                </a:cubicBezTo>
                <a:cubicBezTo>
                  <a:pt x="128" y="164"/>
                  <a:pt x="128" y="164"/>
                  <a:pt x="128" y="164"/>
                </a:cubicBezTo>
                <a:cubicBezTo>
                  <a:pt x="128" y="166"/>
                  <a:pt x="127" y="167"/>
                  <a:pt x="126" y="167"/>
                </a:cubicBezTo>
                <a:cubicBezTo>
                  <a:pt x="125" y="167"/>
                  <a:pt x="125" y="166"/>
                  <a:pt x="124" y="166"/>
                </a:cubicBezTo>
                <a:cubicBezTo>
                  <a:pt x="123" y="166"/>
                  <a:pt x="122" y="165"/>
                  <a:pt x="121" y="165"/>
                </a:cubicBezTo>
                <a:cubicBezTo>
                  <a:pt x="121" y="165"/>
                  <a:pt x="121" y="165"/>
                  <a:pt x="120" y="166"/>
                </a:cubicBezTo>
                <a:cubicBezTo>
                  <a:pt x="121" y="168"/>
                  <a:pt x="121" y="168"/>
                  <a:pt x="121" y="168"/>
                </a:cubicBezTo>
                <a:cubicBezTo>
                  <a:pt x="120" y="169"/>
                  <a:pt x="120" y="169"/>
                  <a:pt x="120" y="169"/>
                </a:cubicBezTo>
                <a:cubicBezTo>
                  <a:pt x="120" y="170"/>
                  <a:pt x="120" y="170"/>
                  <a:pt x="120" y="170"/>
                </a:cubicBezTo>
                <a:cubicBezTo>
                  <a:pt x="118" y="170"/>
                  <a:pt x="118" y="170"/>
                  <a:pt x="118" y="170"/>
                </a:cubicBezTo>
                <a:cubicBezTo>
                  <a:pt x="118" y="172"/>
                  <a:pt x="118" y="172"/>
                  <a:pt x="118" y="172"/>
                </a:cubicBezTo>
                <a:cubicBezTo>
                  <a:pt x="116" y="173"/>
                  <a:pt x="116" y="173"/>
                  <a:pt x="116" y="173"/>
                </a:cubicBezTo>
                <a:cubicBezTo>
                  <a:pt x="117" y="173"/>
                  <a:pt x="117" y="173"/>
                  <a:pt x="117" y="173"/>
                </a:cubicBezTo>
                <a:cubicBezTo>
                  <a:pt x="119" y="173"/>
                  <a:pt x="118" y="175"/>
                  <a:pt x="119" y="176"/>
                </a:cubicBezTo>
                <a:cubicBezTo>
                  <a:pt x="118" y="177"/>
                  <a:pt x="118" y="177"/>
                  <a:pt x="117" y="177"/>
                </a:cubicBezTo>
                <a:cubicBezTo>
                  <a:pt x="114" y="177"/>
                  <a:pt x="111" y="172"/>
                  <a:pt x="108" y="170"/>
                </a:cubicBezTo>
                <a:cubicBezTo>
                  <a:pt x="109" y="172"/>
                  <a:pt x="110" y="174"/>
                  <a:pt x="112" y="174"/>
                </a:cubicBezTo>
                <a:cubicBezTo>
                  <a:pt x="112" y="175"/>
                  <a:pt x="111" y="175"/>
                  <a:pt x="110" y="175"/>
                </a:cubicBezTo>
                <a:cubicBezTo>
                  <a:pt x="109" y="175"/>
                  <a:pt x="108" y="175"/>
                  <a:pt x="107" y="174"/>
                </a:cubicBezTo>
                <a:cubicBezTo>
                  <a:pt x="106" y="175"/>
                  <a:pt x="105" y="175"/>
                  <a:pt x="105" y="175"/>
                </a:cubicBezTo>
                <a:cubicBezTo>
                  <a:pt x="105" y="175"/>
                  <a:pt x="104" y="174"/>
                  <a:pt x="104" y="173"/>
                </a:cubicBezTo>
                <a:cubicBezTo>
                  <a:pt x="103" y="173"/>
                  <a:pt x="103" y="172"/>
                  <a:pt x="102" y="172"/>
                </a:cubicBezTo>
                <a:cubicBezTo>
                  <a:pt x="102" y="172"/>
                  <a:pt x="102" y="172"/>
                  <a:pt x="102" y="172"/>
                </a:cubicBezTo>
                <a:cubicBezTo>
                  <a:pt x="103" y="173"/>
                  <a:pt x="103" y="175"/>
                  <a:pt x="104" y="176"/>
                </a:cubicBezTo>
                <a:cubicBezTo>
                  <a:pt x="103" y="177"/>
                  <a:pt x="103" y="177"/>
                  <a:pt x="103" y="177"/>
                </a:cubicBezTo>
                <a:cubicBezTo>
                  <a:pt x="103" y="176"/>
                  <a:pt x="103" y="176"/>
                  <a:pt x="103" y="176"/>
                </a:cubicBezTo>
                <a:cubicBezTo>
                  <a:pt x="100" y="178"/>
                  <a:pt x="100" y="178"/>
                  <a:pt x="100" y="178"/>
                </a:cubicBezTo>
                <a:cubicBezTo>
                  <a:pt x="99" y="176"/>
                  <a:pt x="101" y="176"/>
                  <a:pt x="99" y="176"/>
                </a:cubicBezTo>
                <a:cubicBezTo>
                  <a:pt x="99" y="178"/>
                  <a:pt x="99" y="178"/>
                  <a:pt x="99" y="178"/>
                </a:cubicBezTo>
                <a:cubicBezTo>
                  <a:pt x="99" y="178"/>
                  <a:pt x="98" y="178"/>
                  <a:pt x="98" y="178"/>
                </a:cubicBezTo>
                <a:cubicBezTo>
                  <a:pt x="98" y="178"/>
                  <a:pt x="98" y="177"/>
                  <a:pt x="98" y="177"/>
                </a:cubicBezTo>
                <a:cubicBezTo>
                  <a:pt x="97" y="180"/>
                  <a:pt x="97" y="180"/>
                  <a:pt x="97" y="180"/>
                </a:cubicBezTo>
                <a:cubicBezTo>
                  <a:pt x="97" y="180"/>
                  <a:pt x="97" y="180"/>
                  <a:pt x="97" y="180"/>
                </a:cubicBezTo>
                <a:cubicBezTo>
                  <a:pt x="98" y="183"/>
                  <a:pt x="98" y="183"/>
                  <a:pt x="98" y="183"/>
                </a:cubicBezTo>
                <a:cubicBezTo>
                  <a:pt x="97" y="182"/>
                  <a:pt x="96" y="181"/>
                  <a:pt x="96" y="181"/>
                </a:cubicBezTo>
                <a:cubicBezTo>
                  <a:pt x="94" y="181"/>
                  <a:pt x="93" y="186"/>
                  <a:pt x="91" y="186"/>
                </a:cubicBezTo>
                <a:cubicBezTo>
                  <a:pt x="91" y="185"/>
                  <a:pt x="91" y="185"/>
                  <a:pt x="91" y="185"/>
                </a:cubicBezTo>
                <a:cubicBezTo>
                  <a:pt x="90" y="185"/>
                  <a:pt x="90" y="185"/>
                  <a:pt x="89" y="185"/>
                </a:cubicBezTo>
                <a:cubicBezTo>
                  <a:pt x="88" y="185"/>
                  <a:pt x="87" y="186"/>
                  <a:pt x="87" y="186"/>
                </a:cubicBezTo>
                <a:cubicBezTo>
                  <a:pt x="86" y="190"/>
                  <a:pt x="90" y="188"/>
                  <a:pt x="91" y="191"/>
                </a:cubicBezTo>
                <a:cubicBezTo>
                  <a:pt x="90" y="193"/>
                  <a:pt x="89" y="191"/>
                  <a:pt x="88" y="193"/>
                </a:cubicBezTo>
                <a:cubicBezTo>
                  <a:pt x="88" y="192"/>
                  <a:pt x="88" y="192"/>
                  <a:pt x="87" y="192"/>
                </a:cubicBezTo>
                <a:cubicBezTo>
                  <a:pt x="87" y="192"/>
                  <a:pt x="87" y="192"/>
                  <a:pt x="87" y="192"/>
                </a:cubicBezTo>
                <a:cubicBezTo>
                  <a:pt x="87" y="192"/>
                  <a:pt x="87" y="192"/>
                  <a:pt x="87" y="192"/>
                </a:cubicBezTo>
                <a:cubicBezTo>
                  <a:pt x="86" y="192"/>
                  <a:pt x="86" y="192"/>
                  <a:pt x="86" y="192"/>
                </a:cubicBezTo>
                <a:cubicBezTo>
                  <a:pt x="86" y="191"/>
                  <a:pt x="86" y="191"/>
                  <a:pt x="86" y="191"/>
                </a:cubicBezTo>
                <a:cubicBezTo>
                  <a:pt x="86" y="191"/>
                  <a:pt x="85" y="191"/>
                  <a:pt x="85" y="191"/>
                </a:cubicBezTo>
                <a:cubicBezTo>
                  <a:pt x="81" y="191"/>
                  <a:pt x="83" y="186"/>
                  <a:pt x="81" y="185"/>
                </a:cubicBezTo>
                <a:cubicBezTo>
                  <a:pt x="81" y="185"/>
                  <a:pt x="80" y="185"/>
                  <a:pt x="80" y="185"/>
                </a:cubicBezTo>
                <a:cubicBezTo>
                  <a:pt x="79" y="185"/>
                  <a:pt x="78" y="186"/>
                  <a:pt x="77" y="187"/>
                </a:cubicBezTo>
                <a:cubicBezTo>
                  <a:pt x="76" y="188"/>
                  <a:pt x="75" y="188"/>
                  <a:pt x="74" y="188"/>
                </a:cubicBezTo>
                <a:cubicBezTo>
                  <a:pt x="74" y="188"/>
                  <a:pt x="73" y="188"/>
                  <a:pt x="73" y="188"/>
                </a:cubicBezTo>
                <a:cubicBezTo>
                  <a:pt x="74" y="189"/>
                  <a:pt x="70" y="189"/>
                  <a:pt x="72" y="191"/>
                </a:cubicBezTo>
                <a:cubicBezTo>
                  <a:pt x="71" y="190"/>
                  <a:pt x="70" y="190"/>
                  <a:pt x="69" y="190"/>
                </a:cubicBezTo>
                <a:cubicBezTo>
                  <a:pt x="69" y="190"/>
                  <a:pt x="69" y="190"/>
                  <a:pt x="69" y="190"/>
                </a:cubicBezTo>
                <a:cubicBezTo>
                  <a:pt x="70" y="190"/>
                  <a:pt x="70" y="190"/>
                  <a:pt x="70" y="190"/>
                </a:cubicBezTo>
                <a:cubicBezTo>
                  <a:pt x="69" y="194"/>
                  <a:pt x="69" y="194"/>
                  <a:pt x="69" y="194"/>
                </a:cubicBezTo>
                <a:cubicBezTo>
                  <a:pt x="71" y="193"/>
                  <a:pt x="71" y="193"/>
                  <a:pt x="71" y="193"/>
                </a:cubicBezTo>
                <a:cubicBezTo>
                  <a:pt x="71" y="194"/>
                  <a:pt x="73" y="196"/>
                  <a:pt x="72" y="196"/>
                </a:cubicBezTo>
                <a:cubicBezTo>
                  <a:pt x="70" y="195"/>
                  <a:pt x="70" y="195"/>
                  <a:pt x="70" y="195"/>
                </a:cubicBezTo>
                <a:cubicBezTo>
                  <a:pt x="69" y="196"/>
                  <a:pt x="69" y="196"/>
                  <a:pt x="69" y="196"/>
                </a:cubicBezTo>
                <a:cubicBezTo>
                  <a:pt x="70" y="197"/>
                  <a:pt x="70" y="197"/>
                  <a:pt x="70" y="197"/>
                </a:cubicBezTo>
                <a:cubicBezTo>
                  <a:pt x="67" y="200"/>
                  <a:pt x="73" y="200"/>
                  <a:pt x="72" y="204"/>
                </a:cubicBezTo>
                <a:cubicBezTo>
                  <a:pt x="72" y="203"/>
                  <a:pt x="71" y="203"/>
                  <a:pt x="69" y="203"/>
                </a:cubicBezTo>
                <a:cubicBezTo>
                  <a:pt x="69" y="203"/>
                  <a:pt x="69" y="203"/>
                  <a:pt x="68" y="203"/>
                </a:cubicBezTo>
                <a:cubicBezTo>
                  <a:pt x="68" y="203"/>
                  <a:pt x="67" y="203"/>
                  <a:pt x="67" y="203"/>
                </a:cubicBezTo>
                <a:cubicBezTo>
                  <a:pt x="66" y="203"/>
                  <a:pt x="65" y="203"/>
                  <a:pt x="65" y="203"/>
                </a:cubicBezTo>
                <a:cubicBezTo>
                  <a:pt x="67" y="205"/>
                  <a:pt x="63" y="205"/>
                  <a:pt x="62" y="206"/>
                </a:cubicBezTo>
                <a:cubicBezTo>
                  <a:pt x="64" y="207"/>
                  <a:pt x="64" y="207"/>
                  <a:pt x="64" y="207"/>
                </a:cubicBezTo>
                <a:cubicBezTo>
                  <a:pt x="63" y="208"/>
                  <a:pt x="62" y="209"/>
                  <a:pt x="62" y="209"/>
                </a:cubicBezTo>
                <a:cubicBezTo>
                  <a:pt x="61" y="209"/>
                  <a:pt x="61" y="208"/>
                  <a:pt x="60" y="208"/>
                </a:cubicBezTo>
                <a:cubicBezTo>
                  <a:pt x="60" y="208"/>
                  <a:pt x="59" y="207"/>
                  <a:pt x="59" y="207"/>
                </a:cubicBezTo>
                <a:cubicBezTo>
                  <a:pt x="59" y="207"/>
                  <a:pt x="58" y="207"/>
                  <a:pt x="58" y="207"/>
                </a:cubicBezTo>
                <a:cubicBezTo>
                  <a:pt x="59" y="210"/>
                  <a:pt x="59" y="210"/>
                  <a:pt x="59" y="210"/>
                </a:cubicBezTo>
                <a:cubicBezTo>
                  <a:pt x="59" y="210"/>
                  <a:pt x="58" y="210"/>
                  <a:pt x="58" y="210"/>
                </a:cubicBezTo>
                <a:cubicBezTo>
                  <a:pt x="57" y="210"/>
                  <a:pt x="56" y="210"/>
                  <a:pt x="55" y="209"/>
                </a:cubicBezTo>
                <a:cubicBezTo>
                  <a:pt x="55" y="208"/>
                  <a:pt x="54" y="207"/>
                  <a:pt x="53" y="207"/>
                </a:cubicBezTo>
                <a:cubicBezTo>
                  <a:pt x="53" y="207"/>
                  <a:pt x="53" y="207"/>
                  <a:pt x="53" y="207"/>
                </a:cubicBezTo>
                <a:cubicBezTo>
                  <a:pt x="53" y="212"/>
                  <a:pt x="57" y="210"/>
                  <a:pt x="57" y="214"/>
                </a:cubicBezTo>
                <a:cubicBezTo>
                  <a:pt x="61" y="216"/>
                  <a:pt x="59" y="220"/>
                  <a:pt x="62" y="221"/>
                </a:cubicBezTo>
                <a:cubicBezTo>
                  <a:pt x="62" y="222"/>
                  <a:pt x="64" y="224"/>
                  <a:pt x="62" y="225"/>
                </a:cubicBezTo>
                <a:cubicBezTo>
                  <a:pt x="63" y="225"/>
                  <a:pt x="63" y="225"/>
                  <a:pt x="63" y="225"/>
                </a:cubicBezTo>
                <a:cubicBezTo>
                  <a:pt x="62" y="226"/>
                  <a:pt x="64" y="227"/>
                  <a:pt x="62" y="228"/>
                </a:cubicBezTo>
                <a:cubicBezTo>
                  <a:pt x="62" y="227"/>
                  <a:pt x="61" y="227"/>
                  <a:pt x="60" y="227"/>
                </a:cubicBezTo>
                <a:cubicBezTo>
                  <a:pt x="59" y="227"/>
                  <a:pt x="58" y="227"/>
                  <a:pt x="58" y="228"/>
                </a:cubicBezTo>
                <a:cubicBezTo>
                  <a:pt x="58" y="228"/>
                  <a:pt x="58" y="228"/>
                  <a:pt x="58" y="228"/>
                </a:cubicBezTo>
                <a:cubicBezTo>
                  <a:pt x="56" y="229"/>
                  <a:pt x="56" y="229"/>
                  <a:pt x="56" y="229"/>
                </a:cubicBezTo>
                <a:cubicBezTo>
                  <a:pt x="56" y="230"/>
                  <a:pt x="56" y="230"/>
                  <a:pt x="56" y="230"/>
                </a:cubicBezTo>
                <a:cubicBezTo>
                  <a:pt x="54" y="231"/>
                  <a:pt x="54" y="231"/>
                  <a:pt x="54" y="231"/>
                </a:cubicBezTo>
                <a:cubicBezTo>
                  <a:pt x="56" y="232"/>
                  <a:pt x="56" y="232"/>
                  <a:pt x="56" y="232"/>
                </a:cubicBezTo>
                <a:cubicBezTo>
                  <a:pt x="56" y="233"/>
                  <a:pt x="54" y="233"/>
                  <a:pt x="53" y="233"/>
                </a:cubicBezTo>
                <a:cubicBezTo>
                  <a:pt x="53" y="231"/>
                  <a:pt x="53" y="231"/>
                  <a:pt x="53" y="231"/>
                </a:cubicBezTo>
                <a:cubicBezTo>
                  <a:pt x="51" y="231"/>
                  <a:pt x="51" y="231"/>
                  <a:pt x="51" y="231"/>
                </a:cubicBezTo>
                <a:cubicBezTo>
                  <a:pt x="53" y="234"/>
                  <a:pt x="53" y="234"/>
                  <a:pt x="53" y="234"/>
                </a:cubicBezTo>
                <a:cubicBezTo>
                  <a:pt x="51" y="234"/>
                  <a:pt x="51" y="236"/>
                  <a:pt x="50" y="236"/>
                </a:cubicBezTo>
                <a:cubicBezTo>
                  <a:pt x="53" y="237"/>
                  <a:pt x="57" y="239"/>
                  <a:pt x="57" y="242"/>
                </a:cubicBezTo>
                <a:cubicBezTo>
                  <a:pt x="57" y="243"/>
                  <a:pt x="56" y="244"/>
                  <a:pt x="55" y="244"/>
                </a:cubicBezTo>
                <a:cubicBezTo>
                  <a:pt x="55" y="244"/>
                  <a:pt x="55" y="244"/>
                  <a:pt x="54" y="244"/>
                </a:cubicBezTo>
                <a:cubicBezTo>
                  <a:pt x="54" y="245"/>
                  <a:pt x="54" y="245"/>
                  <a:pt x="54" y="245"/>
                </a:cubicBezTo>
                <a:cubicBezTo>
                  <a:pt x="52" y="245"/>
                  <a:pt x="52" y="245"/>
                  <a:pt x="52" y="245"/>
                </a:cubicBezTo>
                <a:cubicBezTo>
                  <a:pt x="50" y="243"/>
                  <a:pt x="47" y="244"/>
                  <a:pt x="45" y="242"/>
                </a:cubicBezTo>
                <a:cubicBezTo>
                  <a:pt x="45" y="242"/>
                  <a:pt x="45" y="244"/>
                  <a:pt x="43" y="244"/>
                </a:cubicBezTo>
                <a:cubicBezTo>
                  <a:pt x="43" y="244"/>
                  <a:pt x="43" y="244"/>
                  <a:pt x="42" y="244"/>
                </a:cubicBezTo>
                <a:cubicBezTo>
                  <a:pt x="42" y="245"/>
                  <a:pt x="42" y="245"/>
                  <a:pt x="42" y="245"/>
                </a:cubicBezTo>
                <a:cubicBezTo>
                  <a:pt x="33" y="244"/>
                  <a:pt x="33" y="244"/>
                  <a:pt x="33" y="244"/>
                </a:cubicBezTo>
                <a:cubicBezTo>
                  <a:pt x="34" y="245"/>
                  <a:pt x="37" y="244"/>
                  <a:pt x="37" y="246"/>
                </a:cubicBezTo>
                <a:cubicBezTo>
                  <a:pt x="36" y="246"/>
                  <a:pt x="36" y="247"/>
                  <a:pt x="35" y="247"/>
                </a:cubicBezTo>
                <a:cubicBezTo>
                  <a:pt x="34" y="247"/>
                  <a:pt x="34" y="247"/>
                  <a:pt x="34" y="247"/>
                </a:cubicBezTo>
                <a:cubicBezTo>
                  <a:pt x="34" y="247"/>
                  <a:pt x="34" y="247"/>
                  <a:pt x="34" y="247"/>
                </a:cubicBezTo>
                <a:cubicBezTo>
                  <a:pt x="34" y="247"/>
                  <a:pt x="34" y="247"/>
                  <a:pt x="34" y="247"/>
                </a:cubicBezTo>
                <a:cubicBezTo>
                  <a:pt x="33" y="247"/>
                  <a:pt x="32" y="248"/>
                  <a:pt x="33" y="249"/>
                </a:cubicBezTo>
                <a:cubicBezTo>
                  <a:pt x="33" y="250"/>
                  <a:pt x="34" y="250"/>
                  <a:pt x="34" y="250"/>
                </a:cubicBezTo>
                <a:cubicBezTo>
                  <a:pt x="34" y="250"/>
                  <a:pt x="35" y="249"/>
                  <a:pt x="35" y="249"/>
                </a:cubicBezTo>
                <a:cubicBezTo>
                  <a:pt x="36" y="251"/>
                  <a:pt x="40" y="249"/>
                  <a:pt x="40" y="252"/>
                </a:cubicBezTo>
                <a:cubicBezTo>
                  <a:pt x="39" y="254"/>
                  <a:pt x="39" y="254"/>
                  <a:pt x="39" y="254"/>
                </a:cubicBezTo>
                <a:cubicBezTo>
                  <a:pt x="38" y="254"/>
                  <a:pt x="38" y="254"/>
                  <a:pt x="37" y="253"/>
                </a:cubicBezTo>
                <a:cubicBezTo>
                  <a:pt x="37" y="253"/>
                  <a:pt x="36" y="252"/>
                  <a:pt x="36" y="252"/>
                </a:cubicBezTo>
                <a:cubicBezTo>
                  <a:pt x="35" y="252"/>
                  <a:pt x="35" y="253"/>
                  <a:pt x="34" y="253"/>
                </a:cubicBezTo>
                <a:cubicBezTo>
                  <a:pt x="36" y="254"/>
                  <a:pt x="36" y="254"/>
                  <a:pt x="36" y="254"/>
                </a:cubicBezTo>
                <a:cubicBezTo>
                  <a:pt x="33" y="256"/>
                  <a:pt x="33" y="256"/>
                  <a:pt x="33" y="256"/>
                </a:cubicBezTo>
                <a:cubicBezTo>
                  <a:pt x="39" y="257"/>
                  <a:pt x="32" y="259"/>
                  <a:pt x="31" y="259"/>
                </a:cubicBezTo>
                <a:cubicBezTo>
                  <a:pt x="31" y="259"/>
                  <a:pt x="31" y="259"/>
                  <a:pt x="31" y="259"/>
                </a:cubicBezTo>
                <a:cubicBezTo>
                  <a:pt x="31" y="260"/>
                  <a:pt x="32" y="260"/>
                  <a:pt x="32" y="260"/>
                </a:cubicBezTo>
                <a:cubicBezTo>
                  <a:pt x="33" y="260"/>
                  <a:pt x="33" y="260"/>
                  <a:pt x="33" y="260"/>
                </a:cubicBezTo>
                <a:cubicBezTo>
                  <a:pt x="34" y="260"/>
                  <a:pt x="34" y="260"/>
                  <a:pt x="34" y="260"/>
                </a:cubicBezTo>
                <a:cubicBezTo>
                  <a:pt x="35" y="260"/>
                  <a:pt x="35" y="260"/>
                  <a:pt x="36" y="261"/>
                </a:cubicBezTo>
                <a:cubicBezTo>
                  <a:pt x="35" y="262"/>
                  <a:pt x="34" y="261"/>
                  <a:pt x="33" y="262"/>
                </a:cubicBezTo>
                <a:cubicBezTo>
                  <a:pt x="33" y="262"/>
                  <a:pt x="34" y="263"/>
                  <a:pt x="34" y="263"/>
                </a:cubicBezTo>
                <a:cubicBezTo>
                  <a:pt x="35" y="263"/>
                  <a:pt x="35" y="263"/>
                  <a:pt x="35" y="262"/>
                </a:cubicBezTo>
                <a:cubicBezTo>
                  <a:pt x="36" y="262"/>
                  <a:pt x="36" y="262"/>
                  <a:pt x="36" y="262"/>
                </a:cubicBezTo>
                <a:cubicBezTo>
                  <a:pt x="37" y="262"/>
                  <a:pt x="37" y="263"/>
                  <a:pt x="37" y="264"/>
                </a:cubicBezTo>
                <a:cubicBezTo>
                  <a:pt x="37" y="263"/>
                  <a:pt x="37" y="263"/>
                  <a:pt x="37" y="263"/>
                </a:cubicBezTo>
                <a:cubicBezTo>
                  <a:pt x="38" y="265"/>
                  <a:pt x="38" y="265"/>
                  <a:pt x="38" y="265"/>
                </a:cubicBezTo>
                <a:cubicBezTo>
                  <a:pt x="38" y="263"/>
                  <a:pt x="38" y="263"/>
                  <a:pt x="38" y="263"/>
                </a:cubicBezTo>
                <a:cubicBezTo>
                  <a:pt x="39" y="264"/>
                  <a:pt x="40" y="265"/>
                  <a:pt x="40" y="265"/>
                </a:cubicBezTo>
                <a:cubicBezTo>
                  <a:pt x="38" y="266"/>
                  <a:pt x="36" y="267"/>
                  <a:pt x="36" y="267"/>
                </a:cubicBezTo>
                <a:cubicBezTo>
                  <a:pt x="36" y="267"/>
                  <a:pt x="35" y="267"/>
                  <a:pt x="35" y="267"/>
                </a:cubicBezTo>
                <a:cubicBezTo>
                  <a:pt x="34" y="266"/>
                  <a:pt x="32" y="265"/>
                  <a:pt x="30" y="265"/>
                </a:cubicBezTo>
                <a:cubicBezTo>
                  <a:pt x="29" y="265"/>
                  <a:pt x="28" y="266"/>
                  <a:pt x="28" y="268"/>
                </a:cubicBezTo>
                <a:cubicBezTo>
                  <a:pt x="28" y="268"/>
                  <a:pt x="28" y="268"/>
                  <a:pt x="28" y="268"/>
                </a:cubicBezTo>
                <a:cubicBezTo>
                  <a:pt x="29" y="268"/>
                  <a:pt x="29" y="267"/>
                  <a:pt x="30" y="267"/>
                </a:cubicBezTo>
                <a:cubicBezTo>
                  <a:pt x="31" y="270"/>
                  <a:pt x="31" y="270"/>
                  <a:pt x="31" y="270"/>
                </a:cubicBezTo>
                <a:cubicBezTo>
                  <a:pt x="31" y="270"/>
                  <a:pt x="31" y="270"/>
                  <a:pt x="30" y="270"/>
                </a:cubicBezTo>
                <a:cubicBezTo>
                  <a:pt x="30" y="270"/>
                  <a:pt x="30" y="270"/>
                  <a:pt x="30" y="270"/>
                </a:cubicBezTo>
                <a:cubicBezTo>
                  <a:pt x="32" y="271"/>
                  <a:pt x="32" y="271"/>
                  <a:pt x="32" y="271"/>
                </a:cubicBezTo>
                <a:cubicBezTo>
                  <a:pt x="32" y="272"/>
                  <a:pt x="35" y="274"/>
                  <a:pt x="37" y="275"/>
                </a:cubicBezTo>
                <a:cubicBezTo>
                  <a:pt x="36" y="276"/>
                  <a:pt x="36" y="278"/>
                  <a:pt x="35" y="278"/>
                </a:cubicBezTo>
                <a:cubicBezTo>
                  <a:pt x="35" y="278"/>
                  <a:pt x="35" y="278"/>
                  <a:pt x="35" y="278"/>
                </a:cubicBezTo>
                <a:cubicBezTo>
                  <a:pt x="34" y="277"/>
                  <a:pt x="34" y="277"/>
                  <a:pt x="34" y="277"/>
                </a:cubicBezTo>
                <a:cubicBezTo>
                  <a:pt x="33" y="278"/>
                  <a:pt x="33" y="278"/>
                  <a:pt x="33" y="278"/>
                </a:cubicBezTo>
                <a:cubicBezTo>
                  <a:pt x="33" y="278"/>
                  <a:pt x="35" y="278"/>
                  <a:pt x="34" y="279"/>
                </a:cubicBezTo>
                <a:cubicBezTo>
                  <a:pt x="32" y="280"/>
                  <a:pt x="32" y="280"/>
                  <a:pt x="32" y="280"/>
                </a:cubicBezTo>
                <a:cubicBezTo>
                  <a:pt x="34" y="281"/>
                  <a:pt x="34" y="281"/>
                  <a:pt x="34" y="281"/>
                </a:cubicBezTo>
                <a:cubicBezTo>
                  <a:pt x="32" y="282"/>
                  <a:pt x="32" y="282"/>
                  <a:pt x="32" y="282"/>
                </a:cubicBezTo>
                <a:cubicBezTo>
                  <a:pt x="33" y="282"/>
                  <a:pt x="33" y="282"/>
                  <a:pt x="33" y="283"/>
                </a:cubicBezTo>
                <a:cubicBezTo>
                  <a:pt x="33" y="283"/>
                  <a:pt x="32" y="283"/>
                  <a:pt x="31" y="283"/>
                </a:cubicBezTo>
                <a:cubicBezTo>
                  <a:pt x="31" y="283"/>
                  <a:pt x="31" y="283"/>
                  <a:pt x="31" y="283"/>
                </a:cubicBezTo>
                <a:cubicBezTo>
                  <a:pt x="30" y="283"/>
                  <a:pt x="31" y="282"/>
                  <a:pt x="31" y="282"/>
                </a:cubicBezTo>
                <a:cubicBezTo>
                  <a:pt x="30" y="282"/>
                  <a:pt x="30" y="283"/>
                  <a:pt x="30" y="283"/>
                </a:cubicBezTo>
                <a:cubicBezTo>
                  <a:pt x="29" y="283"/>
                  <a:pt x="29" y="283"/>
                  <a:pt x="29" y="283"/>
                </a:cubicBezTo>
                <a:cubicBezTo>
                  <a:pt x="27" y="285"/>
                  <a:pt x="28" y="285"/>
                  <a:pt x="29" y="287"/>
                </a:cubicBezTo>
                <a:cubicBezTo>
                  <a:pt x="29" y="287"/>
                  <a:pt x="28" y="287"/>
                  <a:pt x="28" y="287"/>
                </a:cubicBezTo>
                <a:cubicBezTo>
                  <a:pt x="28" y="287"/>
                  <a:pt x="27" y="287"/>
                  <a:pt x="27" y="287"/>
                </a:cubicBezTo>
                <a:cubicBezTo>
                  <a:pt x="27" y="288"/>
                  <a:pt x="27" y="288"/>
                  <a:pt x="26" y="288"/>
                </a:cubicBezTo>
                <a:cubicBezTo>
                  <a:pt x="26" y="288"/>
                  <a:pt x="25" y="288"/>
                  <a:pt x="24" y="287"/>
                </a:cubicBezTo>
                <a:cubicBezTo>
                  <a:pt x="24" y="288"/>
                  <a:pt x="24" y="288"/>
                  <a:pt x="24" y="288"/>
                </a:cubicBezTo>
                <a:cubicBezTo>
                  <a:pt x="25" y="288"/>
                  <a:pt x="25" y="288"/>
                  <a:pt x="25" y="288"/>
                </a:cubicBezTo>
                <a:cubicBezTo>
                  <a:pt x="25" y="289"/>
                  <a:pt x="25" y="289"/>
                  <a:pt x="25" y="289"/>
                </a:cubicBezTo>
                <a:cubicBezTo>
                  <a:pt x="25" y="289"/>
                  <a:pt x="24" y="289"/>
                  <a:pt x="24" y="289"/>
                </a:cubicBezTo>
                <a:cubicBezTo>
                  <a:pt x="24" y="289"/>
                  <a:pt x="24" y="289"/>
                  <a:pt x="24" y="289"/>
                </a:cubicBezTo>
                <a:cubicBezTo>
                  <a:pt x="26" y="291"/>
                  <a:pt x="26" y="291"/>
                  <a:pt x="26" y="291"/>
                </a:cubicBezTo>
                <a:cubicBezTo>
                  <a:pt x="26" y="290"/>
                  <a:pt x="26" y="290"/>
                  <a:pt x="26" y="290"/>
                </a:cubicBezTo>
                <a:cubicBezTo>
                  <a:pt x="26" y="291"/>
                  <a:pt x="26" y="292"/>
                  <a:pt x="27" y="292"/>
                </a:cubicBezTo>
                <a:cubicBezTo>
                  <a:pt x="27" y="292"/>
                  <a:pt x="28" y="292"/>
                  <a:pt x="28" y="291"/>
                </a:cubicBezTo>
                <a:cubicBezTo>
                  <a:pt x="29" y="291"/>
                  <a:pt x="29" y="291"/>
                  <a:pt x="30" y="291"/>
                </a:cubicBezTo>
                <a:cubicBezTo>
                  <a:pt x="30" y="291"/>
                  <a:pt x="31" y="291"/>
                  <a:pt x="31" y="292"/>
                </a:cubicBezTo>
                <a:cubicBezTo>
                  <a:pt x="32" y="293"/>
                  <a:pt x="31" y="293"/>
                  <a:pt x="31" y="293"/>
                </a:cubicBezTo>
                <a:cubicBezTo>
                  <a:pt x="31" y="293"/>
                  <a:pt x="31" y="293"/>
                  <a:pt x="31" y="293"/>
                </a:cubicBezTo>
                <a:cubicBezTo>
                  <a:pt x="32" y="294"/>
                  <a:pt x="32" y="294"/>
                  <a:pt x="32" y="294"/>
                </a:cubicBezTo>
                <a:cubicBezTo>
                  <a:pt x="28" y="296"/>
                  <a:pt x="28" y="296"/>
                  <a:pt x="28" y="296"/>
                </a:cubicBezTo>
                <a:cubicBezTo>
                  <a:pt x="31" y="298"/>
                  <a:pt x="28" y="302"/>
                  <a:pt x="33" y="302"/>
                </a:cubicBezTo>
                <a:cubicBezTo>
                  <a:pt x="33" y="303"/>
                  <a:pt x="32" y="303"/>
                  <a:pt x="31" y="303"/>
                </a:cubicBezTo>
                <a:cubicBezTo>
                  <a:pt x="33" y="305"/>
                  <a:pt x="33" y="305"/>
                  <a:pt x="33" y="305"/>
                </a:cubicBezTo>
                <a:cubicBezTo>
                  <a:pt x="33" y="305"/>
                  <a:pt x="32" y="305"/>
                  <a:pt x="32" y="305"/>
                </a:cubicBezTo>
                <a:cubicBezTo>
                  <a:pt x="32" y="305"/>
                  <a:pt x="31" y="305"/>
                  <a:pt x="31" y="305"/>
                </a:cubicBezTo>
                <a:cubicBezTo>
                  <a:pt x="31" y="305"/>
                  <a:pt x="31" y="305"/>
                  <a:pt x="30" y="305"/>
                </a:cubicBezTo>
                <a:cubicBezTo>
                  <a:pt x="30" y="305"/>
                  <a:pt x="30" y="305"/>
                  <a:pt x="30" y="305"/>
                </a:cubicBezTo>
                <a:cubicBezTo>
                  <a:pt x="31" y="306"/>
                  <a:pt x="31" y="306"/>
                  <a:pt x="31" y="306"/>
                </a:cubicBezTo>
                <a:cubicBezTo>
                  <a:pt x="30" y="307"/>
                  <a:pt x="30" y="307"/>
                  <a:pt x="30" y="307"/>
                </a:cubicBezTo>
                <a:cubicBezTo>
                  <a:pt x="28" y="309"/>
                  <a:pt x="26" y="310"/>
                  <a:pt x="23" y="310"/>
                </a:cubicBezTo>
                <a:cubicBezTo>
                  <a:pt x="23" y="310"/>
                  <a:pt x="23" y="310"/>
                  <a:pt x="22" y="310"/>
                </a:cubicBezTo>
                <a:cubicBezTo>
                  <a:pt x="23" y="313"/>
                  <a:pt x="23" y="313"/>
                  <a:pt x="23" y="313"/>
                </a:cubicBezTo>
                <a:cubicBezTo>
                  <a:pt x="24" y="312"/>
                  <a:pt x="24" y="312"/>
                  <a:pt x="24" y="312"/>
                </a:cubicBezTo>
                <a:cubicBezTo>
                  <a:pt x="24" y="312"/>
                  <a:pt x="26" y="312"/>
                  <a:pt x="27" y="313"/>
                </a:cubicBezTo>
                <a:cubicBezTo>
                  <a:pt x="26" y="314"/>
                  <a:pt x="26" y="314"/>
                  <a:pt x="26" y="314"/>
                </a:cubicBezTo>
                <a:cubicBezTo>
                  <a:pt x="29" y="315"/>
                  <a:pt x="29" y="315"/>
                  <a:pt x="29" y="315"/>
                </a:cubicBezTo>
                <a:cubicBezTo>
                  <a:pt x="29" y="316"/>
                  <a:pt x="28" y="315"/>
                  <a:pt x="27" y="316"/>
                </a:cubicBezTo>
                <a:cubicBezTo>
                  <a:pt x="27" y="317"/>
                  <a:pt x="27" y="317"/>
                  <a:pt x="27" y="317"/>
                </a:cubicBezTo>
                <a:cubicBezTo>
                  <a:pt x="29" y="317"/>
                  <a:pt x="29" y="317"/>
                  <a:pt x="29" y="317"/>
                </a:cubicBezTo>
                <a:cubicBezTo>
                  <a:pt x="29" y="319"/>
                  <a:pt x="30" y="319"/>
                  <a:pt x="31" y="319"/>
                </a:cubicBezTo>
                <a:cubicBezTo>
                  <a:pt x="31" y="319"/>
                  <a:pt x="31" y="319"/>
                  <a:pt x="31" y="319"/>
                </a:cubicBezTo>
                <a:cubicBezTo>
                  <a:pt x="31" y="319"/>
                  <a:pt x="31" y="319"/>
                  <a:pt x="32" y="319"/>
                </a:cubicBezTo>
                <a:cubicBezTo>
                  <a:pt x="33" y="319"/>
                  <a:pt x="34" y="319"/>
                  <a:pt x="33" y="322"/>
                </a:cubicBezTo>
                <a:cubicBezTo>
                  <a:pt x="34" y="323"/>
                  <a:pt x="35" y="323"/>
                  <a:pt x="36" y="323"/>
                </a:cubicBezTo>
                <a:cubicBezTo>
                  <a:pt x="37" y="323"/>
                  <a:pt x="38" y="323"/>
                  <a:pt x="38" y="323"/>
                </a:cubicBezTo>
                <a:cubicBezTo>
                  <a:pt x="39" y="323"/>
                  <a:pt x="40" y="323"/>
                  <a:pt x="40" y="323"/>
                </a:cubicBezTo>
                <a:cubicBezTo>
                  <a:pt x="41" y="323"/>
                  <a:pt x="42" y="323"/>
                  <a:pt x="43" y="323"/>
                </a:cubicBezTo>
                <a:cubicBezTo>
                  <a:pt x="43" y="325"/>
                  <a:pt x="41" y="323"/>
                  <a:pt x="41" y="325"/>
                </a:cubicBezTo>
                <a:cubicBezTo>
                  <a:pt x="41" y="325"/>
                  <a:pt x="41" y="325"/>
                  <a:pt x="41" y="325"/>
                </a:cubicBezTo>
                <a:cubicBezTo>
                  <a:pt x="46" y="325"/>
                  <a:pt x="47" y="330"/>
                  <a:pt x="51" y="331"/>
                </a:cubicBezTo>
                <a:cubicBezTo>
                  <a:pt x="51" y="332"/>
                  <a:pt x="51" y="332"/>
                  <a:pt x="50" y="332"/>
                </a:cubicBezTo>
                <a:cubicBezTo>
                  <a:pt x="50" y="332"/>
                  <a:pt x="50" y="332"/>
                  <a:pt x="50" y="332"/>
                </a:cubicBezTo>
                <a:cubicBezTo>
                  <a:pt x="50" y="332"/>
                  <a:pt x="50" y="332"/>
                  <a:pt x="50" y="332"/>
                </a:cubicBezTo>
                <a:cubicBezTo>
                  <a:pt x="49" y="332"/>
                  <a:pt x="49" y="332"/>
                  <a:pt x="50" y="333"/>
                </a:cubicBezTo>
                <a:cubicBezTo>
                  <a:pt x="49" y="334"/>
                  <a:pt x="48" y="334"/>
                  <a:pt x="47" y="334"/>
                </a:cubicBezTo>
                <a:cubicBezTo>
                  <a:pt x="48" y="336"/>
                  <a:pt x="48" y="336"/>
                  <a:pt x="48" y="336"/>
                </a:cubicBezTo>
                <a:cubicBezTo>
                  <a:pt x="47" y="337"/>
                  <a:pt x="47" y="337"/>
                  <a:pt x="47" y="337"/>
                </a:cubicBezTo>
                <a:cubicBezTo>
                  <a:pt x="46" y="336"/>
                  <a:pt x="46" y="336"/>
                  <a:pt x="45" y="336"/>
                </a:cubicBezTo>
                <a:cubicBezTo>
                  <a:pt x="44" y="336"/>
                  <a:pt x="43" y="337"/>
                  <a:pt x="42" y="337"/>
                </a:cubicBezTo>
                <a:cubicBezTo>
                  <a:pt x="41" y="338"/>
                  <a:pt x="40" y="339"/>
                  <a:pt x="38" y="339"/>
                </a:cubicBezTo>
                <a:cubicBezTo>
                  <a:pt x="38" y="339"/>
                  <a:pt x="38" y="339"/>
                  <a:pt x="38" y="339"/>
                </a:cubicBezTo>
                <a:cubicBezTo>
                  <a:pt x="38" y="341"/>
                  <a:pt x="41" y="341"/>
                  <a:pt x="39" y="342"/>
                </a:cubicBezTo>
                <a:cubicBezTo>
                  <a:pt x="40" y="342"/>
                  <a:pt x="40" y="342"/>
                  <a:pt x="40" y="342"/>
                </a:cubicBezTo>
                <a:cubicBezTo>
                  <a:pt x="39" y="346"/>
                  <a:pt x="39" y="346"/>
                  <a:pt x="39" y="346"/>
                </a:cubicBezTo>
                <a:cubicBezTo>
                  <a:pt x="37" y="346"/>
                  <a:pt x="37" y="346"/>
                  <a:pt x="37" y="346"/>
                </a:cubicBezTo>
                <a:cubicBezTo>
                  <a:pt x="37" y="346"/>
                  <a:pt x="37" y="347"/>
                  <a:pt x="36" y="347"/>
                </a:cubicBezTo>
                <a:cubicBezTo>
                  <a:pt x="36" y="347"/>
                  <a:pt x="35" y="346"/>
                  <a:pt x="34" y="346"/>
                </a:cubicBezTo>
                <a:cubicBezTo>
                  <a:pt x="34" y="346"/>
                  <a:pt x="33" y="346"/>
                  <a:pt x="33" y="346"/>
                </a:cubicBezTo>
                <a:cubicBezTo>
                  <a:pt x="32" y="346"/>
                  <a:pt x="32" y="346"/>
                  <a:pt x="32" y="346"/>
                </a:cubicBezTo>
                <a:cubicBezTo>
                  <a:pt x="32" y="347"/>
                  <a:pt x="32" y="347"/>
                  <a:pt x="32" y="347"/>
                </a:cubicBezTo>
                <a:cubicBezTo>
                  <a:pt x="34" y="351"/>
                  <a:pt x="27" y="351"/>
                  <a:pt x="26" y="351"/>
                </a:cubicBezTo>
                <a:cubicBezTo>
                  <a:pt x="26" y="353"/>
                  <a:pt x="26" y="353"/>
                  <a:pt x="26" y="353"/>
                </a:cubicBezTo>
                <a:cubicBezTo>
                  <a:pt x="26" y="353"/>
                  <a:pt x="25" y="353"/>
                  <a:pt x="25" y="353"/>
                </a:cubicBezTo>
                <a:cubicBezTo>
                  <a:pt x="24" y="353"/>
                  <a:pt x="22" y="353"/>
                  <a:pt x="22" y="351"/>
                </a:cubicBezTo>
                <a:cubicBezTo>
                  <a:pt x="20" y="352"/>
                  <a:pt x="20" y="352"/>
                  <a:pt x="20" y="352"/>
                </a:cubicBezTo>
                <a:cubicBezTo>
                  <a:pt x="21" y="353"/>
                  <a:pt x="21" y="353"/>
                  <a:pt x="21" y="353"/>
                </a:cubicBezTo>
                <a:cubicBezTo>
                  <a:pt x="20" y="354"/>
                  <a:pt x="21" y="356"/>
                  <a:pt x="20" y="356"/>
                </a:cubicBezTo>
                <a:cubicBezTo>
                  <a:pt x="20" y="356"/>
                  <a:pt x="20" y="356"/>
                  <a:pt x="19" y="356"/>
                </a:cubicBezTo>
                <a:cubicBezTo>
                  <a:pt x="23" y="357"/>
                  <a:pt x="22" y="359"/>
                  <a:pt x="22" y="363"/>
                </a:cubicBezTo>
                <a:cubicBezTo>
                  <a:pt x="24" y="362"/>
                  <a:pt x="24" y="362"/>
                  <a:pt x="24" y="362"/>
                </a:cubicBezTo>
                <a:cubicBezTo>
                  <a:pt x="25" y="363"/>
                  <a:pt x="26" y="364"/>
                  <a:pt x="26" y="365"/>
                </a:cubicBezTo>
                <a:cubicBezTo>
                  <a:pt x="26" y="365"/>
                  <a:pt x="26" y="365"/>
                  <a:pt x="25" y="365"/>
                </a:cubicBezTo>
                <a:cubicBezTo>
                  <a:pt x="25" y="365"/>
                  <a:pt x="24" y="366"/>
                  <a:pt x="24" y="366"/>
                </a:cubicBezTo>
                <a:cubicBezTo>
                  <a:pt x="24" y="366"/>
                  <a:pt x="23" y="367"/>
                  <a:pt x="23" y="367"/>
                </a:cubicBezTo>
                <a:cubicBezTo>
                  <a:pt x="23" y="367"/>
                  <a:pt x="22" y="367"/>
                  <a:pt x="22" y="367"/>
                </a:cubicBezTo>
                <a:cubicBezTo>
                  <a:pt x="30" y="372"/>
                  <a:pt x="16" y="368"/>
                  <a:pt x="19" y="372"/>
                </a:cubicBezTo>
                <a:cubicBezTo>
                  <a:pt x="19" y="373"/>
                  <a:pt x="18" y="373"/>
                  <a:pt x="17" y="374"/>
                </a:cubicBezTo>
                <a:cubicBezTo>
                  <a:pt x="18" y="374"/>
                  <a:pt x="18" y="374"/>
                  <a:pt x="18" y="374"/>
                </a:cubicBezTo>
                <a:cubicBezTo>
                  <a:pt x="19" y="375"/>
                  <a:pt x="19" y="375"/>
                  <a:pt x="19" y="375"/>
                </a:cubicBezTo>
                <a:cubicBezTo>
                  <a:pt x="21" y="375"/>
                  <a:pt x="21" y="375"/>
                  <a:pt x="21" y="375"/>
                </a:cubicBezTo>
                <a:cubicBezTo>
                  <a:pt x="21" y="375"/>
                  <a:pt x="22" y="376"/>
                  <a:pt x="22" y="377"/>
                </a:cubicBezTo>
                <a:cubicBezTo>
                  <a:pt x="20" y="377"/>
                  <a:pt x="20" y="377"/>
                  <a:pt x="20" y="377"/>
                </a:cubicBezTo>
                <a:cubicBezTo>
                  <a:pt x="21" y="378"/>
                  <a:pt x="19" y="379"/>
                  <a:pt x="19" y="379"/>
                </a:cubicBezTo>
                <a:cubicBezTo>
                  <a:pt x="19" y="379"/>
                  <a:pt x="19" y="379"/>
                  <a:pt x="19" y="379"/>
                </a:cubicBezTo>
                <a:cubicBezTo>
                  <a:pt x="20" y="379"/>
                  <a:pt x="20" y="380"/>
                  <a:pt x="20" y="380"/>
                </a:cubicBezTo>
                <a:cubicBezTo>
                  <a:pt x="20" y="381"/>
                  <a:pt x="20" y="382"/>
                  <a:pt x="20" y="382"/>
                </a:cubicBezTo>
                <a:cubicBezTo>
                  <a:pt x="21" y="382"/>
                  <a:pt x="21" y="382"/>
                  <a:pt x="21" y="382"/>
                </a:cubicBezTo>
                <a:cubicBezTo>
                  <a:pt x="21" y="381"/>
                  <a:pt x="22" y="381"/>
                  <a:pt x="22" y="381"/>
                </a:cubicBezTo>
                <a:cubicBezTo>
                  <a:pt x="22" y="381"/>
                  <a:pt x="23" y="381"/>
                  <a:pt x="23" y="381"/>
                </a:cubicBezTo>
                <a:cubicBezTo>
                  <a:pt x="24" y="381"/>
                  <a:pt x="24" y="382"/>
                  <a:pt x="24" y="382"/>
                </a:cubicBezTo>
                <a:cubicBezTo>
                  <a:pt x="23" y="382"/>
                  <a:pt x="23" y="382"/>
                  <a:pt x="23" y="382"/>
                </a:cubicBezTo>
                <a:cubicBezTo>
                  <a:pt x="21" y="382"/>
                  <a:pt x="19" y="384"/>
                  <a:pt x="18" y="387"/>
                </a:cubicBezTo>
                <a:cubicBezTo>
                  <a:pt x="20" y="385"/>
                  <a:pt x="20" y="385"/>
                  <a:pt x="20" y="385"/>
                </a:cubicBezTo>
                <a:cubicBezTo>
                  <a:pt x="21" y="388"/>
                  <a:pt x="16" y="389"/>
                  <a:pt x="16" y="389"/>
                </a:cubicBezTo>
                <a:cubicBezTo>
                  <a:pt x="17" y="389"/>
                  <a:pt x="18" y="389"/>
                  <a:pt x="18" y="390"/>
                </a:cubicBezTo>
                <a:cubicBezTo>
                  <a:pt x="18" y="390"/>
                  <a:pt x="18" y="391"/>
                  <a:pt x="17" y="391"/>
                </a:cubicBezTo>
                <a:cubicBezTo>
                  <a:pt x="17" y="391"/>
                  <a:pt x="17" y="391"/>
                  <a:pt x="17" y="391"/>
                </a:cubicBezTo>
                <a:cubicBezTo>
                  <a:pt x="17" y="391"/>
                  <a:pt x="17" y="391"/>
                  <a:pt x="16" y="391"/>
                </a:cubicBezTo>
                <a:cubicBezTo>
                  <a:pt x="15" y="391"/>
                  <a:pt x="15" y="393"/>
                  <a:pt x="14" y="393"/>
                </a:cubicBezTo>
                <a:cubicBezTo>
                  <a:pt x="14" y="393"/>
                  <a:pt x="13" y="393"/>
                  <a:pt x="13" y="393"/>
                </a:cubicBezTo>
                <a:cubicBezTo>
                  <a:pt x="8" y="393"/>
                  <a:pt x="14" y="395"/>
                  <a:pt x="9" y="398"/>
                </a:cubicBezTo>
                <a:cubicBezTo>
                  <a:pt x="12" y="399"/>
                  <a:pt x="13" y="401"/>
                  <a:pt x="12" y="403"/>
                </a:cubicBezTo>
                <a:cubicBezTo>
                  <a:pt x="12" y="403"/>
                  <a:pt x="12" y="403"/>
                  <a:pt x="12" y="403"/>
                </a:cubicBezTo>
                <a:cubicBezTo>
                  <a:pt x="11" y="405"/>
                  <a:pt x="11" y="405"/>
                  <a:pt x="11" y="405"/>
                </a:cubicBezTo>
                <a:cubicBezTo>
                  <a:pt x="11" y="405"/>
                  <a:pt x="10" y="405"/>
                  <a:pt x="10" y="405"/>
                </a:cubicBezTo>
                <a:cubicBezTo>
                  <a:pt x="9" y="405"/>
                  <a:pt x="9" y="404"/>
                  <a:pt x="8" y="403"/>
                </a:cubicBezTo>
                <a:cubicBezTo>
                  <a:pt x="8" y="404"/>
                  <a:pt x="7" y="406"/>
                  <a:pt x="6" y="406"/>
                </a:cubicBezTo>
                <a:cubicBezTo>
                  <a:pt x="6" y="406"/>
                  <a:pt x="6" y="406"/>
                  <a:pt x="5" y="406"/>
                </a:cubicBezTo>
                <a:cubicBezTo>
                  <a:pt x="6" y="407"/>
                  <a:pt x="11" y="407"/>
                  <a:pt x="11" y="410"/>
                </a:cubicBezTo>
                <a:cubicBezTo>
                  <a:pt x="12" y="410"/>
                  <a:pt x="12" y="410"/>
                  <a:pt x="12" y="410"/>
                </a:cubicBezTo>
                <a:cubicBezTo>
                  <a:pt x="13" y="410"/>
                  <a:pt x="13" y="410"/>
                  <a:pt x="13" y="410"/>
                </a:cubicBezTo>
                <a:cubicBezTo>
                  <a:pt x="13" y="412"/>
                  <a:pt x="11" y="412"/>
                  <a:pt x="10" y="412"/>
                </a:cubicBezTo>
                <a:cubicBezTo>
                  <a:pt x="10" y="412"/>
                  <a:pt x="10" y="412"/>
                  <a:pt x="10" y="412"/>
                </a:cubicBezTo>
                <a:cubicBezTo>
                  <a:pt x="10" y="412"/>
                  <a:pt x="10" y="412"/>
                  <a:pt x="10" y="412"/>
                </a:cubicBezTo>
                <a:cubicBezTo>
                  <a:pt x="9" y="412"/>
                  <a:pt x="9" y="412"/>
                  <a:pt x="9" y="412"/>
                </a:cubicBezTo>
                <a:cubicBezTo>
                  <a:pt x="8" y="413"/>
                  <a:pt x="9" y="414"/>
                  <a:pt x="9" y="414"/>
                </a:cubicBezTo>
                <a:cubicBezTo>
                  <a:pt x="5" y="414"/>
                  <a:pt x="5" y="414"/>
                  <a:pt x="5" y="414"/>
                </a:cubicBezTo>
                <a:cubicBezTo>
                  <a:pt x="3" y="415"/>
                  <a:pt x="6" y="416"/>
                  <a:pt x="7" y="417"/>
                </a:cubicBezTo>
                <a:cubicBezTo>
                  <a:pt x="8" y="417"/>
                  <a:pt x="8" y="417"/>
                  <a:pt x="8" y="417"/>
                </a:cubicBezTo>
                <a:cubicBezTo>
                  <a:pt x="11" y="417"/>
                  <a:pt x="12" y="419"/>
                  <a:pt x="15" y="421"/>
                </a:cubicBezTo>
                <a:cubicBezTo>
                  <a:pt x="16" y="423"/>
                  <a:pt x="14" y="423"/>
                  <a:pt x="13" y="424"/>
                </a:cubicBezTo>
                <a:cubicBezTo>
                  <a:pt x="13" y="424"/>
                  <a:pt x="14" y="424"/>
                  <a:pt x="14" y="424"/>
                </a:cubicBezTo>
                <a:cubicBezTo>
                  <a:pt x="16" y="424"/>
                  <a:pt x="18" y="425"/>
                  <a:pt x="18" y="427"/>
                </a:cubicBezTo>
                <a:cubicBezTo>
                  <a:pt x="17" y="427"/>
                  <a:pt x="17" y="427"/>
                  <a:pt x="17" y="427"/>
                </a:cubicBezTo>
                <a:cubicBezTo>
                  <a:pt x="17" y="426"/>
                  <a:pt x="17" y="426"/>
                  <a:pt x="16" y="426"/>
                </a:cubicBezTo>
                <a:cubicBezTo>
                  <a:pt x="16" y="426"/>
                  <a:pt x="16" y="426"/>
                  <a:pt x="16" y="426"/>
                </a:cubicBezTo>
                <a:cubicBezTo>
                  <a:pt x="15" y="426"/>
                  <a:pt x="15" y="426"/>
                  <a:pt x="15" y="426"/>
                </a:cubicBezTo>
                <a:cubicBezTo>
                  <a:pt x="18" y="427"/>
                  <a:pt x="17" y="429"/>
                  <a:pt x="19" y="431"/>
                </a:cubicBezTo>
                <a:cubicBezTo>
                  <a:pt x="19" y="431"/>
                  <a:pt x="19" y="431"/>
                  <a:pt x="19" y="431"/>
                </a:cubicBezTo>
                <a:cubicBezTo>
                  <a:pt x="17" y="431"/>
                  <a:pt x="16" y="429"/>
                  <a:pt x="15" y="429"/>
                </a:cubicBezTo>
                <a:cubicBezTo>
                  <a:pt x="16" y="431"/>
                  <a:pt x="16" y="430"/>
                  <a:pt x="17" y="432"/>
                </a:cubicBezTo>
                <a:cubicBezTo>
                  <a:pt x="18" y="436"/>
                  <a:pt x="13" y="432"/>
                  <a:pt x="13" y="436"/>
                </a:cubicBezTo>
                <a:cubicBezTo>
                  <a:pt x="12" y="435"/>
                  <a:pt x="12" y="435"/>
                  <a:pt x="12" y="435"/>
                </a:cubicBezTo>
                <a:cubicBezTo>
                  <a:pt x="11" y="437"/>
                  <a:pt x="7" y="435"/>
                  <a:pt x="7" y="439"/>
                </a:cubicBezTo>
                <a:cubicBezTo>
                  <a:pt x="8" y="439"/>
                  <a:pt x="8" y="439"/>
                  <a:pt x="8" y="439"/>
                </a:cubicBezTo>
                <a:cubicBezTo>
                  <a:pt x="7" y="441"/>
                  <a:pt x="7" y="441"/>
                  <a:pt x="7" y="441"/>
                </a:cubicBezTo>
                <a:cubicBezTo>
                  <a:pt x="7" y="441"/>
                  <a:pt x="7" y="441"/>
                  <a:pt x="7" y="441"/>
                </a:cubicBezTo>
                <a:cubicBezTo>
                  <a:pt x="8" y="441"/>
                  <a:pt x="8" y="441"/>
                  <a:pt x="9" y="441"/>
                </a:cubicBezTo>
                <a:cubicBezTo>
                  <a:pt x="9" y="441"/>
                  <a:pt x="10" y="441"/>
                  <a:pt x="10" y="441"/>
                </a:cubicBezTo>
                <a:cubicBezTo>
                  <a:pt x="11" y="441"/>
                  <a:pt x="11" y="441"/>
                  <a:pt x="11" y="442"/>
                </a:cubicBezTo>
                <a:cubicBezTo>
                  <a:pt x="13" y="441"/>
                  <a:pt x="11" y="441"/>
                  <a:pt x="13" y="440"/>
                </a:cubicBezTo>
                <a:cubicBezTo>
                  <a:pt x="14" y="442"/>
                  <a:pt x="15" y="445"/>
                  <a:pt x="14" y="447"/>
                </a:cubicBezTo>
                <a:cubicBezTo>
                  <a:pt x="16" y="447"/>
                  <a:pt x="16" y="447"/>
                  <a:pt x="16" y="447"/>
                </a:cubicBezTo>
                <a:cubicBezTo>
                  <a:pt x="16" y="447"/>
                  <a:pt x="16" y="447"/>
                  <a:pt x="16" y="447"/>
                </a:cubicBezTo>
                <a:cubicBezTo>
                  <a:pt x="18" y="448"/>
                  <a:pt x="18" y="448"/>
                  <a:pt x="18" y="448"/>
                </a:cubicBezTo>
                <a:cubicBezTo>
                  <a:pt x="19" y="449"/>
                  <a:pt x="19" y="451"/>
                  <a:pt x="19" y="452"/>
                </a:cubicBezTo>
                <a:cubicBezTo>
                  <a:pt x="18" y="451"/>
                  <a:pt x="17" y="451"/>
                  <a:pt x="16" y="451"/>
                </a:cubicBezTo>
                <a:cubicBezTo>
                  <a:pt x="16" y="451"/>
                  <a:pt x="15" y="451"/>
                  <a:pt x="15" y="451"/>
                </a:cubicBezTo>
                <a:cubicBezTo>
                  <a:pt x="15" y="452"/>
                  <a:pt x="15" y="452"/>
                  <a:pt x="15" y="452"/>
                </a:cubicBezTo>
                <a:cubicBezTo>
                  <a:pt x="12" y="453"/>
                  <a:pt x="12" y="453"/>
                  <a:pt x="12" y="453"/>
                </a:cubicBezTo>
                <a:cubicBezTo>
                  <a:pt x="12" y="454"/>
                  <a:pt x="12" y="454"/>
                  <a:pt x="12" y="454"/>
                </a:cubicBezTo>
                <a:cubicBezTo>
                  <a:pt x="9" y="454"/>
                  <a:pt x="9" y="454"/>
                  <a:pt x="9" y="454"/>
                </a:cubicBezTo>
                <a:cubicBezTo>
                  <a:pt x="9" y="454"/>
                  <a:pt x="10" y="454"/>
                  <a:pt x="11" y="455"/>
                </a:cubicBezTo>
                <a:cubicBezTo>
                  <a:pt x="10" y="456"/>
                  <a:pt x="10" y="456"/>
                  <a:pt x="10" y="456"/>
                </a:cubicBezTo>
                <a:cubicBezTo>
                  <a:pt x="10" y="456"/>
                  <a:pt x="10" y="456"/>
                  <a:pt x="9" y="456"/>
                </a:cubicBezTo>
                <a:cubicBezTo>
                  <a:pt x="9" y="456"/>
                  <a:pt x="9" y="455"/>
                  <a:pt x="8" y="455"/>
                </a:cubicBezTo>
                <a:cubicBezTo>
                  <a:pt x="8" y="455"/>
                  <a:pt x="8" y="455"/>
                  <a:pt x="8" y="456"/>
                </a:cubicBezTo>
                <a:cubicBezTo>
                  <a:pt x="8" y="457"/>
                  <a:pt x="9" y="457"/>
                  <a:pt x="9" y="457"/>
                </a:cubicBezTo>
                <a:cubicBezTo>
                  <a:pt x="10" y="457"/>
                  <a:pt x="10" y="457"/>
                  <a:pt x="11" y="457"/>
                </a:cubicBezTo>
                <a:cubicBezTo>
                  <a:pt x="11" y="457"/>
                  <a:pt x="11" y="457"/>
                  <a:pt x="12" y="457"/>
                </a:cubicBezTo>
                <a:cubicBezTo>
                  <a:pt x="12" y="457"/>
                  <a:pt x="13" y="457"/>
                  <a:pt x="13" y="458"/>
                </a:cubicBezTo>
                <a:cubicBezTo>
                  <a:pt x="12" y="459"/>
                  <a:pt x="11" y="459"/>
                  <a:pt x="10" y="459"/>
                </a:cubicBezTo>
                <a:cubicBezTo>
                  <a:pt x="9" y="459"/>
                  <a:pt x="9" y="459"/>
                  <a:pt x="8" y="459"/>
                </a:cubicBezTo>
                <a:cubicBezTo>
                  <a:pt x="8" y="459"/>
                  <a:pt x="8" y="459"/>
                  <a:pt x="8" y="459"/>
                </a:cubicBezTo>
                <a:cubicBezTo>
                  <a:pt x="8" y="459"/>
                  <a:pt x="8" y="459"/>
                  <a:pt x="7" y="459"/>
                </a:cubicBezTo>
                <a:cubicBezTo>
                  <a:pt x="11" y="461"/>
                  <a:pt x="11" y="461"/>
                  <a:pt x="11" y="461"/>
                </a:cubicBezTo>
                <a:cubicBezTo>
                  <a:pt x="9" y="462"/>
                  <a:pt x="7" y="461"/>
                  <a:pt x="7" y="463"/>
                </a:cubicBezTo>
                <a:cubicBezTo>
                  <a:pt x="9" y="464"/>
                  <a:pt x="10" y="464"/>
                  <a:pt x="11" y="466"/>
                </a:cubicBezTo>
                <a:cubicBezTo>
                  <a:pt x="11" y="468"/>
                  <a:pt x="10" y="469"/>
                  <a:pt x="9" y="469"/>
                </a:cubicBezTo>
                <a:cubicBezTo>
                  <a:pt x="8" y="469"/>
                  <a:pt x="7" y="469"/>
                  <a:pt x="6" y="469"/>
                </a:cubicBezTo>
                <a:cubicBezTo>
                  <a:pt x="5" y="468"/>
                  <a:pt x="4" y="468"/>
                  <a:pt x="4" y="468"/>
                </a:cubicBezTo>
                <a:cubicBezTo>
                  <a:pt x="3" y="468"/>
                  <a:pt x="3" y="468"/>
                  <a:pt x="3" y="469"/>
                </a:cubicBezTo>
                <a:cubicBezTo>
                  <a:pt x="3" y="470"/>
                  <a:pt x="2" y="471"/>
                  <a:pt x="1" y="471"/>
                </a:cubicBezTo>
                <a:cubicBezTo>
                  <a:pt x="0" y="471"/>
                  <a:pt x="0" y="471"/>
                  <a:pt x="0" y="471"/>
                </a:cubicBezTo>
                <a:cubicBezTo>
                  <a:pt x="2" y="473"/>
                  <a:pt x="5" y="474"/>
                  <a:pt x="4" y="476"/>
                </a:cubicBezTo>
                <a:cubicBezTo>
                  <a:pt x="4" y="476"/>
                  <a:pt x="5" y="477"/>
                  <a:pt x="5" y="477"/>
                </a:cubicBezTo>
                <a:cubicBezTo>
                  <a:pt x="6" y="477"/>
                  <a:pt x="6" y="476"/>
                  <a:pt x="7" y="476"/>
                </a:cubicBezTo>
                <a:cubicBezTo>
                  <a:pt x="7" y="476"/>
                  <a:pt x="8" y="476"/>
                  <a:pt x="8" y="476"/>
                </a:cubicBezTo>
                <a:cubicBezTo>
                  <a:pt x="9" y="476"/>
                  <a:pt x="9" y="477"/>
                  <a:pt x="9" y="478"/>
                </a:cubicBezTo>
                <a:cubicBezTo>
                  <a:pt x="5" y="479"/>
                  <a:pt x="5" y="479"/>
                  <a:pt x="5" y="479"/>
                </a:cubicBezTo>
                <a:cubicBezTo>
                  <a:pt x="7" y="480"/>
                  <a:pt x="7" y="482"/>
                  <a:pt x="5" y="484"/>
                </a:cubicBezTo>
                <a:cubicBezTo>
                  <a:pt x="5" y="484"/>
                  <a:pt x="9" y="485"/>
                  <a:pt x="7" y="486"/>
                </a:cubicBezTo>
                <a:cubicBezTo>
                  <a:pt x="8" y="486"/>
                  <a:pt x="9" y="486"/>
                  <a:pt x="10" y="487"/>
                </a:cubicBezTo>
                <a:cubicBezTo>
                  <a:pt x="9" y="490"/>
                  <a:pt x="12" y="489"/>
                  <a:pt x="14" y="491"/>
                </a:cubicBezTo>
                <a:cubicBezTo>
                  <a:pt x="10" y="494"/>
                  <a:pt x="10" y="494"/>
                  <a:pt x="10" y="494"/>
                </a:cubicBezTo>
                <a:cubicBezTo>
                  <a:pt x="9" y="497"/>
                  <a:pt x="9" y="497"/>
                  <a:pt x="9" y="497"/>
                </a:cubicBezTo>
                <a:cubicBezTo>
                  <a:pt x="10" y="497"/>
                  <a:pt x="10" y="497"/>
                  <a:pt x="10" y="497"/>
                </a:cubicBezTo>
                <a:cubicBezTo>
                  <a:pt x="11" y="498"/>
                  <a:pt x="11" y="498"/>
                  <a:pt x="11" y="498"/>
                </a:cubicBezTo>
                <a:cubicBezTo>
                  <a:pt x="11" y="498"/>
                  <a:pt x="11" y="498"/>
                  <a:pt x="11" y="498"/>
                </a:cubicBezTo>
                <a:cubicBezTo>
                  <a:pt x="12" y="498"/>
                  <a:pt x="12" y="497"/>
                  <a:pt x="13" y="497"/>
                </a:cubicBezTo>
                <a:cubicBezTo>
                  <a:pt x="14" y="497"/>
                  <a:pt x="13" y="500"/>
                  <a:pt x="14" y="500"/>
                </a:cubicBezTo>
                <a:cubicBezTo>
                  <a:pt x="15" y="500"/>
                  <a:pt x="15" y="500"/>
                  <a:pt x="15" y="500"/>
                </a:cubicBezTo>
                <a:cubicBezTo>
                  <a:pt x="17" y="500"/>
                  <a:pt x="17" y="501"/>
                  <a:pt x="18" y="502"/>
                </a:cubicBezTo>
                <a:cubicBezTo>
                  <a:pt x="18" y="502"/>
                  <a:pt x="19" y="503"/>
                  <a:pt x="20" y="503"/>
                </a:cubicBezTo>
                <a:cubicBezTo>
                  <a:pt x="21" y="503"/>
                  <a:pt x="21" y="503"/>
                  <a:pt x="22" y="503"/>
                </a:cubicBezTo>
                <a:cubicBezTo>
                  <a:pt x="18" y="505"/>
                  <a:pt x="22" y="507"/>
                  <a:pt x="22" y="509"/>
                </a:cubicBezTo>
                <a:cubicBezTo>
                  <a:pt x="22" y="509"/>
                  <a:pt x="22" y="509"/>
                  <a:pt x="22" y="509"/>
                </a:cubicBezTo>
                <a:cubicBezTo>
                  <a:pt x="22" y="509"/>
                  <a:pt x="22" y="510"/>
                  <a:pt x="21" y="510"/>
                </a:cubicBezTo>
                <a:cubicBezTo>
                  <a:pt x="21" y="510"/>
                  <a:pt x="21" y="510"/>
                  <a:pt x="21" y="510"/>
                </a:cubicBezTo>
                <a:cubicBezTo>
                  <a:pt x="21" y="510"/>
                  <a:pt x="21" y="510"/>
                  <a:pt x="21" y="510"/>
                </a:cubicBezTo>
                <a:cubicBezTo>
                  <a:pt x="20" y="513"/>
                  <a:pt x="20" y="514"/>
                  <a:pt x="23" y="516"/>
                </a:cubicBezTo>
                <a:cubicBezTo>
                  <a:pt x="19" y="516"/>
                  <a:pt x="19" y="516"/>
                  <a:pt x="19" y="516"/>
                </a:cubicBezTo>
                <a:cubicBezTo>
                  <a:pt x="20" y="518"/>
                  <a:pt x="22" y="517"/>
                  <a:pt x="21" y="519"/>
                </a:cubicBezTo>
                <a:cubicBezTo>
                  <a:pt x="21" y="519"/>
                  <a:pt x="21" y="519"/>
                  <a:pt x="21" y="519"/>
                </a:cubicBezTo>
                <a:cubicBezTo>
                  <a:pt x="21" y="519"/>
                  <a:pt x="21" y="519"/>
                  <a:pt x="20" y="519"/>
                </a:cubicBezTo>
                <a:cubicBezTo>
                  <a:pt x="20" y="519"/>
                  <a:pt x="20" y="519"/>
                  <a:pt x="20" y="519"/>
                </a:cubicBezTo>
                <a:cubicBezTo>
                  <a:pt x="19" y="519"/>
                  <a:pt x="19" y="519"/>
                  <a:pt x="19" y="518"/>
                </a:cubicBezTo>
                <a:cubicBezTo>
                  <a:pt x="20" y="518"/>
                  <a:pt x="20" y="518"/>
                  <a:pt x="20" y="518"/>
                </a:cubicBezTo>
                <a:cubicBezTo>
                  <a:pt x="17" y="518"/>
                  <a:pt x="17" y="518"/>
                  <a:pt x="17" y="518"/>
                </a:cubicBezTo>
                <a:cubicBezTo>
                  <a:pt x="16" y="519"/>
                  <a:pt x="19" y="520"/>
                  <a:pt x="17" y="522"/>
                </a:cubicBezTo>
                <a:cubicBezTo>
                  <a:pt x="17" y="522"/>
                  <a:pt x="17" y="522"/>
                  <a:pt x="17" y="522"/>
                </a:cubicBezTo>
                <a:cubicBezTo>
                  <a:pt x="17" y="522"/>
                  <a:pt x="17" y="522"/>
                  <a:pt x="18" y="522"/>
                </a:cubicBezTo>
                <a:cubicBezTo>
                  <a:pt x="18" y="522"/>
                  <a:pt x="18" y="522"/>
                  <a:pt x="18" y="522"/>
                </a:cubicBezTo>
                <a:cubicBezTo>
                  <a:pt x="18" y="522"/>
                  <a:pt x="18" y="522"/>
                  <a:pt x="19" y="522"/>
                </a:cubicBezTo>
                <a:cubicBezTo>
                  <a:pt x="24" y="528"/>
                  <a:pt x="11" y="525"/>
                  <a:pt x="18" y="530"/>
                </a:cubicBezTo>
                <a:cubicBezTo>
                  <a:pt x="15" y="530"/>
                  <a:pt x="15" y="530"/>
                  <a:pt x="15" y="530"/>
                </a:cubicBezTo>
                <a:cubicBezTo>
                  <a:pt x="15" y="532"/>
                  <a:pt x="14" y="532"/>
                  <a:pt x="13" y="532"/>
                </a:cubicBezTo>
                <a:cubicBezTo>
                  <a:pt x="13" y="532"/>
                  <a:pt x="13" y="532"/>
                  <a:pt x="13" y="532"/>
                </a:cubicBezTo>
                <a:cubicBezTo>
                  <a:pt x="13" y="532"/>
                  <a:pt x="13" y="532"/>
                  <a:pt x="13" y="532"/>
                </a:cubicBezTo>
                <a:cubicBezTo>
                  <a:pt x="12" y="532"/>
                  <a:pt x="11" y="532"/>
                  <a:pt x="12" y="534"/>
                </a:cubicBezTo>
                <a:cubicBezTo>
                  <a:pt x="14" y="533"/>
                  <a:pt x="14" y="533"/>
                  <a:pt x="14" y="533"/>
                </a:cubicBezTo>
                <a:cubicBezTo>
                  <a:pt x="17" y="533"/>
                  <a:pt x="15" y="536"/>
                  <a:pt x="17" y="536"/>
                </a:cubicBezTo>
                <a:cubicBezTo>
                  <a:pt x="17" y="536"/>
                  <a:pt x="17" y="536"/>
                  <a:pt x="18" y="536"/>
                </a:cubicBezTo>
                <a:cubicBezTo>
                  <a:pt x="17" y="535"/>
                  <a:pt x="19" y="534"/>
                  <a:pt x="18" y="533"/>
                </a:cubicBezTo>
                <a:cubicBezTo>
                  <a:pt x="18" y="533"/>
                  <a:pt x="19" y="532"/>
                  <a:pt x="19" y="532"/>
                </a:cubicBezTo>
                <a:cubicBezTo>
                  <a:pt x="19" y="532"/>
                  <a:pt x="20" y="532"/>
                  <a:pt x="20" y="533"/>
                </a:cubicBezTo>
                <a:cubicBezTo>
                  <a:pt x="23" y="534"/>
                  <a:pt x="22" y="536"/>
                  <a:pt x="21" y="537"/>
                </a:cubicBezTo>
                <a:cubicBezTo>
                  <a:pt x="21" y="537"/>
                  <a:pt x="21" y="537"/>
                  <a:pt x="21" y="537"/>
                </a:cubicBezTo>
                <a:cubicBezTo>
                  <a:pt x="20" y="537"/>
                  <a:pt x="20" y="536"/>
                  <a:pt x="20" y="536"/>
                </a:cubicBezTo>
                <a:cubicBezTo>
                  <a:pt x="20" y="537"/>
                  <a:pt x="21" y="537"/>
                  <a:pt x="20" y="538"/>
                </a:cubicBezTo>
                <a:cubicBezTo>
                  <a:pt x="25" y="538"/>
                  <a:pt x="25" y="538"/>
                  <a:pt x="25" y="538"/>
                </a:cubicBezTo>
                <a:cubicBezTo>
                  <a:pt x="25" y="544"/>
                  <a:pt x="25" y="544"/>
                  <a:pt x="25" y="544"/>
                </a:cubicBezTo>
                <a:cubicBezTo>
                  <a:pt x="24" y="544"/>
                  <a:pt x="24" y="544"/>
                  <a:pt x="24" y="544"/>
                </a:cubicBezTo>
                <a:cubicBezTo>
                  <a:pt x="22" y="544"/>
                  <a:pt x="24" y="548"/>
                  <a:pt x="23" y="548"/>
                </a:cubicBezTo>
                <a:cubicBezTo>
                  <a:pt x="23" y="548"/>
                  <a:pt x="23" y="548"/>
                  <a:pt x="23" y="548"/>
                </a:cubicBezTo>
                <a:cubicBezTo>
                  <a:pt x="23" y="549"/>
                  <a:pt x="24" y="550"/>
                  <a:pt x="25" y="550"/>
                </a:cubicBezTo>
                <a:cubicBezTo>
                  <a:pt x="25" y="550"/>
                  <a:pt x="26" y="550"/>
                  <a:pt x="26" y="549"/>
                </a:cubicBezTo>
                <a:cubicBezTo>
                  <a:pt x="26" y="551"/>
                  <a:pt x="26" y="551"/>
                  <a:pt x="26" y="551"/>
                </a:cubicBezTo>
                <a:cubicBezTo>
                  <a:pt x="30" y="551"/>
                  <a:pt x="30" y="551"/>
                  <a:pt x="30" y="551"/>
                </a:cubicBezTo>
                <a:cubicBezTo>
                  <a:pt x="33" y="552"/>
                  <a:pt x="30" y="554"/>
                  <a:pt x="31" y="554"/>
                </a:cubicBezTo>
                <a:cubicBezTo>
                  <a:pt x="31" y="554"/>
                  <a:pt x="31" y="554"/>
                  <a:pt x="32" y="553"/>
                </a:cubicBezTo>
                <a:cubicBezTo>
                  <a:pt x="34" y="555"/>
                  <a:pt x="32" y="559"/>
                  <a:pt x="35" y="560"/>
                </a:cubicBezTo>
                <a:cubicBezTo>
                  <a:pt x="37" y="557"/>
                  <a:pt x="37" y="557"/>
                  <a:pt x="37" y="557"/>
                </a:cubicBezTo>
                <a:cubicBezTo>
                  <a:pt x="37" y="558"/>
                  <a:pt x="40" y="559"/>
                  <a:pt x="39" y="559"/>
                </a:cubicBezTo>
                <a:cubicBezTo>
                  <a:pt x="39" y="559"/>
                  <a:pt x="39" y="559"/>
                  <a:pt x="39" y="559"/>
                </a:cubicBezTo>
                <a:cubicBezTo>
                  <a:pt x="36" y="559"/>
                  <a:pt x="35" y="564"/>
                  <a:pt x="32" y="564"/>
                </a:cubicBezTo>
                <a:cubicBezTo>
                  <a:pt x="36" y="563"/>
                  <a:pt x="36" y="563"/>
                  <a:pt x="36" y="563"/>
                </a:cubicBezTo>
                <a:cubicBezTo>
                  <a:pt x="37" y="564"/>
                  <a:pt x="37" y="564"/>
                  <a:pt x="37" y="564"/>
                </a:cubicBezTo>
                <a:cubicBezTo>
                  <a:pt x="37" y="564"/>
                  <a:pt x="38" y="564"/>
                  <a:pt x="39" y="564"/>
                </a:cubicBezTo>
                <a:cubicBezTo>
                  <a:pt x="39" y="564"/>
                  <a:pt x="39" y="564"/>
                  <a:pt x="39" y="564"/>
                </a:cubicBezTo>
                <a:cubicBezTo>
                  <a:pt x="40" y="564"/>
                  <a:pt x="40" y="564"/>
                  <a:pt x="40" y="564"/>
                </a:cubicBezTo>
                <a:cubicBezTo>
                  <a:pt x="42" y="564"/>
                  <a:pt x="43" y="564"/>
                  <a:pt x="44" y="563"/>
                </a:cubicBezTo>
                <a:cubicBezTo>
                  <a:pt x="45" y="564"/>
                  <a:pt x="45" y="564"/>
                  <a:pt x="45" y="564"/>
                </a:cubicBezTo>
                <a:cubicBezTo>
                  <a:pt x="44" y="564"/>
                  <a:pt x="44" y="565"/>
                  <a:pt x="44" y="565"/>
                </a:cubicBezTo>
                <a:cubicBezTo>
                  <a:pt x="46" y="566"/>
                  <a:pt x="46" y="566"/>
                  <a:pt x="46" y="566"/>
                </a:cubicBezTo>
                <a:cubicBezTo>
                  <a:pt x="46" y="568"/>
                  <a:pt x="44" y="568"/>
                  <a:pt x="43" y="568"/>
                </a:cubicBezTo>
                <a:cubicBezTo>
                  <a:pt x="44" y="568"/>
                  <a:pt x="44" y="568"/>
                  <a:pt x="44" y="568"/>
                </a:cubicBezTo>
                <a:cubicBezTo>
                  <a:pt x="44" y="568"/>
                  <a:pt x="45" y="568"/>
                  <a:pt x="45" y="568"/>
                </a:cubicBezTo>
                <a:cubicBezTo>
                  <a:pt x="46" y="571"/>
                  <a:pt x="46" y="571"/>
                  <a:pt x="46" y="571"/>
                </a:cubicBezTo>
                <a:cubicBezTo>
                  <a:pt x="47" y="571"/>
                  <a:pt x="48" y="570"/>
                  <a:pt x="48" y="570"/>
                </a:cubicBezTo>
                <a:cubicBezTo>
                  <a:pt x="49" y="570"/>
                  <a:pt x="48" y="571"/>
                  <a:pt x="48" y="571"/>
                </a:cubicBezTo>
                <a:cubicBezTo>
                  <a:pt x="48" y="572"/>
                  <a:pt x="48" y="572"/>
                  <a:pt x="49" y="572"/>
                </a:cubicBezTo>
                <a:cubicBezTo>
                  <a:pt x="49" y="572"/>
                  <a:pt x="50" y="572"/>
                  <a:pt x="50" y="572"/>
                </a:cubicBezTo>
                <a:cubicBezTo>
                  <a:pt x="47" y="574"/>
                  <a:pt x="46" y="575"/>
                  <a:pt x="47" y="578"/>
                </a:cubicBezTo>
                <a:cubicBezTo>
                  <a:pt x="47" y="578"/>
                  <a:pt x="48" y="578"/>
                  <a:pt x="49" y="578"/>
                </a:cubicBezTo>
                <a:cubicBezTo>
                  <a:pt x="49" y="578"/>
                  <a:pt x="49" y="578"/>
                  <a:pt x="50" y="578"/>
                </a:cubicBezTo>
                <a:cubicBezTo>
                  <a:pt x="49" y="579"/>
                  <a:pt x="49" y="579"/>
                  <a:pt x="49" y="579"/>
                </a:cubicBezTo>
                <a:cubicBezTo>
                  <a:pt x="50" y="578"/>
                  <a:pt x="53" y="577"/>
                  <a:pt x="55" y="577"/>
                </a:cubicBezTo>
                <a:cubicBezTo>
                  <a:pt x="56" y="577"/>
                  <a:pt x="56" y="577"/>
                  <a:pt x="57" y="577"/>
                </a:cubicBezTo>
                <a:cubicBezTo>
                  <a:pt x="54" y="579"/>
                  <a:pt x="54" y="579"/>
                  <a:pt x="54" y="579"/>
                </a:cubicBezTo>
                <a:cubicBezTo>
                  <a:pt x="54" y="579"/>
                  <a:pt x="55" y="579"/>
                  <a:pt x="55" y="579"/>
                </a:cubicBezTo>
                <a:cubicBezTo>
                  <a:pt x="56" y="579"/>
                  <a:pt x="58" y="581"/>
                  <a:pt x="59" y="581"/>
                </a:cubicBezTo>
                <a:cubicBezTo>
                  <a:pt x="58" y="582"/>
                  <a:pt x="58" y="582"/>
                  <a:pt x="58" y="582"/>
                </a:cubicBezTo>
                <a:cubicBezTo>
                  <a:pt x="58" y="583"/>
                  <a:pt x="58" y="583"/>
                  <a:pt x="58" y="583"/>
                </a:cubicBezTo>
                <a:cubicBezTo>
                  <a:pt x="58" y="583"/>
                  <a:pt x="58" y="583"/>
                  <a:pt x="59" y="582"/>
                </a:cubicBezTo>
                <a:cubicBezTo>
                  <a:pt x="59" y="582"/>
                  <a:pt x="59" y="582"/>
                  <a:pt x="59" y="582"/>
                </a:cubicBezTo>
                <a:cubicBezTo>
                  <a:pt x="60" y="582"/>
                  <a:pt x="60" y="583"/>
                  <a:pt x="60" y="584"/>
                </a:cubicBezTo>
                <a:cubicBezTo>
                  <a:pt x="60" y="584"/>
                  <a:pt x="60" y="584"/>
                  <a:pt x="60" y="584"/>
                </a:cubicBezTo>
                <a:cubicBezTo>
                  <a:pt x="60" y="584"/>
                  <a:pt x="59" y="584"/>
                  <a:pt x="60" y="584"/>
                </a:cubicBezTo>
                <a:cubicBezTo>
                  <a:pt x="61" y="584"/>
                  <a:pt x="61" y="584"/>
                  <a:pt x="61" y="584"/>
                </a:cubicBezTo>
                <a:cubicBezTo>
                  <a:pt x="62" y="584"/>
                  <a:pt x="63" y="585"/>
                  <a:pt x="64" y="586"/>
                </a:cubicBezTo>
                <a:cubicBezTo>
                  <a:pt x="63" y="587"/>
                  <a:pt x="63" y="587"/>
                  <a:pt x="63" y="587"/>
                </a:cubicBezTo>
                <a:cubicBezTo>
                  <a:pt x="64" y="587"/>
                  <a:pt x="64" y="587"/>
                  <a:pt x="64" y="587"/>
                </a:cubicBezTo>
                <a:cubicBezTo>
                  <a:pt x="64" y="588"/>
                  <a:pt x="64" y="588"/>
                  <a:pt x="64" y="588"/>
                </a:cubicBezTo>
                <a:cubicBezTo>
                  <a:pt x="63" y="588"/>
                  <a:pt x="61" y="589"/>
                  <a:pt x="60" y="589"/>
                </a:cubicBezTo>
                <a:cubicBezTo>
                  <a:pt x="60" y="589"/>
                  <a:pt x="60" y="589"/>
                  <a:pt x="59" y="588"/>
                </a:cubicBezTo>
                <a:cubicBezTo>
                  <a:pt x="60" y="589"/>
                  <a:pt x="56" y="589"/>
                  <a:pt x="58" y="590"/>
                </a:cubicBezTo>
                <a:cubicBezTo>
                  <a:pt x="54" y="591"/>
                  <a:pt x="57" y="596"/>
                  <a:pt x="55" y="597"/>
                </a:cubicBezTo>
                <a:cubicBezTo>
                  <a:pt x="55" y="597"/>
                  <a:pt x="55" y="597"/>
                  <a:pt x="55" y="597"/>
                </a:cubicBezTo>
                <a:cubicBezTo>
                  <a:pt x="56" y="597"/>
                  <a:pt x="57" y="598"/>
                  <a:pt x="57" y="598"/>
                </a:cubicBezTo>
                <a:cubicBezTo>
                  <a:pt x="55" y="599"/>
                  <a:pt x="55" y="599"/>
                  <a:pt x="55" y="601"/>
                </a:cubicBezTo>
                <a:cubicBezTo>
                  <a:pt x="56" y="601"/>
                  <a:pt x="56" y="601"/>
                  <a:pt x="56" y="601"/>
                </a:cubicBezTo>
                <a:cubicBezTo>
                  <a:pt x="56" y="601"/>
                  <a:pt x="56" y="600"/>
                  <a:pt x="57" y="600"/>
                </a:cubicBezTo>
                <a:cubicBezTo>
                  <a:pt x="57" y="602"/>
                  <a:pt x="57" y="602"/>
                  <a:pt x="57" y="602"/>
                </a:cubicBezTo>
                <a:cubicBezTo>
                  <a:pt x="58" y="602"/>
                  <a:pt x="58" y="602"/>
                  <a:pt x="59" y="602"/>
                </a:cubicBezTo>
                <a:cubicBezTo>
                  <a:pt x="59" y="602"/>
                  <a:pt x="60" y="602"/>
                  <a:pt x="61" y="603"/>
                </a:cubicBezTo>
                <a:cubicBezTo>
                  <a:pt x="61" y="603"/>
                  <a:pt x="62" y="604"/>
                  <a:pt x="63" y="604"/>
                </a:cubicBezTo>
                <a:cubicBezTo>
                  <a:pt x="63" y="604"/>
                  <a:pt x="63" y="604"/>
                  <a:pt x="64" y="604"/>
                </a:cubicBezTo>
                <a:cubicBezTo>
                  <a:pt x="64" y="605"/>
                  <a:pt x="62" y="606"/>
                  <a:pt x="64" y="606"/>
                </a:cubicBezTo>
                <a:cubicBezTo>
                  <a:pt x="62" y="608"/>
                  <a:pt x="62" y="608"/>
                  <a:pt x="62" y="608"/>
                </a:cubicBezTo>
                <a:cubicBezTo>
                  <a:pt x="62" y="608"/>
                  <a:pt x="63" y="609"/>
                  <a:pt x="63" y="609"/>
                </a:cubicBezTo>
                <a:cubicBezTo>
                  <a:pt x="64" y="609"/>
                  <a:pt x="64" y="608"/>
                  <a:pt x="65" y="608"/>
                </a:cubicBezTo>
                <a:cubicBezTo>
                  <a:pt x="65" y="608"/>
                  <a:pt x="66" y="608"/>
                  <a:pt x="66" y="608"/>
                </a:cubicBezTo>
                <a:cubicBezTo>
                  <a:pt x="67" y="608"/>
                  <a:pt x="67" y="608"/>
                  <a:pt x="67" y="609"/>
                </a:cubicBezTo>
                <a:cubicBezTo>
                  <a:pt x="63" y="610"/>
                  <a:pt x="64" y="610"/>
                  <a:pt x="61" y="613"/>
                </a:cubicBezTo>
                <a:cubicBezTo>
                  <a:pt x="62" y="612"/>
                  <a:pt x="63" y="611"/>
                  <a:pt x="63" y="611"/>
                </a:cubicBezTo>
                <a:cubicBezTo>
                  <a:pt x="64" y="611"/>
                  <a:pt x="65" y="613"/>
                  <a:pt x="66" y="614"/>
                </a:cubicBezTo>
                <a:cubicBezTo>
                  <a:pt x="66" y="613"/>
                  <a:pt x="66" y="612"/>
                  <a:pt x="66" y="612"/>
                </a:cubicBezTo>
                <a:cubicBezTo>
                  <a:pt x="68" y="611"/>
                  <a:pt x="68" y="611"/>
                  <a:pt x="68" y="611"/>
                </a:cubicBezTo>
                <a:cubicBezTo>
                  <a:pt x="69" y="612"/>
                  <a:pt x="69" y="612"/>
                  <a:pt x="69" y="612"/>
                </a:cubicBezTo>
                <a:cubicBezTo>
                  <a:pt x="67" y="613"/>
                  <a:pt x="67" y="613"/>
                  <a:pt x="67" y="613"/>
                </a:cubicBezTo>
                <a:cubicBezTo>
                  <a:pt x="68" y="613"/>
                  <a:pt x="68" y="613"/>
                  <a:pt x="68" y="613"/>
                </a:cubicBezTo>
                <a:cubicBezTo>
                  <a:pt x="69" y="613"/>
                  <a:pt x="70" y="613"/>
                  <a:pt x="70" y="613"/>
                </a:cubicBezTo>
                <a:cubicBezTo>
                  <a:pt x="71" y="612"/>
                  <a:pt x="72" y="612"/>
                  <a:pt x="72" y="612"/>
                </a:cubicBezTo>
                <a:cubicBezTo>
                  <a:pt x="73" y="612"/>
                  <a:pt x="73" y="612"/>
                  <a:pt x="73" y="612"/>
                </a:cubicBezTo>
                <a:cubicBezTo>
                  <a:pt x="75" y="615"/>
                  <a:pt x="72" y="615"/>
                  <a:pt x="74" y="617"/>
                </a:cubicBezTo>
                <a:cubicBezTo>
                  <a:pt x="74" y="617"/>
                  <a:pt x="74" y="616"/>
                  <a:pt x="75" y="616"/>
                </a:cubicBezTo>
                <a:cubicBezTo>
                  <a:pt x="76" y="616"/>
                  <a:pt x="77" y="617"/>
                  <a:pt x="77" y="618"/>
                </a:cubicBezTo>
                <a:cubicBezTo>
                  <a:pt x="77" y="618"/>
                  <a:pt x="77" y="618"/>
                  <a:pt x="77" y="618"/>
                </a:cubicBezTo>
                <a:cubicBezTo>
                  <a:pt x="78" y="620"/>
                  <a:pt x="78" y="620"/>
                  <a:pt x="78" y="620"/>
                </a:cubicBezTo>
                <a:cubicBezTo>
                  <a:pt x="78" y="620"/>
                  <a:pt x="78" y="620"/>
                  <a:pt x="77" y="620"/>
                </a:cubicBezTo>
                <a:cubicBezTo>
                  <a:pt x="77" y="620"/>
                  <a:pt x="77" y="620"/>
                  <a:pt x="77" y="620"/>
                </a:cubicBezTo>
                <a:cubicBezTo>
                  <a:pt x="77" y="619"/>
                  <a:pt x="76" y="619"/>
                  <a:pt x="76" y="619"/>
                </a:cubicBezTo>
                <a:cubicBezTo>
                  <a:pt x="76" y="619"/>
                  <a:pt x="76" y="619"/>
                  <a:pt x="76" y="620"/>
                </a:cubicBezTo>
                <a:cubicBezTo>
                  <a:pt x="76" y="620"/>
                  <a:pt x="76" y="620"/>
                  <a:pt x="76" y="620"/>
                </a:cubicBezTo>
                <a:cubicBezTo>
                  <a:pt x="78" y="620"/>
                  <a:pt x="77" y="622"/>
                  <a:pt x="80" y="622"/>
                </a:cubicBezTo>
                <a:cubicBezTo>
                  <a:pt x="79" y="623"/>
                  <a:pt x="78" y="624"/>
                  <a:pt x="77" y="624"/>
                </a:cubicBezTo>
                <a:cubicBezTo>
                  <a:pt x="77" y="624"/>
                  <a:pt x="76" y="624"/>
                  <a:pt x="76" y="624"/>
                </a:cubicBezTo>
                <a:cubicBezTo>
                  <a:pt x="77" y="626"/>
                  <a:pt x="79" y="626"/>
                  <a:pt x="80" y="626"/>
                </a:cubicBezTo>
                <a:cubicBezTo>
                  <a:pt x="80" y="627"/>
                  <a:pt x="80" y="627"/>
                  <a:pt x="80" y="627"/>
                </a:cubicBezTo>
                <a:cubicBezTo>
                  <a:pt x="82" y="625"/>
                  <a:pt x="82" y="625"/>
                  <a:pt x="82" y="625"/>
                </a:cubicBezTo>
                <a:cubicBezTo>
                  <a:pt x="82" y="625"/>
                  <a:pt x="82" y="625"/>
                  <a:pt x="82" y="625"/>
                </a:cubicBezTo>
                <a:cubicBezTo>
                  <a:pt x="85" y="625"/>
                  <a:pt x="85" y="628"/>
                  <a:pt x="86" y="630"/>
                </a:cubicBezTo>
                <a:cubicBezTo>
                  <a:pt x="87" y="630"/>
                  <a:pt x="86" y="631"/>
                  <a:pt x="85" y="632"/>
                </a:cubicBezTo>
                <a:cubicBezTo>
                  <a:pt x="85" y="632"/>
                  <a:pt x="85" y="632"/>
                  <a:pt x="85" y="631"/>
                </a:cubicBezTo>
                <a:cubicBezTo>
                  <a:pt x="89" y="632"/>
                  <a:pt x="89" y="632"/>
                  <a:pt x="89" y="632"/>
                </a:cubicBezTo>
                <a:cubicBezTo>
                  <a:pt x="88" y="633"/>
                  <a:pt x="88" y="633"/>
                  <a:pt x="88" y="633"/>
                </a:cubicBezTo>
                <a:cubicBezTo>
                  <a:pt x="88" y="633"/>
                  <a:pt x="88" y="633"/>
                  <a:pt x="88" y="633"/>
                </a:cubicBezTo>
                <a:cubicBezTo>
                  <a:pt x="87" y="633"/>
                  <a:pt x="87" y="633"/>
                  <a:pt x="87" y="633"/>
                </a:cubicBezTo>
                <a:cubicBezTo>
                  <a:pt x="88" y="633"/>
                  <a:pt x="88" y="635"/>
                  <a:pt x="88" y="635"/>
                </a:cubicBezTo>
                <a:cubicBezTo>
                  <a:pt x="88" y="635"/>
                  <a:pt x="88" y="635"/>
                  <a:pt x="88" y="634"/>
                </a:cubicBezTo>
                <a:cubicBezTo>
                  <a:pt x="90" y="633"/>
                  <a:pt x="90" y="633"/>
                  <a:pt x="90" y="633"/>
                </a:cubicBezTo>
                <a:cubicBezTo>
                  <a:pt x="90" y="635"/>
                  <a:pt x="95" y="639"/>
                  <a:pt x="95" y="639"/>
                </a:cubicBezTo>
                <a:cubicBezTo>
                  <a:pt x="95" y="639"/>
                  <a:pt x="96" y="638"/>
                  <a:pt x="97" y="638"/>
                </a:cubicBezTo>
                <a:cubicBezTo>
                  <a:pt x="98" y="638"/>
                  <a:pt x="98" y="638"/>
                  <a:pt x="98" y="638"/>
                </a:cubicBezTo>
                <a:cubicBezTo>
                  <a:pt x="100" y="640"/>
                  <a:pt x="97" y="640"/>
                  <a:pt x="98" y="641"/>
                </a:cubicBezTo>
                <a:cubicBezTo>
                  <a:pt x="99" y="639"/>
                  <a:pt x="100" y="639"/>
                  <a:pt x="101" y="639"/>
                </a:cubicBezTo>
                <a:cubicBezTo>
                  <a:pt x="102" y="639"/>
                  <a:pt x="103" y="639"/>
                  <a:pt x="104" y="640"/>
                </a:cubicBezTo>
                <a:cubicBezTo>
                  <a:pt x="106" y="641"/>
                  <a:pt x="107" y="642"/>
                  <a:pt x="108" y="642"/>
                </a:cubicBezTo>
                <a:cubicBezTo>
                  <a:pt x="108" y="642"/>
                  <a:pt x="109" y="641"/>
                  <a:pt x="109" y="641"/>
                </a:cubicBezTo>
                <a:cubicBezTo>
                  <a:pt x="110" y="643"/>
                  <a:pt x="108" y="643"/>
                  <a:pt x="108" y="644"/>
                </a:cubicBezTo>
                <a:cubicBezTo>
                  <a:pt x="111" y="645"/>
                  <a:pt x="108" y="647"/>
                  <a:pt x="111" y="648"/>
                </a:cubicBezTo>
                <a:cubicBezTo>
                  <a:pt x="111" y="647"/>
                  <a:pt x="111" y="647"/>
                  <a:pt x="111" y="647"/>
                </a:cubicBezTo>
                <a:cubicBezTo>
                  <a:pt x="110" y="646"/>
                  <a:pt x="112" y="645"/>
                  <a:pt x="113" y="645"/>
                </a:cubicBezTo>
                <a:cubicBezTo>
                  <a:pt x="113" y="645"/>
                  <a:pt x="113" y="645"/>
                  <a:pt x="114" y="645"/>
                </a:cubicBezTo>
                <a:cubicBezTo>
                  <a:pt x="113" y="646"/>
                  <a:pt x="113" y="646"/>
                  <a:pt x="113" y="646"/>
                </a:cubicBezTo>
                <a:cubicBezTo>
                  <a:pt x="117" y="645"/>
                  <a:pt x="114" y="641"/>
                  <a:pt x="119" y="641"/>
                </a:cubicBezTo>
                <a:cubicBezTo>
                  <a:pt x="120" y="641"/>
                  <a:pt x="119" y="642"/>
                  <a:pt x="119" y="642"/>
                </a:cubicBezTo>
                <a:cubicBezTo>
                  <a:pt x="122" y="642"/>
                  <a:pt x="122" y="642"/>
                  <a:pt x="122" y="642"/>
                </a:cubicBezTo>
                <a:cubicBezTo>
                  <a:pt x="120" y="645"/>
                  <a:pt x="120" y="645"/>
                  <a:pt x="120" y="645"/>
                </a:cubicBezTo>
                <a:cubicBezTo>
                  <a:pt x="121" y="645"/>
                  <a:pt x="122" y="645"/>
                  <a:pt x="123" y="645"/>
                </a:cubicBezTo>
                <a:cubicBezTo>
                  <a:pt x="123" y="645"/>
                  <a:pt x="124" y="645"/>
                  <a:pt x="124" y="645"/>
                </a:cubicBezTo>
                <a:cubicBezTo>
                  <a:pt x="124" y="645"/>
                  <a:pt x="125" y="645"/>
                  <a:pt x="125" y="645"/>
                </a:cubicBezTo>
                <a:cubicBezTo>
                  <a:pt x="126" y="645"/>
                  <a:pt x="127" y="645"/>
                  <a:pt x="127" y="644"/>
                </a:cubicBezTo>
                <a:cubicBezTo>
                  <a:pt x="126" y="643"/>
                  <a:pt x="126" y="643"/>
                  <a:pt x="126" y="643"/>
                </a:cubicBezTo>
                <a:cubicBezTo>
                  <a:pt x="127" y="643"/>
                  <a:pt x="128" y="642"/>
                  <a:pt x="129" y="642"/>
                </a:cubicBezTo>
                <a:cubicBezTo>
                  <a:pt x="129" y="642"/>
                  <a:pt x="129" y="642"/>
                  <a:pt x="130" y="642"/>
                </a:cubicBezTo>
                <a:cubicBezTo>
                  <a:pt x="130" y="642"/>
                  <a:pt x="130" y="642"/>
                  <a:pt x="129" y="643"/>
                </a:cubicBezTo>
                <a:cubicBezTo>
                  <a:pt x="129" y="643"/>
                  <a:pt x="129" y="643"/>
                  <a:pt x="129" y="643"/>
                </a:cubicBezTo>
                <a:cubicBezTo>
                  <a:pt x="129" y="643"/>
                  <a:pt x="130" y="643"/>
                  <a:pt x="131" y="643"/>
                </a:cubicBezTo>
                <a:cubicBezTo>
                  <a:pt x="131" y="643"/>
                  <a:pt x="132" y="643"/>
                  <a:pt x="133" y="643"/>
                </a:cubicBezTo>
                <a:cubicBezTo>
                  <a:pt x="133" y="643"/>
                  <a:pt x="133" y="643"/>
                  <a:pt x="134" y="643"/>
                </a:cubicBezTo>
                <a:cubicBezTo>
                  <a:pt x="135" y="644"/>
                  <a:pt x="132" y="645"/>
                  <a:pt x="134" y="646"/>
                </a:cubicBezTo>
                <a:cubicBezTo>
                  <a:pt x="132" y="647"/>
                  <a:pt x="132" y="647"/>
                  <a:pt x="132" y="647"/>
                </a:cubicBezTo>
                <a:cubicBezTo>
                  <a:pt x="132" y="649"/>
                  <a:pt x="132" y="649"/>
                  <a:pt x="131" y="651"/>
                </a:cubicBezTo>
                <a:cubicBezTo>
                  <a:pt x="133" y="650"/>
                  <a:pt x="133" y="650"/>
                  <a:pt x="133" y="650"/>
                </a:cubicBezTo>
                <a:cubicBezTo>
                  <a:pt x="136" y="652"/>
                  <a:pt x="131" y="652"/>
                  <a:pt x="132" y="654"/>
                </a:cubicBezTo>
                <a:cubicBezTo>
                  <a:pt x="134" y="653"/>
                  <a:pt x="134" y="653"/>
                  <a:pt x="134" y="653"/>
                </a:cubicBezTo>
                <a:cubicBezTo>
                  <a:pt x="134" y="653"/>
                  <a:pt x="134" y="653"/>
                  <a:pt x="134" y="653"/>
                </a:cubicBezTo>
                <a:cubicBezTo>
                  <a:pt x="136" y="653"/>
                  <a:pt x="137" y="656"/>
                  <a:pt x="136" y="657"/>
                </a:cubicBezTo>
                <a:cubicBezTo>
                  <a:pt x="136" y="657"/>
                  <a:pt x="136" y="657"/>
                  <a:pt x="136" y="657"/>
                </a:cubicBezTo>
                <a:cubicBezTo>
                  <a:pt x="136" y="657"/>
                  <a:pt x="137" y="657"/>
                  <a:pt x="137" y="657"/>
                </a:cubicBezTo>
                <a:cubicBezTo>
                  <a:pt x="137" y="657"/>
                  <a:pt x="138" y="657"/>
                  <a:pt x="138" y="657"/>
                </a:cubicBezTo>
                <a:cubicBezTo>
                  <a:pt x="139" y="657"/>
                  <a:pt x="141" y="658"/>
                  <a:pt x="141" y="659"/>
                </a:cubicBezTo>
                <a:cubicBezTo>
                  <a:pt x="143" y="661"/>
                  <a:pt x="142" y="661"/>
                  <a:pt x="141" y="661"/>
                </a:cubicBezTo>
                <a:cubicBezTo>
                  <a:pt x="141" y="661"/>
                  <a:pt x="141" y="661"/>
                  <a:pt x="141" y="661"/>
                </a:cubicBezTo>
                <a:cubicBezTo>
                  <a:pt x="140" y="661"/>
                  <a:pt x="140" y="661"/>
                  <a:pt x="140" y="661"/>
                </a:cubicBezTo>
                <a:cubicBezTo>
                  <a:pt x="140" y="661"/>
                  <a:pt x="140" y="661"/>
                  <a:pt x="140" y="661"/>
                </a:cubicBezTo>
                <a:cubicBezTo>
                  <a:pt x="141" y="662"/>
                  <a:pt x="143" y="662"/>
                  <a:pt x="142" y="663"/>
                </a:cubicBezTo>
                <a:cubicBezTo>
                  <a:pt x="145" y="663"/>
                  <a:pt x="145" y="663"/>
                  <a:pt x="145" y="663"/>
                </a:cubicBezTo>
                <a:cubicBezTo>
                  <a:pt x="143" y="664"/>
                  <a:pt x="146" y="665"/>
                  <a:pt x="145" y="667"/>
                </a:cubicBezTo>
                <a:cubicBezTo>
                  <a:pt x="147" y="666"/>
                  <a:pt x="147" y="666"/>
                  <a:pt x="147" y="666"/>
                </a:cubicBezTo>
                <a:cubicBezTo>
                  <a:pt x="147" y="666"/>
                  <a:pt x="147" y="666"/>
                  <a:pt x="148" y="666"/>
                </a:cubicBezTo>
                <a:cubicBezTo>
                  <a:pt x="149" y="666"/>
                  <a:pt x="149" y="666"/>
                  <a:pt x="150" y="665"/>
                </a:cubicBezTo>
                <a:cubicBezTo>
                  <a:pt x="151" y="665"/>
                  <a:pt x="152" y="664"/>
                  <a:pt x="152" y="664"/>
                </a:cubicBezTo>
                <a:cubicBezTo>
                  <a:pt x="153" y="664"/>
                  <a:pt x="154" y="665"/>
                  <a:pt x="155" y="665"/>
                </a:cubicBezTo>
                <a:cubicBezTo>
                  <a:pt x="158" y="666"/>
                  <a:pt x="155" y="669"/>
                  <a:pt x="156" y="671"/>
                </a:cubicBezTo>
                <a:cubicBezTo>
                  <a:pt x="160" y="670"/>
                  <a:pt x="159" y="665"/>
                  <a:pt x="162" y="665"/>
                </a:cubicBezTo>
                <a:cubicBezTo>
                  <a:pt x="162" y="665"/>
                  <a:pt x="163" y="665"/>
                  <a:pt x="163" y="665"/>
                </a:cubicBezTo>
                <a:cubicBezTo>
                  <a:pt x="162" y="664"/>
                  <a:pt x="162" y="664"/>
                  <a:pt x="162" y="664"/>
                </a:cubicBezTo>
                <a:cubicBezTo>
                  <a:pt x="161" y="662"/>
                  <a:pt x="161" y="661"/>
                  <a:pt x="162" y="660"/>
                </a:cubicBezTo>
                <a:cubicBezTo>
                  <a:pt x="163" y="661"/>
                  <a:pt x="163" y="661"/>
                  <a:pt x="163" y="661"/>
                </a:cubicBezTo>
                <a:cubicBezTo>
                  <a:pt x="164" y="659"/>
                  <a:pt x="163" y="659"/>
                  <a:pt x="162" y="659"/>
                </a:cubicBezTo>
                <a:cubicBezTo>
                  <a:pt x="162" y="658"/>
                  <a:pt x="163" y="658"/>
                  <a:pt x="163" y="658"/>
                </a:cubicBezTo>
                <a:cubicBezTo>
                  <a:pt x="163" y="658"/>
                  <a:pt x="164" y="658"/>
                  <a:pt x="164" y="658"/>
                </a:cubicBezTo>
                <a:cubicBezTo>
                  <a:pt x="164" y="658"/>
                  <a:pt x="165" y="659"/>
                  <a:pt x="165" y="659"/>
                </a:cubicBezTo>
                <a:cubicBezTo>
                  <a:pt x="165" y="659"/>
                  <a:pt x="165" y="658"/>
                  <a:pt x="166" y="658"/>
                </a:cubicBezTo>
                <a:cubicBezTo>
                  <a:pt x="165" y="661"/>
                  <a:pt x="164" y="665"/>
                  <a:pt x="167" y="665"/>
                </a:cubicBezTo>
                <a:cubicBezTo>
                  <a:pt x="167" y="666"/>
                  <a:pt x="165" y="665"/>
                  <a:pt x="166" y="667"/>
                </a:cubicBezTo>
                <a:cubicBezTo>
                  <a:pt x="167" y="668"/>
                  <a:pt x="169" y="670"/>
                  <a:pt x="167" y="672"/>
                </a:cubicBezTo>
                <a:cubicBezTo>
                  <a:pt x="168" y="672"/>
                  <a:pt x="168" y="672"/>
                  <a:pt x="168" y="672"/>
                </a:cubicBezTo>
                <a:cubicBezTo>
                  <a:pt x="167" y="669"/>
                  <a:pt x="171" y="669"/>
                  <a:pt x="172" y="668"/>
                </a:cubicBezTo>
                <a:cubicBezTo>
                  <a:pt x="172" y="668"/>
                  <a:pt x="173" y="667"/>
                  <a:pt x="173" y="667"/>
                </a:cubicBezTo>
                <a:cubicBezTo>
                  <a:pt x="174" y="667"/>
                  <a:pt x="175" y="669"/>
                  <a:pt x="175" y="670"/>
                </a:cubicBezTo>
                <a:cubicBezTo>
                  <a:pt x="175" y="669"/>
                  <a:pt x="175" y="669"/>
                  <a:pt x="175" y="669"/>
                </a:cubicBezTo>
                <a:cubicBezTo>
                  <a:pt x="175" y="668"/>
                  <a:pt x="176" y="668"/>
                  <a:pt x="177" y="668"/>
                </a:cubicBezTo>
                <a:cubicBezTo>
                  <a:pt x="177" y="668"/>
                  <a:pt x="177" y="668"/>
                  <a:pt x="177" y="668"/>
                </a:cubicBezTo>
                <a:cubicBezTo>
                  <a:pt x="175" y="667"/>
                  <a:pt x="177" y="665"/>
                  <a:pt x="177" y="664"/>
                </a:cubicBezTo>
                <a:cubicBezTo>
                  <a:pt x="178" y="666"/>
                  <a:pt x="179" y="666"/>
                  <a:pt x="179" y="667"/>
                </a:cubicBezTo>
                <a:cubicBezTo>
                  <a:pt x="179" y="668"/>
                  <a:pt x="179" y="672"/>
                  <a:pt x="181" y="672"/>
                </a:cubicBezTo>
                <a:cubicBezTo>
                  <a:pt x="181" y="672"/>
                  <a:pt x="181" y="672"/>
                  <a:pt x="181" y="671"/>
                </a:cubicBezTo>
                <a:cubicBezTo>
                  <a:pt x="180" y="670"/>
                  <a:pt x="180" y="670"/>
                  <a:pt x="180" y="670"/>
                </a:cubicBezTo>
                <a:cubicBezTo>
                  <a:pt x="181" y="670"/>
                  <a:pt x="181" y="670"/>
                  <a:pt x="181" y="670"/>
                </a:cubicBezTo>
                <a:cubicBezTo>
                  <a:pt x="182" y="670"/>
                  <a:pt x="182" y="670"/>
                  <a:pt x="182" y="669"/>
                </a:cubicBezTo>
                <a:cubicBezTo>
                  <a:pt x="183" y="669"/>
                  <a:pt x="183" y="668"/>
                  <a:pt x="183" y="668"/>
                </a:cubicBezTo>
                <a:cubicBezTo>
                  <a:pt x="184" y="668"/>
                  <a:pt x="184" y="668"/>
                  <a:pt x="185" y="669"/>
                </a:cubicBezTo>
                <a:cubicBezTo>
                  <a:pt x="183" y="667"/>
                  <a:pt x="183" y="667"/>
                  <a:pt x="183" y="667"/>
                </a:cubicBezTo>
                <a:cubicBezTo>
                  <a:pt x="183" y="667"/>
                  <a:pt x="183" y="667"/>
                  <a:pt x="184" y="667"/>
                </a:cubicBezTo>
                <a:cubicBezTo>
                  <a:pt x="184" y="667"/>
                  <a:pt x="185" y="667"/>
                  <a:pt x="185" y="668"/>
                </a:cubicBezTo>
                <a:cubicBezTo>
                  <a:pt x="186" y="668"/>
                  <a:pt x="186" y="668"/>
                  <a:pt x="187" y="668"/>
                </a:cubicBezTo>
                <a:cubicBezTo>
                  <a:pt x="187" y="668"/>
                  <a:pt x="188" y="668"/>
                  <a:pt x="189" y="667"/>
                </a:cubicBezTo>
                <a:cubicBezTo>
                  <a:pt x="190" y="669"/>
                  <a:pt x="188" y="668"/>
                  <a:pt x="188" y="670"/>
                </a:cubicBezTo>
                <a:cubicBezTo>
                  <a:pt x="189" y="669"/>
                  <a:pt x="189" y="669"/>
                  <a:pt x="190" y="669"/>
                </a:cubicBezTo>
                <a:cubicBezTo>
                  <a:pt x="191" y="669"/>
                  <a:pt x="190" y="672"/>
                  <a:pt x="192" y="673"/>
                </a:cubicBezTo>
                <a:cubicBezTo>
                  <a:pt x="190" y="673"/>
                  <a:pt x="190" y="673"/>
                  <a:pt x="190" y="673"/>
                </a:cubicBezTo>
                <a:cubicBezTo>
                  <a:pt x="192" y="674"/>
                  <a:pt x="192" y="674"/>
                  <a:pt x="192" y="674"/>
                </a:cubicBezTo>
                <a:cubicBezTo>
                  <a:pt x="190" y="675"/>
                  <a:pt x="194" y="676"/>
                  <a:pt x="192" y="677"/>
                </a:cubicBezTo>
                <a:cubicBezTo>
                  <a:pt x="192" y="677"/>
                  <a:pt x="192" y="677"/>
                  <a:pt x="192" y="677"/>
                </a:cubicBezTo>
                <a:cubicBezTo>
                  <a:pt x="195" y="677"/>
                  <a:pt x="193" y="674"/>
                  <a:pt x="196" y="674"/>
                </a:cubicBezTo>
                <a:cubicBezTo>
                  <a:pt x="198" y="670"/>
                  <a:pt x="200" y="666"/>
                  <a:pt x="203" y="662"/>
                </a:cubicBezTo>
                <a:cubicBezTo>
                  <a:pt x="203" y="663"/>
                  <a:pt x="203" y="663"/>
                  <a:pt x="203" y="664"/>
                </a:cubicBezTo>
                <a:cubicBezTo>
                  <a:pt x="205" y="663"/>
                  <a:pt x="205" y="663"/>
                  <a:pt x="205" y="663"/>
                </a:cubicBezTo>
                <a:cubicBezTo>
                  <a:pt x="204" y="667"/>
                  <a:pt x="204" y="667"/>
                  <a:pt x="204" y="667"/>
                </a:cubicBezTo>
                <a:cubicBezTo>
                  <a:pt x="204" y="667"/>
                  <a:pt x="204" y="667"/>
                  <a:pt x="205" y="667"/>
                </a:cubicBezTo>
                <a:cubicBezTo>
                  <a:pt x="205" y="667"/>
                  <a:pt x="205" y="667"/>
                  <a:pt x="205" y="667"/>
                </a:cubicBezTo>
                <a:cubicBezTo>
                  <a:pt x="205" y="667"/>
                  <a:pt x="205" y="667"/>
                  <a:pt x="205" y="667"/>
                </a:cubicBezTo>
                <a:cubicBezTo>
                  <a:pt x="206" y="667"/>
                  <a:pt x="206" y="667"/>
                  <a:pt x="206" y="668"/>
                </a:cubicBezTo>
                <a:cubicBezTo>
                  <a:pt x="205" y="670"/>
                  <a:pt x="201" y="673"/>
                  <a:pt x="204" y="676"/>
                </a:cubicBezTo>
                <a:cubicBezTo>
                  <a:pt x="205" y="679"/>
                  <a:pt x="204" y="681"/>
                  <a:pt x="203" y="683"/>
                </a:cubicBezTo>
                <a:cubicBezTo>
                  <a:pt x="204" y="682"/>
                  <a:pt x="204" y="681"/>
                  <a:pt x="205" y="681"/>
                </a:cubicBezTo>
                <a:cubicBezTo>
                  <a:pt x="205" y="681"/>
                  <a:pt x="206" y="682"/>
                  <a:pt x="207" y="682"/>
                </a:cubicBezTo>
                <a:cubicBezTo>
                  <a:pt x="207" y="682"/>
                  <a:pt x="208" y="683"/>
                  <a:pt x="209" y="683"/>
                </a:cubicBezTo>
                <a:cubicBezTo>
                  <a:pt x="210" y="683"/>
                  <a:pt x="210" y="682"/>
                  <a:pt x="211" y="682"/>
                </a:cubicBezTo>
                <a:cubicBezTo>
                  <a:pt x="211" y="683"/>
                  <a:pt x="211" y="683"/>
                  <a:pt x="211" y="683"/>
                </a:cubicBezTo>
                <a:cubicBezTo>
                  <a:pt x="210" y="683"/>
                  <a:pt x="210" y="683"/>
                  <a:pt x="210" y="683"/>
                </a:cubicBezTo>
                <a:cubicBezTo>
                  <a:pt x="212" y="684"/>
                  <a:pt x="212" y="684"/>
                  <a:pt x="212" y="684"/>
                </a:cubicBezTo>
                <a:cubicBezTo>
                  <a:pt x="212" y="684"/>
                  <a:pt x="212" y="683"/>
                  <a:pt x="213" y="683"/>
                </a:cubicBezTo>
                <a:cubicBezTo>
                  <a:pt x="213" y="683"/>
                  <a:pt x="213" y="683"/>
                  <a:pt x="214" y="684"/>
                </a:cubicBezTo>
                <a:cubicBezTo>
                  <a:pt x="214" y="684"/>
                  <a:pt x="215" y="684"/>
                  <a:pt x="215" y="684"/>
                </a:cubicBezTo>
                <a:cubicBezTo>
                  <a:pt x="215" y="684"/>
                  <a:pt x="215" y="684"/>
                  <a:pt x="215" y="684"/>
                </a:cubicBezTo>
                <a:cubicBezTo>
                  <a:pt x="217" y="686"/>
                  <a:pt x="217" y="687"/>
                  <a:pt x="217" y="690"/>
                </a:cubicBezTo>
                <a:cubicBezTo>
                  <a:pt x="217" y="689"/>
                  <a:pt x="218" y="688"/>
                  <a:pt x="219" y="688"/>
                </a:cubicBezTo>
                <a:cubicBezTo>
                  <a:pt x="219" y="688"/>
                  <a:pt x="219" y="688"/>
                  <a:pt x="219" y="688"/>
                </a:cubicBezTo>
                <a:cubicBezTo>
                  <a:pt x="221" y="688"/>
                  <a:pt x="221" y="688"/>
                  <a:pt x="221" y="688"/>
                </a:cubicBezTo>
                <a:cubicBezTo>
                  <a:pt x="220" y="686"/>
                  <a:pt x="218" y="688"/>
                  <a:pt x="218" y="685"/>
                </a:cubicBezTo>
                <a:cubicBezTo>
                  <a:pt x="219" y="685"/>
                  <a:pt x="219" y="684"/>
                  <a:pt x="220" y="684"/>
                </a:cubicBezTo>
                <a:cubicBezTo>
                  <a:pt x="220" y="684"/>
                  <a:pt x="220" y="684"/>
                  <a:pt x="221" y="685"/>
                </a:cubicBezTo>
                <a:cubicBezTo>
                  <a:pt x="218" y="683"/>
                  <a:pt x="218" y="683"/>
                  <a:pt x="218" y="683"/>
                </a:cubicBezTo>
                <a:cubicBezTo>
                  <a:pt x="221" y="682"/>
                  <a:pt x="221" y="682"/>
                  <a:pt x="221" y="682"/>
                </a:cubicBezTo>
                <a:cubicBezTo>
                  <a:pt x="222" y="683"/>
                  <a:pt x="222" y="683"/>
                  <a:pt x="222" y="683"/>
                </a:cubicBezTo>
                <a:cubicBezTo>
                  <a:pt x="224" y="681"/>
                  <a:pt x="224" y="678"/>
                  <a:pt x="226" y="678"/>
                </a:cubicBezTo>
                <a:cubicBezTo>
                  <a:pt x="226" y="678"/>
                  <a:pt x="227" y="678"/>
                  <a:pt x="227" y="678"/>
                </a:cubicBezTo>
                <a:cubicBezTo>
                  <a:pt x="225" y="680"/>
                  <a:pt x="227" y="681"/>
                  <a:pt x="225" y="684"/>
                </a:cubicBezTo>
                <a:cubicBezTo>
                  <a:pt x="229" y="683"/>
                  <a:pt x="229" y="683"/>
                  <a:pt x="229" y="683"/>
                </a:cubicBezTo>
                <a:cubicBezTo>
                  <a:pt x="228" y="686"/>
                  <a:pt x="228" y="686"/>
                  <a:pt x="228" y="686"/>
                </a:cubicBezTo>
                <a:cubicBezTo>
                  <a:pt x="226" y="685"/>
                  <a:pt x="226" y="685"/>
                  <a:pt x="226" y="685"/>
                </a:cubicBezTo>
                <a:cubicBezTo>
                  <a:pt x="229" y="686"/>
                  <a:pt x="229" y="686"/>
                  <a:pt x="229" y="686"/>
                </a:cubicBezTo>
                <a:cubicBezTo>
                  <a:pt x="227" y="688"/>
                  <a:pt x="227" y="688"/>
                  <a:pt x="227" y="688"/>
                </a:cubicBezTo>
                <a:cubicBezTo>
                  <a:pt x="229" y="689"/>
                  <a:pt x="229" y="689"/>
                  <a:pt x="229" y="689"/>
                </a:cubicBezTo>
                <a:cubicBezTo>
                  <a:pt x="228" y="691"/>
                  <a:pt x="228" y="691"/>
                  <a:pt x="228" y="691"/>
                </a:cubicBezTo>
                <a:cubicBezTo>
                  <a:pt x="230" y="691"/>
                  <a:pt x="230" y="687"/>
                  <a:pt x="233" y="687"/>
                </a:cubicBezTo>
                <a:cubicBezTo>
                  <a:pt x="233" y="687"/>
                  <a:pt x="233" y="687"/>
                  <a:pt x="233" y="687"/>
                </a:cubicBezTo>
                <a:cubicBezTo>
                  <a:pt x="233" y="687"/>
                  <a:pt x="232" y="687"/>
                  <a:pt x="232" y="686"/>
                </a:cubicBezTo>
                <a:cubicBezTo>
                  <a:pt x="233" y="686"/>
                  <a:pt x="234" y="686"/>
                  <a:pt x="234" y="686"/>
                </a:cubicBezTo>
                <a:cubicBezTo>
                  <a:pt x="235" y="686"/>
                  <a:pt x="235" y="686"/>
                  <a:pt x="235" y="686"/>
                </a:cubicBezTo>
                <a:cubicBezTo>
                  <a:pt x="235" y="686"/>
                  <a:pt x="236" y="686"/>
                  <a:pt x="236" y="686"/>
                </a:cubicBezTo>
                <a:cubicBezTo>
                  <a:pt x="237" y="686"/>
                  <a:pt x="238" y="686"/>
                  <a:pt x="238" y="684"/>
                </a:cubicBezTo>
                <a:cubicBezTo>
                  <a:pt x="238" y="686"/>
                  <a:pt x="238" y="686"/>
                  <a:pt x="238" y="686"/>
                </a:cubicBezTo>
                <a:cubicBezTo>
                  <a:pt x="239" y="685"/>
                  <a:pt x="238" y="684"/>
                  <a:pt x="239" y="684"/>
                </a:cubicBezTo>
                <a:cubicBezTo>
                  <a:pt x="239" y="684"/>
                  <a:pt x="239" y="684"/>
                  <a:pt x="239" y="684"/>
                </a:cubicBezTo>
                <a:cubicBezTo>
                  <a:pt x="240" y="685"/>
                  <a:pt x="241" y="685"/>
                  <a:pt x="241" y="686"/>
                </a:cubicBezTo>
                <a:cubicBezTo>
                  <a:pt x="240" y="686"/>
                  <a:pt x="240" y="686"/>
                  <a:pt x="240" y="686"/>
                </a:cubicBezTo>
                <a:cubicBezTo>
                  <a:pt x="240" y="686"/>
                  <a:pt x="241" y="686"/>
                  <a:pt x="241" y="686"/>
                </a:cubicBezTo>
                <a:cubicBezTo>
                  <a:pt x="243" y="686"/>
                  <a:pt x="241" y="691"/>
                  <a:pt x="243" y="691"/>
                </a:cubicBezTo>
                <a:cubicBezTo>
                  <a:pt x="243" y="690"/>
                  <a:pt x="243" y="690"/>
                  <a:pt x="243" y="690"/>
                </a:cubicBezTo>
                <a:cubicBezTo>
                  <a:pt x="243" y="691"/>
                  <a:pt x="243" y="691"/>
                  <a:pt x="243" y="691"/>
                </a:cubicBezTo>
                <a:cubicBezTo>
                  <a:pt x="242" y="689"/>
                  <a:pt x="246" y="688"/>
                  <a:pt x="246" y="688"/>
                </a:cubicBezTo>
                <a:cubicBezTo>
                  <a:pt x="246" y="688"/>
                  <a:pt x="246" y="688"/>
                  <a:pt x="246" y="688"/>
                </a:cubicBezTo>
                <a:cubicBezTo>
                  <a:pt x="246" y="689"/>
                  <a:pt x="246" y="689"/>
                  <a:pt x="246" y="689"/>
                </a:cubicBezTo>
                <a:cubicBezTo>
                  <a:pt x="249" y="687"/>
                  <a:pt x="249" y="687"/>
                  <a:pt x="249" y="687"/>
                </a:cubicBezTo>
                <a:cubicBezTo>
                  <a:pt x="249" y="691"/>
                  <a:pt x="249" y="691"/>
                  <a:pt x="249" y="691"/>
                </a:cubicBezTo>
                <a:cubicBezTo>
                  <a:pt x="249" y="692"/>
                  <a:pt x="252" y="691"/>
                  <a:pt x="252" y="693"/>
                </a:cubicBezTo>
                <a:cubicBezTo>
                  <a:pt x="253" y="693"/>
                  <a:pt x="253" y="693"/>
                  <a:pt x="253" y="693"/>
                </a:cubicBezTo>
                <a:cubicBezTo>
                  <a:pt x="253" y="694"/>
                  <a:pt x="253" y="694"/>
                  <a:pt x="253" y="694"/>
                </a:cubicBezTo>
                <a:cubicBezTo>
                  <a:pt x="255" y="693"/>
                  <a:pt x="255" y="693"/>
                  <a:pt x="255" y="693"/>
                </a:cubicBezTo>
                <a:cubicBezTo>
                  <a:pt x="256" y="695"/>
                  <a:pt x="256" y="695"/>
                  <a:pt x="256" y="695"/>
                </a:cubicBezTo>
                <a:cubicBezTo>
                  <a:pt x="251" y="697"/>
                  <a:pt x="255" y="698"/>
                  <a:pt x="255" y="702"/>
                </a:cubicBezTo>
                <a:cubicBezTo>
                  <a:pt x="255" y="701"/>
                  <a:pt x="255" y="701"/>
                  <a:pt x="255" y="701"/>
                </a:cubicBezTo>
                <a:cubicBezTo>
                  <a:pt x="253" y="701"/>
                  <a:pt x="254" y="704"/>
                  <a:pt x="254" y="704"/>
                </a:cubicBezTo>
                <a:cubicBezTo>
                  <a:pt x="254" y="704"/>
                  <a:pt x="254" y="704"/>
                  <a:pt x="254" y="704"/>
                </a:cubicBezTo>
                <a:cubicBezTo>
                  <a:pt x="256" y="706"/>
                  <a:pt x="256" y="706"/>
                  <a:pt x="256" y="706"/>
                </a:cubicBezTo>
                <a:cubicBezTo>
                  <a:pt x="256" y="705"/>
                  <a:pt x="256" y="705"/>
                  <a:pt x="256" y="705"/>
                </a:cubicBezTo>
                <a:cubicBezTo>
                  <a:pt x="255" y="705"/>
                  <a:pt x="255" y="705"/>
                  <a:pt x="255" y="705"/>
                </a:cubicBezTo>
                <a:cubicBezTo>
                  <a:pt x="255" y="704"/>
                  <a:pt x="256" y="703"/>
                  <a:pt x="256" y="703"/>
                </a:cubicBezTo>
                <a:cubicBezTo>
                  <a:pt x="257" y="703"/>
                  <a:pt x="258" y="703"/>
                  <a:pt x="258" y="704"/>
                </a:cubicBezTo>
                <a:cubicBezTo>
                  <a:pt x="259" y="702"/>
                  <a:pt x="259" y="702"/>
                  <a:pt x="259" y="702"/>
                </a:cubicBezTo>
                <a:cubicBezTo>
                  <a:pt x="261" y="703"/>
                  <a:pt x="261" y="703"/>
                  <a:pt x="261" y="703"/>
                </a:cubicBezTo>
                <a:cubicBezTo>
                  <a:pt x="258" y="705"/>
                  <a:pt x="263" y="703"/>
                  <a:pt x="263" y="706"/>
                </a:cubicBezTo>
                <a:cubicBezTo>
                  <a:pt x="262" y="706"/>
                  <a:pt x="262" y="706"/>
                  <a:pt x="262" y="706"/>
                </a:cubicBezTo>
                <a:cubicBezTo>
                  <a:pt x="263" y="707"/>
                  <a:pt x="263" y="707"/>
                  <a:pt x="263" y="708"/>
                </a:cubicBezTo>
                <a:cubicBezTo>
                  <a:pt x="264" y="709"/>
                  <a:pt x="262" y="709"/>
                  <a:pt x="262" y="710"/>
                </a:cubicBezTo>
                <a:cubicBezTo>
                  <a:pt x="265" y="711"/>
                  <a:pt x="262" y="713"/>
                  <a:pt x="265" y="714"/>
                </a:cubicBezTo>
                <a:cubicBezTo>
                  <a:pt x="266" y="714"/>
                  <a:pt x="265" y="713"/>
                  <a:pt x="265" y="712"/>
                </a:cubicBezTo>
                <a:cubicBezTo>
                  <a:pt x="266" y="712"/>
                  <a:pt x="266" y="712"/>
                  <a:pt x="266" y="712"/>
                </a:cubicBezTo>
                <a:cubicBezTo>
                  <a:pt x="266" y="712"/>
                  <a:pt x="267" y="712"/>
                  <a:pt x="267" y="712"/>
                </a:cubicBezTo>
                <a:cubicBezTo>
                  <a:pt x="268" y="711"/>
                  <a:pt x="268" y="711"/>
                  <a:pt x="268" y="711"/>
                </a:cubicBezTo>
                <a:cubicBezTo>
                  <a:pt x="269" y="711"/>
                  <a:pt x="269" y="711"/>
                  <a:pt x="269" y="712"/>
                </a:cubicBezTo>
                <a:cubicBezTo>
                  <a:pt x="273" y="712"/>
                  <a:pt x="270" y="708"/>
                  <a:pt x="273" y="707"/>
                </a:cubicBezTo>
                <a:cubicBezTo>
                  <a:pt x="274" y="707"/>
                  <a:pt x="274" y="707"/>
                  <a:pt x="274" y="707"/>
                </a:cubicBezTo>
                <a:cubicBezTo>
                  <a:pt x="279" y="707"/>
                  <a:pt x="274" y="712"/>
                  <a:pt x="279" y="713"/>
                </a:cubicBezTo>
                <a:cubicBezTo>
                  <a:pt x="279" y="712"/>
                  <a:pt x="279" y="712"/>
                  <a:pt x="280" y="711"/>
                </a:cubicBezTo>
                <a:cubicBezTo>
                  <a:pt x="280" y="712"/>
                  <a:pt x="283" y="712"/>
                  <a:pt x="282" y="713"/>
                </a:cubicBezTo>
                <a:cubicBezTo>
                  <a:pt x="282" y="713"/>
                  <a:pt x="281" y="713"/>
                  <a:pt x="281" y="713"/>
                </a:cubicBezTo>
                <a:cubicBezTo>
                  <a:pt x="281" y="713"/>
                  <a:pt x="281" y="713"/>
                  <a:pt x="281" y="713"/>
                </a:cubicBezTo>
                <a:cubicBezTo>
                  <a:pt x="281" y="713"/>
                  <a:pt x="280" y="713"/>
                  <a:pt x="280" y="713"/>
                </a:cubicBezTo>
                <a:cubicBezTo>
                  <a:pt x="280" y="713"/>
                  <a:pt x="280" y="713"/>
                  <a:pt x="280" y="713"/>
                </a:cubicBezTo>
                <a:cubicBezTo>
                  <a:pt x="281" y="714"/>
                  <a:pt x="281" y="714"/>
                  <a:pt x="281" y="714"/>
                </a:cubicBezTo>
                <a:cubicBezTo>
                  <a:pt x="280" y="715"/>
                  <a:pt x="280" y="715"/>
                  <a:pt x="280" y="715"/>
                </a:cubicBezTo>
                <a:cubicBezTo>
                  <a:pt x="280" y="716"/>
                  <a:pt x="278" y="718"/>
                  <a:pt x="281" y="718"/>
                </a:cubicBezTo>
                <a:cubicBezTo>
                  <a:pt x="284" y="715"/>
                  <a:pt x="279" y="715"/>
                  <a:pt x="282" y="713"/>
                </a:cubicBezTo>
                <a:cubicBezTo>
                  <a:pt x="283" y="713"/>
                  <a:pt x="283" y="714"/>
                  <a:pt x="283" y="714"/>
                </a:cubicBezTo>
                <a:cubicBezTo>
                  <a:pt x="284" y="713"/>
                  <a:pt x="282" y="711"/>
                  <a:pt x="285" y="711"/>
                </a:cubicBezTo>
                <a:cubicBezTo>
                  <a:pt x="286" y="713"/>
                  <a:pt x="286" y="713"/>
                  <a:pt x="286" y="713"/>
                </a:cubicBezTo>
                <a:cubicBezTo>
                  <a:pt x="286" y="711"/>
                  <a:pt x="286" y="711"/>
                  <a:pt x="286" y="711"/>
                </a:cubicBezTo>
                <a:cubicBezTo>
                  <a:pt x="289" y="712"/>
                  <a:pt x="289" y="712"/>
                  <a:pt x="289" y="712"/>
                </a:cubicBezTo>
                <a:cubicBezTo>
                  <a:pt x="289" y="712"/>
                  <a:pt x="289" y="713"/>
                  <a:pt x="288" y="713"/>
                </a:cubicBezTo>
                <a:cubicBezTo>
                  <a:pt x="288" y="713"/>
                  <a:pt x="288" y="713"/>
                  <a:pt x="288" y="713"/>
                </a:cubicBezTo>
                <a:cubicBezTo>
                  <a:pt x="288" y="714"/>
                  <a:pt x="288" y="714"/>
                  <a:pt x="288" y="714"/>
                </a:cubicBezTo>
                <a:cubicBezTo>
                  <a:pt x="289" y="714"/>
                  <a:pt x="289" y="714"/>
                  <a:pt x="290" y="714"/>
                </a:cubicBezTo>
                <a:cubicBezTo>
                  <a:pt x="290" y="714"/>
                  <a:pt x="291" y="714"/>
                  <a:pt x="292" y="715"/>
                </a:cubicBezTo>
                <a:cubicBezTo>
                  <a:pt x="291" y="715"/>
                  <a:pt x="290" y="715"/>
                  <a:pt x="290" y="716"/>
                </a:cubicBezTo>
                <a:cubicBezTo>
                  <a:pt x="290" y="716"/>
                  <a:pt x="290" y="716"/>
                  <a:pt x="290" y="716"/>
                </a:cubicBezTo>
                <a:cubicBezTo>
                  <a:pt x="290" y="716"/>
                  <a:pt x="290" y="716"/>
                  <a:pt x="290" y="716"/>
                </a:cubicBezTo>
                <a:cubicBezTo>
                  <a:pt x="290" y="716"/>
                  <a:pt x="290" y="716"/>
                  <a:pt x="290" y="716"/>
                </a:cubicBezTo>
                <a:cubicBezTo>
                  <a:pt x="291" y="716"/>
                  <a:pt x="291" y="716"/>
                  <a:pt x="291" y="717"/>
                </a:cubicBezTo>
                <a:cubicBezTo>
                  <a:pt x="293" y="716"/>
                  <a:pt x="293" y="716"/>
                  <a:pt x="293" y="716"/>
                </a:cubicBezTo>
                <a:cubicBezTo>
                  <a:pt x="293" y="719"/>
                  <a:pt x="293" y="719"/>
                  <a:pt x="293" y="719"/>
                </a:cubicBezTo>
                <a:cubicBezTo>
                  <a:pt x="294" y="718"/>
                  <a:pt x="294" y="718"/>
                  <a:pt x="295" y="718"/>
                </a:cubicBezTo>
                <a:cubicBezTo>
                  <a:pt x="296" y="718"/>
                  <a:pt x="296" y="718"/>
                  <a:pt x="297" y="718"/>
                </a:cubicBezTo>
                <a:cubicBezTo>
                  <a:pt x="298" y="718"/>
                  <a:pt x="298" y="718"/>
                  <a:pt x="298" y="718"/>
                </a:cubicBezTo>
                <a:cubicBezTo>
                  <a:pt x="299" y="718"/>
                  <a:pt x="299" y="718"/>
                  <a:pt x="299" y="718"/>
                </a:cubicBezTo>
                <a:cubicBezTo>
                  <a:pt x="299" y="717"/>
                  <a:pt x="301" y="716"/>
                  <a:pt x="302" y="716"/>
                </a:cubicBezTo>
                <a:cubicBezTo>
                  <a:pt x="302" y="716"/>
                  <a:pt x="302" y="716"/>
                  <a:pt x="303" y="716"/>
                </a:cubicBezTo>
                <a:cubicBezTo>
                  <a:pt x="303" y="716"/>
                  <a:pt x="303" y="716"/>
                  <a:pt x="303" y="716"/>
                </a:cubicBezTo>
                <a:cubicBezTo>
                  <a:pt x="303" y="717"/>
                  <a:pt x="303" y="717"/>
                  <a:pt x="302" y="717"/>
                </a:cubicBezTo>
                <a:cubicBezTo>
                  <a:pt x="305" y="719"/>
                  <a:pt x="302" y="722"/>
                  <a:pt x="304" y="725"/>
                </a:cubicBezTo>
                <a:cubicBezTo>
                  <a:pt x="305" y="723"/>
                  <a:pt x="305" y="723"/>
                  <a:pt x="305" y="723"/>
                </a:cubicBezTo>
                <a:cubicBezTo>
                  <a:pt x="307" y="724"/>
                  <a:pt x="307" y="724"/>
                  <a:pt x="307" y="724"/>
                </a:cubicBezTo>
                <a:cubicBezTo>
                  <a:pt x="305" y="722"/>
                  <a:pt x="308" y="721"/>
                  <a:pt x="309" y="720"/>
                </a:cubicBezTo>
                <a:cubicBezTo>
                  <a:pt x="307" y="717"/>
                  <a:pt x="311" y="716"/>
                  <a:pt x="313" y="715"/>
                </a:cubicBezTo>
                <a:cubicBezTo>
                  <a:pt x="314" y="715"/>
                  <a:pt x="314" y="715"/>
                  <a:pt x="314" y="717"/>
                </a:cubicBezTo>
                <a:cubicBezTo>
                  <a:pt x="312" y="718"/>
                  <a:pt x="312" y="718"/>
                  <a:pt x="312" y="718"/>
                </a:cubicBezTo>
                <a:cubicBezTo>
                  <a:pt x="311" y="718"/>
                  <a:pt x="311" y="718"/>
                  <a:pt x="311" y="718"/>
                </a:cubicBezTo>
                <a:cubicBezTo>
                  <a:pt x="312" y="718"/>
                  <a:pt x="312" y="718"/>
                  <a:pt x="312" y="718"/>
                </a:cubicBezTo>
                <a:cubicBezTo>
                  <a:pt x="313" y="718"/>
                  <a:pt x="313" y="719"/>
                  <a:pt x="313" y="719"/>
                </a:cubicBezTo>
                <a:cubicBezTo>
                  <a:pt x="314" y="717"/>
                  <a:pt x="314" y="717"/>
                  <a:pt x="314" y="717"/>
                </a:cubicBezTo>
                <a:cubicBezTo>
                  <a:pt x="315" y="717"/>
                  <a:pt x="315" y="717"/>
                  <a:pt x="315" y="717"/>
                </a:cubicBezTo>
                <a:cubicBezTo>
                  <a:pt x="316" y="716"/>
                  <a:pt x="316" y="716"/>
                  <a:pt x="316" y="716"/>
                </a:cubicBezTo>
                <a:cubicBezTo>
                  <a:pt x="319" y="720"/>
                  <a:pt x="319" y="720"/>
                  <a:pt x="319" y="720"/>
                </a:cubicBezTo>
                <a:cubicBezTo>
                  <a:pt x="318" y="720"/>
                  <a:pt x="318" y="721"/>
                  <a:pt x="317" y="721"/>
                </a:cubicBezTo>
                <a:cubicBezTo>
                  <a:pt x="319" y="722"/>
                  <a:pt x="320" y="723"/>
                  <a:pt x="320" y="725"/>
                </a:cubicBezTo>
                <a:cubicBezTo>
                  <a:pt x="322" y="725"/>
                  <a:pt x="321" y="722"/>
                  <a:pt x="322" y="722"/>
                </a:cubicBezTo>
                <a:cubicBezTo>
                  <a:pt x="322" y="722"/>
                  <a:pt x="322" y="722"/>
                  <a:pt x="323" y="722"/>
                </a:cubicBezTo>
                <a:cubicBezTo>
                  <a:pt x="322" y="722"/>
                  <a:pt x="322" y="722"/>
                  <a:pt x="322" y="722"/>
                </a:cubicBezTo>
                <a:cubicBezTo>
                  <a:pt x="322" y="721"/>
                  <a:pt x="322" y="721"/>
                  <a:pt x="323" y="721"/>
                </a:cubicBezTo>
                <a:cubicBezTo>
                  <a:pt x="323" y="721"/>
                  <a:pt x="323" y="721"/>
                  <a:pt x="323" y="721"/>
                </a:cubicBezTo>
                <a:cubicBezTo>
                  <a:pt x="323" y="721"/>
                  <a:pt x="324" y="721"/>
                  <a:pt x="324" y="721"/>
                </a:cubicBezTo>
                <a:cubicBezTo>
                  <a:pt x="324" y="721"/>
                  <a:pt x="324" y="721"/>
                  <a:pt x="324" y="721"/>
                </a:cubicBezTo>
                <a:cubicBezTo>
                  <a:pt x="324" y="720"/>
                  <a:pt x="323" y="720"/>
                  <a:pt x="324" y="719"/>
                </a:cubicBezTo>
                <a:cubicBezTo>
                  <a:pt x="324" y="719"/>
                  <a:pt x="325" y="718"/>
                  <a:pt x="325" y="718"/>
                </a:cubicBezTo>
                <a:cubicBezTo>
                  <a:pt x="325" y="718"/>
                  <a:pt x="325" y="718"/>
                  <a:pt x="325" y="718"/>
                </a:cubicBezTo>
                <a:cubicBezTo>
                  <a:pt x="326" y="716"/>
                  <a:pt x="326" y="716"/>
                  <a:pt x="326" y="716"/>
                </a:cubicBezTo>
                <a:cubicBezTo>
                  <a:pt x="327" y="716"/>
                  <a:pt x="327" y="716"/>
                  <a:pt x="327" y="716"/>
                </a:cubicBezTo>
                <a:cubicBezTo>
                  <a:pt x="327" y="715"/>
                  <a:pt x="328" y="714"/>
                  <a:pt x="329" y="714"/>
                </a:cubicBezTo>
                <a:cubicBezTo>
                  <a:pt x="328" y="714"/>
                  <a:pt x="327" y="711"/>
                  <a:pt x="328" y="711"/>
                </a:cubicBezTo>
                <a:cubicBezTo>
                  <a:pt x="328" y="711"/>
                  <a:pt x="328" y="711"/>
                  <a:pt x="328" y="711"/>
                </a:cubicBezTo>
                <a:cubicBezTo>
                  <a:pt x="331" y="711"/>
                  <a:pt x="331" y="713"/>
                  <a:pt x="331" y="714"/>
                </a:cubicBezTo>
                <a:cubicBezTo>
                  <a:pt x="334" y="717"/>
                  <a:pt x="332" y="720"/>
                  <a:pt x="336" y="720"/>
                </a:cubicBezTo>
                <a:cubicBezTo>
                  <a:pt x="336" y="720"/>
                  <a:pt x="337" y="720"/>
                  <a:pt x="337" y="720"/>
                </a:cubicBezTo>
                <a:cubicBezTo>
                  <a:pt x="335" y="718"/>
                  <a:pt x="335" y="718"/>
                  <a:pt x="335" y="718"/>
                </a:cubicBezTo>
                <a:cubicBezTo>
                  <a:pt x="336" y="717"/>
                  <a:pt x="336" y="717"/>
                  <a:pt x="337" y="717"/>
                </a:cubicBezTo>
                <a:cubicBezTo>
                  <a:pt x="337" y="717"/>
                  <a:pt x="337" y="717"/>
                  <a:pt x="337" y="717"/>
                </a:cubicBezTo>
                <a:cubicBezTo>
                  <a:pt x="337" y="717"/>
                  <a:pt x="338" y="718"/>
                  <a:pt x="337" y="718"/>
                </a:cubicBezTo>
                <a:cubicBezTo>
                  <a:pt x="338" y="719"/>
                  <a:pt x="342" y="718"/>
                  <a:pt x="342" y="720"/>
                </a:cubicBezTo>
                <a:cubicBezTo>
                  <a:pt x="342" y="718"/>
                  <a:pt x="340" y="716"/>
                  <a:pt x="342" y="714"/>
                </a:cubicBezTo>
                <a:cubicBezTo>
                  <a:pt x="343" y="716"/>
                  <a:pt x="343" y="717"/>
                  <a:pt x="344" y="717"/>
                </a:cubicBezTo>
                <a:cubicBezTo>
                  <a:pt x="344" y="717"/>
                  <a:pt x="344" y="717"/>
                  <a:pt x="344" y="717"/>
                </a:cubicBezTo>
                <a:cubicBezTo>
                  <a:pt x="346" y="717"/>
                  <a:pt x="345" y="714"/>
                  <a:pt x="346" y="713"/>
                </a:cubicBezTo>
                <a:cubicBezTo>
                  <a:pt x="346" y="713"/>
                  <a:pt x="346" y="713"/>
                  <a:pt x="346" y="713"/>
                </a:cubicBezTo>
                <a:cubicBezTo>
                  <a:pt x="347" y="712"/>
                  <a:pt x="347" y="712"/>
                  <a:pt x="347" y="712"/>
                </a:cubicBezTo>
                <a:cubicBezTo>
                  <a:pt x="348" y="713"/>
                  <a:pt x="349" y="713"/>
                  <a:pt x="350" y="714"/>
                </a:cubicBezTo>
                <a:cubicBezTo>
                  <a:pt x="349" y="713"/>
                  <a:pt x="349" y="710"/>
                  <a:pt x="351" y="709"/>
                </a:cubicBezTo>
                <a:cubicBezTo>
                  <a:pt x="351" y="710"/>
                  <a:pt x="351" y="710"/>
                  <a:pt x="351" y="710"/>
                </a:cubicBezTo>
                <a:cubicBezTo>
                  <a:pt x="350" y="711"/>
                  <a:pt x="352" y="713"/>
                  <a:pt x="353" y="713"/>
                </a:cubicBezTo>
                <a:cubicBezTo>
                  <a:pt x="353" y="713"/>
                  <a:pt x="353" y="713"/>
                  <a:pt x="353" y="713"/>
                </a:cubicBezTo>
                <a:cubicBezTo>
                  <a:pt x="353" y="710"/>
                  <a:pt x="353" y="710"/>
                  <a:pt x="354" y="710"/>
                </a:cubicBezTo>
                <a:cubicBezTo>
                  <a:pt x="355" y="710"/>
                  <a:pt x="356" y="710"/>
                  <a:pt x="357" y="711"/>
                </a:cubicBezTo>
                <a:cubicBezTo>
                  <a:pt x="358" y="711"/>
                  <a:pt x="359" y="712"/>
                  <a:pt x="359" y="712"/>
                </a:cubicBezTo>
                <a:cubicBezTo>
                  <a:pt x="359" y="712"/>
                  <a:pt x="359" y="712"/>
                  <a:pt x="359" y="712"/>
                </a:cubicBezTo>
                <a:cubicBezTo>
                  <a:pt x="358" y="714"/>
                  <a:pt x="358" y="714"/>
                  <a:pt x="358" y="714"/>
                </a:cubicBezTo>
                <a:cubicBezTo>
                  <a:pt x="358" y="714"/>
                  <a:pt x="358" y="714"/>
                  <a:pt x="359" y="714"/>
                </a:cubicBezTo>
                <a:cubicBezTo>
                  <a:pt x="359" y="714"/>
                  <a:pt x="359" y="714"/>
                  <a:pt x="359" y="714"/>
                </a:cubicBezTo>
                <a:cubicBezTo>
                  <a:pt x="362" y="717"/>
                  <a:pt x="362" y="717"/>
                  <a:pt x="362" y="717"/>
                </a:cubicBezTo>
                <a:cubicBezTo>
                  <a:pt x="362" y="718"/>
                  <a:pt x="362" y="718"/>
                  <a:pt x="362" y="718"/>
                </a:cubicBezTo>
                <a:cubicBezTo>
                  <a:pt x="361" y="718"/>
                  <a:pt x="358" y="718"/>
                  <a:pt x="360" y="720"/>
                </a:cubicBezTo>
                <a:cubicBezTo>
                  <a:pt x="361" y="720"/>
                  <a:pt x="361" y="720"/>
                  <a:pt x="361" y="720"/>
                </a:cubicBezTo>
                <a:cubicBezTo>
                  <a:pt x="361" y="721"/>
                  <a:pt x="359" y="724"/>
                  <a:pt x="359" y="724"/>
                </a:cubicBezTo>
                <a:cubicBezTo>
                  <a:pt x="359" y="724"/>
                  <a:pt x="359" y="724"/>
                  <a:pt x="360" y="724"/>
                </a:cubicBezTo>
                <a:cubicBezTo>
                  <a:pt x="360" y="724"/>
                  <a:pt x="360" y="724"/>
                  <a:pt x="360" y="724"/>
                </a:cubicBezTo>
                <a:cubicBezTo>
                  <a:pt x="360" y="724"/>
                  <a:pt x="360" y="724"/>
                  <a:pt x="360" y="724"/>
                </a:cubicBezTo>
                <a:cubicBezTo>
                  <a:pt x="360" y="724"/>
                  <a:pt x="360" y="724"/>
                  <a:pt x="360" y="724"/>
                </a:cubicBezTo>
                <a:cubicBezTo>
                  <a:pt x="360" y="723"/>
                  <a:pt x="361" y="723"/>
                  <a:pt x="362" y="723"/>
                </a:cubicBezTo>
                <a:cubicBezTo>
                  <a:pt x="362" y="723"/>
                  <a:pt x="362" y="723"/>
                  <a:pt x="363" y="723"/>
                </a:cubicBezTo>
                <a:cubicBezTo>
                  <a:pt x="362" y="724"/>
                  <a:pt x="362" y="724"/>
                  <a:pt x="362" y="724"/>
                </a:cubicBezTo>
                <a:cubicBezTo>
                  <a:pt x="366" y="723"/>
                  <a:pt x="366" y="723"/>
                  <a:pt x="366" y="723"/>
                </a:cubicBezTo>
                <a:cubicBezTo>
                  <a:pt x="366" y="723"/>
                  <a:pt x="366" y="723"/>
                  <a:pt x="366" y="723"/>
                </a:cubicBezTo>
                <a:cubicBezTo>
                  <a:pt x="366" y="723"/>
                  <a:pt x="366" y="723"/>
                  <a:pt x="366" y="723"/>
                </a:cubicBezTo>
                <a:cubicBezTo>
                  <a:pt x="369" y="725"/>
                  <a:pt x="365" y="727"/>
                  <a:pt x="368" y="729"/>
                </a:cubicBezTo>
                <a:cubicBezTo>
                  <a:pt x="367" y="729"/>
                  <a:pt x="367" y="729"/>
                  <a:pt x="367" y="729"/>
                </a:cubicBezTo>
                <a:cubicBezTo>
                  <a:pt x="370" y="731"/>
                  <a:pt x="370" y="731"/>
                  <a:pt x="370" y="731"/>
                </a:cubicBezTo>
                <a:cubicBezTo>
                  <a:pt x="372" y="730"/>
                  <a:pt x="370" y="728"/>
                  <a:pt x="372" y="727"/>
                </a:cubicBezTo>
                <a:cubicBezTo>
                  <a:pt x="373" y="728"/>
                  <a:pt x="373" y="728"/>
                  <a:pt x="373" y="728"/>
                </a:cubicBezTo>
                <a:cubicBezTo>
                  <a:pt x="374" y="725"/>
                  <a:pt x="378" y="725"/>
                  <a:pt x="377" y="721"/>
                </a:cubicBezTo>
                <a:cubicBezTo>
                  <a:pt x="377" y="721"/>
                  <a:pt x="377" y="721"/>
                  <a:pt x="377" y="721"/>
                </a:cubicBezTo>
                <a:cubicBezTo>
                  <a:pt x="378" y="721"/>
                  <a:pt x="378" y="721"/>
                  <a:pt x="378" y="721"/>
                </a:cubicBezTo>
                <a:cubicBezTo>
                  <a:pt x="379" y="721"/>
                  <a:pt x="379" y="722"/>
                  <a:pt x="379" y="722"/>
                </a:cubicBezTo>
                <a:cubicBezTo>
                  <a:pt x="379" y="722"/>
                  <a:pt x="379" y="722"/>
                  <a:pt x="379" y="721"/>
                </a:cubicBezTo>
                <a:cubicBezTo>
                  <a:pt x="378" y="724"/>
                  <a:pt x="382" y="727"/>
                  <a:pt x="381" y="730"/>
                </a:cubicBezTo>
                <a:cubicBezTo>
                  <a:pt x="381" y="730"/>
                  <a:pt x="382" y="731"/>
                  <a:pt x="382" y="731"/>
                </a:cubicBezTo>
                <a:cubicBezTo>
                  <a:pt x="384" y="731"/>
                  <a:pt x="385" y="728"/>
                  <a:pt x="385" y="727"/>
                </a:cubicBezTo>
                <a:cubicBezTo>
                  <a:pt x="385" y="728"/>
                  <a:pt x="386" y="728"/>
                  <a:pt x="386" y="729"/>
                </a:cubicBezTo>
                <a:cubicBezTo>
                  <a:pt x="386" y="729"/>
                  <a:pt x="385" y="729"/>
                  <a:pt x="385" y="730"/>
                </a:cubicBezTo>
                <a:cubicBezTo>
                  <a:pt x="388" y="728"/>
                  <a:pt x="388" y="728"/>
                  <a:pt x="388" y="728"/>
                </a:cubicBezTo>
                <a:cubicBezTo>
                  <a:pt x="386" y="725"/>
                  <a:pt x="391" y="723"/>
                  <a:pt x="391" y="722"/>
                </a:cubicBezTo>
                <a:cubicBezTo>
                  <a:pt x="394" y="723"/>
                  <a:pt x="394" y="723"/>
                  <a:pt x="394" y="723"/>
                </a:cubicBezTo>
                <a:cubicBezTo>
                  <a:pt x="395" y="723"/>
                  <a:pt x="397" y="724"/>
                  <a:pt x="397" y="726"/>
                </a:cubicBezTo>
                <a:cubicBezTo>
                  <a:pt x="395" y="730"/>
                  <a:pt x="402" y="728"/>
                  <a:pt x="401" y="734"/>
                </a:cubicBezTo>
                <a:cubicBezTo>
                  <a:pt x="407" y="733"/>
                  <a:pt x="403" y="728"/>
                  <a:pt x="406" y="726"/>
                </a:cubicBezTo>
                <a:cubicBezTo>
                  <a:pt x="408" y="730"/>
                  <a:pt x="405" y="735"/>
                  <a:pt x="405" y="739"/>
                </a:cubicBezTo>
                <a:cubicBezTo>
                  <a:pt x="405" y="739"/>
                  <a:pt x="405" y="739"/>
                  <a:pt x="405" y="739"/>
                </a:cubicBezTo>
                <a:cubicBezTo>
                  <a:pt x="406" y="739"/>
                  <a:pt x="406" y="739"/>
                  <a:pt x="407" y="738"/>
                </a:cubicBezTo>
                <a:cubicBezTo>
                  <a:pt x="408" y="741"/>
                  <a:pt x="410" y="740"/>
                  <a:pt x="410" y="741"/>
                </a:cubicBezTo>
                <a:cubicBezTo>
                  <a:pt x="410" y="741"/>
                  <a:pt x="410" y="741"/>
                  <a:pt x="410" y="741"/>
                </a:cubicBezTo>
                <a:cubicBezTo>
                  <a:pt x="409" y="739"/>
                  <a:pt x="414" y="739"/>
                  <a:pt x="411" y="737"/>
                </a:cubicBezTo>
                <a:cubicBezTo>
                  <a:pt x="414" y="736"/>
                  <a:pt x="417" y="733"/>
                  <a:pt x="416" y="730"/>
                </a:cubicBezTo>
                <a:cubicBezTo>
                  <a:pt x="417" y="731"/>
                  <a:pt x="417" y="731"/>
                  <a:pt x="417" y="731"/>
                </a:cubicBezTo>
                <a:cubicBezTo>
                  <a:pt x="418" y="730"/>
                  <a:pt x="418" y="730"/>
                  <a:pt x="418" y="730"/>
                </a:cubicBezTo>
                <a:cubicBezTo>
                  <a:pt x="420" y="730"/>
                  <a:pt x="422" y="733"/>
                  <a:pt x="421" y="735"/>
                </a:cubicBezTo>
                <a:cubicBezTo>
                  <a:pt x="422" y="734"/>
                  <a:pt x="422" y="734"/>
                  <a:pt x="422" y="734"/>
                </a:cubicBezTo>
                <a:cubicBezTo>
                  <a:pt x="423" y="734"/>
                  <a:pt x="423" y="735"/>
                  <a:pt x="424" y="735"/>
                </a:cubicBezTo>
                <a:cubicBezTo>
                  <a:pt x="424" y="735"/>
                  <a:pt x="424" y="735"/>
                  <a:pt x="424" y="735"/>
                </a:cubicBezTo>
                <a:cubicBezTo>
                  <a:pt x="426" y="732"/>
                  <a:pt x="426" y="732"/>
                  <a:pt x="426" y="732"/>
                </a:cubicBezTo>
                <a:cubicBezTo>
                  <a:pt x="426" y="733"/>
                  <a:pt x="426" y="733"/>
                  <a:pt x="426" y="733"/>
                </a:cubicBezTo>
                <a:cubicBezTo>
                  <a:pt x="428" y="731"/>
                  <a:pt x="428" y="731"/>
                  <a:pt x="428" y="731"/>
                </a:cubicBezTo>
                <a:cubicBezTo>
                  <a:pt x="428" y="731"/>
                  <a:pt x="428" y="731"/>
                  <a:pt x="428" y="731"/>
                </a:cubicBezTo>
                <a:cubicBezTo>
                  <a:pt x="428" y="731"/>
                  <a:pt x="428" y="732"/>
                  <a:pt x="428" y="732"/>
                </a:cubicBezTo>
                <a:cubicBezTo>
                  <a:pt x="429" y="730"/>
                  <a:pt x="429" y="730"/>
                  <a:pt x="429" y="730"/>
                </a:cubicBezTo>
                <a:cubicBezTo>
                  <a:pt x="430" y="730"/>
                  <a:pt x="430" y="730"/>
                  <a:pt x="430" y="730"/>
                </a:cubicBezTo>
                <a:cubicBezTo>
                  <a:pt x="430" y="730"/>
                  <a:pt x="430" y="730"/>
                  <a:pt x="430" y="730"/>
                </a:cubicBezTo>
                <a:cubicBezTo>
                  <a:pt x="432" y="730"/>
                  <a:pt x="432" y="734"/>
                  <a:pt x="431" y="735"/>
                </a:cubicBezTo>
                <a:cubicBezTo>
                  <a:pt x="434" y="738"/>
                  <a:pt x="429" y="742"/>
                  <a:pt x="433" y="745"/>
                </a:cubicBezTo>
                <a:cubicBezTo>
                  <a:pt x="434" y="744"/>
                  <a:pt x="434" y="744"/>
                  <a:pt x="434" y="744"/>
                </a:cubicBezTo>
                <a:cubicBezTo>
                  <a:pt x="433" y="744"/>
                  <a:pt x="433" y="743"/>
                  <a:pt x="433" y="743"/>
                </a:cubicBezTo>
                <a:cubicBezTo>
                  <a:pt x="433" y="742"/>
                  <a:pt x="434" y="742"/>
                  <a:pt x="435" y="742"/>
                </a:cubicBezTo>
                <a:cubicBezTo>
                  <a:pt x="435" y="742"/>
                  <a:pt x="436" y="742"/>
                  <a:pt x="437" y="742"/>
                </a:cubicBezTo>
                <a:cubicBezTo>
                  <a:pt x="438" y="741"/>
                  <a:pt x="438" y="739"/>
                  <a:pt x="439" y="737"/>
                </a:cubicBezTo>
                <a:cubicBezTo>
                  <a:pt x="440" y="739"/>
                  <a:pt x="440" y="739"/>
                  <a:pt x="440" y="739"/>
                </a:cubicBezTo>
                <a:cubicBezTo>
                  <a:pt x="441" y="738"/>
                  <a:pt x="441" y="738"/>
                  <a:pt x="441" y="738"/>
                </a:cubicBezTo>
                <a:cubicBezTo>
                  <a:pt x="442" y="739"/>
                  <a:pt x="442" y="739"/>
                  <a:pt x="442" y="739"/>
                </a:cubicBezTo>
                <a:cubicBezTo>
                  <a:pt x="445" y="739"/>
                  <a:pt x="443" y="736"/>
                  <a:pt x="446" y="736"/>
                </a:cubicBezTo>
                <a:cubicBezTo>
                  <a:pt x="446" y="736"/>
                  <a:pt x="446" y="736"/>
                  <a:pt x="447" y="736"/>
                </a:cubicBezTo>
                <a:cubicBezTo>
                  <a:pt x="447" y="736"/>
                  <a:pt x="447" y="736"/>
                  <a:pt x="447" y="736"/>
                </a:cubicBezTo>
                <a:cubicBezTo>
                  <a:pt x="447" y="735"/>
                  <a:pt x="447" y="735"/>
                  <a:pt x="448" y="734"/>
                </a:cubicBezTo>
                <a:cubicBezTo>
                  <a:pt x="449" y="735"/>
                  <a:pt x="449" y="735"/>
                  <a:pt x="449" y="735"/>
                </a:cubicBezTo>
                <a:cubicBezTo>
                  <a:pt x="451" y="734"/>
                  <a:pt x="451" y="734"/>
                  <a:pt x="451" y="734"/>
                </a:cubicBezTo>
                <a:cubicBezTo>
                  <a:pt x="453" y="736"/>
                  <a:pt x="449" y="735"/>
                  <a:pt x="449" y="736"/>
                </a:cubicBezTo>
                <a:cubicBezTo>
                  <a:pt x="451" y="738"/>
                  <a:pt x="451" y="738"/>
                  <a:pt x="451" y="738"/>
                </a:cubicBezTo>
                <a:cubicBezTo>
                  <a:pt x="451" y="737"/>
                  <a:pt x="451" y="737"/>
                  <a:pt x="451" y="737"/>
                </a:cubicBezTo>
                <a:cubicBezTo>
                  <a:pt x="452" y="737"/>
                  <a:pt x="453" y="737"/>
                  <a:pt x="453" y="738"/>
                </a:cubicBezTo>
                <a:cubicBezTo>
                  <a:pt x="453" y="733"/>
                  <a:pt x="453" y="733"/>
                  <a:pt x="453" y="733"/>
                </a:cubicBezTo>
                <a:cubicBezTo>
                  <a:pt x="455" y="734"/>
                  <a:pt x="455" y="734"/>
                  <a:pt x="455" y="734"/>
                </a:cubicBezTo>
                <a:cubicBezTo>
                  <a:pt x="455" y="734"/>
                  <a:pt x="455" y="734"/>
                  <a:pt x="455" y="734"/>
                </a:cubicBezTo>
                <a:cubicBezTo>
                  <a:pt x="457" y="732"/>
                  <a:pt x="457" y="732"/>
                  <a:pt x="457" y="732"/>
                </a:cubicBezTo>
                <a:cubicBezTo>
                  <a:pt x="458" y="733"/>
                  <a:pt x="458" y="737"/>
                  <a:pt x="458" y="738"/>
                </a:cubicBezTo>
                <a:cubicBezTo>
                  <a:pt x="459" y="738"/>
                  <a:pt x="459" y="737"/>
                  <a:pt x="459" y="737"/>
                </a:cubicBezTo>
                <a:cubicBezTo>
                  <a:pt x="460" y="738"/>
                  <a:pt x="460" y="738"/>
                  <a:pt x="460" y="738"/>
                </a:cubicBezTo>
                <a:cubicBezTo>
                  <a:pt x="460" y="739"/>
                  <a:pt x="459" y="740"/>
                  <a:pt x="458" y="740"/>
                </a:cubicBezTo>
                <a:cubicBezTo>
                  <a:pt x="460" y="741"/>
                  <a:pt x="459" y="743"/>
                  <a:pt x="459" y="745"/>
                </a:cubicBezTo>
                <a:cubicBezTo>
                  <a:pt x="459" y="745"/>
                  <a:pt x="460" y="746"/>
                  <a:pt x="461" y="746"/>
                </a:cubicBezTo>
                <a:cubicBezTo>
                  <a:pt x="462" y="746"/>
                  <a:pt x="463" y="745"/>
                  <a:pt x="464" y="745"/>
                </a:cubicBezTo>
                <a:cubicBezTo>
                  <a:pt x="465" y="744"/>
                  <a:pt x="466" y="744"/>
                  <a:pt x="468" y="744"/>
                </a:cubicBezTo>
                <a:cubicBezTo>
                  <a:pt x="468" y="744"/>
                  <a:pt x="469" y="744"/>
                  <a:pt x="469" y="744"/>
                </a:cubicBezTo>
                <a:cubicBezTo>
                  <a:pt x="470" y="746"/>
                  <a:pt x="468" y="746"/>
                  <a:pt x="468" y="747"/>
                </a:cubicBezTo>
                <a:cubicBezTo>
                  <a:pt x="468" y="747"/>
                  <a:pt x="468" y="747"/>
                  <a:pt x="468" y="747"/>
                </a:cubicBezTo>
                <a:cubicBezTo>
                  <a:pt x="468" y="747"/>
                  <a:pt x="469" y="747"/>
                  <a:pt x="469" y="747"/>
                </a:cubicBezTo>
                <a:cubicBezTo>
                  <a:pt x="470" y="746"/>
                  <a:pt x="470" y="746"/>
                  <a:pt x="471" y="746"/>
                </a:cubicBezTo>
                <a:cubicBezTo>
                  <a:pt x="472" y="746"/>
                  <a:pt x="473" y="747"/>
                  <a:pt x="473" y="747"/>
                </a:cubicBezTo>
                <a:cubicBezTo>
                  <a:pt x="472" y="750"/>
                  <a:pt x="472" y="750"/>
                  <a:pt x="472" y="750"/>
                </a:cubicBezTo>
                <a:cubicBezTo>
                  <a:pt x="473" y="748"/>
                  <a:pt x="473" y="748"/>
                  <a:pt x="473" y="748"/>
                </a:cubicBezTo>
                <a:cubicBezTo>
                  <a:pt x="474" y="749"/>
                  <a:pt x="474" y="749"/>
                  <a:pt x="474" y="749"/>
                </a:cubicBezTo>
                <a:cubicBezTo>
                  <a:pt x="474" y="749"/>
                  <a:pt x="474" y="749"/>
                  <a:pt x="474" y="749"/>
                </a:cubicBezTo>
                <a:cubicBezTo>
                  <a:pt x="476" y="749"/>
                  <a:pt x="474" y="747"/>
                  <a:pt x="476" y="747"/>
                </a:cubicBezTo>
                <a:cubicBezTo>
                  <a:pt x="477" y="747"/>
                  <a:pt x="477" y="747"/>
                  <a:pt x="477" y="747"/>
                </a:cubicBezTo>
                <a:cubicBezTo>
                  <a:pt x="477" y="748"/>
                  <a:pt x="477" y="748"/>
                  <a:pt x="477" y="748"/>
                </a:cubicBezTo>
                <a:cubicBezTo>
                  <a:pt x="478" y="748"/>
                  <a:pt x="478" y="748"/>
                  <a:pt x="478" y="747"/>
                </a:cubicBezTo>
                <a:cubicBezTo>
                  <a:pt x="478" y="747"/>
                  <a:pt x="478" y="747"/>
                  <a:pt x="478" y="747"/>
                </a:cubicBezTo>
                <a:cubicBezTo>
                  <a:pt x="478" y="747"/>
                  <a:pt x="478" y="747"/>
                  <a:pt x="478" y="747"/>
                </a:cubicBezTo>
                <a:cubicBezTo>
                  <a:pt x="477" y="745"/>
                  <a:pt x="477" y="745"/>
                  <a:pt x="477" y="745"/>
                </a:cubicBezTo>
                <a:cubicBezTo>
                  <a:pt x="481" y="743"/>
                  <a:pt x="481" y="743"/>
                  <a:pt x="481" y="743"/>
                </a:cubicBezTo>
                <a:cubicBezTo>
                  <a:pt x="483" y="745"/>
                  <a:pt x="479" y="744"/>
                  <a:pt x="480" y="745"/>
                </a:cubicBezTo>
                <a:cubicBezTo>
                  <a:pt x="480" y="745"/>
                  <a:pt x="481" y="745"/>
                  <a:pt x="481" y="745"/>
                </a:cubicBezTo>
                <a:cubicBezTo>
                  <a:pt x="481" y="745"/>
                  <a:pt x="481" y="745"/>
                  <a:pt x="482" y="745"/>
                </a:cubicBezTo>
                <a:cubicBezTo>
                  <a:pt x="486" y="753"/>
                  <a:pt x="486" y="753"/>
                  <a:pt x="486" y="753"/>
                </a:cubicBezTo>
                <a:cubicBezTo>
                  <a:pt x="485" y="750"/>
                  <a:pt x="489" y="750"/>
                  <a:pt x="491" y="747"/>
                </a:cubicBezTo>
                <a:cubicBezTo>
                  <a:pt x="492" y="750"/>
                  <a:pt x="492" y="750"/>
                  <a:pt x="492" y="750"/>
                </a:cubicBezTo>
                <a:cubicBezTo>
                  <a:pt x="490" y="750"/>
                  <a:pt x="490" y="750"/>
                  <a:pt x="490" y="750"/>
                </a:cubicBezTo>
                <a:cubicBezTo>
                  <a:pt x="490" y="751"/>
                  <a:pt x="491" y="751"/>
                  <a:pt x="491" y="751"/>
                </a:cubicBezTo>
                <a:cubicBezTo>
                  <a:pt x="492" y="751"/>
                  <a:pt x="492" y="748"/>
                  <a:pt x="493" y="748"/>
                </a:cubicBezTo>
                <a:cubicBezTo>
                  <a:pt x="493" y="749"/>
                  <a:pt x="494" y="750"/>
                  <a:pt x="495" y="750"/>
                </a:cubicBezTo>
                <a:cubicBezTo>
                  <a:pt x="495" y="750"/>
                  <a:pt x="495" y="750"/>
                  <a:pt x="496" y="750"/>
                </a:cubicBezTo>
                <a:cubicBezTo>
                  <a:pt x="496" y="749"/>
                  <a:pt x="496" y="749"/>
                  <a:pt x="497" y="749"/>
                </a:cubicBezTo>
                <a:cubicBezTo>
                  <a:pt x="497" y="749"/>
                  <a:pt x="497" y="749"/>
                  <a:pt x="498" y="749"/>
                </a:cubicBezTo>
                <a:cubicBezTo>
                  <a:pt x="498" y="752"/>
                  <a:pt x="498" y="752"/>
                  <a:pt x="498" y="752"/>
                </a:cubicBezTo>
                <a:cubicBezTo>
                  <a:pt x="501" y="753"/>
                  <a:pt x="501" y="753"/>
                  <a:pt x="501" y="753"/>
                </a:cubicBezTo>
                <a:cubicBezTo>
                  <a:pt x="501" y="752"/>
                  <a:pt x="503" y="751"/>
                  <a:pt x="502" y="749"/>
                </a:cubicBezTo>
                <a:cubicBezTo>
                  <a:pt x="505" y="749"/>
                  <a:pt x="505" y="749"/>
                  <a:pt x="505" y="749"/>
                </a:cubicBezTo>
                <a:cubicBezTo>
                  <a:pt x="507" y="746"/>
                  <a:pt x="502" y="747"/>
                  <a:pt x="504" y="744"/>
                </a:cubicBezTo>
                <a:cubicBezTo>
                  <a:pt x="505" y="744"/>
                  <a:pt x="505" y="744"/>
                  <a:pt x="505" y="744"/>
                </a:cubicBezTo>
                <a:cubicBezTo>
                  <a:pt x="504" y="745"/>
                  <a:pt x="505" y="745"/>
                  <a:pt x="506" y="746"/>
                </a:cubicBezTo>
                <a:cubicBezTo>
                  <a:pt x="506" y="744"/>
                  <a:pt x="511" y="746"/>
                  <a:pt x="509" y="742"/>
                </a:cubicBezTo>
                <a:cubicBezTo>
                  <a:pt x="510" y="742"/>
                  <a:pt x="510" y="742"/>
                  <a:pt x="510" y="742"/>
                </a:cubicBezTo>
                <a:cubicBezTo>
                  <a:pt x="509" y="741"/>
                  <a:pt x="509" y="741"/>
                  <a:pt x="509" y="741"/>
                </a:cubicBezTo>
                <a:cubicBezTo>
                  <a:pt x="510" y="741"/>
                  <a:pt x="510" y="740"/>
                  <a:pt x="511" y="740"/>
                </a:cubicBezTo>
                <a:cubicBezTo>
                  <a:pt x="511" y="740"/>
                  <a:pt x="512" y="741"/>
                  <a:pt x="512" y="742"/>
                </a:cubicBezTo>
                <a:cubicBezTo>
                  <a:pt x="513" y="742"/>
                  <a:pt x="513" y="743"/>
                  <a:pt x="514" y="743"/>
                </a:cubicBezTo>
                <a:cubicBezTo>
                  <a:pt x="514" y="743"/>
                  <a:pt x="514" y="743"/>
                  <a:pt x="514" y="742"/>
                </a:cubicBezTo>
                <a:cubicBezTo>
                  <a:pt x="515" y="738"/>
                  <a:pt x="515" y="738"/>
                  <a:pt x="515" y="738"/>
                </a:cubicBezTo>
                <a:cubicBezTo>
                  <a:pt x="517" y="739"/>
                  <a:pt x="517" y="739"/>
                  <a:pt x="517" y="739"/>
                </a:cubicBezTo>
                <a:cubicBezTo>
                  <a:pt x="516" y="738"/>
                  <a:pt x="516" y="738"/>
                  <a:pt x="516" y="738"/>
                </a:cubicBezTo>
                <a:cubicBezTo>
                  <a:pt x="516" y="737"/>
                  <a:pt x="517" y="737"/>
                  <a:pt x="518" y="737"/>
                </a:cubicBezTo>
                <a:cubicBezTo>
                  <a:pt x="518" y="737"/>
                  <a:pt x="518" y="737"/>
                  <a:pt x="518" y="738"/>
                </a:cubicBezTo>
                <a:cubicBezTo>
                  <a:pt x="522" y="734"/>
                  <a:pt x="522" y="734"/>
                  <a:pt x="522" y="734"/>
                </a:cubicBezTo>
                <a:cubicBezTo>
                  <a:pt x="524" y="736"/>
                  <a:pt x="521" y="738"/>
                  <a:pt x="525" y="738"/>
                </a:cubicBezTo>
                <a:cubicBezTo>
                  <a:pt x="525" y="738"/>
                  <a:pt x="525" y="738"/>
                  <a:pt x="525" y="738"/>
                </a:cubicBezTo>
                <a:cubicBezTo>
                  <a:pt x="523" y="739"/>
                  <a:pt x="523" y="739"/>
                  <a:pt x="523" y="739"/>
                </a:cubicBezTo>
                <a:cubicBezTo>
                  <a:pt x="523" y="739"/>
                  <a:pt x="523" y="739"/>
                  <a:pt x="524" y="739"/>
                </a:cubicBezTo>
                <a:cubicBezTo>
                  <a:pt x="525" y="739"/>
                  <a:pt x="525" y="740"/>
                  <a:pt x="525" y="740"/>
                </a:cubicBezTo>
                <a:cubicBezTo>
                  <a:pt x="525" y="741"/>
                  <a:pt x="525" y="741"/>
                  <a:pt x="525" y="741"/>
                </a:cubicBezTo>
                <a:cubicBezTo>
                  <a:pt x="526" y="741"/>
                  <a:pt x="526" y="741"/>
                  <a:pt x="526" y="741"/>
                </a:cubicBezTo>
                <a:cubicBezTo>
                  <a:pt x="525" y="742"/>
                  <a:pt x="525" y="742"/>
                  <a:pt x="525" y="742"/>
                </a:cubicBezTo>
                <a:cubicBezTo>
                  <a:pt x="525" y="742"/>
                  <a:pt x="525" y="742"/>
                  <a:pt x="525" y="742"/>
                </a:cubicBezTo>
                <a:cubicBezTo>
                  <a:pt x="527" y="742"/>
                  <a:pt x="527" y="745"/>
                  <a:pt x="527" y="746"/>
                </a:cubicBezTo>
                <a:cubicBezTo>
                  <a:pt x="528" y="745"/>
                  <a:pt x="528" y="745"/>
                  <a:pt x="529" y="744"/>
                </a:cubicBezTo>
                <a:cubicBezTo>
                  <a:pt x="529" y="745"/>
                  <a:pt x="529" y="746"/>
                  <a:pt x="530" y="746"/>
                </a:cubicBezTo>
                <a:cubicBezTo>
                  <a:pt x="529" y="745"/>
                  <a:pt x="532" y="744"/>
                  <a:pt x="530" y="743"/>
                </a:cubicBezTo>
                <a:cubicBezTo>
                  <a:pt x="531" y="743"/>
                  <a:pt x="533" y="742"/>
                  <a:pt x="533" y="744"/>
                </a:cubicBezTo>
                <a:cubicBezTo>
                  <a:pt x="535" y="742"/>
                  <a:pt x="535" y="742"/>
                  <a:pt x="535" y="742"/>
                </a:cubicBezTo>
                <a:cubicBezTo>
                  <a:pt x="535" y="742"/>
                  <a:pt x="535" y="742"/>
                  <a:pt x="535" y="742"/>
                </a:cubicBezTo>
                <a:cubicBezTo>
                  <a:pt x="536" y="740"/>
                  <a:pt x="536" y="740"/>
                  <a:pt x="536" y="740"/>
                </a:cubicBezTo>
                <a:cubicBezTo>
                  <a:pt x="541" y="740"/>
                  <a:pt x="535" y="745"/>
                  <a:pt x="540" y="747"/>
                </a:cubicBezTo>
                <a:cubicBezTo>
                  <a:pt x="538" y="748"/>
                  <a:pt x="538" y="748"/>
                  <a:pt x="538" y="748"/>
                </a:cubicBezTo>
                <a:cubicBezTo>
                  <a:pt x="540" y="750"/>
                  <a:pt x="540" y="750"/>
                  <a:pt x="540" y="750"/>
                </a:cubicBezTo>
                <a:cubicBezTo>
                  <a:pt x="541" y="751"/>
                  <a:pt x="541" y="753"/>
                  <a:pt x="543" y="753"/>
                </a:cubicBezTo>
                <a:cubicBezTo>
                  <a:pt x="543" y="753"/>
                  <a:pt x="543" y="753"/>
                  <a:pt x="543" y="753"/>
                </a:cubicBezTo>
                <a:cubicBezTo>
                  <a:pt x="541" y="747"/>
                  <a:pt x="548" y="751"/>
                  <a:pt x="550" y="747"/>
                </a:cubicBezTo>
                <a:cubicBezTo>
                  <a:pt x="550" y="747"/>
                  <a:pt x="550" y="747"/>
                  <a:pt x="551" y="747"/>
                </a:cubicBezTo>
                <a:cubicBezTo>
                  <a:pt x="551" y="747"/>
                  <a:pt x="551" y="747"/>
                  <a:pt x="551" y="747"/>
                </a:cubicBezTo>
                <a:cubicBezTo>
                  <a:pt x="551" y="747"/>
                  <a:pt x="551" y="747"/>
                  <a:pt x="551" y="747"/>
                </a:cubicBezTo>
                <a:cubicBezTo>
                  <a:pt x="552" y="747"/>
                  <a:pt x="552" y="748"/>
                  <a:pt x="552" y="749"/>
                </a:cubicBezTo>
                <a:cubicBezTo>
                  <a:pt x="551" y="749"/>
                  <a:pt x="551" y="749"/>
                  <a:pt x="551" y="749"/>
                </a:cubicBezTo>
                <a:cubicBezTo>
                  <a:pt x="551" y="750"/>
                  <a:pt x="550" y="753"/>
                  <a:pt x="551" y="753"/>
                </a:cubicBezTo>
                <a:cubicBezTo>
                  <a:pt x="551" y="753"/>
                  <a:pt x="551" y="753"/>
                  <a:pt x="551" y="753"/>
                </a:cubicBezTo>
                <a:cubicBezTo>
                  <a:pt x="552" y="753"/>
                  <a:pt x="552" y="753"/>
                  <a:pt x="552" y="753"/>
                </a:cubicBezTo>
                <a:cubicBezTo>
                  <a:pt x="553" y="755"/>
                  <a:pt x="553" y="755"/>
                  <a:pt x="553" y="755"/>
                </a:cubicBezTo>
                <a:cubicBezTo>
                  <a:pt x="555" y="754"/>
                  <a:pt x="555" y="749"/>
                  <a:pt x="558" y="749"/>
                </a:cubicBezTo>
                <a:cubicBezTo>
                  <a:pt x="559" y="750"/>
                  <a:pt x="559" y="750"/>
                  <a:pt x="559" y="750"/>
                </a:cubicBezTo>
                <a:cubicBezTo>
                  <a:pt x="559" y="749"/>
                  <a:pt x="559" y="749"/>
                  <a:pt x="559" y="749"/>
                </a:cubicBezTo>
                <a:cubicBezTo>
                  <a:pt x="560" y="750"/>
                  <a:pt x="560" y="750"/>
                  <a:pt x="560" y="750"/>
                </a:cubicBezTo>
                <a:cubicBezTo>
                  <a:pt x="562" y="748"/>
                  <a:pt x="562" y="748"/>
                  <a:pt x="562" y="748"/>
                </a:cubicBezTo>
                <a:cubicBezTo>
                  <a:pt x="561" y="749"/>
                  <a:pt x="562" y="751"/>
                  <a:pt x="561" y="751"/>
                </a:cubicBezTo>
                <a:cubicBezTo>
                  <a:pt x="561" y="752"/>
                  <a:pt x="561" y="752"/>
                  <a:pt x="561" y="752"/>
                </a:cubicBezTo>
                <a:cubicBezTo>
                  <a:pt x="561" y="748"/>
                  <a:pt x="566" y="749"/>
                  <a:pt x="568" y="747"/>
                </a:cubicBezTo>
                <a:cubicBezTo>
                  <a:pt x="568" y="747"/>
                  <a:pt x="568" y="747"/>
                  <a:pt x="568" y="747"/>
                </a:cubicBezTo>
                <a:cubicBezTo>
                  <a:pt x="569" y="746"/>
                  <a:pt x="566" y="746"/>
                  <a:pt x="566" y="744"/>
                </a:cubicBezTo>
                <a:cubicBezTo>
                  <a:pt x="566" y="744"/>
                  <a:pt x="566" y="744"/>
                  <a:pt x="567" y="743"/>
                </a:cubicBezTo>
                <a:cubicBezTo>
                  <a:pt x="567" y="745"/>
                  <a:pt x="568" y="744"/>
                  <a:pt x="568" y="745"/>
                </a:cubicBezTo>
                <a:cubicBezTo>
                  <a:pt x="568" y="744"/>
                  <a:pt x="568" y="744"/>
                  <a:pt x="568" y="744"/>
                </a:cubicBezTo>
                <a:cubicBezTo>
                  <a:pt x="570" y="745"/>
                  <a:pt x="572" y="746"/>
                  <a:pt x="573" y="747"/>
                </a:cubicBezTo>
                <a:cubicBezTo>
                  <a:pt x="571" y="745"/>
                  <a:pt x="571" y="745"/>
                  <a:pt x="571" y="745"/>
                </a:cubicBezTo>
                <a:cubicBezTo>
                  <a:pt x="571" y="745"/>
                  <a:pt x="572" y="745"/>
                  <a:pt x="572" y="745"/>
                </a:cubicBezTo>
                <a:cubicBezTo>
                  <a:pt x="573" y="745"/>
                  <a:pt x="574" y="744"/>
                  <a:pt x="575" y="744"/>
                </a:cubicBezTo>
                <a:cubicBezTo>
                  <a:pt x="575" y="743"/>
                  <a:pt x="576" y="743"/>
                  <a:pt x="577" y="743"/>
                </a:cubicBezTo>
                <a:cubicBezTo>
                  <a:pt x="578" y="743"/>
                  <a:pt x="578" y="743"/>
                  <a:pt x="579" y="743"/>
                </a:cubicBezTo>
                <a:cubicBezTo>
                  <a:pt x="577" y="741"/>
                  <a:pt x="577" y="741"/>
                  <a:pt x="577" y="741"/>
                </a:cubicBezTo>
                <a:cubicBezTo>
                  <a:pt x="577" y="741"/>
                  <a:pt x="577" y="741"/>
                  <a:pt x="578" y="741"/>
                </a:cubicBezTo>
                <a:cubicBezTo>
                  <a:pt x="580" y="741"/>
                  <a:pt x="579" y="737"/>
                  <a:pt x="582" y="737"/>
                </a:cubicBezTo>
                <a:cubicBezTo>
                  <a:pt x="580" y="742"/>
                  <a:pt x="586" y="743"/>
                  <a:pt x="584" y="747"/>
                </a:cubicBezTo>
                <a:cubicBezTo>
                  <a:pt x="584" y="747"/>
                  <a:pt x="585" y="747"/>
                  <a:pt x="585" y="747"/>
                </a:cubicBezTo>
                <a:cubicBezTo>
                  <a:pt x="585" y="747"/>
                  <a:pt x="585" y="747"/>
                  <a:pt x="586" y="747"/>
                </a:cubicBezTo>
                <a:cubicBezTo>
                  <a:pt x="587" y="748"/>
                  <a:pt x="587" y="748"/>
                  <a:pt x="587" y="748"/>
                </a:cubicBezTo>
                <a:cubicBezTo>
                  <a:pt x="587" y="748"/>
                  <a:pt x="586" y="747"/>
                  <a:pt x="586" y="747"/>
                </a:cubicBezTo>
                <a:cubicBezTo>
                  <a:pt x="587" y="746"/>
                  <a:pt x="587" y="746"/>
                  <a:pt x="587" y="746"/>
                </a:cubicBezTo>
                <a:cubicBezTo>
                  <a:pt x="583" y="741"/>
                  <a:pt x="594" y="744"/>
                  <a:pt x="590" y="739"/>
                </a:cubicBezTo>
                <a:cubicBezTo>
                  <a:pt x="591" y="738"/>
                  <a:pt x="591" y="738"/>
                  <a:pt x="592" y="738"/>
                </a:cubicBezTo>
                <a:cubicBezTo>
                  <a:pt x="593" y="738"/>
                  <a:pt x="594" y="739"/>
                  <a:pt x="594" y="740"/>
                </a:cubicBezTo>
                <a:cubicBezTo>
                  <a:pt x="595" y="741"/>
                  <a:pt x="596" y="742"/>
                  <a:pt x="597" y="742"/>
                </a:cubicBezTo>
                <a:cubicBezTo>
                  <a:pt x="597" y="742"/>
                  <a:pt x="598" y="741"/>
                  <a:pt x="599" y="740"/>
                </a:cubicBezTo>
                <a:cubicBezTo>
                  <a:pt x="598" y="740"/>
                  <a:pt x="598" y="740"/>
                  <a:pt x="598" y="740"/>
                </a:cubicBezTo>
                <a:cubicBezTo>
                  <a:pt x="600" y="739"/>
                  <a:pt x="600" y="739"/>
                  <a:pt x="600" y="739"/>
                </a:cubicBezTo>
                <a:cubicBezTo>
                  <a:pt x="600" y="739"/>
                  <a:pt x="600" y="739"/>
                  <a:pt x="600" y="739"/>
                </a:cubicBezTo>
                <a:cubicBezTo>
                  <a:pt x="600" y="739"/>
                  <a:pt x="600" y="740"/>
                  <a:pt x="601" y="740"/>
                </a:cubicBezTo>
                <a:cubicBezTo>
                  <a:pt x="601" y="739"/>
                  <a:pt x="602" y="739"/>
                  <a:pt x="601" y="738"/>
                </a:cubicBezTo>
                <a:cubicBezTo>
                  <a:pt x="603" y="739"/>
                  <a:pt x="603" y="739"/>
                  <a:pt x="603" y="739"/>
                </a:cubicBezTo>
                <a:cubicBezTo>
                  <a:pt x="604" y="737"/>
                  <a:pt x="604" y="737"/>
                  <a:pt x="604" y="737"/>
                </a:cubicBezTo>
                <a:cubicBezTo>
                  <a:pt x="606" y="735"/>
                  <a:pt x="604" y="736"/>
                  <a:pt x="607" y="734"/>
                </a:cubicBezTo>
                <a:cubicBezTo>
                  <a:pt x="609" y="735"/>
                  <a:pt x="608" y="741"/>
                  <a:pt x="611" y="741"/>
                </a:cubicBezTo>
                <a:cubicBezTo>
                  <a:pt x="611" y="741"/>
                  <a:pt x="611" y="741"/>
                  <a:pt x="611" y="741"/>
                </a:cubicBezTo>
                <a:cubicBezTo>
                  <a:pt x="611" y="742"/>
                  <a:pt x="610" y="742"/>
                  <a:pt x="610" y="743"/>
                </a:cubicBezTo>
                <a:cubicBezTo>
                  <a:pt x="610" y="745"/>
                  <a:pt x="614" y="747"/>
                  <a:pt x="615" y="748"/>
                </a:cubicBezTo>
                <a:cubicBezTo>
                  <a:pt x="616" y="745"/>
                  <a:pt x="617" y="743"/>
                  <a:pt x="620" y="741"/>
                </a:cubicBezTo>
                <a:cubicBezTo>
                  <a:pt x="623" y="745"/>
                  <a:pt x="618" y="751"/>
                  <a:pt x="626" y="753"/>
                </a:cubicBezTo>
                <a:cubicBezTo>
                  <a:pt x="626" y="752"/>
                  <a:pt x="626" y="752"/>
                  <a:pt x="626" y="752"/>
                </a:cubicBezTo>
                <a:cubicBezTo>
                  <a:pt x="627" y="751"/>
                  <a:pt x="628" y="749"/>
                  <a:pt x="626" y="747"/>
                </a:cubicBezTo>
                <a:cubicBezTo>
                  <a:pt x="627" y="748"/>
                  <a:pt x="627" y="748"/>
                  <a:pt x="627" y="748"/>
                </a:cubicBezTo>
                <a:cubicBezTo>
                  <a:pt x="629" y="748"/>
                  <a:pt x="629" y="747"/>
                  <a:pt x="630" y="746"/>
                </a:cubicBezTo>
                <a:cubicBezTo>
                  <a:pt x="630" y="745"/>
                  <a:pt x="631" y="744"/>
                  <a:pt x="631" y="744"/>
                </a:cubicBezTo>
                <a:cubicBezTo>
                  <a:pt x="632" y="744"/>
                  <a:pt x="632" y="744"/>
                  <a:pt x="632" y="744"/>
                </a:cubicBezTo>
                <a:cubicBezTo>
                  <a:pt x="633" y="745"/>
                  <a:pt x="635" y="745"/>
                  <a:pt x="636" y="746"/>
                </a:cubicBezTo>
                <a:cubicBezTo>
                  <a:pt x="636" y="746"/>
                  <a:pt x="636" y="746"/>
                  <a:pt x="636" y="746"/>
                </a:cubicBezTo>
                <a:cubicBezTo>
                  <a:pt x="636" y="746"/>
                  <a:pt x="637" y="746"/>
                  <a:pt x="637" y="747"/>
                </a:cubicBezTo>
                <a:cubicBezTo>
                  <a:pt x="638" y="745"/>
                  <a:pt x="638" y="745"/>
                  <a:pt x="638" y="745"/>
                </a:cubicBezTo>
                <a:cubicBezTo>
                  <a:pt x="640" y="746"/>
                  <a:pt x="640" y="746"/>
                  <a:pt x="640" y="746"/>
                </a:cubicBezTo>
                <a:cubicBezTo>
                  <a:pt x="639" y="746"/>
                  <a:pt x="639" y="745"/>
                  <a:pt x="638" y="745"/>
                </a:cubicBezTo>
                <a:cubicBezTo>
                  <a:pt x="638" y="745"/>
                  <a:pt x="637" y="745"/>
                  <a:pt x="637" y="745"/>
                </a:cubicBezTo>
                <a:cubicBezTo>
                  <a:pt x="637" y="744"/>
                  <a:pt x="638" y="743"/>
                  <a:pt x="638" y="743"/>
                </a:cubicBezTo>
                <a:cubicBezTo>
                  <a:pt x="639" y="743"/>
                  <a:pt x="639" y="744"/>
                  <a:pt x="639" y="744"/>
                </a:cubicBezTo>
                <a:cubicBezTo>
                  <a:pt x="640" y="744"/>
                  <a:pt x="640" y="744"/>
                  <a:pt x="640" y="744"/>
                </a:cubicBezTo>
                <a:cubicBezTo>
                  <a:pt x="641" y="744"/>
                  <a:pt x="641" y="744"/>
                  <a:pt x="641" y="744"/>
                </a:cubicBezTo>
                <a:cubicBezTo>
                  <a:pt x="640" y="743"/>
                  <a:pt x="640" y="743"/>
                  <a:pt x="640" y="743"/>
                </a:cubicBezTo>
                <a:cubicBezTo>
                  <a:pt x="641" y="742"/>
                  <a:pt x="641" y="742"/>
                  <a:pt x="641" y="742"/>
                </a:cubicBezTo>
                <a:cubicBezTo>
                  <a:pt x="642" y="742"/>
                  <a:pt x="642" y="743"/>
                  <a:pt x="642" y="743"/>
                </a:cubicBezTo>
                <a:cubicBezTo>
                  <a:pt x="642" y="744"/>
                  <a:pt x="643" y="745"/>
                  <a:pt x="644" y="745"/>
                </a:cubicBezTo>
                <a:cubicBezTo>
                  <a:pt x="644" y="745"/>
                  <a:pt x="644" y="745"/>
                  <a:pt x="644" y="745"/>
                </a:cubicBezTo>
                <a:cubicBezTo>
                  <a:pt x="643" y="743"/>
                  <a:pt x="643" y="743"/>
                  <a:pt x="643" y="743"/>
                </a:cubicBezTo>
                <a:cubicBezTo>
                  <a:pt x="647" y="741"/>
                  <a:pt x="647" y="741"/>
                  <a:pt x="647" y="741"/>
                </a:cubicBezTo>
                <a:cubicBezTo>
                  <a:pt x="646" y="739"/>
                  <a:pt x="646" y="739"/>
                  <a:pt x="646" y="739"/>
                </a:cubicBezTo>
                <a:cubicBezTo>
                  <a:pt x="647" y="738"/>
                  <a:pt x="648" y="738"/>
                  <a:pt x="649" y="738"/>
                </a:cubicBezTo>
                <a:cubicBezTo>
                  <a:pt x="649" y="738"/>
                  <a:pt x="649" y="738"/>
                  <a:pt x="649" y="738"/>
                </a:cubicBezTo>
                <a:cubicBezTo>
                  <a:pt x="649" y="738"/>
                  <a:pt x="649" y="738"/>
                  <a:pt x="649" y="738"/>
                </a:cubicBezTo>
                <a:cubicBezTo>
                  <a:pt x="650" y="738"/>
                  <a:pt x="651" y="738"/>
                  <a:pt x="652" y="737"/>
                </a:cubicBezTo>
                <a:cubicBezTo>
                  <a:pt x="653" y="738"/>
                  <a:pt x="653" y="738"/>
                  <a:pt x="653" y="738"/>
                </a:cubicBezTo>
                <a:cubicBezTo>
                  <a:pt x="651" y="740"/>
                  <a:pt x="653" y="740"/>
                  <a:pt x="652" y="743"/>
                </a:cubicBezTo>
                <a:cubicBezTo>
                  <a:pt x="653" y="742"/>
                  <a:pt x="653" y="742"/>
                  <a:pt x="653" y="742"/>
                </a:cubicBezTo>
                <a:cubicBezTo>
                  <a:pt x="655" y="742"/>
                  <a:pt x="653" y="744"/>
                  <a:pt x="654" y="744"/>
                </a:cubicBezTo>
                <a:cubicBezTo>
                  <a:pt x="657" y="741"/>
                  <a:pt x="657" y="741"/>
                  <a:pt x="657" y="741"/>
                </a:cubicBezTo>
                <a:cubicBezTo>
                  <a:pt x="655" y="740"/>
                  <a:pt x="655" y="740"/>
                  <a:pt x="655" y="740"/>
                </a:cubicBezTo>
                <a:cubicBezTo>
                  <a:pt x="660" y="739"/>
                  <a:pt x="660" y="739"/>
                  <a:pt x="660" y="739"/>
                </a:cubicBezTo>
                <a:cubicBezTo>
                  <a:pt x="657" y="739"/>
                  <a:pt x="660" y="736"/>
                  <a:pt x="660" y="736"/>
                </a:cubicBezTo>
                <a:cubicBezTo>
                  <a:pt x="659" y="739"/>
                  <a:pt x="666" y="737"/>
                  <a:pt x="663" y="741"/>
                </a:cubicBezTo>
                <a:cubicBezTo>
                  <a:pt x="665" y="739"/>
                  <a:pt x="665" y="739"/>
                  <a:pt x="665" y="739"/>
                </a:cubicBezTo>
                <a:cubicBezTo>
                  <a:pt x="665" y="739"/>
                  <a:pt x="665" y="739"/>
                  <a:pt x="665" y="739"/>
                </a:cubicBezTo>
                <a:cubicBezTo>
                  <a:pt x="666" y="739"/>
                  <a:pt x="666" y="740"/>
                  <a:pt x="666" y="740"/>
                </a:cubicBezTo>
                <a:cubicBezTo>
                  <a:pt x="666" y="741"/>
                  <a:pt x="666" y="742"/>
                  <a:pt x="667" y="742"/>
                </a:cubicBezTo>
                <a:cubicBezTo>
                  <a:pt x="667" y="742"/>
                  <a:pt x="667" y="742"/>
                  <a:pt x="667" y="742"/>
                </a:cubicBezTo>
                <a:cubicBezTo>
                  <a:pt x="668" y="740"/>
                  <a:pt x="668" y="740"/>
                  <a:pt x="668" y="740"/>
                </a:cubicBezTo>
                <a:cubicBezTo>
                  <a:pt x="668" y="739"/>
                  <a:pt x="668" y="739"/>
                  <a:pt x="668" y="739"/>
                </a:cubicBezTo>
                <a:cubicBezTo>
                  <a:pt x="669" y="739"/>
                  <a:pt x="669" y="740"/>
                  <a:pt x="670" y="741"/>
                </a:cubicBezTo>
                <a:cubicBezTo>
                  <a:pt x="666" y="738"/>
                  <a:pt x="675" y="739"/>
                  <a:pt x="672" y="736"/>
                </a:cubicBezTo>
                <a:cubicBezTo>
                  <a:pt x="672" y="736"/>
                  <a:pt x="672" y="735"/>
                  <a:pt x="672" y="735"/>
                </a:cubicBezTo>
                <a:cubicBezTo>
                  <a:pt x="673" y="735"/>
                  <a:pt x="673" y="735"/>
                  <a:pt x="673" y="735"/>
                </a:cubicBezTo>
                <a:cubicBezTo>
                  <a:pt x="671" y="733"/>
                  <a:pt x="675" y="731"/>
                  <a:pt x="675" y="730"/>
                </a:cubicBezTo>
                <a:cubicBezTo>
                  <a:pt x="676" y="731"/>
                  <a:pt x="678" y="731"/>
                  <a:pt x="679" y="731"/>
                </a:cubicBezTo>
                <a:cubicBezTo>
                  <a:pt x="679" y="729"/>
                  <a:pt x="675" y="730"/>
                  <a:pt x="677" y="727"/>
                </a:cubicBezTo>
                <a:cubicBezTo>
                  <a:pt x="677" y="727"/>
                  <a:pt x="677" y="727"/>
                  <a:pt x="677" y="727"/>
                </a:cubicBezTo>
                <a:cubicBezTo>
                  <a:pt x="678" y="727"/>
                  <a:pt x="679" y="728"/>
                  <a:pt x="679" y="728"/>
                </a:cubicBezTo>
                <a:cubicBezTo>
                  <a:pt x="680" y="726"/>
                  <a:pt x="680" y="726"/>
                  <a:pt x="680" y="726"/>
                </a:cubicBezTo>
                <a:cubicBezTo>
                  <a:pt x="679" y="726"/>
                  <a:pt x="678" y="726"/>
                  <a:pt x="678" y="726"/>
                </a:cubicBezTo>
                <a:cubicBezTo>
                  <a:pt x="679" y="725"/>
                  <a:pt x="679" y="725"/>
                  <a:pt x="680" y="725"/>
                </a:cubicBezTo>
                <a:cubicBezTo>
                  <a:pt x="680" y="725"/>
                  <a:pt x="681" y="725"/>
                  <a:pt x="681" y="725"/>
                </a:cubicBezTo>
                <a:cubicBezTo>
                  <a:pt x="683" y="724"/>
                  <a:pt x="680" y="724"/>
                  <a:pt x="680" y="722"/>
                </a:cubicBezTo>
                <a:cubicBezTo>
                  <a:pt x="680" y="722"/>
                  <a:pt x="681" y="722"/>
                  <a:pt x="681" y="722"/>
                </a:cubicBezTo>
                <a:cubicBezTo>
                  <a:pt x="681" y="722"/>
                  <a:pt x="681" y="722"/>
                  <a:pt x="682" y="722"/>
                </a:cubicBezTo>
                <a:cubicBezTo>
                  <a:pt x="682" y="722"/>
                  <a:pt x="682" y="722"/>
                  <a:pt x="682" y="722"/>
                </a:cubicBezTo>
                <a:cubicBezTo>
                  <a:pt x="682" y="722"/>
                  <a:pt x="682" y="722"/>
                  <a:pt x="682" y="722"/>
                </a:cubicBezTo>
                <a:cubicBezTo>
                  <a:pt x="679" y="720"/>
                  <a:pt x="680" y="718"/>
                  <a:pt x="679" y="715"/>
                </a:cubicBezTo>
                <a:cubicBezTo>
                  <a:pt x="682" y="717"/>
                  <a:pt x="682" y="717"/>
                  <a:pt x="682" y="717"/>
                </a:cubicBezTo>
                <a:cubicBezTo>
                  <a:pt x="681" y="715"/>
                  <a:pt x="681" y="715"/>
                  <a:pt x="681" y="715"/>
                </a:cubicBezTo>
                <a:cubicBezTo>
                  <a:pt x="682" y="715"/>
                  <a:pt x="682" y="715"/>
                  <a:pt x="682" y="715"/>
                </a:cubicBezTo>
                <a:cubicBezTo>
                  <a:pt x="682" y="715"/>
                  <a:pt x="682" y="715"/>
                  <a:pt x="682" y="715"/>
                </a:cubicBezTo>
                <a:cubicBezTo>
                  <a:pt x="682" y="711"/>
                  <a:pt x="682" y="711"/>
                  <a:pt x="682" y="711"/>
                </a:cubicBezTo>
                <a:cubicBezTo>
                  <a:pt x="683" y="712"/>
                  <a:pt x="683" y="712"/>
                  <a:pt x="685" y="714"/>
                </a:cubicBezTo>
                <a:cubicBezTo>
                  <a:pt x="685" y="713"/>
                  <a:pt x="685" y="713"/>
                  <a:pt x="685" y="713"/>
                </a:cubicBezTo>
                <a:cubicBezTo>
                  <a:pt x="687" y="713"/>
                  <a:pt x="687" y="714"/>
                  <a:pt x="689" y="714"/>
                </a:cubicBezTo>
                <a:cubicBezTo>
                  <a:pt x="689" y="714"/>
                  <a:pt x="689" y="714"/>
                  <a:pt x="689" y="714"/>
                </a:cubicBezTo>
                <a:cubicBezTo>
                  <a:pt x="688" y="714"/>
                  <a:pt x="687" y="711"/>
                  <a:pt x="689" y="711"/>
                </a:cubicBezTo>
                <a:cubicBezTo>
                  <a:pt x="688" y="709"/>
                  <a:pt x="688" y="709"/>
                  <a:pt x="688" y="709"/>
                </a:cubicBezTo>
                <a:cubicBezTo>
                  <a:pt x="694" y="706"/>
                  <a:pt x="694" y="706"/>
                  <a:pt x="694" y="706"/>
                </a:cubicBezTo>
                <a:cubicBezTo>
                  <a:pt x="694" y="708"/>
                  <a:pt x="694" y="708"/>
                  <a:pt x="694" y="708"/>
                </a:cubicBezTo>
                <a:cubicBezTo>
                  <a:pt x="694" y="708"/>
                  <a:pt x="694" y="709"/>
                  <a:pt x="693" y="710"/>
                </a:cubicBezTo>
                <a:cubicBezTo>
                  <a:pt x="695" y="709"/>
                  <a:pt x="695" y="709"/>
                  <a:pt x="695" y="709"/>
                </a:cubicBezTo>
                <a:cubicBezTo>
                  <a:pt x="697" y="710"/>
                  <a:pt x="694" y="711"/>
                  <a:pt x="694" y="712"/>
                </a:cubicBezTo>
                <a:cubicBezTo>
                  <a:pt x="694" y="712"/>
                  <a:pt x="694" y="713"/>
                  <a:pt x="694" y="713"/>
                </a:cubicBezTo>
                <a:cubicBezTo>
                  <a:pt x="694" y="713"/>
                  <a:pt x="695" y="713"/>
                  <a:pt x="695" y="713"/>
                </a:cubicBezTo>
                <a:cubicBezTo>
                  <a:pt x="695" y="713"/>
                  <a:pt x="695" y="713"/>
                  <a:pt x="695" y="713"/>
                </a:cubicBezTo>
                <a:cubicBezTo>
                  <a:pt x="696" y="713"/>
                  <a:pt x="696" y="713"/>
                  <a:pt x="696" y="713"/>
                </a:cubicBezTo>
                <a:cubicBezTo>
                  <a:pt x="697" y="713"/>
                  <a:pt x="697" y="713"/>
                  <a:pt x="697" y="713"/>
                </a:cubicBezTo>
                <a:cubicBezTo>
                  <a:pt x="697" y="714"/>
                  <a:pt x="698" y="714"/>
                  <a:pt x="699" y="714"/>
                </a:cubicBezTo>
                <a:cubicBezTo>
                  <a:pt x="699" y="714"/>
                  <a:pt x="699" y="714"/>
                  <a:pt x="699" y="714"/>
                </a:cubicBezTo>
                <a:cubicBezTo>
                  <a:pt x="700" y="714"/>
                  <a:pt x="700" y="714"/>
                  <a:pt x="700" y="714"/>
                </a:cubicBezTo>
                <a:cubicBezTo>
                  <a:pt x="700" y="714"/>
                  <a:pt x="700" y="714"/>
                  <a:pt x="700" y="714"/>
                </a:cubicBezTo>
                <a:cubicBezTo>
                  <a:pt x="700" y="714"/>
                  <a:pt x="700" y="714"/>
                  <a:pt x="701" y="714"/>
                </a:cubicBezTo>
                <a:cubicBezTo>
                  <a:pt x="701" y="714"/>
                  <a:pt x="702" y="714"/>
                  <a:pt x="702" y="715"/>
                </a:cubicBezTo>
                <a:cubicBezTo>
                  <a:pt x="701" y="714"/>
                  <a:pt x="701" y="713"/>
                  <a:pt x="700" y="712"/>
                </a:cubicBezTo>
                <a:cubicBezTo>
                  <a:pt x="702" y="711"/>
                  <a:pt x="702" y="711"/>
                  <a:pt x="702" y="711"/>
                </a:cubicBezTo>
                <a:cubicBezTo>
                  <a:pt x="702" y="712"/>
                  <a:pt x="702" y="712"/>
                  <a:pt x="702" y="712"/>
                </a:cubicBezTo>
                <a:cubicBezTo>
                  <a:pt x="704" y="713"/>
                  <a:pt x="705" y="713"/>
                  <a:pt x="707" y="713"/>
                </a:cubicBezTo>
                <a:cubicBezTo>
                  <a:pt x="708" y="713"/>
                  <a:pt x="709" y="713"/>
                  <a:pt x="710" y="713"/>
                </a:cubicBezTo>
                <a:cubicBezTo>
                  <a:pt x="710" y="714"/>
                  <a:pt x="710" y="714"/>
                  <a:pt x="711" y="714"/>
                </a:cubicBezTo>
                <a:cubicBezTo>
                  <a:pt x="712" y="714"/>
                  <a:pt x="713" y="713"/>
                  <a:pt x="713" y="713"/>
                </a:cubicBezTo>
                <a:cubicBezTo>
                  <a:pt x="713" y="712"/>
                  <a:pt x="713" y="712"/>
                  <a:pt x="713" y="712"/>
                </a:cubicBezTo>
                <a:cubicBezTo>
                  <a:pt x="713" y="712"/>
                  <a:pt x="713" y="712"/>
                  <a:pt x="713" y="712"/>
                </a:cubicBezTo>
                <a:cubicBezTo>
                  <a:pt x="713" y="712"/>
                  <a:pt x="713" y="712"/>
                  <a:pt x="713" y="712"/>
                </a:cubicBezTo>
                <a:cubicBezTo>
                  <a:pt x="713" y="712"/>
                  <a:pt x="714" y="712"/>
                  <a:pt x="714" y="712"/>
                </a:cubicBezTo>
                <a:cubicBezTo>
                  <a:pt x="714" y="712"/>
                  <a:pt x="714" y="712"/>
                  <a:pt x="714" y="712"/>
                </a:cubicBezTo>
                <a:cubicBezTo>
                  <a:pt x="715" y="712"/>
                  <a:pt x="715" y="713"/>
                  <a:pt x="715" y="713"/>
                </a:cubicBezTo>
                <a:cubicBezTo>
                  <a:pt x="716" y="713"/>
                  <a:pt x="716" y="712"/>
                  <a:pt x="717" y="712"/>
                </a:cubicBezTo>
                <a:cubicBezTo>
                  <a:pt x="716" y="711"/>
                  <a:pt x="715" y="711"/>
                  <a:pt x="715" y="710"/>
                </a:cubicBezTo>
                <a:cubicBezTo>
                  <a:pt x="716" y="709"/>
                  <a:pt x="716" y="709"/>
                  <a:pt x="716" y="709"/>
                </a:cubicBezTo>
                <a:cubicBezTo>
                  <a:pt x="716" y="710"/>
                  <a:pt x="716" y="710"/>
                  <a:pt x="716" y="710"/>
                </a:cubicBezTo>
                <a:cubicBezTo>
                  <a:pt x="717" y="707"/>
                  <a:pt x="717" y="707"/>
                  <a:pt x="717" y="707"/>
                </a:cubicBezTo>
                <a:cubicBezTo>
                  <a:pt x="717" y="707"/>
                  <a:pt x="717" y="707"/>
                  <a:pt x="717" y="707"/>
                </a:cubicBezTo>
                <a:cubicBezTo>
                  <a:pt x="715" y="706"/>
                  <a:pt x="717" y="704"/>
                  <a:pt x="715" y="703"/>
                </a:cubicBezTo>
                <a:cubicBezTo>
                  <a:pt x="716" y="702"/>
                  <a:pt x="716" y="702"/>
                  <a:pt x="716" y="702"/>
                </a:cubicBezTo>
                <a:cubicBezTo>
                  <a:pt x="715" y="702"/>
                  <a:pt x="715" y="702"/>
                  <a:pt x="715" y="702"/>
                </a:cubicBezTo>
                <a:cubicBezTo>
                  <a:pt x="714" y="702"/>
                  <a:pt x="715" y="701"/>
                  <a:pt x="715" y="700"/>
                </a:cubicBezTo>
                <a:cubicBezTo>
                  <a:pt x="716" y="700"/>
                  <a:pt x="716" y="700"/>
                  <a:pt x="716" y="700"/>
                </a:cubicBezTo>
                <a:cubicBezTo>
                  <a:pt x="716" y="700"/>
                  <a:pt x="717" y="700"/>
                  <a:pt x="717" y="700"/>
                </a:cubicBezTo>
                <a:cubicBezTo>
                  <a:pt x="717" y="701"/>
                  <a:pt x="717" y="701"/>
                  <a:pt x="717" y="701"/>
                </a:cubicBezTo>
                <a:cubicBezTo>
                  <a:pt x="717" y="701"/>
                  <a:pt x="717" y="701"/>
                  <a:pt x="717" y="701"/>
                </a:cubicBezTo>
                <a:cubicBezTo>
                  <a:pt x="718" y="701"/>
                  <a:pt x="718" y="700"/>
                  <a:pt x="719" y="700"/>
                </a:cubicBezTo>
                <a:cubicBezTo>
                  <a:pt x="720" y="700"/>
                  <a:pt x="720" y="701"/>
                  <a:pt x="721" y="702"/>
                </a:cubicBezTo>
                <a:cubicBezTo>
                  <a:pt x="721" y="702"/>
                  <a:pt x="722" y="703"/>
                  <a:pt x="723" y="703"/>
                </a:cubicBezTo>
                <a:cubicBezTo>
                  <a:pt x="723" y="703"/>
                  <a:pt x="724" y="703"/>
                  <a:pt x="725" y="702"/>
                </a:cubicBezTo>
                <a:cubicBezTo>
                  <a:pt x="723" y="702"/>
                  <a:pt x="723" y="702"/>
                  <a:pt x="723" y="702"/>
                </a:cubicBezTo>
                <a:cubicBezTo>
                  <a:pt x="722" y="701"/>
                  <a:pt x="723" y="700"/>
                  <a:pt x="723" y="700"/>
                </a:cubicBezTo>
                <a:cubicBezTo>
                  <a:pt x="723" y="699"/>
                  <a:pt x="724" y="699"/>
                  <a:pt x="724" y="699"/>
                </a:cubicBezTo>
                <a:cubicBezTo>
                  <a:pt x="724" y="699"/>
                  <a:pt x="725" y="699"/>
                  <a:pt x="725" y="699"/>
                </a:cubicBezTo>
                <a:cubicBezTo>
                  <a:pt x="724" y="698"/>
                  <a:pt x="724" y="698"/>
                  <a:pt x="724" y="698"/>
                </a:cubicBezTo>
                <a:cubicBezTo>
                  <a:pt x="726" y="698"/>
                  <a:pt x="730" y="700"/>
                  <a:pt x="733" y="700"/>
                </a:cubicBezTo>
                <a:cubicBezTo>
                  <a:pt x="733" y="700"/>
                  <a:pt x="734" y="700"/>
                  <a:pt x="734" y="700"/>
                </a:cubicBezTo>
                <a:cubicBezTo>
                  <a:pt x="737" y="701"/>
                  <a:pt x="739" y="701"/>
                  <a:pt x="741" y="703"/>
                </a:cubicBezTo>
                <a:cubicBezTo>
                  <a:pt x="741" y="701"/>
                  <a:pt x="741" y="701"/>
                  <a:pt x="741" y="701"/>
                </a:cubicBezTo>
                <a:cubicBezTo>
                  <a:pt x="741" y="702"/>
                  <a:pt x="742" y="702"/>
                  <a:pt x="742" y="702"/>
                </a:cubicBezTo>
                <a:cubicBezTo>
                  <a:pt x="743" y="702"/>
                  <a:pt x="744" y="702"/>
                  <a:pt x="744" y="701"/>
                </a:cubicBezTo>
                <a:cubicBezTo>
                  <a:pt x="745" y="701"/>
                  <a:pt x="746" y="701"/>
                  <a:pt x="746" y="701"/>
                </a:cubicBezTo>
                <a:cubicBezTo>
                  <a:pt x="747" y="701"/>
                  <a:pt x="747" y="701"/>
                  <a:pt x="747" y="701"/>
                </a:cubicBezTo>
                <a:cubicBezTo>
                  <a:pt x="745" y="700"/>
                  <a:pt x="745" y="700"/>
                  <a:pt x="745" y="700"/>
                </a:cubicBezTo>
                <a:cubicBezTo>
                  <a:pt x="745" y="699"/>
                  <a:pt x="746" y="698"/>
                  <a:pt x="747" y="698"/>
                </a:cubicBezTo>
                <a:cubicBezTo>
                  <a:pt x="747" y="699"/>
                  <a:pt x="747" y="699"/>
                  <a:pt x="747" y="699"/>
                </a:cubicBezTo>
                <a:cubicBezTo>
                  <a:pt x="747" y="699"/>
                  <a:pt x="748" y="699"/>
                  <a:pt x="748" y="699"/>
                </a:cubicBezTo>
                <a:cubicBezTo>
                  <a:pt x="748" y="699"/>
                  <a:pt x="749" y="699"/>
                  <a:pt x="749" y="699"/>
                </a:cubicBezTo>
                <a:cubicBezTo>
                  <a:pt x="749" y="700"/>
                  <a:pt x="749" y="700"/>
                  <a:pt x="750" y="700"/>
                </a:cubicBezTo>
                <a:cubicBezTo>
                  <a:pt x="750" y="700"/>
                  <a:pt x="750" y="700"/>
                  <a:pt x="751" y="700"/>
                </a:cubicBezTo>
                <a:cubicBezTo>
                  <a:pt x="751" y="700"/>
                  <a:pt x="751" y="700"/>
                  <a:pt x="752" y="700"/>
                </a:cubicBezTo>
                <a:cubicBezTo>
                  <a:pt x="752" y="700"/>
                  <a:pt x="752" y="700"/>
                  <a:pt x="752" y="700"/>
                </a:cubicBezTo>
                <a:cubicBezTo>
                  <a:pt x="752" y="702"/>
                  <a:pt x="752" y="702"/>
                  <a:pt x="752" y="702"/>
                </a:cubicBezTo>
                <a:cubicBezTo>
                  <a:pt x="753" y="701"/>
                  <a:pt x="753" y="701"/>
                  <a:pt x="753" y="701"/>
                </a:cubicBezTo>
                <a:cubicBezTo>
                  <a:pt x="751" y="700"/>
                  <a:pt x="754" y="697"/>
                  <a:pt x="751" y="696"/>
                </a:cubicBezTo>
                <a:cubicBezTo>
                  <a:pt x="751" y="696"/>
                  <a:pt x="751" y="696"/>
                  <a:pt x="751" y="696"/>
                </a:cubicBezTo>
                <a:cubicBezTo>
                  <a:pt x="754" y="696"/>
                  <a:pt x="756" y="691"/>
                  <a:pt x="759" y="691"/>
                </a:cubicBezTo>
                <a:cubicBezTo>
                  <a:pt x="757" y="688"/>
                  <a:pt x="757" y="688"/>
                  <a:pt x="757" y="688"/>
                </a:cubicBezTo>
                <a:cubicBezTo>
                  <a:pt x="758" y="687"/>
                  <a:pt x="758" y="687"/>
                  <a:pt x="758" y="687"/>
                </a:cubicBezTo>
                <a:cubicBezTo>
                  <a:pt x="755" y="683"/>
                  <a:pt x="755" y="683"/>
                  <a:pt x="755" y="683"/>
                </a:cubicBezTo>
                <a:cubicBezTo>
                  <a:pt x="756" y="679"/>
                  <a:pt x="754" y="678"/>
                  <a:pt x="753" y="675"/>
                </a:cubicBezTo>
                <a:cubicBezTo>
                  <a:pt x="753" y="675"/>
                  <a:pt x="754" y="675"/>
                  <a:pt x="754" y="675"/>
                </a:cubicBezTo>
                <a:cubicBezTo>
                  <a:pt x="755" y="675"/>
                  <a:pt x="756" y="675"/>
                  <a:pt x="757" y="675"/>
                </a:cubicBezTo>
                <a:cubicBezTo>
                  <a:pt x="756" y="676"/>
                  <a:pt x="756" y="676"/>
                  <a:pt x="756" y="676"/>
                </a:cubicBezTo>
                <a:cubicBezTo>
                  <a:pt x="757" y="676"/>
                  <a:pt x="757" y="676"/>
                  <a:pt x="757" y="676"/>
                </a:cubicBezTo>
                <a:cubicBezTo>
                  <a:pt x="758" y="676"/>
                  <a:pt x="757" y="676"/>
                  <a:pt x="757" y="675"/>
                </a:cubicBezTo>
                <a:cubicBezTo>
                  <a:pt x="757" y="675"/>
                  <a:pt x="758" y="674"/>
                  <a:pt x="759" y="674"/>
                </a:cubicBezTo>
                <a:cubicBezTo>
                  <a:pt x="759" y="674"/>
                  <a:pt x="759" y="674"/>
                  <a:pt x="759" y="674"/>
                </a:cubicBezTo>
                <a:cubicBezTo>
                  <a:pt x="759" y="675"/>
                  <a:pt x="759" y="675"/>
                  <a:pt x="759" y="675"/>
                </a:cubicBezTo>
                <a:cubicBezTo>
                  <a:pt x="759" y="676"/>
                  <a:pt x="759" y="676"/>
                  <a:pt x="759" y="676"/>
                </a:cubicBezTo>
                <a:cubicBezTo>
                  <a:pt x="759" y="676"/>
                  <a:pt x="760" y="676"/>
                  <a:pt x="760" y="676"/>
                </a:cubicBezTo>
                <a:cubicBezTo>
                  <a:pt x="761" y="676"/>
                  <a:pt x="762" y="676"/>
                  <a:pt x="762" y="676"/>
                </a:cubicBezTo>
                <a:cubicBezTo>
                  <a:pt x="763" y="675"/>
                  <a:pt x="763" y="675"/>
                  <a:pt x="763" y="675"/>
                </a:cubicBezTo>
                <a:cubicBezTo>
                  <a:pt x="763" y="675"/>
                  <a:pt x="764" y="675"/>
                  <a:pt x="764" y="675"/>
                </a:cubicBezTo>
                <a:cubicBezTo>
                  <a:pt x="763" y="675"/>
                  <a:pt x="763" y="675"/>
                  <a:pt x="763" y="675"/>
                </a:cubicBezTo>
                <a:cubicBezTo>
                  <a:pt x="766" y="676"/>
                  <a:pt x="766" y="676"/>
                  <a:pt x="766" y="676"/>
                </a:cubicBezTo>
                <a:cubicBezTo>
                  <a:pt x="766" y="676"/>
                  <a:pt x="766" y="676"/>
                  <a:pt x="766" y="676"/>
                </a:cubicBezTo>
                <a:cubicBezTo>
                  <a:pt x="768" y="677"/>
                  <a:pt x="768" y="677"/>
                  <a:pt x="768" y="677"/>
                </a:cubicBezTo>
                <a:cubicBezTo>
                  <a:pt x="768" y="678"/>
                  <a:pt x="768" y="678"/>
                  <a:pt x="768" y="678"/>
                </a:cubicBezTo>
                <a:cubicBezTo>
                  <a:pt x="768" y="678"/>
                  <a:pt x="769" y="677"/>
                  <a:pt x="769" y="677"/>
                </a:cubicBezTo>
                <a:cubicBezTo>
                  <a:pt x="770" y="677"/>
                  <a:pt x="770" y="679"/>
                  <a:pt x="771" y="680"/>
                </a:cubicBezTo>
                <a:cubicBezTo>
                  <a:pt x="771" y="680"/>
                  <a:pt x="771" y="680"/>
                  <a:pt x="771" y="680"/>
                </a:cubicBezTo>
                <a:cubicBezTo>
                  <a:pt x="771" y="680"/>
                  <a:pt x="771" y="679"/>
                  <a:pt x="771" y="679"/>
                </a:cubicBezTo>
                <a:cubicBezTo>
                  <a:pt x="771" y="678"/>
                  <a:pt x="772" y="678"/>
                  <a:pt x="772" y="678"/>
                </a:cubicBezTo>
                <a:cubicBezTo>
                  <a:pt x="772" y="678"/>
                  <a:pt x="773" y="678"/>
                  <a:pt x="773" y="678"/>
                </a:cubicBezTo>
                <a:cubicBezTo>
                  <a:pt x="773" y="677"/>
                  <a:pt x="773" y="677"/>
                  <a:pt x="773" y="677"/>
                </a:cubicBezTo>
                <a:cubicBezTo>
                  <a:pt x="773" y="677"/>
                  <a:pt x="773" y="677"/>
                  <a:pt x="774" y="677"/>
                </a:cubicBezTo>
                <a:cubicBezTo>
                  <a:pt x="774" y="677"/>
                  <a:pt x="775" y="677"/>
                  <a:pt x="775" y="677"/>
                </a:cubicBezTo>
                <a:cubicBezTo>
                  <a:pt x="775" y="677"/>
                  <a:pt x="776" y="677"/>
                  <a:pt x="776" y="677"/>
                </a:cubicBezTo>
                <a:cubicBezTo>
                  <a:pt x="776" y="677"/>
                  <a:pt x="776" y="677"/>
                  <a:pt x="776" y="677"/>
                </a:cubicBezTo>
                <a:cubicBezTo>
                  <a:pt x="776" y="677"/>
                  <a:pt x="776" y="677"/>
                  <a:pt x="776" y="677"/>
                </a:cubicBezTo>
                <a:cubicBezTo>
                  <a:pt x="774" y="675"/>
                  <a:pt x="775" y="673"/>
                  <a:pt x="776" y="670"/>
                </a:cubicBezTo>
                <a:cubicBezTo>
                  <a:pt x="776" y="672"/>
                  <a:pt x="776" y="672"/>
                  <a:pt x="776" y="672"/>
                </a:cubicBezTo>
                <a:cubicBezTo>
                  <a:pt x="777" y="672"/>
                  <a:pt x="778" y="674"/>
                  <a:pt x="779" y="674"/>
                </a:cubicBezTo>
                <a:cubicBezTo>
                  <a:pt x="779" y="674"/>
                  <a:pt x="779" y="673"/>
                  <a:pt x="780" y="673"/>
                </a:cubicBezTo>
                <a:cubicBezTo>
                  <a:pt x="779" y="671"/>
                  <a:pt x="779" y="671"/>
                  <a:pt x="779" y="671"/>
                </a:cubicBezTo>
                <a:cubicBezTo>
                  <a:pt x="779" y="671"/>
                  <a:pt x="779" y="670"/>
                  <a:pt x="779" y="670"/>
                </a:cubicBezTo>
                <a:cubicBezTo>
                  <a:pt x="780" y="670"/>
                  <a:pt x="780" y="671"/>
                  <a:pt x="781" y="671"/>
                </a:cubicBezTo>
                <a:cubicBezTo>
                  <a:pt x="781" y="671"/>
                  <a:pt x="783" y="672"/>
                  <a:pt x="782" y="673"/>
                </a:cubicBezTo>
                <a:cubicBezTo>
                  <a:pt x="784" y="671"/>
                  <a:pt x="782" y="670"/>
                  <a:pt x="781" y="669"/>
                </a:cubicBezTo>
                <a:cubicBezTo>
                  <a:pt x="781" y="668"/>
                  <a:pt x="782" y="668"/>
                  <a:pt x="782" y="668"/>
                </a:cubicBezTo>
                <a:cubicBezTo>
                  <a:pt x="783" y="668"/>
                  <a:pt x="783" y="669"/>
                  <a:pt x="784" y="669"/>
                </a:cubicBezTo>
                <a:cubicBezTo>
                  <a:pt x="784" y="668"/>
                  <a:pt x="784" y="668"/>
                  <a:pt x="784" y="668"/>
                </a:cubicBezTo>
                <a:cubicBezTo>
                  <a:pt x="787" y="668"/>
                  <a:pt x="787" y="668"/>
                  <a:pt x="787" y="668"/>
                </a:cubicBezTo>
                <a:cubicBezTo>
                  <a:pt x="784" y="664"/>
                  <a:pt x="786" y="660"/>
                  <a:pt x="779" y="660"/>
                </a:cubicBezTo>
                <a:cubicBezTo>
                  <a:pt x="779" y="657"/>
                  <a:pt x="779" y="656"/>
                  <a:pt x="777" y="652"/>
                </a:cubicBezTo>
                <a:cubicBezTo>
                  <a:pt x="778" y="653"/>
                  <a:pt x="779" y="653"/>
                  <a:pt x="780" y="653"/>
                </a:cubicBezTo>
                <a:cubicBezTo>
                  <a:pt x="782" y="653"/>
                  <a:pt x="783" y="652"/>
                  <a:pt x="784" y="652"/>
                </a:cubicBezTo>
                <a:cubicBezTo>
                  <a:pt x="784" y="653"/>
                  <a:pt x="785" y="653"/>
                  <a:pt x="786" y="653"/>
                </a:cubicBezTo>
                <a:cubicBezTo>
                  <a:pt x="786" y="653"/>
                  <a:pt x="786" y="653"/>
                  <a:pt x="786" y="653"/>
                </a:cubicBezTo>
                <a:cubicBezTo>
                  <a:pt x="786" y="653"/>
                  <a:pt x="786" y="653"/>
                  <a:pt x="786" y="653"/>
                </a:cubicBezTo>
                <a:cubicBezTo>
                  <a:pt x="787" y="653"/>
                  <a:pt x="787" y="653"/>
                  <a:pt x="787" y="655"/>
                </a:cubicBezTo>
                <a:cubicBezTo>
                  <a:pt x="788" y="655"/>
                  <a:pt x="789" y="656"/>
                  <a:pt x="789" y="656"/>
                </a:cubicBezTo>
                <a:cubicBezTo>
                  <a:pt x="790" y="656"/>
                  <a:pt x="790" y="655"/>
                  <a:pt x="791" y="655"/>
                </a:cubicBezTo>
                <a:cubicBezTo>
                  <a:pt x="790" y="653"/>
                  <a:pt x="790" y="653"/>
                  <a:pt x="790" y="653"/>
                </a:cubicBezTo>
                <a:cubicBezTo>
                  <a:pt x="796" y="655"/>
                  <a:pt x="796" y="655"/>
                  <a:pt x="796" y="655"/>
                </a:cubicBezTo>
                <a:cubicBezTo>
                  <a:pt x="792" y="652"/>
                  <a:pt x="792" y="652"/>
                  <a:pt x="792" y="652"/>
                </a:cubicBezTo>
                <a:cubicBezTo>
                  <a:pt x="795" y="650"/>
                  <a:pt x="795" y="650"/>
                  <a:pt x="795" y="650"/>
                </a:cubicBezTo>
                <a:cubicBezTo>
                  <a:pt x="794" y="649"/>
                  <a:pt x="792" y="648"/>
                  <a:pt x="793" y="647"/>
                </a:cubicBezTo>
                <a:cubicBezTo>
                  <a:pt x="795" y="649"/>
                  <a:pt x="798" y="648"/>
                  <a:pt x="800" y="649"/>
                </a:cubicBezTo>
                <a:cubicBezTo>
                  <a:pt x="802" y="648"/>
                  <a:pt x="802" y="647"/>
                  <a:pt x="801" y="646"/>
                </a:cubicBezTo>
                <a:cubicBezTo>
                  <a:pt x="801" y="646"/>
                  <a:pt x="802" y="646"/>
                  <a:pt x="802" y="646"/>
                </a:cubicBezTo>
                <a:cubicBezTo>
                  <a:pt x="803" y="646"/>
                  <a:pt x="803" y="646"/>
                  <a:pt x="804" y="646"/>
                </a:cubicBezTo>
                <a:cubicBezTo>
                  <a:pt x="804" y="645"/>
                  <a:pt x="804" y="644"/>
                  <a:pt x="805" y="644"/>
                </a:cubicBezTo>
                <a:cubicBezTo>
                  <a:pt x="806" y="644"/>
                  <a:pt x="806" y="644"/>
                  <a:pt x="807" y="644"/>
                </a:cubicBezTo>
                <a:cubicBezTo>
                  <a:pt x="807" y="645"/>
                  <a:pt x="808" y="645"/>
                  <a:pt x="808" y="645"/>
                </a:cubicBezTo>
                <a:cubicBezTo>
                  <a:pt x="808" y="645"/>
                  <a:pt x="808" y="645"/>
                  <a:pt x="809" y="644"/>
                </a:cubicBezTo>
                <a:cubicBezTo>
                  <a:pt x="809" y="645"/>
                  <a:pt x="809" y="645"/>
                  <a:pt x="809" y="645"/>
                </a:cubicBezTo>
                <a:cubicBezTo>
                  <a:pt x="810" y="645"/>
                  <a:pt x="811" y="644"/>
                  <a:pt x="812" y="644"/>
                </a:cubicBezTo>
                <a:cubicBezTo>
                  <a:pt x="813" y="644"/>
                  <a:pt x="814" y="643"/>
                  <a:pt x="815" y="643"/>
                </a:cubicBezTo>
                <a:cubicBezTo>
                  <a:pt x="816" y="643"/>
                  <a:pt x="817" y="644"/>
                  <a:pt x="817" y="645"/>
                </a:cubicBezTo>
                <a:cubicBezTo>
                  <a:pt x="818" y="644"/>
                  <a:pt x="820" y="645"/>
                  <a:pt x="820" y="644"/>
                </a:cubicBezTo>
                <a:cubicBezTo>
                  <a:pt x="819" y="643"/>
                  <a:pt x="819" y="643"/>
                  <a:pt x="819" y="643"/>
                </a:cubicBezTo>
                <a:cubicBezTo>
                  <a:pt x="820" y="642"/>
                  <a:pt x="817" y="641"/>
                  <a:pt x="820" y="641"/>
                </a:cubicBezTo>
                <a:cubicBezTo>
                  <a:pt x="821" y="641"/>
                  <a:pt x="821" y="641"/>
                  <a:pt x="822" y="641"/>
                </a:cubicBezTo>
                <a:cubicBezTo>
                  <a:pt x="823" y="641"/>
                  <a:pt x="824" y="640"/>
                  <a:pt x="825" y="640"/>
                </a:cubicBezTo>
                <a:cubicBezTo>
                  <a:pt x="825" y="639"/>
                  <a:pt x="826" y="639"/>
                  <a:pt x="827" y="639"/>
                </a:cubicBezTo>
                <a:cubicBezTo>
                  <a:pt x="828" y="639"/>
                  <a:pt x="828" y="639"/>
                  <a:pt x="828" y="639"/>
                </a:cubicBezTo>
                <a:cubicBezTo>
                  <a:pt x="828" y="638"/>
                  <a:pt x="828" y="637"/>
                  <a:pt x="827" y="637"/>
                </a:cubicBezTo>
                <a:cubicBezTo>
                  <a:pt x="827" y="637"/>
                  <a:pt x="827" y="637"/>
                  <a:pt x="827" y="638"/>
                </a:cubicBezTo>
                <a:cubicBezTo>
                  <a:pt x="826" y="638"/>
                  <a:pt x="826" y="638"/>
                  <a:pt x="826" y="638"/>
                </a:cubicBezTo>
                <a:cubicBezTo>
                  <a:pt x="825" y="638"/>
                  <a:pt x="825" y="638"/>
                  <a:pt x="825" y="637"/>
                </a:cubicBezTo>
                <a:cubicBezTo>
                  <a:pt x="826" y="637"/>
                  <a:pt x="826" y="636"/>
                  <a:pt x="828" y="636"/>
                </a:cubicBezTo>
                <a:cubicBezTo>
                  <a:pt x="828" y="636"/>
                  <a:pt x="828" y="636"/>
                  <a:pt x="828" y="636"/>
                </a:cubicBezTo>
                <a:cubicBezTo>
                  <a:pt x="831" y="638"/>
                  <a:pt x="833" y="642"/>
                  <a:pt x="836" y="642"/>
                </a:cubicBezTo>
                <a:cubicBezTo>
                  <a:pt x="836" y="642"/>
                  <a:pt x="836" y="642"/>
                  <a:pt x="836" y="642"/>
                </a:cubicBezTo>
                <a:cubicBezTo>
                  <a:pt x="836" y="641"/>
                  <a:pt x="835" y="641"/>
                  <a:pt x="835" y="641"/>
                </a:cubicBezTo>
                <a:cubicBezTo>
                  <a:pt x="831" y="637"/>
                  <a:pt x="838" y="637"/>
                  <a:pt x="838" y="634"/>
                </a:cubicBezTo>
                <a:cubicBezTo>
                  <a:pt x="839" y="634"/>
                  <a:pt x="839" y="634"/>
                  <a:pt x="839" y="634"/>
                </a:cubicBezTo>
                <a:cubicBezTo>
                  <a:pt x="839" y="634"/>
                  <a:pt x="839" y="633"/>
                  <a:pt x="840" y="633"/>
                </a:cubicBezTo>
                <a:cubicBezTo>
                  <a:pt x="840" y="633"/>
                  <a:pt x="840" y="633"/>
                  <a:pt x="840" y="633"/>
                </a:cubicBezTo>
                <a:cubicBezTo>
                  <a:pt x="842" y="634"/>
                  <a:pt x="844" y="636"/>
                  <a:pt x="842" y="637"/>
                </a:cubicBezTo>
                <a:cubicBezTo>
                  <a:pt x="842" y="637"/>
                  <a:pt x="842" y="637"/>
                  <a:pt x="842" y="637"/>
                </a:cubicBezTo>
                <a:cubicBezTo>
                  <a:pt x="845" y="635"/>
                  <a:pt x="842" y="635"/>
                  <a:pt x="843" y="633"/>
                </a:cubicBezTo>
                <a:cubicBezTo>
                  <a:pt x="848" y="635"/>
                  <a:pt x="848" y="635"/>
                  <a:pt x="848" y="635"/>
                </a:cubicBezTo>
                <a:cubicBezTo>
                  <a:pt x="849" y="634"/>
                  <a:pt x="849" y="631"/>
                  <a:pt x="852" y="631"/>
                </a:cubicBezTo>
                <a:cubicBezTo>
                  <a:pt x="852" y="631"/>
                  <a:pt x="851" y="631"/>
                  <a:pt x="851" y="631"/>
                </a:cubicBezTo>
                <a:cubicBezTo>
                  <a:pt x="851" y="631"/>
                  <a:pt x="850" y="630"/>
                  <a:pt x="850" y="629"/>
                </a:cubicBezTo>
                <a:cubicBezTo>
                  <a:pt x="850" y="629"/>
                  <a:pt x="851" y="629"/>
                  <a:pt x="851" y="629"/>
                </a:cubicBezTo>
                <a:cubicBezTo>
                  <a:pt x="852" y="629"/>
                  <a:pt x="852" y="629"/>
                  <a:pt x="852" y="629"/>
                </a:cubicBezTo>
                <a:cubicBezTo>
                  <a:pt x="853" y="629"/>
                  <a:pt x="853" y="629"/>
                  <a:pt x="853" y="629"/>
                </a:cubicBezTo>
                <a:cubicBezTo>
                  <a:pt x="853" y="629"/>
                  <a:pt x="854" y="629"/>
                  <a:pt x="854" y="629"/>
                </a:cubicBezTo>
                <a:cubicBezTo>
                  <a:pt x="851" y="627"/>
                  <a:pt x="851" y="625"/>
                  <a:pt x="851" y="622"/>
                </a:cubicBezTo>
                <a:cubicBezTo>
                  <a:pt x="854" y="621"/>
                  <a:pt x="854" y="621"/>
                  <a:pt x="854" y="621"/>
                </a:cubicBezTo>
                <a:cubicBezTo>
                  <a:pt x="852" y="620"/>
                  <a:pt x="853" y="619"/>
                  <a:pt x="853" y="618"/>
                </a:cubicBezTo>
                <a:cubicBezTo>
                  <a:pt x="853" y="618"/>
                  <a:pt x="852" y="618"/>
                  <a:pt x="852" y="617"/>
                </a:cubicBezTo>
                <a:cubicBezTo>
                  <a:pt x="852" y="616"/>
                  <a:pt x="851" y="615"/>
                  <a:pt x="852" y="615"/>
                </a:cubicBezTo>
                <a:cubicBezTo>
                  <a:pt x="850" y="615"/>
                  <a:pt x="852" y="612"/>
                  <a:pt x="851" y="610"/>
                </a:cubicBezTo>
                <a:cubicBezTo>
                  <a:pt x="851" y="610"/>
                  <a:pt x="851" y="610"/>
                  <a:pt x="851" y="610"/>
                </a:cubicBezTo>
                <a:cubicBezTo>
                  <a:pt x="852" y="610"/>
                  <a:pt x="852" y="610"/>
                  <a:pt x="852" y="611"/>
                </a:cubicBezTo>
                <a:cubicBezTo>
                  <a:pt x="852" y="610"/>
                  <a:pt x="853" y="608"/>
                  <a:pt x="850" y="607"/>
                </a:cubicBezTo>
                <a:cubicBezTo>
                  <a:pt x="851" y="607"/>
                  <a:pt x="851" y="607"/>
                  <a:pt x="851" y="607"/>
                </a:cubicBezTo>
                <a:cubicBezTo>
                  <a:pt x="847" y="603"/>
                  <a:pt x="847" y="603"/>
                  <a:pt x="847" y="603"/>
                </a:cubicBezTo>
                <a:cubicBezTo>
                  <a:pt x="846" y="602"/>
                  <a:pt x="846" y="599"/>
                  <a:pt x="847" y="598"/>
                </a:cubicBezTo>
                <a:cubicBezTo>
                  <a:pt x="849" y="600"/>
                  <a:pt x="849" y="600"/>
                  <a:pt x="849" y="600"/>
                </a:cubicBezTo>
                <a:cubicBezTo>
                  <a:pt x="850" y="599"/>
                  <a:pt x="850" y="599"/>
                  <a:pt x="850" y="599"/>
                </a:cubicBezTo>
                <a:cubicBezTo>
                  <a:pt x="850" y="598"/>
                  <a:pt x="849" y="599"/>
                  <a:pt x="848" y="597"/>
                </a:cubicBezTo>
                <a:cubicBezTo>
                  <a:pt x="849" y="597"/>
                  <a:pt x="850" y="597"/>
                  <a:pt x="850" y="597"/>
                </a:cubicBezTo>
                <a:cubicBezTo>
                  <a:pt x="850" y="597"/>
                  <a:pt x="850" y="597"/>
                  <a:pt x="851" y="597"/>
                </a:cubicBezTo>
                <a:cubicBezTo>
                  <a:pt x="851" y="596"/>
                  <a:pt x="851" y="596"/>
                  <a:pt x="851" y="596"/>
                </a:cubicBezTo>
                <a:cubicBezTo>
                  <a:pt x="851" y="596"/>
                  <a:pt x="852" y="596"/>
                  <a:pt x="852" y="596"/>
                </a:cubicBezTo>
                <a:cubicBezTo>
                  <a:pt x="852" y="596"/>
                  <a:pt x="851" y="594"/>
                  <a:pt x="853" y="594"/>
                </a:cubicBezTo>
                <a:cubicBezTo>
                  <a:pt x="851" y="593"/>
                  <a:pt x="851" y="593"/>
                  <a:pt x="851" y="593"/>
                </a:cubicBezTo>
                <a:cubicBezTo>
                  <a:pt x="852" y="592"/>
                  <a:pt x="852" y="592"/>
                  <a:pt x="852" y="592"/>
                </a:cubicBezTo>
                <a:cubicBezTo>
                  <a:pt x="852" y="592"/>
                  <a:pt x="851" y="593"/>
                  <a:pt x="850" y="593"/>
                </a:cubicBezTo>
                <a:cubicBezTo>
                  <a:pt x="849" y="593"/>
                  <a:pt x="849" y="592"/>
                  <a:pt x="848" y="592"/>
                </a:cubicBezTo>
                <a:cubicBezTo>
                  <a:pt x="849" y="591"/>
                  <a:pt x="850" y="591"/>
                  <a:pt x="850" y="590"/>
                </a:cubicBezTo>
                <a:cubicBezTo>
                  <a:pt x="849" y="590"/>
                  <a:pt x="846" y="590"/>
                  <a:pt x="846" y="588"/>
                </a:cubicBezTo>
                <a:cubicBezTo>
                  <a:pt x="848" y="588"/>
                  <a:pt x="848" y="588"/>
                  <a:pt x="848" y="588"/>
                </a:cubicBezTo>
                <a:cubicBezTo>
                  <a:pt x="848" y="587"/>
                  <a:pt x="847" y="587"/>
                  <a:pt x="846" y="587"/>
                </a:cubicBezTo>
                <a:cubicBezTo>
                  <a:pt x="846" y="587"/>
                  <a:pt x="846" y="587"/>
                  <a:pt x="846" y="587"/>
                </a:cubicBezTo>
                <a:cubicBezTo>
                  <a:pt x="846" y="587"/>
                  <a:pt x="846" y="587"/>
                  <a:pt x="846" y="587"/>
                </a:cubicBezTo>
                <a:cubicBezTo>
                  <a:pt x="845" y="587"/>
                  <a:pt x="844" y="587"/>
                  <a:pt x="844" y="586"/>
                </a:cubicBezTo>
                <a:cubicBezTo>
                  <a:pt x="845" y="586"/>
                  <a:pt x="845" y="586"/>
                  <a:pt x="845" y="586"/>
                </a:cubicBezTo>
                <a:cubicBezTo>
                  <a:pt x="848" y="586"/>
                  <a:pt x="851" y="587"/>
                  <a:pt x="853" y="587"/>
                </a:cubicBezTo>
                <a:cubicBezTo>
                  <a:pt x="852" y="585"/>
                  <a:pt x="852" y="585"/>
                  <a:pt x="852" y="585"/>
                </a:cubicBezTo>
                <a:cubicBezTo>
                  <a:pt x="855" y="583"/>
                  <a:pt x="855" y="583"/>
                  <a:pt x="855" y="583"/>
                </a:cubicBezTo>
                <a:cubicBezTo>
                  <a:pt x="856" y="584"/>
                  <a:pt x="857" y="585"/>
                  <a:pt x="859" y="585"/>
                </a:cubicBezTo>
                <a:cubicBezTo>
                  <a:pt x="858" y="585"/>
                  <a:pt x="858" y="584"/>
                  <a:pt x="857" y="584"/>
                </a:cubicBezTo>
                <a:cubicBezTo>
                  <a:pt x="858" y="583"/>
                  <a:pt x="858" y="583"/>
                  <a:pt x="859" y="583"/>
                </a:cubicBezTo>
                <a:cubicBezTo>
                  <a:pt x="860" y="583"/>
                  <a:pt x="861" y="584"/>
                  <a:pt x="862" y="585"/>
                </a:cubicBezTo>
                <a:cubicBezTo>
                  <a:pt x="863" y="583"/>
                  <a:pt x="863" y="583"/>
                  <a:pt x="863" y="583"/>
                </a:cubicBezTo>
                <a:cubicBezTo>
                  <a:pt x="861" y="582"/>
                  <a:pt x="861" y="582"/>
                  <a:pt x="861" y="582"/>
                </a:cubicBezTo>
                <a:cubicBezTo>
                  <a:pt x="862" y="582"/>
                  <a:pt x="863" y="581"/>
                  <a:pt x="863" y="580"/>
                </a:cubicBezTo>
                <a:cubicBezTo>
                  <a:pt x="863" y="580"/>
                  <a:pt x="863" y="580"/>
                  <a:pt x="863" y="580"/>
                </a:cubicBezTo>
                <a:cubicBezTo>
                  <a:pt x="866" y="580"/>
                  <a:pt x="870" y="585"/>
                  <a:pt x="872" y="587"/>
                </a:cubicBezTo>
                <a:cubicBezTo>
                  <a:pt x="871" y="586"/>
                  <a:pt x="871" y="586"/>
                  <a:pt x="871" y="586"/>
                </a:cubicBezTo>
                <a:cubicBezTo>
                  <a:pt x="873" y="586"/>
                  <a:pt x="873" y="586"/>
                  <a:pt x="873" y="586"/>
                </a:cubicBezTo>
                <a:cubicBezTo>
                  <a:pt x="872" y="583"/>
                  <a:pt x="872" y="583"/>
                  <a:pt x="872" y="583"/>
                </a:cubicBezTo>
                <a:cubicBezTo>
                  <a:pt x="873" y="582"/>
                  <a:pt x="872" y="579"/>
                  <a:pt x="875" y="579"/>
                </a:cubicBezTo>
                <a:cubicBezTo>
                  <a:pt x="875" y="579"/>
                  <a:pt x="875" y="579"/>
                  <a:pt x="875" y="579"/>
                </a:cubicBezTo>
                <a:cubicBezTo>
                  <a:pt x="873" y="577"/>
                  <a:pt x="873" y="577"/>
                  <a:pt x="873" y="577"/>
                </a:cubicBezTo>
                <a:cubicBezTo>
                  <a:pt x="874" y="576"/>
                  <a:pt x="874" y="576"/>
                  <a:pt x="874" y="576"/>
                </a:cubicBezTo>
                <a:cubicBezTo>
                  <a:pt x="872" y="576"/>
                  <a:pt x="872" y="576"/>
                  <a:pt x="872" y="576"/>
                </a:cubicBezTo>
                <a:cubicBezTo>
                  <a:pt x="872" y="574"/>
                  <a:pt x="875" y="576"/>
                  <a:pt x="875" y="574"/>
                </a:cubicBezTo>
                <a:cubicBezTo>
                  <a:pt x="875" y="574"/>
                  <a:pt x="874" y="574"/>
                  <a:pt x="873" y="574"/>
                </a:cubicBezTo>
                <a:cubicBezTo>
                  <a:pt x="873" y="574"/>
                  <a:pt x="873" y="574"/>
                  <a:pt x="873" y="574"/>
                </a:cubicBezTo>
                <a:cubicBezTo>
                  <a:pt x="873" y="574"/>
                  <a:pt x="873" y="574"/>
                  <a:pt x="873" y="574"/>
                </a:cubicBezTo>
                <a:cubicBezTo>
                  <a:pt x="871" y="574"/>
                  <a:pt x="870" y="574"/>
                  <a:pt x="870" y="572"/>
                </a:cubicBezTo>
                <a:cubicBezTo>
                  <a:pt x="868" y="572"/>
                  <a:pt x="868" y="572"/>
                  <a:pt x="868" y="572"/>
                </a:cubicBezTo>
                <a:cubicBezTo>
                  <a:pt x="866" y="571"/>
                  <a:pt x="868" y="570"/>
                  <a:pt x="868" y="570"/>
                </a:cubicBezTo>
                <a:cubicBezTo>
                  <a:pt x="872" y="570"/>
                  <a:pt x="874" y="570"/>
                  <a:pt x="877" y="571"/>
                </a:cubicBezTo>
                <a:cubicBezTo>
                  <a:pt x="876" y="570"/>
                  <a:pt x="876" y="570"/>
                  <a:pt x="876" y="570"/>
                </a:cubicBezTo>
                <a:cubicBezTo>
                  <a:pt x="877" y="570"/>
                  <a:pt x="877" y="570"/>
                  <a:pt x="877" y="570"/>
                </a:cubicBezTo>
                <a:cubicBezTo>
                  <a:pt x="878" y="570"/>
                  <a:pt x="879" y="571"/>
                  <a:pt x="880" y="571"/>
                </a:cubicBezTo>
                <a:cubicBezTo>
                  <a:pt x="880" y="567"/>
                  <a:pt x="880" y="567"/>
                  <a:pt x="880" y="567"/>
                </a:cubicBezTo>
                <a:cubicBezTo>
                  <a:pt x="880" y="567"/>
                  <a:pt x="880" y="567"/>
                  <a:pt x="880" y="567"/>
                </a:cubicBezTo>
                <a:cubicBezTo>
                  <a:pt x="882" y="567"/>
                  <a:pt x="883" y="568"/>
                  <a:pt x="884" y="570"/>
                </a:cubicBezTo>
                <a:cubicBezTo>
                  <a:pt x="885" y="571"/>
                  <a:pt x="886" y="572"/>
                  <a:pt x="888" y="572"/>
                </a:cubicBezTo>
                <a:cubicBezTo>
                  <a:pt x="888" y="572"/>
                  <a:pt x="889" y="572"/>
                  <a:pt x="889" y="571"/>
                </a:cubicBezTo>
                <a:cubicBezTo>
                  <a:pt x="891" y="570"/>
                  <a:pt x="891" y="567"/>
                  <a:pt x="889" y="567"/>
                </a:cubicBezTo>
                <a:cubicBezTo>
                  <a:pt x="890" y="566"/>
                  <a:pt x="890" y="566"/>
                  <a:pt x="890" y="566"/>
                </a:cubicBezTo>
                <a:cubicBezTo>
                  <a:pt x="888" y="564"/>
                  <a:pt x="888" y="564"/>
                  <a:pt x="888" y="564"/>
                </a:cubicBezTo>
                <a:cubicBezTo>
                  <a:pt x="889" y="561"/>
                  <a:pt x="890" y="563"/>
                  <a:pt x="890" y="561"/>
                </a:cubicBezTo>
                <a:cubicBezTo>
                  <a:pt x="890" y="561"/>
                  <a:pt x="890" y="561"/>
                  <a:pt x="890" y="561"/>
                </a:cubicBezTo>
                <a:cubicBezTo>
                  <a:pt x="889" y="560"/>
                  <a:pt x="891" y="558"/>
                  <a:pt x="890" y="558"/>
                </a:cubicBezTo>
                <a:cubicBezTo>
                  <a:pt x="890" y="558"/>
                  <a:pt x="890" y="558"/>
                  <a:pt x="890" y="558"/>
                </a:cubicBezTo>
                <a:cubicBezTo>
                  <a:pt x="891" y="558"/>
                  <a:pt x="891" y="557"/>
                  <a:pt x="892" y="556"/>
                </a:cubicBezTo>
                <a:cubicBezTo>
                  <a:pt x="893" y="555"/>
                  <a:pt x="893" y="555"/>
                  <a:pt x="894" y="555"/>
                </a:cubicBezTo>
                <a:cubicBezTo>
                  <a:pt x="895" y="555"/>
                  <a:pt x="895" y="555"/>
                  <a:pt x="896" y="555"/>
                </a:cubicBezTo>
                <a:cubicBezTo>
                  <a:pt x="896" y="555"/>
                  <a:pt x="896" y="555"/>
                  <a:pt x="896" y="555"/>
                </a:cubicBezTo>
                <a:cubicBezTo>
                  <a:pt x="895" y="555"/>
                  <a:pt x="895" y="555"/>
                  <a:pt x="894" y="554"/>
                </a:cubicBezTo>
                <a:cubicBezTo>
                  <a:pt x="895" y="553"/>
                  <a:pt x="895" y="553"/>
                  <a:pt x="895" y="553"/>
                </a:cubicBezTo>
                <a:cubicBezTo>
                  <a:pt x="896" y="554"/>
                  <a:pt x="897" y="554"/>
                  <a:pt x="897" y="554"/>
                </a:cubicBezTo>
                <a:cubicBezTo>
                  <a:pt x="898" y="554"/>
                  <a:pt x="897" y="551"/>
                  <a:pt x="898" y="551"/>
                </a:cubicBezTo>
                <a:cubicBezTo>
                  <a:pt x="899" y="552"/>
                  <a:pt x="899" y="552"/>
                  <a:pt x="899" y="552"/>
                </a:cubicBezTo>
                <a:cubicBezTo>
                  <a:pt x="901" y="552"/>
                  <a:pt x="901" y="552"/>
                  <a:pt x="901" y="552"/>
                </a:cubicBezTo>
                <a:cubicBezTo>
                  <a:pt x="900" y="550"/>
                  <a:pt x="898" y="551"/>
                  <a:pt x="898" y="549"/>
                </a:cubicBezTo>
                <a:cubicBezTo>
                  <a:pt x="899" y="548"/>
                  <a:pt x="899" y="548"/>
                  <a:pt x="899" y="548"/>
                </a:cubicBezTo>
                <a:cubicBezTo>
                  <a:pt x="898" y="548"/>
                  <a:pt x="896" y="548"/>
                  <a:pt x="896" y="547"/>
                </a:cubicBezTo>
                <a:cubicBezTo>
                  <a:pt x="896" y="547"/>
                  <a:pt x="896" y="547"/>
                  <a:pt x="896" y="547"/>
                </a:cubicBezTo>
                <a:cubicBezTo>
                  <a:pt x="895" y="545"/>
                  <a:pt x="895" y="545"/>
                  <a:pt x="895" y="545"/>
                </a:cubicBezTo>
                <a:cubicBezTo>
                  <a:pt x="897" y="544"/>
                  <a:pt x="897" y="544"/>
                  <a:pt x="897" y="544"/>
                </a:cubicBezTo>
                <a:cubicBezTo>
                  <a:pt x="896" y="543"/>
                  <a:pt x="896" y="543"/>
                  <a:pt x="896" y="543"/>
                </a:cubicBezTo>
                <a:cubicBezTo>
                  <a:pt x="898" y="541"/>
                  <a:pt x="898" y="541"/>
                  <a:pt x="898" y="541"/>
                </a:cubicBezTo>
                <a:cubicBezTo>
                  <a:pt x="898" y="540"/>
                  <a:pt x="898" y="540"/>
                  <a:pt x="898" y="540"/>
                </a:cubicBezTo>
                <a:cubicBezTo>
                  <a:pt x="900" y="539"/>
                  <a:pt x="901" y="540"/>
                  <a:pt x="904" y="539"/>
                </a:cubicBezTo>
                <a:cubicBezTo>
                  <a:pt x="901" y="538"/>
                  <a:pt x="901" y="538"/>
                  <a:pt x="901" y="538"/>
                </a:cubicBezTo>
                <a:cubicBezTo>
                  <a:pt x="903" y="536"/>
                  <a:pt x="903" y="536"/>
                  <a:pt x="903" y="536"/>
                </a:cubicBezTo>
                <a:cubicBezTo>
                  <a:pt x="902" y="537"/>
                  <a:pt x="902" y="537"/>
                  <a:pt x="902" y="537"/>
                </a:cubicBezTo>
                <a:cubicBezTo>
                  <a:pt x="902" y="537"/>
                  <a:pt x="901" y="536"/>
                  <a:pt x="900" y="536"/>
                </a:cubicBezTo>
                <a:cubicBezTo>
                  <a:pt x="900" y="535"/>
                  <a:pt x="899" y="535"/>
                  <a:pt x="899" y="535"/>
                </a:cubicBezTo>
                <a:cubicBezTo>
                  <a:pt x="898" y="535"/>
                  <a:pt x="898" y="535"/>
                  <a:pt x="897" y="536"/>
                </a:cubicBezTo>
                <a:cubicBezTo>
                  <a:pt x="897" y="534"/>
                  <a:pt x="897" y="532"/>
                  <a:pt x="898" y="530"/>
                </a:cubicBezTo>
                <a:cubicBezTo>
                  <a:pt x="900" y="531"/>
                  <a:pt x="900" y="531"/>
                  <a:pt x="900" y="531"/>
                </a:cubicBezTo>
                <a:cubicBezTo>
                  <a:pt x="900" y="531"/>
                  <a:pt x="900" y="530"/>
                  <a:pt x="900" y="530"/>
                </a:cubicBezTo>
                <a:cubicBezTo>
                  <a:pt x="901" y="530"/>
                  <a:pt x="901" y="530"/>
                  <a:pt x="902" y="531"/>
                </a:cubicBezTo>
                <a:cubicBezTo>
                  <a:pt x="902" y="531"/>
                  <a:pt x="903" y="531"/>
                  <a:pt x="904" y="531"/>
                </a:cubicBezTo>
                <a:cubicBezTo>
                  <a:pt x="904" y="531"/>
                  <a:pt x="905" y="531"/>
                  <a:pt x="905" y="531"/>
                </a:cubicBezTo>
                <a:cubicBezTo>
                  <a:pt x="903" y="529"/>
                  <a:pt x="903" y="529"/>
                  <a:pt x="903" y="529"/>
                </a:cubicBezTo>
                <a:cubicBezTo>
                  <a:pt x="906" y="526"/>
                  <a:pt x="908" y="527"/>
                  <a:pt x="910" y="525"/>
                </a:cubicBezTo>
                <a:cubicBezTo>
                  <a:pt x="909" y="522"/>
                  <a:pt x="909" y="522"/>
                  <a:pt x="909" y="522"/>
                </a:cubicBezTo>
                <a:cubicBezTo>
                  <a:pt x="908" y="523"/>
                  <a:pt x="907" y="522"/>
                  <a:pt x="907" y="523"/>
                </a:cubicBezTo>
                <a:cubicBezTo>
                  <a:pt x="908" y="521"/>
                  <a:pt x="904" y="519"/>
                  <a:pt x="906" y="519"/>
                </a:cubicBezTo>
                <a:cubicBezTo>
                  <a:pt x="905" y="519"/>
                  <a:pt x="903" y="518"/>
                  <a:pt x="902" y="518"/>
                </a:cubicBezTo>
                <a:cubicBezTo>
                  <a:pt x="902" y="518"/>
                  <a:pt x="902" y="518"/>
                  <a:pt x="902" y="518"/>
                </a:cubicBezTo>
                <a:cubicBezTo>
                  <a:pt x="901" y="517"/>
                  <a:pt x="901" y="517"/>
                  <a:pt x="901" y="517"/>
                </a:cubicBezTo>
                <a:cubicBezTo>
                  <a:pt x="902" y="514"/>
                  <a:pt x="900" y="515"/>
                  <a:pt x="898" y="514"/>
                </a:cubicBezTo>
                <a:cubicBezTo>
                  <a:pt x="898" y="513"/>
                  <a:pt x="899" y="513"/>
                  <a:pt x="899" y="513"/>
                </a:cubicBezTo>
                <a:cubicBezTo>
                  <a:pt x="900" y="513"/>
                  <a:pt x="900" y="513"/>
                  <a:pt x="900" y="513"/>
                </a:cubicBezTo>
                <a:cubicBezTo>
                  <a:pt x="900" y="513"/>
                  <a:pt x="900" y="513"/>
                  <a:pt x="900" y="513"/>
                </a:cubicBezTo>
                <a:cubicBezTo>
                  <a:pt x="900" y="513"/>
                  <a:pt x="901" y="513"/>
                  <a:pt x="901" y="513"/>
                </a:cubicBezTo>
                <a:cubicBezTo>
                  <a:pt x="901" y="513"/>
                  <a:pt x="902" y="513"/>
                  <a:pt x="902" y="513"/>
                </a:cubicBezTo>
                <a:cubicBezTo>
                  <a:pt x="902" y="511"/>
                  <a:pt x="906" y="512"/>
                  <a:pt x="908" y="511"/>
                </a:cubicBezTo>
                <a:cubicBezTo>
                  <a:pt x="908" y="511"/>
                  <a:pt x="908" y="511"/>
                  <a:pt x="908" y="511"/>
                </a:cubicBezTo>
                <a:cubicBezTo>
                  <a:pt x="908" y="511"/>
                  <a:pt x="908" y="511"/>
                  <a:pt x="909" y="511"/>
                </a:cubicBezTo>
                <a:cubicBezTo>
                  <a:pt x="909" y="511"/>
                  <a:pt x="910" y="511"/>
                  <a:pt x="911" y="511"/>
                </a:cubicBezTo>
                <a:cubicBezTo>
                  <a:pt x="911" y="512"/>
                  <a:pt x="912" y="512"/>
                  <a:pt x="913" y="512"/>
                </a:cubicBezTo>
                <a:cubicBezTo>
                  <a:pt x="913" y="512"/>
                  <a:pt x="914" y="512"/>
                  <a:pt x="914" y="511"/>
                </a:cubicBezTo>
                <a:cubicBezTo>
                  <a:pt x="914" y="511"/>
                  <a:pt x="914" y="511"/>
                  <a:pt x="914" y="511"/>
                </a:cubicBezTo>
                <a:cubicBezTo>
                  <a:pt x="912" y="509"/>
                  <a:pt x="915" y="510"/>
                  <a:pt x="915" y="509"/>
                </a:cubicBezTo>
                <a:cubicBezTo>
                  <a:pt x="912" y="508"/>
                  <a:pt x="912" y="508"/>
                  <a:pt x="912" y="508"/>
                </a:cubicBezTo>
                <a:cubicBezTo>
                  <a:pt x="912" y="507"/>
                  <a:pt x="912" y="507"/>
                  <a:pt x="912" y="507"/>
                </a:cubicBezTo>
                <a:cubicBezTo>
                  <a:pt x="911" y="505"/>
                  <a:pt x="911" y="505"/>
                  <a:pt x="911" y="505"/>
                </a:cubicBezTo>
                <a:cubicBezTo>
                  <a:pt x="913" y="505"/>
                  <a:pt x="913" y="505"/>
                  <a:pt x="913" y="505"/>
                </a:cubicBezTo>
                <a:cubicBezTo>
                  <a:pt x="910" y="504"/>
                  <a:pt x="910" y="504"/>
                  <a:pt x="910" y="504"/>
                </a:cubicBezTo>
                <a:cubicBezTo>
                  <a:pt x="914" y="502"/>
                  <a:pt x="914" y="502"/>
                  <a:pt x="914" y="502"/>
                </a:cubicBezTo>
                <a:cubicBezTo>
                  <a:pt x="914" y="500"/>
                  <a:pt x="914" y="499"/>
                  <a:pt x="911" y="499"/>
                </a:cubicBezTo>
                <a:cubicBezTo>
                  <a:pt x="911" y="498"/>
                  <a:pt x="911" y="498"/>
                  <a:pt x="911" y="498"/>
                </a:cubicBezTo>
                <a:cubicBezTo>
                  <a:pt x="908" y="497"/>
                  <a:pt x="908" y="497"/>
                  <a:pt x="908" y="497"/>
                </a:cubicBezTo>
                <a:cubicBezTo>
                  <a:pt x="908" y="496"/>
                  <a:pt x="910" y="496"/>
                  <a:pt x="910" y="496"/>
                </a:cubicBezTo>
                <a:cubicBezTo>
                  <a:pt x="910" y="495"/>
                  <a:pt x="910" y="495"/>
                  <a:pt x="909" y="495"/>
                </a:cubicBezTo>
                <a:cubicBezTo>
                  <a:pt x="909" y="495"/>
                  <a:pt x="909" y="495"/>
                  <a:pt x="909" y="495"/>
                </a:cubicBezTo>
                <a:cubicBezTo>
                  <a:pt x="909" y="495"/>
                  <a:pt x="908" y="495"/>
                  <a:pt x="908" y="495"/>
                </a:cubicBezTo>
                <a:cubicBezTo>
                  <a:pt x="908" y="495"/>
                  <a:pt x="907" y="495"/>
                  <a:pt x="907" y="494"/>
                </a:cubicBezTo>
                <a:cubicBezTo>
                  <a:pt x="908" y="493"/>
                  <a:pt x="909" y="493"/>
                  <a:pt x="910" y="493"/>
                </a:cubicBezTo>
                <a:cubicBezTo>
                  <a:pt x="910" y="493"/>
                  <a:pt x="911" y="493"/>
                  <a:pt x="912" y="493"/>
                </a:cubicBezTo>
                <a:cubicBezTo>
                  <a:pt x="914" y="490"/>
                  <a:pt x="915" y="490"/>
                  <a:pt x="918" y="488"/>
                </a:cubicBezTo>
                <a:cubicBezTo>
                  <a:pt x="917" y="488"/>
                  <a:pt x="915" y="486"/>
                  <a:pt x="913" y="485"/>
                </a:cubicBezTo>
                <a:cubicBezTo>
                  <a:pt x="915" y="484"/>
                  <a:pt x="915" y="484"/>
                  <a:pt x="915" y="484"/>
                </a:cubicBezTo>
                <a:cubicBezTo>
                  <a:pt x="915" y="484"/>
                  <a:pt x="914" y="484"/>
                  <a:pt x="914" y="484"/>
                </a:cubicBezTo>
                <a:cubicBezTo>
                  <a:pt x="913" y="484"/>
                  <a:pt x="913" y="484"/>
                  <a:pt x="912" y="484"/>
                </a:cubicBezTo>
                <a:cubicBezTo>
                  <a:pt x="912" y="484"/>
                  <a:pt x="911" y="484"/>
                  <a:pt x="911" y="484"/>
                </a:cubicBezTo>
                <a:cubicBezTo>
                  <a:pt x="911" y="484"/>
                  <a:pt x="911" y="484"/>
                  <a:pt x="910" y="484"/>
                </a:cubicBezTo>
                <a:cubicBezTo>
                  <a:pt x="912" y="481"/>
                  <a:pt x="912" y="481"/>
                  <a:pt x="912" y="481"/>
                </a:cubicBezTo>
                <a:cubicBezTo>
                  <a:pt x="914" y="482"/>
                  <a:pt x="914" y="482"/>
                  <a:pt x="914" y="482"/>
                </a:cubicBezTo>
                <a:cubicBezTo>
                  <a:pt x="913" y="480"/>
                  <a:pt x="913" y="480"/>
                  <a:pt x="914" y="480"/>
                </a:cubicBezTo>
                <a:cubicBezTo>
                  <a:pt x="914" y="480"/>
                  <a:pt x="914" y="480"/>
                  <a:pt x="914" y="480"/>
                </a:cubicBezTo>
                <a:cubicBezTo>
                  <a:pt x="914" y="480"/>
                  <a:pt x="914" y="480"/>
                  <a:pt x="914" y="480"/>
                </a:cubicBezTo>
                <a:cubicBezTo>
                  <a:pt x="915" y="480"/>
                  <a:pt x="916" y="480"/>
                  <a:pt x="916" y="479"/>
                </a:cubicBezTo>
                <a:cubicBezTo>
                  <a:pt x="916" y="478"/>
                  <a:pt x="912" y="477"/>
                  <a:pt x="912" y="475"/>
                </a:cubicBezTo>
                <a:cubicBezTo>
                  <a:pt x="912" y="475"/>
                  <a:pt x="913" y="475"/>
                  <a:pt x="913" y="475"/>
                </a:cubicBezTo>
                <a:cubicBezTo>
                  <a:pt x="913" y="475"/>
                  <a:pt x="913" y="475"/>
                  <a:pt x="914" y="476"/>
                </a:cubicBezTo>
                <a:cubicBezTo>
                  <a:pt x="914" y="476"/>
                  <a:pt x="914" y="476"/>
                  <a:pt x="915" y="476"/>
                </a:cubicBezTo>
                <a:cubicBezTo>
                  <a:pt x="915" y="476"/>
                  <a:pt x="915" y="476"/>
                  <a:pt x="915" y="476"/>
                </a:cubicBezTo>
                <a:cubicBezTo>
                  <a:pt x="915" y="474"/>
                  <a:pt x="908" y="470"/>
                  <a:pt x="912" y="467"/>
                </a:cubicBezTo>
                <a:cubicBezTo>
                  <a:pt x="913" y="468"/>
                  <a:pt x="913" y="468"/>
                  <a:pt x="913" y="468"/>
                </a:cubicBezTo>
                <a:cubicBezTo>
                  <a:pt x="914" y="468"/>
                  <a:pt x="914" y="467"/>
                  <a:pt x="914" y="466"/>
                </a:cubicBezTo>
                <a:cubicBezTo>
                  <a:pt x="914" y="466"/>
                  <a:pt x="914" y="465"/>
                  <a:pt x="915" y="465"/>
                </a:cubicBezTo>
                <a:cubicBezTo>
                  <a:pt x="915" y="465"/>
                  <a:pt x="915" y="465"/>
                  <a:pt x="915" y="465"/>
                </a:cubicBezTo>
                <a:cubicBezTo>
                  <a:pt x="914" y="464"/>
                  <a:pt x="914" y="464"/>
                  <a:pt x="914" y="464"/>
                </a:cubicBezTo>
                <a:cubicBezTo>
                  <a:pt x="909" y="468"/>
                  <a:pt x="909" y="468"/>
                  <a:pt x="909" y="468"/>
                </a:cubicBezTo>
                <a:cubicBezTo>
                  <a:pt x="908" y="466"/>
                  <a:pt x="908" y="466"/>
                  <a:pt x="908" y="466"/>
                </a:cubicBezTo>
                <a:cubicBezTo>
                  <a:pt x="910" y="466"/>
                  <a:pt x="911" y="462"/>
                  <a:pt x="914" y="462"/>
                </a:cubicBezTo>
                <a:cubicBezTo>
                  <a:pt x="914" y="462"/>
                  <a:pt x="914" y="462"/>
                  <a:pt x="914" y="462"/>
                </a:cubicBezTo>
                <a:cubicBezTo>
                  <a:pt x="914" y="462"/>
                  <a:pt x="913" y="462"/>
                  <a:pt x="913" y="462"/>
                </a:cubicBezTo>
                <a:cubicBezTo>
                  <a:pt x="915" y="460"/>
                  <a:pt x="915" y="460"/>
                  <a:pt x="915" y="460"/>
                </a:cubicBezTo>
                <a:cubicBezTo>
                  <a:pt x="915" y="461"/>
                  <a:pt x="915" y="461"/>
                  <a:pt x="915" y="461"/>
                </a:cubicBezTo>
                <a:cubicBezTo>
                  <a:pt x="916" y="461"/>
                  <a:pt x="916" y="461"/>
                  <a:pt x="916" y="461"/>
                </a:cubicBezTo>
                <a:cubicBezTo>
                  <a:pt x="917" y="460"/>
                  <a:pt x="916" y="460"/>
                  <a:pt x="916" y="459"/>
                </a:cubicBezTo>
                <a:cubicBezTo>
                  <a:pt x="918" y="457"/>
                  <a:pt x="918" y="457"/>
                  <a:pt x="918" y="457"/>
                </a:cubicBezTo>
                <a:cubicBezTo>
                  <a:pt x="920" y="460"/>
                  <a:pt x="920" y="460"/>
                  <a:pt x="920" y="460"/>
                </a:cubicBezTo>
                <a:cubicBezTo>
                  <a:pt x="920" y="460"/>
                  <a:pt x="921" y="459"/>
                  <a:pt x="922" y="459"/>
                </a:cubicBezTo>
                <a:cubicBezTo>
                  <a:pt x="923" y="459"/>
                  <a:pt x="923" y="459"/>
                  <a:pt x="923" y="459"/>
                </a:cubicBezTo>
                <a:cubicBezTo>
                  <a:pt x="924" y="459"/>
                  <a:pt x="923" y="458"/>
                  <a:pt x="924" y="457"/>
                </a:cubicBezTo>
                <a:cubicBezTo>
                  <a:pt x="919" y="457"/>
                  <a:pt x="925" y="453"/>
                  <a:pt x="922" y="451"/>
                </a:cubicBezTo>
                <a:cubicBezTo>
                  <a:pt x="921" y="451"/>
                  <a:pt x="919" y="448"/>
                  <a:pt x="920" y="446"/>
                </a:cubicBezTo>
                <a:cubicBezTo>
                  <a:pt x="921" y="447"/>
                  <a:pt x="922" y="448"/>
                  <a:pt x="922" y="448"/>
                </a:cubicBezTo>
                <a:cubicBezTo>
                  <a:pt x="923" y="448"/>
                  <a:pt x="923" y="447"/>
                  <a:pt x="924" y="447"/>
                </a:cubicBezTo>
                <a:cubicBezTo>
                  <a:pt x="925" y="447"/>
                  <a:pt x="925" y="447"/>
                  <a:pt x="926" y="447"/>
                </a:cubicBezTo>
                <a:cubicBezTo>
                  <a:pt x="926" y="447"/>
                  <a:pt x="927" y="447"/>
                  <a:pt x="927" y="447"/>
                </a:cubicBezTo>
                <a:cubicBezTo>
                  <a:pt x="923" y="445"/>
                  <a:pt x="923" y="445"/>
                  <a:pt x="923" y="445"/>
                </a:cubicBezTo>
                <a:cubicBezTo>
                  <a:pt x="923" y="445"/>
                  <a:pt x="923" y="445"/>
                  <a:pt x="923" y="445"/>
                </a:cubicBezTo>
                <a:cubicBezTo>
                  <a:pt x="923" y="445"/>
                  <a:pt x="922" y="446"/>
                  <a:pt x="922" y="446"/>
                </a:cubicBezTo>
                <a:cubicBezTo>
                  <a:pt x="921" y="446"/>
                  <a:pt x="919" y="445"/>
                  <a:pt x="919" y="444"/>
                </a:cubicBezTo>
                <a:cubicBezTo>
                  <a:pt x="922" y="443"/>
                  <a:pt x="922" y="443"/>
                  <a:pt x="922" y="443"/>
                </a:cubicBezTo>
                <a:cubicBezTo>
                  <a:pt x="920" y="441"/>
                  <a:pt x="920" y="441"/>
                  <a:pt x="920" y="441"/>
                </a:cubicBezTo>
                <a:cubicBezTo>
                  <a:pt x="922" y="440"/>
                  <a:pt x="922" y="440"/>
                  <a:pt x="922" y="440"/>
                </a:cubicBezTo>
                <a:cubicBezTo>
                  <a:pt x="921" y="440"/>
                  <a:pt x="921" y="439"/>
                  <a:pt x="920" y="439"/>
                </a:cubicBezTo>
                <a:cubicBezTo>
                  <a:pt x="920" y="439"/>
                  <a:pt x="920" y="440"/>
                  <a:pt x="919" y="440"/>
                </a:cubicBezTo>
                <a:cubicBezTo>
                  <a:pt x="918" y="439"/>
                  <a:pt x="918" y="438"/>
                  <a:pt x="918" y="437"/>
                </a:cubicBezTo>
                <a:cubicBezTo>
                  <a:pt x="919" y="437"/>
                  <a:pt x="919" y="437"/>
                  <a:pt x="919" y="437"/>
                </a:cubicBezTo>
                <a:cubicBezTo>
                  <a:pt x="918" y="437"/>
                  <a:pt x="918" y="435"/>
                  <a:pt x="918" y="435"/>
                </a:cubicBezTo>
                <a:cubicBezTo>
                  <a:pt x="919" y="434"/>
                  <a:pt x="919" y="434"/>
                  <a:pt x="919" y="434"/>
                </a:cubicBezTo>
                <a:cubicBezTo>
                  <a:pt x="917" y="433"/>
                  <a:pt x="917" y="433"/>
                  <a:pt x="917" y="433"/>
                </a:cubicBezTo>
                <a:cubicBezTo>
                  <a:pt x="916" y="433"/>
                  <a:pt x="916" y="433"/>
                  <a:pt x="916" y="433"/>
                </a:cubicBezTo>
                <a:cubicBezTo>
                  <a:pt x="915" y="433"/>
                  <a:pt x="914" y="432"/>
                  <a:pt x="914" y="432"/>
                </a:cubicBezTo>
                <a:cubicBezTo>
                  <a:pt x="913" y="432"/>
                  <a:pt x="912" y="432"/>
                  <a:pt x="911" y="432"/>
                </a:cubicBezTo>
                <a:cubicBezTo>
                  <a:pt x="910" y="432"/>
                  <a:pt x="909" y="432"/>
                  <a:pt x="908" y="433"/>
                </a:cubicBezTo>
                <a:cubicBezTo>
                  <a:pt x="908" y="433"/>
                  <a:pt x="908" y="433"/>
                  <a:pt x="907" y="433"/>
                </a:cubicBezTo>
                <a:cubicBezTo>
                  <a:pt x="906" y="433"/>
                  <a:pt x="906" y="431"/>
                  <a:pt x="907" y="430"/>
                </a:cubicBezTo>
                <a:cubicBezTo>
                  <a:pt x="903" y="431"/>
                  <a:pt x="903" y="431"/>
                  <a:pt x="903" y="431"/>
                </a:cubicBezTo>
                <a:cubicBezTo>
                  <a:pt x="901" y="428"/>
                  <a:pt x="905" y="429"/>
                  <a:pt x="903" y="427"/>
                </a:cubicBezTo>
                <a:cubicBezTo>
                  <a:pt x="906" y="426"/>
                  <a:pt x="906" y="426"/>
                  <a:pt x="906" y="426"/>
                </a:cubicBezTo>
                <a:cubicBezTo>
                  <a:pt x="905" y="426"/>
                  <a:pt x="904" y="426"/>
                  <a:pt x="904" y="425"/>
                </a:cubicBezTo>
                <a:cubicBezTo>
                  <a:pt x="906" y="425"/>
                  <a:pt x="906" y="425"/>
                  <a:pt x="906" y="425"/>
                </a:cubicBezTo>
                <a:cubicBezTo>
                  <a:pt x="905" y="425"/>
                  <a:pt x="905" y="425"/>
                  <a:pt x="905" y="425"/>
                </a:cubicBezTo>
                <a:cubicBezTo>
                  <a:pt x="909" y="425"/>
                  <a:pt x="909" y="425"/>
                  <a:pt x="909" y="425"/>
                </a:cubicBezTo>
                <a:cubicBezTo>
                  <a:pt x="908" y="425"/>
                  <a:pt x="908" y="424"/>
                  <a:pt x="907" y="423"/>
                </a:cubicBezTo>
                <a:cubicBezTo>
                  <a:pt x="910" y="423"/>
                  <a:pt x="907" y="422"/>
                  <a:pt x="909" y="421"/>
                </a:cubicBezTo>
                <a:cubicBezTo>
                  <a:pt x="910" y="421"/>
                  <a:pt x="911" y="421"/>
                  <a:pt x="912" y="422"/>
                </a:cubicBezTo>
                <a:cubicBezTo>
                  <a:pt x="912" y="420"/>
                  <a:pt x="912" y="420"/>
                  <a:pt x="912" y="420"/>
                </a:cubicBezTo>
                <a:cubicBezTo>
                  <a:pt x="909" y="419"/>
                  <a:pt x="909" y="419"/>
                  <a:pt x="909" y="419"/>
                </a:cubicBezTo>
                <a:cubicBezTo>
                  <a:pt x="910" y="418"/>
                  <a:pt x="910" y="418"/>
                  <a:pt x="910" y="418"/>
                </a:cubicBezTo>
                <a:cubicBezTo>
                  <a:pt x="911" y="418"/>
                  <a:pt x="911" y="418"/>
                  <a:pt x="912" y="419"/>
                </a:cubicBezTo>
                <a:cubicBezTo>
                  <a:pt x="912" y="419"/>
                  <a:pt x="912" y="419"/>
                  <a:pt x="913" y="419"/>
                </a:cubicBezTo>
                <a:cubicBezTo>
                  <a:pt x="913" y="419"/>
                  <a:pt x="913" y="419"/>
                  <a:pt x="913" y="418"/>
                </a:cubicBezTo>
                <a:cubicBezTo>
                  <a:pt x="912" y="417"/>
                  <a:pt x="912" y="417"/>
                  <a:pt x="912" y="417"/>
                </a:cubicBezTo>
                <a:cubicBezTo>
                  <a:pt x="912" y="417"/>
                  <a:pt x="913" y="417"/>
                  <a:pt x="913" y="417"/>
                </a:cubicBezTo>
                <a:cubicBezTo>
                  <a:pt x="913" y="417"/>
                  <a:pt x="913" y="417"/>
                  <a:pt x="913" y="417"/>
                </a:cubicBezTo>
                <a:cubicBezTo>
                  <a:pt x="915" y="414"/>
                  <a:pt x="908" y="416"/>
                  <a:pt x="911" y="411"/>
                </a:cubicBezTo>
                <a:cubicBezTo>
                  <a:pt x="912" y="412"/>
                  <a:pt x="912" y="412"/>
                  <a:pt x="912" y="412"/>
                </a:cubicBezTo>
                <a:cubicBezTo>
                  <a:pt x="911" y="409"/>
                  <a:pt x="911" y="409"/>
                  <a:pt x="911" y="409"/>
                </a:cubicBezTo>
                <a:cubicBezTo>
                  <a:pt x="914" y="409"/>
                  <a:pt x="914" y="409"/>
                  <a:pt x="914" y="409"/>
                </a:cubicBezTo>
                <a:cubicBezTo>
                  <a:pt x="913" y="408"/>
                  <a:pt x="915" y="408"/>
                  <a:pt x="915" y="407"/>
                </a:cubicBezTo>
                <a:cubicBezTo>
                  <a:pt x="915" y="406"/>
                  <a:pt x="914" y="406"/>
                  <a:pt x="914" y="406"/>
                </a:cubicBezTo>
                <a:cubicBezTo>
                  <a:pt x="914" y="406"/>
                  <a:pt x="913" y="406"/>
                  <a:pt x="913" y="407"/>
                </a:cubicBezTo>
                <a:cubicBezTo>
                  <a:pt x="912" y="407"/>
                  <a:pt x="912" y="407"/>
                  <a:pt x="912" y="407"/>
                </a:cubicBezTo>
                <a:cubicBezTo>
                  <a:pt x="911" y="407"/>
                  <a:pt x="911" y="407"/>
                  <a:pt x="910" y="407"/>
                </a:cubicBezTo>
                <a:cubicBezTo>
                  <a:pt x="910" y="406"/>
                  <a:pt x="908" y="406"/>
                  <a:pt x="910" y="405"/>
                </a:cubicBezTo>
                <a:cubicBezTo>
                  <a:pt x="910" y="406"/>
                  <a:pt x="911" y="406"/>
                  <a:pt x="911" y="406"/>
                </a:cubicBezTo>
                <a:cubicBezTo>
                  <a:pt x="912" y="406"/>
                  <a:pt x="911" y="404"/>
                  <a:pt x="913" y="404"/>
                </a:cubicBezTo>
                <a:cubicBezTo>
                  <a:pt x="912" y="404"/>
                  <a:pt x="911" y="404"/>
                  <a:pt x="911" y="403"/>
                </a:cubicBezTo>
                <a:cubicBezTo>
                  <a:pt x="911" y="402"/>
                  <a:pt x="911" y="402"/>
                  <a:pt x="912" y="402"/>
                </a:cubicBezTo>
                <a:cubicBezTo>
                  <a:pt x="912" y="402"/>
                  <a:pt x="912" y="402"/>
                  <a:pt x="912" y="402"/>
                </a:cubicBezTo>
                <a:cubicBezTo>
                  <a:pt x="913" y="402"/>
                  <a:pt x="913" y="402"/>
                  <a:pt x="914" y="402"/>
                </a:cubicBezTo>
                <a:cubicBezTo>
                  <a:pt x="910" y="398"/>
                  <a:pt x="910" y="398"/>
                  <a:pt x="910" y="398"/>
                </a:cubicBezTo>
                <a:cubicBezTo>
                  <a:pt x="911" y="397"/>
                  <a:pt x="912" y="396"/>
                  <a:pt x="913" y="396"/>
                </a:cubicBezTo>
                <a:cubicBezTo>
                  <a:pt x="913" y="396"/>
                  <a:pt x="913" y="396"/>
                  <a:pt x="914" y="396"/>
                </a:cubicBezTo>
                <a:cubicBezTo>
                  <a:pt x="908" y="393"/>
                  <a:pt x="908" y="393"/>
                  <a:pt x="908" y="393"/>
                </a:cubicBezTo>
                <a:cubicBezTo>
                  <a:pt x="908" y="394"/>
                  <a:pt x="908" y="394"/>
                  <a:pt x="908" y="394"/>
                </a:cubicBezTo>
                <a:cubicBezTo>
                  <a:pt x="908" y="394"/>
                  <a:pt x="908" y="394"/>
                  <a:pt x="907" y="394"/>
                </a:cubicBezTo>
                <a:cubicBezTo>
                  <a:pt x="904" y="394"/>
                  <a:pt x="902" y="390"/>
                  <a:pt x="901" y="389"/>
                </a:cubicBezTo>
                <a:cubicBezTo>
                  <a:pt x="902" y="387"/>
                  <a:pt x="905" y="387"/>
                  <a:pt x="907" y="387"/>
                </a:cubicBezTo>
                <a:cubicBezTo>
                  <a:pt x="906" y="386"/>
                  <a:pt x="905" y="386"/>
                  <a:pt x="904" y="386"/>
                </a:cubicBezTo>
                <a:cubicBezTo>
                  <a:pt x="904" y="386"/>
                  <a:pt x="904" y="386"/>
                  <a:pt x="904" y="386"/>
                </a:cubicBezTo>
                <a:cubicBezTo>
                  <a:pt x="904" y="386"/>
                  <a:pt x="904" y="386"/>
                  <a:pt x="904" y="386"/>
                </a:cubicBezTo>
                <a:cubicBezTo>
                  <a:pt x="903" y="386"/>
                  <a:pt x="902" y="386"/>
                  <a:pt x="901" y="384"/>
                </a:cubicBezTo>
                <a:cubicBezTo>
                  <a:pt x="902" y="384"/>
                  <a:pt x="902" y="384"/>
                  <a:pt x="902" y="384"/>
                </a:cubicBezTo>
                <a:cubicBezTo>
                  <a:pt x="902" y="384"/>
                  <a:pt x="902" y="384"/>
                  <a:pt x="903" y="385"/>
                </a:cubicBezTo>
                <a:cubicBezTo>
                  <a:pt x="903" y="385"/>
                  <a:pt x="903" y="385"/>
                  <a:pt x="903" y="385"/>
                </a:cubicBezTo>
                <a:cubicBezTo>
                  <a:pt x="904" y="385"/>
                  <a:pt x="904" y="385"/>
                  <a:pt x="904" y="385"/>
                </a:cubicBezTo>
                <a:cubicBezTo>
                  <a:pt x="904" y="384"/>
                  <a:pt x="901" y="384"/>
                  <a:pt x="903" y="382"/>
                </a:cubicBezTo>
                <a:cubicBezTo>
                  <a:pt x="904" y="382"/>
                  <a:pt x="904" y="383"/>
                  <a:pt x="905" y="383"/>
                </a:cubicBezTo>
                <a:cubicBezTo>
                  <a:pt x="907" y="383"/>
                  <a:pt x="910" y="381"/>
                  <a:pt x="911" y="381"/>
                </a:cubicBezTo>
                <a:cubicBezTo>
                  <a:pt x="911" y="381"/>
                  <a:pt x="911" y="381"/>
                  <a:pt x="911" y="381"/>
                </a:cubicBezTo>
                <a:cubicBezTo>
                  <a:pt x="911" y="381"/>
                  <a:pt x="910" y="381"/>
                  <a:pt x="910" y="380"/>
                </a:cubicBezTo>
                <a:cubicBezTo>
                  <a:pt x="909" y="380"/>
                  <a:pt x="909" y="380"/>
                  <a:pt x="908" y="380"/>
                </a:cubicBezTo>
                <a:cubicBezTo>
                  <a:pt x="908" y="380"/>
                  <a:pt x="908" y="380"/>
                  <a:pt x="908" y="380"/>
                </a:cubicBezTo>
                <a:cubicBezTo>
                  <a:pt x="909" y="378"/>
                  <a:pt x="909" y="378"/>
                  <a:pt x="909" y="378"/>
                </a:cubicBezTo>
                <a:cubicBezTo>
                  <a:pt x="906" y="379"/>
                  <a:pt x="906" y="379"/>
                  <a:pt x="906" y="379"/>
                </a:cubicBezTo>
                <a:cubicBezTo>
                  <a:pt x="903" y="378"/>
                  <a:pt x="904" y="375"/>
                  <a:pt x="903" y="374"/>
                </a:cubicBezTo>
                <a:cubicBezTo>
                  <a:pt x="904" y="374"/>
                  <a:pt x="904" y="374"/>
                  <a:pt x="904" y="374"/>
                </a:cubicBezTo>
                <a:cubicBezTo>
                  <a:pt x="904" y="374"/>
                  <a:pt x="904" y="374"/>
                  <a:pt x="905" y="374"/>
                </a:cubicBezTo>
                <a:cubicBezTo>
                  <a:pt x="904" y="373"/>
                  <a:pt x="903" y="374"/>
                  <a:pt x="903" y="373"/>
                </a:cubicBezTo>
                <a:cubicBezTo>
                  <a:pt x="904" y="372"/>
                  <a:pt x="904" y="372"/>
                  <a:pt x="905" y="371"/>
                </a:cubicBezTo>
                <a:cubicBezTo>
                  <a:pt x="902" y="371"/>
                  <a:pt x="902" y="371"/>
                  <a:pt x="902" y="371"/>
                </a:cubicBezTo>
                <a:cubicBezTo>
                  <a:pt x="902" y="368"/>
                  <a:pt x="902" y="368"/>
                  <a:pt x="902" y="368"/>
                </a:cubicBezTo>
                <a:cubicBezTo>
                  <a:pt x="901" y="368"/>
                  <a:pt x="900" y="369"/>
                  <a:pt x="899" y="369"/>
                </a:cubicBezTo>
                <a:cubicBezTo>
                  <a:pt x="898" y="369"/>
                  <a:pt x="897" y="368"/>
                  <a:pt x="896" y="367"/>
                </a:cubicBezTo>
                <a:cubicBezTo>
                  <a:pt x="896" y="367"/>
                  <a:pt x="896" y="367"/>
                  <a:pt x="897" y="367"/>
                </a:cubicBezTo>
                <a:cubicBezTo>
                  <a:pt x="897" y="367"/>
                  <a:pt x="898" y="367"/>
                  <a:pt x="898" y="367"/>
                </a:cubicBezTo>
                <a:cubicBezTo>
                  <a:pt x="899" y="367"/>
                  <a:pt x="899" y="366"/>
                  <a:pt x="899" y="366"/>
                </a:cubicBezTo>
                <a:cubicBezTo>
                  <a:pt x="900" y="366"/>
                  <a:pt x="900" y="367"/>
                  <a:pt x="901" y="368"/>
                </a:cubicBezTo>
                <a:cubicBezTo>
                  <a:pt x="902" y="363"/>
                  <a:pt x="902" y="363"/>
                  <a:pt x="902" y="363"/>
                </a:cubicBezTo>
                <a:cubicBezTo>
                  <a:pt x="902" y="363"/>
                  <a:pt x="902" y="363"/>
                  <a:pt x="902" y="363"/>
                </a:cubicBezTo>
                <a:cubicBezTo>
                  <a:pt x="899" y="363"/>
                  <a:pt x="902" y="359"/>
                  <a:pt x="898" y="358"/>
                </a:cubicBezTo>
                <a:cubicBezTo>
                  <a:pt x="898" y="358"/>
                  <a:pt x="898" y="359"/>
                  <a:pt x="897" y="359"/>
                </a:cubicBezTo>
                <a:cubicBezTo>
                  <a:pt x="897" y="359"/>
                  <a:pt x="897" y="359"/>
                  <a:pt x="897" y="359"/>
                </a:cubicBezTo>
                <a:cubicBezTo>
                  <a:pt x="896" y="358"/>
                  <a:pt x="896" y="358"/>
                  <a:pt x="896" y="358"/>
                </a:cubicBezTo>
                <a:cubicBezTo>
                  <a:pt x="896" y="358"/>
                  <a:pt x="896" y="358"/>
                  <a:pt x="896" y="358"/>
                </a:cubicBezTo>
                <a:cubicBezTo>
                  <a:pt x="895" y="357"/>
                  <a:pt x="895" y="357"/>
                  <a:pt x="895" y="357"/>
                </a:cubicBezTo>
                <a:cubicBezTo>
                  <a:pt x="895" y="357"/>
                  <a:pt x="894" y="357"/>
                  <a:pt x="894" y="357"/>
                </a:cubicBezTo>
                <a:cubicBezTo>
                  <a:pt x="894" y="357"/>
                  <a:pt x="894" y="357"/>
                  <a:pt x="894" y="357"/>
                </a:cubicBezTo>
                <a:cubicBezTo>
                  <a:pt x="893" y="357"/>
                  <a:pt x="893" y="357"/>
                  <a:pt x="893" y="357"/>
                </a:cubicBezTo>
                <a:cubicBezTo>
                  <a:pt x="895" y="354"/>
                  <a:pt x="895" y="354"/>
                  <a:pt x="895" y="354"/>
                </a:cubicBezTo>
                <a:cubicBezTo>
                  <a:pt x="895" y="354"/>
                  <a:pt x="895" y="354"/>
                  <a:pt x="894" y="354"/>
                </a:cubicBezTo>
                <a:cubicBezTo>
                  <a:pt x="892" y="354"/>
                  <a:pt x="897" y="351"/>
                  <a:pt x="894" y="350"/>
                </a:cubicBezTo>
                <a:cubicBezTo>
                  <a:pt x="896" y="349"/>
                  <a:pt x="896" y="349"/>
                  <a:pt x="896" y="349"/>
                </a:cubicBezTo>
                <a:cubicBezTo>
                  <a:pt x="894" y="348"/>
                  <a:pt x="894" y="348"/>
                  <a:pt x="894" y="348"/>
                </a:cubicBezTo>
                <a:cubicBezTo>
                  <a:pt x="894" y="347"/>
                  <a:pt x="894" y="347"/>
                  <a:pt x="894" y="347"/>
                </a:cubicBezTo>
                <a:cubicBezTo>
                  <a:pt x="892" y="347"/>
                  <a:pt x="892" y="347"/>
                  <a:pt x="892" y="347"/>
                </a:cubicBezTo>
                <a:cubicBezTo>
                  <a:pt x="892" y="346"/>
                  <a:pt x="892" y="346"/>
                  <a:pt x="892" y="346"/>
                </a:cubicBezTo>
                <a:cubicBezTo>
                  <a:pt x="888" y="344"/>
                  <a:pt x="888" y="344"/>
                  <a:pt x="888" y="344"/>
                </a:cubicBezTo>
                <a:cubicBezTo>
                  <a:pt x="888" y="344"/>
                  <a:pt x="889" y="344"/>
                  <a:pt x="889" y="343"/>
                </a:cubicBezTo>
                <a:cubicBezTo>
                  <a:pt x="889" y="343"/>
                  <a:pt x="889" y="343"/>
                  <a:pt x="889" y="343"/>
                </a:cubicBezTo>
                <a:cubicBezTo>
                  <a:pt x="888" y="343"/>
                  <a:pt x="888" y="344"/>
                  <a:pt x="888" y="344"/>
                </a:cubicBezTo>
                <a:cubicBezTo>
                  <a:pt x="887" y="344"/>
                  <a:pt x="887" y="344"/>
                  <a:pt x="887" y="344"/>
                </a:cubicBezTo>
                <a:cubicBezTo>
                  <a:pt x="886" y="344"/>
                  <a:pt x="886" y="344"/>
                  <a:pt x="886" y="343"/>
                </a:cubicBezTo>
                <a:cubicBezTo>
                  <a:pt x="886" y="341"/>
                  <a:pt x="890" y="342"/>
                  <a:pt x="889" y="341"/>
                </a:cubicBezTo>
                <a:cubicBezTo>
                  <a:pt x="887" y="341"/>
                  <a:pt x="887" y="341"/>
                  <a:pt x="887" y="341"/>
                </a:cubicBezTo>
                <a:cubicBezTo>
                  <a:pt x="889" y="339"/>
                  <a:pt x="885" y="338"/>
                  <a:pt x="887" y="337"/>
                </a:cubicBezTo>
                <a:cubicBezTo>
                  <a:pt x="886" y="336"/>
                  <a:pt x="886" y="336"/>
                  <a:pt x="886" y="336"/>
                </a:cubicBezTo>
                <a:cubicBezTo>
                  <a:pt x="886" y="337"/>
                  <a:pt x="886" y="337"/>
                  <a:pt x="886" y="337"/>
                </a:cubicBezTo>
                <a:cubicBezTo>
                  <a:pt x="881" y="341"/>
                  <a:pt x="881" y="341"/>
                  <a:pt x="881" y="341"/>
                </a:cubicBezTo>
                <a:cubicBezTo>
                  <a:pt x="882" y="340"/>
                  <a:pt x="881" y="338"/>
                  <a:pt x="882" y="338"/>
                </a:cubicBezTo>
                <a:cubicBezTo>
                  <a:pt x="883" y="338"/>
                  <a:pt x="883" y="338"/>
                  <a:pt x="883" y="338"/>
                </a:cubicBezTo>
                <a:cubicBezTo>
                  <a:pt x="879" y="335"/>
                  <a:pt x="885" y="332"/>
                  <a:pt x="888" y="331"/>
                </a:cubicBezTo>
                <a:cubicBezTo>
                  <a:pt x="887" y="330"/>
                  <a:pt x="887" y="330"/>
                  <a:pt x="887" y="330"/>
                </a:cubicBezTo>
                <a:cubicBezTo>
                  <a:pt x="888" y="330"/>
                  <a:pt x="888" y="330"/>
                  <a:pt x="888" y="330"/>
                </a:cubicBezTo>
                <a:cubicBezTo>
                  <a:pt x="888" y="329"/>
                  <a:pt x="887" y="327"/>
                  <a:pt x="889" y="327"/>
                </a:cubicBezTo>
                <a:cubicBezTo>
                  <a:pt x="889" y="324"/>
                  <a:pt x="893" y="326"/>
                  <a:pt x="893" y="324"/>
                </a:cubicBezTo>
                <a:cubicBezTo>
                  <a:pt x="892" y="324"/>
                  <a:pt x="891" y="324"/>
                  <a:pt x="890" y="324"/>
                </a:cubicBezTo>
                <a:cubicBezTo>
                  <a:pt x="889" y="324"/>
                  <a:pt x="888" y="324"/>
                  <a:pt x="888" y="322"/>
                </a:cubicBezTo>
                <a:cubicBezTo>
                  <a:pt x="885" y="325"/>
                  <a:pt x="885" y="325"/>
                  <a:pt x="885" y="325"/>
                </a:cubicBezTo>
                <a:cubicBezTo>
                  <a:pt x="885" y="325"/>
                  <a:pt x="884" y="325"/>
                  <a:pt x="884" y="325"/>
                </a:cubicBezTo>
                <a:cubicBezTo>
                  <a:pt x="883" y="325"/>
                  <a:pt x="882" y="324"/>
                  <a:pt x="882" y="323"/>
                </a:cubicBezTo>
                <a:cubicBezTo>
                  <a:pt x="882" y="324"/>
                  <a:pt x="883" y="324"/>
                  <a:pt x="883" y="324"/>
                </a:cubicBezTo>
                <a:cubicBezTo>
                  <a:pt x="885" y="324"/>
                  <a:pt x="886" y="322"/>
                  <a:pt x="886" y="321"/>
                </a:cubicBezTo>
                <a:cubicBezTo>
                  <a:pt x="884" y="323"/>
                  <a:pt x="884" y="323"/>
                  <a:pt x="884" y="323"/>
                </a:cubicBezTo>
                <a:cubicBezTo>
                  <a:pt x="883" y="321"/>
                  <a:pt x="881" y="319"/>
                  <a:pt x="879" y="319"/>
                </a:cubicBezTo>
                <a:cubicBezTo>
                  <a:pt x="883" y="318"/>
                  <a:pt x="881" y="317"/>
                  <a:pt x="885" y="317"/>
                </a:cubicBezTo>
                <a:cubicBezTo>
                  <a:pt x="883" y="314"/>
                  <a:pt x="883" y="314"/>
                  <a:pt x="883" y="314"/>
                </a:cubicBezTo>
                <a:cubicBezTo>
                  <a:pt x="882" y="315"/>
                  <a:pt x="882" y="315"/>
                  <a:pt x="882" y="315"/>
                </a:cubicBezTo>
                <a:cubicBezTo>
                  <a:pt x="881" y="314"/>
                  <a:pt x="881" y="314"/>
                  <a:pt x="881" y="314"/>
                </a:cubicBezTo>
                <a:cubicBezTo>
                  <a:pt x="882" y="313"/>
                  <a:pt x="882" y="313"/>
                  <a:pt x="883" y="313"/>
                </a:cubicBezTo>
                <a:cubicBezTo>
                  <a:pt x="883" y="313"/>
                  <a:pt x="884" y="313"/>
                  <a:pt x="885" y="314"/>
                </a:cubicBezTo>
                <a:cubicBezTo>
                  <a:pt x="885" y="314"/>
                  <a:pt x="886" y="314"/>
                  <a:pt x="886" y="314"/>
                </a:cubicBezTo>
                <a:cubicBezTo>
                  <a:pt x="887" y="314"/>
                  <a:pt x="887" y="314"/>
                  <a:pt x="887" y="314"/>
                </a:cubicBezTo>
                <a:cubicBezTo>
                  <a:pt x="886" y="312"/>
                  <a:pt x="889" y="309"/>
                  <a:pt x="887" y="309"/>
                </a:cubicBezTo>
                <a:cubicBezTo>
                  <a:pt x="887" y="309"/>
                  <a:pt x="888" y="308"/>
                  <a:pt x="888" y="308"/>
                </a:cubicBezTo>
                <a:cubicBezTo>
                  <a:pt x="888" y="308"/>
                  <a:pt x="889" y="308"/>
                  <a:pt x="889" y="308"/>
                </a:cubicBezTo>
                <a:cubicBezTo>
                  <a:pt x="889" y="308"/>
                  <a:pt x="889" y="308"/>
                  <a:pt x="889" y="308"/>
                </a:cubicBezTo>
                <a:cubicBezTo>
                  <a:pt x="889" y="308"/>
                  <a:pt x="890" y="308"/>
                  <a:pt x="890" y="308"/>
                </a:cubicBezTo>
                <a:cubicBezTo>
                  <a:pt x="890" y="308"/>
                  <a:pt x="890" y="308"/>
                  <a:pt x="891" y="308"/>
                </a:cubicBezTo>
                <a:cubicBezTo>
                  <a:pt x="891" y="308"/>
                  <a:pt x="892" y="308"/>
                  <a:pt x="892" y="308"/>
                </a:cubicBezTo>
                <a:cubicBezTo>
                  <a:pt x="888" y="307"/>
                  <a:pt x="888" y="307"/>
                  <a:pt x="888" y="307"/>
                </a:cubicBezTo>
                <a:cubicBezTo>
                  <a:pt x="889" y="306"/>
                  <a:pt x="889" y="306"/>
                  <a:pt x="889" y="306"/>
                </a:cubicBezTo>
                <a:cubicBezTo>
                  <a:pt x="889" y="306"/>
                  <a:pt x="889" y="306"/>
                  <a:pt x="890" y="306"/>
                </a:cubicBezTo>
                <a:cubicBezTo>
                  <a:pt x="890" y="306"/>
                  <a:pt x="890" y="307"/>
                  <a:pt x="890" y="307"/>
                </a:cubicBezTo>
                <a:cubicBezTo>
                  <a:pt x="890" y="307"/>
                  <a:pt x="891" y="307"/>
                  <a:pt x="891" y="306"/>
                </a:cubicBezTo>
                <a:cubicBezTo>
                  <a:pt x="888" y="306"/>
                  <a:pt x="888" y="306"/>
                  <a:pt x="888" y="306"/>
                </a:cubicBezTo>
                <a:cubicBezTo>
                  <a:pt x="889" y="305"/>
                  <a:pt x="889" y="304"/>
                  <a:pt x="890" y="304"/>
                </a:cubicBezTo>
                <a:cubicBezTo>
                  <a:pt x="887" y="303"/>
                  <a:pt x="887" y="303"/>
                  <a:pt x="887" y="303"/>
                </a:cubicBezTo>
                <a:cubicBezTo>
                  <a:pt x="887" y="302"/>
                  <a:pt x="890" y="303"/>
                  <a:pt x="891" y="302"/>
                </a:cubicBezTo>
                <a:cubicBezTo>
                  <a:pt x="893" y="299"/>
                  <a:pt x="888" y="299"/>
                  <a:pt x="888" y="297"/>
                </a:cubicBezTo>
                <a:cubicBezTo>
                  <a:pt x="888" y="297"/>
                  <a:pt x="889" y="296"/>
                  <a:pt x="889" y="296"/>
                </a:cubicBezTo>
                <a:cubicBezTo>
                  <a:pt x="889" y="296"/>
                  <a:pt x="889" y="296"/>
                  <a:pt x="889" y="297"/>
                </a:cubicBezTo>
                <a:cubicBezTo>
                  <a:pt x="889" y="297"/>
                  <a:pt x="890" y="297"/>
                  <a:pt x="890" y="297"/>
                </a:cubicBezTo>
                <a:cubicBezTo>
                  <a:pt x="890" y="297"/>
                  <a:pt x="890" y="297"/>
                  <a:pt x="890" y="296"/>
                </a:cubicBezTo>
                <a:cubicBezTo>
                  <a:pt x="890" y="296"/>
                  <a:pt x="890" y="294"/>
                  <a:pt x="891" y="294"/>
                </a:cubicBezTo>
                <a:cubicBezTo>
                  <a:pt x="891" y="294"/>
                  <a:pt x="891" y="294"/>
                  <a:pt x="891" y="294"/>
                </a:cubicBezTo>
                <a:cubicBezTo>
                  <a:pt x="890" y="294"/>
                  <a:pt x="889" y="293"/>
                  <a:pt x="888" y="292"/>
                </a:cubicBezTo>
                <a:cubicBezTo>
                  <a:pt x="890" y="292"/>
                  <a:pt x="890" y="292"/>
                  <a:pt x="890" y="292"/>
                </a:cubicBezTo>
                <a:cubicBezTo>
                  <a:pt x="889" y="290"/>
                  <a:pt x="889" y="290"/>
                  <a:pt x="889" y="290"/>
                </a:cubicBezTo>
                <a:cubicBezTo>
                  <a:pt x="888" y="290"/>
                  <a:pt x="888" y="290"/>
                  <a:pt x="888" y="290"/>
                </a:cubicBezTo>
                <a:cubicBezTo>
                  <a:pt x="886" y="290"/>
                  <a:pt x="885" y="291"/>
                  <a:pt x="884" y="291"/>
                </a:cubicBezTo>
                <a:cubicBezTo>
                  <a:pt x="884" y="289"/>
                  <a:pt x="881" y="290"/>
                  <a:pt x="881" y="288"/>
                </a:cubicBezTo>
                <a:cubicBezTo>
                  <a:pt x="880" y="287"/>
                  <a:pt x="882" y="287"/>
                  <a:pt x="883" y="287"/>
                </a:cubicBezTo>
                <a:cubicBezTo>
                  <a:pt x="882" y="286"/>
                  <a:pt x="883" y="285"/>
                  <a:pt x="882" y="284"/>
                </a:cubicBezTo>
                <a:cubicBezTo>
                  <a:pt x="881" y="286"/>
                  <a:pt x="881" y="286"/>
                  <a:pt x="881" y="286"/>
                </a:cubicBezTo>
                <a:cubicBezTo>
                  <a:pt x="880" y="285"/>
                  <a:pt x="880" y="285"/>
                  <a:pt x="880" y="285"/>
                </a:cubicBezTo>
                <a:cubicBezTo>
                  <a:pt x="879" y="284"/>
                  <a:pt x="880" y="284"/>
                  <a:pt x="881" y="283"/>
                </a:cubicBezTo>
                <a:cubicBezTo>
                  <a:pt x="881" y="283"/>
                  <a:pt x="880" y="283"/>
                  <a:pt x="880" y="282"/>
                </a:cubicBezTo>
                <a:cubicBezTo>
                  <a:pt x="880" y="282"/>
                  <a:pt x="881" y="282"/>
                  <a:pt x="881" y="282"/>
                </a:cubicBezTo>
                <a:cubicBezTo>
                  <a:pt x="883" y="282"/>
                  <a:pt x="882" y="281"/>
                  <a:pt x="885" y="280"/>
                </a:cubicBezTo>
                <a:cubicBezTo>
                  <a:pt x="881" y="277"/>
                  <a:pt x="882" y="276"/>
                  <a:pt x="881" y="271"/>
                </a:cubicBezTo>
                <a:cubicBezTo>
                  <a:pt x="885" y="271"/>
                  <a:pt x="885" y="271"/>
                  <a:pt x="885" y="271"/>
                </a:cubicBezTo>
                <a:cubicBezTo>
                  <a:pt x="883" y="269"/>
                  <a:pt x="884" y="269"/>
                  <a:pt x="882" y="269"/>
                </a:cubicBezTo>
                <a:cubicBezTo>
                  <a:pt x="882" y="268"/>
                  <a:pt x="882" y="268"/>
                  <a:pt x="882" y="268"/>
                </a:cubicBezTo>
                <a:cubicBezTo>
                  <a:pt x="885" y="267"/>
                  <a:pt x="882" y="264"/>
                  <a:pt x="881" y="263"/>
                </a:cubicBezTo>
                <a:cubicBezTo>
                  <a:pt x="881" y="264"/>
                  <a:pt x="881" y="264"/>
                  <a:pt x="881" y="264"/>
                </a:cubicBezTo>
                <a:cubicBezTo>
                  <a:pt x="880" y="264"/>
                  <a:pt x="880" y="264"/>
                  <a:pt x="880" y="264"/>
                </a:cubicBezTo>
                <a:cubicBezTo>
                  <a:pt x="880" y="264"/>
                  <a:pt x="880" y="264"/>
                  <a:pt x="879" y="264"/>
                </a:cubicBezTo>
                <a:cubicBezTo>
                  <a:pt x="878" y="264"/>
                  <a:pt x="878" y="261"/>
                  <a:pt x="877" y="261"/>
                </a:cubicBezTo>
                <a:cubicBezTo>
                  <a:pt x="876" y="261"/>
                  <a:pt x="874" y="260"/>
                  <a:pt x="874" y="259"/>
                </a:cubicBezTo>
                <a:cubicBezTo>
                  <a:pt x="874" y="259"/>
                  <a:pt x="874" y="259"/>
                  <a:pt x="875" y="259"/>
                </a:cubicBezTo>
                <a:cubicBezTo>
                  <a:pt x="875" y="259"/>
                  <a:pt x="875" y="259"/>
                  <a:pt x="875" y="259"/>
                </a:cubicBezTo>
                <a:cubicBezTo>
                  <a:pt x="876" y="259"/>
                  <a:pt x="876" y="259"/>
                  <a:pt x="876" y="259"/>
                </a:cubicBezTo>
                <a:cubicBezTo>
                  <a:pt x="876" y="259"/>
                  <a:pt x="877" y="259"/>
                  <a:pt x="877" y="259"/>
                </a:cubicBezTo>
                <a:cubicBezTo>
                  <a:pt x="877" y="257"/>
                  <a:pt x="877" y="257"/>
                  <a:pt x="877" y="257"/>
                </a:cubicBezTo>
                <a:cubicBezTo>
                  <a:pt x="876" y="257"/>
                  <a:pt x="876" y="257"/>
                  <a:pt x="876" y="257"/>
                </a:cubicBezTo>
                <a:cubicBezTo>
                  <a:pt x="876" y="257"/>
                  <a:pt x="876" y="257"/>
                  <a:pt x="875" y="257"/>
                </a:cubicBezTo>
                <a:cubicBezTo>
                  <a:pt x="875" y="257"/>
                  <a:pt x="875" y="257"/>
                  <a:pt x="874" y="257"/>
                </a:cubicBezTo>
                <a:cubicBezTo>
                  <a:pt x="873" y="257"/>
                  <a:pt x="873" y="257"/>
                  <a:pt x="872" y="255"/>
                </a:cubicBezTo>
                <a:cubicBezTo>
                  <a:pt x="874" y="254"/>
                  <a:pt x="875" y="255"/>
                  <a:pt x="876" y="254"/>
                </a:cubicBezTo>
                <a:cubicBezTo>
                  <a:pt x="875" y="254"/>
                  <a:pt x="875" y="254"/>
                  <a:pt x="875" y="254"/>
                </a:cubicBezTo>
                <a:cubicBezTo>
                  <a:pt x="874" y="254"/>
                  <a:pt x="874" y="254"/>
                  <a:pt x="873" y="254"/>
                </a:cubicBezTo>
                <a:cubicBezTo>
                  <a:pt x="870" y="254"/>
                  <a:pt x="867" y="253"/>
                  <a:pt x="868" y="250"/>
                </a:cubicBezTo>
                <a:cubicBezTo>
                  <a:pt x="868" y="250"/>
                  <a:pt x="868" y="250"/>
                  <a:pt x="868" y="250"/>
                </a:cubicBezTo>
                <a:cubicBezTo>
                  <a:pt x="867" y="250"/>
                  <a:pt x="867" y="250"/>
                  <a:pt x="866" y="250"/>
                </a:cubicBezTo>
                <a:cubicBezTo>
                  <a:pt x="866" y="250"/>
                  <a:pt x="865" y="251"/>
                  <a:pt x="865" y="251"/>
                </a:cubicBezTo>
                <a:cubicBezTo>
                  <a:pt x="865" y="251"/>
                  <a:pt x="864" y="250"/>
                  <a:pt x="864" y="250"/>
                </a:cubicBezTo>
                <a:cubicBezTo>
                  <a:pt x="864" y="251"/>
                  <a:pt x="864" y="251"/>
                  <a:pt x="864" y="251"/>
                </a:cubicBezTo>
                <a:cubicBezTo>
                  <a:pt x="864" y="251"/>
                  <a:pt x="863" y="251"/>
                  <a:pt x="863" y="251"/>
                </a:cubicBezTo>
                <a:cubicBezTo>
                  <a:pt x="862" y="251"/>
                  <a:pt x="862" y="251"/>
                  <a:pt x="862" y="250"/>
                </a:cubicBezTo>
                <a:cubicBezTo>
                  <a:pt x="862" y="250"/>
                  <a:pt x="862" y="250"/>
                  <a:pt x="862" y="250"/>
                </a:cubicBezTo>
                <a:cubicBezTo>
                  <a:pt x="861" y="249"/>
                  <a:pt x="861" y="249"/>
                  <a:pt x="861" y="249"/>
                </a:cubicBezTo>
                <a:cubicBezTo>
                  <a:pt x="861" y="249"/>
                  <a:pt x="861" y="249"/>
                  <a:pt x="861" y="249"/>
                </a:cubicBezTo>
                <a:cubicBezTo>
                  <a:pt x="866" y="247"/>
                  <a:pt x="857" y="244"/>
                  <a:pt x="862" y="241"/>
                </a:cubicBezTo>
                <a:cubicBezTo>
                  <a:pt x="860" y="239"/>
                  <a:pt x="858" y="241"/>
                  <a:pt x="857" y="239"/>
                </a:cubicBezTo>
                <a:cubicBezTo>
                  <a:pt x="857" y="238"/>
                  <a:pt x="857" y="238"/>
                  <a:pt x="858" y="238"/>
                </a:cubicBezTo>
                <a:cubicBezTo>
                  <a:pt x="858" y="238"/>
                  <a:pt x="858" y="238"/>
                  <a:pt x="858" y="238"/>
                </a:cubicBezTo>
                <a:cubicBezTo>
                  <a:pt x="856" y="237"/>
                  <a:pt x="859" y="232"/>
                  <a:pt x="856" y="232"/>
                </a:cubicBezTo>
                <a:cubicBezTo>
                  <a:pt x="856" y="232"/>
                  <a:pt x="855" y="232"/>
                  <a:pt x="855" y="232"/>
                </a:cubicBezTo>
                <a:cubicBezTo>
                  <a:pt x="855" y="232"/>
                  <a:pt x="855" y="232"/>
                  <a:pt x="855" y="232"/>
                </a:cubicBezTo>
                <a:cubicBezTo>
                  <a:pt x="855" y="232"/>
                  <a:pt x="855" y="232"/>
                  <a:pt x="855" y="232"/>
                </a:cubicBezTo>
                <a:cubicBezTo>
                  <a:pt x="854" y="232"/>
                  <a:pt x="854" y="233"/>
                  <a:pt x="853" y="233"/>
                </a:cubicBezTo>
                <a:cubicBezTo>
                  <a:pt x="853" y="233"/>
                  <a:pt x="852" y="232"/>
                  <a:pt x="852" y="232"/>
                </a:cubicBezTo>
                <a:cubicBezTo>
                  <a:pt x="852" y="232"/>
                  <a:pt x="853" y="231"/>
                  <a:pt x="853" y="231"/>
                </a:cubicBezTo>
                <a:cubicBezTo>
                  <a:pt x="852" y="229"/>
                  <a:pt x="848" y="230"/>
                  <a:pt x="850" y="227"/>
                </a:cubicBezTo>
                <a:cubicBezTo>
                  <a:pt x="849" y="227"/>
                  <a:pt x="848" y="227"/>
                  <a:pt x="848" y="227"/>
                </a:cubicBezTo>
                <a:cubicBezTo>
                  <a:pt x="847" y="227"/>
                  <a:pt x="845" y="227"/>
                  <a:pt x="845" y="225"/>
                </a:cubicBezTo>
                <a:cubicBezTo>
                  <a:pt x="845" y="225"/>
                  <a:pt x="846" y="225"/>
                  <a:pt x="846" y="224"/>
                </a:cubicBezTo>
                <a:cubicBezTo>
                  <a:pt x="845" y="224"/>
                  <a:pt x="844" y="221"/>
                  <a:pt x="845" y="221"/>
                </a:cubicBezTo>
                <a:cubicBezTo>
                  <a:pt x="843" y="220"/>
                  <a:pt x="843" y="220"/>
                  <a:pt x="843" y="220"/>
                </a:cubicBezTo>
                <a:cubicBezTo>
                  <a:pt x="845" y="218"/>
                  <a:pt x="845" y="217"/>
                  <a:pt x="843" y="215"/>
                </a:cubicBezTo>
                <a:cubicBezTo>
                  <a:pt x="844" y="215"/>
                  <a:pt x="845" y="216"/>
                  <a:pt x="845" y="216"/>
                </a:cubicBezTo>
                <a:cubicBezTo>
                  <a:pt x="846" y="216"/>
                  <a:pt x="846" y="214"/>
                  <a:pt x="849" y="214"/>
                </a:cubicBezTo>
                <a:cubicBezTo>
                  <a:pt x="848" y="213"/>
                  <a:pt x="848" y="213"/>
                  <a:pt x="848" y="213"/>
                </a:cubicBezTo>
                <a:cubicBezTo>
                  <a:pt x="849" y="213"/>
                  <a:pt x="849" y="213"/>
                  <a:pt x="850" y="213"/>
                </a:cubicBezTo>
                <a:cubicBezTo>
                  <a:pt x="850" y="213"/>
                  <a:pt x="850" y="213"/>
                  <a:pt x="850" y="213"/>
                </a:cubicBezTo>
                <a:cubicBezTo>
                  <a:pt x="849" y="212"/>
                  <a:pt x="849" y="212"/>
                  <a:pt x="849" y="212"/>
                </a:cubicBezTo>
                <a:cubicBezTo>
                  <a:pt x="850" y="212"/>
                  <a:pt x="850" y="212"/>
                  <a:pt x="850" y="211"/>
                </a:cubicBezTo>
                <a:cubicBezTo>
                  <a:pt x="848" y="213"/>
                  <a:pt x="848" y="213"/>
                  <a:pt x="848" y="213"/>
                </a:cubicBezTo>
                <a:cubicBezTo>
                  <a:pt x="849" y="210"/>
                  <a:pt x="849" y="210"/>
                  <a:pt x="849" y="210"/>
                </a:cubicBezTo>
                <a:cubicBezTo>
                  <a:pt x="846" y="210"/>
                  <a:pt x="846" y="210"/>
                  <a:pt x="846" y="210"/>
                </a:cubicBezTo>
                <a:cubicBezTo>
                  <a:pt x="846" y="206"/>
                  <a:pt x="851" y="208"/>
                  <a:pt x="851" y="205"/>
                </a:cubicBezTo>
                <a:cubicBezTo>
                  <a:pt x="851" y="205"/>
                  <a:pt x="851" y="205"/>
                  <a:pt x="851" y="205"/>
                </a:cubicBezTo>
                <a:cubicBezTo>
                  <a:pt x="851" y="205"/>
                  <a:pt x="850" y="205"/>
                  <a:pt x="850" y="205"/>
                </a:cubicBezTo>
                <a:cubicBezTo>
                  <a:pt x="849" y="205"/>
                  <a:pt x="849" y="205"/>
                  <a:pt x="848" y="205"/>
                </a:cubicBezTo>
                <a:cubicBezTo>
                  <a:pt x="847" y="205"/>
                  <a:pt x="847" y="205"/>
                  <a:pt x="846" y="205"/>
                </a:cubicBezTo>
                <a:cubicBezTo>
                  <a:pt x="846" y="205"/>
                  <a:pt x="843" y="206"/>
                  <a:pt x="844" y="204"/>
                </a:cubicBezTo>
                <a:cubicBezTo>
                  <a:pt x="845" y="204"/>
                  <a:pt x="845" y="203"/>
                  <a:pt x="846" y="203"/>
                </a:cubicBezTo>
                <a:cubicBezTo>
                  <a:pt x="846" y="203"/>
                  <a:pt x="846" y="203"/>
                  <a:pt x="846" y="204"/>
                </a:cubicBezTo>
                <a:cubicBezTo>
                  <a:pt x="846" y="203"/>
                  <a:pt x="846" y="203"/>
                  <a:pt x="846" y="203"/>
                </a:cubicBezTo>
                <a:cubicBezTo>
                  <a:pt x="847" y="202"/>
                  <a:pt x="847" y="202"/>
                  <a:pt x="848" y="202"/>
                </a:cubicBezTo>
                <a:cubicBezTo>
                  <a:pt x="848" y="202"/>
                  <a:pt x="849" y="202"/>
                  <a:pt x="849" y="203"/>
                </a:cubicBezTo>
                <a:cubicBezTo>
                  <a:pt x="850" y="203"/>
                  <a:pt x="850" y="203"/>
                  <a:pt x="851" y="203"/>
                </a:cubicBezTo>
                <a:cubicBezTo>
                  <a:pt x="851" y="203"/>
                  <a:pt x="851" y="203"/>
                  <a:pt x="852" y="203"/>
                </a:cubicBezTo>
                <a:cubicBezTo>
                  <a:pt x="851" y="202"/>
                  <a:pt x="851" y="202"/>
                  <a:pt x="851" y="202"/>
                </a:cubicBezTo>
                <a:cubicBezTo>
                  <a:pt x="851" y="202"/>
                  <a:pt x="851" y="202"/>
                  <a:pt x="851" y="202"/>
                </a:cubicBezTo>
                <a:cubicBezTo>
                  <a:pt x="852" y="202"/>
                  <a:pt x="852" y="202"/>
                  <a:pt x="852" y="202"/>
                </a:cubicBezTo>
                <a:cubicBezTo>
                  <a:pt x="853" y="200"/>
                  <a:pt x="853" y="200"/>
                  <a:pt x="853" y="200"/>
                </a:cubicBezTo>
                <a:cubicBezTo>
                  <a:pt x="852" y="201"/>
                  <a:pt x="852" y="202"/>
                  <a:pt x="852" y="202"/>
                </a:cubicBezTo>
                <a:cubicBezTo>
                  <a:pt x="851" y="201"/>
                  <a:pt x="850" y="201"/>
                  <a:pt x="850" y="201"/>
                </a:cubicBezTo>
                <a:cubicBezTo>
                  <a:pt x="851" y="200"/>
                  <a:pt x="850" y="199"/>
                  <a:pt x="851" y="199"/>
                </a:cubicBezTo>
                <a:cubicBezTo>
                  <a:pt x="849" y="198"/>
                  <a:pt x="849" y="198"/>
                  <a:pt x="849" y="198"/>
                </a:cubicBezTo>
                <a:cubicBezTo>
                  <a:pt x="850" y="198"/>
                  <a:pt x="850" y="200"/>
                  <a:pt x="849" y="201"/>
                </a:cubicBezTo>
                <a:cubicBezTo>
                  <a:pt x="848" y="199"/>
                  <a:pt x="848" y="199"/>
                  <a:pt x="848" y="199"/>
                </a:cubicBezTo>
                <a:cubicBezTo>
                  <a:pt x="847" y="200"/>
                  <a:pt x="847" y="200"/>
                  <a:pt x="847" y="200"/>
                </a:cubicBezTo>
                <a:cubicBezTo>
                  <a:pt x="846" y="200"/>
                  <a:pt x="845" y="199"/>
                  <a:pt x="845" y="199"/>
                </a:cubicBezTo>
                <a:cubicBezTo>
                  <a:pt x="845" y="198"/>
                  <a:pt x="844" y="197"/>
                  <a:pt x="844" y="197"/>
                </a:cubicBezTo>
                <a:cubicBezTo>
                  <a:pt x="844" y="197"/>
                  <a:pt x="844" y="197"/>
                  <a:pt x="843" y="197"/>
                </a:cubicBezTo>
                <a:cubicBezTo>
                  <a:pt x="844" y="197"/>
                  <a:pt x="845" y="197"/>
                  <a:pt x="845" y="197"/>
                </a:cubicBezTo>
                <a:cubicBezTo>
                  <a:pt x="846" y="197"/>
                  <a:pt x="847" y="197"/>
                  <a:pt x="847" y="197"/>
                </a:cubicBezTo>
                <a:cubicBezTo>
                  <a:pt x="848" y="196"/>
                  <a:pt x="849" y="194"/>
                  <a:pt x="848" y="193"/>
                </a:cubicBezTo>
                <a:cubicBezTo>
                  <a:pt x="847" y="194"/>
                  <a:pt x="847" y="194"/>
                  <a:pt x="847" y="194"/>
                </a:cubicBezTo>
                <a:cubicBezTo>
                  <a:pt x="846" y="193"/>
                  <a:pt x="846" y="193"/>
                  <a:pt x="847" y="192"/>
                </a:cubicBezTo>
                <a:cubicBezTo>
                  <a:pt x="844" y="192"/>
                  <a:pt x="844" y="192"/>
                  <a:pt x="844" y="192"/>
                </a:cubicBezTo>
                <a:cubicBezTo>
                  <a:pt x="845" y="192"/>
                  <a:pt x="845" y="190"/>
                  <a:pt x="846" y="190"/>
                </a:cubicBezTo>
                <a:cubicBezTo>
                  <a:pt x="846" y="190"/>
                  <a:pt x="846" y="190"/>
                  <a:pt x="847" y="190"/>
                </a:cubicBezTo>
                <a:cubicBezTo>
                  <a:pt x="846" y="189"/>
                  <a:pt x="846" y="189"/>
                  <a:pt x="846" y="189"/>
                </a:cubicBezTo>
                <a:cubicBezTo>
                  <a:pt x="846" y="189"/>
                  <a:pt x="846" y="189"/>
                  <a:pt x="846" y="189"/>
                </a:cubicBezTo>
                <a:cubicBezTo>
                  <a:pt x="847" y="189"/>
                  <a:pt x="847" y="189"/>
                  <a:pt x="848" y="189"/>
                </a:cubicBezTo>
                <a:cubicBezTo>
                  <a:pt x="847" y="185"/>
                  <a:pt x="847" y="185"/>
                  <a:pt x="847" y="185"/>
                </a:cubicBezTo>
                <a:cubicBezTo>
                  <a:pt x="847" y="185"/>
                  <a:pt x="846" y="185"/>
                  <a:pt x="845" y="185"/>
                </a:cubicBezTo>
                <a:cubicBezTo>
                  <a:pt x="844" y="185"/>
                  <a:pt x="842" y="184"/>
                  <a:pt x="842" y="183"/>
                </a:cubicBezTo>
                <a:cubicBezTo>
                  <a:pt x="844" y="181"/>
                  <a:pt x="844" y="181"/>
                  <a:pt x="844" y="181"/>
                </a:cubicBezTo>
                <a:cubicBezTo>
                  <a:pt x="842" y="180"/>
                  <a:pt x="842" y="180"/>
                  <a:pt x="842" y="180"/>
                </a:cubicBezTo>
                <a:cubicBezTo>
                  <a:pt x="844" y="179"/>
                  <a:pt x="843" y="178"/>
                  <a:pt x="844" y="177"/>
                </a:cubicBezTo>
                <a:cubicBezTo>
                  <a:pt x="841" y="176"/>
                  <a:pt x="840" y="175"/>
                  <a:pt x="839" y="173"/>
                </a:cubicBezTo>
                <a:cubicBezTo>
                  <a:pt x="838" y="173"/>
                  <a:pt x="838" y="173"/>
                  <a:pt x="838" y="173"/>
                </a:cubicBezTo>
                <a:cubicBezTo>
                  <a:pt x="836" y="173"/>
                  <a:pt x="834" y="171"/>
                  <a:pt x="832" y="170"/>
                </a:cubicBezTo>
                <a:cubicBezTo>
                  <a:pt x="832" y="169"/>
                  <a:pt x="832" y="169"/>
                  <a:pt x="833" y="169"/>
                </a:cubicBezTo>
                <a:cubicBezTo>
                  <a:pt x="832" y="167"/>
                  <a:pt x="832" y="167"/>
                  <a:pt x="832" y="167"/>
                </a:cubicBezTo>
                <a:cubicBezTo>
                  <a:pt x="829" y="168"/>
                  <a:pt x="828" y="168"/>
                  <a:pt x="825" y="169"/>
                </a:cubicBezTo>
                <a:cubicBezTo>
                  <a:pt x="824" y="168"/>
                  <a:pt x="825" y="168"/>
                  <a:pt x="825" y="167"/>
                </a:cubicBezTo>
                <a:cubicBezTo>
                  <a:pt x="820" y="165"/>
                  <a:pt x="821" y="162"/>
                  <a:pt x="822" y="159"/>
                </a:cubicBezTo>
                <a:cubicBezTo>
                  <a:pt x="821" y="160"/>
                  <a:pt x="821" y="160"/>
                  <a:pt x="821" y="160"/>
                </a:cubicBezTo>
                <a:cubicBezTo>
                  <a:pt x="820" y="160"/>
                  <a:pt x="820" y="159"/>
                  <a:pt x="821" y="159"/>
                </a:cubicBezTo>
                <a:cubicBezTo>
                  <a:pt x="821" y="158"/>
                  <a:pt x="821" y="158"/>
                  <a:pt x="820" y="158"/>
                </a:cubicBezTo>
                <a:cubicBezTo>
                  <a:pt x="820" y="158"/>
                  <a:pt x="820" y="158"/>
                  <a:pt x="819" y="158"/>
                </a:cubicBezTo>
                <a:cubicBezTo>
                  <a:pt x="820" y="156"/>
                  <a:pt x="820" y="156"/>
                  <a:pt x="820" y="156"/>
                </a:cubicBezTo>
                <a:cubicBezTo>
                  <a:pt x="819" y="157"/>
                  <a:pt x="819" y="157"/>
                  <a:pt x="818" y="157"/>
                </a:cubicBezTo>
                <a:cubicBezTo>
                  <a:pt x="817" y="157"/>
                  <a:pt x="817" y="157"/>
                  <a:pt x="816" y="157"/>
                </a:cubicBezTo>
                <a:cubicBezTo>
                  <a:pt x="816" y="156"/>
                  <a:pt x="815" y="156"/>
                  <a:pt x="815" y="156"/>
                </a:cubicBezTo>
                <a:cubicBezTo>
                  <a:pt x="814" y="156"/>
                  <a:pt x="814" y="156"/>
                  <a:pt x="813" y="157"/>
                </a:cubicBezTo>
                <a:cubicBezTo>
                  <a:pt x="814" y="153"/>
                  <a:pt x="814" y="153"/>
                  <a:pt x="814" y="153"/>
                </a:cubicBezTo>
                <a:cubicBezTo>
                  <a:pt x="812" y="154"/>
                  <a:pt x="812" y="154"/>
                  <a:pt x="812" y="154"/>
                </a:cubicBezTo>
                <a:cubicBezTo>
                  <a:pt x="811" y="153"/>
                  <a:pt x="813" y="153"/>
                  <a:pt x="813" y="152"/>
                </a:cubicBezTo>
                <a:cubicBezTo>
                  <a:pt x="812" y="151"/>
                  <a:pt x="813" y="147"/>
                  <a:pt x="810" y="147"/>
                </a:cubicBezTo>
                <a:cubicBezTo>
                  <a:pt x="810" y="147"/>
                  <a:pt x="809" y="147"/>
                  <a:pt x="809" y="147"/>
                </a:cubicBezTo>
                <a:cubicBezTo>
                  <a:pt x="808" y="150"/>
                  <a:pt x="808" y="150"/>
                  <a:pt x="808" y="150"/>
                </a:cubicBezTo>
                <a:cubicBezTo>
                  <a:pt x="808" y="150"/>
                  <a:pt x="808" y="150"/>
                  <a:pt x="808" y="150"/>
                </a:cubicBezTo>
                <a:cubicBezTo>
                  <a:pt x="806" y="150"/>
                  <a:pt x="806" y="148"/>
                  <a:pt x="807" y="148"/>
                </a:cubicBezTo>
                <a:cubicBezTo>
                  <a:pt x="806" y="147"/>
                  <a:pt x="806" y="147"/>
                  <a:pt x="806" y="147"/>
                </a:cubicBezTo>
                <a:cubicBezTo>
                  <a:pt x="805" y="147"/>
                  <a:pt x="804" y="148"/>
                  <a:pt x="804" y="148"/>
                </a:cubicBezTo>
                <a:cubicBezTo>
                  <a:pt x="804" y="147"/>
                  <a:pt x="803" y="146"/>
                  <a:pt x="802" y="145"/>
                </a:cubicBezTo>
                <a:cubicBezTo>
                  <a:pt x="804" y="144"/>
                  <a:pt x="804" y="144"/>
                  <a:pt x="804" y="144"/>
                </a:cubicBezTo>
                <a:cubicBezTo>
                  <a:pt x="804" y="144"/>
                  <a:pt x="804" y="144"/>
                  <a:pt x="804" y="144"/>
                </a:cubicBezTo>
                <a:cubicBezTo>
                  <a:pt x="803" y="144"/>
                  <a:pt x="803" y="145"/>
                  <a:pt x="803" y="145"/>
                </a:cubicBezTo>
                <a:cubicBezTo>
                  <a:pt x="802" y="143"/>
                  <a:pt x="802" y="143"/>
                  <a:pt x="802" y="143"/>
                </a:cubicBezTo>
                <a:cubicBezTo>
                  <a:pt x="799" y="143"/>
                  <a:pt x="799" y="143"/>
                  <a:pt x="799" y="143"/>
                </a:cubicBezTo>
                <a:cubicBezTo>
                  <a:pt x="798" y="142"/>
                  <a:pt x="798" y="139"/>
                  <a:pt x="798" y="138"/>
                </a:cubicBezTo>
                <a:cubicBezTo>
                  <a:pt x="799" y="139"/>
                  <a:pt x="799" y="139"/>
                  <a:pt x="799" y="139"/>
                </a:cubicBezTo>
                <a:cubicBezTo>
                  <a:pt x="799" y="139"/>
                  <a:pt x="799" y="138"/>
                  <a:pt x="799" y="138"/>
                </a:cubicBezTo>
                <a:cubicBezTo>
                  <a:pt x="799" y="138"/>
                  <a:pt x="799" y="138"/>
                  <a:pt x="800" y="138"/>
                </a:cubicBezTo>
                <a:cubicBezTo>
                  <a:pt x="798" y="138"/>
                  <a:pt x="798" y="138"/>
                  <a:pt x="798" y="138"/>
                </a:cubicBezTo>
                <a:cubicBezTo>
                  <a:pt x="798" y="137"/>
                  <a:pt x="799" y="137"/>
                  <a:pt x="799" y="136"/>
                </a:cubicBezTo>
                <a:cubicBezTo>
                  <a:pt x="798" y="135"/>
                  <a:pt x="798" y="135"/>
                  <a:pt x="798" y="135"/>
                </a:cubicBezTo>
                <a:cubicBezTo>
                  <a:pt x="798" y="135"/>
                  <a:pt x="797" y="136"/>
                  <a:pt x="796" y="136"/>
                </a:cubicBezTo>
                <a:cubicBezTo>
                  <a:pt x="795" y="136"/>
                  <a:pt x="794" y="135"/>
                  <a:pt x="794" y="135"/>
                </a:cubicBezTo>
                <a:cubicBezTo>
                  <a:pt x="794" y="136"/>
                  <a:pt x="794" y="138"/>
                  <a:pt x="792" y="138"/>
                </a:cubicBezTo>
                <a:cubicBezTo>
                  <a:pt x="792" y="138"/>
                  <a:pt x="792" y="138"/>
                  <a:pt x="792" y="138"/>
                </a:cubicBezTo>
                <a:cubicBezTo>
                  <a:pt x="791" y="138"/>
                  <a:pt x="791" y="136"/>
                  <a:pt x="790" y="135"/>
                </a:cubicBezTo>
                <a:cubicBezTo>
                  <a:pt x="790" y="136"/>
                  <a:pt x="790" y="136"/>
                  <a:pt x="790" y="136"/>
                </a:cubicBezTo>
                <a:cubicBezTo>
                  <a:pt x="790" y="136"/>
                  <a:pt x="790" y="136"/>
                  <a:pt x="790" y="136"/>
                </a:cubicBezTo>
                <a:cubicBezTo>
                  <a:pt x="790" y="136"/>
                  <a:pt x="789" y="136"/>
                  <a:pt x="789" y="136"/>
                </a:cubicBezTo>
                <a:cubicBezTo>
                  <a:pt x="789" y="136"/>
                  <a:pt x="788" y="136"/>
                  <a:pt x="788" y="136"/>
                </a:cubicBezTo>
                <a:cubicBezTo>
                  <a:pt x="787" y="136"/>
                  <a:pt x="787" y="136"/>
                  <a:pt x="787" y="135"/>
                </a:cubicBezTo>
                <a:cubicBezTo>
                  <a:pt x="788" y="135"/>
                  <a:pt x="788" y="135"/>
                  <a:pt x="788" y="135"/>
                </a:cubicBezTo>
                <a:cubicBezTo>
                  <a:pt x="786" y="133"/>
                  <a:pt x="786" y="133"/>
                  <a:pt x="786" y="133"/>
                </a:cubicBezTo>
                <a:cubicBezTo>
                  <a:pt x="787" y="133"/>
                  <a:pt x="787" y="133"/>
                  <a:pt x="787" y="133"/>
                </a:cubicBezTo>
                <a:cubicBezTo>
                  <a:pt x="786" y="132"/>
                  <a:pt x="786" y="132"/>
                  <a:pt x="785" y="132"/>
                </a:cubicBezTo>
                <a:cubicBezTo>
                  <a:pt x="784" y="132"/>
                  <a:pt x="783" y="133"/>
                  <a:pt x="782" y="133"/>
                </a:cubicBezTo>
                <a:cubicBezTo>
                  <a:pt x="781" y="133"/>
                  <a:pt x="780" y="134"/>
                  <a:pt x="779" y="134"/>
                </a:cubicBezTo>
                <a:cubicBezTo>
                  <a:pt x="778" y="134"/>
                  <a:pt x="778" y="134"/>
                  <a:pt x="777" y="134"/>
                </a:cubicBezTo>
                <a:cubicBezTo>
                  <a:pt x="777" y="132"/>
                  <a:pt x="777" y="133"/>
                  <a:pt x="777" y="131"/>
                </a:cubicBezTo>
                <a:cubicBezTo>
                  <a:pt x="777" y="131"/>
                  <a:pt x="777" y="131"/>
                  <a:pt x="778" y="131"/>
                </a:cubicBezTo>
                <a:cubicBezTo>
                  <a:pt x="778" y="131"/>
                  <a:pt x="778" y="131"/>
                  <a:pt x="778" y="131"/>
                </a:cubicBezTo>
                <a:cubicBezTo>
                  <a:pt x="778" y="131"/>
                  <a:pt x="778" y="131"/>
                  <a:pt x="778" y="131"/>
                </a:cubicBezTo>
                <a:cubicBezTo>
                  <a:pt x="777" y="131"/>
                  <a:pt x="776" y="128"/>
                  <a:pt x="777" y="127"/>
                </a:cubicBezTo>
                <a:cubicBezTo>
                  <a:pt x="776" y="126"/>
                  <a:pt x="776" y="126"/>
                  <a:pt x="775" y="126"/>
                </a:cubicBezTo>
                <a:cubicBezTo>
                  <a:pt x="775" y="126"/>
                  <a:pt x="774" y="126"/>
                  <a:pt x="774" y="127"/>
                </a:cubicBezTo>
                <a:cubicBezTo>
                  <a:pt x="773" y="128"/>
                  <a:pt x="772" y="129"/>
                  <a:pt x="771" y="129"/>
                </a:cubicBezTo>
                <a:cubicBezTo>
                  <a:pt x="771" y="129"/>
                  <a:pt x="771" y="129"/>
                  <a:pt x="771" y="129"/>
                </a:cubicBezTo>
                <a:cubicBezTo>
                  <a:pt x="771" y="130"/>
                  <a:pt x="771" y="130"/>
                  <a:pt x="771" y="130"/>
                </a:cubicBezTo>
                <a:cubicBezTo>
                  <a:pt x="768" y="130"/>
                  <a:pt x="768" y="132"/>
                  <a:pt x="766" y="134"/>
                </a:cubicBezTo>
                <a:cubicBezTo>
                  <a:pt x="759" y="133"/>
                  <a:pt x="762" y="128"/>
                  <a:pt x="760" y="125"/>
                </a:cubicBezTo>
                <a:cubicBezTo>
                  <a:pt x="761" y="125"/>
                  <a:pt x="761" y="125"/>
                  <a:pt x="761" y="125"/>
                </a:cubicBezTo>
                <a:cubicBezTo>
                  <a:pt x="760" y="122"/>
                  <a:pt x="760" y="122"/>
                  <a:pt x="760" y="122"/>
                </a:cubicBezTo>
                <a:cubicBezTo>
                  <a:pt x="760" y="123"/>
                  <a:pt x="759" y="124"/>
                  <a:pt x="758" y="124"/>
                </a:cubicBezTo>
                <a:cubicBezTo>
                  <a:pt x="757" y="124"/>
                  <a:pt x="756" y="123"/>
                  <a:pt x="755" y="123"/>
                </a:cubicBezTo>
                <a:cubicBezTo>
                  <a:pt x="756" y="122"/>
                  <a:pt x="757" y="121"/>
                  <a:pt x="758" y="121"/>
                </a:cubicBezTo>
                <a:cubicBezTo>
                  <a:pt x="758" y="121"/>
                  <a:pt x="758" y="121"/>
                  <a:pt x="758" y="121"/>
                </a:cubicBezTo>
                <a:cubicBezTo>
                  <a:pt x="758" y="119"/>
                  <a:pt x="760" y="117"/>
                  <a:pt x="761" y="116"/>
                </a:cubicBezTo>
                <a:cubicBezTo>
                  <a:pt x="760" y="116"/>
                  <a:pt x="759" y="117"/>
                  <a:pt x="758" y="117"/>
                </a:cubicBezTo>
                <a:cubicBezTo>
                  <a:pt x="757" y="117"/>
                  <a:pt x="756" y="116"/>
                  <a:pt x="756" y="115"/>
                </a:cubicBezTo>
                <a:cubicBezTo>
                  <a:pt x="757" y="114"/>
                  <a:pt x="757" y="114"/>
                  <a:pt x="757" y="114"/>
                </a:cubicBezTo>
                <a:cubicBezTo>
                  <a:pt x="757" y="114"/>
                  <a:pt x="756" y="113"/>
                  <a:pt x="755" y="113"/>
                </a:cubicBezTo>
                <a:cubicBezTo>
                  <a:pt x="754" y="113"/>
                  <a:pt x="753" y="114"/>
                  <a:pt x="753" y="114"/>
                </a:cubicBezTo>
                <a:cubicBezTo>
                  <a:pt x="752" y="112"/>
                  <a:pt x="752" y="112"/>
                  <a:pt x="752" y="112"/>
                </a:cubicBezTo>
                <a:cubicBezTo>
                  <a:pt x="752" y="112"/>
                  <a:pt x="752" y="112"/>
                  <a:pt x="752" y="112"/>
                </a:cubicBezTo>
                <a:cubicBezTo>
                  <a:pt x="752" y="112"/>
                  <a:pt x="753" y="112"/>
                  <a:pt x="753" y="112"/>
                </a:cubicBezTo>
                <a:cubicBezTo>
                  <a:pt x="751" y="104"/>
                  <a:pt x="751" y="104"/>
                  <a:pt x="751" y="104"/>
                </a:cubicBezTo>
                <a:cubicBezTo>
                  <a:pt x="748" y="106"/>
                  <a:pt x="748" y="106"/>
                  <a:pt x="748" y="106"/>
                </a:cubicBezTo>
                <a:cubicBezTo>
                  <a:pt x="748" y="105"/>
                  <a:pt x="748" y="104"/>
                  <a:pt x="748" y="103"/>
                </a:cubicBezTo>
                <a:cubicBezTo>
                  <a:pt x="748" y="103"/>
                  <a:pt x="748" y="103"/>
                  <a:pt x="748" y="103"/>
                </a:cubicBezTo>
                <a:cubicBezTo>
                  <a:pt x="746" y="103"/>
                  <a:pt x="746" y="100"/>
                  <a:pt x="746" y="99"/>
                </a:cubicBezTo>
                <a:cubicBezTo>
                  <a:pt x="745" y="100"/>
                  <a:pt x="745" y="100"/>
                  <a:pt x="745" y="100"/>
                </a:cubicBezTo>
                <a:cubicBezTo>
                  <a:pt x="743" y="99"/>
                  <a:pt x="743" y="97"/>
                  <a:pt x="744" y="97"/>
                </a:cubicBezTo>
                <a:cubicBezTo>
                  <a:pt x="744" y="96"/>
                  <a:pt x="744" y="96"/>
                  <a:pt x="743" y="96"/>
                </a:cubicBezTo>
                <a:cubicBezTo>
                  <a:pt x="743" y="96"/>
                  <a:pt x="743" y="96"/>
                  <a:pt x="743" y="96"/>
                </a:cubicBezTo>
                <a:cubicBezTo>
                  <a:pt x="742" y="96"/>
                  <a:pt x="742" y="97"/>
                  <a:pt x="742" y="97"/>
                </a:cubicBezTo>
                <a:cubicBezTo>
                  <a:pt x="742" y="97"/>
                  <a:pt x="741" y="96"/>
                  <a:pt x="741" y="96"/>
                </a:cubicBezTo>
                <a:cubicBezTo>
                  <a:pt x="742" y="95"/>
                  <a:pt x="742" y="95"/>
                  <a:pt x="742" y="95"/>
                </a:cubicBezTo>
                <a:cubicBezTo>
                  <a:pt x="743" y="95"/>
                  <a:pt x="743" y="94"/>
                  <a:pt x="742" y="93"/>
                </a:cubicBezTo>
                <a:cubicBezTo>
                  <a:pt x="742" y="94"/>
                  <a:pt x="742" y="94"/>
                  <a:pt x="741" y="94"/>
                </a:cubicBezTo>
                <a:cubicBezTo>
                  <a:pt x="741" y="94"/>
                  <a:pt x="741" y="94"/>
                  <a:pt x="740" y="93"/>
                </a:cubicBezTo>
                <a:cubicBezTo>
                  <a:pt x="740" y="93"/>
                  <a:pt x="739" y="93"/>
                  <a:pt x="739" y="93"/>
                </a:cubicBezTo>
                <a:cubicBezTo>
                  <a:pt x="739" y="93"/>
                  <a:pt x="739" y="93"/>
                  <a:pt x="739" y="93"/>
                </a:cubicBezTo>
                <a:cubicBezTo>
                  <a:pt x="741" y="93"/>
                  <a:pt x="739" y="91"/>
                  <a:pt x="740" y="90"/>
                </a:cubicBezTo>
                <a:cubicBezTo>
                  <a:pt x="736" y="93"/>
                  <a:pt x="736" y="93"/>
                  <a:pt x="736" y="93"/>
                </a:cubicBezTo>
                <a:cubicBezTo>
                  <a:pt x="735" y="92"/>
                  <a:pt x="735" y="91"/>
                  <a:pt x="736" y="91"/>
                </a:cubicBezTo>
                <a:cubicBezTo>
                  <a:pt x="735" y="91"/>
                  <a:pt x="735" y="92"/>
                  <a:pt x="735" y="93"/>
                </a:cubicBezTo>
                <a:cubicBezTo>
                  <a:pt x="734" y="93"/>
                  <a:pt x="734" y="93"/>
                  <a:pt x="734" y="93"/>
                </a:cubicBezTo>
                <a:cubicBezTo>
                  <a:pt x="733" y="93"/>
                  <a:pt x="733" y="93"/>
                  <a:pt x="733" y="92"/>
                </a:cubicBezTo>
                <a:cubicBezTo>
                  <a:pt x="733" y="91"/>
                  <a:pt x="733" y="88"/>
                  <a:pt x="735" y="87"/>
                </a:cubicBezTo>
                <a:cubicBezTo>
                  <a:pt x="734" y="87"/>
                  <a:pt x="734" y="86"/>
                  <a:pt x="733" y="86"/>
                </a:cubicBezTo>
                <a:cubicBezTo>
                  <a:pt x="733" y="85"/>
                  <a:pt x="733" y="85"/>
                  <a:pt x="732" y="85"/>
                </a:cubicBezTo>
                <a:cubicBezTo>
                  <a:pt x="732" y="85"/>
                  <a:pt x="732" y="85"/>
                  <a:pt x="732" y="85"/>
                </a:cubicBezTo>
                <a:cubicBezTo>
                  <a:pt x="732" y="84"/>
                  <a:pt x="732" y="82"/>
                  <a:pt x="733" y="81"/>
                </a:cubicBezTo>
                <a:cubicBezTo>
                  <a:pt x="730" y="83"/>
                  <a:pt x="730" y="83"/>
                  <a:pt x="730" y="83"/>
                </a:cubicBezTo>
                <a:cubicBezTo>
                  <a:pt x="727" y="80"/>
                  <a:pt x="734" y="80"/>
                  <a:pt x="730" y="78"/>
                </a:cubicBezTo>
                <a:cubicBezTo>
                  <a:pt x="733" y="76"/>
                  <a:pt x="733" y="76"/>
                  <a:pt x="733" y="76"/>
                </a:cubicBezTo>
                <a:cubicBezTo>
                  <a:pt x="731" y="75"/>
                  <a:pt x="732" y="73"/>
                  <a:pt x="730" y="73"/>
                </a:cubicBezTo>
                <a:cubicBezTo>
                  <a:pt x="730" y="73"/>
                  <a:pt x="730" y="73"/>
                  <a:pt x="729" y="73"/>
                </a:cubicBezTo>
                <a:cubicBezTo>
                  <a:pt x="730" y="72"/>
                  <a:pt x="730" y="72"/>
                  <a:pt x="730" y="72"/>
                </a:cubicBezTo>
                <a:cubicBezTo>
                  <a:pt x="729" y="72"/>
                  <a:pt x="729" y="72"/>
                  <a:pt x="729" y="72"/>
                </a:cubicBezTo>
                <a:cubicBezTo>
                  <a:pt x="727" y="70"/>
                  <a:pt x="731" y="67"/>
                  <a:pt x="727" y="67"/>
                </a:cubicBezTo>
                <a:cubicBezTo>
                  <a:pt x="727" y="69"/>
                  <a:pt x="726" y="69"/>
                  <a:pt x="725" y="69"/>
                </a:cubicBezTo>
                <a:cubicBezTo>
                  <a:pt x="724" y="68"/>
                  <a:pt x="724" y="68"/>
                  <a:pt x="724" y="68"/>
                </a:cubicBezTo>
                <a:cubicBezTo>
                  <a:pt x="723" y="67"/>
                  <a:pt x="722" y="66"/>
                  <a:pt x="721" y="66"/>
                </a:cubicBezTo>
                <a:cubicBezTo>
                  <a:pt x="721" y="66"/>
                  <a:pt x="720" y="67"/>
                  <a:pt x="719" y="67"/>
                </a:cubicBezTo>
                <a:cubicBezTo>
                  <a:pt x="715" y="65"/>
                  <a:pt x="720" y="64"/>
                  <a:pt x="719" y="62"/>
                </a:cubicBezTo>
                <a:cubicBezTo>
                  <a:pt x="715" y="63"/>
                  <a:pt x="715" y="63"/>
                  <a:pt x="715" y="63"/>
                </a:cubicBezTo>
                <a:cubicBezTo>
                  <a:pt x="716" y="64"/>
                  <a:pt x="714" y="65"/>
                  <a:pt x="714" y="65"/>
                </a:cubicBezTo>
                <a:cubicBezTo>
                  <a:pt x="712" y="62"/>
                  <a:pt x="712" y="62"/>
                  <a:pt x="712" y="62"/>
                </a:cubicBezTo>
                <a:cubicBezTo>
                  <a:pt x="711" y="62"/>
                  <a:pt x="711" y="62"/>
                  <a:pt x="711" y="62"/>
                </a:cubicBezTo>
                <a:cubicBezTo>
                  <a:pt x="712" y="63"/>
                  <a:pt x="714" y="65"/>
                  <a:pt x="712" y="66"/>
                </a:cubicBezTo>
                <a:cubicBezTo>
                  <a:pt x="711" y="65"/>
                  <a:pt x="709" y="65"/>
                  <a:pt x="710" y="64"/>
                </a:cubicBezTo>
                <a:cubicBezTo>
                  <a:pt x="709" y="65"/>
                  <a:pt x="707" y="65"/>
                  <a:pt x="706" y="65"/>
                </a:cubicBezTo>
                <a:cubicBezTo>
                  <a:pt x="705" y="65"/>
                  <a:pt x="704" y="65"/>
                  <a:pt x="704" y="64"/>
                </a:cubicBezTo>
                <a:cubicBezTo>
                  <a:pt x="705" y="63"/>
                  <a:pt x="704" y="63"/>
                  <a:pt x="704" y="63"/>
                </a:cubicBezTo>
                <a:cubicBezTo>
                  <a:pt x="704" y="63"/>
                  <a:pt x="704" y="63"/>
                  <a:pt x="704" y="63"/>
                </a:cubicBezTo>
                <a:cubicBezTo>
                  <a:pt x="703" y="63"/>
                  <a:pt x="703" y="63"/>
                  <a:pt x="703" y="63"/>
                </a:cubicBezTo>
                <a:cubicBezTo>
                  <a:pt x="703" y="63"/>
                  <a:pt x="703" y="63"/>
                  <a:pt x="703" y="62"/>
                </a:cubicBezTo>
                <a:cubicBezTo>
                  <a:pt x="703" y="62"/>
                  <a:pt x="703" y="62"/>
                  <a:pt x="703" y="62"/>
                </a:cubicBezTo>
                <a:cubicBezTo>
                  <a:pt x="703" y="61"/>
                  <a:pt x="703" y="61"/>
                  <a:pt x="703" y="61"/>
                </a:cubicBezTo>
                <a:cubicBezTo>
                  <a:pt x="702" y="61"/>
                  <a:pt x="702" y="61"/>
                  <a:pt x="701" y="61"/>
                </a:cubicBezTo>
                <a:cubicBezTo>
                  <a:pt x="697" y="61"/>
                  <a:pt x="695" y="58"/>
                  <a:pt x="694" y="56"/>
                </a:cubicBezTo>
                <a:cubicBezTo>
                  <a:pt x="695" y="55"/>
                  <a:pt x="695" y="55"/>
                  <a:pt x="695" y="55"/>
                </a:cubicBezTo>
                <a:cubicBezTo>
                  <a:pt x="693" y="53"/>
                  <a:pt x="693" y="53"/>
                  <a:pt x="693" y="53"/>
                </a:cubicBezTo>
                <a:cubicBezTo>
                  <a:pt x="692" y="53"/>
                  <a:pt x="693" y="52"/>
                  <a:pt x="693" y="52"/>
                </a:cubicBezTo>
                <a:cubicBezTo>
                  <a:pt x="693" y="52"/>
                  <a:pt x="693" y="53"/>
                  <a:pt x="694" y="53"/>
                </a:cubicBezTo>
                <a:cubicBezTo>
                  <a:pt x="694" y="53"/>
                  <a:pt x="694" y="53"/>
                  <a:pt x="695" y="53"/>
                </a:cubicBezTo>
                <a:cubicBezTo>
                  <a:pt x="695" y="53"/>
                  <a:pt x="695" y="53"/>
                  <a:pt x="695" y="53"/>
                </a:cubicBezTo>
                <a:cubicBezTo>
                  <a:pt x="691" y="50"/>
                  <a:pt x="691" y="50"/>
                  <a:pt x="691" y="50"/>
                </a:cubicBezTo>
                <a:cubicBezTo>
                  <a:pt x="693" y="50"/>
                  <a:pt x="693" y="50"/>
                  <a:pt x="693" y="50"/>
                </a:cubicBezTo>
                <a:cubicBezTo>
                  <a:pt x="692" y="50"/>
                  <a:pt x="692" y="50"/>
                  <a:pt x="691" y="50"/>
                </a:cubicBezTo>
                <a:cubicBezTo>
                  <a:pt x="691" y="50"/>
                  <a:pt x="690" y="50"/>
                  <a:pt x="690" y="50"/>
                </a:cubicBezTo>
                <a:cubicBezTo>
                  <a:pt x="690" y="50"/>
                  <a:pt x="690" y="50"/>
                  <a:pt x="690" y="50"/>
                </a:cubicBezTo>
                <a:cubicBezTo>
                  <a:pt x="689" y="50"/>
                  <a:pt x="689" y="49"/>
                  <a:pt x="689" y="49"/>
                </a:cubicBezTo>
                <a:cubicBezTo>
                  <a:pt x="688" y="49"/>
                  <a:pt x="687" y="48"/>
                  <a:pt x="686" y="48"/>
                </a:cubicBezTo>
                <a:cubicBezTo>
                  <a:pt x="686" y="48"/>
                  <a:pt x="686" y="48"/>
                  <a:pt x="686" y="48"/>
                </a:cubicBezTo>
                <a:cubicBezTo>
                  <a:pt x="688" y="44"/>
                  <a:pt x="688" y="44"/>
                  <a:pt x="688" y="44"/>
                </a:cubicBezTo>
                <a:cubicBezTo>
                  <a:pt x="686" y="43"/>
                  <a:pt x="686" y="43"/>
                  <a:pt x="686" y="43"/>
                </a:cubicBezTo>
                <a:cubicBezTo>
                  <a:pt x="686" y="43"/>
                  <a:pt x="686" y="44"/>
                  <a:pt x="686" y="44"/>
                </a:cubicBezTo>
                <a:cubicBezTo>
                  <a:pt x="685" y="45"/>
                  <a:pt x="685" y="45"/>
                  <a:pt x="685" y="45"/>
                </a:cubicBezTo>
                <a:cubicBezTo>
                  <a:pt x="684" y="44"/>
                  <a:pt x="683" y="44"/>
                  <a:pt x="683" y="43"/>
                </a:cubicBezTo>
                <a:cubicBezTo>
                  <a:pt x="684" y="42"/>
                  <a:pt x="684" y="42"/>
                  <a:pt x="684" y="42"/>
                </a:cubicBezTo>
                <a:cubicBezTo>
                  <a:pt x="681" y="38"/>
                  <a:pt x="681" y="38"/>
                  <a:pt x="681" y="38"/>
                </a:cubicBezTo>
                <a:cubicBezTo>
                  <a:pt x="678" y="38"/>
                  <a:pt x="680" y="41"/>
                  <a:pt x="677" y="41"/>
                </a:cubicBezTo>
                <a:cubicBezTo>
                  <a:pt x="677" y="41"/>
                  <a:pt x="677" y="41"/>
                  <a:pt x="677" y="41"/>
                </a:cubicBezTo>
                <a:cubicBezTo>
                  <a:pt x="677" y="41"/>
                  <a:pt x="677" y="41"/>
                  <a:pt x="676" y="41"/>
                </a:cubicBezTo>
                <a:cubicBezTo>
                  <a:pt x="671" y="41"/>
                  <a:pt x="674" y="35"/>
                  <a:pt x="670" y="34"/>
                </a:cubicBezTo>
                <a:cubicBezTo>
                  <a:pt x="671" y="34"/>
                  <a:pt x="671" y="34"/>
                  <a:pt x="671" y="34"/>
                </a:cubicBezTo>
                <a:cubicBezTo>
                  <a:pt x="670" y="31"/>
                  <a:pt x="668" y="31"/>
                  <a:pt x="666" y="30"/>
                </a:cubicBezTo>
                <a:cubicBezTo>
                  <a:pt x="667" y="32"/>
                  <a:pt x="665" y="34"/>
                  <a:pt x="664" y="34"/>
                </a:cubicBezTo>
                <a:cubicBezTo>
                  <a:pt x="664" y="35"/>
                  <a:pt x="662" y="37"/>
                  <a:pt x="665" y="38"/>
                </a:cubicBezTo>
                <a:cubicBezTo>
                  <a:pt x="663" y="38"/>
                  <a:pt x="664" y="38"/>
                  <a:pt x="663" y="40"/>
                </a:cubicBezTo>
                <a:cubicBezTo>
                  <a:pt x="661" y="39"/>
                  <a:pt x="659" y="35"/>
                  <a:pt x="658" y="34"/>
                </a:cubicBezTo>
                <a:cubicBezTo>
                  <a:pt x="656" y="36"/>
                  <a:pt x="656" y="36"/>
                  <a:pt x="656" y="36"/>
                </a:cubicBezTo>
                <a:cubicBezTo>
                  <a:pt x="654" y="35"/>
                  <a:pt x="654" y="35"/>
                  <a:pt x="654" y="35"/>
                </a:cubicBezTo>
                <a:cubicBezTo>
                  <a:pt x="654" y="36"/>
                  <a:pt x="654" y="36"/>
                  <a:pt x="654" y="36"/>
                </a:cubicBezTo>
                <a:cubicBezTo>
                  <a:pt x="653" y="36"/>
                  <a:pt x="653" y="36"/>
                  <a:pt x="653" y="36"/>
                </a:cubicBezTo>
                <a:cubicBezTo>
                  <a:pt x="653" y="38"/>
                  <a:pt x="651" y="42"/>
                  <a:pt x="648" y="44"/>
                </a:cubicBezTo>
                <a:cubicBezTo>
                  <a:pt x="647" y="42"/>
                  <a:pt x="647" y="42"/>
                  <a:pt x="647" y="42"/>
                </a:cubicBezTo>
                <a:cubicBezTo>
                  <a:pt x="647" y="44"/>
                  <a:pt x="647" y="44"/>
                  <a:pt x="647" y="44"/>
                </a:cubicBezTo>
                <a:cubicBezTo>
                  <a:pt x="645" y="43"/>
                  <a:pt x="645" y="43"/>
                  <a:pt x="645" y="43"/>
                </a:cubicBezTo>
                <a:cubicBezTo>
                  <a:pt x="650" y="38"/>
                  <a:pt x="640" y="36"/>
                  <a:pt x="643" y="31"/>
                </a:cubicBezTo>
                <a:cubicBezTo>
                  <a:pt x="640" y="32"/>
                  <a:pt x="640" y="32"/>
                  <a:pt x="640" y="32"/>
                </a:cubicBezTo>
                <a:cubicBezTo>
                  <a:pt x="641" y="35"/>
                  <a:pt x="640" y="35"/>
                  <a:pt x="639" y="35"/>
                </a:cubicBezTo>
                <a:cubicBezTo>
                  <a:pt x="638" y="35"/>
                  <a:pt x="638" y="35"/>
                  <a:pt x="638" y="35"/>
                </a:cubicBezTo>
                <a:cubicBezTo>
                  <a:pt x="638" y="35"/>
                  <a:pt x="637" y="35"/>
                  <a:pt x="637" y="35"/>
                </a:cubicBezTo>
                <a:cubicBezTo>
                  <a:pt x="636" y="35"/>
                  <a:pt x="634" y="35"/>
                  <a:pt x="635" y="37"/>
                </a:cubicBezTo>
                <a:cubicBezTo>
                  <a:pt x="639" y="38"/>
                  <a:pt x="632" y="39"/>
                  <a:pt x="634" y="42"/>
                </a:cubicBezTo>
                <a:cubicBezTo>
                  <a:pt x="632" y="41"/>
                  <a:pt x="632" y="41"/>
                  <a:pt x="632" y="41"/>
                </a:cubicBezTo>
                <a:cubicBezTo>
                  <a:pt x="632" y="40"/>
                  <a:pt x="630" y="40"/>
                  <a:pt x="631" y="39"/>
                </a:cubicBezTo>
                <a:cubicBezTo>
                  <a:pt x="631" y="39"/>
                  <a:pt x="631" y="39"/>
                  <a:pt x="631" y="39"/>
                </a:cubicBezTo>
                <a:cubicBezTo>
                  <a:pt x="631" y="39"/>
                  <a:pt x="631" y="39"/>
                  <a:pt x="631" y="39"/>
                </a:cubicBezTo>
                <a:cubicBezTo>
                  <a:pt x="631" y="39"/>
                  <a:pt x="632" y="39"/>
                  <a:pt x="632" y="39"/>
                </a:cubicBezTo>
                <a:cubicBezTo>
                  <a:pt x="632" y="39"/>
                  <a:pt x="632" y="39"/>
                  <a:pt x="632" y="39"/>
                </a:cubicBezTo>
                <a:cubicBezTo>
                  <a:pt x="630" y="38"/>
                  <a:pt x="632" y="34"/>
                  <a:pt x="630" y="34"/>
                </a:cubicBezTo>
                <a:cubicBezTo>
                  <a:pt x="629" y="34"/>
                  <a:pt x="629" y="34"/>
                  <a:pt x="629" y="34"/>
                </a:cubicBezTo>
                <a:cubicBezTo>
                  <a:pt x="628" y="33"/>
                  <a:pt x="629" y="33"/>
                  <a:pt x="630" y="33"/>
                </a:cubicBezTo>
                <a:cubicBezTo>
                  <a:pt x="627" y="31"/>
                  <a:pt x="631" y="30"/>
                  <a:pt x="628" y="29"/>
                </a:cubicBezTo>
                <a:cubicBezTo>
                  <a:pt x="630" y="32"/>
                  <a:pt x="624" y="32"/>
                  <a:pt x="628" y="34"/>
                </a:cubicBezTo>
                <a:cubicBezTo>
                  <a:pt x="626" y="35"/>
                  <a:pt x="626" y="35"/>
                  <a:pt x="626" y="35"/>
                </a:cubicBezTo>
                <a:cubicBezTo>
                  <a:pt x="624" y="34"/>
                  <a:pt x="623" y="32"/>
                  <a:pt x="623" y="31"/>
                </a:cubicBezTo>
                <a:cubicBezTo>
                  <a:pt x="623" y="31"/>
                  <a:pt x="623" y="31"/>
                  <a:pt x="622" y="31"/>
                </a:cubicBezTo>
                <a:cubicBezTo>
                  <a:pt x="622" y="31"/>
                  <a:pt x="621" y="31"/>
                  <a:pt x="621" y="31"/>
                </a:cubicBezTo>
                <a:cubicBezTo>
                  <a:pt x="621" y="31"/>
                  <a:pt x="620" y="32"/>
                  <a:pt x="619" y="32"/>
                </a:cubicBezTo>
                <a:cubicBezTo>
                  <a:pt x="619" y="32"/>
                  <a:pt x="618" y="32"/>
                  <a:pt x="618" y="31"/>
                </a:cubicBezTo>
                <a:cubicBezTo>
                  <a:pt x="620" y="30"/>
                  <a:pt x="621" y="27"/>
                  <a:pt x="622" y="27"/>
                </a:cubicBezTo>
                <a:cubicBezTo>
                  <a:pt x="622" y="27"/>
                  <a:pt x="622" y="27"/>
                  <a:pt x="622" y="27"/>
                </a:cubicBezTo>
                <a:cubicBezTo>
                  <a:pt x="622" y="26"/>
                  <a:pt x="622" y="26"/>
                  <a:pt x="622" y="26"/>
                </a:cubicBezTo>
                <a:cubicBezTo>
                  <a:pt x="621" y="26"/>
                  <a:pt x="620" y="25"/>
                  <a:pt x="619" y="25"/>
                </a:cubicBezTo>
                <a:cubicBezTo>
                  <a:pt x="618" y="25"/>
                  <a:pt x="617" y="26"/>
                  <a:pt x="615" y="26"/>
                </a:cubicBezTo>
                <a:cubicBezTo>
                  <a:pt x="616" y="26"/>
                  <a:pt x="616" y="26"/>
                  <a:pt x="616" y="26"/>
                </a:cubicBezTo>
                <a:cubicBezTo>
                  <a:pt x="615" y="27"/>
                  <a:pt x="614" y="27"/>
                  <a:pt x="614" y="27"/>
                </a:cubicBezTo>
                <a:cubicBezTo>
                  <a:pt x="612" y="27"/>
                  <a:pt x="611" y="26"/>
                  <a:pt x="610" y="25"/>
                </a:cubicBezTo>
                <a:cubicBezTo>
                  <a:pt x="610" y="24"/>
                  <a:pt x="612" y="24"/>
                  <a:pt x="612" y="24"/>
                </a:cubicBezTo>
                <a:cubicBezTo>
                  <a:pt x="610" y="23"/>
                  <a:pt x="610" y="23"/>
                  <a:pt x="610" y="23"/>
                </a:cubicBezTo>
                <a:cubicBezTo>
                  <a:pt x="610" y="22"/>
                  <a:pt x="611" y="22"/>
                  <a:pt x="612" y="21"/>
                </a:cubicBezTo>
                <a:cubicBezTo>
                  <a:pt x="611" y="21"/>
                  <a:pt x="611" y="21"/>
                  <a:pt x="611" y="21"/>
                </a:cubicBezTo>
                <a:cubicBezTo>
                  <a:pt x="611" y="22"/>
                  <a:pt x="610" y="21"/>
                  <a:pt x="610" y="22"/>
                </a:cubicBezTo>
                <a:cubicBezTo>
                  <a:pt x="610" y="18"/>
                  <a:pt x="610" y="18"/>
                  <a:pt x="610" y="18"/>
                </a:cubicBezTo>
                <a:cubicBezTo>
                  <a:pt x="610" y="19"/>
                  <a:pt x="610" y="20"/>
                  <a:pt x="609" y="20"/>
                </a:cubicBezTo>
                <a:cubicBezTo>
                  <a:pt x="606" y="18"/>
                  <a:pt x="610" y="15"/>
                  <a:pt x="606" y="15"/>
                </a:cubicBezTo>
                <a:cubicBezTo>
                  <a:pt x="606" y="15"/>
                  <a:pt x="606" y="15"/>
                  <a:pt x="606" y="15"/>
                </a:cubicBezTo>
                <a:cubicBezTo>
                  <a:pt x="606" y="15"/>
                  <a:pt x="606" y="15"/>
                  <a:pt x="606" y="15"/>
                </a:cubicBezTo>
                <a:cubicBezTo>
                  <a:pt x="605" y="15"/>
                  <a:pt x="605" y="15"/>
                  <a:pt x="605" y="15"/>
                </a:cubicBezTo>
                <a:cubicBezTo>
                  <a:pt x="605" y="15"/>
                  <a:pt x="605" y="15"/>
                  <a:pt x="604" y="14"/>
                </a:cubicBezTo>
                <a:cubicBezTo>
                  <a:pt x="604" y="14"/>
                  <a:pt x="603" y="13"/>
                  <a:pt x="603" y="13"/>
                </a:cubicBezTo>
                <a:cubicBezTo>
                  <a:pt x="602" y="13"/>
                  <a:pt x="602" y="14"/>
                  <a:pt x="601" y="15"/>
                </a:cubicBezTo>
                <a:cubicBezTo>
                  <a:pt x="603" y="18"/>
                  <a:pt x="599" y="19"/>
                  <a:pt x="596" y="19"/>
                </a:cubicBezTo>
                <a:cubicBezTo>
                  <a:pt x="595" y="17"/>
                  <a:pt x="595" y="18"/>
                  <a:pt x="594" y="16"/>
                </a:cubicBezTo>
                <a:cubicBezTo>
                  <a:pt x="596" y="16"/>
                  <a:pt x="596" y="16"/>
                  <a:pt x="596" y="16"/>
                </a:cubicBezTo>
                <a:cubicBezTo>
                  <a:pt x="593" y="11"/>
                  <a:pt x="593" y="11"/>
                  <a:pt x="593" y="11"/>
                </a:cubicBezTo>
                <a:cubicBezTo>
                  <a:pt x="593" y="13"/>
                  <a:pt x="592" y="14"/>
                  <a:pt x="591" y="14"/>
                </a:cubicBezTo>
                <a:cubicBezTo>
                  <a:pt x="591" y="14"/>
                  <a:pt x="590" y="13"/>
                  <a:pt x="590" y="13"/>
                </a:cubicBezTo>
                <a:cubicBezTo>
                  <a:pt x="589" y="13"/>
                  <a:pt x="589" y="13"/>
                  <a:pt x="589" y="13"/>
                </a:cubicBezTo>
                <a:cubicBezTo>
                  <a:pt x="588" y="13"/>
                  <a:pt x="588" y="13"/>
                  <a:pt x="587" y="14"/>
                </a:cubicBezTo>
                <a:cubicBezTo>
                  <a:pt x="587" y="14"/>
                  <a:pt x="587" y="14"/>
                  <a:pt x="587" y="14"/>
                </a:cubicBezTo>
                <a:cubicBezTo>
                  <a:pt x="588" y="14"/>
                  <a:pt x="588" y="15"/>
                  <a:pt x="589" y="16"/>
                </a:cubicBezTo>
                <a:cubicBezTo>
                  <a:pt x="589" y="16"/>
                  <a:pt x="588" y="17"/>
                  <a:pt x="587" y="17"/>
                </a:cubicBezTo>
                <a:cubicBezTo>
                  <a:pt x="586" y="16"/>
                  <a:pt x="586" y="16"/>
                  <a:pt x="586" y="16"/>
                </a:cubicBezTo>
                <a:cubicBezTo>
                  <a:pt x="585" y="17"/>
                  <a:pt x="585" y="17"/>
                  <a:pt x="585" y="17"/>
                </a:cubicBezTo>
                <a:cubicBezTo>
                  <a:pt x="584" y="16"/>
                  <a:pt x="583" y="15"/>
                  <a:pt x="583" y="13"/>
                </a:cubicBezTo>
                <a:cubicBezTo>
                  <a:pt x="582" y="13"/>
                  <a:pt x="582" y="12"/>
                  <a:pt x="582" y="12"/>
                </a:cubicBezTo>
                <a:cubicBezTo>
                  <a:pt x="581" y="12"/>
                  <a:pt x="581" y="13"/>
                  <a:pt x="580" y="14"/>
                </a:cubicBezTo>
                <a:cubicBezTo>
                  <a:pt x="580" y="14"/>
                  <a:pt x="579" y="15"/>
                  <a:pt x="579" y="15"/>
                </a:cubicBezTo>
                <a:cubicBezTo>
                  <a:pt x="578" y="15"/>
                  <a:pt x="578" y="15"/>
                  <a:pt x="578" y="15"/>
                </a:cubicBezTo>
                <a:cubicBezTo>
                  <a:pt x="578" y="15"/>
                  <a:pt x="578" y="15"/>
                  <a:pt x="578" y="15"/>
                </a:cubicBezTo>
                <a:cubicBezTo>
                  <a:pt x="577" y="16"/>
                  <a:pt x="577" y="19"/>
                  <a:pt x="575" y="19"/>
                </a:cubicBezTo>
                <a:cubicBezTo>
                  <a:pt x="575" y="19"/>
                  <a:pt x="574" y="19"/>
                  <a:pt x="574" y="19"/>
                </a:cubicBezTo>
                <a:cubicBezTo>
                  <a:pt x="575" y="20"/>
                  <a:pt x="573" y="20"/>
                  <a:pt x="572" y="21"/>
                </a:cubicBezTo>
                <a:cubicBezTo>
                  <a:pt x="571" y="20"/>
                  <a:pt x="571" y="21"/>
                  <a:pt x="571" y="20"/>
                </a:cubicBezTo>
                <a:cubicBezTo>
                  <a:pt x="570" y="19"/>
                  <a:pt x="571" y="19"/>
                  <a:pt x="571" y="19"/>
                </a:cubicBezTo>
                <a:cubicBezTo>
                  <a:pt x="570" y="18"/>
                  <a:pt x="570" y="18"/>
                  <a:pt x="570" y="18"/>
                </a:cubicBezTo>
                <a:cubicBezTo>
                  <a:pt x="571" y="15"/>
                  <a:pt x="570" y="12"/>
                  <a:pt x="570" y="8"/>
                </a:cubicBezTo>
                <a:cubicBezTo>
                  <a:pt x="569" y="8"/>
                  <a:pt x="569" y="8"/>
                  <a:pt x="569" y="8"/>
                </a:cubicBezTo>
                <a:cubicBezTo>
                  <a:pt x="568" y="11"/>
                  <a:pt x="568" y="11"/>
                  <a:pt x="568" y="11"/>
                </a:cubicBezTo>
                <a:cubicBezTo>
                  <a:pt x="567" y="10"/>
                  <a:pt x="567" y="10"/>
                  <a:pt x="567" y="10"/>
                </a:cubicBezTo>
                <a:cubicBezTo>
                  <a:pt x="567" y="10"/>
                  <a:pt x="567" y="10"/>
                  <a:pt x="567" y="10"/>
                </a:cubicBezTo>
                <a:cubicBezTo>
                  <a:pt x="563" y="12"/>
                  <a:pt x="562" y="11"/>
                  <a:pt x="560" y="13"/>
                </a:cubicBezTo>
                <a:cubicBezTo>
                  <a:pt x="558" y="11"/>
                  <a:pt x="558" y="11"/>
                  <a:pt x="558" y="11"/>
                </a:cubicBezTo>
                <a:cubicBezTo>
                  <a:pt x="558" y="11"/>
                  <a:pt x="559" y="10"/>
                  <a:pt x="559" y="10"/>
                </a:cubicBezTo>
                <a:cubicBezTo>
                  <a:pt x="559" y="10"/>
                  <a:pt x="559" y="10"/>
                  <a:pt x="559" y="10"/>
                </a:cubicBezTo>
                <a:cubicBezTo>
                  <a:pt x="560" y="7"/>
                  <a:pt x="555" y="6"/>
                  <a:pt x="554" y="4"/>
                </a:cubicBezTo>
                <a:cubicBezTo>
                  <a:pt x="553" y="3"/>
                  <a:pt x="553" y="3"/>
                  <a:pt x="553" y="3"/>
                </a:cubicBezTo>
                <a:cubicBezTo>
                  <a:pt x="552" y="3"/>
                  <a:pt x="552" y="5"/>
                  <a:pt x="550" y="6"/>
                </a:cubicBezTo>
                <a:cubicBezTo>
                  <a:pt x="546" y="5"/>
                  <a:pt x="546" y="5"/>
                  <a:pt x="546" y="5"/>
                </a:cubicBezTo>
                <a:cubicBezTo>
                  <a:pt x="547" y="6"/>
                  <a:pt x="547" y="6"/>
                  <a:pt x="547" y="6"/>
                </a:cubicBezTo>
                <a:cubicBezTo>
                  <a:pt x="546" y="6"/>
                  <a:pt x="545" y="8"/>
                  <a:pt x="544" y="8"/>
                </a:cubicBezTo>
                <a:cubicBezTo>
                  <a:pt x="544" y="8"/>
                  <a:pt x="544" y="7"/>
                  <a:pt x="544" y="7"/>
                </a:cubicBezTo>
                <a:cubicBezTo>
                  <a:pt x="544" y="8"/>
                  <a:pt x="544" y="8"/>
                  <a:pt x="544" y="8"/>
                </a:cubicBezTo>
                <a:cubicBezTo>
                  <a:pt x="544" y="8"/>
                  <a:pt x="543" y="9"/>
                  <a:pt x="543" y="9"/>
                </a:cubicBezTo>
                <a:cubicBezTo>
                  <a:pt x="542" y="9"/>
                  <a:pt x="542" y="9"/>
                  <a:pt x="542" y="9"/>
                </a:cubicBezTo>
                <a:cubicBezTo>
                  <a:pt x="540" y="8"/>
                  <a:pt x="542" y="7"/>
                  <a:pt x="543" y="6"/>
                </a:cubicBezTo>
                <a:cubicBezTo>
                  <a:pt x="541" y="5"/>
                  <a:pt x="541" y="5"/>
                  <a:pt x="541" y="5"/>
                </a:cubicBezTo>
                <a:cubicBezTo>
                  <a:pt x="541" y="6"/>
                  <a:pt x="542" y="7"/>
                  <a:pt x="540" y="7"/>
                </a:cubicBezTo>
                <a:cubicBezTo>
                  <a:pt x="540" y="7"/>
                  <a:pt x="540" y="7"/>
                  <a:pt x="540" y="7"/>
                </a:cubicBezTo>
                <a:cubicBezTo>
                  <a:pt x="540" y="7"/>
                  <a:pt x="540" y="7"/>
                  <a:pt x="539" y="7"/>
                </a:cubicBezTo>
                <a:cubicBezTo>
                  <a:pt x="540" y="9"/>
                  <a:pt x="540" y="9"/>
                  <a:pt x="540" y="9"/>
                </a:cubicBezTo>
                <a:cubicBezTo>
                  <a:pt x="540" y="9"/>
                  <a:pt x="540" y="9"/>
                  <a:pt x="540" y="9"/>
                </a:cubicBezTo>
                <a:cubicBezTo>
                  <a:pt x="540" y="9"/>
                  <a:pt x="539" y="9"/>
                  <a:pt x="539" y="9"/>
                </a:cubicBezTo>
                <a:cubicBezTo>
                  <a:pt x="538" y="9"/>
                  <a:pt x="538" y="10"/>
                  <a:pt x="538" y="10"/>
                </a:cubicBezTo>
                <a:cubicBezTo>
                  <a:pt x="538" y="10"/>
                  <a:pt x="537" y="10"/>
                  <a:pt x="537" y="9"/>
                </a:cubicBezTo>
                <a:cubicBezTo>
                  <a:pt x="537" y="9"/>
                  <a:pt x="539" y="9"/>
                  <a:pt x="539" y="8"/>
                </a:cubicBezTo>
                <a:cubicBezTo>
                  <a:pt x="539" y="8"/>
                  <a:pt x="538" y="7"/>
                  <a:pt x="538" y="7"/>
                </a:cubicBezTo>
                <a:cubicBezTo>
                  <a:pt x="537" y="7"/>
                  <a:pt x="537" y="8"/>
                  <a:pt x="536" y="8"/>
                </a:cubicBezTo>
                <a:cubicBezTo>
                  <a:pt x="536" y="9"/>
                  <a:pt x="535" y="9"/>
                  <a:pt x="535" y="9"/>
                </a:cubicBezTo>
                <a:cubicBezTo>
                  <a:pt x="535" y="9"/>
                  <a:pt x="535" y="9"/>
                  <a:pt x="535" y="9"/>
                </a:cubicBezTo>
                <a:cubicBezTo>
                  <a:pt x="536" y="9"/>
                  <a:pt x="536" y="9"/>
                  <a:pt x="536" y="9"/>
                </a:cubicBezTo>
                <a:cubicBezTo>
                  <a:pt x="536" y="11"/>
                  <a:pt x="535" y="15"/>
                  <a:pt x="532" y="16"/>
                </a:cubicBezTo>
                <a:cubicBezTo>
                  <a:pt x="530" y="13"/>
                  <a:pt x="530" y="13"/>
                  <a:pt x="530" y="13"/>
                </a:cubicBezTo>
                <a:cubicBezTo>
                  <a:pt x="529" y="14"/>
                  <a:pt x="532" y="15"/>
                  <a:pt x="530" y="15"/>
                </a:cubicBezTo>
                <a:cubicBezTo>
                  <a:pt x="527" y="11"/>
                  <a:pt x="529" y="10"/>
                  <a:pt x="528" y="5"/>
                </a:cubicBezTo>
                <a:cubicBezTo>
                  <a:pt x="527" y="6"/>
                  <a:pt x="527" y="6"/>
                  <a:pt x="527" y="6"/>
                </a:cubicBezTo>
                <a:cubicBezTo>
                  <a:pt x="526" y="4"/>
                  <a:pt x="526" y="4"/>
                  <a:pt x="526" y="4"/>
                </a:cubicBezTo>
                <a:cubicBezTo>
                  <a:pt x="526" y="5"/>
                  <a:pt x="526" y="7"/>
                  <a:pt x="524" y="8"/>
                </a:cubicBezTo>
                <a:cubicBezTo>
                  <a:pt x="523" y="6"/>
                  <a:pt x="523" y="6"/>
                  <a:pt x="523" y="6"/>
                </a:cubicBezTo>
                <a:cubicBezTo>
                  <a:pt x="520" y="7"/>
                  <a:pt x="520" y="7"/>
                  <a:pt x="520" y="7"/>
                </a:cubicBezTo>
                <a:cubicBezTo>
                  <a:pt x="522" y="9"/>
                  <a:pt x="519" y="10"/>
                  <a:pt x="519" y="11"/>
                </a:cubicBezTo>
                <a:cubicBezTo>
                  <a:pt x="519" y="11"/>
                  <a:pt x="519" y="11"/>
                  <a:pt x="519" y="11"/>
                </a:cubicBezTo>
                <a:cubicBezTo>
                  <a:pt x="519" y="11"/>
                  <a:pt x="519" y="11"/>
                  <a:pt x="519" y="11"/>
                </a:cubicBezTo>
                <a:cubicBezTo>
                  <a:pt x="518" y="12"/>
                  <a:pt x="518" y="12"/>
                  <a:pt x="518" y="12"/>
                </a:cubicBezTo>
                <a:cubicBezTo>
                  <a:pt x="518" y="12"/>
                  <a:pt x="518" y="12"/>
                  <a:pt x="518" y="12"/>
                </a:cubicBezTo>
                <a:cubicBezTo>
                  <a:pt x="516" y="15"/>
                  <a:pt x="516" y="15"/>
                  <a:pt x="516" y="15"/>
                </a:cubicBezTo>
                <a:cubicBezTo>
                  <a:pt x="514" y="15"/>
                  <a:pt x="514" y="15"/>
                  <a:pt x="514" y="15"/>
                </a:cubicBezTo>
                <a:cubicBezTo>
                  <a:pt x="513" y="13"/>
                  <a:pt x="514" y="10"/>
                  <a:pt x="514" y="9"/>
                </a:cubicBezTo>
                <a:cubicBezTo>
                  <a:pt x="510" y="7"/>
                  <a:pt x="510" y="7"/>
                  <a:pt x="510" y="7"/>
                </a:cubicBezTo>
                <a:cubicBezTo>
                  <a:pt x="510" y="11"/>
                  <a:pt x="510" y="11"/>
                  <a:pt x="510" y="11"/>
                </a:cubicBezTo>
                <a:cubicBezTo>
                  <a:pt x="510" y="11"/>
                  <a:pt x="510" y="11"/>
                  <a:pt x="510" y="11"/>
                </a:cubicBezTo>
                <a:cubicBezTo>
                  <a:pt x="509" y="11"/>
                  <a:pt x="509" y="11"/>
                  <a:pt x="508" y="11"/>
                </a:cubicBezTo>
                <a:cubicBezTo>
                  <a:pt x="508" y="11"/>
                  <a:pt x="507" y="11"/>
                  <a:pt x="506" y="11"/>
                </a:cubicBezTo>
                <a:cubicBezTo>
                  <a:pt x="505" y="11"/>
                  <a:pt x="505" y="11"/>
                  <a:pt x="504" y="11"/>
                </a:cubicBezTo>
                <a:cubicBezTo>
                  <a:pt x="504" y="10"/>
                  <a:pt x="504" y="10"/>
                  <a:pt x="504" y="10"/>
                </a:cubicBezTo>
                <a:cubicBezTo>
                  <a:pt x="503" y="10"/>
                  <a:pt x="503" y="10"/>
                  <a:pt x="503" y="10"/>
                </a:cubicBezTo>
                <a:cubicBezTo>
                  <a:pt x="502" y="8"/>
                  <a:pt x="502" y="8"/>
                  <a:pt x="502" y="8"/>
                </a:cubicBezTo>
                <a:cubicBezTo>
                  <a:pt x="501" y="9"/>
                  <a:pt x="501" y="9"/>
                  <a:pt x="501" y="9"/>
                </a:cubicBezTo>
                <a:cubicBezTo>
                  <a:pt x="500" y="7"/>
                  <a:pt x="497" y="7"/>
                  <a:pt x="497" y="5"/>
                </a:cubicBezTo>
                <a:cubicBezTo>
                  <a:pt x="495" y="5"/>
                  <a:pt x="495" y="5"/>
                  <a:pt x="495" y="5"/>
                </a:cubicBezTo>
                <a:cubicBezTo>
                  <a:pt x="497" y="5"/>
                  <a:pt x="497" y="5"/>
                  <a:pt x="497" y="5"/>
                </a:cubicBezTo>
                <a:cubicBezTo>
                  <a:pt x="497" y="7"/>
                  <a:pt x="497" y="7"/>
                  <a:pt x="497" y="7"/>
                </a:cubicBezTo>
                <a:cubicBezTo>
                  <a:pt x="495" y="8"/>
                  <a:pt x="495" y="8"/>
                  <a:pt x="495" y="8"/>
                </a:cubicBezTo>
                <a:cubicBezTo>
                  <a:pt x="497" y="10"/>
                  <a:pt x="494" y="11"/>
                  <a:pt x="494" y="13"/>
                </a:cubicBezTo>
                <a:cubicBezTo>
                  <a:pt x="493" y="12"/>
                  <a:pt x="493" y="12"/>
                  <a:pt x="492" y="12"/>
                </a:cubicBezTo>
                <a:cubicBezTo>
                  <a:pt x="491" y="12"/>
                  <a:pt x="491" y="14"/>
                  <a:pt x="490" y="15"/>
                </a:cubicBezTo>
                <a:cubicBezTo>
                  <a:pt x="487" y="14"/>
                  <a:pt x="488" y="11"/>
                  <a:pt x="487" y="11"/>
                </a:cubicBezTo>
                <a:cubicBezTo>
                  <a:pt x="486" y="11"/>
                  <a:pt x="486" y="11"/>
                  <a:pt x="486" y="11"/>
                </a:cubicBezTo>
                <a:cubicBezTo>
                  <a:pt x="485" y="11"/>
                  <a:pt x="487" y="13"/>
                  <a:pt x="486" y="14"/>
                </a:cubicBezTo>
                <a:cubicBezTo>
                  <a:pt x="485" y="14"/>
                  <a:pt x="485" y="14"/>
                  <a:pt x="485" y="14"/>
                </a:cubicBezTo>
                <a:cubicBezTo>
                  <a:pt x="487" y="17"/>
                  <a:pt x="487" y="17"/>
                  <a:pt x="487" y="17"/>
                </a:cubicBezTo>
                <a:cubicBezTo>
                  <a:pt x="486" y="17"/>
                  <a:pt x="486" y="17"/>
                  <a:pt x="486" y="17"/>
                </a:cubicBezTo>
                <a:cubicBezTo>
                  <a:pt x="485" y="17"/>
                  <a:pt x="485" y="16"/>
                  <a:pt x="485" y="15"/>
                </a:cubicBezTo>
                <a:cubicBezTo>
                  <a:pt x="485" y="16"/>
                  <a:pt x="484" y="17"/>
                  <a:pt x="483" y="17"/>
                </a:cubicBezTo>
                <a:cubicBezTo>
                  <a:pt x="482" y="17"/>
                  <a:pt x="482" y="17"/>
                  <a:pt x="482" y="17"/>
                </a:cubicBezTo>
                <a:cubicBezTo>
                  <a:pt x="481" y="18"/>
                  <a:pt x="481" y="18"/>
                  <a:pt x="481" y="18"/>
                </a:cubicBezTo>
                <a:cubicBezTo>
                  <a:pt x="481" y="18"/>
                  <a:pt x="481" y="18"/>
                  <a:pt x="481" y="18"/>
                </a:cubicBezTo>
                <a:cubicBezTo>
                  <a:pt x="480" y="19"/>
                  <a:pt x="480" y="19"/>
                  <a:pt x="480" y="19"/>
                </a:cubicBezTo>
                <a:cubicBezTo>
                  <a:pt x="480" y="19"/>
                  <a:pt x="478" y="18"/>
                  <a:pt x="478" y="17"/>
                </a:cubicBezTo>
                <a:cubicBezTo>
                  <a:pt x="477" y="18"/>
                  <a:pt x="477" y="18"/>
                  <a:pt x="477" y="18"/>
                </a:cubicBezTo>
                <a:cubicBezTo>
                  <a:pt x="470" y="17"/>
                  <a:pt x="479" y="10"/>
                  <a:pt x="472" y="10"/>
                </a:cubicBezTo>
                <a:cubicBezTo>
                  <a:pt x="471" y="10"/>
                  <a:pt x="471" y="10"/>
                  <a:pt x="471" y="10"/>
                </a:cubicBezTo>
                <a:cubicBezTo>
                  <a:pt x="471" y="11"/>
                  <a:pt x="470" y="11"/>
                  <a:pt x="471" y="11"/>
                </a:cubicBezTo>
                <a:cubicBezTo>
                  <a:pt x="472" y="13"/>
                  <a:pt x="470" y="13"/>
                  <a:pt x="469" y="13"/>
                </a:cubicBezTo>
                <a:cubicBezTo>
                  <a:pt x="469" y="13"/>
                  <a:pt x="469" y="13"/>
                  <a:pt x="469" y="13"/>
                </a:cubicBezTo>
                <a:cubicBezTo>
                  <a:pt x="468" y="16"/>
                  <a:pt x="464" y="13"/>
                  <a:pt x="465" y="16"/>
                </a:cubicBezTo>
                <a:cubicBezTo>
                  <a:pt x="463" y="15"/>
                  <a:pt x="463" y="15"/>
                  <a:pt x="463" y="15"/>
                </a:cubicBezTo>
                <a:cubicBezTo>
                  <a:pt x="464" y="14"/>
                  <a:pt x="463" y="13"/>
                  <a:pt x="463" y="12"/>
                </a:cubicBezTo>
                <a:cubicBezTo>
                  <a:pt x="463" y="12"/>
                  <a:pt x="463" y="12"/>
                  <a:pt x="462" y="12"/>
                </a:cubicBezTo>
                <a:cubicBezTo>
                  <a:pt x="462" y="12"/>
                  <a:pt x="461" y="12"/>
                  <a:pt x="461" y="11"/>
                </a:cubicBezTo>
                <a:cubicBezTo>
                  <a:pt x="460" y="11"/>
                  <a:pt x="460" y="11"/>
                  <a:pt x="459" y="11"/>
                </a:cubicBezTo>
                <a:cubicBezTo>
                  <a:pt x="459" y="11"/>
                  <a:pt x="459" y="11"/>
                  <a:pt x="459" y="11"/>
                </a:cubicBezTo>
                <a:cubicBezTo>
                  <a:pt x="459" y="13"/>
                  <a:pt x="453" y="14"/>
                  <a:pt x="455" y="16"/>
                </a:cubicBezTo>
                <a:cubicBezTo>
                  <a:pt x="450" y="15"/>
                  <a:pt x="450" y="15"/>
                  <a:pt x="450" y="15"/>
                </a:cubicBezTo>
                <a:cubicBezTo>
                  <a:pt x="448" y="14"/>
                  <a:pt x="447" y="12"/>
                  <a:pt x="449" y="10"/>
                </a:cubicBezTo>
                <a:cubicBezTo>
                  <a:pt x="446" y="8"/>
                  <a:pt x="449" y="2"/>
                  <a:pt x="446" y="2"/>
                </a:cubicBezTo>
                <a:cubicBezTo>
                  <a:pt x="446" y="2"/>
                  <a:pt x="446" y="2"/>
                  <a:pt x="446" y="2"/>
                </a:cubicBezTo>
                <a:cubicBezTo>
                  <a:pt x="444" y="5"/>
                  <a:pt x="443" y="7"/>
                  <a:pt x="441" y="10"/>
                </a:cubicBezTo>
                <a:cubicBezTo>
                  <a:pt x="444" y="10"/>
                  <a:pt x="440" y="13"/>
                  <a:pt x="442" y="14"/>
                </a:cubicBezTo>
                <a:cubicBezTo>
                  <a:pt x="442" y="14"/>
                  <a:pt x="441" y="14"/>
                  <a:pt x="441" y="14"/>
                </a:cubicBezTo>
                <a:cubicBezTo>
                  <a:pt x="441" y="14"/>
                  <a:pt x="441" y="14"/>
                  <a:pt x="440" y="13"/>
                </a:cubicBezTo>
                <a:cubicBezTo>
                  <a:pt x="437" y="14"/>
                  <a:pt x="437" y="14"/>
                  <a:pt x="437" y="14"/>
                </a:cubicBezTo>
                <a:cubicBezTo>
                  <a:pt x="438" y="15"/>
                  <a:pt x="438" y="15"/>
                  <a:pt x="438" y="15"/>
                </a:cubicBezTo>
                <a:cubicBezTo>
                  <a:pt x="437" y="15"/>
                  <a:pt x="437" y="15"/>
                  <a:pt x="436" y="15"/>
                </a:cubicBezTo>
                <a:cubicBezTo>
                  <a:pt x="432" y="15"/>
                  <a:pt x="438" y="9"/>
                  <a:pt x="437" y="8"/>
                </a:cubicBezTo>
                <a:cubicBezTo>
                  <a:pt x="436" y="6"/>
                  <a:pt x="434" y="5"/>
                  <a:pt x="433" y="5"/>
                </a:cubicBezTo>
                <a:cubicBezTo>
                  <a:pt x="432" y="5"/>
                  <a:pt x="432" y="5"/>
                  <a:pt x="431" y="6"/>
                </a:cubicBezTo>
                <a:cubicBezTo>
                  <a:pt x="431" y="6"/>
                  <a:pt x="431" y="6"/>
                  <a:pt x="431" y="7"/>
                </a:cubicBezTo>
                <a:cubicBezTo>
                  <a:pt x="431" y="7"/>
                  <a:pt x="431" y="8"/>
                  <a:pt x="430" y="8"/>
                </a:cubicBezTo>
                <a:cubicBezTo>
                  <a:pt x="430" y="8"/>
                  <a:pt x="430" y="8"/>
                  <a:pt x="430" y="8"/>
                </a:cubicBezTo>
                <a:cubicBezTo>
                  <a:pt x="430" y="8"/>
                  <a:pt x="430" y="8"/>
                  <a:pt x="429" y="8"/>
                </a:cubicBezTo>
                <a:cubicBezTo>
                  <a:pt x="429" y="8"/>
                  <a:pt x="429" y="8"/>
                  <a:pt x="429" y="7"/>
                </a:cubicBezTo>
                <a:cubicBezTo>
                  <a:pt x="427" y="8"/>
                  <a:pt x="429" y="8"/>
                  <a:pt x="428" y="10"/>
                </a:cubicBezTo>
                <a:cubicBezTo>
                  <a:pt x="424" y="8"/>
                  <a:pt x="424" y="8"/>
                  <a:pt x="424" y="8"/>
                </a:cubicBezTo>
                <a:cubicBezTo>
                  <a:pt x="426" y="7"/>
                  <a:pt x="426" y="7"/>
                  <a:pt x="426" y="7"/>
                </a:cubicBezTo>
                <a:cubicBezTo>
                  <a:pt x="425" y="6"/>
                  <a:pt x="422" y="5"/>
                  <a:pt x="423" y="2"/>
                </a:cubicBezTo>
                <a:cubicBezTo>
                  <a:pt x="423" y="2"/>
                  <a:pt x="422" y="2"/>
                  <a:pt x="422" y="2"/>
                </a:cubicBezTo>
                <a:cubicBezTo>
                  <a:pt x="421" y="2"/>
                  <a:pt x="419" y="2"/>
                  <a:pt x="419" y="0"/>
                </a:cubicBezTo>
              </a:path>
            </a:pathLst>
          </a:custGeom>
          <a:gradFill rotWithShape="1">
            <a:gsLst>
              <a:gs pos="0">
                <a:srgbClr val="656667"/>
              </a:gs>
              <a:gs pos="100000">
                <a:srgbClr val="262626"/>
              </a:gs>
            </a:gsLst>
            <a:path path="rect">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 name="Freeform 112"/>
          <p:cNvSpPr>
            <a:spLocks noEditPoints="1" noChangeArrowheads="1"/>
          </p:cNvSpPr>
          <p:nvPr/>
        </p:nvSpPr>
        <p:spPr bwMode="auto">
          <a:xfrm>
            <a:off x="4552950" y="4464050"/>
            <a:ext cx="1198563" cy="1111250"/>
          </a:xfrm>
          <a:custGeom>
            <a:avLst/>
            <a:gdLst>
              <a:gd name="T0" fmla="*/ 229696 w 694"/>
              <a:gd name="T1" fmla="*/ 955951 h 644"/>
              <a:gd name="T2" fmla="*/ 1155387 w 694"/>
              <a:gd name="T3" fmla="*/ 381345 h 644"/>
              <a:gd name="T4" fmla="*/ 778893 w 694"/>
              <a:gd name="T5" fmla="*/ 17255 h 644"/>
              <a:gd name="T6" fmla="*/ 485297 w 694"/>
              <a:gd name="T7" fmla="*/ 1040503 h 644"/>
              <a:gd name="T8" fmla="*/ 305685 w 694"/>
              <a:gd name="T9" fmla="*/ 1014620 h 644"/>
              <a:gd name="T10" fmla="*/ 922237 w 694"/>
              <a:gd name="T11" fmla="*/ 921440 h 644"/>
              <a:gd name="T12" fmla="*/ 1096668 w 694"/>
              <a:gd name="T13" fmla="*/ 842065 h 644"/>
              <a:gd name="T14" fmla="*/ 1124300 w 694"/>
              <a:gd name="T15" fmla="*/ 686766 h 644"/>
              <a:gd name="T16" fmla="*/ 36268 w 694"/>
              <a:gd name="T17" fmla="*/ 586685 h 644"/>
              <a:gd name="T18" fmla="*/ 1129482 w 694"/>
              <a:gd name="T19" fmla="*/ 427935 h 644"/>
              <a:gd name="T20" fmla="*/ 1112211 w 694"/>
              <a:gd name="T21" fmla="*/ 307147 h 644"/>
              <a:gd name="T22" fmla="*/ 986138 w 694"/>
              <a:gd name="T23" fmla="*/ 139769 h 644"/>
              <a:gd name="T24" fmla="*/ 442121 w 694"/>
              <a:gd name="T25" fmla="*/ 82826 h 644"/>
              <a:gd name="T26" fmla="*/ 362678 w 694"/>
              <a:gd name="T27" fmla="*/ 74198 h 644"/>
              <a:gd name="T28" fmla="*/ 780620 w 694"/>
              <a:gd name="T29" fmla="*/ 22432 h 644"/>
              <a:gd name="T30" fmla="*/ 616552 w 694"/>
              <a:gd name="T31" fmla="*/ 74198 h 644"/>
              <a:gd name="T32" fmla="*/ 545743 w 694"/>
              <a:gd name="T33" fmla="*/ 75924 h 644"/>
              <a:gd name="T34" fmla="*/ 487024 w 694"/>
              <a:gd name="T35" fmla="*/ 65571 h 644"/>
              <a:gd name="T36" fmla="*/ 409307 w 694"/>
              <a:gd name="T37" fmla="*/ 60394 h 644"/>
              <a:gd name="T38" fmla="*/ 367859 w 694"/>
              <a:gd name="T39" fmla="*/ 43139 h 644"/>
              <a:gd name="T40" fmla="*/ 286688 w 694"/>
              <a:gd name="T41" fmla="*/ 108709 h 644"/>
              <a:gd name="T42" fmla="*/ 267691 w 694"/>
              <a:gd name="T43" fmla="*/ 179457 h 644"/>
              <a:gd name="T44" fmla="*/ 221061 w 694"/>
              <a:gd name="T45" fmla="*/ 215693 h 644"/>
              <a:gd name="T46" fmla="*/ 170977 w 694"/>
              <a:gd name="T47" fmla="*/ 248478 h 644"/>
              <a:gd name="T48" fmla="*/ 107076 w 694"/>
              <a:gd name="T49" fmla="*/ 296793 h 644"/>
              <a:gd name="T50" fmla="*/ 88079 w 694"/>
              <a:gd name="T51" fmla="*/ 383071 h 644"/>
              <a:gd name="T52" fmla="*/ 44903 w 694"/>
              <a:gd name="T53" fmla="*/ 441739 h 644"/>
              <a:gd name="T54" fmla="*/ 6908 w 694"/>
              <a:gd name="T55" fmla="*/ 534918 h 644"/>
              <a:gd name="T56" fmla="*/ 25906 w 694"/>
              <a:gd name="T57" fmla="*/ 603940 h 644"/>
              <a:gd name="T58" fmla="*/ 17270 w 694"/>
              <a:gd name="T59" fmla="*/ 653981 h 644"/>
              <a:gd name="T60" fmla="*/ 53538 w 694"/>
              <a:gd name="T61" fmla="*/ 721277 h 644"/>
              <a:gd name="T62" fmla="*/ 69081 w 694"/>
              <a:gd name="T63" fmla="*/ 774769 h 644"/>
              <a:gd name="T64" fmla="*/ 94987 w 694"/>
              <a:gd name="T65" fmla="*/ 833437 h 644"/>
              <a:gd name="T66" fmla="*/ 141617 w 694"/>
              <a:gd name="T67" fmla="*/ 874850 h 644"/>
              <a:gd name="T68" fmla="*/ 202063 w 694"/>
              <a:gd name="T69" fmla="*/ 912813 h 644"/>
              <a:gd name="T70" fmla="*/ 245239 w 694"/>
              <a:gd name="T71" fmla="*/ 950775 h 644"/>
              <a:gd name="T72" fmla="*/ 324683 w 694"/>
              <a:gd name="T73" fmla="*/ 1011169 h 644"/>
              <a:gd name="T74" fmla="*/ 369586 w 694"/>
              <a:gd name="T75" fmla="*/ 1037052 h 644"/>
              <a:gd name="T76" fmla="*/ 459392 w 694"/>
              <a:gd name="T77" fmla="*/ 1031875 h 644"/>
              <a:gd name="T78" fmla="*/ 523292 w 694"/>
              <a:gd name="T79" fmla="*/ 1073288 h 644"/>
              <a:gd name="T80" fmla="*/ 568195 w 694"/>
              <a:gd name="T81" fmla="*/ 1080190 h 644"/>
              <a:gd name="T82" fmla="*/ 644184 w 694"/>
              <a:gd name="T83" fmla="*/ 1095720 h 644"/>
              <a:gd name="T84" fmla="*/ 732263 w 694"/>
              <a:gd name="T85" fmla="*/ 1062935 h 644"/>
              <a:gd name="T86" fmla="*/ 796164 w 694"/>
              <a:gd name="T87" fmla="*/ 976658 h 644"/>
              <a:gd name="T88" fmla="*/ 875607 w 694"/>
              <a:gd name="T89" fmla="*/ 959402 h 644"/>
              <a:gd name="T90" fmla="*/ 936054 w 694"/>
              <a:gd name="T91" fmla="*/ 949049 h 644"/>
              <a:gd name="T92" fmla="*/ 991319 w 694"/>
              <a:gd name="T93" fmla="*/ 893832 h 644"/>
              <a:gd name="T94" fmla="*/ 1065581 w 694"/>
              <a:gd name="T95" fmla="*/ 866223 h 644"/>
              <a:gd name="T96" fmla="*/ 1112211 w 694"/>
              <a:gd name="T97" fmla="*/ 781671 h 644"/>
              <a:gd name="T98" fmla="*/ 1150206 w 694"/>
              <a:gd name="T99" fmla="*/ 712649 h 644"/>
              <a:gd name="T100" fmla="*/ 1172657 w 694"/>
              <a:gd name="T101" fmla="*/ 657432 h 644"/>
              <a:gd name="T102" fmla="*/ 1174385 w 694"/>
              <a:gd name="T103" fmla="*/ 584959 h 644"/>
              <a:gd name="T104" fmla="*/ 1179566 w 694"/>
              <a:gd name="T105" fmla="*/ 514212 h 644"/>
              <a:gd name="T106" fmla="*/ 1141571 w 694"/>
              <a:gd name="T107" fmla="*/ 443465 h 644"/>
              <a:gd name="T108" fmla="*/ 1138117 w 694"/>
              <a:gd name="T109" fmla="*/ 383071 h 644"/>
              <a:gd name="T110" fmla="*/ 1122573 w 694"/>
              <a:gd name="T111" fmla="*/ 322677 h 644"/>
              <a:gd name="T112" fmla="*/ 1098395 w 694"/>
              <a:gd name="T113" fmla="*/ 224321 h 644"/>
              <a:gd name="T114" fmla="*/ 1041403 w 694"/>
              <a:gd name="T115" fmla="*/ 143220 h 644"/>
              <a:gd name="T116" fmla="*/ 955051 w 694"/>
              <a:gd name="T117" fmla="*/ 143220 h 644"/>
              <a:gd name="T118" fmla="*/ 917056 w 694"/>
              <a:gd name="T119" fmla="*/ 94905 h 644"/>
              <a:gd name="T120" fmla="*/ 847975 w 694"/>
              <a:gd name="T121" fmla="*/ 41413 h 644"/>
              <a:gd name="T122" fmla="*/ 775439 w 694"/>
              <a:gd name="T123" fmla="*/ 18981 h 644"/>
              <a:gd name="T124" fmla="*/ 704631 w 694"/>
              <a:gd name="T125" fmla="*/ 27609 h 6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94"/>
              <a:gd name="T190" fmla="*/ 0 h 644"/>
              <a:gd name="T191" fmla="*/ 694 w 694"/>
              <a:gd name="T192" fmla="*/ 644 h 64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94" h="644">
                <a:moveTo>
                  <a:pt x="397" y="638"/>
                </a:moveTo>
                <a:cubicBezTo>
                  <a:pt x="397" y="638"/>
                  <a:pt x="398" y="638"/>
                  <a:pt x="398" y="638"/>
                </a:cubicBezTo>
                <a:cubicBezTo>
                  <a:pt x="398" y="638"/>
                  <a:pt x="397" y="638"/>
                  <a:pt x="397" y="638"/>
                </a:cubicBezTo>
                <a:moveTo>
                  <a:pt x="381" y="633"/>
                </a:moveTo>
                <a:cubicBezTo>
                  <a:pt x="381" y="634"/>
                  <a:pt x="381" y="634"/>
                  <a:pt x="381" y="635"/>
                </a:cubicBezTo>
                <a:cubicBezTo>
                  <a:pt x="384" y="633"/>
                  <a:pt x="381" y="634"/>
                  <a:pt x="381" y="633"/>
                </a:cubicBezTo>
                <a:moveTo>
                  <a:pt x="381" y="633"/>
                </a:moveTo>
                <a:cubicBezTo>
                  <a:pt x="381" y="633"/>
                  <a:pt x="381" y="633"/>
                  <a:pt x="381" y="633"/>
                </a:cubicBezTo>
                <a:cubicBezTo>
                  <a:pt x="381" y="633"/>
                  <a:pt x="381" y="633"/>
                  <a:pt x="381" y="633"/>
                </a:cubicBezTo>
                <a:moveTo>
                  <a:pt x="301" y="623"/>
                </a:moveTo>
                <a:cubicBezTo>
                  <a:pt x="301" y="623"/>
                  <a:pt x="301" y="623"/>
                  <a:pt x="301" y="623"/>
                </a:cubicBezTo>
                <a:cubicBezTo>
                  <a:pt x="301" y="623"/>
                  <a:pt x="301" y="623"/>
                  <a:pt x="301" y="623"/>
                </a:cubicBezTo>
                <a:moveTo>
                  <a:pt x="303" y="622"/>
                </a:moveTo>
                <a:cubicBezTo>
                  <a:pt x="303" y="622"/>
                  <a:pt x="303" y="622"/>
                  <a:pt x="303" y="622"/>
                </a:cubicBezTo>
                <a:cubicBezTo>
                  <a:pt x="303" y="622"/>
                  <a:pt x="303" y="622"/>
                  <a:pt x="303" y="622"/>
                </a:cubicBezTo>
                <a:cubicBezTo>
                  <a:pt x="303" y="622"/>
                  <a:pt x="303" y="622"/>
                  <a:pt x="303" y="622"/>
                </a:cubicBezTo>
                <a:moveTo>
                  <a:pt x="296" y="618"/>
                </a:moveTo>
                <a:cubicBezTo>
                  <a:pt x="296" y="619"/>
                  <a:pt x="296" y="619"/>
                  <a:pt x="296" y="619"/>
                </a:cubicBezTo>
                <a:cubicBezTo>
                  <a:pt x="296" y="618"/>
                  <a:pt x="296" y="618"/>
                  <a:pt x="296" y="618"/>
                </a:cubicBezTo>
                <a:moveTo>
                  <a:pt x="288" y="614"/>
                </a:moveTo>
                <a:cubicBezTo>
                  <a:pt x="288" y="614"/>
                  <a:pt x="288" y="615"/>
                  <a:pt x="288" y="615"/>
                </a:cubicBezTo>
                <a:cubicBezTo>
                  <a:pt x="288" y="614"/>
                  <a:pt x="288" y="614"/>
                  <a:pt x="288" y="614"/>
                </a:cubicBezTo>
                <a:moveTo>
                  <a:pt x="460" y="587"/>
                </a:moveTo>
                <a:cubicBezTo>
                  <a:pt x="460" y="587"/>
                  <a:pt x="460" y="588"/>
                  <a:pt x="460" y="588"/>
                </a:cubicBezTo>
                <a:cubicBezTo>
                  <a:pt x="460" y="588"/>
                  <a:pt x="460" y="587"/>
                  <a:pt x="460" y="587"/>
                </a:cubicBezTo>
                <a:moveTo>
                  <a:pt x="488" y="559"/>
                </a:moveTo>
                <a:cubicBezTo>
                  <a:pt x="488" y="559"/>
                  <a:pt x="488" y="559"/>
                  <a:pt x="488" y="559"/>
                </a:cubicBezTo>
                <a:cubicBezTo>
                  <a:pt x="488" y="559"/>
                  <a:pt x="488" y="559"/>
                  <a:pt x="488" y="559"/>
                </a:cubicBezTo>
                <a:cubicBezTo>
                  <a:pt x="488" y="559"/>
                  <a:pt x="488" y="559"/>
                  <a:pt x="488" y="559"/>
                </a:cubicBezTo>
                <a:moveTo>
                  <a:pt x="133" y="553"/>
                </a:moveTo>
                <a:cubicBezTo>
                  <a:pt x="133" y="554"/>
                  <a:pt x="133" y="554"/>
                  <a:pt x="133" y="554"/>
                </a:cubicBezTo>
                <a:cubicBezTo>
                  <a:pt x="133" y="554"/>
                  <a:pt x="133" y="554"/>
                  <a:pt x="133" y="554"/>
                </a:cubicBezTo>
                <a:cubicBezTo>
                  <a:pt x="133" y="554"/>
                  <a:pt x="133" y="554"/>
                  <a:pt x="133" y="553"/>
                </a:cubicBezTo>
                <a:moveTo>
                  <a:pt x="462" y="552"/>
                </a:moveTo>
                <a:cubicBezTo>
                  <a:pt x="462" y="552"/>
                  <a:pt x="462" y="552"/>
                  <a:pt x="462" y="552"/>
                </a:cubicBezTo>
                <a:cubicBezTo>
                  <a:pt x="462" y="552"/>
                  <a:pt x="462" y="552"/>
                  <a:pt x="462" y="552"/>
                </a:cubicBezTo>
                <a:cubicBezTo>
                  <a:pt x="462" y="552"/>
                  <a:pt x="462" y="552"/>
                  <a:pt x="462" y="552"/>
                </a:cubicBezTo>
                <a:moveTo>
                  <a:pt x="125" y="547"/>
                </a:moveTo>
                <a:cubicBezTo>
                  <a:pt x="125" y="547"/>
                  <a:pt x="125" y="547"/>
                  <a:pt x="125" y="547"/>
                </a:cubicBezTo>
                <a:cubicBezTo>
                  <a:pt x="125" y="547"/>
                  <a:pt x="125" y="547"/>
                  <a:pt x="126" y="547"/>
                </a:cubicBezTo>
                <a:cubicBezTo>
                  <a:pt x="125" y="547"/>
                  <a:pt x="125" y="547"/>
                  <a:pt x="125" y="547"/>
                </a:cubicBezTo>
                <a:moveTo>
                  <a:pt x="638" y="457"/>
                </a:moveTo>
                <a:cubicBezTo>
                  <a:pt x="638" y="457"/>
                  <a:pt x="639" y="458"/>
                  <a:pt x="639" y="458"/>
                </a:cubicBezTo>
                <a:cubicBezTo>
                  <a:pt x="639" y="458"/>
                  <a:pt x="639" y="457"/>
                  <a:pt x="638" y="457"/>
                </a:cubicBezTo>
                <a:moveTo>
                  <a:pt x="683" y="392"/>
                </a:moveTo>
                <a:cubicBezTo>
                  <a:pt x="682" y="393"/>
                  <a:pt x="682" y="393"/>
                  <a:pt x="683" y="393"/>
                </a:cubicBezTo>
                <a:cubicBezTo>
                  <a:pt x="683" y="393"/>
                  <a:pt x="683" y="392"/>
                  <a:pt x="683" y="392"/>
                </a:cubicBezTo>
                <a:moveTo>
                  <a:pt x="5" y="379"/>
                </a:moveTo>
                <a:cubicBezTo>
                  <a:pt x="5" y="380"/>
                  <a:pt x="5" y="380"/>
                  <a:pt x="5" y="380"/>
                </a:cubicBezTo>
                <a:cubicBezTo>
                  <a:pt x="5" y="380"/>
                  <a:pt x="5" y="379"/>
                  <a:pt x="5" y="379"/>
                </a:cubicBezTo>
                <a:moveTo>
                  <a:pt x="3" y="377"/>
                </a:moveTo>
                <a:cubicBezTo>
                  <a:pt x="3" y="377"/>
                  <a:pt x="3" y="377"/>
                  <a:pt x="3" y="377"/>
                </a:cubicBezTo>
                <a:cubicBezTo>
                  <a:pt x="3" y="377"/>
                  <a:pt x="3" y="377"/>
                  <a:pt x="3" y="377"/>
                </a:cubicBezTo>
                <a:cubicBezTo>
                  <a:pt x="3" y="377"/>
                  <a:pt x="3" y="377"/>
                  <a:pt x="3" y="377"/>
                </a:cubicBezTo>
                <a:moveTo>
                  <a:pt x="691" y="370"/>
                </a:moveTo>
                <a:cubicBezTo>
                  <a:pt x="691" y="370"/>
                  <a:pt x="691" y="370"/>
                  <a:pt x="691" y="370"/>
                </a:cubicBezTo>
                <a:cubicBezTo>
                  <a:pt x="691" y="370"/>
                  <a:pt x="691" y="370"/>
                  <a:pt x="691" y="370"/>
                </a:cubicBezTo>
                <a:moveTo>
                  <a:pt x="685" y="349"/>
                </a:moveTo>
                <a:cubicBezTo>
                  <a:pt x="685" y="350"/>
                  <a:pt x="685" y="350"/>
                  <a:pt x="685" y="350"/>
                </a:cubicBezTo>
                <a:cubicBezTo>
                  <a:pt x="685" y="350"/>
                  <a:pt x="685" y="350"/>
                  <a:pt x="685" y="349"/>
                </a:cubicBezTo>
                <a:moveTo>
                  <a:pt x="669" y="221"/>
                </a:moveTo>
                <a:cubicBezTo>
                  <a:pt x="669" y="221"/>
                  <a:pt x="669" y="221"/>
                  <a:pt x="669" y="221"/>
                </a:cubicBezTo>
                <a:cubicBezTo>
                  <a:pt x="669" y="221"/>
                  <a:pt x="669" y="221"/>
                  <a:pt x="669" y="221"/>
                </a:cubicBezTo>
                <a:moveTo>
                  <a:pt x="104" y="143"/>
                </a:moveTo>
                <a:cubicBezTo>
                  <a:pt x="105" y="144"/>
                  <a:pt x="105" y="144"/>
                  <a:pt x="105" y="144"/>
                </a:cubicBezTo>
                <a:cubicBezTo>
                  <a:pt x="104" y="144"/>
                  <a:pt x="104" y="143"/>
                  <a:pt x="104" y="143"/>
                </a:cubicBezTo>
                <a:moveTo>
                  <a:pt x="636" y="142"/>
                </a:moveTo>
                <a:cubicBezTo>
                  <a:pt x="637" y="142"/>
                  <a:pt x="637" y="142"/>
                  <a:pt x="638" y="143"/>
                </a:cubicBezTo>
                <a:cubicBezTo>
                  <a:pt x="637" y="142"/>
                  <a:pt x="637" y="142"/>
                  <a:pt x="636" y="142"/>
                </a:cubicBezTo>
                <a:moveTo>
                  <a:pt x="111" y="132"/>
                </a:moveTo>
                <a:cubicBezTo>
                  <a:pt x="111" y="132"/>
                  <a:pt x="111" y="132"/>
                  <a:pt x="111" y="132"/>
                </a:cubicBezTo>
                <a:cubicBezTo>
                  <a:pt x="111" y="132"/>
                  <a:pt x="111" y="132"/>
                  <a:pt x="111" y="132"/>
                </a:cubicBezTo>
                <a:moveTo>
                  <a:pt x="131" y="121"/>
                </a:moveTo>
                <a:cubicBezTo>
                  <a:pt x="132" y="121"/>
                  <a:pt x="132" y="121"/>
                  <a:pt x="132" y="121"/>
                </a:cubicBezTo>
                <a:cubicBezTo>
                  <a:pt x="131" y="121"/>
                  <a:pt x="131" y="121"/>
                  <a:pt x="131" y="121"/>
                </a:cubicBezTo>
                <a:moveTo>
                  <a:pt x="139" y="111"/>
                </a:moveTo>
                <a:cubicBezTo>
                  <a:pt x="139" y="111"/>
                  <a:pt x="139" y="111"/>
                  <a:pt x="139" y="111"/>
                </a:cubicBezTo>
                <a:cubicBezTo>
                  <a:pt x="139" y="111"/>
                  <a:pt x="139" y="111"/>
                  <a:pt x="139" y="111"/>
                </a:cubicBezTo>
                <a:cubicBezTo>
                  <a:pt x="139" y="111"/>
                  <a:pt x="139" y="111"/>
                  <a:pt x="139" y="111"/>
                </a:cubicBezTo>
                <a:moveTo>
                  <a:pt x="355" y="39"/>
                </a:moveTo>
                <a:cubicBezTo>
                  <a:pt x="355" y="39"/>
                  <a:pt x="355" y="40"/>
                  <a:pt x="355" y="40"/>
                </a:cubicBezTo>
                <a:cubicBezTo>
                  <a:pt x="355" y="39"/>
                  <a:pt x="355" y="39"/>
                  <a:pt x="355" y="39"/>
                </a:cubicBezTo>
                <a:moveTo>
                  <a:pt x="352" y="37"/>
                </a:moveTo>
                <a:cubicBezTo>
                  <a:pt x="352" y="37"/>
                  <a:pt x="352" y="37"/>
                  <a:pt x="352" y="38"/>
                </a:cubicBezTo>
                <a:cubicBezTo>
                  <a:pt x="352" y="37"/>
                  <a:pt x="352" y="37"/>
                  <a:pt x="352" y="37"/>
                </a:cubicBezTo>
                <a:moveTo>
                  <a:pt x="281" y="26"/>
                </a:moveTo>
                <a:cubicBezTo>
                  <a:pt x="281" y="26"/>
                  <a:pt x="281" y="26"/>
                  <a:pt x="281" y="26"/>
                </a:cubicBezTo>
                <a:cubicBezTo>
                  <a:pt x="281" y="26"/>
                  <a:pt x="281" y="26"/>
                  <a:pt x="281" y="26"/>
                </a:cubicBezTo>
                <a:moveTo>
                  <a:pt x="447" y="16"/>
                </a:moveTo>
                <a:cubicBezTo>
                  <a:pt x="446" y="17"/>
                  <a:pt x="446" y="17"/>
                  <a:pt x="446" y="17"/>
                </a:cubicBezTo>
                <a:cubicBezTo>
                  <a:pt x="447" y="16"/>
                  <a:pt x="447" y="16"/>
                  <a:pt x="447" y="16"/>
                </a:cubicBezTo>
                <a:moveTo>
                  <a:pt x="451" y="10"/>
                </a:moveTo>
                <a:cubicBezTo>
                  <a:pt x="451" y="10"/>
                  <a:pt x="451" y="10"/>
                  <a:pt x="451" y="10"/>
                </a:cubicBezTo>
                <a:cubicBezTo>
                  <a:pt x="451" y="10"/>
                  <a:pt x="451" y="10"/>
                  <a:pt x="451" y="10"/>
                </a:cubicBezTo>
                <a:moveTo>
                  <a:pt x="409" y="9"/>
                </a:moveTo>
                <a:cubicBezTo>
                  <a:pt x="409" y="9"/>
                  <a:pt x="409" y="10"/>
                  <a:pt x="409" y="10"/>
                </a:cubicBezTo>
                <a:cubicBezTo>
                  <a:pt x="409" y="9"/>
                  <a:pt x="409" y="9"/>
                  <a:pt x="409" y="9"/>
                </a:cubicBezTo>
                <a:moveTo>
                  <a:pt x="412" y="626"/>
                </a:moveTo>
                <a:cubicBezTo>
                  <a:pt x="414" y="625"/>
                  <a:pt x="414" y="625"/>
                  <a:pt x="414" y="625"/>
                </a:cubicBezTo>
                <a:cubicBezTo>
                  <a:pt x="414" y="624"/>
                  <a:pt x="414" y="624"/>
                  <a:pt x="414" y="624"/>
                </a:cubicBezTo>
                <a:cubicBezTo>
                  <a:pt x="415" y="625"/>
                  <a:pt x="415" y="625"/>
                  <a:pt x="415" y="625"/>
                </a:cubicBezTo>
                <a:cubicBezTo>
                  <a:pt x="414" y="625"/>
                  <a:pt x="414" y="625"/>
                  <a:pt x="414" y="625"/>
                </a:cubicBezTo>
                <a:cubicBezTo>
                  <a:pt x="415" y="626"/>
                  <a:pt x="415" y="626"/>
                  <a:pt x="415" y="626"/>
                </a:cubicBezTo>
                <a:cubicBezTo>
                  <a:pt x="412" y="626"/>
                  <a:pt x="412" y="626"/>
                  <a:pt x="412" y="626"/>
                </a:cubicBezTo>
                <a:moveTo>
                  <a:pt x="352" y="626"/>
                </a:moveTo>
                <a:cubicBezTo>
                  <a:pt x="351" y="624"/>
                  <a:pt x="351" y="624"/>
                  <a:pt x="351" y="624"/>
                </a:cubicBezTo>
                <a:cubicBezTo>
                  <a:pt x="351" y="623"/>
                  <a:pt x="351" y="623"/>
                  <a:pt x="351" y="623"/>
                </a:cubicBezTo>
                <a:cubicBezTo>
                  <a:pt x="352" y="626"/>
                  <a:pt x="352" y="626"/>
                  <a:pt x="352" y="626"/>
                </a:cubicBezTo>
                <a:moveTo>
                  <a:pt x="329" y="625"/>
                </a:moveTo>
                <a:cubicBezTo>
                  <a:pt x="331" y="623"/>
                  <a:pt x="329" y="620"/>
                  <a:pt x="328" y="619"/>
                </a:cubicBezTo>
                <a:cubicBezTo>
                  <a:pt x="329" y="619"/>
                  <a:pt x="330" y="620"/>
                  <a:pt x="331" y="621"/>
                </a:cubicBezTo>
                <a:cubicBezTo>
                  <a:pt x="329" y="626"/>
                  <a:pt x="329" y="626"/>
                  <a:pt x="329" y="626"/>
                </a:cubicBezTo>
                <a:cubicBezTo>
                  <a:pt x="328" y="623"/>
                  <a:pt x="328" y="623"/>
                  <a:pt x="328" y="623"/>
                </a:cubicBezTo>
                <a:cubicBezTo>
                  <a:pt x="326" y="625"/>
                  <a:pt x="326" y="625"/>
                  <a:pt x="326" y="625"/>
                </a:cubicBezTo>
                <a:cubicBezTo>
                  <a:pt x="327" y="623"/>
                  <a:pt x="325" y="623"/>
                  <a:pt x="323" y="623"/>
                </a:cubicBezTo>
                <a:cubicBezTo>
                  <a:pt x="324" y="623"/>
                  <a:pt x="324" y="622"/>
                  <a:pt x="324" y="621"/>
                </a:cubicBezTo>
                <a:cubicBezTo>
                  <a:pt x="324" y="620"/>
                  <a:pt x="323" y="620"/>
                  <a:pt x="323" y="620"/>
                </a:cubicBezTo>
                <a:cubicBezTo>
                  <a:pt x="324" y="620"/>
                  <a:pt x="324" y="620"/>
                  <a:pt x="324" y="621"/>
                </a:cubicBezTo>
                <a:cubicBezTo>
                  <a:pt x="326" y="622"/>
                  <a:pt x="328" y="621"/>
                  <a:pt x="329" y="625"/>
                </a:cubicBezTo>
                <a:moveTo>
                  <a:pt x="326" y="619"/>
                </a:moveTo>
                <a:cubicBezTo>
                  <a:pt x="325" y="618"/>
                  <a:pt x="325" y="618"/>
                  <a:pt x="325" y="618"/>
                </a:cubicBezTo>
                <a:cubicBezTo>
                  <a:pt x="325" y="615"/>
                  <a:pt x="325" y="615"/>
                  <a:pt x="325" y="615"/>
                </a:cubicBezTo>
                <a:cubicBezTo>
                  <a:pt x="326" y="619"/>
                  <a:pt x="326" y="619"/>
                  <a:pt x="326" y="619"/>
                </a:cubicBezTo>
                <a:moveTo>
                  <a:pt x="281" y="603"/>
                </a:moveTo>
                <a:cubicBezTo>
                  <a:pt x="280" y="600"/>
                  <a:pt x="280" y="600"/>
                  <a:pt x="280" y="600"/>
                </a:cubicBezTo>
                <a:cubicBezTo>
                  <a:pt x="281" y="600"/>
                  <a:pt x="281" y="600"/>
                  <a:pt x="281" y="600"/>
                </a:cubicBezTo>
                <a:cubicBezTo>
                  <a:pt x="281" y="603"/>
                  <a:pt x="281" y="603"/>
                  <a:pt x="281" y="603"/>
                </a:cubicBezTo>
                <a:moveTo>
                  <a:pt x="214" y="597"/>
                </a:moveTo>
                <a:cubicBezTo>
                  <a:pt x="214" y="596"/>
                  <a:pt x="214" y="596"/>
                  <a:pt x="214" y="596"/>
                </a:cubicBezTo>
                <a:cubicBezTo>
                  <a:pt x="216" y="595"/>
                  <a:pt x="216" y="595"/>
                  <a:pt x="216" y="595"/>
                </a:cubicBezTo>
                <a:cubicBezTo>
                  <a:pt x="214" y="597"/>
                  <a:pt x="214" y="597"/>
                  <a:pt x="214" y="597"/>
                </a:cubicBezTo>
                <a:moveTo>
                  <a:pt x="221" y="595"/>
                </a:moveTo>
                <a:cubicBezTo>
                  <a:pt x="221" y="594"/>
                  <a:pt x="222" y="594"/>
                  <a:pt x="222" y="593"/>
                </a:cubicBezTo>
                <a:cubicBezTo>
                  <a:pt x="223" y="595"/>
                  <a:pt x="223" y="595"/>
                  <a:pt x="223" y="595"/>
                </a:cubicBezTo>
                <a:cubicBezTo>
                  <a:pt x="221" y="595"/>
                  <a:pt x="221" y="595"/>
                  <a:pt x="221" y="595"/>
                </a:cubicBezTo>
                <a:moveTo>
                  <a:pt x="246" y="594"/>
                </a:moveTo>
                <a:cubicBezTo>
                  <a:pt x="246" y="593"/>
                  <a:pt x="246" y="593"/>
                  <a:pt x="246" y="593"/>
                </a:cubicBezTo>
                <a:cubicBezTo>
                  <a:pt x="248" y="593"/>
                  <a:pt x="248" y="593"/>
                  <a:pt x="248" y="593"/>
                </a:cubicBezTo>
                <a:cubicBezTo>
                  <a:pt x="248" y="594"/>
                  <a:pt x="248" y="594"/>
                  <a:pt x="248" y="594"/>
                </a:cubicBezTo>
                <a:cubicBezTo>
                  <a:pt x="246" y="594"/>
                  <a:pt x="246" y="594"/>
                  <a:pt x="246" y="594"/>
                </a:cubicBezTo>
                <a:moveTo>
                  <a:pt x="216" y="592"/>
                </a:moveTo>
                <a:cubicBezTo>
                  <a:pt x="217" y="590"/>
                  <a:pt x="217" y="590"/>
                  <a:pt x="217" y="590"/>
                </a:cubicBezTo>
                <a:cubicBezTo>
                  <a:pt x="217" y="592"/>
                  <a:pt x="217" y="592"/>
                  <a:pt x="217" y="592"/>
                </a:cubicBezTo>
                <a:cubicBezTo>
                  <a:pt x="218" y="592"/>
                  <a:pt x="218" y="592"/>
                  <a:pt x="218" y="592"/>
                </a:cubicBezTo>
                <a:cubicBezTo>
                  <a:pt x="217" y="592"/>
                  <a:pt x="217" y="592"/>
                  <a:pt x="217" y="592"/>
                </a:cubicBezTo>
                <a:cubicBezTo>
                  <a:pt x="217" y="592"/>
                  <a:pt x="217" y="592"/>
                  <a:pt x="217" y="592"/>
                </a:cubicBezTo>
                <a:cubicBezTo>
                  <a:pt x="216" y="592"/>
                  <a:pt x="216" y="592"/>
                  <a:pt x="216" y="592"/>
                </a:cubicBezTo>
                <a:moveTo>
                  <a:pt x="264" y="591"/>
                </a:moveTo>
                <a:cubicBezTo>
                  <a:pt x="264" y="590"/>
                  <a:pt x="264" y="590"/>
                  <a:pt x="265" y="590"/>
                </a:cubicBezTo>
                <a:cubicBezTo>
                  <a:pt x="265" y="589"/>
                  <a:pt x="265" y="589"/>
                  <a:pt x="265" y="589"/>
                </a:cubicBezTo>
                <a:cubicBezTo>
                  <a:pt x="265" y="589"/>
                  <a:pt x="265" y="589"/>
                  <a:pt x="265" y="590"/>
                </a:cubicBezTo>
                <a:cubicBezTo>
                  <a:pt x="265" y="590"/>
                  <a:pt x="265" y="590"/>
                  <a:pt x="265" y="590"/>
                </a:cubicBezTo>
                <a:cubicBezTo>
                  <a:pt x="265" y="590"/>
                  <a:pt x="265" y="590"/>
                  <a:pt x="266" y="591"/>
                </a:cubicBezTo>
                <a:cubicBezTo>
                  <a:pt x="264" y="591"/>
                  <a:pt x="264" y="591"/>
                  <a:pt x="264" y="591"/>
                </a:cubicBezTo>
                <a:moveTo>
                  <a:pt x="177" y="588"/>
                </a:moveTo>
                <a:cubicBezTo>
                  <a:pt x="175" y="586"/>
                  <a:pt x="175" y="586"/>
                  <a:pt x="175" y="586"/>
                </a:cubicBezTo>
                <a:cubicBezTo>
                  <a:pt x="175" y="585"/>
                  <a:pt x="175" y="585"/>
                  <a:pt x="175" y="585"/>
                </a:cubicBezTo>
                <a:cubicBezTo>
                  <a:pt x="177" y="588"/>
                  <a:pt x="177" y="588"/>
                  <a:pt x="177" y="588"/>
                </a:cubicBezTo>
                <a:moveTo>
                  <a:pt x="211" y="586"/>
                </a:moveTo>
                <a:cubicBezTo>
                  <a:pt x="209" y="586"/>
                  <a:pt x="209" y="583"/>
                  <a:pt x="210" y="582"/>
                </a:cubicBezTo>
                <a:cubicBezTo>
                  <a:pt x="213" y="582"/>
                  <a:pt x="209" y="585"/>
                  <a:pt x="211" y="586"/>
                </a:cubicBezTo>
                <a:cubicBezTo>
                  <a:pt x="211" y="586"/>
                  <a:pt x="211" y="586"/>
                  <a:pt x="211" y="586"/>
                </a:cubicBezTo>
                <a:moveTo>
                  <a:pt x="156" y="571"/>
                </a:moveTo>
                <a:cubicBezTo>
                  <a:pt x="156" y="571"/>
                  <a:pt x="156" y="571"/>
                  <a:pt x="156" y="571"/>
                </a:cubicBezTo>
                <a:moveTo>
                  <a:pt x="150" y="554"/>
                </a:moveTo>
                <a:cubicBezTo>
                  <a:pt x="150" y="553"/>
                  <a:pt x="150" y="553"/>
                  <a:pt x="150" y="553"/>
                </a:cubicBezTo>
                <a:cubicBezTo>
                  <a:pt x="149" y="552"/>
                  <a:pt x="146" y="550"/>
                  <a:pt x="149" y="549"/>
                </a:cubicBezTo>
                <a:cubicBezTo>
                  <a:pt x="146" y="552"/>
                  <a:pt x="151" y="551"/>
                  <a:pt x="150" y="553"/>
                </a:cubicBezTo>
                <a:cubicBezTo>
                  <a:pt x="151" y="554"/>
                  <a:pt x="151" y="554"/>
                  <a:pt x="150" y="554"/>
                </a:cubicBezTo>
                <a:moveTo>
                  <a:pt x="128" y="543"/>
                </a:moveTo>
                <a:cubicBezTo>
                  <a:pt x="127" y="543"/>
                  <a:pt x="126" y="543"/>
                  <a:pt x="126" y="542"/>
                </a:cubicBezTo>
                <a:cubicBezTo>
                  <a:pt x="127" y="543"/>
                  <a:pt x="127" y="543"/>
                  <a:pt x="128" y="543"/>
                </a:cubicBezTo>
                <a:moveTo>
                  <a:pt x="558" y="542"/>
                </a:moveTo>
                <a:cubicBezTo>
                  <a:pt x="558" y="541"/>
                  <a:pt x="558" y="541"/>
                  <a:pt x="559" y="540"/>
                </a:cubicBezTo>
                <a:cubicBezTo>
                  <a:pt x="560" y="540"/>
                  <a:pt x="560" y="541"/>
                  <a:pt x="560" y="541"/>
                </a:cubicBezTo>
                <a:cubicBezTo>
                  <a:pt x="558" y="542"/>
                  <a:pt x="558" y="542"/>
                  <a:pt x="558" y="542"/>
                </a:cubicBezTo>
                <a:moveTo>
                  <a:pt x="126" y="542"/>
                </a:moveTo>
                <a:cubicBezTo>
                  <a:pt x="125" y="542"/>
                  <a:pt x="124" y="541"/>
                  <a:pt x="124" y="539"/>
                </a:cubicBezTo>
                <a:cubicBezTo>
                  <a:pt x="126" y="540"/>
                  <a:pt x="125" y="542"/>
                  <a:pt x="126" y="542"/>
                </a:cubicBezTo>
                <a:moveTo>
                  <a:pt x="122" y="538"/>
                </a:moveTo>
                <a:cubicBezTo>
                  <a:pt x="121" y="535"/>
                  <a:pt x="121" y="535"/>
                  <a:pt x="121" y="535"/>
                </a:cubicBezTo>
                <a:cubicBezTo>
                  <a:pt x="122" y="535"/>
                  <a:pt x="122" y="535"/>
                  <a:pt x="122" y="535"/>
                </a:cubicBezTo>
                <a:cubicBezTo>
                  <a:pt x="122" y="538"/>
                  <a:pt x="122" y="538"/>
                  <a:pt x="122" y="538"/>
                </a:cubicBezTo>
                <a:moveTo>
                  <a:pt x="534" y="537"/>
                </a:moveTo>
                <a:cubicBezTo>
                  <a:pt x="534" y="535"/>
                  <a:pt x="534" y="535"/>
                  <a:pt x="534" y="535"/>
                </a:cubicBezTo>
                <a:cubicBezTo>
                  <a:pt x="534" y="534"/>
                  <a:pt x="534" y="534"/>
                  <a:pt x="534" y="534"/>
                </a:cubicBezTo>
                <a:cubicBezTo>
                  <a:pt x="534" y="537"/>
                  <a:pt x="534" y="537"/>
                  <a:pt x="534" y="537"/>
                </a:cubicBezTo>
                <a:moveTo>
                  <a:pt x="119" y="533"/>
                </a:moveTo>
                <a:cubicBezTo>
                  <a:pt x="118" y="531"/>
                  <a:pt x="121" y="530"/>
                  <a:pt x="122" y="529"/>
                </a:cubicBezTo>
                <a:cubicBezTo>
                  <a:pt x="122" y="530"/>
                  <a:pt x="122" y="530"/>
                  <a:pt x="122" y="530"/>
                </a:cubicBezTo>
                <a:cubicBezTo>
                  <a:pt x="119" y="533"/>
                  <a:pt x="119" y="533"/>
                  <a:pt x="119" y="533"/>
                </a:cubicBezTo>
                <a:moveTo>
                  <a:pt x="526" y="531"/>
                </a:moveTo>
                <a:cubicBezTo>
                  <a:pt x="527" y="530"/>
                  <a:pt x="525" y="529"/>
                  <a:pt x="527" y="529"/>
                </a:cubicBezTo>
                <a:cubicBezTo>
                  <a:pt x="527" y="529"/>
                  <a:pt x="527" y="529"/>
                  <a:pt x="528" y="529"/>
                </a:cubicBezTo>
                <a:cubicBezTo>
                  <a:pt x="528" y="531"/>
                  <a:pt x="527" y="531"/>
                  <a:pt x="526" y="531"/>
                </a:cubicBezTo>
                <a:moveTo>
                  <a:pt x="605" y="514"/>
                </a:moveTo>
                <a:cubicBezTo>
                  <a:pt x="603" y="514"/>
                  <a:pt x="603" y="514"/>
                  <a:pt x="603" y="514"/>
                </a:cubicBezTo>
                <a:cubicBezTo>
                  <a:pt x="604" y="511"/>
                  <a:pt x="604" y="511"/>
                  <a:pt x="604" y="511"/>
                </a:cubicBezTo>
                <a:cubicBezTo>
                  <a:pt x="605" y="514"/>
                  <a:pt x="605" y="514"/>
                  <a:pt x="605" y="514"/>
                </a:cubicBezTo>
                <a:moveTo>
                  <a:pt x="110" y="513"/>
                </a:moveTo>
                <a:cubicBezTo>
                  <a:pt x="108" y="511"/>
                  <a:pt x="112" y="511"/>
                  <a:pt x="111" y="509"/>
                </a:cubicBezTo>
                <a:cubicBezTo>
                  <a:pt x="113" y="511"/>
                  <a:pt x="109" y="511"/>
                  <a:pt x="110" y="513"/>
                </a:cubicBezTo>
                <a:moveTo>
                  <a:pt x="617" y="500"/>
                </a:moveTo>
                <a:cubicBezTo>
                  <a:pt x="617" y="500"/>
                  <a:pt x="617" y="499"/>
                  <a:pt x="617" y="499"/>
                </a:cubicBezTo>
                <a:cubicBezTo>
                  <a:pt x="619" y="494"/>
                  <a:pt x="619" y="494"/>
                  <a:pt x="619" y="494"/>
                </a:cubicBezTo>
                <a:cubicBezTo>
                  <a:pt x="621" y="497"/>
                  <a:pt x="618" y="497"/>
                  <a:pt x="617" y="499"/>
                </a:cubicBezTo>
                <a:cubicBezTo>
                  <a:pt x="617" y="500"/>
                  <a:pt x="617" y="500"/>
                  <a:pt x="617" y="500"/>
                </a:cubicBezTo>
                <a:moveTo>
                  <a:pt x="74" y="498"/>
                </a:moveTo>
                <a:cubicBezTo>
                  <a:pt x="73" y="496"/>
                  <a:pt x="73" y="496"/>
                  <a:pt x="73" y="496"/>
                </a:cubicBezTo>
                <a:cubicBezTo>
                  <a:pt x="74" y="493"/>
                  <a:pt x="74" y="493"/>
                  <a:pt x="74" y="493"/>
                </a:cubicBezTo>
                <a:cubicBezTo>
                  <a:pt x="74" y="498"/>
                  <a:pt x="74" y="498"/>
                  <a:pt x="74" y="498"/>
                </a:cubicBezTo>
                <a:moveTo>
                  <a:pt x="630" y="491"/>
                </a:moveTo>
                <a:cubicBezTo>
                  <a:pt x="630" y="490"/>
                  <a:pt x="630" y="490"/>
                  <a:pt x="630" y="490"/>
                </a:cubicBezTo>
                <a:cubicBezTo>
                  <a:pt x="631" y="490"/>
                  <a:pt x="631" y="490"/>
                  <a:pt x="631" y="490"/>
                </a:cubicBezTo>
                <a:cubicBezTo>
                  <a:pt x="630" y="491"/>
                  <a:pt x="630" y="491"/>
                  <a:pt x="630" y="491"/>
                </a:cubicBezTo>
                <a:moveTo>
                  <a:pt x="635" y="490"/>
                </a:moveTo>
                <a:cubicBezTo>
                  <a:pt x="635" y="490"/>
                  <a:pt x="634" y="489"/>
                  <a:pt x="635" y="488"/>
                </a:cubicBezTo>
                <a:cubicBezTo>
                  <a:pt x="635" y="487"/>
                  <a:pt x="635" y="487"/>
                  <a:pt x="635" y="487"/>
                </a:cubicBezTo>
                <a:cubicBezTo>
                  <a:pt x="636" y="487"/>
                  <a:pt x="635" y="490"/>
                  <a:pt x="636" y="490"/>
                </a:cubicBezTo>
                <a:cubicBezTo>
                  <a:pt x="636" y="490"/>
                  <a:pt x="636" y="490"/>
                  <a:pt x="635" y="490"/>
                </a:cubicBezTo>
                <a:moveTo>
                  <a:pt x="649" y="435"/>
                </a:moveTo>
                <a:cubicBezTo>
                  <a:pt x="649" y="434"/>
                  <a:pt x="649" y="434"/>
                  <a:pt x="649" y="434"/>
                </a:cubicBezTo>
                <a:cubicBezTo>
                  <a:pt x="650" y="435"/>
                  <a:pt x="650" y="435"/>
                  <a:pt x="650" y="435"/>
                </a:cubicBezTo>
                <a:cubicBezTo>
                  <a:pt x="649" y="435"/>
                  <a:pt x="649" y="435"/>
                  <a:pt x="649" y="435"/>
                </a:cubicBezTo>
                <a:moveTo>
                  <a:pt x="26" y="426"/>
                </a:moveTo>
                <a:cubicBezTo>
                  <a:pt x="26" y="426"/>
                  <a:pt x="27" y="425"/>
                  <a:pt x="27" y="425"/>
                </a:cubicBezTo>
                <a:cubicBezTo>
                  <a:pt x="28" y="425"/>
                  <a:pt x="28" y="425"/>
                  <a:pt x="28" y="425"/>
                </a:cubicBezTo>
                <a:cubicBezTo>
                  <a:pt x="28" y="426"/>
                  <a:pt x="28" y="426"/>
                  <a:pt x="28" y="426"/>
                </a:cubicBezTo>
                <a:cubicBezTo>
                  <a:pt x="26" y="426"/>
                  <a:pt x="26" y="426"/>
                  <a:pt x="26" y="426"/>
                </a:cubicBezTo>
                <a:moveTo>
                  <a:pt x="659" y="418"/>
                </a:moveTo>
                <a:cubicBezTo>
                  <a:pt x="657" y="416"/>
                  <a:pt x="657" y="416"/>
                  <a:pt x="657" y="416"/>
                </a:cubicBezTo>
                <a:cubicBezTo>
                  <a:pt x="657" y="414"/>
                  <a:pt x="657" y="414"/>
                  <a:pt x="657" y="414"/>
                </a:cubicBezTo>
                <a:cubicBezTo>
                  <a:pt x="659" y="418"/>
                  <a:pt x="659" y="418"/>
                  <a:pt x="659" y="418"/>
                </a:cubicBezTo>
                <a:moveTo>
                  <a:pt x="656" y="408"/>
                </a:moveTo>
                <a:cubicBezTo>
                  <a:pt x="656" y="408"/>
                  <a:pt x="656" y="408"/>
                  <a:pt x="655" y="408"/>
                </a:cubicBezTo>
                <a:cubicBezTo>
                  <a:pt x="656" y="403"/>
                  <a:pt x="656" y="403"/>
                  <a:pt x="656" y="403"/>
                </a:cubicBezTo>
                <a:cubicBezTo>
                  <a:pt x="658" y="405"/>
                  <a:pt x="658" y="405"/>
                  <a:pt x="658" y="405"/>
                </a:cubicBezTo>
                <a:cubicBezTo>
                  <a:pt x="658" y="405"/>
                  <a:pt x="658" y="405"/>
                  <a:pt x="658" y="405"/>
                </a:cubicBezTo>
                <a:cubicBezTo>
                  <a:pt x="658" y="405"/>
                  <a:pt x="658" y="405"/>
                  <a:pt x="658" y="405"/>
                </a:cubicBezTo>
                <a:cubicBezTo>
                  <a:pt x="658" y="405"/>
                  <a:pt x="658" y="405"/>
                  <a:pt x="658" y="405"/>
                </a:cubicBezTo>
                <a:cubicBezTo>
                  <a:pt x="658" y="406"/>
                  <a:pt x="657" y="408"/>
                  <a:pt x="656" y="408"/>
                </a:cubicBezTo>
                <a:moveTo>
                  <a:pt x="33" y="401"/>
                </a:moveTo>
                <a:cubicBezTo>
                  <a:pt x="34" y="400"/>
                  <a:pt x="34" y="400"/>
                  <a:pt x="34" y="400"/>
                </a:cubicBezTo>
                <a:cubicBezTo>
                  <a:pt x="35" y="400"/>
                  <a:pt x="35" y="400"/>
                  <a:pt x="35" y="400"/>
                </a:cubicBezTo>
                <a:cubicBezTo>
                  <a:pt x="33" y="401"/>
                  <a:pt x="33" y="401"/>
                  <a:pt x="33" y="401"/>
                </a:cubicBezTo>
                <a:moveTo>
                  <a:pt x="653" y="402"/>
                </a:moveTo>
                <a:cubicBezTo>
                  <a:pt x="648" y="398"/>
                  <a:pt x="648" y="398"/>
                  <a:pt x="648" y="398"/>
                </a:cubicBezTo>
                <a:cubicBezTo>
                  <a:pt x="651" y="398"/>
                  <a:pt x="651" y="398"/>
                  <a:pt x="651" y="398"/>
                </a:cubicBezTo>
                <a:cubicBezTo>
                  <a:pt x="653" y="402"/>
                  <a:pt x="653" y="402"/>
                  <a:pt x="653" y="402"/>
                </a:cubicBezTo>
                <a:moveTo>
                  <a:pt x="659" y="396"/>
                </a:moveTo>
                <a:cubicBezTo>
                  <a:pt x="659" y="395"/>
                  <a:pt x="659" y="395"/>
                  <a:pt x="659" y="395"/>
                </a:cubicBezTo>
                <a:cubicBezTo>
                  <a:pt x="659" y="395"/>
                  <a:pt x="659" y="395"/>
                  <a:pt x="659" y="395"/>
                </a:cubicBezTo>
                <a:cubicBezTo>
                  <a:pt x="660" y="395"/>
                  <a:pt x="661" y="396"/>
                  <a:pt x="661" y="396"/>
                </a:cubicBezTo>
                <a:cubicBezTo>
                  <a:pt x="659" y="396"/>
                  <a:pt x="659" y="396"/>
                  <a:pt x="659" y="396"/>
                </a:cubicBezTo>
                <a:moveTo>
                  <a:pt x="29" y="395"/>
                </a:moveTo>
                <a:cubicBezTo>
                  <a:pt x="28" y="395"/>
                  <a:pt x="28" y="395"/>
                  <a:pt x="28" y="395"/>
                </a:cubicBezTo>
                <a:cubicBezTo>
                  <a:pt x="29" y="393"/>
                  <a:pt x="29" y="393"/>
                  <a:pt x="29" y="393"/>
                </a:cubicBezTo>
                <a:cubicBezTo>
                  <a:pt x="29" y="395"/>
                  <a:pt x="29" y="395"/>
                  <a:pt x="29" y="395"/>
                </a:cubicBezTo>
                <a:moveTo>
                  <a:pt x="677" y="393"/>
                </a:moveTo>
                <a:cubicBezTo>
                  <a:pt x="676" y="393"/>
                  <a:pt x="676" y="390"/>
                  <a:pt x="675" y="390"/>
                </a:cubicBezTo>
                <a:cubicBezTo>
                  <a:pt x="675" y="389"/>
                  <a:pt x="676" y="389"/>
                  <a:pt x="676" y="389"/>
                </a:cubicBezTo>
                <a:cubicBezTo>
                  <a:pt x="677" y="389"/>
                  <a:pt x="677" y="391"/>
                  <a:pt x="678" y="392"/>
                </a:cubicBezTo>
                <a:cubicBezTo>
                  <a:pt x="678" y="392"/>
                  <a:pt x="678" y="392"/>
                  <a:pt x="678" y="392"/>
                </a:cubicBezTo>
                <a:cubicBezTo>
                  <a:pt x="677" y="392"/>
                  <a:pt x="677" y="393"/>
                  <a:pt x="677" y="393"/>
                </a:cubicBezTo>
                <a:moveTo>
                  <a:pt x="673" y="383"/>
                </a:moveTo>
                <a:cubicBezTo>
                  <a:pt x="673" y="382"/>
                  <a:pt x="673" y="382"/>
                  <a:pt x="673" y="382"/>
                </a:cubicBezTo>
                <a:cubicBezTo>
                  <a:pt x="674" y="382"/>
                  <a:pt x="674" y="382"/>
                  <a:pt x="674" y="382"/>
                </a:cubicBezTo>
                <a:cubicBezTo>
                  <a:pt x="674" y="383"/>
                  <a:pt x="674" y="383"/>
                  <a:pt x="674" y="383"/>
                </a:cubicBezTo>
                <a:cubicBezTo>
                  <a:pt x="673" y="383"/>
                  <a:pt x="673" y="383"/>
                  <a:pt x="673" y="383"/>
                </a:cubicBezTo>
                <a:moveTo>
                  <a:pt x="7" y="376"/>
                </a:moveTo>
                <a:cubicBezTo>
                  <a:pt x="8" y="375"/>
                  <a:pt x="8" y="375"/>
                  <a:pt x="8" y="375"/>
                </a:cubicBezTo>
                <a:cubicBezTo>
                  <a:pt x="10" y="375"/>
                  <a:pt x="10" y="375"/>
                  <a:pt x="10" y="375"/>
                </a:cubicBezTo>
                <a:cubicBezTo>
                  <a:pt x="7" y="376"/>
                  <a:pt x="7" y="376"/>
                  <a:pt x="7" y="376"/>
                </a:cubicBezTo>
                <a:moveTo>
                  <a:pt x="19" y="349"/>
                </a:moveTo>
                <a:cubicBezTo>
                  <a:pt x="19" y="349"/>
                  <a:pt x="17" y="347"/>
                  <a:pt x="19" y="346"/>
                </a:cubicBezTo>
                <a:cubicBezTo>
                  <a:pt x="20" y="346"/>
                  <a:pt x="19" y="348"/>
                  <a:pt x="19" y="349"/>
                </a:cubicBezTo>
                <a:moveTo>
                  <a:pt x="19" y="343"/>
                </a:moveTo>
                <a:cubicBezTo>
                  <a:pt x="18" y="343"/>
                  <a:pt x="18" y="343"/>
                  <a:pt x="18" y="343"/>
                </a:cubicBezTo>
                <a:cubicBezTo>
                  <a:pt x="21" y="340"/>
                  <a:pt x="21" y="340"/>
                  <a:pt x="21" y="340"/>
                </a:cubicBezTo>
                <a:cubicBezTo>
                  <a:pt x="19" y="343"/>
                  <a:pt x="19" y="343"/>
                  <a:pt x="19" y="343"/>
                </a:cubicBezTo>
                <a:moveTo>
                  <a:pt x="15" y="331"/>
                </a:moveTo>
                <a:cubicBezTo>
                  <a:pt x="16" y="329"/>
                  <a:pt x="16" y="329"/>
                  <a:pt x="16" y="329"/>
                </a:cubicBezTo>
                <a:cubicBezTo>
                  <a:pt x="18" y="329"/>
                  <a:pt x="18" y="329"/>
                  <a:pt x="18" y="329"/>
                </a:cubicBezTo>
                <a:cubicBezTo>
                  <a:pt x="15" y="331"/>
                  <a:pt x="15" y="331"/>
                  <a:pt x="15" y="331"/>
                </a:cubicBezTo>
                <a:moveTo>
                  <a:pt x="9" y="323"/>
                </a:moveTo>
                <a:cubicBezTo>
                  <a:pt x="6" y="318"/>
                  <a:pt x="6" y="318"/>
                  <a:pt x="6" y="318"/>
                </a:cubicBezTo>
                <a:cubicBezTo>
                  <a:pt x="8" y="317"/>
                  <a:pt x="8" y="317"/>
                  <a:pt x="8" y="317"/>
                </a:cubicBezTo>
                <a:cubicBezTo>
                  <a:pt x="9" y="323"/>
                  <a:pt x="9" y="323"/>
                  <a:pt x="9" y="323"/>
                </a:cubicBezTo>
                <a:moveTo>
                  <a:pt x="667" y="317"/>
                </a:moveTo>
                <a:cubicBezTo>
                  <a:pt x="667" y="314"/>
                  <a:pt x="667" y="314"/>
                  <a:pt x="667" y="314"/>
                </a:cubicBezTo>
                <a:cubicBezTo>
                  <a:pt x="668" y="316"/>
                  <a:pt x="668" y="316"/>
                  <a:pt x="668" y="316"/>
                </a:cubicBezTo>
                <a:cubicBezTo>
                  <a:pt x="667" y="317"/>
                  <a:pt x="667" y="317"/>
                  <a:pt x="667" y="317"/>
                </a:cubicBezTo>
                <a:moveTo>
                  <a:pt x="11" y="314"/>
                </a:moveTo>
                <a:cubicBezTo>
                  <a:pt x="9" y="314"/>
                  <a:pt x="9" y="314"/>
                  <a:pt x="9" y="314"/>
                </a:cubicBezTo>
                <a:cubicBezTo>
                  <a:pt x="10" y="313"/>
                  <a:pt x="10" y="312"/>
                  <a:pt x="11" y="312"/>
                </a:cubicBezTo>
                <a:cubicBezTo>
                  <a:pt x="11" y="312"/>
                  <a:pt x="11" y="312"/>
                  <a:pt x="11" y="313"/>
                </a:cubicBezTo>
                <a:cubicBezTo>
                  <a:pt x="11" y="314"/>
                  <a:pt x="11" y="314"/>
                  <a:pt x="11" y="314"/>
                </a:cubicBezTo>
                <a:moveTo>
                  <a:pt x="10" y="307"/>
                </a:moveTo>
                <a:cubicBezTo>
                  <a:pt x="9" y="307"/>
                  <a:pt x="8" y="307"/>
                  <a:pt x="8" y="306"/>
                </a:cubicBezTo>
                <a:cubicBezTo>
                  <a:pt x="10" y="306"/>
                  <a:pt x="10" y="306"/>
                  <a:pt x="10" y="306"/>
                </a:cubicBezTo>
                <a:cubicBezTo>
                  <a:pt x="10" y="307"/>
                  <a:pt x="10" y="307"/>
                  <a:pt x="10" y="307"/>
                </a:cubicBezTo>
                <a:moveTo>
                  <a:pt x="674" y="282"/>
                </a:moveTo>
                <a:cubicBezTo>
                  <a:pt x="673" y="282"/>
                  <a:pt x="672" y="282"/>
                  <a:pt x="672" y="281"/>
                </a:cubicBezTo>
                <a:cubicBezTo>
                  <a:pt x="677" y="280"/>
                  <a:pt x="677" y="280"/>
                  <a:pt x="677" y="280"/>
                </a:cubicBezTo>
                <a:cubicBezTo>
                  <a:pt x="677" y="280"/>
                  <a:pt x="675" y="282"/>
                  <a:pt x="674" y="282"/>
                </a:cubicBezTo>
                <a:moveTo>
                  <a:pt x="671" y="271"/>
                </a:moveTo>
                <a:cubicBezTo>
                  <a:pt x="671" y="270"/>
                  <a:pt x="671" y="270"/>
                  <a:pt x="671" y="270"/>
                </a:cubicBezTo>
                <a:cubicBezTo>
                  <a:pt x="674" y="270"/>
                  <a:pt x="674" y="270"/>
                  <a:pt x="674" y="270"/>
                </a:cubicBezTo>
                <a:cubicBezTo>
                  <a:pt x="671" y="271"/>
                  <a:pt x="671" y="271"/>
                  <a:pt x="671" y="271"/>
                </a:cubicBezTo>
                <a:moveTo>
                  <a:pt x="654" y="248"/>
                </a:moveTo>
                <a:cubicBezTo>
                  <a:pt x="652" y="247"/>
                  <a:pt x="652" y="247"/>
                  <a:pt x="652" y="247"/>
                </a:cubicBezTo>
                <a:cubicBezTo>
                  <a:pt x="652" y="246"/>
                  <a:pt x="652" y="246"/>
                  <a:pt x="652" y="246"/>
                </a:cubicBezTo>
                <a:cubicBezTo>
                  <a:pt x="654" y="248"/>
                  <a:pt x="654" y="248"/>
                  <a:pt x="654" y="248"/>
                </a:cubicBezTo>
                <a:moveTo>
                  <a:pt x="54" y="235"/>
                </a:moveTo>
                <a:cubicBezTo>
                  <a:pt x="54" y="232"/>
                  <a:pt x="54" y="232"/>
                  <a:pt x="54" y="232"/>
                </a:cubicBezTo>
                <a:cubicBezTo>
                  <a:pt x="54" y="231"/>
                  <a:pt x="54" y="231"/>
                  <a:pt x="54" y="231"/>
                </a:cubicBezTo>
                <a:cubicBezTo>
                  <a:pt x="54" y="235"/>
                  <a:pt x="54" y="235"/>
                  <a:pt x="54" y="235"/>
                </a:cubicBezTo>
                <a:moveTo>
                  <a:pt x="659" y="207"/>
                </a:moveTo>
                <a:cubicBezTo>
                  <a:pt x="658" y="207"/>
                  <a:pt x="656" y="206"/>
                  <a:pt x="656" y="205"/>
                </a:cubicBezTo>
                <a:cubicBezTo>
                  <a:pt x="656" y="205"/>
                  <a:pt x="656" y="205"/>
                  <a:pt x="657" y="205"/>
                </a:cubicBezTo>
                <a:cubicBezTo>
                  <a:pt x="657" y="205"/>
                  <a:pt x="658" y="207"/>
                  <a:pt x="659" y="207"/>
                </a:cubicBezTo>
                <a:cubicBezTo>
                  <a:pt x="659" y="207"/>
                  <a:pt x="659" y="207"/>
                  <a:pt x="659" y="207"/>
                </a:cubicBezTo>
                <a:moveTo>
                  <a:pt x="51" y="190"/>
                </a:moveTo>
                <a:cubicBezTo>
                  <a:pt x="51" y="188"/>
                  <a:pt x="51" y="188"/>
                  <a:pt x="51" y="188"/>
                </a:cubicBezTo>
                <a:cubicBezTo>
                  <a:pt x="52" y="190"/>
                  <a:pt x="52" y="190"/>
                  <a:pt x="52" y="190"/>
                </a:cubicBezTo>
                <a:cubicBezTo>
                  <a:pt x="51" y="190"/>
                  <a:pt x="51" y="190"/>
                  <a:pt x="51" y="190"/>
                </a:cubicBezTo>
                <a:moveTo>
                  <a:pt x="60" y="180"/>
                </a:moveTo>
                <a:cubicBezTo>
                  <a:pt x="60" y="180"/>
                  <a:pt x="59" y="180"/>
                  <a:pt x="59" y="179"/>
                </a:cubicBezTo>
                <a:cubicBezTo>
                  <a:pt x="60" y="177"/>
                  <a:pt x="60" y="177"/>
                  <a:pt x="60" y="177"/>
                </a:cubicBezTo>
                <a:cubicBezTo>
                  <a:pt x="65" y="182"/>
                  <a:pt x="65" y="182"/>
                  <a:pt x="65" y="182"/>
                </a:cubicBezTo>
                <a:cubicBezTo>
                  <a:pt x="61" y="182"/>
                  <a:pt x="61" y="182"/>
                  <a:pt x="61" y="182"/>
                </a:cubicBezTo>
                <a:cubicBezTo>
                  <a:pt x="61" y="179"/>
                  <a:pt x="61" y="179"/>
                  <a:pt x="61" y="179"/>
                </a:cubicBezTo>
                <a:cubicBezTo>
                  <a:pt x="61" y="179"/>
                  <a:pt x="61" y="179"/>
                  <a:pt x="61" y="179"/>
                </a:cubicBezTo>
                <a:cubicBezTo>
                  <a:pt x="61" y="179"/>
                  <a:pt x="60" y="179"/>
                  <a:pt x="60" y="180"/>
                </a:cubicBezTo>
                <a:cubicBezTo>
                  <a:pt x="60" y="180"/>
                  <a:pt x="60" y="180"/>
                  <a:pt x="60" y="180"/>
                </a:cubicBezTo>
                <a:moveTo>
                  <a:pt x="641" y="178"/>
                </a:moveTo>
                <a:cubicBezTo>
                  <a:pt x="641" y="178"/>
                  <a:pt x="640" y="178"/>
                  <a:pt x="640" y="178"/>
                </a:cubicBezTo>
                <a:cubicBezTo>
                  <a:pt x="641" y="178"/>
                  <a:pt x="643" y="175"/>
                  <a:pt x="645" y="175"/>
                </a:cubicBezTo>
                <a:cubicBezTo>
                  <a:pt x="645" y="175"/>
                  <a:pt x="646" y="176"/>
                  <a:pt x="646" y="176"/>
                </a:cubicBezTo>
                <a:cubicBezTo>
                  <a:pt x="646" y="177"/>
                  <a:pt x="645" y="178"/>
                  <a:pt x="645" y="178"/>
                </a:cubicBezTo>
                <a:cubicBezTo>
                  <a:pt x="645" y="178"/>
                  <a:pt x="645" y="178"/>
                  <a:pt x="644" y="178"/>
                </a:cubicBezTo>
                <a:cubicBezTo>
                  <a:pt x="644" y="178"/>
                  <a:pt x="644" y="178"/>
                  <a:pt x="643" y="178"/>
                </a:cubicBezTo>
                <a:cubicBezTo>
                  <a:pt x="642" y="178"/>
                  <a:pt x="642" y="178"/>
                  <a:pt x="641" y="178"/>
                </a:cubicBezTo>
                <a:moveTo>
                  <a:pt x="638" y="158"/>
                </a:moveTo>
                <a:cubicBezTo>
                  <a:pt x="637" y="158"/>
                  <a:pt x="638" y="156"/>
                  <a:pt x="637" y="155"/>
                </a:cubicBezTo>
                <a:cubicBezTo>
                  <a:pt x="637" y="155"/>
                  <a:pt x="637" y="155"/>
                  <a:pt x="637" y="155"/>
                </a:cubicBezTo>
                <a:cubicBezTo>
                  <a:pt x="638" y="155"/>
                  <a:pt x="638" y="158"/>
                  <a:pt x="639" y="158"/>
                </a:cubicBezTo>
                <a:cubicBezTo>
                  <a:pt x="639" y="158"/>
                  <a:pt x="639" y="158"/>
                  <a:pt x="638" y="158"/>
                </a:cubicBezTo>
                <a:moveTo>
                  <a:pt x="109" y="149"/>
                </a:moveTo>
                <a:cubicBezTo>
                  <a:pt x="106" y="149"/>
                  <a:pt x="106" y="149"/>
                  <a:pt x="106" y="149"/>
                </a:cubicBezTo>
                <a:cubicBezTo>
                  <a:pt x="107" y="149"/>
                  <a:pt x="108" y="149"/>
                  <a:pt x="108" y="148"/>
                </a:cubicBezTo>
                <a:cubicBezTo>
                  <a:pt x="109" y="149"/>
                  <a:pt x="109" y="149"/>
                  <a:pt x="109" y="149"/>
                </a:cubicBezTo>
                <a:moveTo>
                  <a:pt x="597" y="102"/>
                </a:moveTo>
                <a:cubicBezTo>
                  <a:pt x="595" y="101"/>
                  <a:pt x="595" y="101"/>
                  <a:pt x="595" y="101"/>
                </a:cubicBezTo>
                <a:cubicBezTo>
                  <a:pt x="598" y="98"/>
                  <a:pt x="598" y="98"/>
                  <a:pt x="598" y="98"/>
                </a:cubicBezTo>
                <a:cubicBezTo>
                  <a:pt x="598" y="101"/>
                  <a:pt x="598" y="101"/>
                  <a:pt x="598" y="101"/>
                </a:cubicBezTo>
                <a:cubicBezTo>
                  <a:pt x="598" y="100"/>
                  <a:pt x="598" y="100"/>
                  <a:pt x="597" y="100"/>
                </a:cubicBezTo>
                <a:cubicBezTo>
                  <a:pt x="597" y="100"/>
                  <a:pt x="597" y="100"/>
                  <a:pt x="597" y="100"/>
                </a:cubicBezTo>
                <a:cubicBezTo>
                  <a:pt x="597" y="102"/>
                  <a:pt x="597" y="102"/>
                  <a:pt x="597" y="102"/>
                </a:cubicBezTo>
                <a:moveTo>
                  <a:pt x="171" y="100"/>
                </a:moveTo>
                <a:cubicBezTo>
                  <a:pt x="169" y="98"/>
                  <a:pt x="169" y="98"/>
                  <a:pt x="169" y="98"/>
                </a:cubicBezTo>
                <a:cubicBezTo>
                  <a:pt x="169" y="97"/>
                  <a:pt x="169" y="97"/>
                  <a:pt x="169" y="97"/>
                </a:cubicBezTo>
                <a:cubicBezTo>
                  <a:pt x="171" y="100"/>
                  <a:pt x="171" y="100"/>
                  <a:pt x="171" y="100"/>
                </a:cubicBezTo>
                <a:moveTo>
                  <a:pt x="556" y="90"/>
                </a:moveTo>
                <a:cubicBezTo>
                  <a:pt x="557" y="87"/>
                  <a:pt x="558" y="87"/>
                  <a:pt x="558" y="84"/>
                </a:cubicBezTo>
                <a:cubicBezTo>
                  <a:pt x="561" y="86"/>
                  <a:pt x="561" y="86"/>
                  <a:pt x="561" y="86"/>
                </a:cubicBezTo>
                <a:cubicBezTo>
                  <a:pt x="561" y="86"/>
                  <a:pt x="556" y="87"/>
                  <a:pt x="558" y="90"/>
                </a:cubicBezTo>
                <a:cubicBezTo>
                  <a:pt x="556" y="90"/>
                  <a:pt x="556" y="90"/>
                  <a:pt x="556" y="90"/>
                </a:cubicBezTo>
                <a:moveTo>
                  <a:pt x="571" y="81"/>
                </a:moveTo>
                <a:cubicBezTo>
                  <a:pt x="572" y="80"/>
                  <a:pt x="572" y="80"/>
                  <a:pt x="572" y="80"/>
                </a:cubicBezTo>
                <a:cubicBezTo>
                  <a:pt x="573" y="79"/>
                  <a:pt x="573" y="79"/>
                  <a:pt x="573" y="79"/>
                </a:cubicBezTo>
                <a:cubicBezTo>
                  <a:pt x="571" y="81"/>
                  <a:pt x="571" y="81"/>
                  <a:pt x="571" y="81"/>
                </a:cubicBezTo>
                <a:moveTo>
                  <a:pt x="580" y="80"/>
                </a:moveTo>
                <a:cubicBezTo>
                  <a:pt x="579" y="80"/>
                  <a:pt x="579" y="80"/>
                  <a:pt x="579" y="80"/>
                </a:cubicBezTo>
                <a:cubicBezTo>
                  <a:pt x="580" y="79"/>
                  <a:pt x="579" y="78"/>
                  <a:pt x="579" y="78"/>
                </a:cubicBezTo>
                <a:cubicBezTo>
                  <a:pt x="581" y="78"/>
                  <a:pt x="580" y="79"/>
                  <a:pt x="580" y="80"/>
                </a:cubicBezTo>
                <a:moveTo>
                  <a:pt x="538" y="73"/>
                </a:moveTo>
                <a:cubicBezTo>
                  <a:pt x="537" y="71"/>
                  <a:pt x="539" y="71"/>
                  <a:pt x="540" y="70"/>
                </a:cubicBezTo>
                <a:cubicBezTo>
                  <a:pt x="540" y="71"/>
                  <a:pt x="540" y="71"/>
                  <a:pt x="541" y="71"/>
                </a:cubicBezTo>
                <a:cubicBezTo>
                  <a:pt x="541" y="71"/>
                  <a:pt x="542" y="71"/>
                  <a:pt x="542" y="71"/>
                </a:cubicBezTo>
                <a:cubicBezTo>
                  <a:pt x="538" y="73"/>
                  <a:pt x="538" y="73"/>
                  <a:pt x="538" y="73"/>
                </a:cubicBezTo>
                <a:moveTo>
                  <a:pt x="536" y="66"/>
                </a:moveTo>
                <a:cubicBezTo>
                  <a:pt x="537" y="65"/>
                  <a:pt x="537" y="65"/>
                  <a:pt x="537" y="65"/>
                </a:cubicBezTo>
                <a:cubicBezTo>
                  <a:pt x="537" y="64"/>
                  <a:pt x="535" y="62"/>
                  <a:pt x="538" y="61"/>
                </a:cubicBezTo>
                <a:cubicBezTo>
                  <a:pt x="537" y="61"/>
                  <a:pt x="537" y="61"/>
                  <a:pt x="537" y="61"/>
                </a:cubicBezTo>
                <a:cubicBezTo>
                  <a:pt x="537" y="60"/>
                  <a:pt x="537" y="60"/>
                  <a:pt x="538" y="60"/>
                </a:cubicBezTo>
                <a:cubicBezTo>
                  <a:pt x="538" y="60"/>
                  <a:pt x="539" y="63"/>
                  <a:pt x="537" y="64"/>
                </a:cubicBezTo>
                <a:cubicBezTo>
                  <a:pt x="537" y="65"/>
                  <a:pt x="537" y="65"/>
                  <a:pt x="537" y="65"/>
                </a:cubicBezTo>
                <a:cubicBezTo>
                  <a:pt x="537" y="65"/>
                  <a:pt x="537" y="66"/>
                  <a:pt x="536" y="66"/>
                </a:cubicBezTo>
                <a:moveTo>
                  <a:pt x="240" y="51"/>
                </a:moveTo>
                <a:cubicBezTo>
                  <a:pt x="239" y="51"/>
                  <a:pt x="239" y="50"/>
                  <a:pt x="240" y="49"/>
                </a:cubicBezTo>
                <a:cubicBezTo>
                  <a:pt x="240" y="51"/>
                  <a:pt x="240" y="51"/>
                  <a:pt x="240" y="51"/>
                </a:cubicBezTo>
                <a:moveTo>
                  <a:pt x="501" y="49"/>
                </a:moveTo>
                <a:cubicBezTo>
                  <a:pt x="499" y="47"/>
                  <a:pt x="499" y="47"/>
                  <a:pt x="499" y="47"/>
                </a:cubicBezTo>
                <a:cubicBezTo>
                  <a:pt x="500" y="46"/>
                  <a:pt x="500" y="46"/>
                  <a:pt x="500" y="46"/>
                </a:cubicBezTo>
                <a:cubicBezTo>
                  <a:pt x="501" y="49"/>
                  <a:pt x="501" y="49"/>
                  <a:pt x="501" y="49"/>
                </a:cubicBezTo>
                <a:moveTo>
                  <a:pt x="320" y="51"/>
                </a:moveTo>
                <a:cubicBezTo>
                  <a:pt x="321" y="48"/>
                  <a:pt x="317" y="49"/>
                  <a:pt x="319" y="45"/>
                </a:cubicBezTo>
                <a:cubicBezTo>
                  <a:pt x="323" y="49"/>
                  <a:pt x="323" y="49"/>
                  <a:pt x="323" y="49"/>
                </a:cubicBezTo>
                <a:cubicBezTo>
                  <a:pt x="320" y="51"/>
                  <a:pt x="320" y="51"/>
                  <a:pt x="320" y="51"/>
                </a:cubicBezTo>
                <a:moveTo>
                  <a:pt x="256" y="48"/>
                </a:moveTo>
                <a:cubicBezTo>
                  <a:pt x="260" y="44"/>
                  <a:pt x="260" y="44"/>
                  <a:pt x="260" y="44"/>
                </a:cubicBezTo>
                <a:cubicBezTo>
                  <a:pt x="262" y="46"/>
                  <a:pt x="257" y="48"/>
                  <a:pt x="256" y="48"/>
                </a:cubicBezTo>
                <a:moveTo>
                  <a:pt x="239" y="47"/>
                </a:moveTo>
                <a:cubicBezTo>
                  <a:pt x="237" y="45"/>
                  <a:pt x="237" y="45"/>
                  <a:pt x="237" y="45"/>
                </a:cubicBezTo>
                <a:cubicBezTo>
                  <a:pt x="238" y="44"/>
                  <a:pt x="238" y="44"/>
                  <a:pt x="239" y="44"/>
                </a:cubicBezTo>
                <a:cubicBezTo>
                  <a:pt x="240" y="44"/>
                  <a:pt x="240" y="44"/>
                  <a:pt x="241" y="44"/>
                </a:cubicBezTo>
                <a:cubicBezTo>
                  <a:pt x="242" y="44"/>
                  <a:pt x="242" y="44"/>
                  <a:pt x="243" y="44"/>
                </a:cubicBezTo>
                <a:cubicBezTo>
                  <a:pt x="243" y="44"/>
                  <a:pt x="243" y="44"/>
                  <a:pt x="243" y="44"/>
                </a:cubicBezTo>
                <a:cubicBezTo>
                  <a:pt x="243" y="44"/>
                  <a:pt x="243" y="44"/>
                  <a:pt x="243" y="44"/>
                </a:cubicBezTo>
                <a:cubicBezTo>
                  <a:pt x="243" y="44"/>
                  <a:pt x="243" y="45"/>
                  <a:pt x="243" y="46"/>
                </a:cubicBezTo>
                <a:cubicBezTo>
                  <a:pt x="242" y="46"/>
                  <a:pt x="242" y="47"/>
                  <a:pt x="242" y="47"/>
                </a:cubicBezTo>
                <a:cubicBezTo>
                  <a:pt x="241" y="47"/>
                  <a:pt x="241" y="47"/>
                  <a:pt x="241" y="45"/>
                </a:cubicBezTo>
                <a:cubicBezTo>
                  <a:pt x="240" y="44"/>
                  <a:pt x="240" y="44"/>
                  <a:pt x="240" y="44"/>
                </a:cubicBezTo>
                <a:cubicBezTo>
                  <a:pt x="239" y="47"/>
                  <a:pt x="239" y="47"/>
                  <a:pt x="239" y="47"/>
                </a:cubicBezTo>
                <a:moveTo>
                  <a:pt x="198" y="49"/>
                </a:moveTo>
                <a:cubicBezTo>
                  <a:pt x="198" y="49"/>
                  <a:pt x="198" y="49"/>
                  <a:pt x="197" y="49"/>
                </a:cubicBezTo>
                <a:cubicBezTo>
                  <a:pt x="198" y="46"/>
                  <a:pt x="197" y="45"/>
                  <a:pt x="198" y="44"/>
                </a:cubicBezTo>
                <a:cubicBezTo>
                  <a:pt x="200" y="44"/>
                  <a:pt x="200" y="44"/>
                  <a:pt x="200" y="44"/>
                </a:cubicBezTo>
                <a:cubicBezTo>
                  <a:pt x="200" y="44"/>
                  <a:pt x="200" y="44"/>
                  <a:pt x="200" y="44"/>
                </a:cubicBezTo>
                <a:cubicBezTo>
                  <a:pt x="198" y="44"/>
                  <a:pt x="198" y="45"/>
                  <a:pt x="199" y="47"/>
                </a:cubicBezTo>
                <a:cubicBezTo>
                  <a:pt x="199" y="48"/>
                  <a:pt x="199" y="49"/>
                  <a:pt x="198" y="49"/>
                </a:cubicBezTo>
                <a:moveTo>
                  <a:pt x="499" y="44"/>
                </a:moveTo>
                <a:cubicBezTo>
                  <a:pt x="503" y="42"/>
                  <a:pt x="503" y="42"/>
                  <a:pt x="503" y="42"/>
                </a:cubicBezTo>
                <a:cubicBezTo>
                  <a:pt x="504" y="44"/>
                  <a:pt x="504" y="44"/>
                  <a:pt x="504" y="44"/>
                </a:cubicBezTo>
                <a:cubicBezTo>
                  <a:pt x="504" y="45"/>
                  <a:pt x="503" y="45"/>
                  <a:pt x="503" y="45"/>
                </a:cubicBezTo>
                <a:cubicBezTo>
                  <a:pt x="503" y="45"/>
                  <a:pt x="503" y="45"/>
                  <a:pt x="502" y="45"/>
                </a:cubicBezTo>
                <a:cubicBezTo>
                  <a:pt x="502" y="44"/>
                  <a:pt x="501" y="44"/>
                  <a:pt x="501" y="44"/>
                </a:cubicBezTo>
                <a:cubicBezTo>
                  <a:pt x="500" y="44"/>
                  <a:pt x="500" y="44"/>
                  <a:pt x="499" y="44"/>
                </a:cubicBezTo>
                <a:moveTo>
                  <a:pt x="211" y="44"/>
                </a:moveTo>
                <a:cubicBezTo>
                  <a:pt x="210" y="44"/>
                  <a:pt x="210" y="43"/>
                  <a:pt x="210" y="43"/>
                </a:cubicBezTo>
                <a:cubicBezTo>
                  <a:pt x="209" y="42"/>
                  <a:pt x="209" y="42"/>
                  <a:pt x="209" y="42"/>
                </a:cubicBezTo>
                <a:cubicBezTo>
                  <a:pt x="211" y="41"/>
                  <a:pt x="211" y="41"/>
                  <a:pt x="211" y="41"/>
                </a:cubicBezTo>
                <a:cubicBezTo>
                  <a:pt x="213" y="41"/>
                  <a:pt x="211" y="42"/>
                  <a:pt x="210" y="43"/>
                </a:cubicBezTo>
                <a:cubicBezTo>
                  <a:pt x="211" y="44"/>
                  <a:pt x="211" y="44"/>
                  <a:pt x="211" y="44"/>
                </a:cubicBezTo>
                <a:moveTo>
                  <a:pt x="262" y="44"/>
                </a:moveTo>
                <a:cubicBezTo>
                  <a:pt x="261" y="43"/>
                  <a:pt x="258" y="41"/>
                  <a:pt x="260" y="39"/>
                </a:cubicBezTo>
                <a:cubicBezTo>
                  <a:pt x="260" y="40"/>
                  <a:pt x="261" y="42"/>
                  <a:pt x="262" y="44"/>
                </a:cubicBezTo>
                <a:moveTo>
                  <a:pt x="304" y="41"/>
                </a:moveTo>
                <a:cubicBezTo>
                  <a:pt x="303" y="41"/>
                  <a:pt x="303" y="41"/>
                  <a:pt x="303" y="41"/>
                </a:cubicBezTo>
                <a:cubicBezTo>
                  <a:pt x="303" y="39"/>
                  <a:pt x="303" y="39"/>
                  <a:pt x="303" y="39"/>
                </a:cubicBezTo>
                <a:cubicBezTo>
                  <a:pt x="304" y="41"/>
                  <a:pt x="304" y="41"/>
                  <a:pt x="304" y="41"/>
                </a:cubicBezTo>
                <a:moveTo>
                  <a:pt x="442" y="38"/>
                </a:moveTo>
                <a:cubicBezTo>
                  <a:pt x="443" y="36"/>
                  <a:pt x="443" y="36"/>
                  <a:pt x="443" y="36"/>
                </a:cubicBezTo>
                <a:cubicBezTo>
                  <a:pt x="443" y="38"/>
                  <a:pt x="443" y="38"/>
                  <a:pt x="443" y="38"/>
                </a:cubicBezTo>
                <a:cubicBezTo>
                  <a:pt x="442" y="38"/>
                  <a:pt x="442" y="38"/>
                  <a:pt x="442" y="38"/>
                </a:cubicBezTo>
                <a:moveTo>
                  <a:pt x="297" y="37"/>
                </a:moveTo>
                <a:cubicBezTo>
                  <a:pt x="295" y="33"/>
                  <a:pt x="295" y="33"/>
                  <a:pt x="295" y="33"/>
                </a:cubicBezTo>
                <a:cubicBezTo>
                  <a:pt x="298" y="36"/>
                  <a:pt x="298" y="36"/>
                  <a:pt x="298" y="36"/>
                </a:cubicBezTo>
                <a:cubicBezTo>
                  <a:pt x="297" y="36"/>
                  <a:pt x="297" y="37"/>
                  <a:pt x="297" y="37"/>
                </a:cubicBezTo>
                <a:moveTo>
                  <a:pt x="216" y="38"/>
                </a:moveTo>
                <a:cubicBezTo>
                  <a:pt x="215" y="38"/>
                  <a:pt x="213" y="34"/>
                  <a:pt x="215" y="34"/>
                </a:cubicBezTo>
                <a:cubicBezTo>
                  <a:pt x="213" y="32"/>
                  <a:pt x="213" y="32"/>
                  <a:pt x="213" y="32"/>
                </a:cubicBezTo>
                <a:cubicBezTo>
                  <a:pt x="213" y="31"/>
                  <a:pt x="213" y="31"/>
                  <a:pt x="213" y="30"/>
                </a:cubicBezTo>
                <a:cubicBezTo>
                  <a:pt x="214" y="32"/>
                  <a:pt x="217" y="35"/>
                  <a:pt x="216" y="38"/>
                </a:cubicBezTo>
                <a:cubicBezTo>
                  <a:pt x="216" y="38"/>
                  <a:pt x="216" y="38"/>
                  <a:pt x="216" y="38"/>
                </a:cubicBezTo>
                <a:moveTo>
                  <a:pt x="213" y="29"/>
                </a:moveTo>
                <a:cubicBezTo>
                  <a:pt x="213" y="29"/>
                  <a:pt x="213" y="29"/>
                  <a:pt x="213" y="29"/>
                </a:cubicBezTo>
                <a:cubicBezTo>
                  <a:pt x="213" y="29"/>
                  <a:pt x="213" y="29"/>
                  <a:pt x="213" y="29"/>
                </a:cubicBezTo>
                <a:moveTo>
                  <a:pt x="220" y="31"/>
                </a:moveTo>
                <a:cubicBezTo>
                  <a:pt x="217" y="31"/>
                  <a:pt x="217" y="31"/>
                  <a:pt x="217" y="31"/>
                </a:cubicBezTo>
                <a:cubicBezTo>
                  <a:pt x="219" y="29"/>
                  <a:pt x="219" y="29"/>
                  <a:pt x="219" y="29"/>
                </a:cubicBezTo>
                <a:cubicBezTo>
                  <a:pt x="220" y="31"/>
                  <a:pt x="220" y="31"/>
                  <a:pt x="220" y="31"/>
                </a:cubicBezTo>
                <a:moveTo>
                  <a:pt x="455" y="14"/>
                </a:moveTo>
                <a:cubicBezTo>
                  <a:pt x="452" y="13"/>
                  <a:pt x="452" y="13"/>
                  <a:pt x="452" y="13"/>
                </a:cubicBezTo>
                <a:cubicBezTo>
                  <a:pt x="454" y="13"/>
                  <a:pt x="454" y="13"/>
                  <a:pt x="454" y="13"/>
                </a:cubicBezTo>
                <a:cubicBezTo>
                  <a:pt x="455" y="14"/>
                  <a:pt x="455" y="14"/>
                  <a:pt x="455" y="14"/>
                </a:cubicBezTo>
                <a:moveTo>
                  <a:pt x="373" y="15"/>
                </a:moveTo>
                <a:cubicBezTo>
                  <a:pt x="372" y="15"/>
                  <a:pt x="372" y="15"/>
                  <a:pt x="371" y="15"/>
                </a:cubicBezTo>
                <a:cubicBezTo>
                  <a:pt x="371" y="13"/>
                  <a:pt x="372" y="12"/>
                  <a:pt x="372" y="10"/>
                </a:cubicBezTo>
                <a:cubicBezTo>
                  <a:pt x="373" y="11"/>
                  <a:pt x="375" y="15"/>
                  <a:pt x="373" y="15"/>
                </a:cubicBezTo>
                <a:moveTo>
                  <a:pt x="374" y="1"/>
                </a:moveTo>
                <a:cubicBezTo>
                  <a:pt x="374" y="3"/>
                  <a:pt x="374" y="5"/>
                  <a:pt x="374" y="5"/>
                </a:cubicBezTo>
                <a:cubicBezTo>
                  <a:pt x="371" y="3"/>
                  <a:pt x="371" y="3"/>
                  <a:pt x="371" y="3"/>
                </a:cubicBezTo>
                <a:cubicBezTo>
                  <a:pt x="371" y="3"/>
                  <a:pt x="374" y="8"/>
                  <a:pt x="371" y="9"/>
                </a:cubicBezTo>
                <a:cubicBezTo>
                  <a:pt x="369" y="7"/>
                  <a:pt x="370" y="6"/>
                  <a:pt x="370" y="3"/>
                </a:cubicBezTo>
                <a:cubicBezTo>
                  <a:pt x="369" y="3"/>
                  <a:pt x="368" y="4"/>
                  <a:pt x="367" y="5"/>
                </a:cubicBezTo>
                <a:cubicBezTo>
                  <a:pt x="367" y="3"/>
                  <a:pt x="367" y="3"/>
                  <a:pt x="367" y="3"/>
                </a:cubicBezTo>
                <a:cubicBezTo>
                  <a:pt x="364" y="3"/>
                  <a:pt x="364" y="3"/>
                  <a:pt x="364" y="3"/>
                </a:cubicBezTo>
                <a:cubicBezTo>
                  <a:pt x="363" y="7"/>
                  <a:pt x="367" y="12"/>
                  <a:pt x="364" y="16"/>
                </a:cubicBezTo>
                <a:cubicBezTo>
                  <a:pt x="364" y="17"/>
                  <a:pt x="365" y="20"/>
                  <a:pt x="363" y="21"/>
                </a:cubicBezTo>
                <a:cubicBezTo>
                  <a:pt x="366" y="23"/>
                  <a:pt x="363" y="24"/>
                  <a:pt x="362" y="25"/>
                </a:cubicBezTo>
                <a:cubicBezTo>
                  <a:pt x="362" y="30"/>
                  <a:pt x="366" y="35"/>
                  <a:pt x="360" y="37"/>
                </a:cubicBezTo>
                <a:cubicBezTo>
                  <a:pt x="358" y="35"/>
                  <a:pt x="358" y="35"/>
                  <a:pt x="358" y="35"/>
                </a:cubicBezTo>
                <a:cubicBezTo>
                  <a:pt x="359" y="34"/>
                  <a:pt x="359" y="34"/>
                  <a:pt x="359" y="34"/>
                </a:cubicBezTo>
                <a:cubicBezTo>
                  <a:pt x="360" y="34"/>
                  <a:pt x="360" y="34"/>
                  <a:pt x="360" y="34"/>
                </a:cubicBezTo>
                <a:cubicBezTo>
                  <a:pt x="358" y="32"/>
                  <a:pt x="358" y="32"/>
                  <a:pt x="358" y="32"/>
                </a:cubicBezTo>
                <a:cubicBezTo>
                  <a:pt x="355" y="34"/>
                  <a:pt x="355" y="34"/>
                  <a:pt x="355" y="34"/>
                </a:cubicBezTo>
                <a:cubicBezTo>
                  <a:pt x="354" y="34"/>
                  <a:pt x="354" y="34"/>
                  <a:pt x="354" y="34"/>
                </a:cubicBezTo>
                <a:cubicBezTo>
                  <a:pt x="354" y="38"/>
                  <a:pt x="354" y="38"/>
                  <a:pt x="354" y="38"/>
                </a:cubicBezTo>
                <a:cubicBezTo>
                  <a:pt x="357" y="37"/>
                  <a:pt x="357" y="37"/>
                  <a:pt x="357" y="37"/>
                </a:cubicBezTo>
                <a:cubicBezTo>
                  <a:pt x="357" y="39"/>
                  <a:pt x="357" y="39"/>
                  <a:pt x="357" y="39"/>
                </a:cubicBezTo>
                <a:cubicBezTo>
                  <a:pt x="356" y="39"/>
                  <a:pt x="356" y="40"/>
                  <a:pt x="355" y="40"/>
                </a:cubicBezTo>
                <a:cubicBezTo>
                  <a:pt x="355" y="40"/>
                  <a:pt x="355" y="40"/>
                  <a:pt x="355" y="40"/>
                </a:cubicBezTo>
                <a:cubicBezTo>
                  <a:pt x="357" y="40"/>
                  <a:pt x="357" y="40"/>
                  <a:pt x="357" y="40"/>
                </a:cubicBezTo>
                <a:cubicBezTo>
                  <a:pt x="357" y="41"/>
                  <a:pt x="358" y="43"/>
                  <a:pt x="357" y="43"/>
                </a:cubicBezTo>
                <a:cubicBezTo>
                  <a:pt x="355" y="43"/>
                  <a:pt x="354" y="43"/>
                  <a:pt x="353" y="43"/>
                </a:cubicBezTo>
                <a:cubicBezTo>
                  <a:pt x="352" y="43"/>
                  <a:pt x="352" y="43"/>
                  <a:pt x="351" y="42"/>
                </a:cubicBezTo>
                <a:cubicBezTo>
                  <a:pt x="354" y="40"/>
                  <a:pt x="351" y="39"/>
                  <a:pt x="352" y="38"/>
                </a:cubicBezTo>
                <a:cubicBezTo>
                  <a:pt x="349" y="44"/>
                  <a:pt x="349" y="44"/>
                  <a:pt x="349" y="44"/>
                </a:cubicBezTo>
                <a:cubicBezTo>
                  <a:pt x="349" y="44"/>
                  <a:pt x="348" y="45"/>
                  <a:pt x="348" y="45"/>
                </a:cubicBezTo>
                <a:cubicBezTo>
                  <a:pt x="345" y="45"/>
                  <a:pt x="345" y="37"/>
                  <a:pt x="341" y="37"/>
                </a:cubicBezTo>
                <a:cubicBezTo>
                  <a:pt x="343" y="41"/>
                  <a:pt x="342" y="45"/>
                  <a:pt x="342" y="49"/>
                </a:cubicBezTo>
                <a:cubicBezTo>
                  <a:pt x="339" y="47"/>
                  <a:pt x="339" y="47"/>
                  <a:pt x="339" y="47"/>
                </a:cubicBezTo>
                <a:cubicBezTo>
                  <a:pt x="341" y="41"/>
                  <a:pt x="336" y="39"/>
                  <a:pt x="338" y="34"/>
                </a:cubicBezTo>
                <a:cubicBezTo>
                  <a:pt x="337" y="35"/>
                  <a:pt x="337" y="35"/>
                  <a:pt x="337" y="35"/>
                </a:cubicBezTo>
                <a:cubicBezTo>
                  <a:pt x="336" y="37"/>
                  <a:pt x="333" y="38"/>
                  <a:pt x="335" y="40"/>
                </a:cubicBezTo>
                <a:cubicBezTo>
                  <a:pt x="334" y="42"/>
                  <a:pt x="334" y="42"/>
                  <a:pt x="333" y="42"/>
                </a:cubicBezTo>
                <a:cubicBezTo>
                  <a:pt x="333" y="42"/>
                  <a:pt x="333" y="42"/>
                  <a:pt x="332" y="42"/>
                </a:cubicBezTo>
                <a:cubicBezTo>
                  <a:pt x="332" y="41"/>
                  <a:pt x="331" y="41"/>
                  <a:pt x="331" y="41"/>
                </a:cubicBezTo>
                <a:cubicBezTo>
                  <a:pt x="330" y="41"/>
                  <a:pt x="330" y="41"/>
                  <a:pt x="330" y="41"/>
                </a:cubicBezTo>
                <a:cubicBezTo>
                  <a:pt x="330" y="41"/>
                  <a:pt x="330" y="40"/>
                  <a:pt x="331" y="39"/>
                </a:cubicBezTo>
                <a:cubicBezTo>
                  <a:pt x="331" y="40"/>
                  <a:pt x="331" y="40"/>
                  <a:pt x="331" y="40"/>
                </a:cubicBezTo>
                <a:cubicBezTo>
                  <a:pt x="331" y="35"/>
                  <a:pt x="331" y="35"/>
                  <a:pt x="331" y="35"/>
                </a:cubicBezTo>
                <a:cubicBezTo>
                  <a:pt x="328" y="42"/>
                  <a:pt x="328" y="42"/>
                  <a:pt x="328" y="42"/>
                </a:cubicBezTo>
                <a:cubicBezTo>
                  <a:pt x="328" y="42"/>
                  <a:pt x="327" y="41"/>
                  <a:pt x="328" y="41"/>
                </a:cubicBezTo>
                <a:cubicBezTo>
                  <a:pt x="325" y="43"/>
                  <a:pt x="325" y="43"/>
                  <a:pt x="325" y="43"/>
                </a:cubicBezTo>
                <a:cubicBezTo>
                  <a:pt x="325" y="42"/>
                  <a:pt x="325" y="42"/>
                  <a:pt x="325" y="42"/>
                </a:cubicBezTo>
                <a:cubicBezTo>
                  <a:pt x="325" y="45"/>
                  <a:pt x="325" y="45"/>
                  <a:pt x="325" y="45"/>
                </a:cubicBezTo>
                <a:cubicBezTo>
                  <a:pt x="324" y="46"/>
                  <a:pt x="324" y="46"/>
                  <a:pt x="323" y="46"/>
                </a:cubicBezTo>
                <a:cubicBezTo>
                  <a:pt x="322" y="46"/>
                  <a:pt x="320" y="42"/>
                  <a:pt x="319" y="42"/>
                </a:cubicBezTo>
                <a:cubicBezTo>
                  <a:pt x="320" y="40"/>
                  <a:pt x="320" y="40"/>
                  <a:pt x="320" y="40"/>
                </a:cubicBezTo>
                <a:cubicBezTo>
                  <a:pt x="320" y="39"/>
                  <a:pt x="317" y="38"/>
                  <a:pt x="317" y="38"/>
                </a:cubicBezTo>
                <a:cubicBezTo>
                  <a:pt x="320" y="39"/>
                  <a:pt x="316" y="43"/>
                  <a:pt x="314" y="44"/>
                </a:cubicBezTo>
                <a:cubicBezTo>
                  <a:pt x="314" y="44"/>
                  <a:pt x="314" y="44"/>
                  <a:pt x="315" y="44"/>
                </a:cubicBezTo>
                <a:cubicBezTo>
                  <a:pt x="315" y="44"/>
                  <a:pt x="315" y="44"/>
                  <a:pt x="315" y="44"/>
                </a:cubicBezTo>
                <a:cubicBezTo>
                  <a:pt x="315" y="44"/>
                  <a:pt x="316" y="44"/>
                  <a:pt x="316" y="44"/>
                </a:cubicBezTo>
                <a:cubicBezTo>
                  <a:pt x="316" y="44"/>
                  <a:pt x="317" y="44"/>
                  <a:pt x="317" y="45"/>
                </a:cubicBezTo>
                <a:cubicBezTo>
                  <a:pt x="317" y="46"/>
                  <a:pt x="316" y="46"/>
                  <a:pt x="316" y="46"/>
                </a:cubicBezTo>
                <a:cubicBezTo>
                  <a:pt x="315" y="46"/>
                  <a:pt x="315" y="46"/>
                  <a:pt x="315" y="46"/>
                </a:cubicBezTo>
                <a:cubicBezTo>
                  <a:pt x="314" y="46"/>
                  <a:pt x="314" y="46"/>
                  <a:pt x="314" y="46"/>
                </a:cubicBezTo>
                <a:cubicBezTo>
                  <a:pt x="314" y="46"/>
                  <a:pt x="314" y="46"/>
                  <a:pt x="313" y="46"/>
                </a:cubicBezTo>
                <a:cubicBezTo>
                  <a:pt x="313" y="45"/>
                  <a:pt x="313" y="45"/>
                  <a:pt x="313" y="45"/>
                </a:cubicBezTo>
                <a:cubicBezTo>
                  <a:pt x="310" y="46"/>
                  <a:pt x="310" y="46"/>
                  <a:pt x="310" y="46"/>
                </a:cubicBezTo>
                <a:cubicBezTo>
                  <a:pt x="311" y="47"/>
                  <a:pt x="313" y="46"/>
                  <a:pt x="312" y="49"/>
                </a:cubicBezTo>
                <a:cubicBezTo>
                  <a:pt x="313" y="50"/>
                  <a:pt x="312" y="51"/>
                  <a:pt x="311" y="51"/>
                </a:cubicBezTo>
                <a:cubicBezTo>
                  <a:pt x="311" y="51"/>
                  <a:pt x="310" y="51"/>
                  <a:pt x="310" y="51"/>
                </a:cubicBezTo>
                <a:cubicBezTo>
                  <a:pt x="307" y="50"/>
                  <a:pt x="308" y="47"/>
                  <a:pt x="307" y="45"/>
                </a:cubicBezTo>
                <a:cubicBezTo>
                  <a:pt x="306" y="41"/>
                  <a:pt x="310" y="35"/>
                  <a:pt x="306" y="34"/>
                </a:cubicBezTo>
                <a:cubicBezTo>
                  <a:pt x="306" y="35"/>
                  <a:pt x="306" y="35"/>
                  <a:pt x="306" y="35"/>
                </a:cubicBezTo>
                <a:cubicBezTo>
                  <a:pt x="304" y="34"/>
                  <a:pt x="304" y="34"/>
                  <a:pt x="304" y="34"/>
                </a:cubicBezTo>
                <a:cubicBezTo>
                  <a:pt x="306" y="37"/>
                  <a:pt x="306" y="37"/>
                  <a:pt x="306" y="37"/>
                </a:cubicBezTo>
                <a:cubicBezTo>
                  <a:pt x="305" y="38"/>
                  <a:pt x="305" y="39"/>
                  <a:pt x="304" y="39"/>
                </a:cubicBezTo>
                <a:cubicBezTo>
                  <a:pt x="304" y="39"/>
                  <a:pt x="303" y="38"/>
                  <a:pt x="303" y="37"/>
                </a:cubicBezTo>
                <a:cubicBezTo>
                  <a:pt x="303" y="36"/>
                  <a:pt x="302" y="35"/>
                  <a:pt x="301" y="35"/>
                </a:cubicBezTo>
                <a:cubicBezTo>
                  <a:pt x="301" y="35"/>
                  <a:pt x="300" y="35"/>
                  <a:pt x="300" y="35"/>
                </a:cubicBezTo>
                <a:cubicBezTo>
                  <a:pt x="301" y="28"/>
                  <a:pt x="291" y="33"/>
                  <a:pt x="290" y="29"/>
                </a:cubicBezTo>
                <a:cubicBezTo>
                  <a:pt x="290" y="28"/>
                  <a:pt x="290" y="28"/>
                  <a:pt x="290" y="28"/>
                </a:cubicBezTo>
                <a:cubicBezTo>
                  <a:pt x="291" y="29"/>
                  <a:pt x="291" y="29"/>
                  <a:pt x="292" y="29"/>
                </a:cubicBezTo>
                <a:cubicBezTo>
                  <a:pt x="292" y="29"/>
                  <a:pt x="292" y="28"/>
                  <a:pt x="292" y="26"/>
                </a:cubicBezTo>
                <a:cubicBezTo>
                  <a:pt x="289" y="28"/>
                  <a:pt x="289" y="28"/>
                  <a:pt x="289" y="28"/>
                </a:cubicBezTo>
                <a:cubicBezTo>
                  <a:pt x="290" y="26"/>
                  <a:pt x="287" y="24"/>
                  <a:pt x="287" y="22"/>
                </a:cubicBezTo>
                <a:cubicBezTo>
                  <a:pt x="286" y="24"/>
                  <a:pt x="283" y="26"/>
                  <a:pt x="283" y="27"/>
                </a:cubicBezTo>
                <a:cubicBezTo>
                  <a:pt x="283" y="27"/>
                  <a:pt x="282" y="27"/>
                  <a:pt x="281" y="26"/>
                </a:cubicBezTo>
                <a:cubicBezTo>
                  <a:pt x="282" y="27"/>
                  <a:pt x="282" y="27"/>
                  <a:pt x="282" y="27"/>
                </a:cubicBezTo>
                <a:cubicBezTo>
                  <a:pt x="282" y="28"/>
                  <a:pt x="282" y="28"/>
                  <a:pt x="281" y="28"/>
                </a:cubicBezTo>
                <a:cubicBezTo>
                  <a:pt x="281" y="28"/>
                  <a:pt x="281" y="28"/>
                  <a:pt x="280" y="28"/>
                </a:cubicBezTo>
                <a:cubicBezTo>
                  <a:pt x="276" y="31"/>
                  <a:pt x="285" y="34"/>
                  <a:pt x="282" y="38"/>
                </a:cubicBezTo>
                <a:cubicBezTo>
                  <a:pt x="280" y="35"/>
                  <a:pt x="280" y="34"/>
                  <a:pt x="277" y="32"/>
                </a:cubicBezTo>
                <a:cubicBezTo>
                  <a:pt x="277" y="30"/>
                  <a:pt x="279" y="30"/>
                  <a:pt x="277" y="28"/>
                </a:cubicBezTo>
                <a:cubicBezTo>
                  <a:pt x="276" y="32"/>
                  <a:pt x="276" y="32"/>
                  <a:pt x="276" y="32"/>
                </a:cubicBezTo>
                <a:cubicBezTo>
                  <a:pt x="275" y="31"/>
                  <a:pt x="272" y="29"/>
                  <a:pt x="274" y="28"/>
                </a:cubicBezTo>
                <a:cubicBezTo>
                  <a:pt x="275" y="28"/>
                  <a:pt x="275" y="28"/>
                  <a:pt x="275" y="28"/>
                </a:cubicBezTo>
                <a:cubicBezTo>
                  <a:pt x="274" y="28"/>
                  <a:pt x="274" y="24"/>
                  <a:pt x="272" y="24"/>
                </a:cubicBezTo>
                <a:cubicBezTo>
                  <a:pt x="272" y="24"/>
                  <a:pt x="271" y="24"/>
                  <a:pt x="271" y="25"/>
                </a:cubicBezTo>
                <a:cubicBezTo>
                  <a:pt x="270" y="26"/>
                  <a:pt x="271" y="28"/>
                  <a:pt x="269" y="28"/>
                </a:cubicBezTo>
                <a:cubicBezTo>
                  <a:pt x="269" y="28"/>
                  <a:pt x="269" y="28"/>
                  <a:pt x="269" y="28"/>
                </a:cubicBezTo>
                <a:cubicBezTo>
                  <a:pt x="268" y="27"/>
                  <a:pt x="268" y="27"/>
                  <a:pt x="268" y="26"/>
                </a:cubicBezTo>
                <a:cubicBezTo>
                  <a:pt x="267" y="28"/>
                  <a:pt x="267" y="32"/>
                  <a:pt x="270" y="32"/>
                </a:cubicBezTo>
                <a:cubicBezTo>
                  <a:pt x="270" y="32"/>
                  <a:pt x="270" y="32"/>
                  <a:pt x="271" y="32"/>
                </a:cubicBezTo>
                <a:cubicBezTo>
                  <a:pt x="271" y="33"/>
                  <a:pt x="269" y="34"/>
                  <a:pt x="269" y="35"/>
                </a:cubicBezTo>
                <a:cubicBezTo>
                  <a:pt x="266" y="32"/>
                  <a:pt x="266" y="32"/>
                  <a:pt x="266" y="32"/>
                </a:cubicBezTo>
                <a:cubicBezTo>
                  <a:pt x="265" y="35"/>
                  <a:pt x="270" y="36"/>
                  <a:pt x="267" y="39"/>
                </a:cubicBezTo>
                <a:cubicBezTo>
                  <a:pt x="265" y="38"/>
                  <a:pt x="266" y="37"/>
                  <a:pt x="266" y="36"/>
                </a:cubicBezTo>
                <a:cubicBezTo>
                  <a:pt x="260" y="36"/>
                  <a:pt x="260" y="36"/>
                  <a:pt x="260" y="36"/>
                </a:cubicBezTo>
                <a:cubicBezTo>
                  <a:pt x="259" y="38"/>
                  <a:pt x="256" y="38"/>
                  <a:pt x="258" y="39"/>
                </a:cubicBezTo>
                <a:cubicBezTo>
                  <a:pt x="257" y="40"/>
                  <a:pt x="257" y="40"/>
                  <a:pt x="256" y="40"/>
                </a:cubicBezTo>
                <a:cubicBezTo>
                  <a:pt x="256" y="40"/>
                  <a:pt x="256" y="39"/>
                  <a:pt x="256" y="39"/>
                </a:cubicBezTo>
                <a:cubicBezTo>
                  <a:pt x="255" y="39"/>
                  <a:pt x="254" y="43"/>
                  <a:pt x="256" y="44"/>
                </a:cubicBezTo>
                <a:cubicBezTo>
                  <a:pt x="255" y="45"/>
                  <a:pt x="255" y="45"/>
                  <a:pt x="255" y="45"/>
                </a:cubicBezTo>
                <a:cubicBezTo>
                  <a:pt x="253" y="44"/>
                  <a:pt x="252" y="39"/>
                  <a:pt x="252" y="37"/>
                </a:cubicBezTo>
                <a:cubicBezTo>
                  <a:pt x="250" y="41"/>
                  <a:pt x="250" y="41"/>
                  <a:pt x="250" y="41"/>
                </a:cubicBezTo>
                <a:cubicBezTo>
                  <a:pt x="248" y="36"/>
                  <a:pt x="245" y="31"/>
                  <a:pt x="245" y="26"/>
                </a:cubicBezTo>
                <a:cubicBezTo>
                  <a:pt x="244" y="28"/>
                  <a:pt x="245" y="29"/>
                  <a:pt x="244" y="31"/>
                </a:cubicBezTo>
                <a:cubicBezTo>
                  <a:pt x="243" y="29"/>
                  <a:pt x="242" y="29"/>
                  <a:pt x="242" y="28"/>
                </a:cubicBezTo>
                <a:cubicBezTo>
                  <a:pt x="240" y="31"/>
                  <a:pt x="240" y="31"/>
                  <a:pt x="240" y="31"/>
                </a:cubicBezTo>
                <a:cubicBezTo>
                  <a:pt x="239" y="30"/>
                  <a:pt x="239" y="30"/>
                  <a:pt x="239" y="30"/>
                </a:cubicBezTo>
                <a:cubicBezTo>
                  <a:pt x="240" y="31"/>
                  <a:pt x="240" y="32"/>
                  <a:pt x="240" y="33"/>
                </a:cubicBezTo>
                <a:cubicBezTo>
                  <a:pt x="240" y="35"/>
                  <a:pt x="238" y="34"/>
                  <a:pt x="237" y="35"/>
                </a:cubicBezTo>
                <a:cubicBezTo>
                  <a:pt x="237" y="35"/>
                  <a:pt x="237" y="35"/>
                  <a:pt x="237" y="35"/>
                </a:cubicBezTo>
                <a:cubicBezTo>
                  <a:pt x="239" y="35"/>
                  <a:pt x="238" y="38"/>
                  <a:pt x="238" y="39"/>
                </a:cubicBezTo>
                <a:cubicBezTo>
                  <a:pt x="236" y="38"/>
                  <a:pt x="236" y="38"/>
                  <a:pt x="236" y="38"/>
                </a:cubicBezTo>
                <a:cubicBezTo>
                  <a:pt x="235" y="38"/>
                  <a:pt x="235" y="39"/>
                  <a:pt x="235" y="39"/>
                </a:cubicBezTo>
                <a:cubicBezTo>
                  <a:pt x="236" y="39"/>
                  <a:pt x="236" y="39"/>
                  <a:pt x="236" y="39"/>
                </a:cubicBezTo>
                <a:cubicBezTo>
                  <a:pt x="237" y="40"/>
                  <a:pt x="238" y="43"/>
                  <a:pt x="237" y="44"/>
                </a:cubicBezTo>
                <a:cubicBezTo>
                  <a:pt x="237" y="44"/>
                  <a:pt x="237" y="44"/>
                  <a:pt x="236" y="44"/>
                </a:cubicBezTo>
                <a:cubicBezTo>
                  <a:pt x="235" y="46"/>
                  <a:pt x="235" y="46"/>
                  <a:pt x="235" y="46"/>
                </a:cubicBezTo>
                <a:cubicBezTo>
                  <a:pt x="234" y="45"/>
                  <a:pt x="234" y="45"/>
                  <a:pt x="233" y="45"/>
                </a:cubicBezTo>
                <a:cubicBezTo>
                  <a:pt x="233" y="45"/>
                  <a:pt x="233" y="45"/>
                  <a:pt x="232" y="45"/>
                </a:cubicBezTo>
                <a:cubicBezTo>
                  <a:pt x="232" y="45"/>
                  <a:pt x="232" y="45"/>
                  <a:pt x="232" y="45"/>
                </a:cubicBezTo>
                <a:cubicBezTo>
                  <a:pt x="231" y="45"/>
                  <a:pt x="231" y="45"/>
                  <a:pt x="231" y="45"/>
                </a:cubicBezTo>
                <a:cubicBezTo>
                  <a:pt x="232" y="43"/>
                  <a:pt x="230" y="39"/>
                  <a:pt x="228" y="38"/>
                </a:cubicBezTo>
                <a:cubicBezTo>
                  <a:pt x="231" y="34"/>
                  <a:pt x="231" y="34"/>
                  <a:pt x="231" y="34"/>
                </a:cubicBezTo>
                <a:cubicBezTo>
                  <a:pt x="231" y="34"/>
                  <a:pt x="231" y="34"/>
                  <a:pt x="231" y="34"/>
                </a:cubicBezTo>
                <a:cubicBezTo>
                  <a:pt x="230" y="34"/>
                  <a:pt x="230" y="35"/>
                  <a:pt x="229" y="36"/>
                </a:cubicBezTo>
                <a:cubicBezTo>
                  <a:pt x="229" y="36"/>
                  <a:pt x="228" y="37"/>
                  <a:pt x="228" y="37"/>
                </a:cubicBezTo>
                <a:cubicBezTo>
                  <a:pt x="227" y="37"/>
                  <a:pt x="226" y="36"/>
                  <a:pt x="226" y="35"/>
                </a:cubicBezTo>
                <a:cubicBezTo>
                  <a:pt x="225" y="35"/>
                  <a:pt x="226" y="35"/>
                  <a:pt x="227" y="34"/>
                </a:cubicBezTo>
                <a:cubicBezTo>
                  <a:pt x="227" y="32"/>
                  <a:pt x="225" y="33"/>
                  <a:pt x="223" y="32"/>
                </a:cubicBezTo>
                <a:cubicBezTo>
                  <a:pt x="225" y="29"/>
                  <a:pt x="225" y="29"/>
                  <a:pt x="225" y="29"/>
                </a:cubicBezTo>
                <a:cubicBezTo>
                  <a:pt x="225" y="29"/>
                  <a:pt x="225" y="30"/>
                  <a:pt x="224" y="30"/>
                </a:cubicBezTo>
                <a:cubicBezTo>
                  <a:pt x="224" y="30"/>
                  <a:pt x="224" y="29"/>
                  <a:pt x="223" y="29"/>
                </a:cubicBezTo>
                <a:cubicBezTo>
                  <a:pt x="222" y="27"/>
                  <a:pt x="221" y="27"/>
                  <a:pt x="220" y="27"/>
                </a:cubicBezTo>
                <a:cubicBezTo>
                  <a:pt x="219" y="27"/>
                  <a:pt x="219" y="27"/>
                  <a:pt x="218" y="27"/>
                </a:cubicBezTo>
                <a:cubicBezTo>
                  <a:pt x="220" y="28"/>
                  <a:pt x="218" y="30"/>
                  <a:pt x="216" y="30"/>
                </a:cubicBezTo>
                <a:cubicBezTo>
                  <a:pt x="216" y="30"/>
                  <a:pt x="216" y="30"/>
                  <a:pt x="216" y="29"/>
                </a:cubicBezTo>
                <a:cubicBezTo>
                  <a:pt x="215" y="26"/>
                  <a:pt x="215" y="26"/>
                  <a:pt x="215" y="26"/>
                </a:cubicBezTo>
                <a:cubicBezTo>
                  <a:pt x="216" y="26"/>
                  <a:pt x="216" y="26"/>
                  <a:pt x="216" y="26"/>
                </a:cubicBezTo>
                <a:cubicBezTo>
                  <a:pt x="216" y="25"/>
                  <a:pt x="216" y="25"/>
                  <a:pt x="216" y="25"/>
                </a:cubicBezTo>
                <a:cubicBezTo>
                  <a:pt x="213" y="25"/>
                  <a:pt x="213" y="25"/>
                  <a:pt x="213" y="25"/>
                </a:cubicBezTo>
                <a:cubicBezTo>
                  <a:pt x="213" y="26"/>
                  <a:pt x="213" y="26"/>
                  <a:pt x="213" y="26"/>
                </a:cubicBezTo>
                <a:cubicBezTo>
                  <a:pt x="213" y="29"/>
                  <a:pt x="213" y="29"/>
                  <a:pt x="213" y="29"/>
                </a:cubicBezTo>
                <a:cubicBezTo>
                  <a:pt x="212" y="29"/>
                  <a:pt x="212" y="30"/>
                  <a:pt x="211" y="30"/>
                </a:cubicBezTo>
                <a:cubicBezTo>
                  <a:pt x="211" y="30"/>
                  <a:pt x="210" y="29"/>
                  <a:pt x="209" y="29"/>
                </a:cubicBezTo>
                <a:cubicBezTo>
                  <a:pt x="210" y="31"/>
                  <a:pt x="208" y="34"/>
                  <a:pt x="207" y="35"/>
                </a:cubicBezTo>
                <a:cubicBezTo>
                  <a:pt x="208" y="35"/>
                  <a:pt x="208" y="35"/>
                  <a:pt x="208" y="35"/>
                </a:cubicBezTo>
                <a:cubicBezTo>
                  <a:pt x="207" y="42"/>
                  <a:pt x="207" y="42"/>
                  <a:pt x="207" y="42"/>
                </a:cubicBezTo>
                <a:cubicBezTo>
                  <a:pt x="207" y="42"/>
                  <a:pt x="207" y="42"/>
                  <a:pt x="207" y="42"/>
                </a:cubicBezTo>
                <a:cubicBezTo>
                  <a:pt x="206" y="42"/>
                  <a:pt x="206" y="41"/>
                  <a:pt x="206" y="41"/>
                </a:cubicBezTo>
                <a:cubicBezTo>
                  <a:pt x="206" y="41"/>
                  <a:pt x="205" y="41"/>
                  <a:pt x="205" y="41"/>
                </a:cubicBezTo>
                <a:cubicBezTo>
                  <a:pt x="205" y="44"/>
                  <a:pt x="205" y="44"/>
                  <a:pt x="205" y="44"/>
                </a:cubicBezTo>
                <a:cubicBezTo>
                  <a:pt x="204" y="44"/>
                  <a:pt x="204" y="44"/>
                  <a:pt x="203" y="44"/>
                </a:cubicBezTo>
                <a:cubicBezTo>
                  <a:pt x="200" y="44"/>
                  <a:pt x="199" y="43"/>
                  <a:pt x="197" y="41"/>
                </a:cubicBezTo>
                <a:cubicBezTo>
                  <a:pt x="197" y="44"/>
                  <a:pt x="197" y="44"/>
                  <a:pt x="197" y="44"/>
                </a:cubicBezTo>
                <a:cubicBezTo>
                  <a:pt x="195" y="44"/>
                  <a:pt x="195" y="44"/>
                  <a:pt x="195" y="44"/>
                </a:cubicBezTo>
                <a:cubicBezTo>
                  <a:pt x="195" y="46"/>
                  <a:pt x="198" y="51"/>
                  <a:pt x="194" y="51"/>
                </a:cubicBezTo>
                <a:cubicBezTo>
                  <a:pt x="196" y="52"/>
                  <a:pt x="196" y="55"/>
                  <a:pt x="194" y="57"/>
                </a:cubicBezTo>
                <a:cubicBezTo>
                  <a:pt x="192" y="55"/>
                  <a:pt x="190" y="54"/>
                  <a:pt x="190" y="51"/>
                </a:cubicBezTo>
                <a:cubicBezTo>
                  <a:pt x="190" y="52"/>
                  <a:pt x="189" y="53"/>
                  <a:pt x="188" y="53"/>
                </a:cubicBezTo>
                <a:cubicBezTo>
                  <a:pt x="188" y="53"/>
                  <a:pt x="187" y="52"/>
                  <a:pt x="187" y="52"/>
                </a:cubicBezTo>
                <a:cubicBezTo>
                  <a:pt x="187" y="52"/>
                  <a:pt x="188" y="51"/>
                  <a:pt x="188" y="51"/>
                </a:cubicBezTo>
                <a:cubicBezTo>
                  <a:pt x="189" y="49"/>
                  <a:pt x="186" y="49"/>
                  <a:pt x="186" y="49"/>
                </a:cubicBezTo>
                <a:cubicBezTo>
                  <a:pt x="187" y="50"/>
                  <a:pt x="187" y="50"/>
                  <a:pt x="187" y="50"/>
                </a:cubicBezTo>
                <a:cubicBezTo>
                  <a:pt x="186" y="51"/>
                  <a:pt x="186" y="51"/>
                  <a:pt x="186" y="51"/>
                </a:cubicBezTo>
                <a:cubicBezTo>
                  <a:pt x="184" y="49"/>
                  <a:pt x="184" y="49"/>
                  <a:pt x="184" y="49"/>
                </a:cubicBezTo>
                <a:cubicBezTo>
                  <a:pt x="183" y="52"/>
                  <a:pt x="183" y="52"/>
                  <a:pt x="183" y="52"/>
                </a:cubicBezTo>
                <a:cubicBezTo>
                  <a:pt x="182" y="50"/>
                  <a:pt x="179" y="50"/>
                  <a:pt x="179" y="48"/>
                </a:cubicBezTo>
                <a:cubicBezTo>
                  <a:pt x="174" y="51"/>
                  <a:pt x="179" y="60"/>
                  <a:pt x="170" y="60"/>
                </a:cubicBezTo>
                <a:cubicBezTo>
                  <a:pt x="170" y="60"/>
                  <a:pt x="170" y="60"/>
                  <a:pt x="169" y="60"/>
                </a:cubicBezTo>
                <a:cubicBezTo>
                  <a:pt x="169" y="58"/>
                  <a:pt x="169" y="58"/>
                  <a:pt x="169" y="58"/>
                </a:cubicBezTo>
                <a:cubicBezTo>
                  <a:pt x="168" y="60"/>
                  <a:pt x="167" y="61"/>
                  <a:pt x="166" y="63"/>
                </a:cubicBezTo>
                <a:cubicBezTo>
                  <a:pt x="174" y="64"/>
                  <a:pt x="163" y="72"/>
                  <a:pt x="172" y="74"/>
                </a:cubicBezTo>
                <a:cubicBezTo>
                  <a:pt x="169" y="75"/>
                  <a:pt x="169" y="75"/>
                  <a:pt x="169" y="75"/>
                </a:cubicBezTo>
                <a:cubicBezTo>
                  <a:pt x="167" y="75"/>
                  <a:pt x="167" y="73"/>
                  <a:pt x="168" y="72"/>
                </a:cubicBezTo>
                <a:cubicBezTo>
                  <a:pt x="166" y="74"/>
                  <a:pt x="166" y="74"/>
                  <a:pt x="166" y="74"/>
                </a:cubicBezTo>
                <a:cubicBezTo>
                  <a:pt x="165" y="74"/>
                  <a:pt x="165" y="74"/>
                  <a:pt x="165" y="74"/>
                </a:cubicBezTo>
                <a:cubicBezTo>
                  <a:pt x="165" y="73"/>
                  <a:pt x="166" y="72"/>
                  <a:pt x="166" y="71"/>
                </a:cubicBezTo>
                <a:cubicBezTo>
                  <a:pt x="167" y="70"/>
                  <a:pt x="168" y="67"/>
                  <a:pt x="166" y="67"/>
                </a:cubicBezTo>
                <a:cubicBezTo>
                  <a:pt x="166" y="69"/>
                  <a:pt x="166" y="73"/>
                  <a:pt x="164" y="74"/>
                </a:cubicBezTo>
                <a:cubicBezTo>
                  <a:pt x="164" y="74"/>
                  <a:pt x="164" y="74"/>
                  <a:pt x="164" y="74"/>
                </a:cubicBezTo>
                <a:cubicBezTo>
                  <a:pt x="169" y="75"/>
                  <a:pt x="163" y="81"/>
                  <a:pt x="165" y="83"/>
                </a:cubicBezTo>
                <a:cubicBezTo>
                  <a:pt x="165" y="82"/>
                  <a:pt x="165" y="81"/>
                  <a:pt x="166" y="81"/>
                </a:cubicBezTo>
                <a:cubicBezTo>
                  <a:pt x="169" y="85"/>
                  <a:pt x="166" y="82"/>
                  <a:pt x="165" y="87"/>
                </a:cubicBezTo>
                <a:cubicBezTo>
                  <a:pt x="167" y="91"/>
                  <a:pt x="169" y="91"/>
                  <a:pt x="172" y="91"/>
                </a:cubicBezTo>
                <a:cubicBezTo>
                  <a:pt x="171" y="91"/>
                  <a:pt x="171" y="93"/>
                  <a:pt x="171" y="94"/>
                </a:cubicBezTo>
                <a:cubicBezTo>
                  <a:pt x="171" y="93"/>
                  <a:pt x="170" y="93"/>
                  <a:pt x="170" y="93"/>
                </a:cubicBezTo>
                <a:cubicBezTo>
                  <a:pt x="169" y="93"/>
                  <a:pt x="169" y="94"/>
                  <a:pt x="169" y="95"/>
                </a:cubicBezTo>
                <a:cubicBezTo>
                  <a:pt x="168" y="96"/>
                  <a:pt x="168" y="96"/>
                  <a:pt x="167" y="96"/>
                </a:cubicBezTo>
                <a:cubicBezTo>
                  <a:pt x="166" y="96"/>
                  <a:pt x="166" y="96"/>
                  <a:pt x="166" y="96"/>
                </a:cubicBezTo>
                <a:cubicBezTo>
                  <a:pt x="166" y="98"/>
                  <a:pt x="166" y="101"/>
                  <a:pt x="165" y="102"/>
                </a:cubicBezTo>
                <a:cubicBezTo>
                  <a:pt x="165" y="99"/>
                  <a:pt x="160" y="97"/>
                  <a:pt x="164" y="95"/>
                </a:cubicBezTo>
                <a:cubicBezTo>
                  <a:pt x="163" y="95"/>
                  <a:pt x="163" y="95"/>
                  <a:pt x="163" y="95"/>
                </a:cubicBezTo>
                <a:cubicBezTo>
                  <a:pt x="163" y="95"/>
                  <a:pt x="162" y="95"/>
                  <a:pt x="162" y="94"/>
                </a:cubicBezTo>
                <a:cubicBezTo>
                  <a:pt x="162" y="109"/>
                  <a:pt x="162" y="109"/>
                  <a:pt x="162" y="109"/>
                </a:cubicBezTo>
                <a:cubicBezTo>
                  <a:pt x="161" y="110"/>
                  <a:pt x="160" y="111"/>
                  <a:pt x="160" y="111"/>
                </a:cubicBezTo>
                <a:cubicBezTo>
                  <a:pt x="159" y="111"/>
                  <a:pt x="159" y="109"/>
                  <a:pt x="159" y="108"/>
                </a:cubicBezTo>
                <a:cubicBezTo>
                  <a:pt x="159" y="107"/>
                  <a:pt x="159" y="106"/>
                  <a:pt x="157" y="106"/>
                </a:cubicBezTo>
                <a:cubicBezTo>
                  <a:pt x="157" y="106"/>
                  <a:pt x="157" y="106"/>
                  <a:pt x="157" y="106"/>
                </a:cubicBezTo>
                <a:cubicBezTo>
                  <a:pt x="157" y="105"/>
                  <a:pt x="158" y="105"/>
                  <a:pt x="159" y="105"/>
                </a:cubicBezTo>
                <a:cubicBezTo>
                  <a:pt x="157" y="98"/>
                  <a:pt x="157" y="98"/>
                  <a:pt x="157" y="98"/>
                </a:cubicBezTo>
                <a:cubicBezTo>
                  <a:pt x="157" y="104"/>
                  <a:pt x="157" y="104"/>
                  <a:pt x="157" y="104"/>
                </a:cubicBezTo>
                <a:cubicBezTo>
                  <a:pt x="156" y="104"/>
                  <a:pt x="156" y="104"/>
                  <a:pt x="155" y="104"/>
                </a:cubicBezTo>
                <a:cubicBezTo>
                  <a:pt x="155" y="104"/>
                  <a:pt x="155" y="104"/>
                  <a:pt x="155" y="103"/>
                </a:cubicBezTo>
                <a:cubicBezTo>
                  <a:pt x="156" y="102"/>
                  <a:pt x="156" y="101"/>
                  <a:pt x="156" y="101"/>
                </a:cubicBezTo>
                <a:cubicBezTo>
                  <a:pt x="155" y="101"/>
                  <a:pt x="155" y="102"/>
                  <a:pt x="155" y="102"/>
                </a:cubicBezTo>
                <a:cubicBezTo>
                  <a:pt x="154" y="105"/>
                  <a:pt x="154" y="105"/>
                  <a:pt x="154" y="105"/>
                </a:cubicBezTo>
                <a:cubicBezTo>
                  <a:pt x="154" y="105"/>
                  <a:pt x="154" y="105"/>
                  <a:pt x="153" y="105"/>
                </a:cubicBezTo>
                <a:cubicBezTo>
                  <a:pt x="153" y="105"/>
                  <a:pt x="153" y="105"/>
                  <a:pt x="152" y="104"/>
                </a:cubicBezTo>
                <a:cubicBezTo>
                  <a:pt x="154" y="104"/>
                  <a:pt x="153" y="103"/>
                  <a:pt x="153" y="102"/>
                </a:cubicBezTo>
                <a:cubicBezTo>
                  <a:pt x="150" y="104"/>
                  <a:pt x="150" y="104"/>
                  <a:pt x="150" y="104"/>
                </a:cubicBezTo>
                <a:cubicBezTo>
                  <a:pt x="149" y="103"/>
                  <a:pt x="149" y="103"/>
                  <a:pt x="149" y="103"/>
                </a:cubicBezTo>
                <a:cubicBezTo>
                  <a:pt x="148" y="104"/>
                  <a:pt x="148" y="104"/>
                  <a:pt x="148" y="104"/>
                </a:cubicBezTo>
                <a:cubicBezTo>
                  <a:pt x="147" y="103"/>
                  <a:pt x="147" y="103"/>
                  <a:pt x="147" y="103"/>
                </a:cubicBezTo>
                <a:cubicBezTo>
                  <a:pt x="147" y="105"/>
                  <a:pt x="147" y="105"/>
                  <a:pt x="147" y="105"/>
                </a:cubicBezTo>
                <a:cubicBezTo>
                  <a:pt x="141" y="103"/>
                  <a:pt x="141" y="103"/>
                  <a:pt x="141" y="103"/>
                </a:cubicBezTo>
                <a:cubicBezTo>
                  <a:pt x="137" y="108"/>
                  <a:pt x="145" y="110"/>
                  <a:pt x="141" y="115"/>
                </a:cubicBezTo>
                <a:cubicBezTo>
                  <a:pt x="141" y="115"/>
                  <a:pt x="141" y="115"/>
                  <a:pt x="141" y="115"/>
                </a:cubicBezTo>
                <a:cubicBezTo>
                  <a:pt x="140" y="115"/>
                  <a:pt x="139" y="114"/>
                  <a:pt x="139" y="113"/>
                </a:cubicBezTo>
                <a:cubicBezTo>
                  <a:pt x="139" y="112"/>
                  <a:pt x="139" y="112"/>
                  <a:pt x="139" y="111"/>
                </a:cubicBezTo>
                <a:cubicBezTo>
                  <a:pt x="138" y="111"/>
                  <a:pt x="138" y="111"/>
                  <a:pt x="138" y="111"/>
                </a:cubicBezTo>
                <a:cubicBezTo>
                  <a:pt x="137" y="117"/>
                  <a:pt x="142" y="114"/>
                  <a:pt x="143" y="116"/>
                </a:cubicBezTo>
                <a:cubicBezTo>
                  <a:pt x="141" y="120"/>
                  <a:pt x="141" y="120"/>
                  <a:pt x="141" y="120"/>
                </a:cubicBezTo>
                <a:cubicBezTo>
                  <a:pt x="140" y="117"/>
                  <a:pt x="140" y="117"/>
                  <a:pt x="140" y="117"/>
                </a:cubicBezTo>
                <a:cubicBezTo>
                  <a:pt x="138" y="120"/>
                  <a:pt x="138" y="120"/>
                  <a:pt x="138" y="120"/>
                </a:cubicBezTo>
                <a:cubicBezTo>
                  <a:pt x="138" y="120"/>
                  <a:pt x="138" y="120"/>
                  <a:pt x="138" y="120"/>
                </a:cubicBezTo>
                <a:cubicBezTo>
                  <a:pt x="138" y="121"/>
                  <a:pt x="137" y="122"/>
                  <a:pt x="137" y="124"/>
                </a:cubicBezTo>
                <a:cubicBezTo>
                  <a:pt x="135" y="121"/>
                  <a:pt x="135" y="121"/>
                  <a:pt x="135" y="121"/>
                </a:cubicBezTo>
                <a:cubicBezTo>
                  <a:pt x="138" y="121"/>
                  <a:pt x="135" y="119"/>
                  <a:pt x="135" y="118"/>
                </a:cubicBezTo>
                <a:cubicBezTo>
                  <a:pt x="134" y="120"/>
                  <a:pt x="134" y="120"/>
                  <a:pt x="134" y="120"/>
                </a:cubicBezTo>
                <a:cubicBezTo>
                  <a:pt x="135" y="123"/>
                  <a:pt x="135" y="123"/>
                  <a:pt x="135" y="123"/>
                </a:cubicBezTo>
                <a:cubicBezTo>
                  <a:pt x="132" y="121"/>
                  <a:pt x="132" y="121"/>
                  <a:pt x="132" y="121"/>
                </a:cubicBezTo>
                <a:cubicBezTo>
                  <a:pt x="134" y="123"/>
                  <a:pt x="131" y="127"/>
                  <a:pt x="131" y="128"/>
                </a:cubicBezTo>
                <a:cubicBezTo>
                  <a:pt x="128" y="125"/>
                  <a:pt x="128" y="125"/>
                  <a:pt x="128" y="125"/>
                </a:cubicBezTo>
                <a:cubicBezTo>
                  <a:pt x="127" y="127"/>
                  <a:pt x="129" y="129"/>
                  <a:pt x="131" y="129"/>
                </a:cubicBezTo>
                <a:cubicBezTo>
                  <a:pt x="131" y="129"/>
                  <a:pt x="131" y="129"/>
                  <a:pt x="132" y="129"/>
                </a:cubicBezTo>
                <a:cubicBezTo>
                  <a:pt x="132" y="130"/>
                  <a:pt x="132" y="132"/>
                  <a:pt x="131" y="133"/>
                </a:cubicBezTo>
                <a:cubicBezTo>
                  <a:pt x="130" y="131"/>
                  <a:pt x="130" y="131"/>
                  <a:pt x="130" y="131"/>
                </a:cubicBezTo>
                <a:cubicBezTo>
                  <a:pt x="127" y="132"/>
                  <a:pt x="127" y="132"/>
                  <a:pt x="127" y="132"/>
                </a:cubicBezTo>
                <a:cubicBezTo>
                  <a:pt x="126" y="130"/>
                  <a:pt x="126" y="130"/>
                  <a:pt x="126" y="130"/>
                </a:cubicBezTo>
                <a:cubicBezTo>
                  <a:pt x="125" y="131"/>
                  <a:pt x="125" y="131"/>
                  <a:pt x="125" y="131"/>
                </a:cubicBezTo>
                <a:cubicBezTo>
                  <a:pt x="125" y="131"/>
                  <a:pt x="125" y="131"/>
                  <a:pt x="125" y="131"/>
                </a:cubicBezTo>
                <a:cubicBezTo>
                  <a:pt x="124" y="131"/>
                  <a:pt x="123" y="130"/>
                  <a:pt x="123" y="130"/>
                </a:cubicBezTo>
                <a:cubicBezTo>
                  <a:pt x="122" y="129"/>
                  <a:pt x="122" y="128"/>
                  <a:pt x="122" y="128"/>
                </a:cubicBezTo>
                <a:cubicBezTo>
                  <a:pt x="122" y="128"/>
                  <a:pt x="122" y="129"/>
                  <a:pt x="122" y="129"/>
                </a:cubicBezTo>
                <a:cubicBezTo>
                  <a:pt x="122" y="133"/>
                  <a:pt x="122" y="133"/>
                  <a:pt x="122" y="133"/>
                </a:cubicBezTo>
                <a:cubicBezTo>
                  <a:pt x="121" y="133"/>
                  <a:pt x="120" y="133"/>
                  <a:pt x="120" y="132"/>
                </a:cubicBezTo>
                <a:cubicBezTo>
                  <a:pt x="120" y="137"/>
                  <a:pt x="120" y="137"/>
                  <a:pt x="120" y="137"/>
                </a:cubicBezTo>
                <a:cubicBezTo>
                  <a:pt x="116" y="137"/>
                  <a:pt x="115" y="134"/>
                  <a:pt x="113" y="134"/>
                </a:cubicBezTo>
                <a:cubicBezTo>
                  <a:pt x="112" y="134"/>
                  <a:pt x="112" y="134"/>
                  <a:pt x="111" y="134"/>
                </a:cubicBezTo>
                <a:cubicBezTo>
                  <a:pt x="112" y="133"/>
                  <a:pt x="111" y="133"/>
                  <a:pt x="111" y="132"/>
                </a:cubicBezTo>
                <a:cubicBezTo>
                  <a:pt x="106" y="136"/>
                  <a:pt x="112" y="138"/>
                  <a:pt x="111" y="143"/>
                </a:cubicBezTo>
                <a:cubicBezTo>
                  <a:pt x="111" y="143"/>
                  <a:pt x="110" y="143"/>
                  <a:pt x="110" y="143"/>
                </a:cubicBezTo>
                <a:cubicBezTo>
                  <a:pt x="109" y="143"/>
                  <a:pt x="108" y="142"/>
                  <a:pt x="108" y="142"/>
                </a:cubicBezTo>
                <a:cubicBezTo>
                  <a:pt x="108" y="142"/>
                  <a:pt x="108" y="142"/>
                  <a:pt x="108" y="142"/>
                </a:cubicBezTo>
                <a:cubicBezTo>
                  <a:pt x="107" y="142"/>
                  <a:pt x="110" y="146"/>
                  <a:pt x="106" y="148"/>
                </a:cubicBezTo>
                <a:cubicBezTo>
                  <a:pt x="105" y="146"/>
                  <a:pt x="105" y="146"/>
                  <a:pt x="105" y="146"/>
                </a:cubicBezTo>
                <a:cubicBezTo>
                  <a:pt x="105" y="146"/>
                  <a:pt x="105" y="148"/>
                  <a:pt x="105" y="148"/>
                </a:cubicBezTo>
                <a:cubicBezTo>
                  <a:pt x="104" y="148"/>
                  <a:pt x="104" y="148"/>
                  <a:pt x="104" y="148"/>
                </a:cubicBezTo>
                <a:cubicBezTo>
                  <a:pt x="104" y="148"/>
                  <a:pt x="103" y="147"/>
                  <a:pt x="103" y="147"/>
                </a:cubicBezTo>
                <a:cubicBezTo>
                  <a:pt x="103" y="146"/>
                  <a:pt x="104" y="143"/>
                  <a:pt x="104" y="143"/>
                </a:cubicBezTo>
                <a:cubicBezTo>
                  <a:pt x="104" y="143"/>
                  <a:pt x="104" y="143"/>
                  <a:pt x="104" y="143"/>
                </a:cubicBezTo>
                <a:cubicBezTo>
                  <a:pt x="104" y="143"/>
                  <a:pt x="104" y="143"/>
                  <a:pt x="104" y="143"/>
                </a:cubicBezTo>
                <a:cubicBezTo>
                  <a:pt x="103" y="144"/>
                  <a:pt x="102" y="145"/>
                  <a:pt x="101" y="145"/>
                </a:cubicBezTo>
                <a:cubicBezTo>
                  <a:pt x="100" y="145"/>
                  <a:pt x="99" y="144"/>
                  <a:pt x="99" y="144"/>
                </a:cubicBezTo>
                <a:cubicBezTo>
                  <a:pt x="98" y="146"/>
                  <a:pt x="98" y="146"/>
                  <a:pt x="98" y="146"/>
                </a:cubicBezTo>
                <a:cubicBezTo>
                  <a:pt x="99" y="146"/>
                  <a:pt x="99" y="146"/>
                  <a:pt x="99" y="146"/>
                </a:cubicBezTo>
                <a:cubicBezTo>
                  <a:pt x="100" y="146"/>
                  <a:pt x="101" y="148"/>
                  <a:pt x="100" y="149"/>
                </a:cubicBezTo>
                <a:cubicBezTo>
                  <a:pt x="105" y="149"/>
                  <a:pt x="105" y="149"/>
                  <a:pt x="105" y="149"/>
                </a:cubicBezTo>
                <a:cubicBezTo>
                  <a:pt x="103" y="149"/>
                  <a:pt x="102" y="152"/>
                  <a:pt x="101" y="152"/>
                </a:cubicBezTo>
                <a:cubicBezTo>
                  <a:pt x="100" y="152"/>
                  <a:pt x="100" y="151"/>
                  <a:pt x="99" y="150"/>
                </a:cubicBezTo>
                <a:cubicBezTo>
                  <a:pt x="98" y="152"/>
                  <a:pt x="100" y="155"/>
                  <a:pt x="100" y="156"/>
                </a:cubicBezTo>
                <a:cubicBezTo>
                  <a:pt x="96" y="153"/>
                  <a:pt x="96" y="153"/>
                  <a:pt x="96" y="153"/>
                </a:cubicBezTo>
                <a:cubicBezTo>
                  <a:pt x="96" y="154"/>
                  <a:pt x="95" y="154"/>
                  <a:pt x="95" y="154"/>
                </a:cubicBezTo>
                <a:cubicBezTo>
                  <a:pt x="94" y="154"/>
                  <a:pt x="92" y="154"/>
                  <a:pt x="92" y="156"/>
                </a:cubicBezTo>
                <a:cubicBezTo>
                  <a:pt x="87" y="153"/>
                  <a:pt x="87" y="153"/>
                  <a:pt x="87" y="153"/>
                </a:cubicBezTo>
                <a:cubicBezTo>
                  <a:pt x="86" y="154"/>
                  <a:pt x="86" y="154"/>
                  <a:pt x="86" y="154"/>
                </a:cubicBezTo>
                <a:cubicBezTo>
                  <a:pt x="85" y="153"/>
                  <a:pt x="83" y="153"/>
                  <a:pt x="84" y="151"/>
                </a:cubicBezTo>
                <a:cubicBezTo>
                  <a:pt x="82" y="151"/>
                  <a:pt x="85" y="153"/>
                  <a:pt x="86" y="155"/>
                </a:cubicBezTo>
                <a:cubicBezTo>
                  <a:pt x="85" y="154"/>
                  <a:pt x="84" y="154"/>
                  <a:pt x="83" y="154"/>
                </a:cubicBezTo>
                <a:cubicBezTo>
                  <a:pt x="82" y="154"/>
                  <a:pt x="81" y="155"/>
                  <a:pt x="80" y="156"/>
                </a:cubicBezTo>
                <a:cubicBezTo>
                  <a:pt x="78" y="157"/>
                  <a:pt x="77" y="158"/>
                  <a:pt x="76" y="158"/>
                </a:cubicBezTo>
                <a:cubicBezTo>
                  <a:pt x="76" y="158"/>
                  <a:pt x="76" y="158"/>
                  <a:pt x="76" y="158"/>
                </a:cubicBezTo>
                <a:cubicBezTo>
                  <a:pt x="76" y="160"/>
                  <a:pt x="75" y="161"/>
                  <a:pt x="74" y="163"/>
                </a:cubicBezTo>
                <a:cubicBezTo>
                  <a:pt x="73" y="162"/>
                  <a:pt x="73" y="161"/>
                  <a:pt x="73" y="160"/>
                </a:cubicBezTo>
                <a:cubicBezTo>
                  <a:pt x="72" y="162"/>
                  <a:pt x="72" y="162"/>
                  <a:pt x="72" y="162"/>
                </a:cubicBezTo>
                <a:cubicBezTo>
                  <a:pt x="72" y="162"/>
                  <a:pt x="72" y="162"/>
                  <a:pt x="72" y="162"/>
                </a:cubicBezTo>
                <a:cubicBezTo>
                  <a:pt x="73" y="163"/>
                  <a:pt x="74" y="164"/>
                  <a:pt x="75" y="164"/>
                </a:cubicBezTo>
                <a:cubicBezTo>
                  <a:pt x="75" y="164"/>
                  <a:pt x="75" y="164"/>
                  <a:pt x="76" y="163"/>
                </a:cubicBezTo>
                <a:cubicBezTo>
                  <a:pt x="75" y="165"/>
                  <a:pt x="77" y="168"/>
                  <a:pt x="74" y="168"/>
                </a:cubicBezTo>
                <a:cubicBezTo>
                  <a:pt x="72" y="163"/>
                  <a:pt x="72" y="163"/>
                  <a:pt x="72" y="163"/>
                </a:cubicBezTo>
                <a:cubicBezTo>
                  <a:pt x="70" y="170"/>
                  <a:pt x="70" y="170"/>
                  <a:pt x="70" y="170"/>
                </a:cubicBezTo>
                <a:cubicBezTo>
                  <a:pt x="70" y="170"/>
                  <a:pt x="69" y="170"/>
                  <a:pt x="69" y="170"/>
                </a:cubicBezTo>
                <a:cubicBezTo>
                  <a:pt x="68" y="170"/>
                  <a:pt x="67" y="170"/>
                  <a:pt x="66" y="171"/>
                </a:cubicBezTo>
                <a:cubicBezTo>
                  <a:pt x="65" y="171"/>
                  <a:pt x="65" y="172"/>
                  <a:pt x="64" y="172"/>
                </a:cubicBezTo>
                <a:cubicBezTo>
                  <a:pt x="63" y="172"/>
                  <a:pt x="63" y="172"/>
                  <a:pt x="62" y="172"/>
                </a:cubicBezTo>
                <a:cubicBezTo>
                  <a:pt x="64" y="178"/>
                  <a:pt x="64" y="178"/>
                  <a:pt x="64" y="178"/>
                </a:cubicBezTo>
                <a:cubicBezTo>
                  <a:pt x="59" y="176"/>
                  <a:pt x="59" y="176"/>
                  <a:pt x="59" y="176"/>
                </a:cubicBezTo>
                <a:cubicBezTo>
                  <a:pt x="58" y="178"/>
                  <a:pt x="56" y="178"/>
                  <a:pt x="57" y="180"/>
                </a:cubicBezTo>
                <a:cubicBezTo>
                  <a:pt x="55" y="180"/>
                  <a:pt x="55" y="180"/>
                  <a:pt x="55" y="180"/>
                </a:cubicBezTo>
                <a:cubicBezTo>
                  <a:pt x="57" y="184"/>
                  <a:pt x="57" y="184"/>
                  <a:pt x="57" y="184"/>
                </a:cubicBezTo>
                <a:cubicBezTo>
                  <a:pt x="51" y="182"/>
                  <a:pt x="51" y="182"/>
                  <a:pt x="51" y="182"/>
                </a:cubicBezTo>
                <a:cubicBezTo>
                  <a:pt x="51" y="182"/>
                  <a:pt x="53" y="182"/>
                  <a:pt x="51" y="182"/>
                </a:cubicBezTo>
                <a:cubicBezTo>
                  <a:pt x="48" y="183"/>
                  <a:pt x="52" y="187"/>
                  <a:pt x="50" y="189"/>
                </a:cubicBezTo>
                <a:cubicBezTo>
                  <a:pt x="49" y="189"/>
                  <a:pt x="49" y="188"/>
                  <a:pt x="49" y="188"/>
                </a:cubicBezTo>
                <a:cubicBezTo>
                  <a:pt x="48" y="188"/>
                  <a:pt x="48" y="188"/>
                  <a:pt x="48" y="189"/>
                </a:cubicBezTo>
                <a:cubicBezTo>
                  <a:pt x="49" y="189"/>
                  <a:pt x="52" y="192"/>
                  <a:pt x="49" y="193"/>
                </a:cubicBezTo>
                <a:cubicBezTo>
                  <a:pt x="47" y="192"/>
                  <a:pt x="48" y="189"/>
                  <a:pt x="46" y="189"/>
                </a:cubicBezTo>
                <a:cubicBezTo>
                  <a:pt x="46" y="189"/>
                  <a:pt x="45" y="189"/>
                  <a:pt x="45" y="190"/>
                </a:cubicBezTo>
                <a:cubicBezTo>
                  <a:pt x="50" y="195"/>
                  <a:pt x="50" y="195"/>
                  <a:pt x="50" y="195"/>
                </a:cubicBezTo>
                <a:cubicBezTo>
                  <a:pt x="45" y="196"/>
                  <a:pt x="45" y="196"/>
                  <a:pt x="45" y="196"/>
                </a:cubicBezTo>
                <a:cubicBezTo>
                  <a:pt x="47" y="198"/>
                  <a:pt x="47" y="198"/>
                  <a:pt x="47" y="198"/>
                </a:cubicBezTo>
                <a:cubicBezTo>
                  <a:pt x="47" y="198"/>
                  <a:pt x="47" y="198"/>
                  <a:pt x="47" y="198"/>
                </a:cubicBezTo>
                <a:cubicBezTo>
                  <a:pt x="49" y="198"/>
                  <a:pt x="49" y="196"/>
                  <a:pt x="50" y="195"/>
                </a:cubicBezTo>
                <a:cubicBezTo>
                  <a:pt x="54" y="197"/>
                  <a:pt x="47" y="199"/>
                  <a:pt x="52" y="201"/>
                </a:cubicBezTo>
                <a:cubicBezTo>
                  <a:pt x="48" y="202"/>
                  <a:pt x="53" y="208"/>
                  <a:pt x="50" y="209"/>
                </a:cubicBezTo>
                <a:cubicBezTo>
                  <a:pt x="49" y="209"/>
                  <a:pt x="49" y="209"/>
                  <a:pt x="49" y="209"/>
                </a:cubicBezTo>
                <a:cubicBezTo>
                  <a:pt x="49" y="211"/>
                  <a:pt x="49" y="211"/>
                  <a:pt x="49" y="211"/>
                </a:cubicBezTo>
                <a:cubicBezTo>
                  <a:pt x="48" y="211"/>
                  <a:pt x="48" y="211"/>
                  <a:pt x="47" y="211"/>
                </a:cubicBezTo>
                <a:cubicBezTo>
                  <a:pt x="46" y="211"/>
                  <a:pt x="45" y="213"/>
                  <a:pt x="43" y="214"/>
                </a:cubicBezTo>
                <a:cubicBezTo>
                  <a:pt x="43" y="214"/>
                  <a:pt x="44" y="214"/>
                  <a:pt x="44" y="214"/>
                </a:cubicBezTo>
                <a:cubicBezTo>
                  <a:pt x="44" y="214"/>
                  <a:pt x="45" y="215"/>
                  <a:pt x="45" y="215"/>
                </a:cubicBezTo>
                <a:cubicBezTo>
                  <a:pt x="46" y="215"/>
                  <a:pt x="47" y="216"/>
                  <a:pt x="47" y="216"/>
                </a:cubicBezTo>
                <a:cubicBezTo>
                  <a:pt x="48" y="216"/>
                  <a:pt x="48" y="216"/>
                  <a:pt x="49" y="215"/>
                </a:cubicBezTo>
                <a:cubicBezTo>
                  <a:pt x="49" y="216"/>
                  <a:pt x="49" y="216"/>
                  <a:pt x="49" y="216"/>
                </a:cubicBezTo>
                <a:cubicBezTo>
                  <a:pt x="48" y="216"/>
                  <a:pt x="48" y="216"/>
                  <a:pt x="48" y="216"/>
                </a:cubicBezTo>
                <a:cubicBezTo>
                  <a:pt x="50" y="216"/>
                  <a:pt x="52" y="220"/>
                  <a:pt x="51" y="222"/>
                </a:cubicBezTo>
                <a:cubicBezTo>
                  <a:pt x="50" y="222"/>
                  <a:pt x="50" y="222"/>
                  <a:pt x="50" y="222"/>
                </a:cubicBezTo>
                <a:cubicBezTo>
                  <a:pt x="48" y="222"/>
                  <a:pt x="52" y="224"/>
                  <a:pt x="50" y="225"/>
                </a:cubicBezTo>
                <a:cubicBezTo>
                  <a:pt x="46" y="223"/>
                  <a:pt x="46" y="223"/>
                  <a:pt x="46" y="223"/>
                </a:cubicBezTo>
                <a:cubicBezTo>
                  <a:pt x="46" y="226"/>
                  <a:pt x="49" y="227"/>
                  <a:pt x="50" y="229"/>
                </a:cubicBezTo>
                <a:cubicBezTo>
                  <a:pt x="50" y="228"/>
                  <a:pt x="50" y="228"/>
                  <a:pt x="50" y="228"/>
                </a:cubicBezTo>
                <a:cubicBezTo>
                  <a:pt x="52" y="229"/>
                  <a:pt x="51" y="232"/>
                  <a:pt x="51" y="232"/>
                </a:cubicBezTo>
                <a:cubicBezTo>
                  <a:pt x="51" y="232"/>
                  <a:pt x="51" y="232"/>
                  <a:pt x="51" y="232"/>
                </a:cubicBezTo>
                <a:cubicBezTo>
                  <a:pt x="51" y="232"/>
                  <a:pt x="51" y="232"/>
                  <a:pt x="50" y="232"/>
                </a:cubicBezTo>
                <a:cubicBezTo>
                  <a:pt x="50" y="233"/>
                  <a:pt x="51" y="235"/>
                  <a:pt x="49" y="235"/>
                </a:cubicBezTo>
                <a:cubicBezTo>
                  <a:pt x="45" y="232"/>
                  <a:pt x="45" y="232"/>
                  <a:pt x="45" y="232"/>
                </a:cubicBezTo>
                <a:cubicBezTo>
                  <a:pt x="43" y="234"/>
                  <a:pt x="43" y="234"/>
                  <a:pt x="43" y="234"/>
                </a:cubicBezTo>
                <a:cubicBezTo>
                  <a:pt x="46" y="234"/>
                  <a:pt x="46" y="234"/>
                  <a:pt x="46" y="234"/>
                </a:cubicBezTo>
                <a:cubicBezTo>
                  <a:pt x="46" y="240"/>
                  <a:pt x="53" y="243"/>
                  <a:pt x="56" y="245"/>
                </a:cubicBezTo>
                <a:cubicBezTo>
                  <a:pt x="54" y="247"/>
                  <a:pt x="54" y="247"/>
                  <a:pt x="54" y="247"/>
                </a:cubicBezTo>
                <a:cubicBezTo>
                  <a:pt x="54" y="247"/>
                  <a:pt x="53" y="246"/>
                  <a:pt x="53" y="246"/>
                </a:cubicBezTo>
                <a:cubicBezTo>
                  <a:pt x="52" y="246"/>
                  <a:pt x="51" y="248"/>
                  <a:pt x="50" y="248"/>
                </a:cubicBezTo>
                <a:cubicBezTo>
                  <a:pt x="49" y="246"/>
                  <a:pt x="48" y="246"/>
                  <a:pt x="47" y="246"/>
                </a:cubicBezTo>
                <a:cubicBezTo>
                  <a:pt x="46" y="246"/>
                  <a:pt x="45" y="246"/>
                  <a:pt x="45" y="247"/>
                </a:cubicBezTo>
                <a:cubicBezTo>
                  <a:pt x="47" y="251"/>
                  <a:pt x="47" y="251"/>
                  <a:pt x="47" y="251"/>
                </a:cubicBezTo>
                <a:cubicBezTo>
                  <a:pt x="46" y="251"/>
                  <a:pt x="46" y="250"/>
                  <a:pt x="45" y="250"/>
                </a:cubicBezTo>
                <a:cubicBezTo>
                  <a:pt x="43" y="252"/>
                  <a:pt x="43" y="252"/>
                  <a:pt x="43" y="252"/>
                </a:cubicBezTo>
                <a:cubicBezTo>
                  <a:pt x="43" y="251"/>
                  <a:pt x="43" y="251"/>
                  <a:pt x="43" y="251"/>
                </a:cubicBezTo>
                <a:cubicBezTo>
                  <a:pt x="43" y="251"/>
                  <a:pt x="42" y="251"/>
                  <a:pt x="42" y="251"/>
                </a:cubicBezTo>
                <a:cubicBezTo>
                  <a:pt x="40" y="251"/>
                  <a:pt x="38" y="250"/>
                  <a:pt x="37" y="249"/>
                </a:cubicBezTo>
                <a:cubicBezTo>
                  <a:pt x="37" y="249"/>
                  <a:pt x="36" y="248"/>
                  <a:pt x="36" y="248"/>
                </a:cubicBezTo>
                <a:cubicBezTo>
                  <a:pt x="35" y="248"/>
                  <a:pt x="33" y="250"/>
                  <a:pt x="34" y="252"/>
                </a:cubicBezTo>
                <a:cubicBezTo>
                  <a:pt x="33" y="252"/>
                  <a:pt x="32" y="252"/>
                  <a:pt x="32" y="252"/>
                </a:cubicBezTo>
                <a:cubicBezTo>
                  <a:pt x="31" y="252"/>
                  <a:pt x="31" y="252"/>
                  <a:pt x="29" y="251"/>
                </a:cubicBezTo>
                <a:cubicBezTo>
                  <a:pt x="29" y="252"/>
                  <a:pt x="29" y="252"/>
                  <a:pt x="29" y="252"/>
                </a:cubicBezTo>
                <a:cubicBezTo>
                  <a:pt x="29" y="254"/>
                  <a:pt x="28" y="256"/>
                  <a:pt x="27" y="256"/>
                </a:cubicBezTo>
                <a:cubicBezTo>
                  <a:pt x="27" y="256"/>
                  <a:pt x="26" y="256"/>
                  <a:pt x="26" y="256"/>
                </a:cubicBezTo>
                <a:cubicBezTo>
                  <a:pt x="27" y="262"/>
                  <a:pt x="27" y="262"/>
                  <a:pt x="27" y="262"/>
                </a:cubicBezTo>
                <a:cubicBezTo>
                  <a:pt x="24" y="262"/>
                  <a:pt x="24" y="262"/>
                  <a:pt x="24" y="262"/>
                </a:cubicBezTo>
                <a:cubicBezTo>
                  <a:pt x="26" y="264"/>
                  <a:pt x="26" y="264"/>
                  <a:pt x="26" y="264"/>
                </a:cubicBezTo>
                <a:cubicBezTo>
                  <a:pt x="26" y="264"/>
                  <a:pt x="25" y="265"/>
                  <a:pt x="25" y="265"/>
                </a:cubicBezTo>
                <a:cubicBezTo>
                  <a:pt x="24" y="265"/>
                  <a:pt x="24" y="264"/>
                  <a:pt x="23" y="264"/>
                </a:cubicBezTo>
                <a:cubicBezTo>
                  <a:pt x="23" y="264"/>
                  <a:pt x="22" y="264"/>
                  <a:pt x="22" y="264"/>
                </a:cubicBezTo>
                <a:cubicBezTo>
                  <a:pt x="21" y="264"/>
                  <a:pt x="21" y="264"/>
                  <a:pt x="21" y="265"/>
                </a:cubicBezTo>
                <a:cubicBezTo>
                  <a:pt x="20" y="264"/>
                  <a:pt x="18" y="264"/>
                  <a:pt x="17" y="262"/>
                </a:cubicBezTo>
                <a:cubicBezTo>
                  <a:pt x="16" y="266"/>
                  <a:pt x="16" y="266"/>
                  <a:pt x="16" y="266"/>
                </a:cubicBezTo>
                <a:cubicBezTo>
                  <a:pt x="14" y="266"/>
                  <a:pt x="15" y="269"/>
                  <a:pt x="14" y="269"/>
                </a:cubicBezTo>
                <a:cubicBezTo>
                  <a:pt x="14" y="269"/>
                  <a:pt x="13" y="268"/>
                  <a:pt x="13" y="268"/>
                </a:cubicBezTo>
                <a:cubicBezTo>
                  <a:pt x="13" y="269"/>
                  <a:pt x="13" y="269"/>
                  <a:pt x="13" y="269"/>
                </a:cubicBezTo>
                <a:cubicBezTo>
                  <a:pt x="13" y="271"/>
                  <a:pt x="12" y="271"/>
                  <a:pt x="11" y="271"/>
                </a:cubicBezTo>
                <a:cubicBezTo>
                  <a:pt x="10" y="271"/>
                  <a:pt x="8" y="270"/>
                  <a:pt x="7" y="270"/>
                </a:cubicBezTo>
                <a:cubicBezTo>
                  <a:pt x="7" y="272"/>
                  <a:pt x="12" y="275"/>
                  <a:pt x="13" y="275"/>
                </a:cubicBezTo>
                <a:cubicBezTo>
                  <a:pt x="12" y="278"/>
                  <a:pt x="12" y="278"/>
                  <a:pt x="12" y="278"/>
                </a:cubicBezTo>
                <a:cubicBezTo>
                  <a:pt x="14" y="279"/>
                  <a:pt x="14" y="279"/>
                  <a:pt x="14" y="279"/>
                </a:cubicBezTo>
                <a:cubicBezTo>
                  <a:pt x="10" y="283"/>
                  <a:pt x="10" y="283"/>
                  <a:pt x="10" y="283"/>
                </a:cubicBezTo>
                <a:cubicBezTo>
                  <a:pt x="13" y="283"/>
                  <a:pt x="13" y="283"/>
                  <a:pt x="13" y="283"/>
                </a:cubicBezTo>
                <a:cubicBezTo>
                  <a:pt x="14" y="284"/>
                  <a:pt x="16" y="286"/>
                  <a:pt x="13" y="287"/>
                </a:cubicBezTo>
                <a:cubicBezTo>
                  <a:pt x="11" y="286"/>
                  <a:pt x="9" y="286"/>
                  <a:pt x="6" y="285"/>
                </a:cubicBezTo>
                <a:cubicBezTo>
                  <a:pt x="6" y="286"/>
                  <a:pt x="10" y="287"/>
                  <a:pt x="8" y="288"/>
                </a:cubicBezTo>
                <a:cubicBezTo>
                  <a:pt x="7" y="287"/>
                  <a:pt x="6" y="287"/>
                  <a:pt x="5" y="287"/>
                </a:cubicBezTo>
                <a:cubicBezTo>
                  <a:pt x="5" y="290"/>
                  <a:pt x="5" y="290"/>
                  <a:pt x="5" y="290"/>
                </a:cubicBezTo>
                <a:cubicBezTo>
                  <a:pt x="3" y="288"/>
                  <a:pt x="3" y="288"/>
                  <a:pt x="3" y="288"/>
                </a:cubicBezTo>
                <a:cubicBezTo>
                  <a:pt x="4" y="291"/>
                  <a:pt x="9" y="289"/>
                  <a:pt x="7" y="293"/>
                </a:cubicBezTo>
                <a:cubicBezTo>
                  <a:pt x="10" y="293"/>
                  <a:pt x="10" y="293"/>
                  <a:pt x="10" y="293"/>
                </a:cubicBezTo>
                <a:cubicBezTo>
                  <a:pt x="12" y="298"/>
                  <a:pt x="17" y="300"/>
                  <a:pt x="13" y="306"/>
                </a:cubicBezTo>
                <a:cubicBezTo>
                  <a:pt x="6" y="304"/>
                  <a:pt x="6" y="304"/>
                  <a:pt x="6" y="304"/>
                </a:cubicBezTo>
                <a:cubicBezTo>
                  <a:pt x="6" y="305"/>
                  <a:pt x="5" y="306"/>
                  <a:pt x="4" y="306"/>
                </a:cubicBezTo>
                <a:cubicBezTo>
                  <a:pt x="9" y="306"/>
                  <a:pt x="3" y="308"/>
                  <a:pt x="4" y="310"/>
                </a:cubicBezTo>
                <a:cubicBezTo>
                  <a:pt x="4" y="310"/>
                  <a:pt x="4" y="310"/>
                  <a:pt x="4" y="310"/>
                </a:cubicBezTo>
                <a:cubicBezTo>
                  <a:pt x="4" y="311"/>
                  <a:pt x="2" y="312"/>
                  <a:pt x="2" y="313"/>
                </a:cubicBezTo>
                <a:cubicBezTo>
                  <a:pt x="3" y="313"/>
                  <a:pt x="3" y="313"/>
                  <a:pt x="3" y="313"/>
                </a:cubicBezTo>
                <a:cubicBezTo>
                  <a:pt x="2" y="314"/>
                  <a:pt x="2" y="314"/>
                  <a:pt x="2" y="314"/>
                </a:cubicBezTo>
                <a:cubicBezTo>
                  <a:pt x="1" y="314"/>
                  <a:pt x="1" y="314"/>
                  <a:pt x="0" y="314"/>
                </a:cubicBezTo>
                <a:cubicBezTo>
                  <a:pt x="0" y="317"/>
                  <a:pt x="0" y="317"/>
                  <a:pt x="0" y="317"/>
                </a:cubicBezTo>
                <a:cubicBezTo>
                  <a:pt x="2" y="317"/>
                  <a:pt x="2" y="317"/>
                  <a:pt x="2" y="317"/>
                </a:cubicBezTo>
                <a:cubicBezTo>
                  <a:pt x="2" y="321"/>
                  <a:pt x="2" y="321"/>
                  <a:pt x="2" y="321"/>
                </a:cubicBezTo>
                <a:cubicBezTo>
                  <a:pt x="2" y="321"/>
                  <a:pt x="2" y="321"/>
                  <a:pt x="2" y="321"/>
                </a:cubicBezTo>
                <a:cubicBezTo>
                  <a:pt x="4" y="321"/>
                  <a:pt x="6" y="322"/>
                  <a:pt x="7" y="322"/>
                </a:cubicBezTo>
                <a:cubicBezTo>
                  <a:pt x="5" y="323"/>
                  <a:pt x="5" y="323"/>
                  <a:pt x="5" y="323"/>
                </a:cubicBezTo>
                <a:cubicBezTo>
                  <a:pt x="9" y="326"/>
                  <a:pt x="9" y="326"/>
                  <a:pt x="9" y="326"/>
                </a:cubicBezTo>
                <a:cubicBezTo>
                  <a:pt x="9" y="326"/>
                  <a:pt x="9" y="326"/>
                  <a:pt x="9" y="326"/>
                </a:cubicBezTo>
                <a:cubicBezTo>
                  <a:pt x="10" y="329"/>
                  <a:pt x="10" y="328"/>
                  <a:pt x="12" y="329"/>
                </a:cubicBezTo>
                <a:cubicBezTo>
                  <a:pt x="13" y="327"/>
                  <a:pt x="13" y="327"/>
                  <a:pt x="13" y="327"/>
                </a:cubicBezTo>
                <a:cubicBezTo>
                  <a:pt x="15" y="328"/>
                  <a:pt x="15" y="328"/>
                  <a:pt x="15" y="328"/>
                </a:cubicBezTo>
                <a:cubicBezTo>
                  <a:pt x="15" y="329"/>
                  <a:pt x="14" y="329"/>
                  <a:pt x="13" y="330"/>
                </a:cubicBezTo>
                <a:cubicBezTo>
                  <a:pt x="17" y="331"/>
                  <a:pt x="18" y="336"/>
                  <a:pt x="21" y="336"/>
                </a:cubicBezTo>
                <a:cubicBezTo>
                  <a:pt x="21" y="336"/>
                  <a:pt x="21" y="335"/>
                  <a:pt x="21" y="335"/>
                </a:cubicBezTo>
                <a:cubicBezTo>
                  <a:pt x="21" y="336"/>
                  <a:pt x="20" y="337"/>
                  <a:pt x="19" y="337"/>
                </a:cubicBezTo>
                <a:cubicBezTo>
                  <a:pt x="18" y="337"/>
                  <a:pt x="18" y="337"/>
                  <a:pt x="18" y="337"/>
                </a:cubicBezTo>
                <a:cubicBezTo>
                  <a:pt x="18" y="335"/>
                  <a:pt x="18" y="335"/>
                  <a:pt x="17" y="335"/>
                </a:cubicBezTo>
                <a:cubicBezTo>
                  <a:pt x="17" y="335"/>
                  <a:pt x="17" y="335"/>
                  <a:pt x="17" y="335"/>
                </a:cubicBezTo>
                <a:cubicBezTo>
                  <a:pt x="16" y="335"/>
                  <a:pt x="16" y="335"/>
                  <a:pt x="16" y="335"/>
                </a:cubicBezTo>
                <a:cubicBezTo>
                  <a:pt x="15" y="335"/>
                  <a:pt x="15" y="335"/>
                  <a:pt x="15" y="335"/>
                </a:cubicBezTo>
                <a:cubicBezTo>
                  <a:pt x="16" y="339"/>
                  <a:pt x="16" y="339"/>
                  <a:pt x="16" y="339"/>
                </a:cubicBezTo>
                <a:cubicBezTo>
                  <a:pt x="19" y="339"/>
                  <a:pt x="19" y="339"/>
                  <a:pt x="19" y="339"/>
                </a:cubicBezTo>
                <a:cubicBezTo>
                  <a:pt x="16" y="342"/>
                  <a:pt x="16" y="342"/>
                  <a:pt x="16" y="342"/>
                </a:cubicBezTo>
                <a:cubicBezTo>
                  <a:pt x="22" y="345"/>
                  <a:pt x="13" y="347"/>
                  <a:pt x="17" y="349"/>
                </a:cubicBezTo>
                <a:cubicBezTo>
                  <a:pt x="16" y="350"/>
                  <a:pt x="16" y="350"/>
                  <a:pt x="16" y="350"/>
                </a:cubicBezTo>
                <a:cubicBezTo>
                  <a:pt x="16" y="350"/>
                  <a:pt x="15" y="350"/>
                  <a:pt x="15" y="350"/>
                </a:cubicBezTo>
                <a:cubicBezTo>
                  <a:pt x="15" y="350"/>
                  <a:pt x="15" y="349"/>
                  <a:pt x="15" y="349"/>
                </a:cubicBezTo>
                <a:cubicBezTo>
                  <a:pt x="14" y="349"/>
                  <a:pt x="14" y="349"/>
                  <a:pt x="14" y="350"/>
                </a:cubicBezTo>
                <a:cubicBezTo>
                  <a:pt x="17" y="352"/>
                  <a:pt x="17" y="352"/>
                  <a:pt x="17" y="352"/>
                </a:cubicBezTo>
                <a:cubicBezTo>
                  <a:pt x="16" y="352"/>
                  <a:pt x="16" y="352"/>
                  <a:pt x="16" y="352"/>
                </a:cubicBezTo>
                <a:cubicBezTo>
                  <a:pt x="14" y="352"/>
                  <a:pt x="13" y="355"/>
                  <a:pt x="13" y="356"/>
                </a:cubicBezTo>
                <a:cubicBezTo>
                  <a:pt x="14" y="357"/>
                  <a:pt x="15" y="358"/>
                  <a:pt x="16" y="358"/>
                </a:cubicBezTo>
                <a:cubicBezTo>
                  <a:pt x="16" y="358"/>
                  <a:pt x="17" y="357"/>
                  <a:pt x="18" y="356"/>
                </a:cubicBezTo>
                <a:cubicBezTo>
                  <a:pt x="18" y="356"/>
                  <a:pt x="19" y="356"/>
                  <a:pt x="20" y="356"/>
                </a:cubicBezTo>
                <a:cubicBezTo>
                  <a:pt x="22" y="356"/>
                  <a:pt x="24" y="357"/>
                  <a:pt x="23" y="359"/>
                </a:cubicBezTo>
                <a:cubicBezTo>
                  <a:pt x="22" y="358"/>
                  <a:pt x="22" y="358"/>
                  <a:pt x="22" y="358"/>
                </a:cubicBezTo>
                <a:cubicBezTo>
                  <a:pt x="23" y="362"/>
                  <a:pt x="23" y="362"/>
                  <a:pt x="23" y="362"/>
                </a:cubicBezTo>
                <a:cubicBezTo>
                  <a:pt x="20" y="362"/>
                  <a:pt x="20" y="362"/>
                  <a:pt x="20" y="362"/>
                </a:cubicBezTo>
                <a:cubicBezTo>
                  <a:pt x="18" y="363"/>
                  <a:pt x="21" y="364"/>
                  <a:pt x="19" y="364"/>
                </a:cubicBezTo>
                <a:cubicBezTo>
                  <a:pt x="19" y="364"/>
                  <a:pt x="19" y="364"/>
                  <a:pt x="18" y="364"/>
                </a:cubicBezTo>
                <a:cubicBezTo>
                  <a:pt x="18" y="364"/>
                  <a:pt x="17" y="363"/>
                  <a:pt x="18" y="363"/>
                </a:cubicBezTo>
                <a:cubicBezTo>
                  <a:pt x="13" y="363"/>
                  <a:pt x="13" y="363"/>
                  <a:pt x="13" y="363"/>
                </a:cubicBezTo>
                <a:cubicBezTo>
                  <a:pt x="14" y="364"/>
                  <a:pt x="16" y="364"/>
                  <a:pt x="16" y="366"/>
                </a:cubicBezTo>
                <a:cubicBezTo>
                  <a:pt x="16" y="366"/>
                  <a:pt x="15" y="366"/>
                  <a:pt x="14" y="366"/>
                </a:cubicBezTo>
                <a:cubicBezTo>
                  <a:pt x="14" y="366"/>
                  <a:pt x="14" y="366"/>
                  <a:pt x="14" y="366"/>
                </a:cubicBezTo>
                <a:cubicBezTo>
                  <a:pt x="13" y="366"/>
                  <a:pt x="13" y="366"/>
                  <a:pt x="13" y="366"/>
                </a:cubicBezTo>
                <a:cubicBezTo>
                  <a:pt x="12" y="366"/>
                  <a:pt x="11" y="367"/>
                  <a:pt x="11" y="368"/>
                </a:cubicBezTo>
                <a:cubicBezTo>
                  <a:pt x="10" y="367"/>
                  <a:pt x="10" y="367"/>
                  <a:pt x="10" y="367"/>
                </a:cubicBezTo>
                <a:cubicBezTo>
                  <a:pt x="9" y="370"/>
                  <a:pt x="9" y="370"/>
                  <a:pt x="9" y="370"/>
                </a:cubicBezTo>
                <a:cubicBezTo>
                  <a:pt x="8" y="370"/>
                  <a:pt x="8" y="370"/>
                  <a:pt x="8" y="370"/>
                </a:cubicBezTo>
                <a:cubicBezTo>
                  <a:pt x="9" y="371"/>
                  <a:pt x="10" y="370"/>
                  <a:pt x="10" y="372"/>
                </a:cubicBezTo>
                <a:cubicBezTo>
                  <a:pt x="8" y="374"/>
                  <a:pt x="5" y="375"/>
                  <a:pt x="3" y="377"/>
                </a:cubicBezTo>
                <a:cubicBezTo>
                  <a:pt x="4" y="377"/>
                  <a:pt x="6" y="378"/>
                  <a:pt x="5" y="379"/>
                </a:cubicBezTo>
                <a:cubicBezTo>
                  <a:pt x="6" y="379"/>
                  <a:pt x="6" y="379"/>
                  <a:pt x="6" y="379"/>
                </a:cubicBezTo>
                <a:cubicBezTo>
                  <a:pt x="7" y="379"/>
                  <a:pt x="6" y="381"/>
                  <a:pt x="6" y="382"/>
                </a:cubicBezTo>
                <a:cubicBezTo>
                  <a:pt x="8" y="382"/>
                  <a:pt x="8" y="382"/>
                  <a:pt x="8" y="382"/>
                </a:cubicBezTo>
                <a:cubicBezTo>
                  <a:pt x="9" y="381"/>
                  <a:pt x="9" y="379"/>
                  <a:pt x="10" y="379"/>
                </a:cubicBezTo>
                <a:cubicBezTo>
                  <a:pt x="16" y="384"/>
                  <a:pt x="16" y="384"/>
                  <a:pt x="16" y="384"/>
                </a:cubicBezTo>
                <a:cubicBezTo>
                  <a:pt x="12" y="384"/>
                  <a:pt x="12" y="384"/>
                  <a:pt x="12" y="384"/>
                </a:cubicBezTo>
                <a:cubicBezTo>
                  <a:pt x="12" y="383"/>
                  <a:pt x="12" y="383"/>
                  <a:pt x="12" y="383"/>
                </a:cubicBezTo>
                <a:cubicBezTo>
                  <a:pt x="10" y="383"/>
                  <a:pt x="8" y="385"/>
                  <a:pt x="9" y="386"/>
                </a:cubicBezTo>
                <a:cubicBezTo>
                  <a:pt x="10" y="386"/>
                  <a:pt x="10" y="386"/>
                  <a:pt x="10" y="386"/>
                </a:cubicBezTo>
                <a:cubicBezTo>
                  <a:pt x="10" y="385"/>
                  <a:pt x="10" y="385"/>
                  <a:pt x="10" y="385"/>
                </a:cubicBezTo>
                <a:cubicBezTo>
                  <a:pt x="11" y="388"/>
                  <a:pt x="11" y="388"/>
                  <a:pt x="11" y="388"/>
                </a:cubicBezTo>
                <a:cubicBezTo>
                  <a:pt x="12" y="388"/>
                  <a:pt x="12" y="387"/>
                  <a:pt x="13" y="387"/>
                </a:cubicBezTo>
                <a:cubicBezTo>
                  <a:pt x="14" y="387"/>
                  <a:pt x="15" y="388"/>
                  <a:pt x="16" y="389"/>
                </a:cubicBezTo>
                <a:cubicBezTo>
                  <a:pt x="17" y="389"/>
                  <a:pt x="18" y="390"/>
                  <a:pt x="19" y="390"/>
                </a:cubicBezTo>
                <a:cubicBezTo>
                  <a:pt x="19" y="390"/>
                  <a:pt x="19" y="390"/>
                  <a:pt x="19" y="390"/>
                </a:cubicBezTo>
                <a:cubicBezTo>
                  <a:pt x="18" y="392"/>
                  <a:pt x="19" y="394"/>
                  <a:pt x="21" y="395"/>
                </a:cubicBezTo>
                <a:cubicBezTo>
                  <a:pt x="20" y="393"/>
                  <a:pt x="24" y="391"/>
                  <a:pt x="25" y="390"/>
                </a:cubicBezTo>
                <a:cubicBezTo>
                  <a:pt x="29" y="395"/>
                  <a:pt x="20" y="397"/>
                  <a:pt x="21" y="399"/>
                </a:cubicBezTo>
                <a:cubicBezTo>
                  <a:pt x="22" y="399"/>
                  <a:pt x="22" y="399"/>
                  <a:pt x="23" y="399"/>
                </a:cubicBezTo>
                <a:cubicBezTo>
                  <a:pt x="24" y="399"/>
                  <a:pt x="25" y="399"/>
                  <a:pt x="26" y="400"/>
                </a:cubicBezTo>
                <a:cubicBezTo>
                  <a:pt x="26" y="400"/>
                  <a:pt x="27" y="401"/>
                  <a:pt x="28" y="401"/>
                </a:cubicBezTo>
                <a:cubicBezTo>
                  <a:pt x="28" y="401"/>
                  <a:pt x="28" y="400"/>
                  <a:pt x="28" y="399"/>
                </a:cubicBezTo>
                <a:cubicBezTo>
                  <a:pt x="31" y="402"/>
                  <a:pt x="31" y="402"/>
                  <a:pt x="31" y="402"/>
                </a:cubicBezTo>
                <a:cubicBezTo>
                  <a:pt x="29" y="403"/>
                  <a:pt x="26" y="406"/>
                  <a:pt x="26" y="409"/>
                </a:cubicBezTo>
                <a:cubicBezTo>
                  <a:pt x="25" y="408"/>
                  <a:pt x="25" y="408"/>
                  <a:pt x="25" y="408"/>
                </a:cubicBezTo>
                <a:cubicBezTo>
                  <a:pt x="28" y="412"/>
                  <a:pt x="28" y="412"/>
                  <a:pt x="28" y="412"/>
                </a:cubicBezTo>
                <a:cubicBezTo>
                  <a:pt x="27" y="410"/>
                  <a:pt x="29" y="408"/>
                  <a:pt x="31" y="408"/>
                </a:cubicBezTo>
                <a:cubicBezTo>
                  <a:pt x="31" y="412"/>
                  <a:pt x="31" y="412"/>
                  <a:pt x="31" y="412"/>
                </a:cubicBezTo>
                <a:cubicBezTo>
                  <a:pt x="31" y="412"/>
                  <a:pt x="32" y="411"/>
                  <a:pt x="32" y="411"/>
                </a:cubicBezTo>
                <a:cubicBezTo>
                  <a:pt x="35" y="414"/>
                  <a:pt x="35" y="414"/>
                  <a:pt x="35" y="414"/>
                </a:cubicBezTo>
                <a:cubicBezTo>
                  <a:pt x="35" y="416"/>
                  <a:pt x="34" y="416"/>
                  <a:pt x="34" y="416"/>
                </a:cubicBezTo>
                <a:cubicBezTo>
                  <a:pt x="33" y="416"/>
                  <a:pt x="33" y="416"/>
                  <a:pt x="32" y="415"/>
                </a:cubicBezTo>
                <a:cubicBezTo>
                  <a:pt x="32" y="415"/>
                  <a:pt x="31" y="415"/>
                  <a:pt x="31" y="415"/>
                </a:cubicBezTo>
                <a:cubicBezTo>
                  <a:pt x="30" y="415"/>
                  <a:pt x="30" y="415"/>
                  <a:pt x="29" y="416"/>
                </a:cubicBezTo>
                <a:cubicBezTo>
                  <a:pt x="31" y="418"/>
                  <a:pt x="31" y="418"/>
                  <a:pt x="31" y="418"/>
                </a:cubicBezTo>
                <a:cubicBezTo>
                  <a:pt x="29" y="419"/>
                  <a:pt x="29" y="419"/>
                  <a:pt x="29" y="419"/>
                </a:cubicBezTo>
                <a:cubicBezTo>
                  <a:pt x="29" y="420"/>
                  <a:pt x="29" y="420"/>
                  <a:pt x="29" y="420"/>
                </a:cubicBezTo>
                <a:cubicBezTo>
                  <a:pt x="28" y="420"/>
                  <a:pt x="27" y="423"/>
                  <a:pt x="26" y="423"/>
                </a:cubicBezTo>
                <a:cubicBezTo>
                  <a:pt x="25" y="423"/>
                  <a:pt x="25" y="422"/>
                  <a:pt x="24" y="422"/>
                </a:cubicBezTo>
                <a:cubicBezTo>
                  <a:pt x="24" y="422"/>
                  <a:pt x="24" y="423"/>
                  <a:pt x="23" y="424"/>
                </a:cubicBezTo>
                <a:cubicBezTo>
                  <a:pt x="23" y="427"/>
                  <a:pt x="23" y="427"/>
                  <a:pt x="23" y="427"/>
                </a:cubicBezTo>
                <a:cubicBezTo>
                  <a:pt x="26" y="428"/>
                  <a:pt x="24" y="431"/>
                  <a:pt x="25" y="433"/>
                </a:cubicBezTo>
                <a:cubicBezTo>
                  <a:pt x="27" y="432"/>
                  <a:pt x="25" y="429"/>
                  <a:pt x="26" y="429"/>
                </a:cubicBezTo>
                <a:cubicBezTo>
                  <a:pt x="26" y="429"/>
                  <a:pt x="27" y="429"/>
                  <a:pt x="28" y="431"/>
                </a:cubicBezTo>
                <a:cubicBezTo>
                  <a:pt x="29" y="428"/>
                  <a:pt x="29" y="428"/>
                  <a:pt x="29" y="428"/>
                </a:cubicBezTo>
                <a:cubicBezTo>
                  <a:pt x="29" y="428"/>
                  <a:pt x="31" y="429"/>
                  <a:pt x="31" y="431"/>
                </a:cubicBezTo>
                <a:cubicBezTo>
                  <a:pt x="32" y="430"/>
                  <a:pt x="30" y="428"/>
                  <a:pt x="32" y="428"/>
                </a:cubicBezTo>
                <a:cubicBezTo>
                  <a:pt x="32" y="428"/>
                  <a:pt x="32" y="428"/>
                  <a:pt x="33" y="428"/>
                </a:cubicBezTo>
                <a:cubicBezTo>
                  <a:pt x="34" y="429"/>
                  <a:pt x="35" y="430"/>
                  <a:pt x="34" y="431"/>
                </a:cubicBezTo>
                <a:cubicBezTo>
                  <a:pt x="33" y="432"/>
                  <a:pt x="32" y="435"/>
                  <a:pt x="30" y="435"/>
                </a:cubicBezTo>
                <a:cubicBezTo>
                  <a:pt x="30" y="435"/>
                  <a:pt x="29" y="434"/>
                  <a:pt x="29" y="434"/>
                </a:cubicBezTo>
                <a:cubicBezTo>
                  <a:pt x="28" y="439"/>
                  <a:pt x="28" y="439"/>
                  <a:pt x="28" y="439"/>
                </a:cubicBezTo>
                <a:cubicBezTo>
                  <a:pt x="28" y="438"/>
                  <a:pt x="29" y="437"/>
                  <a:pt x="30" y="437"/>
                </a:cubicBezTo>
                <a:cubicBezTo>
                  <a:pt x="30" y="437"/>
                  <a:pt x="31" y="437"/>
                  <a:pt x="31" y="437"/>
                </a:cubicBezTo>
                <a:cubicBezTo>
                  <a:pt x="33" y="438"/>
                  <a:pt x="31" y="440"/>
                  <a:pt x="31" y="440"/>
                </a:cubicBezTo>
                <a:cubicBezTo>
                  <a:pt x="32" y="441"/>
                  <a:pt x="33" y="443"/>
                  <a:pt x="34" y="444"/>
                </a:cubicBezTo>
                <a:cubicBezTo>
                  <a:pt x="34" y="443"/>
                  <a:pt x="35" y="441"/>
                  <a:pt x="34" y="441"/>
                </a:cubicBezTo>
                <a:cubicBezTo>
                  <a:pt x="34" y="441"/>
                  <a:pt x="33" y="441"/>
                  <a:pt x="33" y="442"/>
                </a:cubicBezTo>
                <a:cubicBezTo>
                  <a:pt x="32" y="441"/>
                  <a:pt x="32" y="440"/>
                  <a:pt x="32" y="439"/>
                </a:cubicBezTo>
                <a:cubicBezTo>
                  <a:pt x="33" y="439"/>
                  <a:pt x="33" y="439"/>
                  <a:pt x="34" y="439"/>
                </a:cubicBezTo>
                <a:cubicBezTo>
                  <a:pt x="33" y="434"/>
                  <a:pt x="33" y="434"/>
                  <a:pt x="33" y="434"/>
                </a:cubicBezTo>
                <a:cubicBezTo>
                  <a:pt x="36" y="435"/>
                  <a:pt x="36" y="438"/>
                  <a:pt x="37" y="439"/>
                </a:cubicBezTo>
                <a:cubicBezTo>
                  <a:pt x="35" y="440"/>
                  <a:pt x="35" y="440"/>
                  <a:pt x="35" y="440"/>
                </a:cubicBezTo>
                <a:cubicBezTo>
                  <a:pt x="42" y="447"/>
                  <a:pt x="42" y="447"/>
                  <a:pt x="42" y="447"/>
                </a:cubicBezTo>
                <a:cubicBezTo>
                  <a:pt x="42" y="448"/>
                  <a:pt x="41" y="449"/>
                  <a:pt x="41" y="449"/>
                </a:cubicBezTo>
                <a:cubicBezTo>
                  <a:pt x="40" y="449"/>
                  <a:pt x="40" y="449"/>
                  <a:pt x="40" y="449"/>
                </a:cubicBezTo>
                <a:cubicBezTo>
                  <a:pt x="40" y="448"/>
                  <a:pt x="40" y="447"/>
                  <a:pt x="39" y="447"/>
                </a:cubicBezTo>
                <a:cubicBezTo>
                  <a:pt x="38" y="447"/>
                  <a:pt x="37" y="449"/>
                  <a:pt x="38" y="449"/>
                </a:cubicBezTo>
                <a:cubicBezTo>
                  <a:pt x="38" y="450"/>
                  <a:pt x="37" y="453"/>
                  <a:pt x="36" y="454"/>
                </a:cubicBezTo>
                <a:cubicBezTo>
                  <a:pt x="41" y="451"/>
                  <a:pt x="41" y="451"/>
                  <a:pt x="41" y="451"/>
                </a:cubicBezTo>
                <a:cubicBezTo>
                  <a:pt x="42" y="452"/>
                  <a:pt x="43" y="452"/>
                  <a:pt x="42" y="453"/>
                </a:cubicBezTo>
                <a:cubicBezTo>
                  <a:pt x="43" y="453"/>
                  <a:pt x="43" y="452"/>
                  <a:pt x="44" y="452"/>
                </a:cubicBezTo>
                <a:cubicBezTo>
                  <a:pt x="43" y="452"/>
                  <a:pt x="43" y="452"/>
                  <a:pt x="43" y="451"/>
                </a:cubicBezTo>
                <a:cubicBezTo>
                  <a:pt x="43" y="451"/>
                  <a:pt x="43" y="451"/>
                  <a:pt x="43" y="450"/>
                </a:cubicBezTo>
                <a:cubicBezTo>
                  <a:pt x="43" y="451"/>
                  <a:pt x="43" y="451"/>
                  <a:pt x="43" y="451"/>
                </a:cubicBezTo>
                <a:cubicBezTo>
                  <a:pt x="44" y="452"/>
                  <a:pt x="47" y="451"/>
                  <a:pt x="45" y="455"/>
                </a:cubicBezTo>
                <a:cubicBezTo>
                  <a:pt x="46" y="453"/>
                  <a:pt x="45" y="453"/>
                  <a:pt x="44" y="452"/>
                </a:cubicBezTo>
                <a:cubicBezTo>
                  <a:pt x="42" y="455"/>
                  <a:pt x="46" y="459"/>
                  <a:pt x="42" y="461"/>
                </a:cubicBezTo>
                <a:cubicBezTo>
                  <a:pt x="45" y="461"/>
                  <a:pt x="45" y="461"/>
                  <a:pt x="45" y="461"/>
                </a:cubicBezTo>
                <a:cubicBezTo>
                  <a:pt x="45" y="463"/>
                  <a:pt x="43" y="464"/>
                  <a:pt x="43" y="467"/>
                </a:cubicBezTo>
                <a:cubicBezTo>
                  <a:pt x="44" y="466"/>
                  <a:pt x="44" y="466"/>
                  <a:pt x="44" y="466"/>
                </a:cubicBezTo>
                <a:cubicBezTo>
                  <a:pt x="46" y="466"/>
                  <a:pt x="46" y="468"/>
                  <a:pt x="47" y="469"/>
                </a:cubicBezTo>
                <a:cubicBezTo>
                  <a:pt x="48" y="466"/>
                  <a:pt x="48" y="466"/>
                  <a:pt x="48" y="466"/>
                </a:cubicBezTo>
                <a:cubicBezTo>
                  <a:pt x="49" y="465"/>
                  <a:pt x="50" y="464"/>
                  <a:pt x="50" y="464"/>
                </a:cubicBezTo>
                <a:cubicBezTo>
                  <a:pt x="51" y="464"/>
                  <a:pt x="48" y="469"/>
                  <a:pt x="50" y="470"/>
                </a:cubicBezTo>
                <a:cubicBezTo>
                  <a:pt x="51" y="468"/>
                  <a:pt x="51" y="468"/>
                  <a:pt x="51" y="468"/>
                </a:cubicBezTo>
                <a:cubicBezTo>
                  <a:pt x="51" y="468"/>
                  <a:pt x="51" y="468"/>
                  <a:pt x="51" y="468"/>
                </a:cubicBezTo>
                <a:cubicBezTo>
                  <a:pt x="54" y="467"/>
                  <a:pt x="54" y="467"/>
                  <a:pt x="54" y="467"/>
                </a:cubicBezTo>
                <a:cubicBezTo>
                  <a:pt x="54" y="469"/>
                  <a:pt x="59" y="469"/>
                  <a:pt x="57" y="472"/>
                </a:cubicBezTo>
                <a:cubicBezTo>
                  <a:pt x="53" y="472"/>
                  <a:pt x="48" y="476"/>
                  <a:pt x="47" y="480"/>
                </a:cubicBezTo>
                <a:cubicBezTo>
                  <a:pt x="47" y="480"/>
                  <a:pt x="47" y="480"/>
                  <a:pt x="47" y="480"/>
                </a:cubicBezTo>
                <a:cubicBezTo>
                  <a:pt x="47" y="480"/>
                  <a:pt x="47" y="479"/>
                  <a:pt x="48" y="479"/>
                </a:cubicBezTo>
                <a:cubicBezTo>
                  <a:pt x="48" y="478"/>
                  <a:pt x="48" y="477"/>
                  <a:pt x="49" y="477"/>
                </a:cubicBezTo>
                <a:cubicBezTo>
                  <a:pt x="49" y="477"/>
                  <a:pt x="50" y="478"/>
                  <a:pt x="50" y="478"/>
                </a:cubicBezTo>
                <a:cubicBezTo>
                  <a:pt x="50" y="480"/>
                  <a:pt x="53" y="482"/>
                  <a:pt x="52" y="484"/>
                </a:cubicBezTo>
                <a:cubicBezTo>
                  <a:pt x="53" y="483"/>
                  <a:pt x="53" y="481"/>
                  <a:pt x="54" y="481"/>
                </a:cubicBezTo>
                <a:cubicBezTo>
                  <a:pt x="54" y="481"/>
                  <a:pt x="54" y="482"/>
                  <a:pt x="55" y="483"/>
                </a:cubicBezTo>
                <a:cubicBezTo>
                  <a:pt x="55" y="484"/>
                  <a:pt x="55" y="484"/>
                  <a:pt x="55" y="484"/>
                </a:cubicBezTo>
                <a:cubicBezTo>
                  <a:pt x="56" y="483"/>
                  <a:pt x="57" y="483"/>
                  <a:pt x="58" y="483"/>
                </a:cubicBezTo>
                <a:cubicBezTo>
                  <a:pt x="58" y="483"/>
                  <a:pt x="59" y="483"/>
                  <a:pt x="59" y="483"/>
                </a:cubicBezTo>
                <a:cubicBezTo>
                  <a:pt x="59" y="480"/>
                  <a:pt x="59" y="480"/>
                  <a:pt x="59" y="480"/>
                </a:cubicBezTo>
                <a:cubicBezTo>
                  <a:pt x="59" y="480"/>
                  <a:pt x="56" y="480"/>
                  <a:pt x="57" y="478"/>
                </a:cubicBezTo>
                <a:cubicBezTo>
                  <a:pt x="57" y="478"/>
                  <a:pt x="58" y="478"/>
                  <a:pt x="58" y="478"/>
                </a:cubicBezTo>
                <a:cubicBezTo>
                  <a:pt x="59" y="478"/>
                  <a:pt x="59" y="478"/>
                  <a:pt x="59" y="478"/>
                </a:cubicBezTo>
                <a:cubicBezTo>
                  <a:pt x="59" y="478"/>
                  <a:pt x="59" y="478"/>
                  <a:pt x="59" y="478"/>
                </a:cubicBezTo>
                <a:cubicBezTo>
                  <a:pt x="60" y="478"/>
                  <a:pt x="61" y="478"/>
                  <a:pt x="61" y="480"/>
                </a:cubicBezTo>
                <a:cubicBezTo>
                  <a:pt x="63" y="482"/>
                  <a:pt x="62" y="485"/>
                  <a:pt x="58" y="485"/>
                </a:cubicBezTo>
                <a:cubicBezTo>
                  <a:pt x="60" y="486"/>
                  <a:pt x="61" y="487"/>
                  <a:pt x="62" y="487"/>
                </a:cubicBezTo>
                <a:cubicBezTo>
                  <a:pt x="62" y="487"/>
                  <a:pt x="63" y="487"/>
                  <a:pt x="64" y="486"/>
                </a:cubicBezTo>
                <a:cubicBezTo>
                  <a:pt x="63" y="493"/>
                  <a:pt x="63" y="493"/>
                  <a:pt x="63" y="493"/>
                </a:cubicBezTo>
                <a:cubicBezTo>
                  <a:pt x="63" y="492"/>
                  <a:pt x="64" y="491"/>
                  <a:pt x="64" y="491"/>
                </a:cubicBezTo>
                <a:cubicBezTo>
                  <a:pt x="65" y="491"/>
                  <a:pt x="65" y="491"/>
                  <a:pt x="66" y="492"/>
                </a:cubicBezTo>
                <a:cubicBezTo>
                  <a:pt x="66" y="492"/>
                  <a:pt x="66" y="492"/>
                  <a:pt x="67" y="492"/>
                </a:cubicBezTo>
                <a:cubicBezTo>
                  <a:pt x="67" y="492"/>
                  <a:pt x="67" y="492"/>
                  <a:pt x="67" y="492"/>
                </a:cubicBezTo>
                <a:cubicBezTo>
                  <a:pt x="69" y="488"/>
                  <a:pt x="65" y="491"/>
                  <a:pt x="66" y="487"/>
                </a:cubicBezTo>
                <a:cubicBezTo>
                  <a:pt x="67" y="487"/>
                  <a:pt x="68" y="484"/>
                  <a:pt x="69" y="484"/>
                </a:cubicBezTo>
                <a:cubicBezTo>
                  <a:pt x="69" y="484"/>
                  <a:pt x="69" y="485"/>
                  <a:pt x="69" y="485"/>
                </a:cubicBezTo>
                <a:cubicBezTo>
                  <a:pt x="69" y="494"/>
                  <a:pt x="69" y="494"/>
                  <a:pt x="69" y="494"/>
                </a:cubicBezTo>
                <a:cubicBezTo>
                  <a:pt x="70" y="493"/>
                  <a:pt x="70" y="493"/>
                  <a:pt x="70" y="493"/>
                </a:cubicBezTo>
                <a:cubicBezTo>
                  <a:pt x="70" y="496"/>
                  <a:pt x="75" y="498"/>
                  <a:pt x="73" y="502"/>
                </a:cubicBezTo>
                <a:cubicBezTo>
                  <a:pt x="73" y="502"/>
                  <a:pt x="73" y="502"/>
                  <a:pt x="73" y="502"/>
                </a:cubicBezTo>
                <a:cubicBezTo>
                  <a:pt x="73" y="505"/>
                  <a:pt x="73" y="505"/>
                  <a:pt x="73" y="505"/>
                </a:cubicBezTo>
                <a:cubicBezTo>
                  <a:pt x="77" y="505"/>
                  <a:pt x="71" y="502"/>
                  <a:pt x="75" y="501"/>
                </a:cubicBezTo>
                <a:cubicBezTo>
                  <a:pt x="76" y="504"/>
                  <a:pt x="75" y="507"/>
                  <a:pt x="76" y="510"/>
                </a:cubicBezTo>
                <a:cubicBezTo>
                  <a:pt x="79" y="506"/>
                  <a:pt x="79" y="506"/>
                  <a:pt x="79" y="506"/>
                </a:cubicBezTo>
                <a:cubicBezTo>
                  <a:pt x="79" y="507"/>
                  <a:pt x="80" y="507"/>
                  <a:pt x="80" y="507"/>
                </a:cubicBezTo>
                <a:cubicBezTo>
                  <a:pt x="81" y="507"/>
                  <a:pt x="81" y="507"/>
                  <a:pt x="81" y="507"/>
                </a:cubicBezTo>
                <a:cubicBezTo>
                  <a:pt x="81" y="507"/>
                  <a:pt x="81" y="507"/>
                  <a:pt x="82" y="507"/>
                </a:cubicBezTo>
                <a:cubicBezTo>
                  <a:pt x="82" y="507"/>
                  <a:pt x="83" y="507"/>
                  <a:pt x="83" y="508"/>
                </a:cubicBezTo>
                <a:cubicBezTo>
                  <a:pt x="82" y="509"/>
                  <a:pt x="82" y="509"/>
                  <a:pt x="82" y="509"/>
                </a:cubicBezTo>
                <a:cubicBezTo>
                  <a:pt x="83" y="510"/>
                  <a:pt x="83" y="510"/>
                  <a:pt x="83" y="510"/>
                </a:cubicBezTo>
                <a:cubicBezTo>
                  <a:pt x="85" y="508"/>
                  <a:pt x="84" y="507"/>
                  <a:pt x="82" y="506"/>
                </a:cubicBezTo>
                <a:cubicBezTo>
                  <a:pt x="87" y="504"/>
                  <a:pt x="87" y="504"/>
                  <a:pt x="87" y="504"/>
                </a:cubicBezTo>
                <a:cubicBezTo>
                  <a:pt x="87" y="505"/>
                  <a:pt x="87" y="507"/>
                  <a:pt x="86" y="508"/>
                </a:cubicBezTo>
                <a:cubicBezTo>
                  <a:pt x="88" y="507"/>
                  <a:pt x="88" y="505"/>
                  <a:pt x="88" y="504"/>
                </a:cubicBezTo>
                <a:cubicBezTo>
                  <a:pt x="90" y="504"/>
                  <a:pt x="90" y="505"/>
                  <a:pt x="90" y="505"/>
                </a:cubicBezTo>
                <a:cubicBezTo>
                  <a:pt x="91" y="506"/>
                  <a:pt x="92" y="506"/>
                  <a:pt x="93" y="506"/>
                </a:cubicBezTo>
                <a:cubicBezTo>
                  <a:pt x="94" y="506"/>
                  <a:pt x="96" y="505"/>
                  <a:pt x="96" y="504"/>
                </a:cubicBezTo>
                <a:cubicBezTo>
                  <a:pt x="103" y="506"/>
                  <a:pt x="95" y="511"/>
                  <a:pt x="96" y="511"/>
                </a:cubicBezTo>
                <a:cubicBezTo>
                  <a:pt x="97" y="511"/>
                  <a:pt x="97" y="511"/>
                  <a:pt x="97" y="511"/>
                </a:cubicBezTo>
                <a:cubicBezTo>
                  <a:pt x="97" y="511"/>
                  <a:pt x="98" y="511"/>
                  <a:pt x="98" y="511"/>
                </a:cubicBezTo>
                <a:cubicBezTo>
                  <a:pt x="99" y="510"/>
                  <a:pt x="99" y="510"/>
                  <a:pt x="100" y="510"/>
                </a:cubicBezTo>
                <a:cubicBezTo>
                  <a:pt x="100" y="510"/>
                  <a:pt x="100" y="510"/>
                  <a:pt x="101" y="510"/>
                </a:cubicBezTo>
                <a:cubicBezTo>
                  <a:pt x="102" y="511"/>
                  <a:pt x="101" y="514"/>
                  <a:pt x="101" y="514"/>
                </a:cubicBezTo>
                <a:cubicBezTo>
                  <a:pt x="101" y="514"/>
                  <a:pt x="101" y="514"/>
                  <a:pt x="101" y="514"/>
                </a:cubicBezTo>
                <a:cubicBezTo>
                  <a:pt x="103" y="510"/>
                  <a:pt x="105" y="512"/>
                  <a:pt x="107" y="511"/>
                </a:cubicBezTo>
                <a:cubicBezTo>
                  <a:pt x="107" y="512"/>
                  <a:pt x="107" y="514"/>
                  <a:pt x="106" y="515"/>
                </a:cubicBezTo>
                <a:cubicBezTo>
                  <a:pt x="109" y="512"/>
                  <a:pt x="109" y="512"/>
                  <a:pt x="109" y="512"/>
                </a:cubicBezTo>
                <a:cubicBezTo>
                  <a:pt x="110" y="513"/>
                  <a:pt x="110" y="514"/>
                  <a:pt x="110" y="515"/>
                </a:cubicBezTo>
                <a:cubicBezTo>
                  <a:pt x="112" y="513"/>
                  <a:pt x="112" y="513"/>
                  <a:pt x="112" y="513"/>
                </a:cubicBezTo>
                <a:cubicBezTo>
                  <a:pt x="113" y="513"/>
                  <a:pt x="113" y="513"/>
                  <a:pt x="113" y="513"/>
                </a:cubicBezTo>
                <a:cubicBezTo>
                  <a:pt x="113" y="511"/>
                  <a:pt x="113" y="511"/>
                  <a:pt x="113" y="511"/>
                </a:cubicBezTo>
                <a:cubicBezTo>
                  <a:pt x="118" y="516"/>
                  <a:pt x="115" y="517"/>
                  <a:pt x="115" y="521"/>
                </a:cubicBezTo>
                <a:cubicBezTo>
                  <a:pt x="117" y="519"/>
                  <a:pt x="117" y="519"/>
                  <a:pt x="117" y="519"/>
                </a:cubicBezTo>
                <a:cubicBezTo>
                  <a:pt x="120" y="521"/>
                  <a:pt x="120" y="521"/>
                  <a:pt x="120" y="521"/>
                </a:cubicBezTo>
                <a:cubicBezTo>
                  <a:pt x="119" y="521"/>
                  <a:pt x="119" y="521"/>
                  <a:pt x="119" y="521"/>
                </a:cubicBezTo>
                <a:cubicBezTo>
                  <a:pt x="115" y="521"/>
                  <a:pt x="118" y="526"/>
                  <a:pt x="118" y="527"/>
                </a:cubicBezTo>
                <a:cubicBezTo>
                  <a:pt x="116" y="526"/>
                  <a:pt x="116" y="526"/>
                  <a:pt x="116" y="526"/>
                </a:cubicBezTo>
                <a:cubicBezTo>
                  <a:pt x="116" y="527"/>
                  <a:pt x="115" y="528"/>
                  <a:pt x="117" y="529"/>
                </a:cubicBezTo>
                <a:cubicBezTo>
                  <a:pt x="116" y="530"/>
                  <a:pt x="114" y="532"/>
                  <a:pt x="113" y="533"/>
                </a:cubicBezTo>
                <a:cubicBezTo>
                  <a:pt x="114" y="533"/>
                  <a:pt x="114" y="533"/>
                  <a:pt x="115" y="533"/>
                </a:cubicBezTo>
                <a:cubicBezTo>
                  <a:pt x="116" y="534"/>
                  <a:pt x="115" y="536"/>
                  <a:pt x="114" y="537"/>
                </a:cubicBezTo>
                <a:cubicBezTo>
                  <a:pt x="117" y="536"/>
                  <a:pt x="117" y="536"/>
                  <a:pt x="117" y="536"/>
                </a:cubicBezTo>
                <a:cubicBezTo>
                  <a:pt x="117" y="537"/>
                  <a:pt x="117" y="537"/>
                  <a:pt x="117" y="537"/>
                </a:cubicBezTo>
                <a:cubicBezTo>
                  <a:pt x="119" y="538"/>
                  <a:pt x="122" y="538"/>
                  <a:pt x="122" y="540"/>
                </a:cubicBezTo>
                <a:cubicBezTo>
                  <a:pt x="122" y="540"/>
                  <a:pt x="122" y="540"/>
                  <a:pt x="122" y="540"/>
                </a:cubicBezTo>
                <a:cubicBezTo>
                  <a:pt x="121" y="542"/>
                  <a:pt x="123" y="541"/>
                  <a:pt x="124" y="543"/>
                </a:cubicBezTo>
                <a:cubicBezTo>
                  <a:pt x="124" y="544"/>
                  <a:pt x="124" y="545"/>
                  <a:pt x="123" y="545"/>
                </a:cubicBezTo>
                <a:cubicBezTo>
                  <a:pt x="123" y="545"/>
                  <a:pt x="123" y="545"/>
                  <a:pt x="123" y="545"/>
                </a:cubicBezTo>
                <a:cubicBezTo>
                  <a:pt x="123" y="545"/>
                  <a:pt x="123" y="545"/>
                  <a:pt x="123" y="545"/>
                </a:cubicBezTo>
                <a:cubicBezTo>
                  <a:pt x="123" y="545"/>
                  <a:pt x="123" y="545"/>
                  <a:pt x="124" y="546"/>
                </a:cubicBezTo>
                <a:cubicBezTo>
                  <a:pt x="124" y="545"/>
                  <a:pt x="124" y="545"/>
                  <a:pt x="124" y="545"/>
                </a:cubicBezTo>
                <a:cubicBezTo>
                  <a:pt x="124" y="545"/>
                  <a:pt x="125" y="545"/>
                  <a:pt x="125" y="545"/>
                </a:cubicBezTo>
                <a:cubicBezTo>
                  <a:pt x="125" y="545"/>
                  <a:pt x="125" y="546"/>
                  <a:pt x="126" y="546"/>
                </a:cubicBezTo>
                <a:cubicBezTo>
                  <a:pt x="126" y="547"/>
                  <a:pt x="126" y="547"/>
                  <a:pt x="126" y="547"/>
                </a:cubicBezTo>
                <a:cubicBezTo>
                  <a:pt x="127" y="547"/>
                  <a:pt x="127" y="547"/>
                  <a:pt x="127" y="547"/>
                </a:cubicBezTo>
                <a:cubicBezTo>
                  <a:pt x="126" y="552"/>
                  <a:pt x="126" y="552"/>
                  <a:pt x="126" y="552"/>
                </a:cubicBezTo>
                <a:cubicBezTo>
                  <a:pt x="131" y="547"/>
                  <a:pt x="131" y="547"/>
                  <a:pt x="131" y="547"/>
                </a:cubicBezTo>
                <a:cubicBezTo>
                  <a:pt x="131" y="547"/>
                  <a:pt x="130" y="548"/>
                  <a:pt x="130" y="548"/>
                </a:cubicBezTo>
                <a:cubicBezTo>
                  <a:pt x="129" y="548"/>
                  <a:pt x="129" y="547"/>
                  <a:pt x="128" y="547"/>
                </a:cubicBezTo>
                <a:cubicBezTo>
                  <a:pt x="130" y="546"/>
                  <a:pt x="131" y="546"/>
                  <a:pt x="132" y="545"/>
                </a:cubicBezTo>
                <a:cubicBezTo>
                  <a:pt x="133" y="548"/>
                  <a:pt x="134" y="552"/>
                  <a:pt x="133" y="554"/>
                </a:cubicBezTo>
                <a:cubicBezTo>
                  <a:pt x="133" y="555"/>
                  <a:pt x="136" y="556"/>
                  <a:pt x="137" y="557"/>
                </a:cubicBezTo>
                <a:cubicBezTo>
                  <a:pt x="137" y="555"/>
                  <a:pt x="137" y="555"/>
                  <a:pt x="137" y="555"/>
                </a:cubicBezTo>
                <a:cubicBezTo>
                  <a:pt x="140" y="556"/>
                  <a:pt x="140" y="556"/>
                  <a:pt x="140" y="556"/>
                </a:cubicBezTo>
                <a:cubicBezTo>
                  <a:pt x="138" y="553"/>
                  <a:pt x="138" y="553"/>
                  <a:pt x="138" y="553"/>
                </a:cubicBezTo>
                <a:cubicBezTo>
                  <a:pt x="139" y="552"/>
                  <a:pt x="139" y="552"/>
                  <a:pt x="139" y="552"/>
                </a:cubicBezTo>
                <a:cubicBezTo>
                  <a:pt x="140" y="553"/>
                  <a:pt x="140" y="553"/>
                  <a:pt x="140" y="553"/>
                </a:cubicBezTo>
                <a:cubicBezTo>
                  <a:pt x="141" y="550"/>
                  <a:pt x="141" y="550"/>
                  <a:pt x="141" y="550"/>
                </a:cubicBezTo>
                <a:cubicBezTo>
                  <a:pt x="142" y="551"/>
                  <a:pt x="142" y="551"/>
                  <a:pt x="142" y="551"/>
                </a:cubicBezTo>
                <a:cubicBezTo>
                  <a:pt x="141" y="552"/>
                  <a:pt x="143" y="557"/>
                  <a:pt x="141" y="558"/>
                </a:cubicBezTo>
                <a:cubicBezTo>
                  <a:pt x="142" y="558"/>
                  <a:pt x="143" y="556"/>
                  <a:pt x="144" y="555"/>
                </a:cubicBezTo>
                <a:cubicBezTo>
                  <a:pt x="146" y="557"/>
                  <a:pt x="149" y="560"/>
                  <a:pt x="148" y="563"/>
                </a:cubicBezTo>
                <a:cubicBezTo>
                  <a:pt x="146" y="563"/>
                  <a:pt x="146" y="563"/>
                  <a:pt x="146" y="563"/>
                </a:cubicBezTo>
                <a:cubicBezTo>
                  <a:pt x="147" y="563"/>
                  <a:pt x="147" y="563"/>
                  <a:pt x="147" y="563"/>
                </a:cubicBezTo>
                <a:cubicBezTo>
                  <a:pt x="147" y="564"/>
                  <a:pt x="148" y="564"/>
                  <a:pt x="147" y="565"/>
                </a:cubicBezTo>
                <a:cubicBezTo>
                  <a:pt x="149" y="569"/>
                  <a:pt x="144" y="570"/>
                  <a:pt x="142" y="571"/>
                </a:cubicBezTo>
                <a:cubicBezTo>
                  <a:pt x="149" y="573"/>
                  <a:pt x="146" y="570"/>
                  <a:pt x="152" y="575"/>
                </a:cubicBezTo>
                <a:cubicBezTo>
                  <a:pt x="151" y="576"/>
                  <a:pt x="151" y="576"/>
                  <a:pt x="151" y="576"/>
                </a:cubicBezTo>
                <a:cubicBezTo>
                  <a:pt x="157" y="576"/>
                  <a:pt x="152" y="582"/>
                  <a:pt x="156" y="586"/>
                </a:cubicBezTo>
                <a:cubicBezTo>
                  <a:pt x="156" y="586"/>
                  <a:pt x="156" y="585"/>
                  <a:pt x="156" y="585"/>
                </a:cubicBezTo>
                <a:cubicBezTo>
                  <a:pt x="157" y="585"/>
                  <a:pt x="157" y="586"/>
                  <a:pt x="158" y="586"/>
                </a:cubicBezTo>
                <a:cubicBezTo>
                  <a:pt x="158" y="586"/>
                  <a:pt x="159" y="587"/>
                  <a:pt x="159" y="587"/>
                </a:cubicBezTo>
                <a:cubicBezTo>
                  <a:pt x="160" y="587"/>
                  <a:pt x="160" y="586"/>
                  <a:pt x="160" y="586"/>
                </a:cubicBezTo>
                <a:cubicBezTo>
                  <a:pt x="160" y="588"/>
                  <a:pt x="160" y="588"/>
                  <a:pt x="160" y="588"/>
                </a:cubicBezTo>
                <a:cubicBezTo>
                  <a:pt x="162" y="588"/>
                  <a:pt x="162" y="588"/>
                  <a:pt x="162" y="588"/>
                </a:cubicBezTo>
                <a:cubicBezTo>
                  <a:pt x="163" y="586"/>
                  <a:pt x="166" y="586"/>
                  <a:pt x="165" y="583"/>
                </a:cubicBezTo>
                <a:cubicBezTo>
                  <a:pt x="165" y="584"/>
                  <a:pt x="166" y="584"/>
                  <a:pt x="166" y="584"/>
                </a:cubicBezTo>
                <a:cubicBezTo>
                  <a:pt x="167" y="584"/>
                  <a:pt x="167" y="583"/>
                  <a:pt x="168" y="582"/>
                </a:cubicBezTo>
                <a:cubicBezTo>
                  <a:pt x="169" y="581"/>
                  <a:pt x="169" y="581"/>
                  <a:pt x="170" y="581"/>
                </a:cubicBezTo>
                <a:cubicBezTo>
                  <a:pt x="171" y="581"/>
                  <a:pt x="171" y="581"/>
                  <a:pt x="172" y="582"/>
                </a:cubicBezTo>
                <a:cubicBezTo>
                  <a:pt x="170" y="583"/>
                  <a:pt x="170" y="583"/>
                  <a:pt x="170" y="583"/>
                </a:cubicBezTo>
                <a:cubicBezTo>
                  <a:pt x="169" y="584"/>
                  <a:pt x="169" y="586"/>
                  <a:pt x="170" y="587"/>
                </a:cubicBezTo>
                <a:cubicBezTo>
                  <a:pt x="170" y="584"/>
                  <a:pt x="170" y="584"/>
                  <a:pt x="170" y="584"/>
                </a:cubicBezTo>
                <a:cubicBezTo>
                  <a:pt x="177" y="585"/>
                  <a:pt x="172" y="593"/>
                  <a:pt x="176" y="593"/>
                </a:cubicBezTo>
                <a:cubicBezTo>
                  <a:pt x="176" y="593"/>
                  <a:pt x="176" y="593"/>
                  <a:pt x="176" y="593"/>
                </a:cubicBezTo>
                <a:cubicBezTo>
                  <a:pt x="179" y="593"/>
                  <a:pt x="179" y="593"/>
                  <a:pt x="179" y="593"/>
                </a:cubicBezTo>
                <a:cubicBezTo>
                  <a:pt x="182" y="591"/>
                  <a:pt x="182" y="586"/>
                  <a:pt x="186" y="586"/>
                </a:cubicBezTo>
                <a:cubicBezTo>
                  <a:pt x="186" y="588"/>
                  <a:pt x="186" y="588"/>
                  <a:pt x="186" y="588"/>
                </a:cubicBezTo>
                <a:cubicBezTo>
                  <a:pt x="186" y="588"/>
                  <a:pt x="186" y="588"/>
                  <a:pt x="186" y="588"/>
                </a:cubicBezTo>
                <a:cubicBezTo>
                  <a:pt x="187" y="588"/>
                  <a:pt x="187" y="587"/>
                  <a:pt x="188" y="586"/>
                </a:cubicBezTo>
                <a:cubicBezTo>
                  <a:pt x="188" y="586"/>
                  <a:pt x="189" y="585"/>
                  <a:pt x="189" y="585"/>
                </a:cubicBezTo>
                <a:cubicBezTo>
                  <a:pt x="190" y="585"/>
                  <a:pt x="190" y="585"/>
                  <a:pt x="191" y="586"/>
                </a:cubicBezTo>
                <a:cubicBezTo>
                  <a:pt x="191" y="584"/>
                  <a:pt x="191" y="584"/>
                  <a:pt x="191" y="584"/>
                </a:cubicBezTo>
                <a:cubicBezTo>
                  <a:pt x="191" y="584"/>
                  <a:pt x="191" y="582"/>
                  <a:pt x="192" y="582"/>
                </a:cubicBezTo>
                <a:cubicBezTo>
                  <a:pt x="192" y="582"/>
                  <a:pt x="192" y="582"/>
                  <a:pt x="192" y="582"/>
                </a:cubicBezTo>
                <a:cubicBezTo>
                  <a:pt x="192" y="586"/>
                  <a:pt x="192" y="586"/>
                  <a:pt x="192" y="586"/>
                </a:cubicBezTo>
                <a:cubicBezTo>
                  <a:pt x="193" y="584"/>
                  <a:pt x="193" y="584"/>
                  <a:pt x="193" y="584"/>
                </a:cubicBezTo>
                <a:cubicBezTo>
                  <a:pt x="196" y="580"/>
                  <a:pt x="198" y="581"/>
                  <a:pt x="200" y="576"/>
                </a:cubicBezTo>
                <a:cubicBezTo>
                  <a:pt x="200" y="578"/>
                  <a:pt x="200" y="582"/>
                  <a:pt x="202" y="582"/>
                </a:cubicBezTo>
                <a:cubicBezTo>
                  <a:pt x="203" y="582"/>
                  <a:pt x="203" y="582"/>
                  <a:pt x="204" y="582"/>
                </a:cubicBezTo>
                <a:cubicBezTo>
                  <a:pt x="205" y="582"/>
                  <a:pt x="199" y="580"/>
                  <a:pt x="202" y="578"/>
                </a:cubicBezTo>
                <a:cubicBezTo>
                  <a:pt x="203" y="578"/>
                  <a:pt x="203" y="578"/>
                  <a:pt x="203" y="578"/>
                </a:cubicBezTo>
                <a:cubicBezTo>
                  <a:pt x="205" y="578"/>
                  <a:pt x="204" y="576"/>
                  <a:pt x="205" y="575"/>
                </a:cubicBezTo>
                <a:cubicBezTo>
                  <a:pt x="205" y="575"/>
                  <a:pt x="205" y="575"/>
                  <a:pt x="205" y="575"/>
                </a:cubicBezTo>
                <a:cubicBezTo>
                  <a:pt x="206" y="575"/>
                  <a:pt x="207" y="574"/>
                  <a:pt x="207" y="573"/>
                </a:cubicBezTo>
                <a:cubicBezTo>
                  <a:pt x="207" y="572"/>
                  <a:pt x="207" y="572"/>
                  <a:pt x="208" y="572"/>
                </a:cubicBezTo>
                <a:cubicBezTo>
                  <a:pt x="208" y="572"/>
                  <a:pt x="209" y="572"/>
                  <a:pt x="209" y="572"/>
                </a:cubicBezTo>
                <a:cubicBezTo>
                  <a:pt x="208" y="576"/>
                  <a:pt x="208" y="576"/>
                  <a:pt x="208" y="576"/>
                </a:cubicBezTo>
                <a:cubicBezTo>
                  <a:pt x="211" y="576"/>
                  <a:pt x="211" y="576"/>
                  <a:pt x="211" y="576"/>
                </a:cubicBezTo>
                <a:cubicBezTo>
                  <a:pt x="211" y="579"/>
                  <a:pt x="208" y="578"/>
                  <a:pt x="209" y="580"/>
                </a:cubicBezTo>
                <a:cubicBezTo>
                  <a:pt x="212" y="578"/>
                  <a:pt x="212" y="578"/>
                  <a:pt x="212" y="578"/>
                </a:cubicBezTo>
                <a:cubicBezTo>
                  <a:pt x="213" y="579"/>
                  <a:pt x="213" y="579"/>
                  <a:pt x="213" y="579"/>
                </a:cubicBezTo>
                <a:cubicBezTo>
                  <a:pt x="208" y="581"/>
                  <a:pt x="209" y="585"/>
                  <a:pt x="208" y="588"/>
                </a:cubicBezTo>
                <a:cubicBezTo>
                  <a:pt x="207" y="588"/>
                  <a:pt x="208" y="587"/>
                  <a:pt x="207" y="586"/>
                </a:cubicBezTo>
                <a:cubicBezTo>
                  <a:pt x="207" y="586"/>
                  <a:pt x="207" y="586"/>
                  <a:pt x="207" y="586"/>
                </a:cubicBezTo>
                <a:cubicBezTo>
                  <a:pt x="206" y="586"/>
                  <a:pt x="207" y="587"/>
                  <a:pt x="207" y="588"/>
                </a:cubicBezTo>
                <a:cubicBezTo>
                  <a:pt x="208" y="589"/>
                  <a:pt x="209" y="590"/>
                  <a:pt x="210" y="590"/>
                </a:cubicBezTo>
                <a:cubicBezTo>
                  <a:pt x="210" y="590"/>
                  <a:pt x="210" y="590"/>
                  <a:pt x="211" y="590"/>
                </a:cubicBezTo>
                <a:cubicBezTo>
                  <a:pt x="211" y="591"/>
                  <a:pt x="213" y="592"/>
                  <a:pt x="211" y="593"/>
                </a:cubicBezTo>
                <a:cubicBezTo>
                  <a:pt x="209" y="592"/>
                  <a:pt x="209" y="592"/>
                  <a:pt x="209" y="592"/>
                </a:cubicBezTo>
                <a:cubicBezTo>
                  <a:pt x="208" y="597"/>
                  <a:pt x="214" y="598"/>
                  <a:pt x="214" y="601"/>
                </a:cubicBezTo>
                <a:cubicBezTo>
                  <a:pt x="214" y="600"/>
                  <a:pt x="215" y="599"/>
                  <a:pt x="214" y="599"/>
                </a:cubicBezTo>
                <a:cubicBezTo>
                  <a:pt x="216" y="596"/>
                  <a:pt x="217" y="595"/>
                  <a:pt x="219" y="595"/>
                </a:cubicBezTo>
                <a:cubicBezTo>
                  <a:pt x="222" y="595"/>
                  <a:pt x="222" y="605"/>
                  <a:pt x="224" y="605"/>
                </a:cubicBezTo>
                <a:cubicBezTo>
                  <a:pt x="224" y="605"/>
                  <a:pt x="222" y="602"/>
                  <a:pt x="224" y="601"/>
                </a:cubicBezTo>
                <a:cubicBezTo>
                  <a:pt x="228" y="603"/>
                  <a:pt x="225" y="605"/>
                  <a:pt x="224" y="608"/>
                </a:cubicBezTo>
                <a:cubicBezTo>
                  <a:pt x="225" y="608"/>
                  <a:pt x="225" y="608"/>
                  <a:pt x="225" y="608"/>
                </a:cubicBezTo>
                <a:cubicBezTo>
                  <a:pt x="226" y="608"/>
                  <a:pt x="226" y="607"/>
                  <a:pt x="227" y="606"/>
                </a:cubicBezTo>
                <a:cubicBezTo>
                  <a:pt x="227" y="605"/>
                  <a:pt x="228" y="605"/>
                  <a:pt x="228" y="605"/>
                </a:cubicBezTo>
                <a:cubicBezTo>
                  <a:pt x="229" y="605"/>
                  <a:pt x="229" y="605"/>
                  <a:pt x="230" y="606"/>
                </a:cubicBezTo>
                <a:cubicBezTo>
                  <a:pt x="230" y="604"/>
                  <a:pt x="229" y="603"/>
                  <a:pt x="227" y="602"/>
                </a:cubicBezTo>
                <a:cubicBezTo>
                  <a:pt x="224" y="599"/>
                  <a:pt x="228" y="598"/>
                  <a:pt x="229" y="597"/>
                </a:cubicBezTo>
                <a:cubicBezTo>
                  <a:pt x="228" y="602"/>
                  <a:pt x="234" y="604"/>
                  <a:pt x="233" y="606"/>
                </a:cubicBezTo>
                <a:cubicBezTo>
                  <a:pt x="232" y="607"/>
                  <a:pt x="232" y="607"/>
                  <a:pt x="232" y="607"/>
                </a:cubicBezTo>
                <a:cubicBezTo>
                  <a:pt x="232" y="610"/>
                  <a:pt x="232" y="610"/>
                  <a:pt x="232" y="610"/>
                </a:cubicBezTo>
                <a:cubicBezTo>
                  <a:pt x="237" y="607"/>
                  <a:pt x="237" y="607"/>
                  <a:pt x="237" y="607"/>
                </a:cubicBezTo>
                <a:cubicBezTo>
                  <a:pt x="240" y="610"/>
                  <a:pt x="240" y="610"/>
                  <a:pt x="240" y="610"/>
                </a:cubicBezTo>
                <a:cubicBezTo>
                  <a:pt x="240" y="609"/>
                  <a:pt x="239" y="608"/>
                  <a:pt x="240" y="607"/>
                </a:cubicBezTo>
                <a:cubicBezTo>
                  <a:pt x="241" y="607"/>
                  <a:pt x="241" y="607"/>
                  <a:pt x="241" y="607"/>
                </a:cubicBezTo>
                <a:cubicBezTo>
                  <a:pt x="241" y="607"/>
                  <a:pt x="241" y="607"/>
                  <a:pt x="242" y="607"/>
                </a:cubicBezTo>
                <a:cubicBezTo>
                  <a:pt x="242" y="607"/>
                  <a:pt x="242" y="607"/>
                  <a:pt x="242" y="607"/>
                </a:cubicBezTo>
                <a:cubicBezTo>
                  <a:pt x="242" y="607"/>
                  <a:pt x="243" y="607"/>
                  <a:pt x="243" y="608"/>
                </a:cubicBezTo>
                <a:cubicBezTo>
                  <a:pt x="243" y="606"/>
                  <a:pt x="243" y="605"/>
                  <a:pt x="245" y="604"/>
                </a:cubicBezTo>
                <a:cubicBezTo>
                  <a:pt x="245" y="604"/>
                  <a:pt x="245" y="605"/>
                  <a:pt x="246" y="605"/>
                </a:cubicBezTo>
                <a:cubicBezTo>
                  <a:pt x="247" y="600"/>
                  <a:pt x="248" y="597"/>
                  <a:pt x="253" y="596"/>
                </a:cubicBezTo>
                <a:cubicBezTo>
                  <a:pt x="256" y="597"/>
                  <a:pt x="254" y="599"/>
                  <a:pt x="255" y="601"/>
                </a:cubicBezTo>
                <a:cubicBezTo>
                  <a:pt x="256" y="601"/>
                  <a:pt x="256" y="601"/>
                  <a:pt x="256" y="601"/>
                </a:cubicBezTo>
                <a:cubicBezTo>
                  <a:pt x="256" y="596"/>
                  <a:pt x="260" y="598"/>
                  <a:pt x="261" y="595"/>
                </a:cubicBezTo>
                <a:cubicBezTo>
                  <a:pt x="261" y="596"/>
                  <a:pt x="262" y="599"/>
                  <a:pt x="262" y="600"/>
                </a:cubicBezTo>
                <a:cubicBezTo>
                  <a:pt x="263" y="601"/>
                  <a:pt x="264" y="601"/>
                  <a:pt x="264" y="601"/>
                </a:cubicBezTo>
                <a:cubicBezTo>
                  <a:pt x="265" y="601"/>
                  <a:pt x="262" y="597"/>
                  <a:pt x="265" y="596"/>
                </a:cubicBezTo>
                <a:cubicBezTo>
                  <a:pt x="266" y="596"/>
                  <a:pt x="266" y="597"/>
                  <a:pt x="266" y="598"/>
                </a:cubicBezTo>
                <a:cubicBezTo>
                  <a:pt x="269" y="598"/>
                  <a:pt x="269" y="598"/>
                  <a:pt x="269" y="598"/>
                </a:cubicBezTo>
                <a:cubicBezTo>
                  <a:pt x="269" y="602"/>
                  <a:pt x="269" y="602"/>
                  <a:pt x="269" y="602"/>
                </a:cubicBezTo>
                <a:cubicBezTo>
                  <a:pt x="270" y="602"/>
                  <a:pt x="270" y="601"/>
                  <a:pt x="270" y="601"/>
                </a:cubicBezTo>
                <a:cubicBezTo>
                  <a:pt x="270" y="601"/>
                  <a:pt x="271" y="601"/>
                  <a:pt x="271" y="602"/>
                </a:cubicBezTo>
                <a:cubicBezTo>
                  <a:pt x="270" y="600"/>
                  <a:pt x="271" y="599"/>
                  <a:pt x="271" y="599"/>
                </a:cubicBezTo>
                <a:cubicBezTo>
                  <a:pt x="271" y="599"/>
                  <a:pt x="272" y="600"/>
                  <a:pt x="272" y="600"/>
                </a:cubicBezTo>
                <a:cubicBezTo>
                  <a:pt x="273" y="600"/>
                  <a:pt x="273" y="600"/>
                  <a:pt x="274" y="600"/>
                </a:cubicBezTo>
                <a:cubicBezTo>
                  <a:pt x="274" y="600"/>
                  <a:pt x="275" y="600"/>
                  <a:pt x="275" y="600"/>
                </a:cubicBezTo>
                <a:cubicBezTo>
                  <a:pt x="272" y="598"/>
                  <a:pt x="272" y="598"/>
                  <a:pt x="272" y="598"/>
                </a:cubicBezTo>
                <a:cubicBezTo>
                  <a:pt x="273" y="598"/>
                  <a:pt x="274" y="598"/>
                  <a:pt x="274" y="598"/>
                </a:cubicBezTo>
                <a:cubicBezTo>
                  <a:pt x="279" y="598"/>
                  <a:pt x="279" y="605"/>
                  <a:pt x="282" y="608"/>
                </a:cubicBezTo>
                <a:cubicBezTo>
                  <a:pt x="282" y="605"/>
                  <a:pt x="284" y="601"/>
                  <a:pt x="285" y="601"/>
                </a:cubicBezTo>
                <a:cubicBezTo>
                  <a:pt x="286" y="607"/>
                  <a:pt x="295" y="604"/>
                  <a:pt x="289" y="611"/>
                </a:cubicBezTo>
                <a:cubicBezTo>
                  <a:pt x="289" y="609"/>
                  <a:pt x="288" y="610"/>
                  <a:pt x="287" y="609"/>
                </a:cubicBezTo>
                <a:cubicBezTo>
                  <a:pt x="287" y="609"/>
                  <a:pt x="287" y="610"/>
                  <a:pt x="286" y="611"/>
                </a:cubicBezTo>
                <a:cubicBezTo>
                  <a:pt x="288" y="611"/>
                  <a:pt x="288" y="611"/>
                  <a:pt x="288" y="611"/>
                </a:cubicBezTo>
                <a:cubicBezTo>
                  <a:pt x="288" y="614"/>
                  <a:pt x="288" y="614"/>
                  <a:pt x="288" y="614"/>
                </a:cubicBezTo>
                <a:cubicBezTo>
                  <a:pt x="288" y="612"/>
                  <a:pt x="291" y="611"/>
                  <a:pt x="293" y="609"/>
                </a:cubicBezTo>
                <a:cubicBezTo>
                  <a:pt x="295" y="610"/>
                  <a:pt x="293" y="611"/>
                  <a:pt x="293" y="611"/>
                </a:cubicBezTo>
                <a:cubicBezTo>
                  <a:pt x="293" y="611"/>
                  <a:pt x="293" y="611"/>
                  <a:pt x="293" y="611"/>
                </a:cubicBezTo>
                <a:cubicBezTo>
                  <a:pt x="294" y="612"/>
                  <a:pt x="294" y="612"/>
                  <a:pt x="294" y="612"/>
                </a:cubicBezTo>
                <a:cubicBezTo>
                  <a:pt x="295" y="613"/>
                  <a:pt x="294" y="614"/>
                  <a:pt x="294" y="614"/>
                </a:cubicBezTo>
                <a:cubicBezTo>
                  <a:pt x="293" y="614"/>
                  <a:pt x="293" y="613"/>
                  <a:pt x="292" y="612"/>
                </a:cubicBezTo>
                <a:cubicBezTo>
                  <a:pt x="293" y="616"/>
                  <a:pt x="293" y="616"/>
                  <a:pt x="293" y="616"/>
                </a:cubicBezTo>
                <a:cubicBezTo>
                  <a:pt x="297" y="612"/>
                  <a:pt x="297" y="612"/>
                  <a:pt x="297" y="612"/>
                </a:cubicBezTo>
                <a:cubicBezTo>
                  <a:pt x="296" y="614"/>
                  <a:pt x="297" y="617"/>
                  <a:pt x="296" y="618"/>
                </a:cubicBezTo>
                <a:cubicBezTo>
                  <a:pt x="297" y="617"/>
                  <a:pt x="297" y="617"/>
                  <a:pt x="297" y="617"/>
                </a:cubicBezTo>
                <a:cubicBezTo>
                  <a:pt x="297" y="621"/>
                  <a:pt x="297" y="621"/>
                  <a:pt x="297" y="621"/>
                </a:cubicBezTo>
                <a:cubicBezTo>
                  <a:pt x="298" y="621"/>
                  <a:pt x="298" y="619"/>
                  <a:pt x="300" y="619"/>
                </a:cubicBezTo>
                <a:cubicBezTo>
                  <a:pt x="301" y="620"/>
                  <a:pt x="302" y="622"/>
                  <a:pt x="301" y="623"/>
                </a:cubicBezTo>
                <a:cubicBezTo>
                  <a:pt x="303" y="622"/>
                  <a:pt x="303" y="622"/>
                  <a:pt x="303" y="622"/>
                </a:cubicBezTo>
                <a:cubicBezTo>
                  <a:pt x="302" y="622"/>
                  <a:pt x="299" y="618"/>
                  <a:pt x="301" y="616"/>
                </a:cubicBezTo>
                <a:cubicBezTo>
                  <a:pt x="304" y="619"/>
                  <a:pt x="304" y="619"/>
                  <a:pt x="304" y="619"/>
                </a:cubicBezTo>
                <a:cubicBezTo>
                  <a:pt x="306" y="614"/>
                  <a:pt x="306" y="614"/>
                  <a:pt x="306" y="614"/>
                </a:cubicBezTo>
                <a:cubicBezTo>
                  <a:pt x="307" y="613"/>
                  <a:pt x="307" y="613"/>
                  <a:pt x="308" y="613"/>
                </a:cubicBezTo>
                <a:cubicBezTo>
                  <a:pt x="309" y="613"/>
                  <a:pt x="309" y="614"/>
                  <a:pt x="310" y="614"/>
                </a:cubicBezTo>
                <a:cubicBezTo>
                  <a:pt x="310" y="614"/>
                  <a:pt x="311" y="615"/>
                  <a:pt x="312" y="615"/>
                </a:cubicBezTo>
                <a:cubicBezTo>
                  <a:pt x="312" y="615"/>
                  <a:pt x="312" y="615"/>
                  <a:pt x="312" y="615"/>
                </a:cubicBezTo>
                <a:cubicBezTo>
                  <a:pt x="312" y="615"/>
                  <a:pt x="312" y="616"/>
                  <a:pt x="312" y="616"/>
                </a:cubicBezTo>
                <a:cubicBezTo>
                  <a:pt x="315" y="619"/>
                  <a:pt x="315" y="619"/>
                  <a:pt x="315" y="619"/>
                </a:cubicBezTo>
                <a:cubicBezTo>
                  <a:pt x="314" y="619"/>
                  <a:pt x="314" y="619"/>
                  <a:pt x="313" y="619"/>
                </a:cubicBezTo>
                <a:cubicBezTo>
                  <a:pt x="313" y="619"/>
                  <a:pt x="312" y="619"/>
                  <a:pt x="312" y="619"/>
                </a:cubicBezTo>
                <a:cubicBezTo>
                  <a:pt x="312" y="621"/>
                  <a:pt x="313" y="623"/>
                  <a:pt x="311" y="625"/>
                </a:cubicBezTo>
                <a:cubicBezTo>
                  <a:pt x="313" y="625"/>
                  <a:pt x="313" y="625"/>
                  <a:pt x="313" y="625"/>
                </a:cubicBezTo>
                <a:cubicBezTo>
                  <a:pt x="313" y="623"/>
                  <a:pt x="313" y="623"/>
                  <a:pt x="313" y="623"/>
                </a:cubicBezTo>
                <a:cubicBezTo>
                  <a:pt x="313" y="623"/>
                  <a:pt x="313" y="623"/>
                  <a:pt x="314" y="623"/>
                </a:cubicBezTo>
                <a:cubicBezTo>
                  <a:pt x="314" y="623"/>
                  <a:pt x="314" y="623"/>
                  <a:pt x="315" y="623"/>
                </a:cubicBezTo>
                <a:cubicBezTo>
                  <a:pt x="315" y="623"/>
                  <a:pt x="315" y="623"/>
                  <a:pt x="316" y="623"/>
                </a:cubicBezTo>
                <a:cubicBezTo>
                  <a:pt x="316" y="623"/>
                  <a:pt x="317" y="623"/>
                  <a:pt x="317" y="621"/>
                </a:cubicBezTo>
                <a:cubicBezTo>
                  <a:pt x="316" y="622"/>
                  <a:pt x="316" y="622"/>
                  <a:pt x="316" y="622"/>
                </a:cubicBezTo>
                <a:cubicBezTo>
                  <a:pt x="316" y="622"/>
                  <a:pt x="314" y="621"/>
                  <a:pt x="315" y="621"/>
                </a:cubicBezTo>
                <a:cubicBezTo>
                  <a:pt x="315" y="620"/>
                  <a:pt x="317" y="619"/>
                  <a:pt x="317" y="619"/>
                </a:cubicBezTo>
                <a:cubicBezTo>
                  <a:pt x="318" y="619"/>
                  <a:pt x="318" y="619"/>
                  <a:pt x="318" y="619"/>
                </a:cubicBezTo>
                <a:cubicBezTo>
                  <a:pt x="316" y="616"/>
                  <a:pt x="316" y="616"/>
                  <a:pt x="316" y="616"/>
                </a:cubicBezTo>
                <a:cubicBezTo>
                  <a:pt x="321" y="618"/>
                  <a:pt x="321" y="618"/>
                  <a:pt x="321" y="618"/>
                </a:cubicBezTo>
                <a:cubicBezTo>
                  <a:pt x="325" y="622"/>
                  <a:pt x="317" y="625"/>
                  <a:pt x="319" y="629"/>
                </a:cubicBezTo>
                <a:cubicBezTo>
                  <a:pt x="320" y="629"/>
                  <a:pt x="320" y="629"/>
                  <a:pt x="320" y="629"/>
                </a:cubicBezTo>
                <a:cubicBezTo>
                  <a:pt x="322" y="624"/>
                  <a:pt x="322" y="624"/>
                  <a:pt x="322" y="624"/>
                </a:cubicBezTo>
                <a:cubicBezTo>
                  <a:pt x="323" y="626"/>
                  <a:pt x="323" y="626"/>
                  <a:pt x="323" y="626"/>
                </a:cubicBezTo>
                <a:cubicBezTo>
                  <a:pt x="325" y="626"/>
                  <a:pt x="325" y="626"/>
                  <a:pt x="325" y="626"/>
                </a:cubicBezTo>
                <a:cubicBezTo>
                  <a:pt x="326" y="629"/>
                  <a:pt x="326" y="629"/>
                  <a:pt x="326" y="629"/>
                </a:cubicBezTo>
                <a:cubicBezTo>
                  <a:pt x="329" y="626"/>
                  <a:pt x="329" y="626"/>
                  <a:pt x="329" y="626"/>
                </a:cubicBezTo>
                <a:cubicBezTo>
                  <a:pt x="329" y="628"/>
                  <a:pt x="330" y="628"/>
                  <a:pt x="330" y="628"/>
                </a:cubicBezTo>
                <a:cubicBezTo>
                  <a:pt x="331" y="628"/>
                  <a:pt x="331" y="628"/>
                  <a:pt x="332" y="627"/>
                </a:cubicBezTo>
                <a:cubicBezTo>
                  <a:pt x="333" y="627"/>
                  <a:pt x="333" y="626"/>
                  <a:pt x="334" y="626"/>
                </a:cubicBezTo>
                <a:cubicBezTo>
                  <a:pt x="334" y="626"/>
                  <a:pt x="335" y="627"/>
                  <a:pt x="336" y="628"/>
                </a:cubicBezTo>
                <a:cubicBezTo>
                  <a:pt x="336" y="626"/>
                  <a:pt x="336" y="626"/>
                  <a:pt x="336" y="626"/>
                </a:cubicBezTo>
                <a:cubicBezTo>
                  <a:pt x="336" y="626"/>
                  <a:pt x="337" y="626"/>
                  <a:pt x="337" y="626"/>
                </a:cubicBezTo>
                <a:cubicBezTo>
                  <a:pt x="337" y="626"/>
                  <a:pt x="337" y="626"/>
                  <a:pt x="338" y="626"/>
                </a:cubicBezTo>
                <a:cubicBezTo>
                  <a:pt x="338" y="626"/>
                  <a:pt x="338" y="626"/>
                  <a:pt x="338" y="626"/>
                </a:cubicBezTo>
                <a:cubicBezTo>
                  <a:pt x="338" y="626"/>
                  <a:pt x="339" y="626"/>
                  <a:pt x="339" y="626"/>
                </a:cubicBezTo>
                <a:cubicBezTo>
                  <a:pt x="336" y="625"/>
                  <a:pt x="336" y="625"/>
                  <a:pt x="336" y="625"/>
                </a:cubicBezTo>
                <a:cubicBezTo>
                  <a:pt x="337" y="624"/>
                  <a:pt x="338" y="622"/>
                  <a:pt x="340" y="622"/>
                </a:cubicBezTo>
                <a:cubicBezTo>
                  <a:pt x="340" y="622"/>
                  <a:pt x="340" y="622"/>
                  <a:pt x="341" y="622"/>
                </a:cubicBezTo>
                <a:cubicBezTo>
                  <a:pt x="340" y="627"/>
                  <a:pt x="343" y="627"/>
                  <a:pt x="344" y="632"/>
                </a:cubicBezTo>
                <a:cubicBezTo>
                  <a:pt x="345" y="629"/>
                  <a:pt x="345" y="629"/>
                  <a:pt x="345" y="629"/>
                </a:cubicBezTo>
                <a:cubicBezTo>
                  <a:pt x="345" y="632"/>
                  <a:pt x="345" y="632"/>
                  <a:pt x="345" y="632"/>
                </a:cubicBezTo>
                <a:cubicBezTo>
                  <a:pt x="346" y="631"/>
                  <a:pt x="347" y="631"/>
                  <a:pt x="348" y="628"/>
                </a:cubicBezTo>
                <a:cubicBezTo>
                  <a:pt x="350" y="631"/>
                  <a:pt x="350" y="631"/>
                  <a:pt x="350" y="631"/>
                </a:cubicBezTo>
                <a:cubicBezTo>
                  <a:pt x="350" y="631"/>
                  <a:pt x="349" y="631"/>
                  <a:pt x="349" y="632"/>
                </a:cubicBezTo>
                <a:cubicBezTo>
                  <a:pt x="352" y="629"/>
                  <a:pt x="352" y="629"/>
                  <a:pt x="352" y="629"/>
                </a:cubicBezTo>
                <a:cubicBezTo>
                  <a:pt x="352" y="633"/>
                  <a:pt x="352" y="633"/>
                  <a:pt x="352" y="633"/>
                </a:cubicBezTo>
                <a:cubicBezTo>
                  <a:pt x="357" y="629"/>
                  <a:pt x="357" y="629"/>
                  <a:pt x="357" y="629"/>
                </a:cubicBezTo>
                <a:cubicBezTo>
                  <a:pt x="357" y="632"/>
                  <a:pt x="357" y="632"/>
                  <a:pt x="357" y="632"/>
                </a:cubicBezTo>
                <a:cubicBezTo>
                  <a:pt x="355" y="635"/>
                  <a:pt x="358" y="636"/>
                  <a:pt x="360" y="636"/>
                </a:cubicBezTo>
                <a:cubicBezTo>
                  <a:pt x="361" y="636"/>
                  <a:pt x="362" y="636"/>
                  <a:pt x="362" y="635"/>
                </a:cubicBezTo>
                <a:cubicBezTo>
                  <a:pt x="362" y="636"/>
                  <a:pt x="362" y="636"/>
                  <a:pt x="362" y="636"/>
                </a:cubicBezTo>
                <a:cubicBezTo>
                  <a:pt x="363" y="634"/>
                  <a:pt x="363" y="634"/>
                  <a:pt x="363" y="634"/>
                </a:cubicBezTo>
                <a:cubicBezTo>
                  <a:pt x="367" y="636"/>
                  <a:pt x="364" y="639"/>
                  <a:pt x="364" y="641"/>
                </a:cubicBezTo>
                <a:cubicBezTo>
                  <a:pt x="365" y="641"/>
                  <a:pt x="367" y="638"/>
                  <a:pt x="370" y="638"/>
                </a:cubicBezTo>
                <a:cubicBezTo>
                  <a:pt x="371" y="638"/>
                  <a:pt x="372" y="639"/>
                  <a:pt x="372" y="641"/>
                </a:cubicBezTo>
                <a:cubicBezTo>
                  <a:pt x="372" y="640"/>
                  <a:pt x="372" y="639"/>
                  <a:pt x="371" y="638"/>
                </a:cubicBezTo>
                <a:cubicBezTo>
                  <a:pt x="373" y="635"/>
                  <a:pt x="373" y="635"/>
                  <a:pt x="373" y="635"/>
                </a:cubicBezTo>
                <a:cubicBezTo>
                  <a:pt x="374" y="638"/>
                  <a:pt x="374" y="638"/>
                  <a:pt x="374" y="638"/>
                </a:cubicBezTo>
                <a:cubicBezTo>
                  <a:pt x="375" y="636"/>
                  <a:pt x="372" y="635"/>
                  <a:pt x="373" y="633"/>
                </a:cubicBezTo>
                <a:cubicBezTo>
                  <a:pt x="376" y="634"/>
                  <a:pt x="376" y="634"/>
                  <a:pt x="376" y="634"/>
                </a:cubicBezTo>
                <a:cubicBezTo>
                  <a:pt x="374" y="631"/>
                  <a:pt x="378" y="629"/>
                  <a:pt x="377" y="626"/>
                </a:cubicBezTo>
                <a:cubicBezTo>
                  <a:pt x="378" y="629"/>
                  <a:pt x="381" y="630"/>
                  <a:pt x="381" y="633"/>
                </a:cubicBezTo>
                <a:cubicBezTo>
                  <a:pt x="381" y="633"/>
                  <a:pt x="382" y="632"/>
                  <a:pt x="383" y="632"/>
                </a:cubicBezTo>
                <a:cubicBezTo>
                  <a:pt x="383" y="632"/>
                  <a:pt x="384" y="632"/>
                  <a:pt x="384" y="632"/>
                </a:cubicBezTo>
                <a:cubicBezTo>
                  <a:pt x="384" y="632"/>
                  <a:pt x="384" y="631"/>
                  <a:pt x="384" y="631"/>
                </a:cubicBezTo>
                <a:cubicBezTo>
                  <a:pt x="386" y="632"/>
                  <a:pt x="386" y="632"/>
                  <a:pt x="386" y="632"/>
                </a:cubicBezTo>
                <a:cubicBezTo>
                  <a:pt x="388" y="635"/>
                  <a:pt x="393" y="639"/>
                  <a:pt x="393" y="644"/>
                </a:cubicBezTo>
                <a:cubicBezTo>
                  <a:pt x="394" y="642"/>
                  <a:pt x="395" y="638"/>
                  <a:pt x="397" y="638"/>
                </a:cubicBezTo>
                <a:cubicBezTo>
                  <a:pt x="397" y="638"/>
                  <a:pt x="397" y="638"/>
                  <a:pt x="397" y="638"/>
                </a:cubicBezTo>
                <a:cubicBezTo>
                  <a:pt x="394" y="636"/>
                  <a:pt x="398" y="634"/>
                  <a:pt x="399" y="632"/>
                </a:cubicBezTo>
                <a:cubicBezTo>
                  <a:pt x="401" y="637"/>
                  <a:pt x="401" y="637"/>
                  <a:pt x="401" y="637"/>
                </a:cubicBezTo>
                <a:cubicBezTo>
                  <a:pt x="401" y="635"/>
                  <a:pt x="405" y="635"/>
                  <a:pt x="405" y="634"/>
                </a:cubicBezTo>
                <a:cubicBezTo>
                  <a:pt x="405" y="634"/>
                  <a:pt x="405" y="634"/>
                  <a:pt x="405" y="634"/>
                </a:cubicBezTo>
                <a:cubicBezTo>
                  <a:pt x="406" y="632"/>
                  <a:pt x="406" y="632"/>
                  <a:pt x="406" y="632"/>
                </a:cubicBezTo>
                <a:cubicBezTo>
                  <a:pt x="406" y="636"/>
                  <a:pt x="409" y="637"/>
                  <a:pt x="411" y="639"/>
                </a:cubicBezTo>
                <a:cubicBezTo>
                  <a:pt x="410" y="637"/>
                  <a:pt x="410" y="634"/>
                  <a:pt x="411" y="632"/>
                </a:cubicBezTo>
                <a:cubicBezTo>
                  <a:pt x="412" y="632"/>
                  <a:pt x="412" y="633"/>
                  <a:pt x="413" y="633"/>
                </a:cubicBezTo>
                <a:cubicBezTo>
                  <a:pt x="413" y="633"/>
                  <a:pt x="413" y="633"/>
                  <a:pt x="413" y="633"/>
                </a:cubicBezTo>
                <a:cubicBezTo>
                  <a:pt x="412" y="628"/>
                  <a:pt x="412" y="628"/>
                  <a:pt x="412" y="628"/>
                </a:cubicBezTo>
                <a:cubicBezTo>
                  <a:pt x="412" y="628"/>
                  <a:pt x="413" y="627"/>
                  <a:pt x="414" y="627"/>
                </a:cubicBezTo>
                <a:cubicBezTo>
                  <a:pt x="415" y="627"/>
                  <a:pt x="415" y="628"/>
                  <a:pt x="416" y="628"/>
                </a:cubicBezTo>
                <a:cubicBezTo>
                  <a:pt x="416" y="627"/>
                  <a:pt x="419" y="621"/>
                  <a:pt x="416" y="620"/>
                </a:cubicBezTo>
                <a:cubicBezTo>
                  <a:pt x="416" y="620"/>
                  <a:pt x="416" y="620"/>
                  <a:pt x="417" y="620"/>
                </a:cubicBezTo>
                <a:cubicBezTo>
                  <a:pt x="422" y="620"/>
                  <a:pt x="414" y="615"/>
                  <a:pt x="419" y="613"/>
                </a:cubicBezTo>
                <a:cubicBezTo>
                  <a:pt x="421" y="616"/>
                  <a:pt x="421" y="616"/>
                  <a:pt x="421" y="616"/>
                </a:cubicBezTo>
                <a:cubicBezTo>
                  <a:pt x="422" y="616"/>
                  <a:pt x="420" y="613"/>
                  <a:pt x="422" y="613"/>
                </a:cubicBezTo>
                <a:cubicBezTo>
                  <a:pt x="422" y="613"/>
                  <a:pt x="422" y="613"/>
                  <a:pt x="423" y="613"/>
                </a:cubicBezTo>
                <a:cubicBezTo>
                  <a:pt x="424" y="614"/>
                  <a:pt x="425" y="615"/>
                  <a:pt x="424" y="616"/>
                </a:cubicBezTo>
                <a:cubicBezTo>
                  <a:pt x="426" y="614"/>
                  <a:pt x="426" y="612"/>
                  <a:pt x="428" y="612"/>
                </a:cubicBezTo>
                <a:cubicBezTo>
                  <a:pt x="425" y="612"/>
                  <a:pt x="425" y="612"/>
                  <a:pt x="425" y="612"/>
                </a:cubicBezTo>
                <a:cubicBezTo>
                  <a:pt x="426" y="605"/>
                  <a:pt x="434" y="599"/>
                  <a:pt x="431" y="596"/>
                </a:cubicBezTo>
                <a:cubicBezTo>
                  <a:pt x="433" y="598"/>
                  <a:pt x="433" y="598"/>
                  <a:pt x="433" y="598"/>
                </a:cubicBezTo>
                <a:cubicBezTo>
                  <a:pt x="432" y="596"/>
                  <a:pt x="434" y="595"/>
                  <a:pt x="435" y="595"/>
                </a:cubicBezTo>
                <a:cubicBezTo>
                  <a:pt x="435" y="595"/>
                  <a:pt x="435" y="595"/>
                  <a:pt x="435" y="595"/>
                </a:cubicBezTo>
                <a:cubicBezTo>
                  <a:pt x="435" y="594"/>
                  <a:pt x="435" y="594"/>
                  <a:pt x="435" y="594"/>
                </a:cubicBezTo>
                <a:cubicBezTo>
                  <a:pt x="435" y="593"/>
                  <a:pt x="436" y="592"/>
                  <a:pt x="437" y="592"/>
                </a:cubicBezTo>
                <a:cubicBezTo>
                  <a:pt x="437" y="592"/>
                  <a:pt x="437" y="593"/>
                  <a:pt x="438" y="593"/>
                </a:cubicBezTo>
                <a:cubicBezTo>
                  <a:pt x="438" y="593"/>
                  <a:pt x="438" y="593"/>
                  <a:pt x="439" y="593"/>
                </a:cubicBezTo>
                <a:cubicBezTo>
                  <a:pt x="439" y="593"/>
                  <a:pt x="440" y="593"/>
                  <a:pt x="440" y="591"/>
                </a:cubicBezTo>
                <a:cubicBezTo>
                  <a:pt x="446" y="596"/>
                  <a:pt x="446" y="596"/>
                  <a:pt x="446" y="596"/>
                </a:cubicBezTo>
                <a:cubicBezTo>
                  <a:pt x="446" y="596"/>
                  <a:pt x="446" y="596"/>
                  <a:pt x="447" y="596"/>
                </a:cubicBezTo>
                <a:cubicBezTo>
                  <a:pt x="447" y="596"/>
                  <a:pt x="448" y="596"/>
                  <a:pt x="449" y="596"/>
                </a:cubicBezTo>
                <a:cubicBezTo>
                  <a:pt x="450" y="596"/>
                  <a:pt x="451" y="597"/>
                  <a:pt x="451" y="597"/>
                </a:cubicBezTo>
                <a:cubicBezTo>
                  <a:pt x="453" y="597"/>
                  <a:pt x="454" y="596"/>
                  <a:pt x="453" y="593"/>
                </a:cubicBezTo>
                <a:cubicBezTo>
                  <a:pt x="454" y="594"/>
                  <a:pt x="454" y="594"/>
                  <a:pt x="454" y="594"/>
                </a:cubicBezTo>
                <a:cubicBezTo>
                  <a:pt x="455" y="593"/>
                  <a:pt x="455" y="593"/>
                  <a:pt x="455" y="593"/>
                </a:cubicBezTo>
                <a:cubicBezTo>
                  <a:pt x="458" y="596"/>
                  <a:pt x="458" y="598"/>
                  <a:pt x="460" y="598"/>
                </a:cubicBezTo>
                <a:cubicBezTo>
                  <a:pt x="457" y="592"/>
                  <a:pt x="457" y="592"/>
                  <a:pt x="457" y="592"/>
                </a:cubicBezTo>
                <a:cubicBezTo>
                  <a:pt x="460" y="590"/>
                  <a:pt x="460" y="590"/>
                  <a:pt x="460" y="590"/>
                </a:cubicBezTo>
                <a:cubicBezTo>
                  <a:pt x="460" y="590"/>
                  <a:pt x="459" y="590"/>
                  <a:pt x="459" y="590"/>
                </a:cubicBezTo>
                <a:cubicBezTo>
                  <a:pt x="458" y="590"/>
                  <a:pt x="458" y="590"/>
                  <a:pt x="458" y="590"/>
                </a:cubicBezTo>
                <a:cubicBezTo>
                  <a:pt x="458" y="588"/>
                  <a:pt x="457" y="587"/>
                  <a:pt x="459" y="586"/>
                </a:cubicBezTo>
                <a:cubicBezTo>
                  <a:pt x="459" y="586"/>
                  <a:pt x="459" y="586"/>
                  <a:pt x="460" y="587"/>
                </a:cubicBezTo>
                <a:cubicBezTo>
                  <a:pt x="460" y="585"/>
                  <a:pt x="462" y="584"/>
                  <a:pt x="463" y="584"/>
                </a:cubicBezTo>
                <a:cubicBezTo>
                  <a:pt x="461" y="582"/>
                  <a:pt x="461" y="582"/>
                  <a:pt x="461" y="582"/>
                </a:cubicBezTo>
                <a:cubicBezTo>
                  <a:pt x="464" y="580"/>
                  <a:pt x="464" y="580"/>
                  <a:pt x="464" y="580"/>
                </a:cubicBezTo>
                <a:cubicBezTo>
                  <a:pt x="460" y="576"/>
                  <a:pt x="460" y="576"/>
                  <a:pt x="460" y="576"/>
                </a:cubicBezTo>
                <a:cubicBezTo>
                  <a:pt x="462" y="575"/>
                  <a:pt x="462" y="575"/>
                  <a:pt x="462" y="575"/>
                </a:cubicBezTo>
                <a:cubicBezTo>
                  <a:pt x="456" y="574"/>
                  <a:pt x="462" y="569"/>
                  <a:pt x="461" y="566"/>
                </a:cubicBezTo>
                <a:cubicBezTo>
                  <a:pt x="464" y="570"/>
                  <a:pt x="464" y="570"/>
                  <a:pt x="464" y="570"/>
                </a:cubicBezTo>
                <a:cubicBezTo>
                  <a:pt x="464" y="565"/>
                  <a:pt x="462" y="558"/>
                  <a:pt x="459" y="555"/>
                </a:cubicBezTo>
                <a:cubicBezTo>
                  <a:pt x="461" y="554"/>
                  <a:pt x="460" y="552"/>
                  <a:pt x="462" y="552"/>
                </a:cubicBezTo>
                <a:cubicBezTo>
                  <a:pt x="459" y="551"/>
                  <a:pt x="461" y="547"/>
                  <a:pt x="460" y="545"/>
                </a:cubicBezTo>
                <a:cubicBezTo>
                  <a:pt x="461" y="545"/>
                  <a:pt x="462" y="545"/>
                  <a:pt x="462" y="546"/>
                </a:cubicBezTo>
                <a:cubicBezTo>
                  <a:pt x="462" y="547"/>
                  <a:pt x="462" y="547"/>
                  <a:pt x="462" y="547"/>
                </a:cubicBezTo>
                <a:cubicBezTo>
                  <a:pt x="465" y="548"/>
                  <a:pt x="466" y="553"/>
                  <a:pt x="468" y="555"/>
                </a:cubicBezTo>
                <a:cubicBezTo>
                  <a:pt x="470" y="552"/>
                  <a:pt x="470" y="552"/>
                  <a:pt x="470" y="552"/>
                </a:cubicBezTo>
                <a:cubicBezTo>
                  <a:pt x="473" y="553"/>
                  <a:pt x="473" y="553"/>
                  <a:pt x="473" y="553"/>
                </a:cubicBezTo>
                <a:cubicBezTo>
                  <a:pt x="474" y="551"/>
                  <a:pt x="474" y="551"/>
                  <a:pt x="474" y="551"/>
                </a:cubicBezTo>
                <a:cubicBezTo>
                  <a:pt x="479" y="552"/>
                  <a:pt x="480" y="559"/>
                  <a:pt x="485" y="559"/>
                </a:cubicBezTo>
                <a:cubicBezTo>
                  <a:pt x="485" y="559"/>
                  <a:pt x="486" y="559"/>
                  <a:pt x="486" y="559"/>
                </a:cubicBezTo>
                <a:cubicBezTo>
                  <a:pt x="484" y="557"/>
                  <a:pt x="484" y="557"/>
                  <a:pt x="484" y="557"/>
                </a:cubicBezTo>
                <a:cubicBezTo>
                  <a:pt x="484" y="557"/>
                  <a:pt x="485" y="556"/>
                  <a:pt x="485" y="556"/>
                </a:cubicBezTo>
                <a:cubicBezTo>
                  <a:pt x="486" y="557"/>
                  <a:pt x="487" y="558"/>
                  <a:pt x="488" y="559"/>
                </a:cubicBezTo>
                <a:cubicBezTo>
                  <a:pt x="489" y="557"/>
                  <a:pt x="489" y="557"/>
                  <a:pt x="489" y="557"/>
                </a:cubicBezTo>
                <a:cubicBezTo>
                  <a:pt x="492" y="562"/>
                  <a:pt x="492" y="562"/>
                  <a:pt x="492" y="562"/>
                </a:cubicBezTo>
                <a:cubicBezTo>
                  <a:pt x="492" y="559"/>
                  <a:pt x="492" y="559"/>
                  <a:pt x="492" y="559"/>
                </a:cubicBezTo>
                <a:cubicBezTo>
                  <a:pt x="496" y="559"/>
                  <a:pt x="494" y="563"/>
                  <a:pt x="496" y="564"/>
                </a:cubicBezTo>
                <a:cubicBezTo>
                  <a:pt x="497" y="562"/>
                  <a:pt x="500" y="558"/>
                  <a:pt x="497" y="555"/>
                </a:cubicBezTo>
                <a:cubicBezTo>
                  <a:pt x="498" y="554"/>
                  <a:pt x="498" y="553"/>
                  <a:pt x="499" y="553"/>
                </a:cubicBezTo>
                <a:cubicBezTo>
                  <a:pt x="499" y="553"/>
                  <a:pt x="499" y="554"/>
                  <a:pt x="500" y="554"/>
                </a:cubicBezTo>
                <a:cubicBezTo>
                  <a:pt x="500" y="554"/>
                  <a:pt x="501" y="555"/>
                  <a:pt x="501" y="555"/>
                </a:cubicBezTo>
                <a:cubicBezTo>
                  <a:pt x="502" y="555"/>
                  <a:pt x="502" y="554"/>
                  <a:pt x="503" y="554"/>
                </a:cubicBezTo>
                <a:cubicBezTo>
                  <a:pt x="504" y="550"/>
                  <a:pt x="496" y="552"/>
                  <a:pt x="497" y="547"/>
                </a:cubicBezTo>
                <a:cubicBezTo>
                  <a:pt x="501" y="547"/>
                  <a:pt x="501" y="547"/>
                  <a:pt x="501" y="547"/>
                </a:cubicBezTo>
                <a:cubicBezTo>
                  <a:pt x="500" y="551"/>
                  <a:pt x="507" y="550"/>
                  <a:pt x="505" y="553"/>
                </a:cubicBezTo>
                <a:cubicBezTo>
                  <a:pt x="507" y="553"/>
                  <a:pt x="507" y="553"/>
                  <a:pt x="507" y="553"/>
                </a:cubicBezTo>
                <a:cubicBezTo>
                  <a:pt x="508" y="555"/>
                  <a:pt x="512" y="554"/>
                  <a:pt x="511" y="557"/>
                </a:cubicBezTo>
                <a:cubicBezTo>
                  <a:pt x="510" y="557"/>
                  <a:pt x="510" y="557"/>
                  <a:pt x="510" y="557"/>
                </a:cubicBezTo>
                <a:cubicBezTo>
                  <a:pt x="509" y="556"/>
                  <a:pt x="508" y="556"/>
                  <a:pt x="507" y="556"/>
                </a:cubicBezTo>
                <a:cubicBezTo>
                  <a:pt x="508" y="557"/>
                  <a:pt x="510" y="558"/>
                  <a:pt x="511" y="558"/>
                </a:cubicBezTo>
                <a:cubicBezTo>
                  <a:pt x="511" y="558"/>
                  <a:pt x="512" y="558"/>
                  <a:pt x="512" y="558"/>
                </a:cubicBezTo>
                <a:cubicBezTo>
                  <a:pt x="513" y="557"/>
                  <a:pt x="514" y="557"/>
                  <a:pt x="514" y="557"/>
                </a:cubicBezTo>
                <a:cubicBezTo>
                  <a:pt x="515" y="557"/>
                  <a:pt x="516" y="558"/>
                  <a:pt x="516" y="560"/>
                </a:cubicBezTo>
                <a:cubicBezTo>
                  <a:pt x="517" y="560"/>
                  <a:pt x="517" y="558"/>
                  <a:pt x="517" y="557"/>
                </a:cubicBezTo>
                <a:cubicBezTo>
                  <a:pt x="515" y="555"/>
                  <a:pt x="517" y="548"/>
                  <a:pt x="515" y="545"/>
                </a:cubicBezTo>
                <a:cubicBezTo>
                  <a:pt x="516" y="546"/>
                  <a:pt x="518" y="546"/>
                  <a:pt x="519" y="547"/>
                </a:cubicBezTo>
                <a:cubicBezTo>
                  <a:pt x="520" y="546"/>
                  <a:pt x="520" y="546"/>
                  <a:pt x="520" y="546"/>
                </a:cubicBezTo>
                <a:cubicBezTo>
                  <a:pt x="523" y="550"/>
                  <a:pt x="523" y="550"/>
                  <a:pt x="523" y="550"/>
                </a:cubicBezTo>
                <a:cubicBezTo>
                  <a:pt x="523" y="549"/>
                  <a:pt x="523" y="549"/>
                  <a:pt x="523" y="549"/>
                </a:cubicBezTo>
                <a:cubicBezTo>
                  <a:pt x="526" y="552"/>
                  <a:pt x="526" y="552"/>
                  <a:pt x="526" y="552"/>
                </a:cubicBezTo>
                <a:cubicBezTo>
                  <a:pt x="525" y="552"/>
                  <a:pt x="525" y="552"/>
                  <a:pt x="525" y="552"/>
                </a:cubicBezTo>
                <a:cubicBezTo>
                  <a:pt x="527" y="552"/>
                  <a:pt x="527" y="552"/>
                  <a:pt x="527" y="552"/>
                </a:cubicBezTo>
                <a:cubicBezTo>
                  <a:pt x="527" y="553"/>
                  <a:pt x="526" y="553"/>
                  <a:pt x="526" y="553"/>
                </a:cubicBezTo>
                <a:cubicBezTo>
                  <a:pt x="530" y="555"/>
                  <a:pt x="530" y="555"/>
                  <a:pt x="530" y="555"/>
                </a:cubicBezTo>
                <a:cubicBezTo>
                  <a:pt x="530" y="552"/>
                  <a:pt x="530" y="552"/>
                  <a:pt x="530" y="552"/>
                </a:cubicBezTo>
                <a:cubicBezTo>
                  <a:pt x="530" y="552"/>
                  <a:pt x="530" y="552"/>
                  <a:pt x="530" y="552"/>
                </a:cubicBezTo>
                <a:cubicBezTo>
                  <a:pt x="531" y="552"/>
                  <a:pt x="531" y="553"/>
                  <a:pt x="531" y="553"/>
                </a:cubicBezTo>
                <a:cubicBezTo>
                  <a:pt x="531" y="549"/>
                  <a:pt x="531" y="549"/>
                  <a:pt x="531" y="549"/>
                </a:cubicBezTo>
                <a:cubicBezTo>
                  <a:pt x="531" y="548"/>
                  <a:pt x="531" y="548"/>
                  <a:pt x="531" y="548"/>
                </a:cubicBezTo>
                <a:cubicBezTo>
                  <a:pt x="531" y="548"/>
                  <a:pt x="531" y="548"/>
                  <a:pt x="530" y="549"/>
                </a:cubicBezTo>
                <a:cubicBezTo>
                  <a:pt x="530" y="549"/>
                  <a:pt x="530" y="550"/>
                  <a:pt x="529" y="550"/>
                </a:cubicBezTo>
                <a:cubicBezTo>
                  <a:pt x="529" y="550"/>
                  <a:pt x="529" y="550"/>
                  <a:pt x="528" y="549"/>
                </a:cubicBezTo>
                <a:cubicBezTo>
                  <a:pt x="530" y="547"/>
                  <a:pt x="529" y="543"/>
                  <a:pt x="531" y="543"/>
                </a:cubicBezTo>
                <a:cubicBezTo>
                  <a:pt x="531" y="543"/>
                  <a:pt x="531" y="544"/>
                  <a:pt x="531" y="544"/>
                </a:cubicBezTo>
                <a:cubicBezTo>
                  <a:pt x="528" y="538"/>
                  <a:pt x="528" y="538"/>
                  <a:pt x="528" y="538"/>
                </a:cubicBezTo>
                <a:cubicBezTo>
                  <a:pt x="528" y="538"/>
                  <a:pt x="528" y="537"/>
                  <a:pt x="529" y="537"/>
                </a:cubicBezTo>
                <a:cubicBezTo>
                  <a:pt x="534" y="538"/>
                  <a:pt x="539" y="545"/>
                  <a:pt x="540" y="547"/>
                </a:cubicBezTo>
                <a:cubicBezTo>
                  <a:pt x="542" y="546"/>
                  <a:pt x="542" y="546"/>
                  <a:pt x="542" y="546"/>
                </a:cubicBezTo>
                <a:cubicBezTo>
                  <a:pt x="544" y="547"/>
                  <a:pt x="544" y="547"/>
                  <a:pt x="544" y="547"/>
                </a:cubicBezTo>
                <a:cubicBezTo>
                  <a:pt x="542" y="549"/>
                  <a:pt x="545" y="549"/>
                  <a:pt x="542" y="550"/>
                </a:cubicBezTo>
                <a:cubicBezTo>
                  <a:pt x="541" y="549"/>
                  <a:pt x="541" y="549"/>
                  <a:pt x="541" y="549"/>
                </a:cubicBezTo>
                <a:cubicBezTo>
                  <a:pt x="546" y="554"/>
                  <a:pt x="546" y="554"/>
                  <a:pt x="546" y="554"/>
                </a:cubicBezTo>
                <a:cubicBezTo>
                  <a:pt x="546" y="551"/>
                  <a:pt x="546" y="551"/>
                  <a:pt x="546" y="551"/>
                </a:cubicBezTo>
                <a:cubicBezTo>
                  <a:pt x="547" y="547"/>
                  <a:pt x="556" y="544"/>
                  <a:pt x="552" y="539"/>
                </a:cubicBezTo>
                <a:cubicBezTo>
                  <a:pt x="556" y="537"/>
                  <a:pt x="556" y="537"/>
                  <a:pt x="556" y="537"/>
                </a:cubicBezTo>
                <a:cubicBezTo>
                  <a:pt x="557" y="538"/>
                  <a:pt x="557" y="540"/>
                  <a:pt x="556" y="542"/>
                </a:cubicBezTo>
                <a:cubicBezTo>
                  <a:pt x="556" y="545"/>
                  <a:pt x="560" y="544"/>
                  <a:pt x="560" y="546"/>
                </a:cubicBezTo>
                <a:cubicBezTo>
                  <a:pt x="560" y="543"/>
                  <a:pt x="560" y="543"/>
                  <a:pt x="560" y="543"/>
                </a:cubicBezTo>
                <a:cubicBezTo>
                  <a:pt x="563" y="544"/>
                  <a:pt x="563" y="544"/>
                  <a:pt x="563" y="544"/>
                </a:cubicBezTo>
                <a:cubicBezTo>
                  <a:pt x="564" y="546"/>
                  <a:pt x="564" y="546"/>
                  <a:pt x="565" y="546"/>
                </a:cubicBezTo>
                <a:cubicBezTo>
                  <a:pt x="565" y="546"/>
                  <a:pt x="565" y="546"/>
                  <a:pt x="565" y="546"/>
                </a:cubicBezTo>
                <a:cubicBezTo>
                  <a:pt x="566" y="546"/>
                  <a:pt x="566" y="546"/>
                  <a:pt x="566" y="546"/>
                </a:cubicBezTo>
                <a:cubicBezTo>
                  <a:pt x="566" y="546"/>
                  <a:pt x="566" y="546"/>
                  <a:pt x="566" y="546"/>
                </a:cubicBezTo>
                <a:cubicBezTo>
                  <a:pt x="565" y="544"/>
                  <a:pt x="565" y="544"/>
                  <a:pt x="565" y="544"/>
                </a:cubicBezTo>
                <a:cubicBezTo>
                  <a:pt x="566" y="544"/>
                  <a:pt x="567" y="543"/>
                  <a:pt x="568" y="543"/>
                </a:cubicBezTo>
                <a:cubicBezTo>
                  <a:pt x="568" y="543"/>
                  <a:pt x="569" y="543"/>
                  <a:pt x="569" y="544"/>
                </a:cubicBezTo>
                <a:cubicBezTo>
                  <a:pt x="569" y="544"/>
                  <a:pt x="569" y="544"/>
                  <a:pt x="569" y="544"/>
                </a:cubicBezTo>
                <a:cubicBezTo>
                  <a:pt x="569" y="545"/>
                  <a:pt x="569" y="545"/>
                  <a:pt x="568" y="545"/>
                </a:cubicBezTo>
                <a:cubicBezTo>
                  <a:pt x="569" y="550"/>
                  <a:pt x="569" y="550"/>
                  <a:pt x="569" y="550"/>
                </a:cubicBezTo>
                <a:cubicBezTo>
                  <a:pt x="571" y="545"/>
                  <a:pt x="571" y="545"/>
                  <a:pt x="571" y="545"/>
                </a:cubicBezTo>
                <a:cubicBezTo>
                  <a:pt x="572" y="546"/>
                  <a:pt x="572" y="546"/>
                  <a:pt x="572" y="546"/>
                </a:cubicBezTo>
                <a:cubicBezTo>
                  <a:pt x="572" y="542"/>
                  <a:pt x="572" y="542"/>
                  <a:pt x="572" y="542"/>
                </a:cubicBezTo>
                <a:cubicBezTo>
                  <a:pt x="572" y="542"/>
                  <a:pt x="572" y="542"/>
                  <a:pt x="572" y="542"/>
                </a:cubicBezTo>
                <a:cubicBezTo>
                  <a:pt x="573" y="542"/>
                  <a:pt x="573" y="543"/>
                  <a:pt x="574" y="544"/>
                </a:cubicBezTo>
                <a:cubicBezTo>
                  <a:pt x="574" y="540"/>
                  <a:pt x="574" y="537"/>
                  <a:pt x="573" y="533"/>
                </a:cubicBezTo>
                <a:cubicBezTo>
                  <a:pt x="574" y="533"/>
                  <a:pt x="574" y="533"/>
                  <a:pt x="575" y="534"/>
                </a:cubicBezTo>
                <a:cubicBezTo>
                  <a:pt x="577" y="530"/>
                  <a:pt x="573" y="529"/>
                  <a:pt x="572" y="528"/>
                </a:cubicBezTo>
                <a:cubicBezTo>
                  <a:pt x="573" y="526"/>
                  <a:pt x="573" y="526"/>
                  <a:pt x="573" y="526"/>
                </a:cubicBezTo>
                <a:cubicBezTo>
                  <a:pt x="570" y="523"/>
                  <a:pt x="574" y="519"/>
                  <a:pt x="572" y="517"/>
                </a:cubicBezTo>
                <a:cubicBezTo>
                  <a:pt x="572" y="517"/>
                  <a:pt x="572" y="517"/>
                  <a:pt x="572" y="517"/>
                </a:cubicBezTo>
                <a:cubicBezTo>
                  <a:pt x="573" y="517"/>
                  <a:pt x="573" y="517"/>
                  <a:pt x="574" y="518"/>
                </a:cubicBezTo>
                <a:cubicBezTo>
                  <a:pt x="574" y="518"/>
                  <a:pt x="574" y="518"/>
                  <a:pt x="575" y="518"/>
                </a:cubicBezTo>
                <a:cubicBezTo>
                  <a:pt x="575" y="518"/>
                  <a:pt x="575" y="518"/>
                  <a:pt x="575" y="517"/>
                </a:cubicBezTo>
                <a:cubicBezTo>
                  <a:pt x="579" y="520"/>
                  <a:pt x="579" y="523"/>
                  <a:pt x="581" y="527"/>
                </a:cubicBezTo>
                <a:cubicBezTo>
                  <a:pt x="581" y="527"/>
                  <a:pt x="581" y="527"/>
                  <a:pt x="581" y="527"/>
                </a:cubicBezTo>
                <a:cubicBezTo>
                  <a:pt x="582" y="527"/>
                  <a:pt x="581" y="526"/>
                  <a:pt x="582" y="526"/>
                </a:cubicBezTo>
                <a:cubicBezTo>
                  <a:pt x="585" y="531"/>
                  <a:pt x="585" y="531"/>
                  <a:pt x="585" y="531"/>
                </a:cubicBezTo>
                <a:cubicBezTo>
                  <a:pt x="585" y="526"/>
                  <a:pt x="585" y="526"/>
                  <a:pt x="585" y="526"/>
                </a:cubicBezTo>
                <a:cubicBezTo>
                  <a:pt x="586" y="527"/>
                  <a:pt x="587" y="527"/>
                  <a:pt x="587" y="528"/>
                </a:cubicBezTo>
                <a:cubicBezTo>
                  <a:pt x="589" y="528"/>
                  <a:pt x="589" y="528"/>
                  <a:pt x="589" y="528"/>
                </a:cubicBezTo>
                <a:cubicBezTo>
                  <a:pt x="587" y="526"/>
                  <a:pt x="587" y="526"/>
                  <a:pt x="587" y="526"/>
                </a:cubicBezTo>
                <a:cubicBezTo>
                  <a:pt x="590" y="526"/>
                  <a:pt x="591" y="527"/>
                  <a:pt x="593" y="527"/>
                </a:cubicBezTo>
                <a:cubicBezTo>
                  <a:pt x="594" y="527"/>
                  <a:pt x="594" y="527"/>
                  <a:pt x="595" y="527"/>
                </a:cubicBezTo>
                <a:cubicBezTo>
                  <a:pt x="594" y="528"/>
                  <a:pt x="594" y="528"/>
                  <a:pt x="594" y="528"/>
                </a:cubicBezTo>
                <a:cubicBezTo>
                  <a:pt x="595" y="528"/>
                  <a:pt x="595" y="528"/>
                  <a:pt x="595" y="528"/>
                </a:cubicBezTo>
                <a:cubicBezTo>
                  <a:pt x="596" y="527"/>
                  <a:pt x="595" y="526"/>
                  <a:pt x="596" y="526"/>
                </a:cubicBezTo>
                <a:cubicBezTo>
                  <a:pt x="596" y="525"/>
                  <a:pt x="597" y="525"/>
                  <a:pt x="597" y="525"/>
                </a:cubicBezTo>
                <a:cubicBezTo>
                  <a:pt x="598" y="525"/>
                  <a:pt x="598" y="526"/>
                  <a:pt x="598" y="527"/>
                </a:cubicBezTo>
                <a:cubicBezTo>
                  <a:pt x="597" y="523"/>
                  <a:pt x="597" y="523"/>
                  <a:pt x="597" y="523"/>
                </a:cubicBezTo>
                <a:cubicBezTo>
                  <a:pt x="597" y="520"/>
                  <a:pt x="599" y="518"/>
                  <a:pt x="601" y="518"/>
                </a:cubicBezTo>
                <a:cubicBezTo>
                  <a:pt x="601" y="519"/>
                  <a:pt x="601" y="519"/>
                  <a:pt x="601" y="519"/>
                </a:cubicBezTo>
                <a:cubicBezTo>
                  <a:pt x="603" y="518"/>
                  <a:pt x="603" y="518"/>
                  <a:pt x="603" y="518"/>
                </a:cubicBezTo>
                <a:cubicBezTo>
                  <a:pt x="602" y="516"/>
                  <a:pt x="602" y="516"/>
                  <a:pt x="602" y="516"/>
                </a:cubicBezTo>
                <a:cubicBezTo>
                  <a:pt x="606" y="514"/>
                  <a:pt x="606" y="514"/>
                  <a:pt x="606" y="514"/>
                </a:cubicBezTo>
                <a:cubicBezTo>
                  <a:pt x="604" y="509"/>
                  <a:pt x="604" y="509"/>
                  <a:pt x="604" y="509"/>
                </a:cubicBezTo>
                <a:cubicBezTo>
                  <a:pt x="604" y="508"/>
                  <a:pt x="606" y="508"/>
                  <a:pt x="607" y="508"/>
                </a:cubicBezTo>
                <a:cubicBezTo>
                  <a:pt x="607" y="505"/>
                  <a:pt x="607" y="505"/>
                  <a:pt x="607" y="505"/>
                </a:cubicBezTo>
                <a:cubicBezTo>
                  <a:pt x="612" y="505"/>
                  <a:pt x="608" y="509"/>
                  <a:pt x="612" y="509"/>
                </a:cubicBezTo>
                <a:cubicBezTo>
                  <a:pt x="611" y="506"/>
                  <a:pt x="611" y="506"/>
                  <a:pt x="611" y="506"/>
                </a:cubicBezTo>
                <a:cubicBezTo>
                  <a:pt x="616" y="505"/>
                  <a:pt x="616" y="505"/>
                  <a:pt x="616" y="505"/>
                </a:cubicBezTo>
                <a:cubicBezTo>
                  <a:pt x="614" y="504"/>
                  <a:pt x="614" y="504"/>
                  <a:pt x="614" y="504"/>
                </a:cubicBezTo>
                <a:cubicBezTo>
                  <a:pt x="617" y="502"/>
                  <a:pt x="617" y="502"/>
                  <a:pt x="617" y="502"/>
                </a:cubicBezTo>
                <a:cubicBezTo>
                  <a:pt x="617" y="503"/>
                  <a:pt x="617" y="503"/>
                  <a:pt x="617" y="503"/>
                </a:cubicBezTo>
                <a:cubicBezTo>
                  <a:pt x="617" y="500"/>
                  <a:pt x="618" y="499"/>
                  <a:pt x="619" y="498"/>
                </a:cubicBezTo>
                <a:cubicBezTo>
                  <a:pt x="620" y="499"/>
                  <a:pt x="620" y="499"/>
                  <a:pt x="620" y="499"/>
                </a:cubicBezTo>
                <a:cubicBezTo>
                  <a:pt x="619" y="497"/>
                  <a:pt x="620" y="496"/>
                  <a:pt x="622" y="494"/>
                </a:cubicBezTo>
                <a:cubicBezTo>
                  <a:pt x="622" y="496"/>
                  <a:pt x="623" y="496"/>
                  <a:pt x="624" y="497"/>
                </a:cubicBezTo>
                <a:cubicBezTo>
                  <a:pt x="624" y="495"/>
                  <a:pt x="624" y="493"/>
                  <a:pt x="626" y="493"/>
                </a:cubicBezTo>
                <a:cubicBezTo>
                  <a:pt x="629" y="496"/>
                  <a:pt x="629" y="496"/>
                  <a:pt x="629" y="496"/>
                </a:cubicBezTo>
                <a:cubicBezTo>
                  <a:pt x="629" y="493"/>
                  <a:pt x="629" y="493"/>
                  <a:pt x="629" y="493"/>
                </a:cubicBezTo>
                <a:cubicBezTo>
                  <a:pt x="632" y="494"/>
                  <a:pt x="632" y="494"/>
                  <a:pt x="632" y="494"/>
                </a:cubicBezTo>
                <a:cubicBezTo>
                  <a:pt x="633" y="491"/>
                  <a:pt x="633" y="491"/>
                  <a:pt x="633" y="491"/>
                </a:cubicBezTo>
                <a:cubicBezTo>
                  <a:pt x="633" y="491"/>
                  <a:pt x="633" y="491"/>
                  <a:pt x="634" y="491"/>
                </a:cubicBezTo>
                <a:cubicBezTo>
                  <a:pt x="635" y="491"/>
                  <a:pt x="635" y="494"/>
                  <a:pt x="637" y="494"/>
                </a:cubicBezTo>
                <a:cubicBezTo>
                  <a:pt x="638" y="492"/>
                  <a:pt x="643" y="493"/>
                  <a:pt x="642" y="488"/>
                </a:cubicBezTo>
                <a:cubicBezTo>
                  <a:pt x="639" y="487"/>
                  <a:pt x="639" y="485"/>
                  <a:pt x="637" y="485"/>
                </a:cubicBezTo>
                <a:cubicBezTo>
                  <a:pt x="637" y="485"/>
                  <a:pt x="637" y="485"/>
                  <a:pt x="636" y="485"/>
                </a:cubicBezTo>
                <a:cubicBezTo>
                  <a:pt x="638" y="484"/>
                  <a:pt x="635" y="481"/>
                  <a:pt x="639" y="481"/>
                </a:cubicBezTo>
                <a:cubicBezTo>
                  <a:pt x="639" y="475"/>
                  <a:pt x="639" y="475"/>
                  <a:pt x="639" y="475"/>
                </a:cubicBezTo>
                <a:cubicBezTo>
                  <a:pt x="637" y="474"/>
                  <a:pt x="638" y="468"/>
                  <a:pt x="634" y="468"/>
                </a:cubicBezTo>
                <a:cubicBezTo>
                  <a:pt x="633" y="468"/>
                  <a:pt x="633" y="468"/>
                  <a:pt x="633" y="468"/>
                </a:cubicBezTo>
                <a:cubicBezTo>
                  <a:pt x="635" y="467"/>
                  <a:pt x="635" y="467"/>
                  <a:pt x="635" y="467"/>
                </a:cubicBezTo>
                <a:cubicBezTo>
                  <a:pt x="635" y="467"/>
                  <a:pt x="635" y="467"/>
                  <a:pt x="635" y="467"/>
                </a:cubicBezTo>
                <a:cubicBezTo>
                  <a:pt x="637" y="466"/>
                  <a:pt x="635" y="464"/>
                  <a:pt x="636" y="464"/>
                </a:cubicBezTo>
                <a:cubicBezTo>
                  <a:pt x="636" y="464"/>
                  <a:pt x="636" y="464"/>
                  <a:pt x="637" y="464"/>
                </a:cubicBezTo>
                <a:cubicBezTo>
                  <a:pt x="637" y="463"/>
                  <a:pt x="636" y="461"/>
                  <a:pt x="638" y="461"/>
                </a:cubicBezTo>
                <a:cubicBezTo>
                  <a:pt x="636" y="460"/>
                  <a:pt x="634" y="455"/>
                  <a:pt x="635" y="452"/>
                </a:cubicBezTo>
                <a:cubicBezTo>
                  <a:pt x="635" y="454"/>
                  <a:pt x="637" y="454"/>
                  <a:pt x="638" y="457"/>
                </a:cubicBezTo>
                <a:cubicBezTo>
                  <a:pt x="638" y="454"/>
                  <a:pt x="640" y="452"/>
                  <a:pt x="641" y="450"/>
                </a:cubicBezTo>
                <a:cubicBezTo>
                  <a:pt x="642" y="452"/>
                  <a:pt x="643" y="453"/>
                  <a:pt x="641" y="455"/>
                </a:cubicBezTo>
                <a:cubicBezTo>
                  <a:pt x="641" y="455"/>
                  <a:pt x="641" y="455"/>
                  <a:pt x="641" y="455"/>
                </a:cubicBezTo>
                <a:cubicBezTo>
                  <a:pt x="641" y="455"/>
                  <a:pt x="641" y="455"/>
                  <a:pt x="642" y="454"/>
                </a:cubicBezTo>
                <a:cubicBezTo>
                  <a:pt x="642" y="453"/>
                  <a:pt x="643" y="453"/>
                  <a:pt x="644" y="453"/>
                </a:cubicBezTo>
                <a:cubicBezTo>
                  <a:pt x="644" y="453"/>
                  <a:pt x="644" y="453"/>
                  <a:pt x="645" y="453"/>
                </a:cubicBezTo>
                <a:cubicBezTo>
                  <a:pt x="644" y="452"/>
                  <a:pt x="642" y="452"/>
                  <a:pt x="643" y="450"/>
                </a:cubicBezTo>
                <a:cubicBezTo>
                  <a:pt x="643" y="450"/>
                  <a:pt x="643" y="449"/>
                  <a:pt x="644" y="449"/>
                </a:cubicBezTo>
                <a:cubicBezTo>
                  <a:pt x="646" y="450"/>
                  <a:pt x="651" y="452"/>
                  <a:pt x="650" y="455"/>
                </a:cubicBezTo>
                <a:cubicBezTo>
                  <a:pt x="651" y="454"/>
                  <a:pt x="651" y="453"/>
                  <a:pt x="651" y="452"/>
                </a:cubicBezTo>
                <a:cubicBezTo>
                  <a:pt x="648" y="451"/>
                  <a:pt x="653" y="449"/>
                  <a:pt x="652" y="449"/>
                </a:cubicBezTo>
                <a:cubicBezTo>
                  <a:pt x="651" y="448"/>
                  <a:pt x="651" y="448"/>
                  <a:pt x="651" y="448"/>
                </a:cubicBezTo>
                <a:cubicBezTo>
                  <a:pt x="655" y="446"/>
                  <a:pt x="650" y="444"/>
                  <a:pt x="651" y="442"/>
                </a:cubicBezTo>
                <a:cubicBezTo>
                  <a:pt x="651" y="443"/>
                  <a:pt x="651" y="443"/>
                  <a:pt x="652" y="443"/>
                </a:cubicBezTo>
                <a:cubicBezTo>
                  <a:pt x="652" y="443"/>
                  <a:pt x="653" y="443"/>
                  <a:pt x="653" y="442"/>
                </a:cubicBezTo>
                <a:cubicBezTo>
                  <a:pt x="653" y="442"/>
                  <a:pt x="654" y="442"/>
                  <a:pt x="654" y="442"/>
                </a:cubicBezTo>
                <a:cubicBezTo>
                  <a:pt x="655" y="442"/>
                  <a:pt x="655" y="443"/>
                  <a:pt x="655" y="444"/>
                </a:cubicBezTo>
                <a:cubicBezTo>
                  <a:pt x="655" y="441"/>
                  <a:pt x="655" y="441"/>
                  <a:pt x="655" y="441"/>
                </a:cubicBezTo>
                <a:cubicBezTo>
                  <a:pt x="653" y="441"/>
                  <a:pt x="650" y="439"/>
                  <a:pt x="650" y="437"/>
                </a:cubicBezTo>
                <a:cubicBezTo>
                  <a:pt x="652" y="434"/>
                  <a:pt x="652" y="434"/>
                  <a:pt x="652" y="434"/>
                </a:cubicBezTo>
                <a:cubicBezTo>
                  <a:pt x="654" y="438"/>
                  <a:pt x="654" y="438"/>
                  <a:pt x="654" y="438"/>
                </a:cubicBezTo>
                <a:cubicBezTo>
                  <a:pt x="656" y="435"/>
                  <a:pt x="656" y="435"/>
                  <a:pt x="656" y="435"/>
                </a:cubicBezTo>
                <a:cubicBezTo>
                  <a:pt x="654" y="434"/>
                  <a:pt x="654" y="434"/>
                  <a:pt x="654" y="434"/>
                </a:cubicBezTo>
                <a:cubicBezTo>
                  <a:pt x="654" y="433"/>
                  <a:pt x="652" y="431"/>
                  <a:pt x="654" y="431"/>
                </a:cubicBezTo>
                <a:cubicBezTo>
                  <a:pt x="655" y="430"/>
                  <a:pt x="655" y="430"/>
                  <a:pt x="655" y="430"/>
                </a:cubicBezTo>
                <a:cubicBezTo>
                  <a:pt x="656" y="430"/>
                  <a:pt x="655" y="433"/>
                  <a:pt x="656" y="433"/>
                </a:cubicBezTo>
                <a:cubicBezTo>
                  <a:pt x="656" y="432"/>
                  <a:pt x="657" y="430"/>
                  <a:pt x="658" y="429"/>
                </a:cubicBezTo>
                <a:cubicBezTo>
                  <a:pt x="658" y="429"/>
                  <a:pt x="658" y="429"/>
                  <a:pt x="659" y="429"/>
                </a:cubicBezTo>
                <a:cubicBezTo>
                  <a:pt x="659" y="429"/>
                  <a:pt x="659" y="429"/>
                  <a:pt x="659" y="430"/>
                </a:cubicBezTo>
                <a:cubicBezTo>
                  <a:pt x="659" y="431"/>
                  <a:pt x="659" y="431"/>
                  <a:pt x="660" y="431"/>
                </a:cubicBezTo>
                <a:cubicBezTo>
                  <a:pt x="660" y="431"/>
                  <a:pt x="660" y="431"/>
                  <a:pt x="661" y="431"/>
                </a:cubicBezTo>
                <a:cubicBezTo>
                  <a:pt x="663" y="425"/>
                  <a:pt x="663" y="425"/>
                  <a:pt x="663" y="425"/>
                </a:cubicBezTo>
                <a:cubicBezTo>
                  <a:pt x="665" y="426"/>
                  <a:pt x="665" y="426"/>
                  <a:pt x="665" y="426"/>
                </a:cubicBezTo>
                <a:cubicBezTo>
                  <a:pt x="664" y="422"/>
                  <a:pt x="664" y="419"/>
                  <a:pt x="663" y="414"/>
                </a:cubicBezTo>
                <a:cubicBezTo>
                  <a:pt x="664" y="414"/>
                  <a:pt x="664" y="414"/>
                  <a:pt x="664" y="414"/>
                </a:cubicBezTo>
                <a:cubicBezTo>
                  <a:pt x="665" y="414"/>
                  <a:pt x="665" y="414"/>
                  <a:pt x="666" y="413"/>
                </a:cubicBezTo>
                <a:cubicBezTo>
                  <a:pt x="667" y="413"/>
                  <a:pt x="667" y="412"/>
                  <a:pt x="668" y="412"/>
                </a:cubicBezTo>
                <a:cubicBezTo>
                  <a:pt x="668" y="412"/>
                  <a:pt x="669" y="412"/>
                  <a:pt x="669" y="412"/>
                </a:cubicBezTo>
                <a:cubicBezTo>
                  <a:pt x="668" y="411"/>
                  <a:pt x="668" y="411"/>
                  <a:pt x="668" y="411"/>
                </a:cubicBezTo>
                <a:cubicBezTo>
                  <a:pt x="666" y="413"/>
                  <a:pt x="666" y="413"/>
                  <a:pt x="666" y="413"/>
                </a:cubicBezTo>
                <a:cubicBezTo>
                  <a:pt x="664" y="408"/>
                  <a:pt x="664" y="408"/>
                  <a:pt x="664" y="408"/>
                </a:cubicBezTo>
                <a:cubicBezTo>
                  <a:pt x="664" y="412"/>
                  <a:pt x="664" y="412"/>
                  <a:pt x="664" y="412"/>
                </a:cubicBezTo>
                <a:cubicBezTo>
                  <a:pt x="661" y="410"/>
                  <a:pt x="662" y="408"/>
                  <a:pt x="659" y="406"/>
                </a:cubicBezTo>
                <a:cubicBezTo>
                  <a:pt x="662" y="405"/>
                  <a:pt x="662" y="405"/>
                  <a:pt x="662" y="405"/>
                </a:cubicBezTo>
                <a:cubicBezTo>
                  <a:pt x="654" y="400"/>
                  <a:pt x="654" y="400"/>
                  <a:pt x="654" y="400"/>
                </a:cubicBezTo>
                <a:cubicBezTo>
                  <a:pt x="655" y="398"/>
                  <a:pt x="655" y="398"/>
                  <a:pt x="655" y="398"/>
                </a:cubicBezTo>
                <a:cubicBezTo>
                  <a:pt x="656" y="398"/>
                  <a:pt x="657" y="398"/>
                  <a:pt x="657" y="399"/>
                </a:cubicBezTo>
                <a:cubicBezTo>
                  <a:pt x="658" y="399"/>
                  <a:pt x="658" y="400"/>
                  <a:pt x="659" y="400"/>
                </a:cubicBezTo>
                <a:cubicBezTo>
                  <a:pt x="664" y="400"/>
                  <a:pt x="664" y="397"/>
                  <a:pt x="667" y="392"/>
                </a:cubicBezTo>
                <a:cubicBezTo>
                  <a:pt x="670" y="398"/>
                  <a:pt x="670" y="398"/>
                  <a:pt x="670" y="398"/>
                </a:cubicBezTo>
                <a:cubicBezTo>
                  <a:pt x="671" y="396"/>
                  <a:pt x="671" y="396"/>
                  <a:pt x="671" y="396"/>
                </a:cubicBezTo>
                <a:cubicBezTo>
                  <a:pt x="672" y="397"/>
                  <a:pt x="672" y="398"/>
                  <a:pt x="673" y="398"/>
                </a:cubicBezTo>
                <a:cubicBezTo>
                  <a:pt x="673" y="398"/>
                  <a:pt x="673" y="397"/>
                  <a:pt x="674" y="397"/>
                </a:cubicBezTo>
                <a:cubicBezTo>
                  <a:pt x="674" y="396"/>
                  <a:pt x="674" y="396"/>
                  <a:pt x="675" y="396"/>
                </a:cubicBezTo>
                <a:cubicBezTo>
                  <a:pt x="675" y="396"/>
                  <a:pt x="676" y="396"/>
                  <a:pt x="676" y="397"/>
                </a:cubicBezTo>
                <a:cubicBezTo>
                  <a:pt x="676" y="395"/>
                  <a:pt x="677" y="394"/>
                  <a:pt x="678" y="394"/>
                </a:cubicBezTo>
                <a:cubicBezTo>
                  <a:pt x="678" y="394"/>
                  <a:pt x="679" y="394"/>
                  <a:pt x="679" y="394"/>
                </a:cubicBezTo>
                <a:cubicBezTo>
                  <a:pt x="680" y="395"/>
                  <a:pt x="680" y="395"/>
                  <a:pt x="681" y="395"/>
                </a:cubicBezTo>
                <a:cubicBezTo>
                  <a:pt x="681" y="395"/>
                  <a:pt x="681" y="395"/>
                  <a:pt x="681" y="395"/>
                </a:cubicBezTo>
                <a:cubicBezTo>
                  <a:pt x="683" y="395"/>
                  <a:pt x="683" y="395"/>
                  <a:pt x="683" y="395"/>
                </a:cubicBezTo>
                <a:cubicBezTo>
                  <a:pt x="683" y="395"/>
                  <a:pt x="683" y="394"/>
                  <a:pt x="683" y="393"/>
                </a:cubicBezTo>
                <a:cubicBezTo>
                  <a:pt x="682" y="394"/>
                  <a:pt x="682" y="394"/>
                  <a:pt x="682" y="395"/>
                </a:cubicBezTo>
                <a:cubicBezTo>
                  <a:pt x="679" y="391"/>
                  <a:pt x="679" y="391"/>
                  <a:pt x="679" y="391"/>
                </a:cubicBezTo>
                <a:cubicBezTo>
                  <a:pt x="680" y="390"/>
                  <a:pt x="680" y="390"/>
                  <a:pt x="680" y="390"/>
                </a:cubicBezTo>
                <a:cubicBezTo>
                  <a:pt x="680" y="391"/>
                  <a:pt x="680" y="391"/>
                  <a:pt x="681" y="391"/>
                </a:cubicBezTo>
                <a:cubicBezTo>
                  <a:pt x="679" y="391"/>
                  <a:pt x="682" y="386"/>
                  <a:pt x="678" y="385"/>
                </a:cubicBezTo>
                <a:cubicBezTo>
                  <a:pt x="678" y="384"/>
                  <a:pt x="678" y="382"/>
                  <a:pt x="679" y="381"/>
                </a:cubicBezTo>
                <a:cubicBezTo>
                  <a:pt x="680" y="382"/>
                  <a:pt x="681" y="383"/>
                  <a:pt x="681" y="383"/>
                </a:cubicBezTo>
                <a:cubicBezTo>
                  <a:pt x="682" y="381"/>
                  <a:pt x="682" y="381"/>
                  <a:pt x="682" y="381"/>
                </a:cubicBezTo>
                <a:cubicBezTo>
                  <a:pt x="683" y="382"/>
                  <a:pt x="683" y="382"/>
                  <a:pt x="683" y="382"/>
                </a:cubicBezTo>
                <a:cubicBezTo>
                  <a:pt x="680" y="372"/>
                  <a:pt x="680" y="372"/>
                  <a:pt x="680" y="372"/>
                </a:cubicBezTo>
                <a:cubicBezTo>
                  <a:pt x="680" y="372"/>
                  <a:pt x="680" y="372"/>
                  <a:pt x="681" y="372"/>
                </a:cubicBezTo>
                <a:cubicBezTo>
                  <a:pt x="682" y="370"/>
                  <a:pt x="681" y="369"/>
                  <a:pt x="680" y="369"/>
                </a:cubicBezTo>
                <a:cubicBezTo>
                  <a:pt x="681" y="367"/>
                  <a:pt x="681" y="367"/>
                  <a:pt x="681" y="367"/>
                </a:cubicBezTo>
                <a:cubicBezTo>
                  <a:pt x="682" y="368"/>
                  <a:pt x="684" y="369"/>
                  <a:pt x="684" y="370"/>
                </a:cubicBezTo>
                <a:cubicBezTo>
                  <a:pt x="688" y="369"/>
                  <a:pt x="688" y="369"/>
                  <a:pt x="688" y="369"/>
                </a:cubicBezTo>
                <a:cubicBezTo>
                  <a:pt x="688" y="368"/>
                  <a:pt x="687" y="369"/>
                  <a:pt x="687" y="368"/>
                </a:cubicBezTo>
                <a:cubicBezTo>
                  <a:pt x="688" y="367"/>
                  <a:pt x="688" y="367"/>
                  <a:pt x="688" y="367"/>
                </a:cubicBezTo>
                <a:cubicBezTo>
                  <a:pt x="689" y="367"/>
                  <a:pt x="691" y="369"/>
                  <a:pt x="691" y="370"/>
                </a:cubicBezTo>
                <a:cubicBezTo>
                  <a:pt x="693" y="367"/>
                  <a:pt x="693" y="367"/>
                  <a:pt x="693" y="367"/>
                </a:cubicBezTo>
                <a:cubicBezTo>
                  <a:pt x="694" y="370"/>
                  <a:pt x="694" y="370"/>
                  <a:pt x="694" y="370"/>
                </a:cubicBezTo>
                <a:cubicBezTo>
                  <a:pt x="693" y="367"/>
                  <a:pt x="694" y="364"/>
                  <a:pt x="690" y="364"/>
                </a:cubicBezTo>
                <a:cubicBezTo>
                  <a:pt x="690" y="364"/>
                  <a:pt x="690" y="364"/>
                  <a:pt x="689" y="364"/>
                </a:cubicBezTo>
                <a:cubicBezTo>
                  <a:pt x="690" y="359"/>
                  <a:pt x="690" y="359"/>
                  <a:pt x="690" y="359"/>
                </a:cubicBezTo>
                <a:cubicBezTo>
                  <a:pt x="690" y="360"/>
                  <a:pt x="689" y="360"/>
                  <a:pt x="689" y="360"/>
                </a:cubicBezTo>
                <a:cubicBezTo>
                  <a:pt x="687" y="360"/>
                  <a:pt x="687" y="359"/>
                  <a:pt x="687" y="357"/>
                </a:cubicBezTo>
                <a:cubicBezTo>
                  <a:pt x="686" y="357"/>
                  <a:pt x="686" y="358"/>
                  <a:pt x="685" y="358"/>
                </a:cubicBezTo>
                <a:cubicBezTo>
                  <a:pt x="684" y="358"/>
                  <a:pt x="684" y="356"/>
                  <a:pt x="683" y="355"/>
                </a:cubicBezTo>
                <a:cubicBezTo>
                  <a:pt x="683" y="354"/>
                  <a:pt x="682" y="353"/>
                  <a:pt x="680" y="353"/>
                </a:cubicBezTo>
                <a:cubicBezTo>
                  <a:pt x="680" y="353"/>
                  <a:pt x="680" y="353"/>
                  <a:pt x="679" y="353"/>
                </a:cubicBezTo>
                <a:cubicBezTo>
                  <a:pt x="678" y="352"/>
                  <a:pt x="678" y="351"/>
                  <a:pt x="680" y="350"/>
                </a:cubicBezTo>
                <a:cubicBezTo>
                  <a:pt x="680" y="349"/>
                  <a:pt x="681" y="348"/>
                  <a:pt x="682" y="348"/>
                </a:cubicBezTo>
                <a:cubicBezTo>
                  <a:pt x="683" y="348"/>
                  <a:pt x="684" y="349"/>
                  <a:pt x="685" y="349"/>
                </a:cubicBezTo>
                <a:cubicBezTo>
                  <a:pt x="684" y="345"/>
                  <a:pt x="688" y="338"/>
                  <a:pt x="686" y="337"/>
                </a:cubicBezTo>
                <a:cubicBezTo>
                  <a:pt x="684" y="337"/>
                  <a:pt x="684" y="339"/>
                  <a:pt x="683" y="339"/>
                </a:cubicBezTo>
                <a:cubicBezTo>
                  <a:pt x="682" y="339"/>
                  <a:pt x="682" y="339"/>
                  <a:pt x="682" y="339"/>
                </a:cubicBezTo>
                <a:cubicBezTo>
                  <a:pt x="682" y="337"/>
                  <a:pt x="682" y="337"/>
                  <a:pt x="682" y="337"/>
                </a:cubicBezTo>
                <a:cubicBezTo>
                  <a:pt x="680" y="339"/>
                  <a:pt x="680" y="339"/>
                  <a:pt x="680" y="339"/>
                </a:cubicBezTo>
                <a:cubicBezTo>
                  <a:pt x="679" y="339"/>
                  <a:pt x="679" y="337"/>
                  <a:pt x="678" y="337"/>
                </a:cubicBezTo>
                <a:cubicBezTo>
                  <a:pt x="680" y="334"/>
                  <a:pt x="680" y="334"/>
                  <a:pt x="680" y="334"/>
                </a:cubicBezTo>
                <a:cubicBezTo>
                  <a:pt x="679" y="333"/>
                  <a:pt x="679" y="333"/>
                  <a:pt x="678" y="333"/>
                </a:cubicBezTo>
                <a:cubicBezTo>
                  <a:pt x="678" y="333"/>
                  <a:pt x="678" y="333"/>
                  <a:pt x="678" y="333"/>
                </a:cubicBezTo>
                <a:cubicBezTo>
                  <a:pt x="677" y="333"/>
                  <a:pt x="677" y="333"/>
                  <a:pt x="677" y="333"/>
                </a:cubicBezTo>
                <a:cubicBezTo>
                  <a:pt x="676" y="333"/>
                  <a:pt x="675" y="333"/>
                  <a:pt x="675" y="331"/>
                </a:cubicBezTo>
                <a:cubicBezTo>
                  <a:pt x="675" y="332"/>
                  <a:pt x="674" y="332"/>
                  <a:pt x="674" y="332"/>
                </a:cubicBezTo>
                <a:cubicBezTo>
                  <a:pt x="673" y="332"/>
                  <a:pt x="672" y="330"/>
                  <a:pt x="671" y="329"/>
                </a:cubicBezTo>
                <a:cubicBezTo>
                  <a:pt x="672" y="328"/>
                  <a:pt x="672" y="328"/>
                  <a:pt x="673" y="328"/>
                </a:cubicBezTo>
                <a:cubicBezTo>
                  <a:pt x="673" y="328"/>
                  <a:pt x="673" y="328"/>
                  <a:pt x="674" y="329"/>
                </a:cubicBezTo>
                <a:cubicBezTo>
                  <a:pt x="674" y="329"/>
                  <a:pt x="674" y="330"/>
                  <a:pt x="675" y="330"/>
                </a:cubicBezTo>
                <a:cubicBezTo>
                  <a:pt x="675" y="330"/>
                  <a:pt x="676" y="329"/>
                  <a:pt x="677" y="329"/>
                </a:cubicBezTo>
                <a:cubicBezTo>
                  <a:pt x="675" y="329"/>
                  <a:pt x="674" y="326"/>
                  <a:pt x="673" y="326"/>
                </a:cubicBezTo>
                <a:cubicBezTo>
                  <a:pt x="673" y="326"/>
                  <a:pt x="673" y="326"/>
                  <a:pt x="673" y="326"/>
                </a:cubicBezTo>
                <a:cubicBezTo>
                  <a:pt x="674" y="327"/>
                  <a:pt x="674" y="327"/>
                  <a:pt x="674" y="327"/>
                </a:cubicBezTo>
                <a:cubicBezTo>
                  <a:pt x="672" y="328"/>
                  <a:pt x="672" y="328"/>
                  <a:pt x="672" y="328"/>
                </a:cubicBezTo>
                <a:cubicBezTo>
                  <a:pt x="671" y="328"/>
                  <a:pt x="670" y="328"/>
                  <a:pt x="670" y="328"/>
                </a:cubicBezTo>
                <a:cubicBezTo>
                  <a:pt x="668" y="328"/>
                  <a:pt x="667" y="328"/>
                  <a:pt x="666" y="326"/>
                </a:cubicBezTo>
                <a:cubicBezTo>
                  <a:pt x="668" y="324"/>
                  <a:pt x="670" y="322"/>
                  <a:pt x="669" y="320"/>
                </a:cubicBezTo>
                <a:cubicBezTo>
                  <a:pt x="669" y="320"/>
                  <a:pt x="669" y="320"/>
                  <a:pt x="669" y="320"/>
                </a:cubicBezTo>
                <a:cubicBezTo>
                  <a:pt x="671" y="320"/>
                  <a:pt x="671" y="322"/>
                  <a:pt x="673" y="323"/>
                </a:cubicBezTo>
                <a:cubicBezTo>
                  <a:pt x="672" y="320"/>
                  <a:pt x="670" y="316"/>
                  <a:pt x="674" y="313"/>
                </a:cubicBezTo>
                <a:cubicBezTo>
                  <a:pt x="676" y="316"/>
                  <a:pt x="676" y="316"/>
                  <a:pt x="676" y="316"/>
                </a:cubicBezTo>
                <a:cubicBezTo>
                  <a:pt x="675" y="316"/>
                  <a:pt x="675" y="315"/>
                  <a:pt x="675" y="315"/>
                </a:cubicBezTo>
                <a:cubicBezTo>
                  <a:pt x="676" y="317"/>
                  <a:pt x="676" y="317"/>
                  <a:pt x="676" y="317"/>
                </a:cubicBezTo>
                <a:cubicBezTo>
                  <a:pt x="676" y="315"/>
                  <a:pt x="678" y="310"/>
                  <a:pt x="679" y="309"/>
                </a:cubicBezTo>
                <a:cubicBezTo>
                  <a:pt x="681" y="306"/>
                  <a:pt x="673" y="303"/>
                  <a:pt x="678" y="302"/>
                </a:cubicBezTo>
                <a:cubicBezTo>
                  <a:pt x="678" y="297"/>
                  <a:pt x="678" y="297"/>
                  <a:pt x="678" y="297"/>
                </a:cubicBezTo>
                <a:cubicBezTo>
                  <a:pt x="679" y="297"/>
                  <a:pt x="680" y="298"/>
                  <a:pt x="680" y="298"/>
                </a:cubicBezTo>
                <a:cubicBezTo>
                  <a:pt x="682" y="297"/>
                  <a:pt x="682" y="297"/>
                  <a:pt x="682" y="297"/>
                </a:cubicBezTo>
                <a:cubicBezTo>
                  <a:pt x="683" y="298"/>
                  <a:pt x="683" y="298"/>
                  <a:pt x="683" y="298"/>
                </a:cubicBezTo>
                <a:cubicBezTo>
                  <a:pt x="683" y="296"/>
                  <a:pt x="685" y="296"/>
                  <a:pt x="687" y="296"/>
                </a:cubicBezTo>
                <a:cubicBezTo>
                  <a:pt x="685" y="293"/>
                  <a:pt x="685" y="293"/>
                  <a:pt x="685" y="293"/>
                </a:cubicBezTo>
                <a:cubicBezTo>
                  <a:pt x="685" y="292"/>
                  <a:pt x="686" y="290"/>
                  <a:pt x="688" y="290"/>
                </a:cubicBezTo>
                <a:cubicBezTo>
                  <a:pt x="688" y="290"/>
                  <a:pt x="689" y="290"/>
                  <a:pt x="689" y="291"/>
                </a:cubicBezTo>
                <a:cubicBezTo>
                  <a:pt x="687" y="288"/>
                  <a:pt x="690" y="287"/>
                  <a:pt x="691" y="285"/>
                </a:cubicBezTo>
                <a:cubicBezTo>
                  <a:pt x="692" y="288"/>
                  <a:pt x="692" y="288"/>
                  <a:pt x="692" y="288"/>
                </a:cubicBezTo>
                <a:cubicBezTo>
                  <a:pt x="694" y="283"/>
                  <a:pt x="694" y="283"/>
                  <a:pt x="694" y="283"/>
                </a:cubicBezTo>
                <a:cubicBezTo>
                  <a:pt x="694" y="283"/>
                  <a:pt x="694" y="283"/>
                  <a:pt x="694" y="283"/>
                </a:cubicBezTo>
                <a:cubicBezTo>
                  <a:pt x="690" y="285"/>
                  <a:pt x="687" y="286"/>
                  <a:pt x="683" y="286"/>
                </a:cubicBezTo>
                <a:cubicBezTo>
                  <a:pt x="682" y="283"/>
                  <a:pt x="686" y="284"/>
                  <a:pt x="685" y="282"/>
                </a:cubicBezTo>
                <a:cubicBezTo>
                  <a:pt x="684" y="283"/>
                  <a:pt x="683" y="283"/>
                  <a:pt x="682" y="283"/>
                </a:cubicBezTo>
                <a:cubicBezTo>
                  <a:pt x="680" y="283"/>
                  <a:pt x="679" y="281"/>
                  <a:pt x="678" y="279"/>
                </a:cubicBezTo>
                <a:cubicBezTo>
                  <a:pt x="678" y="279"/>
                  <a:pt x="678" y="279"/>
                  <a:pt x="678" y="279"/>
                </a:cubicBezTo>
                <a:cubicBezTo>
                  <a:pt x="680" y="279"/>
                  <a:pt x="680" y="275"/>
                  <a:pt x="682" y="274"/>
                </a:cubicBezTo>
                <a:cubicBezTo>
                  <a:pt x="680" y="272"/>
                  <a:pt x="680" y="272"/>
                  <a:pt x="680" y="272"/>
                </a:cubicBezTo>
                <a:cubicBezTo>
                  <a:pt x="683" y="269"/>
                  <a:pt x="683" y="269"/>
                  <a:pt x="683" y="269"/>
                </a:cubicBezTo>
                <a:cubicBezTo>
                  <a:pt x="683" y="269"/>
                  <a:pt x="683" y="269"/>
                  <a:pt x="682" y="269"/>
                </a:cubicBezTo>
                <a:cubicBezTo>
                  <a:pt x="682" y="269"/>
                  <a:pt x="681" y="268"/>
                  <a:pt x="681" y="267"/>
                </a:cubicBezTo>
                <a:cubicBezTo>
                  <a:pt x="680" y="266"/>
                  <a:pt x="679" y="265"/>
                  <a:pt x="678" y="265"/>
                </a:cubicBezTo>
                <a:cubicBezTo>
                  <a:pt x="678" y="265"/>
                  <a:pt x="678" y="265"/>
                  <a:pt x="677" y="265"/>
                </a:cubicBezTo>
                <a:cubicBezTo>
                  <a:pt x="677" y="266"/>
                  <a:pt x="677" y="266"/>
                  <a:pt x="677" y="267"/>
                </a:cubicBezTo>
                <a:cubicBezTo>
                  <a:pt x="675" y="264"/>
                  <a:pt x="675" y="264"/>
                  <a:pt x="675" y="264"/>
                </a:cubicBezTo>
                <a:cubicBezTo>
                  <a:pt x="675" y="265"/>
                  <a:pt x="675" y="265"/>
                  <a:pt x="675" y="265"/>
                </a:cubicBezTo>
                <a:cubicBezTo>
                  <a:pt x="673" y="264"/>
                  <a:pt x="672" y="263"/>
                  <a:pt x="670" y="263"/>
                </a:cubicBezTo>
                <a:cubicBezTo>
                  <a:pt x="670" y="263"/>
                  <a:pt x="669" y="263"/>
                  <a:pt x="668" y="263"/>
                </a:cubicBezTo>
                <a:cubicBezTo>
                  <a:pt x="667" y="261"/>
                  <a:pt x="669" y="260"/>
                  <a:pt x="670" y="260"/>
                </a:cubicBezTo>
                <a:cubicBezTo>
                  <a:pt x="670" y="260"/>
                  <a:pt x="671" y="260"/>
                  <a:pt x="672" y="261"/>
                </a:cubicBezTo>
                <a:cubicBezTo>
                  <a:pt x="671" y="259"/>
                  <a:pt x="670" y="258"/>
                  <a:pt x="670" y="257"/>
                </a:cubicBezTo>
                <a:cubicBezTo>
                  <a:pt x="669" y="258"/>
                  <a:pt x="669" y="259"/>
                  <a:pt x="668" y="259"/>
                </a:cubicBezTo>
                <a:cubicBezTo>
                  <a:pt x="667" y="259"/>
                  <a:pt x="666" y="258"/>
                  <a:pt x="665" y="258"/>
                </a:cubicBezTo>
                <a:cubicBezTo>
                  <a:pt x="663" y="257"/>
                  <a:pt x="662" y="257"/>
                  <a:pt x="661" y="257"/>
                </a:cubicBezTo>
                <a:cubicBezTo>
                  <a:pt x="660" y="257"/>
                  <a:pt x="659" y="257"/>
                  <a:pt x="658" y="260"/>
                </a:cubicBezTo>
                <a:cubicBezTo>
                  <a:pt x="656" y="261"/>
                  <a:pt x="654" y="262"/>
                  <a:pt x="652" y="262"/>
                </a:cubicBezTo>
                <a:cubicBezTo>
                  <a:pt x="651" y="262"/>
                  <a:pt x="649" y="262"/>
                  <a:pt x="648" y="261"/>
                </a:cubicBezTo>
                <a:cubicBezTo>
                  <a:pt x="648" y="261"/>
                  <a:pt x="648" y="262"/>
                  <a:pt x="648" y="262"/>
                </a:cubicBezTo>
                <a:cubicBezTo>
                  <a:pt x="643" y="256"/>
                  <a:pt x="651" y="260"/>
                  <a:pt x="652" y="256"/>
                </a:cubicBezTo>
                <a:cubicBezTo>
                  <a:pt x="649" y="255"/>
                  <a:pt x="649" y="255"/>
                  <a:pt x="649" y="255"/>
                </a:cubicBezTo>
                <a:cubicBezTo>
                  <a:pt x="649" y="255"/>
                  <a:pt x="649" y="255"/>
                  <a:pt x="649" y="255"/>
                </a:cubicBezTo>
                <a:cubicBezTo>
                  <a:pt x="651" y="255"/>
                  <a:pt x="652" y="254"/>
                  <a:pt x="652" y="253"/>
                </a:cubicBezTo>
                <a:cubicBezTo>
                  <a:pt x="653" y="251"/>
                  <a:pt x="654" y="250"/>
                  <a:pt x="654" y="250"/>
                </a:cubicBezTo>
                <a:cubicBezTo>
                  <a:pt x="655" y="250"/>
                  <a:pt x="655" y="251"/>
                  <a:pt x="656" y="251"/>
                </a:cubicBezTo>
                <a:cubicBezTo>
                  <a:pt x="655" y="247"/>
                  <a:pt x="655" y="247"/>
                  <a:pt x="655" y="247"/>
                </a:cubicBezTo>
                <a:cubicBezTo>
                  <a:pt x="658" y="245"/>
                  <a:pt x="656" y="240"/>
                  <a:pt x="659" y="239"/>
                </a:cubicBezTo>
                <a:cubicBezTo>
                  <a:pt x="660" y="240"/>
                  <a:pt x="660" y="240"/>
                  <a:pt x="661" y="240"/>
                </a:cubicBezTo>
                <a:cubicBezTo>
                  <a:pt x="661" y="240"/>
                  <a:pt x="661" y="240"/>
                  <a:pt x="661" y="240"/>
                </a:cubicBezTo>
                <a:cubicBezTo>
                  <a:pt x="662" y="240"/>
                  <a:pt x="662" y="240"/>
                  <a:pt x="662" y="240"/>
                </a:cubicBezTo>
                <a:cubicBezTo>
                  <a:pt x="662" y="240"/>
                  <a:pt x="663" y="240"/>
                  <a:pt x="663" y="240"/>
                </a:cubicBezTo>
                <a:cubicBezTo>
                  <a:pt x="663" y="237"/>
                  <a:pt x="663" y="237"/>
                  <a:pt x="663" y="237"/>
                </a:cubicBezTo>
                <a:cubicBezTo>
                  <a:pt x="664" y="238"/>
                  <a:pt x="665" y="238"/>
                  <a:pt x="665" y="238"/>
                </a:cubicBezTo>
                <a:cubicBezTo>
                  <a:pt x="667" y="238"/>
                  <a:pt x="669" y="237"/>
                  <a:pt x="670" y="236"/>
                </a:cubicBezTo>
                <a:cubicBezTo>
                  <a:pt x="670" y="236"/>
                  <a:pt x="669" y="236"/>
                  <a:pt x="669" y="236"/>
                </a:cubicBezTo>
                <a:cubicBezTo>
                  <a:pt x="669" y="236"/>
                  <a:pt x="669" y="236"/>
                  <a:pt x="669" y="236"/>
                </a:cubicBezTo>
                <a:cubicBezTo>
                  <a:pt x="668" y="236"/>
                  <a:pt x="668" y="236"/>
                  <a:pt x="668" y="236"/>
                </a:cubicBezTo>
                <a:cubicBezTo>
                  <a:pt x="668" y="236"/>
                  <a:pt x="667" y="236"/>
                  <a:pt x="667" y="237"/>
                </a:cubicBezTo>
                <a:cubicBezTo>
                  <a:pt x="662" y="237"/>
                  <a:pt x="664" y="231"/>
                  <a:pt x="661" y="226"/>
                </a:cubicBezTo>
                <a:cubicBezTo>
                  <a:pt x="661" y="225"/>
                  <a:pt x="662" y="225"/>
                  <a:pt x="662" y="225"/>
                </a:cubicBezTo>
                <a:cubicBezTo>
                  <a:pt x="663" y="225"/>
                  <a:pt x="663" y="225"/>
                  <a:pt x="664" y="226"/>
                </a:cubicBezTo>
                <a:cubicBezTo>
                  <a:pt x="664" y="226"/>
                  <a:pt x="665" y="227"/>
                  <a:pt x="665" y="227"/>
                </a:cubicBezTo>
                <a:cubicBezTo>
                  <a:pt x="666" y="227"/>
                  <a:pt x="666" y="226"/>
                  <a:pt x="667" y="225"/>
                </a:cubicBezTo>
                <a:cubicBezTo>
                  <a:pt x="665" y="224"/>
                  <a:pt x="665" y="224"/>
                  <a:pt x="665" y="224"/>
                </a:cubicBezTo>
                <a:cubicBezTo>
                  <a:pt x="664" y="225"/>
                  <a:pt x="664" y="225"/>
                  <a:pt x="664" y="225"/>
                </a:cubicBezTo>
                <a:cubicBezTo>
                  <a:pt x="661" y="224"/>
                  <a:pt x="661" y="225"/>
                  <a:pt x="659" y="222"/>
                </a:cubicBezTo>
                <a:cubicBezTo>
                  <a:pt x="661" y="221"/>
                  <a:pt x="661" y="221"/>
                  <a:pt x="661" y="221"/>
                </a:cubicBezTo>
                <a:cubicBezTo>
                  <a:pt x="661" y="221"/>
                  <a:pt x="662" y="221"/>
                  <a:pt x="662" y="222"/>
                </a:cubicBezTo>
                <a:cubicBezTo>
                  <a:pt x="663" y="221"/>
                  <a:pt x="662" y="220"/>
                  <a:pt x="663" y="219"/>
                </a:cubicBezTo>
                <a:cubicBezTo>
                  <a:pt x="664" y="220"/>
                  <a:pt x="664" y="220"/>
                  <a:pt x="665" y="220"/>
                </a:cubicBezTo>
                <a:cubicBezTo>
                  <a:pt x="666" y="220"/>
                  <a:pt x="667" y="219"/>
                  <a:pt x="668" y="219"/>
                </a:cubicBezTo>
                <a:cubicBezTo>
                  <a:pt x="668" y="220"/>
                  <a:pt x="669" y="220"/>
                  <a:pt x="669" y="221"/>
                </a:cubicBezTo>
                <a:cubicBezTo>
                  <a:pt x="670" y="218"/>
                  <a:pt x="670" y="218"/>
                  <a:pt x="670" y="218"/>
                </a:cubicBezTo>
                <a:cubicBezTo>
                  <a:pt x="668" y="219"/>
                  <a:pt x="668" y="219"/>
                  <a:pt x="668" y="219"/>
                </a:cubicBezTo>
                <a:cubicBezTo>
                  <a:pt x="667" y="214"/>
                  <a:pt x="667" y="216"/>
                  <a:pt x="669" y="212"/>
                </a:cubicBezTo>
                <a:cubicBezTo>
                  <a:pt x="669" y="211"/>
                  <a:pt x="668" y="211"/>
                  <a:pt x="668" y="210"/>
                </a:cubicBezTo>
                <a:cubicBezTo>
                  <a:pt x="668" y="210"/>
                  <a:pt x="668" y="209"/>
                  <a:pt x="669" y="209"/>
                </a:cubicBezTo>
                <a:cubicBezTo>
                  <a:pt x="668" y="205"/>
                  <a:pt x="668" y="205"/>
                  <a:pt x="668" y="205"/>
                </a:cubicBezTo>
                <a:cubicBezTo>
                  <a:pt x="668" y="205"/>
                  <a:pt x="667" y="205"/>
                  <a:pt x="667" y="205"/>
                </a:cubicBezTo>
                <a:cubicBezTo>
                  <a:pt x="666" y="205"/>
                  <a:pt x="665" y="205"/>
                  <a:pt x="665" y="205"/>
                </a:cubicBezTo>
                <a:cubicBezTo>
                  <a:pt x="664" y="205"/>
                  <a:pt x="663" y="205"/>
                  <a:pt x="662" y="205"/>
                </a:cubicBezTo>
                <a:cubicBezTo>
                  <a:pt x="662" y="205"/>
                  <a:pt x="661" y="205"/>
                  <a:pt x="660" y="206"/>
                </a:cubicBezTo>
                <a:cubicBezTo>
                  <a:pt x="657" y="203"/>
                  <a:pt x="661" y="199"/>
                  <a:pt x="663" y="198"/>
                </a:cubicBezTo>
                <a:cubicBezTo>
                  <a:pt x="661" y="198"/>
                  <a:pt x="661" y="198"/>
                  <a:pt x="661" y="198"/>
                </a:cubicBezTo>
                <a:cubicBezTo>
                  <a:pt x="656" y="195"/>
                  <a:pt x="662" y="191"/>
                  <a:pt x="663" y="190"/>
                </a:cubicBezTo>
                <a:cubicBezTo>
                  <a:pt x="662" y="191"/>
                  <a:pt x="661" y="191"/>
                  <a:pt x="660" y="191"/>
                </a:cubicBezTo>
                <a:cubicBezTo>
                  <a:pt x="659" y="191"/>
                  <a:pt x="658" y="191"/>
                  <a:pt x="657" y="190"/>
                </a:cubicBezTo>
                <a:cubicBezTo>
                  <a:pt x="658" y="189"/>
                  <a:pt x="658" y="189"/>
                  <a:pt x="658" y="189"/>
                </a:cubicBezTo>
                <a:cubicBezTo>
                  <a:pt x="655" y="190"/>
                  <a:pt x="655" y="190"/>
                  <a:pt x="655" y="190"/>
                </a:cubicBezTo>
                <a:cubicBezTo>
                  <a:pt x="655" y="189"/>
                  <a:pt x="656" y="188"/>
                  <a:pt x="656" y="187"/>
                </a:cubicBezTo>
                <a:cubicBezTo>
                  <a:pt x="655" y="188"/>
                  <a:pt x="655" y="188"/>
                  <a:pt x="655" y="188"/>
                </a:cubicBezTo>
                <a:cubicBezTo>
                  <a:pt x="654" y="188"/>
                  <a:pt x="654" y="188"/>
                  <a:pt x="654" y="188"/>
                </a:cubicBezTo>
                <a:cubicBezTo>
                  <a:pt x="654" y="190"/>
                  <a:pt x="653" y="191"/>
                  <a:pt x="653" y="191"/>
                </a:cubicBezTo>
                <a:cubicBezTo>
                  <a:pt x="653" y="191"/>
                  <a:pt x="652" y="189"/>
                  <a:pt x="652" y="188"/>
                </a:cubicBezTo>
                <a:cubicBezTo>
                  <a:pt x="652" y="187"/>
                  <a:pt x="652" y="185"/>
                  <a:pt x="651" y="185"/>
                </a:cubicBezTo>
                <a:cubicBezTo>
                  <a:pt x="651" y="185"/>
                  <a:pt x="651" y="185"/>
                  <a:pt x="651" y="185"/>
                </a:cubicBezTo>
                <a:cubicBezTo>
                  <a:pt x="650" y="187"/>
                  <a:pt x="650" y="187"/>
                  <a:pt x="650" y="187"/>
                </a:cubicBezTo>
                <a:cubicBezTo>
                  <a:pt x="648" y="185"/>
                  <a:pt x="648" y="185"/>
                  <a:pt x="648" y="185"/>
                </a:cubicBezTo>
                <a:cubicBezTo>
                  <a:pt x="645" y="185"/>
                  <a:pt x="643" y="183"/>
                  <a:pt x="640" y="183"/>
                </a:cubicBezTo>
                <a:cubicBezTo>
                  <a:pt x="639" y="183"/>
                  <a:pt x="639" y="183"/>
                  <a:pt x="638" y="184"/>
                </a:cubicBezTo>
                <a:cubicBezTo>
                  <a:pt x="639" y="180"/>
                  <a:pt x="639" y="180"/>
                  <a:pt x="639" y="180"/>
                </a:cubicBezTo>
                <a:cubicBezTo>
                  <a:pt x="641" y="181"/>
                  <a:pt x="641" y="181"/>
                  <a:pt x="641" y="181"/>
                </a:cubicBezTo>
                <a:cubicBezTo>
                  <a:pt x="642" y="180"/>
                  <a:pt x="642" y="180"/>
                  <a:pt x="642" y="180"/>
                </a:cubicBezTo>
                <a:cubicBezTo>
                  <a:pt x="643" y="182"/>
                  <a:pt x="643" y="182"/>
                  <a:pt x="643" y="182"/>
                </a:cubicBezTo>
                <a:cubicBezTo>
                  <a:pt x="647" y="179"/>
                  <a:pt x="647" y="179"/>
                  <a:pt x="647" y="179"/>
                </a:cubicBezTo>
                <a:cubicBezTo>
                  <a:pt x="647" y="176"/>
                  <a:pt x="647" y="173"/>
                  <a:pt x="648" y="170"/>
                </a:cubicBezTo>
                <a:cubicBezTo>
                  <a:pt x="646" y="172"/>
                  <a:pt x="644" y="172"/>
                  <a:pt x="643" y="174"/>
                </a:cubicBezTo>
                <a:cubicBezTo>
                  <a:pt x="643" y="173"/>
                  <a:pt x="643" y="173"/>
                  <a:pt x="643" y="173"/>
                </a:cubicBezTo>
                <a:cubicBezTo>
                  <a:pt x="646" y="169"/>
                  <a:pt x="646" y="169"/>
                  <a:pt x="646" y="169"/>
                </a:cubicBezTo>
                <a:cubicBezTo>
                  <a:pt x="644" y="167"/>
                  <a:pt x="644" y="167"/>
                  <a:pt x="644" y="167"/>
                </a:cubicBezTo>
                <a:cubicBezTo>
                  <a:pt x="647" y="164"/>
                  <a:pt x="643" y="161"/>
                  <a:pt x="645" y="158"/>
                </a:cubicBezTo>
                <a:cubicBezTo>
                  <a:pt x="645" y="159"/>
                  <a:pt x="645" y="159"/>
                  <a:pt x="645" y="159"/>
                </a:cubicBezTo>
                <a:cubicBezTo>
                  <a:pt x="644" y="158"/>
                  <a:pt x="644" y="158"/>
                  <a:pt x="644" y="157"/>
                </a:cubicBezTo>
                <a:cubicBezTo>
                  <a:pt x="643" y="158"/>
                  <a:pt x="642" y="158"/>
                  <a:pt x="642" y="158"/>
                </a:cubicBezTo>
                <a:cubicBezTo>
                  <a:pt x="640" y="158"/>
                  <a:pt x="639" y="157"/>
                  <a:pt x="639" y="155"/>
                </a:cubicBezTo>
                <a:cubicBezTo>
                  <a:pt x="639" y="154"/>
                  <a:pt x="640" y="154"/>
                  <a:pt x="640" y="154"/>
                </a:cubicBezTo>
                <a:cubicBezTo>
                  <a:pt x="641" y="154"/>
                  <a:pt x="641" y="155"/>
                  <a:pt x="642" y="155"/>
                </a:cubicBezTo>
                <a:cubicBezTo>
                  <a:pt x="641" y="154"/>
                  <a:pt x="641" y="151"/>
                  <a:pt x="640" y="151"/>
                </a:cubicBezTo>
                <a:cubicBezTo>
                  <a:pt x="640" y="151"/>
                  <a:pt x="639" y="151"/>
                  <a:pt x="639" y="152"/>
                </a:cubicBezTo>
                <a:cubicBezTo>
                  <a:pt x="639" y="149"/>
                  <a:pt x="639" y="149"/>
                  <a:pt x="639" y="149"/>
                </a:cubicBezTo>
                <a:cubicBezTo>
                  <a:pt x="638" y="149"/>
                  <a:pt x="638" y="149"/>
                  <a:pt x="638" y="149"/>
                </a:cubicBezTo>
                <a:cubicBezTo>
                  <a:pt x="638" y="150"/>
                  <a:pt x="637" y="151"/>
                  <a:pt x="635" y="151"/>
                </a:cubicBezTo>
                <a:cubicBezTo>
                  <a:pt x="635" y="151"/>
                  <a:pt x="634" y="151"/>
                  <a:pt x="633" y="150"/>
                </a:cubicBezTo>
                <a:cubicBezTo>
                  <a:pt x="634" y="148"/>
                  <a:pt x="633" y="142"/>
                  <a:pt x="636" y="142"/>
                </a:cubicBezTo>
                <a:cubicBezTo>
                  <a:pt x="636" y="142"/>
                  <a:pt x="636" y="142"/>
                  <a:pt x="636" y="142"/>
                </a:cubicBezTo>
                <a:cubicBezTo>
                  <a:pt x="634" y="141"/>
                  <a:pt x="634" y="138"/>
                  <a:pt x="630" y="138"/>
                </a:cubicBezTo>
                <a:cubicBezTo>
                  <a:pt x="633" y="133"/>
                  <a:pt x="634" y="132"/>
                  <a:pt x="637" y="131"/>
                </a:cubicBezTo>
                <a:cubicBezTo>
                  <a:pt x="636" y="130"/>
                  <a:pt x="636" y="130"/>
                  <a:pt x="636" y="130"/>
                </a:cubicBezTo>
                <a:cubicBezTo>
                  <a:pt x="637" y="128"/>
                  <a:pt x="638" y="128"/>
                  <a:pt x="638" y="128"/>
                </a:cubicBezTo>
                <a:cubicBezTo>
                  <a:pt x="639" y="128"/>
                  <a:pt x="639" y="128"/>
                  <a:pt x="639" y="128"/>
                </a:cubicBezTo>
                <a:cubicBezTo>
                  <a:pt x="636" y="126"/>
                  <a:pt x="632" y="126"/>
                  <a:pt x="632" y="121"/>
                </a:cubicBezTo>
                <a:cubicBezTo>
                  <a:pt x="632" y="121"/>
                  <a:pt x="632" y="121"/>
                  <a:pt x="632" y="121"/>
                </a:cubicBezTo>
                <a:cubicBezTo>
                  <a:pt x="631" y="121"/>
                  <a:pt x="630" y="120"/>
                  <a:pt x="628" y="119"/>
                </a:cubicBezTo>
                <a:cubicBezTo>
                  <a:pt x="627" y="118"/>
                  <a:pt x="626" y="117"/>
                  <a:pt x="624" y="117"/>
                </a:cubicBezTo>
                <a:cubicBezTo>
                  <a:pt x="624" y="117"/>
                  <a:pt x="624" y="117"/>
                  <a:pt x="623" y="117"/>
                </a:cubicBezTo>
                <a:cubicBezTo>
                  <a:pt x="623" y="114"/>
                  <a:pt x="623" y="114"/>
                  <a:pt x="623" y="114"/>
                </a:cubicBezTo>
                <a:cubicBezTo>
                  <a:pt x="622" y="117"/>
                  <a:pt x="622" y="117"/>
                  <a:pt x="622" y="117"/>
                </a:cubicBezTo>
                <a:cubicBezTo>
                  <a:pt x="621" y="117"/>
                  <a:pt x="621" y="117"/>
                  <a:pt x="620" y="117"/>
                </a:cubicBezTo>
                <a:cubicBezTo>
                  <a:pt x="620" y="117"/>
                  <a:pt x="619" y="117"/>
                  <a:pt x="619" y="116"/>
                </a:cubicBezTo>
                <a:cubicBezTo>
                  <a:pt x="620" y="116"/>
                  <a:pt x="620" y="115"/>
                  <a:pt x="620" y="114"/>
                </a:cubicBezTo>
                <a:cubicBezTo>
                  <a:pt x="617" y="117"/>
                  <a:pt x="617" y="117"/>
                  <a:pt x="617" y="117"/>
                </a:cubicBezTo>
                <a:cubicBezTo>
                  <a:pt x="619" y="114"/>
                  <a:pt x="614" y="113"/>
                  <a:pt x="613" y="113"/>
                </a:cubicBezTo>
                <a:cubicBezTo>
                  <a:pt x="613" y="115"/>
                  <a:pt x="613" y="115"/>
                  <a:pt x="613" y="115"/>
                </a:cubicBezTo>
                <a:cubicBezTo>
                  <a:pt x="610" y="113"/>
                  <a:pt x="610" y="113"/>
                  <a:pt x="610" y="113"/>
                </a:cubicBezTo>
                <a:cubicBezTo>
                  <a:pt x="610" y="113"/>
                  <a:pt x="610" y="113"/>
                  <a:pt x="610" y="113"/>
                </a:cubicBezTo>
                <a:cubicBezTo>
                  <a:pt x="608" y="113"/>
                  <a:pt x="609" y="115"/>
                  <a:pt x="608" y="116"/>
                </a:cubicBezTo>
                <a:cubicBezTo>
                  <a:pt x="603" y="113"/>
                  <a:pt x="603" y="113"/>
                  <a:pt x="603" y="113"/>
                </a:cubicBezTo>
                <a:cubicBezTo>
                  <a:pt x="592" y="111"/>
                  <a:pt x="606" y="105"/>
                  <a:pt x="603" y="103"/>
                </a:cubicBezTo>
                <a:cubicBezTo>
                  <a:pt x="603" y="104"/>
                  <a:pt x="602" y="104"/>
                  <a:pt x="602" y="104"/>
                </a:cubicBezTo>
                <a:cubicBezTo>
                  <a:pt x="599" y="104"/>
                  <a:pt x="601" y="99"/>
                  <a:pt x="598" y="98"/>
                </a:cubicBezTo>
                <a:cubicBezTo>
                  <a:pt x="598" y="97"/>
                  <a:pt x="599" y="97"/>
                  <a:pt x="599" y="97"/>
                </a:cubicBezTo>
                <a:cubicBezTo>
                  <a:pt x="599" y="97"/>
                  <a:pt x="599" y="97"/>
                  <a:pt x="600" y="97"/>
                </a:cubicBezTo>
                <a:cubicBezTo>
                  <a:pt x="600" y="97"/>
                  <a:pt x="600" y="97"/>
                  <a:pt x="600" y="97"/>
                </a:cubicBezTo>
                <a:cubicBezTo>
                  <a:pt x="600" y="97"/>
                  <a:pt x="601" y="97"/>
                  <a:pt x="601" y="97"/>
                </a:cubicBezTo>
                <a:cubicBezTo>
                  <a:pt x="598" y="95"/>
                  <a:pt x="598" y="95"/>
                  <a:pt x="598" y="95"/>
                </a:cubicBezTo>
                <a:cubicBezTo>
                  <a:pt x="602" y="93"/>
                  <a:pt x="602" y="85"/>
                  <a:pt x="605" y="84"/>
                </a:cubicBezTo>
                <a:cubicBezTo>
                  <a:pt x="605" y="83"/>
                  <a:pt x="605" y="83"/>
                  <a:pt x="604" y="83"/>
                </a:cubicBezTo>
                <a:cubicBezTo>
                  <a:pt x="604" y="83"/>
                  <a:pt x="604" y="83"/>
                  <a:pt x="604" y="83"/>
                </a:cubicBezTo>
                <a:cubicBezTo>
                  <a:pt x="604" y="83"/>
                  <a:pt x="604" y="83"/>
                  <a:pt x="603" y="83"/>
                </a:cubicBezTo>
                <a:cubicBezTo>
                  <a:pt x="603" y="83"/>
                  <a:pt x="602" y="83"/>
                  <a:pt x="603" y="81"/>
                </a:cubicBezTo>
                <a:cubicBezTo>
                  <a:pt x="603" y="80"/>
                  <a:pt x="604" y="80"/>
                  <a:pt x="604" y="80"/>
                </a:cubicBezTo>
                <a:cubicBezTo>
                  <a:pt x="605" y="80"/>
                  <a:pt x="605" y="80"/>
                  <a:pt x="605" y="80"/>
                </a:cubicBezTo>
                <a:cubicBezTo>
                  <a:pt x="606" y="81"/>
                  <a:pt x="606" y="81"/>
                  <a:pt x="606" y="81"/>
                </a:cubicBezTo>
                <a:cubicBezTo>
                  <a:pt x="606" y="81"/>
                  <a:pt x="606" y="81"/>
                  <a:pt x="606" y="81"/>
                </a:cubicBezTo>
                <a:cubicBezTo>
                  <a:pt x="607" y="77"/>
                  <a:pt x="603" y="78"/>
                  <a:pt x="602" y="77"/>
                </a:cubicBezTo>
                <a:cubicBezTo>
                  <a:pt x="601" y="82"/>
                  <a:pt x="593" y="78"/>
                  <a:pt x="591" y="84"/>
                </a:cubicBezTo>
                <a:cubicBezTo>
                  <a:pt x="590" y="80"/>
                  <a:pt x="590" y="80"/>
                  <a:pt x="590" y="80"/>
                </a:cubicBezTo>
                <a:cubicBezTo>
                  <a:pt x="589" y="81"/>
                  <a:pt x="588" y="82"/>
                  <a:pt x="587" y="82"/>
                </a:cubicBezTo>
                <a:cubicBezTo>
                  <a:pt x="585" y="82"/>
                  <a:pt x="583" y="79"/>
                  <a:pt x="582" y="78"/>
                </a:cubicBezTo>
                <a:cubicBezTo>
                  <a:pt x="584" y="78"/>
                  <a:pt x="584" y="76"/>
                  <a:pt x="585" y="75"/>
                </a:cubicBezTo>
                <a:cubicBezTo>
                  <a:pt x="585" y="75"/>
                  <a:pt x="584" y="74"/>
                  <a:pt x="583" y="74"/>
                </a:cubicBezTo>
                <a:cubicBezTo>
                  <a:pt x="583" y="74"/>
                  <a:pt x="582" y="74"/>
                  <a:pt x="582" y="75"/>
                </a:cubicBezTo>
                <a:cubicBezTo>
                  <a:pt x="581" y="75"/>
                  <a:pt x="581" y="74"/>
                  <a:pt x="579" y="74"/>
                </a:cubicBezTo>
                <a:cubicBezTo>
                  <a:pt x="579" y="75"/>
                  <a:pt x="580" y="77"/>
                  <a:pt x="579" y="78"/>
                </a:cubicBezTo>
                <a:cubicBezTo>
                  <a:pt x="578" y="77"/>
                  <a:pt x="578" y="76"/>
                  <a:pt x="578" y="76"/>
                </a:cubicBezTo>
                <a:cubicBezTo>
                  <a:pt x="578" y="76"/>
                  <a:pt x="577" y="77"/>
                  <a:pt x="577" y="77"/>
                </a:cubicBezTo>
                <a:cubicBezTo>
                  <a:pt x="577" y="77"/>
                  <a:pt x="577" y="77"/>
                  <a:pt x="576" y="77"/>
                </a:cubicBezTo>
                <a:cubicBezTo>
                  <a:pt x="576" y="77"/>
                  <a:pt x="576" y="77"/>
                  <a:pt x="576" y="77"/>
                </a:cubicBezTo>
                <a:cubicBezTo>
                  <a:pt x="576" y="78"/>
                  <a:pt x="576" y="78"/>
                  <a:pt x="576" y="78"/>
                </a:cubicBezTo>
                <a:cubicBezTo>
                  <a:pt x="575" y="79"/>
                  <a:pt x="575" y="79"/>
                  <a:pt x="574" y="79"/>
                </a:cubicBezTo>
                <a:cubicBezTo>
                  <a:pt x="573" y="79"/>
                  <a:pt x="572" y="78"/>
                  <a:pt x="571" y="78"/>
                </a:cubicBezTo>
                <a:cubicBezTo>
                  <a:pt x="570" y="80"/>
                  <a:pt x="572" y="85"/>
                  <a:pt x="569" y="86"/>
                </a:cubicBezTo>
                <a:cubicBezTo>
                  <a:pt x="569" y="84"/>
                  <a:pt x="568" y="81"/>
                  <a:pt x="568" y="78"/>
                </a:cubicBezTo>
                <a:cubicBezTo>
                  <a:pt x="568" y="82"/>
                  <a:pt x="565" y="85"/>
                  <a:pt x="564" y="88"/>
                </a:cubicBezTo>
                <a:cubicBezTo>
                  <a:pt x="563" y="87"/>
                  <a:pt x="563" y="87"/>
                  <a:pt x="563" y="87"/>
                </a:cubicBezTo>
                <a:cubicBezTo>
                  <a:pt x="563" y="87"/>
                  <a:pt x="563" y="86"/>
                  <a:pt x="564" y="85"/>
                </a:cubicBezTo>
                <a:cubicBezTo>
                  <a:pt x="562" y="85"/>
                  <a:pt x="562" y="85"/>
                  <a:pt x="562" y="85"/>
                </a:cubicBezTo>
                <a:cubicBezTo>
                  <a:pt x="563" y="84"/>
                  <a:pt x="563" y="84"/>
                  <a:pt x="563" y="84"/>
                </a:cubicBezTo>
                <a:cubicBezTo>
                  <a:pt x="560" y="81"/>
                  <a:pt x="560" y="78"/>
                  <a:pt x="559" y="74"/>
                </a:cubicBezTo>
                <a:cubicBezTo>
                  <a:pt x="556" y="76"/>
                  <a:pt x="557" y="83"/>
                  <a:pt x="553" y="83"/>
                </a:cubicBezTo>
                <a:cubicBezTo>
                  <a:pt x="553" y="83"/>
                  <a:pt x="553" y="83"/>
                  <a:pt x="553" y="83"/>
                </a:cubicBezTo>
                <a:cubicBezTo>
                  <a:pt x="553" y="87"/>
                  <a:pt x="548" y="84"/>
                  <a:pt x="547" y="87"/>
                </a:cubicBezTo>
                <a:cubicBezTo>
                  <a:pt x="550" y="87"/>
                  <a:pt x="550" y="87"/>
                  <a:pt x="550" y="87"/>
                </a:cubicBezTo>
                <a:cubicBezTo>
                  <a:pt x="550" y="88"/>
                  <a:pt x="550" y="88"/>
                  <a:pt x="550" y="88"/>
                </a:cubicBezTo>
                <a:cubicBezTo>
                  <a:pt x="550" y="89"/>
                  <a:pt x="548" y="90"/>
                  <a:pt x="547" y="90"/>
                </a:cubicBezTo>
                <a:cubicBezTo>
                  <a:pt x="547" y="90"/>
                  <a:pt x="547" y="90"/>
                  <a:pt x="547" y="90"/>
                </a:cubicBezTo>
                <a:cubicBezTo>
                  <a:pt x="547" y="85"/>
                  <a:pt x="547" y="85"/>
                  <a:pt x="547" y="85"/>
                </a:cubicBezTo>
                <a:cubicBezTo>
                  <a:pt x="546" y="85"/>
                  <a:pt x="546" y="85"/>
                  <a:pt x="546" y="85"/>
                </a:cubicBezTo>
                <a:cubicBezTo>
                  <a:pt x="545" y="85"/>
                  <a:pt x="545" y="85"/>
                  <a:pt x="545" y="84"/>
                </a:cubicBezTo>
                <a:cubicBezTo>
                  <a:pt x="547" y="83"/>
                  <a:pt x="547" y="83"/>
                  <a:pt x="547" y="83"/>
                </a:cubicBezTo>
                <a:cubicBezTo>
                  <a:pt x="547" y="83"/>
                  <a:pt x="546" y="83"/>
                  <a:pt x="546" y="83"/>
                </a:cubicBezTo>
                <a:cubicBezTo>
                  <a:pt x="545" y="83"/>
                  <a:pt x="544" y="83"/>
                  <a:pt x="543" y="82"/>
                </a:cubicBezTo>
                <a:cubicBezTo>
                  <a:pt x="544" y="84"/>
                  <a:pt x="544" y="84"/>
                  <a:pt x="544" y="84"/>
                </a:cubicBezTo>
                <a:cubicBezTo>
                  <a:pt x="540" y="85"/>
                  <a:pt x="540" y="85"/>
                  <a:pt x="540" y="85"/>
                </a:cubicBezTo>
                <a:cubicBezTo>
                  <a:pt x="537" y="80"/>
                  <a:pt x="545" y="78"/>
                  <a:pt x="540" y="74"/>
                </a:cubicBezTo>
                <a:cubicBezTo>
                  <a:pt x="541" y="73"/>
                  <a:pt x="541" y="73"/>
                  <a:pt x="541" y="73"/>
                </a:cubicBezTo>
                <a:cubicBezTo>
                  <a:pt x="541" y="73"/>
                  <a:pt x="541" y="73"/>
                  <a:pt x="542" y="73"/>
                </a:cubicBezTo>
                <a:cubicBezTo>
                  <a:pt x="542" y="73"/>
                  <a:pt x="542" y="73"/>
                  <a:pt x="542" y="74"/>
                </a:cubicBezTo>
                <a:cubicBezTo>
                  <a:pt x="542" y="72"/>
                  <a:pt x="545" y="72"/>
                  <a:pt x="543" y="70"/>
                </a:cubicBezTo>
                <a:cubicBezTo>
                  <a:pt x="546" y="69"/>
                  <a:pt x="544" y="64"/>
                  <a:pt x="545" y="61"/>
                </a:cubicBezTo>
                <a:cubicBezTo>
                  <a:pt x="544" y="61"/>
                  <a:pt x="544" y="61"/>
                  <a:pt x="544" y="61"/>
                </a:cubicBezTo>
                <a:cubicBezTo>
                  <a:pt x="543" y="66"/>
                  <a:pt x="543" y="66"/>
                  <a:pt x="543" y="66"/>
                </a:cubicBezTo>
                <a:cubicBezTo>
                  <a:pt x="541" y="64"/>
                  <a:pt x="541" y="64"/>
                  <a:pt x="541" y="64"/>
                </a:cubicBezTo>
                <a:cubicBezTo>
                  <a:pt x="540" y="60"/>
                  <a:pt x="535" y="57"/>
                  <a:pt x="540" y="52"/>
                </a:cubicBezTo>
                <a:cubicBezTo>
                  <a:pt x="541" y="53"/>
                  <a:pt x="541" y="55"/>
                  <a:pt x="541" y="55"/>
                </a:cubicBezTo>
                <a:cubicBezTo>
                  <a:pt x="542" y="52"/>
                  <a:pt x="542" y="52"/>
                  <a:pt x="542" y="52"/>
                </a:cubicBezTo>
                <a:cubicBezTo>
                  <a:pt x="537" y="52"/>
                  <a:pt x="537" y="52"/>
                  <a:pt x="537" y="52"/>
                </a:cubicBezTo>
                <a:cubicBezTo>
                  <a:pt x="539" y="49"/>
                  <a:pt x="539" y="49"/>
                  <a:pt x="539" y="49"/>
                </a:cubicBezTo>
                <a:cubicBezTo>
                  <a:pt x="536" y="52"/>
                  <a:pt x="537" y="51"/>
                  <a:pt x="534" y="54"/>
                </a:cubicBezTo>
                <a:cubicBezTo>
                  <a:pt x="533" y="52"/>
                  <a:pt x="533" y="52"/>
                  <a:pt x="533" y="52"/>
                </a:cubicBezTo>
                <a:cubicBezTo>
                  <a:pt x="533" y="54"/>
                  <a:pt x="532" y="55"/>
                  <a:pt x="531" y="55"/>
                </a:cubicBezTo>
                <a:cubicBezTo>
                  <a:pt x="529" y="53"/>
                  <a:pt x="532" y="51"/>
                  <a:pt x="531" y="48"/>
                </a:cubicBezTo>
                <a:cubicBezTo>
                  <a:pt x="529" y="50"/>
                  <a:pt x="529" y="50"/>
                  <a:pt x="529" y="50"/>
                </a:cubicBezTo>
                <a:cubicBezTo>
                  <a:pt x="524" y="45"/>
                  <a:pt x="524" y="45"/>
                  <a:pt x="524" y="45"/>
                </a:cubicBezTo>
                <a:cubicBezTo>
                  <a:pt x="524" y="44"/>
                  <a:pt x="524" y="44"/>
                  <a:pt x="524" y="44"/>
                </a:cubicBezTo>
                <a:cubicBezTo>
                  <a:pt x="524" y="44"/>
                  <a:pt x="524" y="44"/>
                  <a:pt x="524" y="44"/>
                </a:cubicBezTo>
                <a:cubicBezTo>
                  <a:pt x="523" y="44"/>
                  <a:pt x="523" y="43"/>
                  <a:pt x="523" y="42"/>
                </a:cubicBezTo>
                <a:cubicBezTo>
                  <a:pt x="523" y="41"/>
                  <a:pt x="523" y="40"/>
                  <a:pt x="523" y="40"/>
                </a:cubicBezTo>
                <a:cubicBezTo>
                  <a:pt x="523" y="40"/>
                  <a:pt x="523" y="40"/>
                  <a:pt x="523" y="40"/>
                </a:cubicBezTo>
                <a:cubicBezTo>
                  <a:pt x="521" y="40"/>
                  <a:pt x="521" y="40"/>
                  <a:pt x="521" y="40"/>
                </a:cubicBezTo>
                <a:cubicBezTo>
                  <a:pt x="521" y="33"/>
                  <a:pt x="521" y="33"/>
                  <a:pt x="521" y="33"/>
                </a:cubicBezTo>
                <a:cubicBezTo>
                  <a:pt x="518" y="37"/>
                  <a:pt x="518" y="37"/>
                  <a:pt x="518" y="37"/>
                </a:cubicBezTo>
                <a:cubicBezTo>
                  <a:pt x="519" y="35"/>
                  <a:pt x="518" y="35"/>
                  <a:pt x="517" y="34"/>
                </a:cubicBezTo>
                <a:cubicBezTo>
                  <a:pt x="516" y="38"/>
                  <a:pt x="516" y="38"/>
                  <a:pt x="516" y="38"/>
                </a:cubicBezTo>
                <a:cubicBezTo>
                  <a:pt x="516" y="38"/>
                  <a:pt x="515" y="38"/>
                  <a:pt x="515" y="38"/>
                </a:cubicBezTo>
                <a:cubicBezTo>
                  <a:pt x="514" y="38"/>
                  <a:pt x="513" y="37"/>
                  <a:pt x="512" y="37"/>
                </a:cubicBezTo>
                <a:cubicBezTo>
                  <a:pt x="511" y="43"/>
                  <a:pt x="511" y="43"/>
                  <a:pt x="511" y="43"/>
                </a:cubicBezTo>
                <a:cubicBezTo>
                  <a:pt x="510" y="43"/>
                  <a:pt x="508" y="44"/>
                  <a:pt x="506" y="44"/>
                </a:cubicBezTo>
                <a:cubicBezTo>
                  <a:pt x="504" y="44"/>
                  <a:pt x="503" y="43"/>
                  <a:pt x="504" y="41"/>
                </a:cubicBezTo>
                <a:cubicBezTo>
                  <a:pt x="503" y="42"/>
                  <a:pt x="502" y="42"/>
                  <a:pt x="501" y="42"/>
                </a:cubicBezTo>
                <a:cubicBezTo>
                  <a:pt x="500" y="42"/>
                  <a:pt x="500" y="42"/>
                  <a:pt x="499" y="41"/>
                </a:cubicBezTo>
                <a:cubicBezTo>
                  <a:pt x="501" y="39"/>
                  <a:pt x="501" y="39"/>
                  <a:pt x="501" y="39"/>
                </a:cubicBezTo>
                <a:cubicBezTo>
                  <a:pt x="498" y="39"/>
                  <a:pt x="498" y="39"/>
                  <a:pt x="498" y="39"/>
                </a:cubicBezTo>
                <a:cubicBezTo>
                  <a:pt x="498" y="35"/>
                  <a:pt x="498" y="35"/>
                  <a:pt x="498" y="35"/>
                </a:cubicBezTo>
                <a:cubicBezTo>
                  <a:pt x="499" y="36"/>
                  <a:pt x="499" y="36"/>
                  <a:pt x="499" y="36"/>
                </a:cubicBezTo>
                <a:cubicBezTo>
                  <a:pt x="499" y="33"/>
                  <a:pt x="499" y="33"/>
                  <a:pt x="499" y="33"/>
                </a:cubicBezTo>
                <a:cubicBezTo>
                  <a:pt x="499" y="33"/>
                  <a:pt x="498" y="33"/>
                  <a:pt x="498" y="33"/>
                </a:cubicBezTo>
                <a:cubicBezTo>
                  <a:pt x="497" y="33"/>
                  <a:pt x="497" y="33"/>
                  <a:pt x="497" y="32"/>
                </a:cubicBezTo>
                <a:cubicBezTo>
                  <a:pt x="497" y="34"/>
                  <a:pt x="498" y="36"/>
                  <a:pt x="496" y="37"/>
                </a:cubicBezTo>
                <a:cubicBezTo>
                  <a:pt x="492" y="31"/>
                  <a:pt x="499" y="25"/>
                  <a:pt x="495" y="19"/>
                </a:cubicBezTo>
                <a:cubicBezTo>
                  <a:pt x="493" y="19"/>
                  <a:pt x="496" y="23"/>
                  <a:pt x="492" y="25"/>
                </a:cubicBezTo>
                <a:cubicBezTo>
                  <a:pt x="491" y="24"/>
                  <a:pt x="491" y="24"/>
                  <a:pt x="491" y="24"/>
                </a:cubicBezTo>
                <a:cubicBezTo>
                  <a:pt x="491" y="23"/>
                  <a:pt x="492" y="23"/>
                  <a:pt x="492" y="22"/>
                </a:cubicBezTo>
                <a:cubicBezTo>
                  <a:pt x="491" y="25"/>
                  <a:pt x="491" y="25"/>
                  <a:pt x="491" y="25"/>
                </a:cubicBezTo>
                <a:cubicBezTo>
                  <a:pt x="489" y="23"/>
                  <a:pt x="489" y="23"/>
                  <a:pt x="489" y="23"/>
                </a:cubicBezTo>
                <a:cubicBezTo>
                  <a:pt x="489" y="25"/>
                  <a:pt x="487" y="26"/>
                  <a:pt x="486" y="26"/>
                </a:cubicBezTo>
                <a:cubicBezTo>
                  <a:pt x="485" y="26"/>
                  <a:pt x="483" y="25"/>
                  <a:pt x="483" y="25"/>
                </a:cubicBezTo>
                <a:cubicBezTo>
                  <a:pt x="481" y="21"/>
                  <a:pt x="486" y="23"/>
                  <a:pt x="487" y="22"/>
                </a:cubicBezTo>
                <a:cubicBezTo>
                  <a:pt x="486" y="22"/>
                  <a:pt x="486" y="22"/>
                  <a:pt x="485" y="22"/>
                </a:cubicBezTo>
                <a:cubicBezTo>
                  <a:pt x="484" y="22"/>
                  <a:pt x="484" y="21"/>
                  <a:pt x="483" y="20"/>
                </a:cubicBezTo>
                <a:cubicBezTo>
                  <a:pt x="483" y="22"/>
                  <a:pt x="482" y="24"/>
                  <a:pt x="482" y="26"/>
                </a:cubicBezTo>
                <a:cubicBezTo>
                  <a:pt x="477" y="22"/>
                  <a:pt x="478" y="12"/>
                  <a:pt x="476" y="11"/>
                </a:cubicBezTo>
                <a:cubicBezTo>
                  <a:pt x="476" y="11"/>
                  <a:pt x="477" y="13"/>
                  <a:pt x="476" y="13"/>
                </a:cubicBezTo>
                <a:cubicBezTo>
                  <a:pt x="474" y="11"/>
                  <a:pt x="475" y="8"/>
                  <a:pt x="475" y="6"/>
                </a:cubicBezTo>
                <a:cubicBezTo>
                  <a:pt x="475" y="8"/>
                  <a:pt x="474" y="12"/>
                  <a:pt x="472" y="12"/>
                </a:cubicBezTo>
                <a:cubicBezTo>
                  <a:pt x="472" y="12"/>
                  <a:pt x="472" y="12"/>
                  <a:pt x="472" y="12"/>
                </a:cubicBezTo>
                <a:cubicBezTo>
                  <a:pt x="472" y="11"/>
                  <a:pt x="472" y="11"/>
                  <a:pt x="472" y="11"/>
                </a:cubicBezTo>
                <a:cubicBezTo>
                  <a:pt x="468" y="14"/>
                  <a:pt x="473" y="14"/>
                  <a:pt x="470" y="16"/>
                </a:cubicBezTo>
                <a:cubicBezTo>
                  <a:pt x="467" y="14"/>
                  <a:pt x="467" y="14"/>
                  <a:pt x="467" y="14"/>
                </a:cubicBezTo>
                <a:cubicBezTo>
                  <a:pt x="466" y="16"/>
                  <a:pt x="465" y="17"/>
                  <a:pt x="464" y="17"/>
                </a:cubicBezTo>
                <a:cubicBezTo>
                  <a:pt x="463" y="17"/>
                  <a:pt x="462" y="16"/>
                  <a:pt x="461" y="16"/>
                </a:cubicBezTo>
                <a:cubicBezTo>
                  <a:pt x="460" y="16"/>
                  <a:pt x="460" y="15"/>
                  <a:pt x="459" y="15"/>
                </a:cubicBezTo>
                <a:cubicBezTo>
                  <a:pt x="459" y="15"/>
                  <a:pt x="459" y="15"/>
                  <a:pt x="459" y="15"/>
                </a:cubicBezTo>
                <a:cubicBezTo>
                  <a:pt x="458" y="15"/>
                  <a:pt x="457" y="15"/>
                  <a:pt x="457" y="15"/>
                </a:cubicBezTo>
                <a:cubicBezTo>
                  <a:pt x="458" y="14"/>
                  <a:pt x="457" y="11"/>
                  <a:pt x="458" y="11"/>
                </a:cubicBezTo>
                <a:cubicBezTo>
                  <a:pt x="459" y="11"/>
                  <a:pt x="459" y="11"/>
                  <a:pt x="459" y="11"/>
                </a:cubicBezTo>
                <a:cubicBezTo>
                  <a:pt x="459" y="13"/>
                  <a:pt x="459" y="13"/>
                  <a:pt x="459" y="13"/>
                </a:cubicBezTo>
                <a:cubicBezTo>
                  <a:pt x="464" y="13"/>
                  <a:pt x="464" y="13"/>
                  <a:pt x="464" y="13"/>
                </a:cubicBezTo>
                <a:cubicBezTo>
                  <a:pt x="460" y="12"/>
                  <a:pt x="460" y="11"/>
                  <a:pt x="458" y="9"/>
                </a:cubicBezTo>
                <a:cubicBezTo>
                  <a:pt x="456" y="13"/>
                  <a:pt x="456" y="13"/>
                  <a:pt x="456" y="13"/>
                </a:cubicBezTo>
                <a:cubicBezTo>
                  <a:pt x="454" y="11"/>
                  <a:pt x="454" y="12"/>
                  <a:pt x="451" y="10"/>
                </a:cubicBezTo>
                <a:cubicBezTo>
                  <a:pt x="453" y="12"/>
                  <a:pt x="451" y="14"/>
                  <a:pt x="450" y="15"/>
                </a:cubicBezTo>
                <a:cubicBezTo>
                  <a:pt x="449" y="11"/>
                  <a:pt x="449" y="11"/>
                  <a:pt x="449" y="11"/>
                </a:cubicBezTo>
                <a:cubicBezTo>
                  <a:pt x="447" y="11"/>
                  <a:pt x="447" y="11"/>
                  <a:pt x="447" y="11"/>
                </a:cubicBezTo>
                <a:cubicBezTo>
                  <a:pt x="445" y="15"/>
                  <a:pt x="452" y="16"/>
                  <a:pt x="450" y="19"/>
                </a:cubicBezTo>
                <a:cubicBezTo>
                  <a:pt x="448" y="19"/>
                  <a:pt x="448" y="19"/>
                  <a:pt x="448" y="19"/>
                </a:cubicBezTo>
                <a:cubicBezTo>
                  <a:pt x="447" y="19"/>
                  <a:pt x="446" y="18"/>
                  <a:pt x="446" y="17"/>
                </a:cubicBezTo>
                <a:cubicBezTo>
                  <a:pt x="446" y="19"/>
                  <a:pt x="446" y="19"/>
                  <a:pt x="446" y="19"/>
                </a:cubicBezTo>
                <a:cubicBezTo>
                  <a:pt x="450" y="22"/>
                  <a:pt x="446" y="28"/>
                  <a:pt x="444" y="32"/>
                </a:cubicBezTo>
                <a:cubicBezTo>
                  <a:pt x="443" y="30"/>
                  <a:pt x="442" y="22"/>
                  <a:pt x="440" y="22"/>
                </a:cubicBezTo>
                <a:cubicBezTo>
                  <a:pt x="440" y="22"/>
                  <a:pt x="440" y="22"/>
                  <a:pt x="440" y="22"/>
                </a:cubicBezTo>
                <a:cubicBezTo>
                  <a:pt x="439" y="22"/>
                  <a:pt x="438" y="21"/>
                  <a:pt x="437" y="21"/>
                </a:cubicBezTo>
                <a:cubicBezTo>
                  <a:pt x="440" y="21"/>
                  <a:pt x="437" y="25"/>
                  <a:pt x="436" y="25"/>
                </a:cubicBezTo>
                <a:cubicBezTo>
                  <a:pt x="434" y="22"/>
                  <a:pt x="433" y="19"/>
                  <a:pt x="432" y="15"/>
                </a:cubicBezTo>
                <a:cubicBezTo>
                  <a:pt x="431" y="16"/>
                  <a:pt x="431" y="17"/>
                  <a:pt x="431" y="18"/>
                </a:cubicBezTo>
                <a:cubicBezTo>
                  <a:pt x="427" y="16"/>
                  <a:pt x="432" y="13"/>
                  <a:pt x="431" y="13"/>
                </a:cubicBezTo>
                <a:cubicBezTo>
                  <a:pt x="428" y="13"/>
                  <a:pt x="430" y="17"/>
                  <a:pt x="427" y="18"/>
                </a:cubicBezTo>
                <a:cubicBezTo>
                  <a:pt x="427" y="17"/>
                  <a:pt x="427" y="17"/>
                  <a:pt x="427" y="17"/>
                </a:cubicBezTo>
                <a:cubicBezTo>
                  <a:pt x="426" y="17"/>
                  <a:pt x="427" y="16"/>
                  <a:pt x="427" y="16"/>
                </a:cubicBezTo>
                <a:cubicBezTo>
                  <a:pt x="425" y="15"/>
                  <a:pt x="425" y="15"/>
                  <a:pt x="425" y="15"/>
                </a:cubicBezTo>
                <a:cubicBezTo>
                  <a:pt x="425" y="14"/>
                  <a:pt x="425" y="13"/>
                  <a:pt x="427" y="12"/>
                </a:cubicBezTo>
                <a:cubicBezTo>
                  <a:pt x="425" y="12"/>
                  <a:pt x="424" y="10"/>
                  <a:pt x="423" y="10"/>
                </a:cubicBezTo>
                <a:cubicBezTo>
                  <a:pt x="423" y="10"/>
                  <a:pt x="423" y="10"/>
                  <a:pt x="422" y="11"/>
                </a:cubicBezTo>
                <a:cubicBezTo>
                  <a:pt x="422" y="10"/>
                  <a:pt x="422" y="10"/>
                  <a:pt x="422" y="10"/>
                </a:cubicBezTo>
                <a:cubicBezTo>
                  <a:pt x="421" y="11"/>
                  <a:pt x="421" y="11"/>
                  <a:pt x="421" y="11"/>
                </a:cubicBezTo>
                <a:cubicBezTo>
                  <a:pt x="419" y="9"/>
                  <a:pt x="419" y="9"/>
                  <a:pt x="419" y="9"/>
                </a:cubicBezTo>
                <a:cubicBezTo>
                  <a:pt x="419" y="16"/>
                  <a:pt x="419" y="16"/>
                  <a:pt x="419" y="16"/>
                </a:cubicBezTo>
                <a:cubicBezTo>
                  <a:pt x="419" y="16"/>
                  <a:pt x="419" y="16"/>
                  <a:pt x="418" y="16"/>
                </a:cubicBezTo>
                <a:cubicBezTo>
                  <a:pt x="417" y="16"/>
                  <a:pt x="417" y="16"/>
                  <a:pt x="417" y="17"/>
                </a:cubicBezTo>
                <a:cubicBezTo>
                  <a:pt x="417" y="18"/>
                  <a:pt x="417" y="19"/>
                  <a:pt x="416" y="19"/>
                </a:cubicBezTo>
                <a:cubicBezTo>
                  <a:pt x="416" y="19"/>
                  <a:pt x="416" y="19"/>
                  <a:pt x="415" y="19"/>
                </a:cubicBezTo>
                <a:cubicBezTo>
                  <a:pt x="411" y="18"/>
                  <a:pt x="409" y="14"/>
                  <a:pt x="409" y="10"/>
                </a:cubicBezTo>
                <a:cubicBezTo>
                  <a:pt x="409" y="17"/>
                  <a:pt x="409" y="17"/>
                  <a:pt x="409" y="17"/>
                </a:cubicBezTo>
                <a:cubicBezTo>
                  <a:pt x="408" y="17"/>
                  <a:pt x="408" y="17"/>
                  <a:pt x="408" y="16"/>
                </a:cubicBezTo>
                <a:cubicBezTo>
                  <a:pt x="406" y="21"/>
                  <a:pt x="406" y="21"/>
                  <a:pt x="406" y="21"/>
                </a:cubicBezTo>
                <a:cubicBezTo>
                  <a:pt x="401" y="15"/>
                  <a:pt x="410" y="17"/>
                  <a:pt x="405" y="12"/>
                </a:cubicBezTo>
                <a:cubicBezTo>
                  <a:pt x="405" y="13"/>
                  <a:pt x="405" y="13"/>
                  <a:pt x="405" y="13"/>
                </a:cubicBezTo>
                <a:cubicBezTo>
                  <a:pt x="404" y="14"/>
                  <a:pt x="403" y="15"/>
                  <a:pt x="403" y="15"/>
                </a:cubicBezTo>
                <a:cubicBezTo>
                  <a:pt x="402" y="15"/>
                  <a:pt x="404" y="9"/>
                  <a:pt x="402" y="9"/>
                </a:cubicBezTo>
                <a:cubicBezTo>
                  <a:pt x="400" y="15"/>
                  <a:pt x="400" y="15"/>
                  <a:pt x="400" y="15"/>
                </a:cubicBezTo>
                <a:cubicBezTo>
                  <a:pt x="399" y="16"/>
                  <a:pt x="398" y="16"/>
                  <a:pt x="397" y="16"/>
                </a:cubicBezTo>
                <a:cubicBezTo>
                  <a:pt x="395" y="16"/>
                  <a:pt x="392" y="14"/>
                  <a:pt x="393" y="11"/>
                </a:cubicBezTo>
                <a:cubicBezTo>
                  <a:pt x="392" y="14"/>
                  <a:pt x="392" y="14"/>
                  <a:pt x="392" y="14"/>
                </a:cubicBezTo>
                <a:cubicBezTo>
                  <a:pt x="391" y="13"/>
                  <a:pt x="391" y="13"/>
                  <a:pt x="391" y="13"/>
                </a:cubicBezTo>
                <a:cubicBezTo>
                  <a:pt x="391" y="14"/>
                  <a:pt x="391" y="16"/>
                  <a:pt x="390" y="16"/>
                </a:cubicBezTo>
                <a:cubicBezTo>
                  <a:pt x="390" y="16"/>
                  <a:pt x="390" y="16"/>
                  <a:pt x="390" y="16"/>
                </a:cubicBezTo>
                <a:cubicBezTo>
                  <a:pt x="387" y="15"/>
                  <a:pt x="389" y="12"/>
                  <a:pt x="389" y="11"/>
                </a:cubicBezTo>
                <a:cubicBezTo>
                  <a:pt x="386" y="13"/>
                  <a:pt x="386" y="13"/>
                  <a:pt x="386" y="13"/>
                </a:cubicBezTo>
                <a:cubicBezTo>
                  <a:pt x="383" y="10"/>
                  <a:pt x="389" y="10"/>
                  <a:pt x="386" y="9"/>
                </a:cubicBezTo>
                <a:cubicBezTo>
                  <a:pt x="384" y="9"/>
                  <a:pt x="384" y="9"/>
                  <a:pt x="384" y="9"/>
                </a:cubicBezTo>
                <a:cubicBezTo>
                  <a:pt x="384" y="8"/>
                  <a:pt x="386" y="3"/>
                  <a:pt x="383" y="2"/>
                </a:cubicBezTo>
                <a:cubicBezTo>
                  <a:pt x="384" y="3"/>
                  <a:pt x="384" y="5"/>
                  <a:pt x="383" y="7"/>
                </a:cubicBezTo>
                <a:cubicBezTo>
                  <a:pt x="383" y="6"/>
                  <a:pt x="382" y="6"/>
                  <a:pt x="381" y="6"/>
                </a:cubicBezTo>
                <a:cubicBezTo>
                  <a:pt x="381" y="8"/>
                  <a:pt x="381" y="8"/>
                  <a:pt x="381" y="8"/>
                </a:cubicBezTo>
                <a:cubicBezTo>
                  <a:pt x="377" y="8"/>
                  <a:pt x="377" y="8"/>
                  <a:pt x="377" y="8"/>
                </a:cubicBezTo>
                <a:cubicBezTo>
                  <a:pt x="376" y="5"/>
                  <a:pt x="374" y="3"/>
                  <a:pt x="374" y="1"/>
                </a:cubicBezTo>
                <a:moveTo>
                  <a:pt x="375" y="0"/>
                </a:moveTo>
                <a:cubicBezTo>
                  <a:pt x="374" y="0"/>
                  <a:pt x="374" y="1"/>
                  <a:pt x="374" y="1"/>
                </a:cubicBezTo>
                <a:cubicBezTo>
                  <a:pt x="374" y="1"/>
                  <a:pt x="375" y="0"/>
                  <a:pt x="375" y="0"/>
                </a:cubicBezTo>
              </a:path>
            </a:pathLst>
          </a:custGeom>
          <a:gradFill rotWithShape="1">
            <a:gsLst>
              <a:gs pos="0">
                <a:srgbClr val="656667"/>
              </a:gs>
              <a:gs pos="100000">
                <a:srgbClr val="262626"/>
              </a:gs>
            </a:gsLst>
            <a:path path="rect">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 name="Freeform 293"/>
          <p:cNvSpPr>
            <a:spLocks noChangeArrowheads="1"/>
          </p:cNvSpPr>
          <p:nvPr/>
        </p:nvSpPr>
        <p:spPr bwMode="auto">
          <a:xfrm>
            <a:off x="6243638" y="1984375"/>
            <a:ext cx="1236662" cy="1116013"/>
          </a:xfrm>
          <a:custGeom>
            <a:avLst/>
            <a:gdLst>
              <a:gd name="T0" fmla="*/ 638942 w 960"/>
              <a:gd name="T1" fmla="*/ 38661 h 866"/>
              <a:gd name="T2" fmla="*/ 587414 w 960"/>
              <a:gd name="T3" fmla="*/ 38661 h 866"/>
              <a:gd name="T4" fmla="*/ 542328 w 960"/>
              <a:gd name="T5" fmla="*/ 28351 h 866"/>
              <a:gd name="T6" fmla="*/ 520429 w 960"/>
              <a:gd name="T7" fmla="*/ 55414 h 866"/>
              <a:gd name="T8" fmla="*/ 483071 w 960"/>
              <a:gd name="T9" fmla="*/ 57991 h 866"/>
              <a:gd name="T10" fmla="*/ 425103 w 960"/>
              <a:gd name="T11" fmla="*/ 68301 h 866"/>
              <a:gd name="T12" fmla="*/ 395474 w 960"/>
              <a:gd name="T13" fmla="*/ 99230 h 866"/>
              <a:gd name="T14" fmla="*/ 358117 w 960"/>
              <a:gd name="T15" fmla="*/ 90209 h 866"/>
              <a:gd name="T16" fmla="*/ 296284 w 960"/>
              <a:gd name="T17" fmla="*/ 146912 h 866"/>
              <a:gd name="T18" fmla="*/ 251197 w 960"/>
              <a:gd name="T19" fmla="*/ 152066 h 866"/>
              <a:gd name="T20" fmla="*/ 220280 w 960"/>
              <a:gd name="T21" fmla="*/ 197171 h 866"/>
              <a:gd name="T22" fmla="*/ 180347 w 960"/>
              <a:gd name="T23" fmla="*/ 238409 h 866"/>
              <a:gd name="T24" fmla="*/ 132684 w 960"/>
              <a:gd name="T25" fmla="*/ 271915 h 866"/>
              <a:gd name="T26" fmla="*/ 106920 w 960"/>
              <a:gd name="T27" fmla="*/ 283514 h 866"/>
              <a:gd name="T28" fmla="*/ 90173 w 960"/>
              <a:gd name="T29" fmla="*/ 344083 h 866"/>
              <a:gd name="T30" fmla="*/ 69562 w 960"/>
              <a:gd name="T31" fmla="*/ 395631 h 866"/>
              <a:gd name="T32" fmla="*/ 7729 w 960"/>
              <a:gd name="T33" fmla="*/ 472952 h 866"/>
              <a:gd name="T34" fmla="*/ 27052 w 960"/>
              <a:gd name="T35" fmla="*/ 564450 h 866"/>
              <a:gd name="T36" fmla="*/ 28340 w 960"/>
              <a:gd name="T37" fmla="*/ 626308 h 866"/>
              <a:gd name="T38" fmla="*/ 36069 w 960"/>
              <a:gd name="T39" fmla="*/ 662391 h 866"/>
              <a:gd name="T40" fmla="*/ 45087 w 960"/>
              <a:gd name="T41" fmla="*/ 744868 h 866"/>
              <a:gd name="T42" fmla="*/ 70850 w 960"/>
              <a:gd name="T43" fmla="*/ 789972 h 866"/>
              <a:gd name="T44" fmla="*/ 97902 w 960"/>
              <a:gd name="T45" fmla="*/ 853119 h 866"/>
              <a:gd name="T46" fmla="*/ 188076 w 960"/>
              <a:gd name="T47" fmla="*/ 947194 h 866"/>
              <a:gd name="T48" fmla="*/ 234451 w 960"/>
              <a:gd name="T49" fmla="*/ 971679 h 866"/>
              <a:gd name="T50" fmla="*/ 307877 w 960"/>
              <a:gd name="T51" fmla="*/ 1030959 h 866"/>
              <a:gd name="T52" fmla="*/ 350388 w 960"/>
              <a:gd name="T53" fmla="*/ 1043846 h 866"/>
              <a:gd name="T54" fmla="*/ 399339 w 960"/>
              <a:gd name="T55" fmla="*/ 1082507 h 866"/>
              <a:gd name="T56" fmla="*/ 431544 w 960"/>
              <a:gd name="T57" fmla="*/ 1091528 h 866"/>
              <a:gd name="T58" fmla="*/ 495953 w 960"/>
              <a:gd name="T59" fmla="*/ 1096683 h 866"/>
              <a:gd name="T60" fmla="*/ 553922 w 960"/>
              <a:gd name="T61" fmla="*/ 1094105 h 866"/>
              <a:gd name="T62" fmla="*/ 601585 w 960"/>
              <a:gd name="T63" fmla="*/ 1101837 h 866"/>
              <a:gd name="T64" fmla="*/ 654400 w 960"/>
              <a:gd name="T65" fmla="*/ 1078641 h 866"/>
              <a:gd name="T66" fmla="*/ 711081 w 960"/>
              <a:gd name="T67" fmla="*/ 1094105 h 866"/>
              <a:gd name="T68" fmla="*/ 767761 w 960"/>
              <a:gd name="T69" fmla="*/ 1069620 h 866"/>
              <a:gd name="T70" fmla="*/ 824441 w 960"/>
              <a:gd name="T71" fmla="*/ 1049001 h 866"/>
              <a:gd name="T72" fmla="*/ 913326 w 960"/>
              <a:gd name="T73" fmla="*/ 1032248 h 866"/>
              <a:gd name="T74" fmla="*/ 958413 w 960"/>
              <a:gd name="T75" fmla="*/ 981988 h 866"/>
              <a:gd name="T76" fmla="*/ 990618 w 960"/>
              <a:gd name="T77" fmla="*/ 962658 h 866"/>
              <a:gd name="T78" fmla="*/ 1035704 w 960"/>
              <a:gd name="T79" fmla="*/ 935595 h 866"/>
              <a:gd name="T80" fmla="*/ 1064045 w 960"/>
              <a:gd name="T81" fmla="*/ 904666 h 866"/>
              <a:gd name="T82" fmla="*/ 1112996 w 960"/>
              <a:gd name="T83" fmla="*/ 835077 h 866"/>
              <a:gd name="T84" fmla="*/ 1122013 w 960"/>
              <a:gd name="T85" fmla="*/ 770642 h 866"/>
              <a:gd name="T86" fmla="*/ 1177405 w 960"/>
              <a:gd name="T87" fmla="*/ 731981 h 866"/>
              <a:gd name="T88" fmla="*/ 1199305 w 960"/>
              <a:gd name="T89" fmla="*/ 692031 h 866"/>
              <a:gd name="T90" fmla="*/ 1212186 w 960"/>
              <a:gd name="T91" fmla="*/ 596667 h 866"/>
              <a:gd name="T92" fmla="*/ 1236662 w 960"/>
              <a:gd name="T93" fmla="*/ 529655 h 866"/>
              <a:gd name="T94" fmla="*/ 1196728 w 960"/>
              <a:gd name="T95" fmla="*/ 469086 h 866"/>
              <a:gd name="T96" fmla="*/ 1204457 w 960"/>
              <a:gd name="T97" fmla="*/ 423982 h 866"/>
              <a:gd name="T98" fmla="*/ 1156794 w 960"/>
              <a:gd name="T99" fmla="*/ 347949 h 866"/>
              <a:gd name="T100" fmla="*/ 1134895 w 960"/>
              <a:gd name="T101" fmla="*/ 292535 h 866"/>
              <a:gd name="T102" fmla="*/ 1103979 w 960"/>
              <a:gd name="T103" fmla="*/ 277070 h 866"/>
              <a:gd name="T104" fmla="*/ 1102690 w 960"/>
              <a:gd name="T105" fmla="*/ 238409 h 866"/>
              <a:gd name="T106" fmla="*/ 1044722 w 960"/>
              <a:gd name="T107" fmla="*/ 204903 h 866"/>
              <a:gd name="T108" fmla="*/ 1017670 w 960"/>
              <a:gd name="T109" fmla="*/ 177840 h 866"/>
              <a:gd name="T110" fmla="*/ 988041 w 960"/>
              <a:gd name="T111" fmla="*/ 163665 h 866"/>
              <a:gd name="T112" fmla="*/ 944243 w 960"/>
              <a:gd name="T113" fmla="*/ 148200 h 866"/>
              <a:gd name="T114" fmla="*/ 921056 w 960"/>
              <a:gd name="T115" fmla="*/ 99230 h 866"/>
              <a:gd name="T116" fmla="*/ 888851 w 960"/>
              <a:gd name="T117" fmla="*/ 96652 h 866"/>
              <a:gd name="T118" fmla="*/ 873393 w 960"/>
              <a:gd name="T119" fmla="*/ 54125 h 866"/>
              <a:gd name="T120" fmla="*/ 833459 w 960"/>
              <a:gd name="T121" fmla="*/ 39950 h 866"/>
              <a:gd name="T122" fmla="*/ 770337 w 960"/>
              <a:gd name="T123" fmla="*/ 27063 h 866"/>
              <a:gd name="T124" fmla="*/ 717522 w 960"/>
              <a:gd name="T125" fmla="*/ 24485 h 8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60"/>
              <a:gd name="T190" fmla="*/ 0 h 866"/>
              <a:gd name="T191" fmla="*/ 960 w 960"/>
              <a:gd name="T192" fmla="*/ 866 h 86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60" h="866">
                <a:moveTo>
                  <a:pt x="547" y="0"/>
                </a:moveTo>
                <a:cubicBezTo>
                  <a:pt x="546" y="0"/>
                  <a:pt x="546" y="0"/>
                  <a:pt x="546" y="0"/>
                </a:cubicBezTo>
                <a:cubicBezTo>
                  <a:pt x="549" y="1"/>
                  <a:pt x="552" y="3"/>
                  <a:pt x="550" y="7"/>
                </a:cubicBezTo>
                <a:cubicBezTo>
                  <a:pt x="549" y="7"/>
                  <a:pt x="549" y="8"/>
                  <a:pt x="548" y="8"/>
                </a:cubicBezTo>
                <a:cubicBezTo>
                  <a:pt x="547" y="8"/>
                  <a:pt x="545" y="7"/>
                  <a:pt x="544" y="6"/>
                </a:cubicBezTo>
                <a:cubicBezTo>
                  <a:pt x="543" y="5"/>
                  <a:pt x="542" y="5"/>
                  <a:pt x="540" y="5"/>
                </a:cubicBezTo>
                <a:cubicBezTo>
                  <a:pt x="539" y="5"/>
                  <a:pt x="538" y="5"/>
                  <a:pt x="537" y="6"/>
                </a:cubicBezTo>
                <a:cubicBezTo>
                  <a:pt x="535" y="17"/>
                  <a:pt x="535" y="17"/>
                  <a:pt x="535" y="17"/>
                </a:cubicBezTo>
                <a:cubicBezTo>
                  <a:pt x="534" y="19"/>
                  <a:pt x="534" y="19"/>
                  <a:pt x="533" y="19"/>
                </a:cubicBezTo>
                <a:cubicBezTo>
                  <a:pt x="531" y="19"/>
                  <a:pt x="529" y="16"/>
                  <a:pt x="527" y="16"/>
                </a:cubicBezTo>
                <a:cubicBezTo>
                  <a:pt x="518" y="30"/>
                  <a:pt x="518" y="30"/>
                  <a:pt x="518" y="30"/>
                </a:cubicBezTo>
                <a:cubicBezTo>
                  <a:pt x="512" y="25"/>
                  <a:pt x="517" y="11"/>
                  <a:pt x="512" y="3"/>
                </a:cubicBezTo>
                <a:cubicBezTo>
                  <a:pt x="512" y="3"/>
                  <a:pt x="512" y="3"/>
                  <a:pt x="512" y="3"/>
                </a:cubicBezTo>
                <a:cubicBezTo>
                  <a:pt x="511" y="5"/>
                  <a:pt x="505" y="12"/>
                  <a:pt x="503" y="13"/>
                </a:cubicBezTo>
                <a:cubicBezTo>
                  <a:pt x="504" y="13"/>
                  <a:pt x="504" y="13"/>
                  <a:pt x="504" y="13"/>
                </a:cubicBezTo>
                <a:cubicBezTo>
                  <a:pt x="501" y="19"/>
                  <a:pt x="505" y="28"/>
                  <a:pt x="496" y="30"/>
                </a:cubicBezTo>
                <a:cubicBezTo>
                  <a:pt x="494" y="26"/>
                  <a:pt x="494" y="26"/>
                  <a:pt x="494" y="26"/>
                </a:cubicBezTo>
                <a:cubicBezTo>
                  <a:pt x="496" y="34"/>
                  <a:pt x="496" y="34"/>
                  <a:pt x="496" y="34"/>
                </a:cubicBezTo>
                <a:cubicBezTo>
                  <a:pt x="496" y="33"/>
                  <a:pt x="497" y="32"/>
                  <a:pt x="498" y="32"/>
                </a:cubicBezTo>
                <a:cubicBezTo>
                  <a:pt x="498" y="32"/>
                  <a:pt x="498" y="32"/>
                  <a:pt x="498" y="32"/>
                </a:cubicBezTo>
                <a:cubicBezTo>
                  <a:pt x="500" y="34"/>
                  <a:pt x="500" y="34"/>
                  <a:pt x="500" y="34"/>
                </a:cubicBezTo>
                <a:cubicBezTo>
                  <a:pt x="496" y="38"/>
                  <a:pt x="496" y="38"/>
                  <a:pt x="496" y="38"/>
                </a:cubicBezTo>
                <a:cubicBezTo>
                  <a:pt x="494" y="37"/>
                  <a:pt x="494" y="37"/>
                  <a:pt x="494" y="37"/>
                </a:cubicBezTo>
                <a:cubicBezTo>
                  <a:pt x="488" y="43"/>
                  <a:pt x="488" y="43"/>
                  <a:pt x="488" y="43"/>
                </a:cubicBezTo>
                <a:cubicBezTo>
                  <a:pt x="485" y="30"/>
                  <a:pt x="485" y="30"/>
                  <a:pt x="485" y="30"/>
                </a:cubicBezTo>
                <a:cubicBezTo>
                  <a:pt x="482" y="37"/>
                  <a:pt x="482" y="37"/>
                  <a:pt x="482" y="37"/>
                </a:cubicBezTo>
                <a:cubicBezTo>
                  <a:pt x="478" y="36"/>
                  <a:pt x="477" y="31"/>
                  <a:pt x="477" y="28"/>
                </a:cubicBezTo>
                <a:cubicBezTo>
                  <a:pt x="475" y="30"/>
                  <a:pt x="475" y="30"/>
                  <a:pt x="475" y="30"/>
                </a:cubicBezTo>
                <a:cubicBezTo>
                  <a:pt x="473" y="23"/>
                  <a:pt x="473" y="23"/>
                  <a:pt x="473" y="23"/>
                </a:cubicBezTo>
                <a:cubicBezTo>
                  <a:pt x="471" y="37"/>
                  <a:pt x="471" y="37"/>
                  <a:pt x="471" y="37"/>
                </a:cubicBezTo>
                <a:cubicBezTo>
                  <a:pt x="461" y="34"/>
                  <a:pt x="469" y="13"/>
                  <a:pt x="459" y="7"/>
                </a:cubicBezTo>
                <a:cubicBezTo>
                  <a:pt x="458" y="16"/>
                  <a:pt x="455" y="19"/>
                  <a:pt x="456" y="30"/>
                </a:cubicBezTo>
                <a:cubicBezTo>
                  <a:pt x="458" y="32"/>
                  <a:pt x="460" y="34"/>
                  <a:pt x="459" y="37"/>
                </a:cubicBezTo>
                <a:cubicBezTo>
                  <a:pt x="458" y="38"/>
                  <a:pt x="457" y="38"/>
                  <a:pt x="456" y="38"/>
                </a:cubicBezTo>
                <a:cubicBezTo>
                  <a:pt x="455" y="38"/>
                  <a:pt x="454" y="37"/>
                  <a:pt x="453" y="36"/>
                </a:cubicBezTo>
                <a:cubicBezTo>
                  <a:pt x="452" y="35"/>
                  <a:pt x="451" y="34"/>
                  <a:pt x="450" y="34"/>
                </a:cubicBezTo>
                <a:cubicBezTo>
                  <a:pt x="449" y="34"/>
                  <a:pt x="449" y="34"/>
                  <a:pt x="448" y="35"/>
                </a:cubicBezTo>
                <a:cubicBezTo>
                  <a:pt x="454" y="38"/>
                  <a:pt x="454" y="38"/>
                  <a:pt x="454" y="38"/>
                </a:cubicBezTo>
                <a:cubicBezTo>
                  <a:pt x="446" y="38"/>
                  <a:pt x="452" y="49"/>
                  <a:pt x="444" y="50"/>
                </a:cubicBezTo>
                <a:cubicBezTo>
                  <a:pt x="446" y="43"/>
                  <a:pt x="442" y="34"/>
                  <a:pt x="437" y="29"/>
                </a:cubicBezTo>
                <a:cubicBezTo>
                  <a:pt x="438" y="38"/>
                  <a:pt x="433" y="45"/>
                  <a:pt x="437" y="50"/>
                </a:cubicBezTo>
                <a:cubicBezTo>
                  <a:pt x="433" y="55"/>
                  <a:pt x="433" y="55"/>
                  <a:pt x="433" y="55"/>
                </a:cubicBezTo>
                <a:cubicBezTo>
                  <a:pt x="432" y="46"/>
                  <a:pt x="425" y="51"/>
                  <a:pt x="428" y="42"/>
                </a:cubicBezTo>
                <a:cubicBezTo>
                  <a:pt x="432" y="45"/>
                  <a:pt x="432" y="45"/>
                  <a:pt x="432" y="45"/>
                </a:cubicBezTo>
                <a:cubicBezTo>
                  <a:pt x="426" y="38"/>
                  <a:pt x="426" y="38"/>
                  <a:pt x="426" y="38"/>
                </a:cubicBezTo>
                <a:cubicBezTo>
                  <a:pt x="427" y="37"/>
                  <a:pt x="428" y="36"/>
                  <a:pt x="429" y="36"/>
                </a:cubicBezTo>
                <a:cubicBezTo>
                  <a:pt x="429" y="36"/>
                  <a:pt x="429" y="36"/>
                  <a:pt x="429" y="37"/>
                </a:cubicBezTo>
                <a:cubicBezTo>
                  <a:pt x="429" y="34"/>
                  <a:pt x="423" y="29"/>
                  <a:pt x="421" y="22"/>
                </a:cubicBezTo>
                <a:cubicBezTo>
                  <a:pt x="421" y="12"/>
                  <a:pt x="421" y="12"/>
                  <a:pt x="421" y="12"/>
                </a:cubicBezTo>
                <a:cubicBezTo>
                  <a:pt x="419" y="12"/>
                  <a:pt x="419" y="12"/>
                  <a:pt x="419" y="12"/>
                </a:cubicBezTo>
                <a:cubicBezTo>
                  <a:pt x="417" y="13"/>
                  <a:pt x="423" y="15"/>
                  <a:pt x="418" y="17"/>
                </a:cubicBezTo>
                <a:cubicBezTo>
                  <a:pt x="422" y="19"/>
                  <a:pt x="419" y="23"/>
                  <a:pt x="418" y="26"/>
                </a:cubicBezTo>
                <a:cubicBezTo>
                  <a:pt x="417" y="28"/>
                  <a:pt x="417" y="28"/>
                  <a:pt x="417" y="28"/>
                </a:cubicBezTo>
                <a:cubicBezTo>
                  <a:pt x="416" y="27"/>
                  <a:pt x="416" y="26"/>
                  <a:pt x="415" y="24"/>
                </a:cubicBezTo>
                <a:cubicBezTo>
                  <a:pt x="415" y="24"/>
                  <a:pt x="415" y="24"/>
                  <a:pt x="415" y="24"/>
                </a:cubicBezTo>
                <a:cubicBezTo>
                  <a:pt x="415" y="24"/>
                  <a:pt x="415" y="24"/>
                  <a:pt x="415" y="24"/>
                </a:cubicBezTo>
                <a:cubicBezTo>
                  <a:pt x="415" y="25"/>
                  <a:pt x="415" y="26"/>
                  <a:pt x="414" y="26"/>
                </a:cubicBezTo>
                <a:cubicBezTo>
                  <a:pt x="410" y="25"/>
                  <a:pt x="410" y="19"/>
                  <a:pt x="410" y="14"/>
                </a:cubicBezTo>
                <a:cubicBezTo>
                  <a:pt x="402" y="16"/>
                  <a:pt x="411" y="20"/>
                  <a:pt x="410" y="25"/>
                </a:cubicBezTo>
                <a:cubicBezTo>
                  <a:pt x="410" y="25"/>
                  <a:pt x="410" y="25"/>
                  <a:pt x="409" y="25"/>
                </a:cubicBezTo>
                <a:cubicBezTo>
                  <a:pt x="408" y="25"/>
                  <a:pt x="407" y="26"/>
                  <a:pt x="407" y="27"/>
                </a:cubicBezTo>
                <a:cubicBezTo>
                  <a:pt x="407" y="28"/>
                  <a:pt x="406" y="30"/>
                  <a:pt x="405" y="30"/>
                </a:cubicBezTo>
                <a:cubicBezTo>
                  <a:pt x="405" y="30"/>
                  <a:pt x="405" y="29"/>
                  <a:pt x="404" y="29"/>
                </a:cubicBezTo>
                <a:cubicBezTo>
                  <a:pt x="406" y="32"/>
                  <a:pt x="407" y="39"/>
                  <a:pt x="404" y="43"/>
                </a:cubicBezTo>
                <a:cubicBezTo>
                  <a:pt x="403" y="50"/>
                  <a:pt x="403" y="50"/>
                  <a:pt x="403" y="50"/>
                </a:cubicBezTo>
                <a:cubicBezTo>
                  <a:pt x="403" y="49"/>
                  <a:pt x="404" y="49"/>
                  <a:pt x="404" y="49"/>
                </a:cubicBezTo>
                <a:cubicBezTo>
                  <a:pt x="405" y="49"/>
                  <a:pt x="407" y="51"/>
                  <a:pt x="406" y="53"/>
                </a:cubicBezTo>
                <a:cubicBezTo>
                  <a:pt x="408" y="58"/>
                  <a:pt x="403" y="58"/>
                  <a:pt x="400" y="59"/>
                </a:cubicBezTo>
                <a:cubicBezTo>
                  <a:pt x="394" y="51"/>
                  <a:pt x="395" y="45"/>
                  <a:pt x="392" y="37"/>
                </a:cubicBezTo>
                <a:cubicBezTo>
                  <a:pt x="390" y="38"/>
                  <a:pt x="390" y="38"/>
                  <a:pt x="390" y="38"/>
                </a:cubicBezTo>
                <a:cubicBezTo>
                  <a:pt x="391" y="30"/>
                  <a:pt x="383" y="26"/>
                  <a:pt x="385" y="19"/>
                </a:cubicBezTo>
                <a:cubicBezTo>
                  <a:pt x="381" y="23"/>
                  <a:pt x="381" y="23"/>
                  <a:pt x="381" y="23"/>
                </a:cubicBezTo>
                <a:cubicBezTo>
                  <a:pt x="388" y="26"/>
                  <a:pt x="381" y="29"/>
                  <a:pt x="383" y="34"/>
                </a:cubicBezTo>
                <a:cubicBezTo>
                  <a:pt x="383" y="34"/>
                  <a:pt x="383" y="34"/>
                  <a:pt x="382" y="34"/>
                </a:cubicBezTo>
                <a:cubicBezTo>
                  <a:pt x="381" y="34"/>
                  <a:pt x="380" y="33"/>
                  <a:pt x="380" y="32"/>
                </a:cubicBezTo>
                <a:cubicBezTo>
                  <a:pt x="379" y="31"/>
                  <a:pt x="378" y="31"/>
                  <a:pt x="376" y="31"/>
                </a:cubicBezTo>
                <a:cubicBezTo>
                  <a:pt x="375" y="31"/>
                  <a:pt x="374" y="31"/>
                  <a:pt x="373" y="32"/>
                </a:cubicBezTo>
                <a:cubicBezTo>
                  <a:pt x="375" y="35"/>
                  <a:pt x="379" y="35"/>
                  <a:pt x="377" y="39"/>
                </a:cubicBezTo>
                <a:cubicBezTo>
                  <a:pt x="373" y="38"/>
                  <a:pt x="373" y="38"/>
                  <a:pt x="373" y="38"/>
                </a:cubicBezTo>
                <a:cubicBezTo>
                  <a:pt x="376" y="39"/>
                  <a:pt x="375" y="43"/>
                  <a:pt x="375" y="45"/>
                </a:cubicBezTo>
                <a:cubicBezTo>
                  <a:pt x="369" y="50"/>
                  <a:pt x="369" y="50"/>
                  <a:pt x="369" y="50"/>
                </a:cubicBezTo>
                <a:cubicBezTo>
                  <a:pt x="371" y="51"/>
                  <a:pt x="371" y="51"/>
                  <a:pt x="371" y="51"/>
                </a:cubicBezTo>
                <a:cubicBezTo>
                  <a:pt x="365" y="51"/>
                  <a:pt x="365" y="51"/>
                  <a:pt x="365" y="51"/>
                </a:cubicBezTo>
                <a:cubicBezTo>
                  <a:pt x="365" y="46"/>
                  <a:pt x="365" y="46"/>
                  <a:pt x="365" y="46"/>
                </a:cubicBezTo>
                <a:cubicBezTo>
                  <a:pt x="364" y="46"/>
                  <a:pt x="364" y="46"/>
                  <a:pt x="364" y="46"/>
                </a:cubicBezTo>
                <a:cubicBezTo>
                  <a:pt x="364" y="49"/>
                  <a:pt x="363" y="50"/>
                  <a:pt x="362" y="50"/>
                </a:cubicBezTo>
                <a:cubicBezTo>
                  <a:pt x="361" y="50"/>
                  <a:pt x="360" y="49"/>
                  <a:pt x="358" y="48"/>
                </a:cubicBezTo>
                <a:cubicBezTo>
                  <a:pt x="357" y="47"/>
                  <a:pt x="356" y="46"/>
                  <a:pt x="355" y="46"/>
                </a:cubicBezTo>
                <a:cubicBezTo>
                  <a:pt x="355" y="46"/>
                  <a:pt x="355" y="46"/>
                  <a:pt x="354" y="46"/>
                </a:cubicBezTo>
                <a:cubicBezTo>
                  <a:pt x="354" y="42"/>
                  <a:pt x="354" y="42"/>
                  <a:pt x="354" y="42"/>
                </a:cubicBezTo>
                <a:cubicBezTo>
                  <a:pt x="349" y="48"/>
                  <a:pt x="349" y="48"/>
                  <a:pt x="349" y="48"/>
                </a:cubicBezTo>
                <a:cubicBezTo>
                  <a:pt x="348" y="54"/>
                  <a:pt x="360" y="53"/>
                  <a:pt x="352" y="59"/>
                </a:cubicBezTo>
                <a:cubicBezTo>
                  <a:pt x="349" y="56"/>
                  <a:pt x="345" y="54"/>
                  <a:pt x="341" y="54"/>
                </a:cubicBezTo>
                <a:cubicBezTo>
                  <a:pt x="338" y="54"/>
                  <a:pt x="336" y="55"/>
                  <a:pt x="334" y="57"/>
                </a:cubicBezTo>
                <a:cubicBezTo>
                  <a:pt x="331" y="51"/>
                  <a:pt x="331" y="51"/>
                  <a:pt x="331" y="51"/>
                </a:cubicBezTo>
                <a:cubicBezTo>
                  <a:pt x="330" y="53"/>
                  <a:pt x="330" y="53"/>
                  <a:pt x="330" y="53"/>
                </a:cubicBezTo>
                <a:cubicBezTo>
                  <a:pt x="326" y="48"/>
                  <a:pt x="326" y="48"/>
                  <a:pt x="326" y="48"/>
                </a:cubicBezTo>
                <a:cubicBezTo>
                  <a:pt x="324" y="50"/>
                  <a:pt x="324" y="53"/>
                  <a:pt x="322" y="54"/>
                </a:cubicBezTo>
                <a:cubicBezTo>
                  <a:pt x="322" y="43"/>
                  <a:pt x="322" y="43"/>
                  <a:pt x="322" y="43"/>
                </a:cubicBezTo>
                <a:cubicBezTo>
                  <a:pt x="322" y="46"/>
                  <a:pt x="320" y="48"/>
                  <a:pt x="318" y="48"/>
                </a:cubicBezTo>
                <a:cubicBezTo>
                  <a:pt x="317" y="48"/>
                  <a:pt x="316" y="48"/>
                  <a:pt x="315" y="46"/>
                </a:cubicBezTo>
                <a:cubicBezTo>
                  <a:pt x="315" y="49"/>
                  <a:pt x="318" y="51"/>
                  <a:pt x="315" y="53"/>
                </a:cubicBezTo>
                <a:cubicBezTo>
                  <a:pt x="306" y="48"/>
                  <a:pt x="306" y="48"/>
                  <a:pt x="306" y="48"/>
                </a:cubicBezTo>
                <a:cubicBezTo>
                  <a:pt x="311" y="52"/>
                  <a:pt x="300" y="57"/>
                  <a:pt x="306" y="57"/>
                </a:cubicBezTo>
                <a:cubicBezTo>
                  <a:pt x="306" y="56"/>
                  <a:pt x="308" y="54"/>
                  <a:pt x="309" y="54"/>
                </a:cubicBezTo>
                <a:cubicBezTo>
                  <a:pt x="309" y="54"/>
                  <a:pt x="309" y="54"/>
                  <a:pt x="310" y="54"/>
                </a:cubicBezTo>
                <a:cubicBezTo>
                  <a:pt x="312" y="55"/>
                  <a:pt x="311" y="58"/>
                  <a:pt x="311" y="59"/>
                </a:cubicBezTo>
                <a:cubicBezTo>
                  <a:pt x="311" y="61"/>
                  <a:pt x="310" y="61"/>
                  <a:pt x="309" y="61"/>
                </a:cubicBezTo>
                <a:cubicBezTo>
                  <a:pt x="308" y="61"/>
                  <a:pt x="308" y="61"/>
                  <a:pt x="307" y="61"/>
                </a:cubicBezTo>
                <a:cubicBezTo>
                  <a:pt x="307" y="61"/>
                  <a:pt x="307" y="61"/>
                  <a:pt x="306" y="61"/>
                </a:cubicBezTo>
                <a:cubicBezTo>
                  <a:pt x="306" y="61"/>
                  <a:pt x="306" y="61"/>
                  <a:pt x="306" y="61"/>
                </a:cubicBezTo>
                <a:cubicBezTo>
                  <a:pt x="308" y="66"/>
                  <a:pt x="310" y="72"/>
                  <a:pt x="307" y="77"/>
                </a:cubicBezTo>
                <a:cubicBezTo>
                  <a:pt x="300" y="77"/>
                  <a:pt x="308" y="71"/>
                  <a:pt x="304" y="69"/>
                </a:cubicBezTo>
                <a:cubicBezTo>
                  <a:pt x="301" y="74"/>
                  <a:pt x="301" y="74"/>
                  <a:pt x="301" y="74"/>
                </a:cubicBezTo>
                <a:cubicBezTo>
                  <a:pt x="299" y="73"/>
                  <a:pt x="300" y="71"/>
                  <a:pt x="300" y="69"/>
                </a:cubicBezTo>
                <a:cubicBezTo>
                  <a:pt x="299" y="70"/>
                  <a:pt x="299" y="70"/>
                  <a:pt x="299" y="70"/>
                </a:cubicBezTo>
                <a:cubicBezTo>
                  <a:pt x="296" y="68"/>
                  <a:pt x="296" y="66"/>
                  <a:pt x="296" y="63"/>
                </a:cubicBezTo>
                <a:cubicBezTo>
                  <a:pt x="297" y="61"/>
                  <a:pt x="297" y="61"/>
                  <a:pt x="297" y="61"/>
                </a:cubicBezTo>
                <a:cubicBezTo>
                  <a:pt x="295" y="58"/>
                  <a:pt x="295" y="58"/>
                  <a:pt x="295" y="58"/>
                </a:cubicBezTo>
                <a:cubicBezTo>
                  <a:pt x="295" y="59"/>
                  <a:pt x="294" y="60"/>
                  <a:pt x="293" y="61"/>
                </a:cubicBezTo>
                <a:cubicBezTo>
                  <a:pt x="293" y="61"/>
                  <a:pt x="293" y="61"/>
                  <a:pt x="293" y="61"/>
                </a:cubicBezTo>
                <a:cubicBezTo>
                  <a:pt x="292" y="61"/>
                  <a:pt x="291" y="60"/>
                  <a:pt x="291" y="59"/>
                </a:cubicBezTo>
                <a:cubicBezTo>
                  <a:pt x="290" y="59"/>
                  <a:pt x="290" y="59"/>
                  <a:pt x="290" y="59"/>
                </a:cubicBezTo>
                <a:cubicBezTo>
                  <a:pt x="285" y="59"/>
                  <a:pt x="292" y="72"/>
                  <a:pt x="284" y="80"/>
                </a:cubicBezTo>
                <a:cubicBezTo>
                  <a:pt x="281" y="79"/>
                  <a:pt x="283" y="76"/>
                  <a:pt x="282" y="74"/>
                </a:cubicBezTo>
                <a:cubicBezTo>
                  <a:pt x="282" y="74"/>
                  <a:pt x="282" y="74"/>
                  <a:pt x="282" y="74"/>
                </a:cubicBezTo>
                <a:cubicBezTo>
                  <a:pt x="281" y="74"/>
                  <a:pt x="281" y="75"/>
                  <a:pt x="280" y="75"/>
                </a:cubicBezTo>
                <a:cubicBezTo>
                  <a:pt x="277" y="75"/>
                  <a:pt x="279" y="72"/>
                  <a:pt x="278" y="70"/>
                </a:cubicBezTo>
                <a:cubicBezTo>
                  <a:pt x="273" y="73"/>
                  <a:pt x="273" y="73"/>
                  <a:pt x="273" y="73"/>
                </a:cubicBezTo>
                <a:cubicBezTo>
                  <a:pt x="274" y="69"/>
                  <a:pt x="272" y="61"/>
                  <a:pt x="267" y="61"/>
                </a:cubicBezTo>
                <a:cubicBezTo>
                  <a:pt x="266" y="61"/>
                  <a:pt x="266" y="61"/>
                  <a:pt x="265" y="61"/>
                </a:cubicBezTo>
                <a:cubicBezTo>
                  <a:pt x="264" y="59"/>
                  <a:pt x="264" y="59"/>
                  <a:pt x="264" y="59"/>
                </a:cubicBezTo>
                <a:cubicBezTo>
                  <a:pt x="259" y="60"/>
                  <a:pt x="270" y="63"/>
                  <a:pt x="265" y="69"/>
                </a:cubicBezTo>
                <a:cubicBezTo>
                  <a:pt x="269" y="73"/>
                  <a:pt x="262" y="77"/>
                  <a:pt x="261" y="83"/>
                </a:cubicBezTo>
                <a:cubicBezTo>
                  <a:pt x="264" y="91"/>
                  <a:pt x="254" y="87"/>
                  <a:pt x="254" y="91"/>
                </a:cubicBezTo>
                <a:cubicBezTo>
                  <a:pt x="250" y="89"/>
                  <a:pt x="250" y="84"/>
                  <a:pt x="247" y="84"/>
                </a:cubicBezTo>
                <a:cubicBezTo>
                  <a:pt x="246" y="84"/>
                  <a:pt x="246" y="84"/>
                  <a:pt x="245" y="85"/>
                </a:cubicBezTo>
                <a:cubicBezTo>
                  <a:pt x="244" y="88"/>
                  <a:pt x="242" y="94"/>
                  <a:pt x="239" y="95"/>
                </a:cubicBezTo>
                <a:cubicBezTo>
                  <a:pt x="246" y="96"/>
                  <a:pt x="246" y="96"/>
                  <a:pt x="246" y="96"/>
                </a:cubicBezTo>
                <a:cubicBezTo>
                  <a:pt x="245" y="103"/>
                  <a:pt x="245" y="103"/>
                  <a:pt x="245" y="103"/>
                </a:cubicBezTo>
                <a:cubicBezTo>
                  <a:pt x="241" y="101"/>
                  <a:pt x="241" y="101"/>
                  <a:pt x="241" y="101"/>
                </a:cubicBezTo>
                <a:cubicBezTo>
                  <a:pt x="241" y="106"/>
                  <a:pt x="240" y="108"/>
                  <a:pt x="238" y="115"/>
                </a:cubicBezTo>
                <a:cubicBezTo>
                  <a:pt x="231" y="109"/>
                  <a:pt x="231" y="109"/>
                  <a:pt x="231" y="109"/>
                </a:cubicBezTo>
                <a:cubicBezTo>
                  <a:pt x="231" y="111"/>
                  <a:pt x="231" y="112"/>
                  <a:pt x="230" y="114"/>
                </a:cubicBezTo>
                <a:cubicBezTo>
                  <a:pt x="223" y="105"/>
                  <a:pt x="223" y="105"/>
                  <a:pt x="223" y="105"/>
                </a:cubicBezTo>
                <a:cubicBezTo>
                  <a:pt x="222" y="111"/>
                  <a:pt x="226" y="120"/>
                  <a:pt x="217" y="122"/>
                </a:cubicBezTo>
                <a:cubicBezTo>
                  <a:pt x="219" y="124"/>
                  <a:pt x="219" y="124"/>
                  <a:pt x="219" y="124"/>
                </a:cubicBezTo>
                <a:cubicBezTo>
                  <a:pt x="218" y="125"/>
                  <a:pt x="217" y="125"/>
                  <a:pt x="216" y="125"/>
                </a:cubicBezTo>
                <a:cubicBezTo>
                  <a:pt x="216" y="125"/>
                  <a:pt x="216" y="125"/>
                  <a:pt x="215" y="125"/>
                </a:cubicBezTo>
                <a:cubicBezTo>
                  <a:pt x="215" y="125"/>
                  <a:pt x="214" y="125"/>
                  <a:pt x="214" y="125"/>
                </a:cubicBezTo>
                <a:cubicBezTo>
                  <a:pt x="214" y="125"/>
                  <a:pt x="213" y="125"/>
                  <a:pt x="213" y="125"/>
                </a:cubicBezTo>
                <a:cubicBezTo>
                  <a:pt x="216" y="128"/>
                  <a:pt x="216" y="128"/>
                  <a:pt x="216" y="128"/>
                </a:cubicBezTo>
                <a:cubicBezTo>
                  <a:pt x="215" y="130"/>
                  <a:pt x="213" y="130"/>
                  <a:pt x="212" y="130"/>
                </a:cubicBezTo>
                <a:cubicBezTo>
                  <a:pt x="209" y="121"/>
                  <a:pt x="209" y="121"/>
                  <a:pt x="209" y="121"/>
                </a:cubicBezTo>
                <a:cubicBezTo>
                  <a:pt x="209" y="128"/>
                  <a:pt x="209" y="128"/>
                  <a:pt x="209" y="128"/>
                </a:cubicBezTo>
                <a:cubicBezTo>
                  <a:pt x="208" y="128"/>
                  <a:pt x="208" y="129"/>
                  <a:pt x="207" y="129"/>
                </a:cubicBezTo>
                <a:cubicBezTo>
                  <a:pt x="205" y="129"/>
                  <a:pt x="204" y="128"/>
                  <a:pt x="203" y="127"/>
                </a:cubicBezTo>
                <a:cubicBezTo>
                  <a:pt x="203" y="125"/>
                  <a:pt x="195" y="117"/>
                  <a:pt x="194" y="112"/>
                </a:cubicBezTo>
                <a:cubicBezTo>
                  <a:pt x="194" y="118"/>
                  <a:pt x="194" y="118"/>
                  <a:pt x="194" y="118"/>
                </a:cubicBezTo>
                <a:cubicBezTo>
                  <a:pt x="194" y="118"/>
                  <a:pt x="194" y="118"/>
                  <a:pt x="195" y="118"/>
                </a:cubicBezTo>
                <a:cubicBezTo>
                  <a:pt x="196" y="118"/>
                  <a:pt x="197" y="121"/>
                  <a:pt x="197" y="122"/>
                </a:cubicBezTo>
                <a:cubicBezTo>
                  <a:pt x="202" y="125"/>
                  <a:pt x="204" y="134"/>
                  <a:pt x="205" y="141"/>
                </a:cubicBezTo>
                <a:cubicBezTo>
                  <a:pt x="204" y="143"/>
                  <a:pt x="204" y="143"/>
                  <a:pt x="203" y="143"/>
                </a:cubicBezTo>
                <a:cubicBezTo>
                  <a:pt x="202" y="143"/>
                  <a:pt x="201" y="142"/>
                  <a:pt x="200" y="141"/>
                </a:cubicBezTo>
                <a:cubicBezTo>
                  <a:pt x="199" y="139"/>
                  <a:pt x="198" y="138"/>
                  <a:pt x="197" y="138"/>
                </a:cubicBezTo>
                <a:cubicBezTo>
                  <a:pt x="197" y="138"/>
                  <a:pt x="197" y="138"/>
                  <a:pt x="197" y="138"/>
                </a:cubicBezTo>
                <a:cubicBezTo>
                  <a:pt x="196" y="132"/>
                  <a:pt x="189" y="135"/>
                  <a:pt x="188" y="121"/>
                </a:cubicBezTo>
                <a:cubicBezTo>
                  <a:pt x="187" y="122"/>
                  <a:pt x="186" y="122"/>
                  <a:pt x="185" y="122"/>
                </a:cubicBezTo>
                <a:cubicBezTo>
                  <a:pt x="185" y="122"/>
                  <a:pt x="184" y="122"/>
                  <a:pt x="184" y="122"/>
                </a:cubicBezTo>
                <a:cubicBezTo>
                  <a:pt x="175" y="133"/>
                  <a:pt x="175" y="133"/>
                  <a:pt x="175" y="133"/>
                </a:cubicBezTo>
                <a:cubicBezTo>
                  <a:pt x="180" y="136"/>
                  <a:pt x="178" y="144"/>
                  <a:pt x="181" y="150"/>
                </a:cubicBezTo>
                <a:cubicBezTo>
                  <a:pt x="175" y="154"/>
                  <a:pt x="175" y="154"/>
                  <a:pt x="175" y="154"/>
                </a:cubicBezTo>
                <a:cubicBezTo>
                  <a:pt x="174" y="144"/>
                  <a:pt x="174" y="144"/>
                  <a:pt x="174" y="144"/>
                </a:cubicBezTo>
                <a:cubicBezTo>
                  <a:pt x="174" y="146"/>
                  <a:pt x="174" y="148"/>
                  <a:pt x="173" y="149"/>
                </a:cubicBezTo>
                <a:cubicBezTo>
                  <a:pt x="169" y="149"/>
                  <a:pt x="170" y="145"/>
                  <a:pt x="170" y="143"/>
                </a:cubicBezTo>
                <a:cubicBezTo>
                  <a:pt x="162" y="145"/>
                  <a:pt x="173" y="149"/>
                  <a:pt x="171" y="153"/>
                </a:cubicBezTo>
                <a:cubicBezTo>
                  <a:pt x="164" y="150"/>
                  <a:pt x="164" y="150"/>
                  <a:pt x="164" y="150"/>
                </a:cubicBezTo>
                <a:cubicBezTo>
                  <a:pt x="169" y="153"/>
                  <a:pt x="169" y="153"/>
                  <a:pt x="169" y="153"/>
                </a:cubicBezTo>
                <a:cubicBezTo>
                  <a:pt x="164" y="157"/>
                  <a:pt x="164" y="157"/>
                  <a:pt x="164" y="157"/>
                </a:cubicBezTo>
                <a:cubicBezTo>
                  <a:pt x="164" y="157"/>
                  <a:pt x="164" y="157"/>
                  <a:pt x="164" y="157"/>
                </a:cubicBezTo>
                <a:cubicBezTo>
                  <a:pt x="168" y="157"/>
                  <a:pt x="169" y="163"/>
                  <a:pt x="171" y="166"/>
                </a:cubicBezTo>
                <a:cubicBezTo>
                  <a:pt x="166" y="165"/>
                  <a:pt x="166" y="165"/>
                  <a:pt x="166" y="165"/>
                </a:cubicBezTo>
                <a:cubicBezTo>
                  <a:pt x="166" y="169"/>
                  <a:pt x="166" y="169"/>
                  <a:pt x="166" y="169"/>
                </a:cubicBezTo>
                <a:cubicBezTo>
                  <a:pt x="162" y="165"/>
                  <a:pt x="162" y="165"/>
                  <a:pt x="162" y="165"/>
                </a:cubicBezTo>
                <a:cubicBezTo>
                  <a:pt x="163" y="163"/>
                  <a:pt x="163" y="163"/>
                  <a:pt x="163" y="163"/>
                </a:cubicBezTo>
                <a:cubicBezTo>
                  <a:pt x="158" y="163"/>
                  <a:pt x="158" y="163"/>
                  <a:pt x="158" y="163"/>
                </a:cubicBezTo>
                <a:cubicBezTo>
                  <a:pt x="159" y="159"/>
                  <a:pt x="159" y="159"/>
                  <a:pt x="159" y="159"/>
                </a:cubicBezTo>
                <a:cubicBezTo>
                  <a:pt x="151" y="166"/>
                  <a:pt x="151" y="166"/>
                  <a:pt x="151" y="166"/>
                </a:cubicBezTo>
                <a:cubicBezTo>
                  <a:pt x="148" y="160"/>
                  <a:pt x="148" y="160"/>
                  <a:pt x="148" y="160"/>
                </a:cubicBezTo>
                <a:cubicBezTo>
                  <a:pt x="148" y="173"/>
                  <a:pt x="148" y="173"/>
                  <a:pt x="148" y="173"/>
                </a:cubicBezTo>
                <a:cubicBezTo>
                  <a:pt x="159" y="175"/>
                  <a:pt x="145" y="179"/>
                  <a:pt x="147" y="185"/>
                </a:cubicBezTo>
                <a:cubicBezTo>
                  <a:pt x="140" y="185"/>
                  <a:pt x="140" y="185"/>
                  <a:pt x="140" y="185"/>
                </a:cubicBezTo>
                <a:cubicBezTo>
                  <a:pt x="140" y="186"/>
                  <a:pt x="140" y="186"/>
                  <a:pt x="140" y="186"/>
                </a:cubicBezTo>
                <a:cubicBezTo>
                  <a:pt x="133" y="182"/>
                  <a:pt x="133" y="182"/>
                  <a:pt x="133" y="182"/>
                </a:cubicBezTo>
                <a:cubicBezTo>
                  <a:pt x="139" y="188"/>
                  <a:pt x="131" y="192"/>
                  <a:pt x="133" y="196"/>
                </a:cubicBezTo>
                <a:cubicBezTo>
                  <a:pt x="124" y="202"/>
                  <a:pt x="124" y="202"/>
                  <a:pt x="124" y="202"/>
                </a:cubicBezTo>
                <a:cubicBezTo>
                  <a:pt x="126" y="206"/>
                  <a:pt x="126" y="206"/>
                  <a:pt x="126" y="206"/>
                </a:cubicBezTo>
                <a:cubicBezTo>
                  <a:pt x="126" y="207"/>
                  <a:pt x="125" y="207"/>
                  <a:pt x="124" y="207"/>
                </a:cubicBezTo>
                <a:cubicBezTo>
                  <a:pt x="123" y="207"/>
                  <a:pt x="123" y="207"/>
                  <a:pt x="122" y="207"/>
                </a:cubicBezTo>
                <a:cubicBezTo>
                  <a:pt x="122" y="207"/>
                  <a:pt x="121" y="207"/>
                  <a:pt x="121" y="207"/>
                </a:cubicBezTo>
                <a:cubicBezTo>
                  <a:pt x="120" y="207"/>
                  <a:pt x="120" y="207"/>
                  <a:pt x="120" y="207"/>
                </a:cubicBezTo>
                <a:cubicBezTo>
                  <a:pt x="118" y="206"/>
                  <a:pt x="118" y="204"/>
                  <a:pt x="118" y="202"/>
                </a:cubicBezTo>
                <a:cubicBezTo>
                  <a:pt x="114" y="207"/>
                  <a:pt x="114" y="207"/>
                  <a:pt x="114" y="207"/>
                </a:cubicBezTo>
                <a:cubicBezTo>
                  <a:pt x="118" y="200"/>
                  <a:pt x="106" y="202"/>
                  <a:pt x="106" y="196"/>
                </a:cubicBezTo>
                <a:cubicBezTo>
                  <a:pt x="105" y="198"/>
                  <a:pt x="105" y="198"/>
                  <a:pt x="105" y="198"/>
                </a:cubicBezTo>
                <a:cubicBezTo>
                  <a:pt x="102" y="195"/>
                  <a:pt x="102" y="195"/>
                  <a:pt x="102" y="195"/>
                </a:cubicBezTo>
                <a:cubicBezTo>
                  <a:pt x="104" y="194"/>
                  <a:pt x="102" y="191"/>
                  <a:pt x="103" y="189"/>
                </a:cubicBezTo>
                <a:cubicBezTo>
                  <a:pt x="95" y="196"/>
                  <a:pt x="107" y="204"/>
                  <a:pt x="103" y="211"/>
                </a:cubicBezTo>
                <a:cubicBezTo>
                  <a:pt x="95" y="201"/>
                  <a:pt x="95" y="201"/>
                  <a:pt x="95" y="201"/>
                </a:cubicBezTo>
                <a:cubicBezTo>
                  <a:pt x="98" y="207"/>
                  <a:pt x="98" y="207"/>
                  <a:pt x="98" y="207"/>
                </a:cubicBezTo>
                <a:cubicBezTo>
                  <a:pt x="94" y="210"/>
                  <a:pt x="94" y="210"/>
                  <a:pt x="94" y="210"/>
                </a:cubicBezTo>
                <a:cubicBezTo>
                  <a:pt x="94" y="215"/>
                  <a:pt x="98" y="215"/>
                  <a:pt x="102" y="217"/>
                </a:cubicBezTo>
                <a:cubicBezTo>
                  <a:pt x="90" y="218"/>
                  <a:pt x="90" y="218"/>
                  <a:pt x="90" y="218"/>
                </a:cubicBezTo>
                <a:cubicBezTo>
                  <a:pt x="90" y="220"/>
                  <a:pt x="91" y="220"/>
                  <a:pt x="91" y="220"/>
                </a:cubicBezTo>
                <a:cubicBezTo>
                  <a:pt x="92" y="220"/>
                  <a:pt x="92" y="220"/>
                  <a:pt x="93" y="220"/>
                </a:cubicBezTo>
                <a:cubicBezTo>
                  <a:pt x="93" y="219"/>
                  <a:pt x="94" y="219"/>
                  <a:pt x="94" y="219"/>
                </a:cubicBezTo>
                <a:cubicBezTo>
                  <a:pt x="95" y="219"/>
                  <a:pt x="96" y="220"/>
                  <a:pt x="96" y="222"/>
                </a:cubicBezTo>
                <a:cubicBezTo>
                  <a:pt x="95" y="223"/>
                  <a:pt x="94" y="224"/>
                  <a:pt x="93" y="224"/>
                </a:cubicBezTo>
                <a:cubicBezTo>
                  <a:pt x="92" y="224"/>
                  <a:pt x="92" y="224"/>
                  <a:pt x="92" y="224"/>
                </a:cubicBezTo>
                <a:cubicBezTo>
                  <a:pt x="93" y="225"/>
                  <a:pt x="94" y="228"/>
                  <a:pt x="95" y="230"/>
                </a:cubicBezTo>
                <a:cubicBezTo>
                  <a:pt x="95" y="230"/>
                  <a:pt x="95" y="230"/>
                  <a:pt x="94" y="230"/>
                </a:cubicBezTo>
                <a:cubicBezTo>
                  <a:pt x="92" y="230"/>
                  <a:pt x="87" y="227"/>
                  <a:pt x="85" y="224"/>
                </a:cubicBezTo>
                <a:cubicBezTo>
                  <a:pt x="85" y="220"/>
                  <a:pt x="85" y="220"/>
                  <a:pt x="85" y="220"/>
                </a:cubicBezTo>
                <a:cubicBezTo>
                  <a:pt x="83" y="220"/>
                  <a:pt x="83" y="220"/>
                  <a:pt x="83" y="220"/>
                </a:cubicBezTo>
                <a:cubicBezTo>
                  <a:pt x="84" y="215"/>
                  <a:pt x="84" y="215"/>
                  <a:pt x="84" y="215"/>
                </a:cubicBezTo>
                <a:cubicBezTo>
                  <a:pt x="80" y="214"/>
                  <a:pt x="78" y="211"/>
                  <a:pt x="73" y="211"/>
                </a:cubicBezTo>
                <a:cubicBezTo>
                  <a:pt x="72" y="211"/>
                  <a:pt x="71" y="211"/>
                  <a:pt x="70" y="211"/>
                </a:cubicBezTo>
                <a:cubicBezTo>
                  <a:pt x="70" y="215"/>
                  <a:pt x="70" y="215"/>
                  <a:pt x="70" y="215"/>
                </a:cubicBezTo>
                <a:cubicBezTo>
                  <a:pt x="79" y="215"/>
                  <a:pt x="79" y="215"/>
                  <a:pt x="79" y="215"/>
                </a:cubicBezTo>
                <a:cubicBezTo>
                  <a:pt x="77" y="223"/>
                  <a:pt x="77" y="223"/>
                  <a:pt x="77" y="223"/>
                </a:cubicBezTo>
                <a:cubicBezTo>
                  <a:pt x="80" y="220"/>
                  <a:pt x="80" y="220"/>
                  <a:pt x="80" y="220"/>
                </a:cubicBezTo>
                <a:cubicBezTo>
                  <a:pt x="81" y="223"/>
                  <a:pt x="86" y="222"/>
                  <a:pt x="84" y="228"/>
                </a:cubicBezTo>
                <a:cubicBezTo>
                  <a:pt x="76" y="234"/>
                  <a:pt x="76" y="234"/>
                  <a:pt x="76" y="234"/>
                </a:cubicBezTo>
                <a:cubicBezTo>
                  <a:pt x="77" y="234"/>
                  <a:pt x="82" y="253"/>
                  <a:pt x="85" y="254"/>
                </a:cubicBezTo>
                <a:cubicBezTo>
                  <a:pt x="81" y="262"/>
                  <a:pt x="81" y="262"/>
                  <a:pt x="81" y="262"/>
                </a:cubicBezTo>
                <a:cubicBezTo>
                  <a:pt x="79" y="259"/>
                  <a:pt x="79" y="259"/>
                  <a:pt x="79" y="259"/>
                </a:cubicBezTo>
                <a:cubicBezTo>
                  <a:pt x="80" y="265"/>
                  <a:pt x="71" y="265"/>
                  <a:pt x="76" y="271"/>
                </a:cubicBezTo>
                <a:cubicBezTo>
                  <a:pt x="75" y="272"/>
                  <a:pt x="75" y="272"/>
                  <a:pt x="74" y="272"/>
                </a:cubicBezTo>
                <a:cubicBezTo>
                  <a:pt x="73" y="272"/>
                  <a:pt x="73" y="272"/>
                  <a:pt x="72" y="272"/>
                </a:cubicBezTo>
                <a:cubicBezTo>
                  <a:pt x="69" y="271"/>
                  <a:pt x="71" y="268"/>
                  <a:pt x="70" y="267"/>
                </a:cubicBezTo>
                <a:cubicBezTo>
                  <a:pt x="70" y="267"/>
                  <a:pt x="69" y="266"/>
                  <a:pt x="69" y="266"/>
                </a:cubicBezTo>
                <a:cubicBezTo>
                  <a:pt x="68" y="266"/>
                  <a:pt x="67" y="267"/>
                  <a:pt x="66" y="268"/>
                </a:cubicBezTo>
                <a:cubicBezTo>
                  <a:pt x="73" y="268"/>
                  <a:pt x="69" y="275"/>
                  <a:pt x="68" y="279"/>
                </a:cubicBezTo>
                <a:cubicBezTo>
                  <a:pt x="64" y="274"/>
                  <a:pt x="64" y="274"/>
                  <a:pt x="64" y="274"/>
                </a:cubicBezTo>
                <a:cubicBezTo>
                  <a:pt x="65" y="286"/>
                  <a:pt x="65" y="286"/>
                  <a:pt x="65" y="286"/>
                </a:cubicBezTo>
                <a:cubicBezTo>
                  <a:pt x="65" y="286"/>
                  <a:pt x="64" y="286"/>
                  <a:pt x="64" y="286"/>
                </a:cubicBezTo>
                <a:cubicBezTo>
                  <a:pt x="63" y="286"/>
                  <a:pt x="62" y="286"/>
                  <a:pt x="61" y="286"/>
                </a:cubicBezTo>
                <a:cubicBezTo>
                  <a:pt x="60" y="286"/>
                  <a:pt x="59" y="286"/>
                  <a:pt x="58" y="286"/>
                </a:cubicBezTo>
                <a:cubicBezTo>
                  <a:pt x="54" y="286"/>
                  <a:pt x="51" y="285"/>
                  <a:pt x="50" y="281"/>
                </a:cubicBezTo>
                <a:cubicBezTo>
                  <a:pt x="50" y="284"/>
                  <a:pt x="50" y="284"/>
                  <a:pt x="50" y="284"/>
                </a:cubicBezTo>
                <a:cubicBezTo>
                  <a:pt x="51" y="284"/>
                  <a:pt x="51" y="284"/>
                  <a:pt x="51" y="284"/>
                </a:cubicBezTo>
                <a:cubicBezTo>
                  <a:pt x="49" y="292"/>
                  <a:pt x="49" y="292"/>
                  <a:pt x="49" y="292"/>
                </a:cubicBezTo>
                <a:cubicBezTo>
                  <a:pt x="56" y="294"/>
                  <a:pt x="56" y="294"/>
                  <a:pt x="56" y="294"/>
                </a:cubicBezTo>
                <a:cubicBezTo>
                  <a:pt x="55" y="299"/>
                  <a:pt x="50" y="302"/>
                  <a:pt x="51" y="308"/>
                </a:cubicBezTo>
                <a:cubicBezTo>
                  <a:pt x="52" y="308"/>
                  <a:pt x="53" y="307"/>
                  <a:pt x="54" y="307"/>
                </a:cubicBezTo>
                <a:cubicBezTo>
                  <a:pt x="54" y="307"/>
                  <a:pt x="54" y="307"/>
                  <a:pt x="54" y="307"/>
                </a:cubicBezTo>
                <a:cubicBezTo>
                  <a:pt x="52" y="313"/>
                  <a:pt x="52" y="318"/>
                  <a:pt x="49" y="326"/>
                </a:cubicBezTo>
                <a:cubicBezTo>
                  <a:pt x="48" y="327"/>
                  <a:pt x="47" y="327"/>
                  <a:pt x="47" y="327"/>
                </a:cubicBezTo>
                <a:cubicBezTo>
                  <a:pt x="43" y="327"/>
                  <a:pt x="44" y="321"/>
                  <a:pt x="43" y="320"/>
                </a:cubicBezTo>
                <a:cubicBezTo>
                  <a:pt x="42" y="323"/>
                  <a:pt x="31" y="325"/>
                  <a:pt x="35" y="332"/>
                </a:cubicBezTo>
                <a:cubicBezTo>
                  <a:pt x="41" y="336"/>
                  <a:pt x="41" y="341"/>
                  <a:pt x="41" y="347"/>
                </a:cubicBezTo>
                <a:cubicBezTo>
                  <a:pt x="34" y="347"/>
                  <a:pt x="34" y="347"/>
                  <a:pt x="34" y="347"/>
                </a:cubicBezTo>
                <a:cubicBezTo>
                  <a:pt x="34" y="347"/>
                  <a:pt x="35" y="347"/>
                  <a:pt x="35" y="348"/>
                </a:cubicBezTo>
                <a:cubicBezTo>
                  <a:pt x="34" y="350"/>
                  <a:pt x="33" y="351"/>
                  <a:pt x="31" y="351"/>
                </a:cubicBezTo>
                <a:cubicBezTo>
                  <a:pt x="30" y="351"/>
                  <a:pt x="29" y="351"/>
                  <a:pt x="28" y="350"/>
                </a:cubicBezTo>
                <a:cubicBezTo>
                  <a:pt x="27" y="350"/>
                  <a:pt x="27" y="349"/>
                  <a:pt x="26" y="349"/>
                </a:cubicBezTo>
                <a:cubicBezTo>
                  <a:pt x="25" y="349"/>
                  <a:pt x="25" y="350"/>
                  <a:pt x="24" y="351"/>
                </a:cubicBezTo>
                <a:cubicBezTo>
                  <a:pt x="26" y="352"/>
                  <a:pt x="26" y="352"/>
                  <a:pt x="26" y="352"/>
                </a:cubicBezTo>
                <a:cubicBezTo>
                  <a:pt x="16" y="354"/>
                  <a:pt x="16" y="354"/>
                  <a:pt x="16" y="354"/>
                </a:cubicBezTo>
                <a:cubicBezTo>
                  <a:pt x="19" y="358"/>
                  <a:pt x="19" y="358"/>
                  <a:pt x="19" y="358"/>
                </a:cubicBezTo>
                <a:cubicBezTo>
                  <a:pt x="14" y="360"/>
                  <a:pt x="14" y="368"/>
                  <a:pt x="10" y="368"/>
                </a:cubicBezTo>
                <a:cubicBezTo>
                  <a:pt x="9" y="368"/>
                  <a:pt x="8" y="368"/>
                  <a:pt x="6" y="367"/>
                </a:cubicBezTo>
                <a:cubicBezTo>
                  <a:pt x="6" y="370"/>
                  <a:pt x="6" y="370"/>
                  <a:pt x="6" y="370"/>
                </a:cubicBezTo>
                <a:cubicBezTo>
                  <a:pt x="8" y="368"/>
                  <a:pt x="9" y="368"/>
                  <a:pt x="11" y="368"/>
                </a:cubicBezTo>
                <a:cubicBezTo>
                  <a:pt x="13" y="378"/>
                  <a:pt x="1" y="384"/>
                  <a:pt x="5" y="390"/>
                </a:cubicBezTo>
                <a:cubicBezTo>
                  <a:pt x="6" y="389"/>
                  <a:pt x="6" y="389"/>
                  <a:pt x="6" y="389"/>
                </a:cubicBezTo>
                <a:cubicBezTo>
                  <a:pt x="9" y="390"/>
                  <a:pt x="8" y="393"/>
                  <a:pt x="8" y="395"/>
                </a:cubicBezTo>
                <a:cubicBezTo>
                  <a:pt x="4" y="399"/>
                  <a:pt x="4" y="399"/>
                  <a:pt x="4" y="399"/>
                </a:cubicBezTo>
                <a:cubicBezTo>
                  <a:pt x="4" y="399"/>
                  <a:pt x="3" y="398"/>
                  <a:pt x="3" y="398"/>
                </a:cubicBezTo>
                <a:cubicBezTo>
                  <a:pt x="5" y="401"/>
                  <a:pt x="2" y="405"/>
                  <a:pt x="4" y="405"/>
                </a:cubicBezTo>
                <a:cubicBezTo>
                  <a:pt x="4" y="405"/>
                  <a:pt x="5" y="404"/>
                  <a:pt x="6" y="403"/>
                </a:cubicBezTo>
                <a:cubicBezTo>
                  <a:pt x="13" y="408"/>
                  <a:pt x="0" y="412"/>
                  <a:pt x="6" y="412"/>
                </a:cubicBezTo>
                <a:cubicBezTo>
                  <a:pt x="12" y="408"/>
                  <a:pt x="12" y="408"/>
                  <a:pt x="12" y="408"/>
                </a:cubicBezTo>
                <a:cubicBezTo>
                  <a:pt x="10" y="405"/>
                  <a:pt x="10" y="400"/>
                  <a:pt x="5" y="399"/>
                </a:cubicBezTo>
                <a:cubicBezTo>
                  <a:pt x="9" y="396"/>
                  <a:pt x="9" y="396"/>
                  <a:pt x="9" y="396"/>
                </a:cubicBezTo>
                <a:cubicBezTo>
                  <a:pt x="16" y="399"/>
                  <a:pt x="16" y="410"/>
                  <a:pt x="19" y="413"/>
                </a:cubicBezTo>
                <a:cubicBezTo>
                  <a:pt x="17" y="416"/>
                  <a:pt x="18" y="419"/>
                  <a:pt x="15" y="421"/>
                </a:cubicBezTo>
                <a:cubicBezTo>
                  <a:pt x="20" y="428"/>
                  <a:pt x="16" y="432"/>
                  <a:pt x="21" y="438"/>
                </a:cubicBezTo>
                <a:cubicBezTo>
                  <a:pt x="19" y="438"/>
                  <a:pt x="17" y="437"/>
                  <a:pt x="16" y="437"/>
                </a:cubicBezTo>
                <a:cubicBezTo>
                  <a:pt x="15" y="437"/>
                  <a:pt x="13" y="438"/>
                  <a:pt x="12" y="440"/>
                </a:cubicBezTo>
                <a:cubicBezTo>
                  <a:pt x="10" y="448"/>
                  <a:pt x="34" y="452"/>
                  <a:pt x="17" y="461"/>
                </a:cubicBezTo>
                <a:cubicBezTo>
                  <a:pt x="15" y="460"/>
                  <a:pt x="16" y="456"/>
                  <a:pt x="17" y="455"/>
                </a:cubicBezTo>
                <a:cubicBezTo>
                  <a:pt x="9" y="463"/>
                  <a:pt x="28" y="466"/>
                  <a:pt x="17" y="475"/>
                </a:cubicBezTo>
                <a:cubicBezTo>
                  <a:pt x="14" y="468"/>
                  <a:pt x="14" y="468"/>
                  <a:pt x="14" y="468"/>
                </a:cubicBezTo>
                <a:cubicBezTo>
                  <a:pt x="17" y="474"/>
                  <a:pt x="12" y="474"/>
                  <a:pt x="7" y="474"/>
                </a:cubicBezTo>
                <a:cubicBezTo>
                  <a:pt x="6" y="474"/>
                  <a:pt x="6" y="474"/>
                  <a:pt x="6" y="474"/>
                </a:cubicBezTo>
                <a:cubicBezTo>
                  <a:pt x="6" y="474"/>
                  <a:pt x="5" y="474"/>
                  <a:pt x="5" y="474"/>
                </a:cubicBezTo>
                <a:cubicBezTo>
                  <a:pt x="3" y="474"/>
                  <a:pt x="1" y="474"/>
                  <a:pt x="0" y="475"/>
                </a:cubicBezTo>
                <a:cubicBezTo>
                  <a:pt x="1" y="477"/>
                  <a:pt x="1" y="479"/>
                  <a:pt x="4" y="479"/>
                </a:cubicBezTo>
                <a:cubicBezTo>
                  <a:pt x="4" y="479"/>
                  <a:pt x="5" y="479"/>
                  <a:pt x="5" y="479"/>
                </a:cubicBezTo>
                <a:cubicBezTo>
                  <a:pt x="5" y="484"/>
                  <a:pt x="5" y="484"/>
                  <a:pt x="5" y="484"/>
                </a:cubicBezTo>
                <a:cubicBezTo>
                  <a:pt x="8" y="481"/>
                  <a:pt x="10" y="480"/>
                  <a:pt x="11" y="480"/>
                </a:cubicBezTo>
                <a:cubicBezTo>
                  <a:pt x="13" y="480"/>
                  <a:pt x="14" y="482"/>
                  <a:pt x="16" y="483"/>
                </a:cubicBezTo>
                <a:cubicBezTo>
                  <a:pt x="17" y="485"/>
                  <a:pt x="19" y="486"/>
                  <a:pt x="22" y="486"/>
                </a:cubicBezTo>
                <a:cubicBezTo>
                  <a:pt x="23" y="486"/>
                  <a:pt x="23" y="486"/>
                  <a:pt x="24" y="486"/>
                </a:cubicBezTo>
                <a:cubicBezTo>
                  <a:pt x="24" y="489"/>
                  <a:pt x="24" y="489"/>
                  <a:pt x="24" y="489"/>
                </a:cubicBezTo>
                <a:cubicBezTo>
                  <a:pt x="23" y="489"/>
                  <a:pt x="21" y="490"/>
                  <a:pt x="19" y="490"/>
                </a:cubicBezTo>
                <a:cubicBezTo>
                  <a:pt x="16" y="490"/>
                  <a:pt x="14" y="489"/>
                  <a:pt x="13" y="485"/>
                </a:cubicBezTo>
                <a:cubicBezTo>
                  <a:pt x="5" y="491"/>
                  <a:pt x="5" y="491"/>
                  <a:pt x="5" y="491"/>
                </a:cubicBezTo>
                <a:cubicBezTo>
                  <a:pt x="7" y="490"/>
                  <a:pt x="9" y="489"/>
                  <a:pt x="11" y="489"/>
                </a:cubicBezTo>
                <a:cubicBezTo>
                  <a:pt x="12" y="489"/>
                  <a:pt x="14" y="489"/>
                  <a:pt x="15" y="491"/>
                </a:cubicBezTo>
                <a:cubicBezTo>
                  <a:pt x="14" y="492"/>
                  <a:pt x="14" y="492"/>
                  <a:pt x="14" y="492"/>
                </a:cubicBezTo>
                <a:cubicBezTo>
                  <a:pt x="17" y="492"/>
                  <a:pt x="24" y="494"/>
                  <a:pt x="24" y="501"/>
                </a:cubicBezTo>
                <a:cubicBezTo>
                  <a:pt x="25" y="500"/>
                  <a:pt x="26" y="499"/>
                  <a:pt x="26" y="499"/>
                </a:cubicBezTo>
                <a:cubicBezTo>
                  <a:pt x="27" y="499"/>
                  <a:pt x="27" y="499"/>
                  <a:pt x="27" y="500"/>
                </a:cubicBezTo>
                <a:cubicBezTo>
                  <a:pt x="31" y="504"/>
                  <a:pt x="31" y="504"/>
                  <a:pt x="31" y="504"/>
                </a:cubicBezTo>
                <a:cubicBezTo>
                  <a:pt x="31" y="504"/>
                  <a:pt x="29" y="505"/>
                  <a:pt x="30" y="507"/>
                </a:cubicBezTo>
                <a:cubicBezTo>
                  <a:pt x="32" y="509"/>
                  <a:pt x="32" y="509"/>
                  <a:pt x="32" y="509"/>
                </a:cubicBezTo>
                <a:cubicBezTo>
                  <a:pt x="32" y="511"/>
                  <a:pt x="30" y="511"/>
                  <a:pt x="28" y="511"/>
                </a:cubicBezTo>
                <a:cubicBezTo>
                  <a:pt x="28" y="514"/>
                  <a:pt x="28" y="514"/>
                  <a:pt x="28" y="514"/>
                </a:cubicBezTo>
                <a:cubicBezTo>
                  <a:pt x="30" y="514"/>
                  <a:pt x="30" y="514"/>
                  <a:pt x="30" y="514"/>
                </a:cubicBezTo>
                <a:cubicBezTo>
                  <a:pt x="27" y="519"/>
                  <a:pt x="27" y="519"/>
                  <a:pt x="27" y="519"/>
                </a:cubicBezTo>
                <a:cubicBezTo>
                  <a:pt x="27" y="519"/>
                  <a:pt x="27" y="519"/>
                  <a:pt x="28" y="519"/>
                </a:cubicBezTo>
                <a:cubicBezTo>
                  <a:pt x="30" y="519"/>
                  <a:pt x="32" y="520"/>
                  <a:pt x="34" y="523"/>
                </a:cubicBezTo>
                <a:cubicBezTo>
                  <a:pt x="35" y="526"/>
                  <a:pt x="32" y="527"/>
                  <a:pt x="31" y="530"/>
                </a:cubicBezTo>
                <a:cubicBezTo>
                  <a:pt x="28" y="530"/>
                  <a:pt x="28" y="530"/>
                  <a:pt x="28" y="530"/>
                </a:cubicBezTo>
                <a:cubicBezTo>
                  <a:pt x="28" y="525"/>
                  <a:pt x="28" y="525"/>
                  <a:pt x="28" y="525"/>
                </a:cubicBezTo>
                <a:cubicBezTo>
                  <a:pt x="26" y="533"/>
                  <a:pt x="14" y="548"/>
                  <a:pt x="28" y="550"/>
                </a:cubicBezTo>
                <a:cubicBezTo>
                  <a:pt x="28" y="554"/>
                  <a:pt x="29" y="558"/>
                  <a:pt x="27" y="561"/>
                </a:cubicBezTo>
                <a:cubicBezTo>
                  <a:pt x="25" y="559"/>
                  <a:pt x="24" y="558"/>
                  <a:pt x="24" y="554"/>
                </a:cubicBezTo>
                <a:cubicBezTo>
                  <a:pt x="19" y="560"/>
                  <a:pt x="19" y="560"/>
                  <a:pt x="19" y="560"/>
                </a:cubicBezTo>
                <a:cubicBezTo>
                  <a:pt x="27" y="562"/>
                  <a:pt x="27" y="562"/>
                  <a:pt x="27" y="562"/>
                </a:cubicBezTo>
                <a:cubicBezTo>
                  <a:pt x="23" y="569"/>
                  <a:pt x="23" y="569"/>
                  <a:pt x="23" y="569"/>
                </a:cubicBezTo>
                <a:cubicBezTo>
                  <a:pt x="26" y="566"/>
                  <a:pt x="26" y="566"/>
                  <a:pt x="26" y="566"/>
                </a:cubicBezTo>
                <a:cubicBezTo>
                  <a:pt x="31" y="580"/>
                  <a:pt x="31" y="580"/>
                  <a:pt x="31" y="580"/>
                </a:cubicBezTo>
                <a:cubicBezTo>
                  <a:pt x="32" y="579"/>
                  <a:pt x="33" y="578"/>
                  <a:pt x="35" y="578"/>
                </a:cubicBezTo>
                <a:cubicBezTo>
                  <a:pt x="37" y="578"/>
                  <a:pt x="39" y="579"/>
                  <a:pt x="39" y="581"/>
                </a:cubicBezTo>
                <a:cubicBezTo>
                  <a:pt x="40" y="582"/>
                  <a:pt x="40" y="582"/>
                  <a:pt x="40" y="582"/>
                </a:cubicBezTo>
                <a:cubicBezTo>
                  <a:pt x="39" y="580"/>
                  <a:pt x="38" y="574"/>
                  <a:pt x="41" y="570"/>
                </a:cubicBezTo>
                <a:cubicBezTo>
                  <a:pt x="45" y="573"/>
                  <a:pt x="43" y="582"/>
                  <a:pt x="47" y="585"/>
                </a:cubicBezTo>
                <a:cubicBezTo>
                  <a:pt x="42" y="588"/>
                  <a:pt x="42" y="588"/>
                  <a:pt x="42" y="588"/>
                </a:cubicBezTo>
                <a:cubicBezTo>
                  <a:pt x="42" y="588"/>
                  <a:pt x="43" y="588"/>
                  <a:pt x="43" y="588"/>
                </a:cubicBezTo>
                <a:cubicBezTo>
                  <a:pt x="45" y="588"/>
                  <a:pt x="45" y="590"/>
                  <a:pt x="44" y="591"/>
                </a:cubicBezTo>
                <a:cubicBezTo>
                  <a:pt x="44" y="593"/>
                  <a:pt x="43" y="594"/>
                  <a:pt x="44" y="594"/>
                </a:cubicBezTo>
                <a:cubicBezTo>
                  <a:pt x="45" y="594"/>
                  <a:pt x="45" y="594"/>
                  <a:pt x="46" y="594"/>
                </a:cubicBezTo>
                <a:cubicBezTo>
                  <a:pt x="44" y="598"/>
                  <a:pt x="48" y="606"/>
                  <a:pt x="52" y="606"/>
                </a:cubicBezTo>
                <a:cubicBezTo>
                  <a:pt x="52" y="606"/>
                  <a:pt x="53" y="606"/>
                  <a:pt x="53" y="606"/>
                </a:cubicBezTo>
                <a:cubicBezTo>
                  <a:pt x="49" y="600"/>
                  <a:pt x="49" y="600"/>
                  <a:pt x="49" y="600"/>
                </a:cubicBezTo>
                <a:cubicBezTo>
                  <a:pt x="57" y="599"/>
                  <a:pt x="51" y="588"/>
                  <a:pt x="52" y="588"/>
                </a:cubicBezTo>
                <a:cubicBezTo>
                  <a:pt x="53" y="588"/>
                  <a:pt x="54" y="589"/>
                  <a:pt x="57" y="593"/>
                </a:cubicBezTo>
                <a:cubicBezTo>
                  <a:pt x="55" y="595"/>
                  <a:pt x="55" y="598"/>
                  <a:pt x="58" y="600"/>
                </a:cubicBezTo>
                <a:cubicBezTo>
                  <a:pt x="54" y="602"/>
                  <a:pt x="63" y="613"/>
                  <a:pt x="55" y="613"/>
                </a:cubicBezTo>
                <a:cubicBezTo>
                  <a:pt x="54" y="613"/>
                  <a:pt x="53" y="613"/>
                  <a:pt x="51" y="613"/>
                </a:cubicBezTo>
                <a:cubicBezTo>
                  <a:pt x="53" y="614"/>
                  <a:pt x="55" y="614"/>
                  <a:pt x="57" y="614"/>
                </a:cubicBezTo>
                <a:cubicBezTo>
                  <a:pt x="58" y="614"/>
                  <a:pt x="59" y="614"/>
                  <a:pt x="60" y="614"/>
                </a:cubicBezTo>
                <a:cubicBezTo>
                  <a:pt x="61" y="614"/>
                  <a:pt x="62" y="614"/>
                  <a:pt x="62" y="614"/>
                </a:cubicBezTo>
                <a:cubicBezTo>
                  <a:pt x="66" y="614"/>
                  <a:pt x="69" y="615"/>
                  <a:pt x="66" y="620"/>
                </a:cubicBezTo>
                <a:cubicBezTo>
                  <a:pt x="60" y="628"/>
                  <a:pt x="60" y="628"/>
                  <a:pt x="60" y="628"/>
                </a:cubicBezTo>
                <a:cubicBezTo>
                  <a:pt x="62" y="630"/>
                  <a:pt x="62" y="630"/>
                  <a:pt x="62" y="630"/>
                </a:cubicBezTo>
                <a:cubicBezTo>
                  <a:pt x="61" y="632"/>
                  <a:pt x="61" y="632"/>
                  <a:pt x="61" y="632"/>
                </a:cubicBezTo>
                <a:cubicBezTo>
                  <a:pt x="62" y="632"/>
                  <a:pt x="63" y="631"/>
                  <a:pt x="65" y="631"/>
                </a:cubicBezTo>
                <a:cubicBezTo>
                  <a:pt x="67" y="631"/>
                  <a:pt x="69" y="632"/>
                  <a:pt x="69" y="636"/>
                </a:cubicBezTo>
                <a:cubicBezTo>
                  <a:pt x="62" y="636"/>
                  <a:pt x="62" y="636"/>
                  <a:pt x="62" y="636"/>
                </a:cubicBezTo>
                <a:cubicBezTo>
                  <a:pt x="63" y="637"/>
                  <a:pt x="67" y="640"/>
                  <a:pt x="64" y="642"/>
                </a:cubicBezTo>
                <a:cubicBezTo>
                  <a:pt x="61" y="642"/>
                  <a:pt x="61" y="642"/>
                  <a:pt x="61" y="642"/>
                </a:cubicBezTo>
                <a:cubicBezTo>
                  <a:pt x="69" y="649"/>
                  <a:pt x="69" y="649"/>
                  <a:pt x="69" y="649"/>
                </a:cubicBezTo>
                <a:cubicBezTo>
                  <a:pt x="69" y="648"/>
                  <a:pt x="70" y="648"/>
                  <a:pt x="70" y="646"/>
                </a:cubicBezTo>
                <a:cubicBezTo>
                  <a:pt x="69" y="651"/>
                  <a:pt x="80" y="654"/>
                  <a:pt x="76" y="662"/>
                </a:cubicBezTo>
                <a:cubicBezTo>
                  <a:pt x="81" y="660"/>
                  <a:pt x="81" y="660"/>
                  <a:pt x="81" y="660"/>
                </a:cubicBezTo>
                <a:cubicBezTo>
                  <a:pt x="84" y="662"/>
                  <a:pt x="82" y="665"/>
                  <a:pt x="83" y="668"/>
                </a:cubicBezTo>
                <a:cubicBezTo>
                  <a:pt x="83" y="668"/>
                  <a:pt x="84" y="668"/>
                  <a:pt x="84" y="668"/>
                </a:cubicBezTo>
                <a:cubicBezTo>
                  <a:pt x="85" y="668"/>
                  <a:pt x="86" y="669"/>
                  <a:pt x="87" y="670"/>
                </a:cubicBezTo>
                <a:cubicBezTo>
                  <a:pt x="87" y="672"/>
                  <a:pt x="86" y="673"/>
                  <a:pt x="85" y="673"/>
                </a:cubicBezTo>
                <a:cubicBezTo>
                  <a:pt x="85" y="673"/>
                  <a:pt x="85" y="673"/>
                  <a:pt x="85" y="673"/>
                </a:cubicBezTo>
                <a:cubicBezTo>
                  <a:pt x="89" y="675"/>
                  <a:pt x="91" y="682"/>
                  <a:pt x="94" y="686"/>
                </a:cubicBezTo>
                <a:cubicBezTo>
                  <a:pt x="96" y="681"/>
                  <a:pt x="98" y="678"/>
                  <a:pt x="102" y="678"/>
                </a:cubicBezTo>
                <a:cubicBezTo>
                  <a:pt x="102" y="678"/>
                  <a:pt x="104" y="678"/>
                  <a:pt x="105" y="678"/>
                </a:cubicBezTo>
                <a:cubicBezTo>
                  <a:pt x="108" y="682"/>
                  <a:pt x="103" y="690"/>
                  <a:pt x="109" y="692"/>
                </a:cubicBezTo>
                <a:cubicBezTo>
                  <a:pt x="115" y="693"/>
                  <a:pt x="115" y="693"/>
                  <a:pt x="115" y="693"/>
                </a:cubicBezTo>
                <a:cubicBezTo>
                  <a:pt x="112" y="702"/>
                  <a:pt x="120" y="702"/>
                  <a:pt x="125" y="710"/>
                </a:cubicBezTo>
                <a:cubicBezTo>
                  <a:pt x="147" y="717"/>
                  <a:pt x="147" y="717"/>
                  <a:pt x="147" y="717"/>
                </a:cubicBezTo>
                <a:cubicBezTo>
                  <a:pt x="145" y="721"/>
                  <a:pt x="143" y="726"/>
                  <a:pt x="137" y="726"/>
                </a:cubicBezTo>
                <a:cubicBezTo>
                  <a:pt x="136" y="726"/>
                  <a:pt x="135" y="725"/>
                  <a:pt x="134" y="725"/>
                </a:cubicBezTo>
                <a:cubicBezTo>
                  <a:pt x="138" y="729"/>
                  <a:pt x="142" y="735"/>
                  <a:pt x="146" y="735"/>
                </a:cubicBezTo>
                <a:cubicBezTo>
                  <a:pt x="146" y="735"/>
                  <a:pt x="147" y="735"/>
                  <a:pt x="147" y="735"/>
                </a:cubicBezTo>
                <a:cubicBezTo>
                  <a:pt x="139" y="728"/>
                  <a:pt x="139" y="728"/>
                  <a:pt x="139" y="728"/>
                </a:cubicBezTo>
                <a:cubicBezTo>
                  <a:pt x="139" y="726"/>
                  <a:pt x="141" y="725"/>
                  <a:pt x="142" y="725"/>
                </a:cubicBezTo>
                <a:cubicBezTo>
                  <a:pt x="144" y="725"/>
                  <a:pt x="146" y="726"/>
                  <a:pt x="147" y="728"/>
                </a:cubicBezTo>
                <a:cubicBezTo>
                  <a:pt x="151" y="737"/>
                  <a:pt x="151" y="737"/>
                  <a:pt x="151" y="737"/>
                </a:cubicBezTo>
                <a:cubicBezTo>
                  <a:pt x="153" y="735"/>
                  <a:pt x="156" y="736"/>
                  <a:pt x="158" y="734"/>
                </a:cubicBezTo>
                <a:cubicBezTo>
                  <a:pt x="158" y="734"/>
                  <a:pt x="159" y="736"/>
                  <a:pt x="159" y="737"/>
                </a:cubicBezTo>
                <a:cubicBezTo>
                  <a:pt x="158" y="738"/>
                  <a:pt x="158" y="738"/>
                  <a:pt x="157" y="738"/>
                </a:cubicBezTo>
                <a:cubicBezTo>
                  <a:pt x="156" y="738"/>
                  <a:pt x="155" y="738"/>
                  <a:pt x="155" y="738"/>
                </a:cubicBezTo>
                <a:cubicBezTo>
                  <a:pt x="158" y="744"/>
                  <a:pt x="158" y="744"/>
                  <a:pt x="158" y="744"/>
                </a:cubicBezTo>
                <a:cubicBezTo>
                  <a:pt x="162" y="739"/>
                  <a:pt x="162" y="739"/>
                  <a:pt x="162" y="739"/>
                </a:cubicBezTo>
                <a:cubicBezTo>
                  <a:pt x="166" y="742"/>
                  <a:pt x="163" y="749"/>
                  <a:pt x="167" y="749"/>
                </a:cubicBezTo>
                <a:cubicBezTo>
                  <a:pt x="167" y="749"/>
                  <a:pt x="168" y="749"/>
                  <a:pt x="169" y="749"/>
                </a:cubicBezTo>
                <a:cubicBezTo>
                  <a:pt x="169" y="754"/>
                  <a:pt x="169" y="754"/>
                  <a:pt x="169" y="754"/>
                </a:cubicBezTo>
                <a:cubicBezTo>
                  <a:pt x="171" y="754"/>
                  <a:pt x="173" y="753"/>
                  <a:pt x="176" y="753"/>
                </a:cubicBezTo>
                <a:cubicBezTo>
                  <a:pt x="178" y="753"/>
                  <a:pt x="180" y="753"/>
                  <a:pt x="182" y="754"/>
                </a:cubicBezTo>
                <a:cubicBezTo>
                  <a:pt x="185" y="763"/>
                  <a:pt x="177" y="768"/>
                  <a:pt x="188" y="773"/>
                </a:cubicBezTo>
                <a:cubicBezTo>
                  <a:pt x="188" y="771"/>
                  <a:pt x="189" y="771"/>
                  <a:pt x="190" y="771"/>
                </a:cubicBezTo>
                <a:cubicBezTo>
                  <a:pt x="191" y="771"/>
                  <a:pt x="192" y="772"/>
                  <a:pt x="194" y="773"/>
                </a:cubicBezTo>
                <a:cubicBezTo>
                  <a:pt x="189" y="775"/>
                  <a:pt x="193" y="778"/>
                  <a:pt x="193" y="782"/>
                </a:cubicBezTo>
                <a:cubicBezTo>
                  <a:pt x="195" y="782"/>
                  <a:pt x="199" y="784"/>
                  <a:pt x="200" y="787"/>
                </a:cubicBezTo>
                <a:cubicBezTo>
                  <a:pt x="201" y="786"/>
                  <a:pt x="202" y="785"/>
                  <a:pt x="203" y="783"/>
                </a:cubicBezTo>
                <a:cubicBezTo>
                  <a:pt x="207" y="788"/>
                  <a:pt x="206" y="795"/>
                  <a:pt x="207" y="801"/>
                </a:cubicBezTo>
                <a:cubicBezTo>
                  <a:pt x="211" y="799"/>
                  <a:pt x="203" y="789"/>
                  <a:pt x="213" y="789"/>
                </a:cubicBezTo>
                <a:cubicBezTo>
                  <a:pt x="216" y="792"/>
                  <a:pt x="216" y="792"/>
                  <a:pt x="216" y="792"/>
                </a:cubicBezTo>
                <a:cubicBezTo>
                  <a:pt x="215" y="794"/>
                  <a:pt x="215" y="794"/>
                  <a:pt x="215" y="794"/>
                </a:cubicBezTo>
                <a:cubicBezTo>
                  <a:pt x="215" y="794"/>
                  <a:pt x="215" y="794"/>
                  <a:pt x="215" y="794"/>
                </a:cubicBezTo>
                <a:cubicBezTo>
                  <a:pt x="217" y="794"/>
                  <a:pt x="221" y="800"/>
                  <a:pt x="226" y="803"/>
                </a:cubicBezTo>
                <a:cubicBezTo>
                  <a:pt x="222" y="803"/>
                  <a:pt x="222" y="803"/>
                  <a:pt x="222" y="803"/>
                </a:cubicBezTo>
                <a:cubicBezTo>
                  <a:pt x="234" y="811"/>
                  <a:pt x="234" y="811"/>
                  <a:pt x="234" y="811"/>
                </a:cubicBezTo>
                <a:cubicBezTo>
                  <a:pt x="235" y="807"/>
                  <a:pt x="230" y="796"/>
                  <a:pt x="238" y="795"/>
                </a:cubicBezTo>
                <a:cubicBezTo>
                  <a:pt x="239" y="796"/>
                  <a:pt x="239" y="798"/>
                  <a:pt x="239" y="800"/>
                </a:cubicBezTo>
                <a:cubicBezTo>
                  <a:pt x="239" y="799"/>
                  <a:pt x="241" y="797"/>
                  <a:pt x="242" y="797"/>
                </a:cubicBezTo>
                <a:cubicBezTo>
                  <a:pt x="242" y="797"/>
                  <a:pt x="242" y="797"/>
                  <a:pt x="242" y="797"/>
                </a:cubicBezTo>
                <a:cubicBezTo>
                  <a:pt x="244" y="797"/>
                  <a:pt x="245" y="799"/>
                  <a:pt x="245" y="801"/>
                </a:cubicBezTo>
                <a:cubicBezTo>
                  <a:pt x="243" y="801"/>
                  <a:pt x="243" y="801"/>
                  <a:pt x="243" y="801"/>
                </a:cubicBezTo>
                <a:cubicBezTo>
                  <a:pt x="243" y="805"/>
                  <a:pt x="243" y="805"/>
                  <a:pt x="243" y="805"/>
                </a:cubicBezTo>
                <a:cubicBezTo>
                  <a:pt x="245" y="805"/>
                  <a:pt x="245" y="805"/>
                  <a:pt x="245" y="805"/>
                </a:cubicBezTo>
                <a:cubicBezTo>
                  <a:pt x="245" y="803"/>
                  <a:pt x="244" y="802"/>
                  <a:pt x="246" y="801"/>
                </a:cubicBezTo>
                <a:cubicBezTo>
                  <a:pt x="250" y="807"/>
                  <a:pt x="250" y="807"/>
                  <a:pt x="250" y="807"/>
                </a:cubicBezTo>
                <a:cubicBezTo>
                  <a:pt x="255" y="794"/>
                  <a:pt x="255" y="794"/>
                  <a:pt x="255" y="794"/>
                </a:cubicBezTo>
                <a:cubicBezTo>
                  <a:pt x="257" y="794"/>
                  <a:pt x="257" y="796"/>
                  <a:pt x="257" y="798"/>
                </a:cubicBezTo>
                <a:cubicBezTo>
                  <a:pt x="262" y="794"/>
                  <a:pt x="262" y="794"/>
                  <a:pt x="262" y="794"/>
                </a:cubicBezTo>
                <a:cubicBezTo>
                  <a:pt x="265" y="799"/>
                  <a:pt x="262" y="805"/>
                  <a:pt x="268" y="810"/>
                </a:cubicBezTo>
                <a:cubicBezTo>
                  <a:pt x="269" y="808"/>
                  <a:pt x="269" y="808"/>
                  <a:pt x="269" y="808"/>
                </a:cubicBezTo>
                <a:cubicBezTo>
                  <a:pt x="269" y="808"/>
                  <a:pt x="268" y="808"/>
                  <a:pt x="268" y="808"/>
                </a:cubicBezTo>
                <a:cubicBezTo>
                  <a:pt x="264" y="808"/>
                  <a:pt x="266" y="801"/>
                  <a:pt x="266" y="797"/>
                </a:cubicBezTo>
                <a:cubicBezTo>
                  <a:pt x="268" y="801"/>
                  <a:pt x="274" y="802"/>
                  <a:pt x="272" y="810"/>
                </a:cubicBezTo>
                <a:cubicBezTo>
                  <a:pt x="280" y="810"/>
                  <a:pt x="280" y="810"/>
                  <a:pt x="280" y="810"/>
                </a:cubicBezTo>
                <a:cubicBezTo>
                  <a:pt x="274" y="807"/>
                  <a:pt x="274" y="807"/>
                  <a:pt x="274" y="807"/>
                </a:cubicBezTo>
                <a:cubicBezTo>
                  <a:pt x="277" y="803"/>
                  <a:pt x="277" y="803"/>
                  <a:pt x="277" y="803"/>
                </a:cubicBezTo>
                <a:cubicBezTo>
                  <a:pt x="276" y="803"/>
                  <a:pt x="276" y="801"/>
                  <a:pt x="276" y="799"/>
                </a:cubicBezTo>
                <a:cubicBezTo>
                  <a:pt x="277" y="798"/>
                  <a:pt x="278" y="798"/>
                  <a:pt x="279" y="798"/>
                </a:cubicBezTo>
                <a:cubicBezTo>
                  <a:pt x="284" y="798"/>
                  <a:pt x="282" y="810"/>
                  <a:pt x="288" y="813"/>
                </a:cubicBezTo>
                <a:cubicBezTo>
                  <a:pt x="286" y="814"/>
                  <a:pt x="286" y="817"/>
                  <a:pt x="284" y="817"/>
                </a:cubicBezTo>
                <a:cubicBezTo>
                  <a:pt x="283" y="817"/>
                  <a:pt x="283" y="817"/>
                  <a:pt x="282" y="817"/>
                </a:cubicBezTo>
                <a:cubicBezTo>
                  <a:pt x="284" y="818"/>
                  <a:pt x="284" y="818"/>
                  <a:pt x="284" y="818"/>
                </a:cubicBezTo>
                <a:cubicBezTo>
                  <a:pt x="284" y="819"/>
                  <a:pt x="284" y="819"/>
                  <a:pt x="284" y="819"/>
                </a:cubicBezTo>
                <a:cubicBezTo>
                  <a:pt x="285" y="819"/>
                  <a:pt x="285" y="818"/>
                  <a:pt x="286" y="817"/>
                </a:cubicBezTo>
                <a:cubicBezTo>
                  <a:pt x="287" y="816"/>
                  <a:pt x="287" y="815"/>
                  <a:pt x="288" y="815"/>
                </a:cubicBezTo>
                <a:cubicBezTo>
                  <a:pt x="289" y="815"/>
                  <a:pt x="290" y="816"/>
                  <a:pt x="291" y="817"/>
                </a:cubicBezTo>
                <a:cubicBezTo>
                  <a:pt x="296" y="821"/>
                  <a:pt x="311" y="825"/>
                  <a:pt x="311" y="836"/>
                </a:cubicBezTo>
                <a:cubicBezTo>
                  <a:pt x="310" y="836"/>
                  <a:pt x="310" y="836"/>
                  <a:pt x="310" y="836"/>
                </a:cubicBezTo>
                <a:cubicBezTo>
                  <a:pt x="310" y="840"/>
                  <a:pt x="310" y="840"/>
                  <a:pt x="310" y="840"/>
                </a:cubicBezTo>
                <a:cubicBezTo>
                  <a:pt x="311" y="840"/>
                  <a:pt x="311" y="840"/>
                  <a:pt x="311" y="840"/>
                </a:cubicBezTo>
                <a:cubicBezTo>
                  <a:pt x="311" y="839"/>
                  <a:pt x="311" y="837"/>
                  <a:pt x="312" y="836"/>
                </a:cubicBezTo>
                <a:cubicBezTo>
                  <a:pt x="315" y="836"/>
                  <a:pt x="316" y="839"/>
                  <a:pt x="318" y="840"/>
                </a:cubicBezTo>
                <a:cubicBezTo>
                  <a:pt x="321" y="839"/>
                  <a:pt x="320" y="831"/>
                  <a:pt x="324" y="831"/>
                </a:cubicBezTo>
                <a:cubicBezTo>
                  <a:pt x="324" y="831"/>
                  <a:pt x="326" y="831"/>
                  <a:pt x="327" y="833"/>
                </a:cubicBezTo>
                <a:cubicBezTo>
                  <a:pt x="327" y="835"/>
                  <a:pt x="327" y="835"/>
                  <a:pt x="327" y="835"/>
                </a:cubicBezTo>
                <a:cubicBezTo>
                  <a:pt x="326" y="835"/>
                  <a:pt x="326" y="835"/>
                  <a:pt x="325" y="835"/>
                </a:cubicBezTo>
                <a:cubicBezTo>
                  <a:pt x="325" y="834"/>
                  <a:pt x="325" y="834"/>
                  <a:pt x="324" y="834"/>
                </a:cubicBezTo>
                <a:cubicBezTo>
                  <a:pt x="324" y="834"/>
                  <a:pt x="323" y="834"/>
                  <a:pt x="323" y="836"/>
                </a:cubicBezTo>
                <a:cubicBezTo>
                  <a:pt x="324" y="836"/>
                  <a:pt x="325" y="836"/>
                  <a:pt x="326" y="837"/>
                </a:cubicBezTo>
                <a:cubicBezTo>
                  <a:pt x="323" y="842"/>
                  <a:pt x="323" y="842"/>
                  <a:pt x="323" y="842"/>
                </a:cubicBezTo>
                <a:cubicBezTo>
                  <a:pt x="324" y="842"/>
                  <a:pt x="324" y="842"/>
                  <a:pt x="325" y="842"/>
                </a:cubicBezTo>
                <a:cubicBezTo>
                  <a:pt x="326" y="842"/>
                  <a:pt x="327" y="842"/>
                  <a:pt x="328" y="842"/>
                </a:cubicBezTo>
                <a:cubicBezTo>
                  <a:pt x="329" y="842"/>
                  <a:pt x="330" y="841"/>
                  <a:pt x="331" y="841"/>
                </a:cubicBezTo>
                <a:cubicBezTo>
                  <a:pt x="333" y="841"/>
                  <a:pt x="335" y="842"/>
                  <a:pt x="335" y="844"/>
                </a:cubicBezTo>
                <a:cubicBezTo>
                  <a:pt x="335" y="847"/>
                  <a:pt x="335" y="847"/>
                  <a:pt x="335" y="847"/>
                </a:cubicBezTo>
                <a:cubicBezTo>
                  <a:pt x="336" y="847"/>
                  <a:pt x="337" y="846"/>
                  <a:pt x="338" y="846"/>
                </a:cubicBezTo>
                <a:cubicBezTo>
                  <a:pt x="340" y="846"/>
                  <a:pt x="341" y="847"/>
                  <a:pt x="342" y="849"/>
                </a:cubicBezTo>
                <a:cubicBezTo>
                  <a:pt x="344" y="848"/>
                  <a:pt x="345" y="848"/>
                  <a:pt x="345" y="848"/>
                </a:cubicBezTo>
                <a:cubicBezTo>
                  <a:pt x="347" y="848"/>
                  <a:pt x="343" y="854"/>
                  <a:pt x="346" y="855"/>
                </a:cubicBezTo>
                <a:cubicBezTo>
                  <a:pt x="353" y="847"/>
                  <a:pt x="353" y="847"/>
                  <a:pt x="353" y="847"/>
                </a:cubicBezTo>
                <a:cubicBezTo>
                  <a:pt x="354" y="855"/>
                  <a:pt x="354" y="855"/>
                  <a:pt x="354" y="855"/>
                </a:cubicBezTo>
                <a:cubicBezTo>
                  <a:pt x="355" y="852"/>
                  <a:pt x="358" y="849"/>
                  <a:pt x="361" y="849"/>
                </a:cubicBezTo>
                <a:cubicBezTo>
                  <a:pt x="362" y="849"/>
                  <a:pt x="363" y="849"/>
                  <a:pt x="364" y="850"/>
                </a:cubicBezTo>
                <a:cubicBezTo>
                  <a:pt x="366" y="851"/>
                  <a:pt x="365" y="853"/>
                  <a:pt x="365" y="855"/>
                </a:cubicBezTo>
                <a:cubicBezTo>
                  <a:pt x="367" y="854"/>
                  <a:pt x="368" y="850"/>
                  <a:pt x="371" y="850"/>
                </a:cubicBezTo>
                <a:cubicBezTo>
                  <a:pt x="371" y="850"/>
                  <a:pt x="372" y="850"/>
                  <a:pt x="372" y="850"/>
                </a:cubicBezTo>
                <a:cubicBezTo>
                  <a:pt x="368" y="853"/>
                  <a:pt x="375" y="861"/>
                  <a:pt x="379" y="863"/>
                </a:cubicBezTo>
                <a:cubicBezTo>
                  <a:pt x="381" y="863"/>
                  <a:pt x="381" y="863"/>
                  <a:pt x="381" y="863"/>
                </a:cubicBezTo>
                <a:cubicBezTo>
                  <a:pt x="381" y="860"/>
                  <a:pt x="376" y="858"/>
                  <a:pt x="376" y="853"/>
                </a:cubicBezTo>
                <a:cubicBezTo>
                  <a:pt x="378" y="855"/>
                  <a:pt x="379" y="855"/>
                  <a:pt x="380" y="855"/>
                </a:cubicBezTo>
                <a:cubicBezTo>
                  <a:pt x="382" y="855"/>
                  <a:pt x="383" y="853"/>
                  <a:pt x="385" y="851"/>
                </a:cubicBezTo>
                <a:cubicBezTo>
                  <a:pt x="386" y="848"/>
                  <a:pt x="387" y="846"/>
                  <a:pt x="390" y="846"/>
                </a:cubicBezTo>
                <a:cubicBezTo>
                  <a:pt x="390" y="846"/>
                  <a:pt x="390" y="846"/>
                  <a:pt x="390" y="846"/>
                </a:cubicBezTo>
                <a:cubicBezTo>
                  <a:pt x="390" y="853"/>
                  <a:pt x="403" y="855"/>
                  <a:pt x="395" y="863"/>
                </a:cubicBezTo>
                <a:cubicBezTo>
                  <a:pt x="396" y="866"/>
                  <a:pt x="397" y="866"/>
                  <a:pt x="399" y="866"/>
                </a:cubicBezTo>
                <a:cubicBezTo>
                  <a:pt x="400" y="866"/>
                  <a:pt x="401" y="866"/>
                  <a:pt x="403" y="865"/>
                </a:cubicBezTo>
                <a:cubicBezTo>
                  <a:pt x="404" y="865"/>
                  <a:pt x="406" y="864"/>
                  <a:pt x="407" y="864"/>
                </a:cubicBezTo>
                <a:cubicBezTo>
                  <a:pt x="408" y="864"/>
                  <a:pt x="408" y="865"/>
                  <a:pt x="409" y="865"/>
                </a:cubicBezTo>
                <a:cubicBezTo>
                  <a:pt x="403" y="857"/>
                  <a:pt x="414" y="856"/>
                  <a:pt x="414" y="850"/>
                </a:cubicBezTo>
                <a:cubicBezTo>
                  <a:pt x="415" y="849"/>
                  <a:pt x="416" y="849"/>
                  <a:pt x="418" y="849"/>
                </a:cubicBezTo>
                <a:cubicBezTo>
                  <a:pt x="418" y="849"/>
                  <a:pt x="418" y="849"/>
                  <a:pt x="418" y="849"/>
                </a:cubicBezTo>
                <a:cubicBezTo>
                  <a:pt x="418" y="849"/>
                  <a:pt x="418" y="849"/>
                  <a:pt x="418" y="849"/>
                </a:cubicBezTo>
                <a:cubicBezTo>
                  <a:pt x="420" y="849"/>
                  <a:pt x="420" y="849"/>
                  <a:pt x="419" y="845"/>
                </a:cubicBezTo>
                <a:cubicBezTo>
                  <a:pt x="419" y="846"/>
                  <a:pt x="420" y="846"/>
                  <a:pt x="421" y="846"/>
                </a:cubicBezTo>
                <a:cubicBezTo>
                  <a:pt x="422" y="846"/>
                  <a:pt x="422" y="846"/>
                  <a:pt x="423" y="845"/>
                </a:cubicBezTo>
                <a:cubicBezTo>
                  <a:pt x="425" y="845"/>
                  <a:pt x="426" y="845"/>
                  <a:pt x="427" y="845"/>
                </a:cubicBezTo>
                <a:cubicBezTo>
                  <a:pt x="428" y="845"/>
                  <a:pt x="430" y="846"/>
                  <a:pt x="430" y="849"/>
                </a:cubicBezTo>
                <a:cubicBezTo>
                  <a:pt x="428" y="852"/>
                  <a:pt x="428" y="852"/>
                  <a:pt x="428" y="852"/>
                </a:cubicBezTo>
                <a:cubicBezTo>
                  <a:pt x="429" y="851"/>
                  <a:pt x="429" y="851"/>
                  <a:pt x="429" y="851"/>
                </a:cubicBezTo>
                <a:cubicBezTo>
                  <a:pt x="432" y="851"/>
                  <a:pt x="432" y="856"/>
                  <a:pt x="433" y="858"/>
                </a:cubicBezTo>
                <a:cubicBezTo>
                  <a:pt x="433" y="860"/>
                  <a:pt x="434" y="863"/>
                  <a:pt x="432" y="865"/>
                </a:cubicBezTo>
                <a:cubicBezTo>
                  <a:pt x="436" y="864"/>
                  <a:pt x="437" y="858"/>
                  <a:pt x="441" y="853"/>
                </a:cubicBezTo>
                <a:cubicBezTo>
                  <a:pt x="445" y="858"/>
                  <a:pt x="445" y="858"/>
                  <a:pt x="445" y="858"/>
                </a:cubicBezTo>
                <a:cubicBezTo>
                  <a:pt x="451" y="846"/>
                  <a:pt x="451" y="846"/>
                  <a:pt x="451" y="846"/>
                </a:cubicBezTo>
                <a:cubicBezTo>
                  <a:pt x="453" y="847"/>
                  <a:pt x="452" y="850"/>
                  <a:pt x="452" y="852"/>
                </a:cubicBezTo>
                <a:cubicBezTo>
                  <a:pt x="452" y="850"/>
                  <a:pt x="454" y="849"/>
                  <a:pt x="455" y="847"/>
                </a:cubicBezTo>
                <a:cubicBezTo>
                  <a:pt x="455" y="847"/>
                  <a:pt x="455" y="847"/>
                  <a:pt x="456" y="847"/>
                </a:cubicBezTo>
                <a:cubicBezTo>
                  <a:pt x="457" y="847"/>
                  <a:pt x="458" y="849"/>
                  <a:pt x="459" y="850"/>
                </a:cubicBezTo>
                <a:cubicBezTo>
                  <a:pt x="455" y="856"/>
                  <a:pt x="455" y="856"/>
                  <a:pt x="455" y="856"/>
                </a:cubicBezTo>
                <a:cubicBezTo>
                  <a:pt x="463" y="852"/>
                  <a:pt x="463" y="852"/>
                  <a:pt x="463" y="852"/>
                </a:cubicBezTo>
                <a:cubicBezTo>
                  <a:pt x="463" y="856"/>
                  <a:pt x="463" y="856"/>
                  <a:pt x="463" y="856"/>
                </a:cubicBezTo>
                <a:cubicBezTo>
                  <a:pt x="464" y="856"/>
                  <a:pt x="464" y="856"/>
                  <a:pt x="465" y="856"/>
                </a:cubicBezTo>
                <a:cubicBezTo>
                  <a:pt x="466" y="856"/>
                  <a:pt x="467" y="856"/>
                  <a:pt x="467" y="855"/>
                </a:cubicBezTo>
                <a:cubicBezTo>
                  <a:pt x="469" y="856"/>
                  <a:pt x="468" y="858"/>
                  <a:pt x="469" y="860"/>
                </a:cubicBezTo>
                <a:cubicBezTo>
                  <a:pt x="470" y="860"/>
                  <a:pt x="470" y="858"/>
                  <a:pt x="472" y="858"/>
                </a:cubicBezTo>
                <a:cubicBezTo>
                  <a:pt x="472" y="858"/>
                  <a:pt x="473" y="858"/>
                  <a:pt x="473" y="858"/>
                </a:cubicBezTo>
                <a:cubicBezTo>
                  <a:pt x="475" y="859"/>
                  <a:pt x="474" y="864"/>
                  <a:pt x="473" y="865"/>
                </a:cubicBezTo>
                <a:cubicBezTo>
                  <a:pt x="474" y="865"/>
                  <a:pt x="474" y="866"/>
                  <a:pt x="475" y="866"/>
                </a:cubicBezTo>
                <a:cubicBezTo>
                  <a:pt x="477" y="866"/>
                  <a:pt x="478" y="864"/>
                  <a:pt x="479" y="862"/>
                </a:cubicBezTo>
                <a:cubicBezTo>
                  <a:pt x="479" y="860"/>
                  <a:pt x="480" y="859"/>
                  <a:pt x="481" y="859"/>
                </a:cubicBezTo>
                <a:cubicBezTo>
                  <a:pt x="482" y="859"/>
                  <a:pt x="483" y="859"/>
                  <a:pt x="485" y="862"/>
                </a:cubicBezTo>
                <a:cubicBezTo>
                  <a:pt x="486" y="856"/>
                  <a:pt x="486" y="856"/>
                  <a:pt x="486" y="856"/>
                </a:cubicBezTo>
                <a:cubicBezTo>
                  <a:pt x="493" y="858"/>
                  <a:pt x="493" y="858"/>
                  <a:pt x="493" y="858"/>
                </a:cubicBezTo>
                <a:cubicBezTo>
                  <a:pt x="498" y="855"/>
                  <a:pt x="490" y="852"/>
                  <a:pt x="496" y="852"/>
                </a:cubicBezTo>
                <a:cubicBezTo>
                  <a:pt x="500" y="863"/>
                  <a:pt x="500" y="863"/>
                  <a:pt x="500" y="863"/>
                </a:cubicBezTo>
                <a:cubicBezTo>
                  <a:pt x="503" y="852"/>
                  <a:pt x="503" y="852"/>
                  <a:pt x="503" y="852"/>
                </a:cubicBezTo>
                <a:cubicBezTo>
                  <a:pt x="501" y="852"/>
                  <a:pt x="500" y="853"/>
                  <a:pt x="499" y="853"/>
                </a:cubicBezTo>
                <a:cubicBezTo>
                  <a:pt x="498" y="853"/>
                  <a:pt x="498" y="853"/>
                  <a:pt x="497" y="852"/>
                </a:cubicBezTo>
                <a:cubicBezTo>
                  <a:pt x="506" y="851"/>
                  <a:pt x="501" y="842"/>
                  <a:pt x="508" y="837"/>
                </a:cubicBezTo>
                <a:cubicBezTo>
                  <a:pt x="511" y="843"/>
                  <a:pt x="522" y="843"/>
                  <a:pt x="516" y="853"/>
                </a:cubicBezTo>
                <a:cubicBezTo>
                  <a:pt x="513" y="853"/>
                  <a:pt x="513" y="853"/>
                  <a:pt x="513" y="853"/>
                </a:cubicBezTo>
                <a:cubicBezTo>
                  <a:pt x="516" y="856"/>
                  <a:pt x="516" y="856"/>
                  <a:pt x="516" y="856"/>
                </a:cubicBezTo>
                <a:cubicBezTo>
                  <a:pt x="515" y="857"/>
                  <a:pt x="514" y="858"/>
                  <a:pt x="515" y="859"/>
                </a:cubicBezTo>
                <a:cubicBezTo>
                  <a:pt x="519" y="859"/>
                  <a:pt x="519" y="859"/>
                  <a:pt x="519" y="859"/>
                </a:cubicBezTo>
                <a:cubicBezTo>
                  <a:pt x="515" y="851"/>
                  <a:pt x="530" y="852"/>
                  <a:pt x="533" y="842"/>
                </a:cubicBezTo>
                <a:cubicBezTo>
                  <a:pt x="534" y="841"/>
                  <a:pt x="535" y="841"/>
                  <a:pt x="536" y="841"/>
                </a:cubicBezTo>
                <a:cubicBezTo>
                  <a:pt x="538" y="841"/>
                  <a:pt x="533" y="848"/>
                  <a:pt x="535" y="850"/>
                </a:cubicBezTo>
                <a:cubicBezTo>
                  <a:pt x="533" y="850"/>
                  <a:pt x="533" y="850"/>
                  <a:pt x="533" y="850"/>
                </a:cubicBezTo>
                <a:cubicBezTo>
                  <a:pt x="533" y="852"/>
                  <a:pt x="534" y="852"/>
                  <a:pt x="535" y="852"/>
                </a:cubicBezTo>
                <a:cubicBezTo>
                  <a:pt x="537" y="852"/>
                  <a:pt x="538" y="851"/>
                  <a:pt x="540" y="850"/>
                </a:cubicBezTo>
                <a:cubicBezTo>
                  <a:pt x="541" y="848"/>
                  <a:pt x="543" y="847"/>
                  <a:pt x="545" y="847"/>
                </a:cubicBezTo>
                <a:cubicBezTo>
                  <a:pt x="545" y="847"/>
                  <a:pt x="546" y="847"/>
                  <a:pt x="546" y="847"/>
                </a:cubicBezTo>
                <a:cubicBezTo>
                  <a:pt x="545" y="855"/>
                  <a:pt x="545" y="855"/>
                  <a:pt x="545" y="855"/>
                </a:cubicBezTo>
                <a:cubicBezTo>
                  <a:pt x="557" y="852"/>
                  <a:pt x="557" y="852"/>
                  <a:pt x="557" y="852"/>
                </a:cubicBezTo>
                <a:cubicBezTo>
                  <a:pt x="552" y="849"/>
                  <a:pt x="552" y="849"/>
                  <a:pt x="552" y="849"/>
                </a:cubicBezTo>
                <a:cubicBezTo>
                  <a:pt x="558" y="843"/>
                  <a:pt x="558" y="843"/>
                  <a:pt x="558" y="843"/>
                </a:cubicBezTo>
                <a:cubicBezTo>
                  <a:pt x="558" y="843"/>
                  <a:pt x="558" y="843"/>
                  <a:pt x="559" y="843"/>
                </a:cubicBezTo>
                <a:cubicBezTo>
                  <a:pt x="561" y="843"/>
                  <a:pt x="563" y="849"/>
                  <a:pt x="562" y="852"/>
                </a:cubicBezTo>
                <a:cubicBezTo>
                  <a:pt x="562" y="852"/>
                  <a:pt x="563" y="852"/>
                  <a:pt x="563" y="852"/>
                </a:cubicBezTo>
                <a:cubicBezTo>
                  <a:pt x="564" y="852"/>
                  <a:pt x="565" y="853"/>
                  <a:pt x="565" y="854"/>
                </a:cubicBezTo>
                <a:cubicBezTo>
                  <a:pt x="566" y="855"/>
                  <a:pt x="567" y="856"/>
                  <a:pt x="567" y="856"/>
                </a:cubicBezTo>
                <a:cubicBezTo>
                  <a:pt x="568" y="856"/>
                  <a:pt x="568" y="856"/>
                  <a:pt x="568" y="856"/>
                </a:cubicBezTo>
                <a:cubicBezTo>
                  <a:pt x="564" y="853"/>
                  <a:pt x="568" y="850"/>
                  <a:pt x="569" y="847"/>
                </a:cubicBezTo>
                <a:cubicBezTo>
                  <a:pt x="569" y="847"/>
                  <a:pt x="569" y="847"/>
                  <a:pt x="570" y="847"/>
                </a:cubicBezTo>
                <a:cubicBezTo>
                  <a:pt x="571" y="847"/>
                  <a:pt x="572" y="848"/>
                  <a:pt x="571" y="849"/>
                </a:cubicBezTo>
                <a:cubicBezTo>
                  <a:pt x="571" y="851"/>
                  <a:pt x="571" y="852"/>
                  <a:pt x="572" y="852"/>
                </a:cubicBezTo>
                <a:cubicBezTo>
                  <a:pt x="572" y="852"/>
                  <a:pt x="572" y="852"/>
                  <a:pt x="572" y="852"/>
                </a:cubicBezTo>
                <a:cubicBezTo>
                  <a:pt x="583" y="839"/>
                  <a:pt x="583" y="839"/>
                  <a:pt x="583" y="839"/>
                </a:cubicBezTo>
                <a:cubicBezTo>
                  <a:pt x="584" y="840"/>
                  <a:pt x="584" y="840"/>
                  <a:pt x="584" y="840"/>
                </a:cubicBezTo>
                <a:cubicBezTo>
                  <a:pt x="582" y="833"/>
                  <a:pt x="593" y="836"/>
                  <a:pt x="594" y="829"/>
                </a:cubicBezTo>
                <a:cubicBezTo>
                  <a:pt x="595" y="830"/>
                  <a:pt x="596" y="830"/>
                  <a:pt x="596" y="830"/>
                </a:cubicBezTo>
                <a:cubicBezTo>
                  <a:pt x="597" y="830"/>
                  <a:pt x="598" y="829"/>
                  <a:pt x="599" y="828"/>
                </a:cubicBezTo>
                <a:cubicBezTo>
                  <a:pt x="600" y="828"/>
                  <a:pt x="601" y="827"/>
                  <a:pt x="602" y="827"/>
                </a:cubicBezTo>
                <a:cubicBezTo>
                  <a:pt x="602" y="827"/>
                  <a:pt x="603" y="827"/>
                  <a:pt x="603" y="827"/>
                </a:cubicBezTo>
                <a:cubicBezTo>
                  <a:pt x="602" y="823"/>
                  <a:pt x="606" y="822"/>
                  <a:pt x="607" y="819"/>
                </a:cubicBezTo>
                <a:cubicBezTo>
                  <a:pt x="607" y="819"/>
                  <a:pt x="607" y="819"/>
                  <a:pt x="608" y="819"/>
                </a:cubicBezTo>
                <a:cubicBezTo>
                  <a:pt x="609" y="819"/>
                  <a:pt x="610" y="822"/>
                  <a:pt x="611" y="823"/>
                </a:cubicBezTo>
                <a:cubicBezTo>
                  <a:pt x="607" y="826"/>
                  <a:pt x="607" y="826"/>
                  <a:pt x="607" y="826"/>
                </a:cubicBezTo>
                <a:cubicBezTo>
                  <a:pt x="613" y="829"/>
                  <a:pt x="613" y="829"/>
                  <a:pt x="613" y="829"/>
                </a:cubicBezTo>
                <a:cubicBezTo>
                  <a:pt x="618" y="818"/>
                  <a:pt x="618" y="818"/>
                  <a:pt x="618" y="818"/>
                </a:cubicBezTo>
                <a:cubicBezTo>
                  <a:pt x="624" y="821"/>
                  <a:pt x="624" y="821"/>
                  <a:pt x="624" y="821"/>
                </a:cubicBezTo>
                <a:cubicBezTo>
                  <a:pt x="624" y="819"/>
                  <a:pt x="624" y="819"/>
                  <a:pt x="624" y="819"/>
                </a:cubicBezTo>
                <a:cubicBezTo>
                  <a:pt x="628" y="821"/>
                  <a:pt x="628" y="821"/>
                  <a:pt x="628" y="821"/>
                </a:cubicBezTo>
                <a:cubicBezTo>
                  <a:pt x="626" y="819"/>
                  <a:pt x="626" y="819"/>
                  <a:pt x="626" y="819"/>
                </a:cubicBezTo>
                <a:cubicBezTo>
                  <a:pt x="627" y="820"/>
                  <a:pt x="629" y="821"/>
                  <a:pt x="630" y="821"/>
                </a:cubicBezTo>
                <a:cubicBezTo>
                  <a:pt x="634" y="821"/>
                  <a:pt x="632" y="812"/>
                  <a:pt x="639" y="810"/>
                </a:cubicBezTo>
                <a:cubicBezTo>
                  <a:pt x="640" y="810"/>
                  <a:pt x="640" y="812"/>
                  <a:pt x="640" y="814"/>
                </a:cubicBezTo>
                <a:cubicBezTo>
                  <a:pt x="645" y="808"/>
                  <a:pt x="645" y="808"/>
                  <a:pt x="645" y="808"/>
                </a:cubicBezTo>
                <a:cubicBezTo>
                  <a:pt x="649" y="809"/>
                  <a:pt x="647" y="817"/>
                  <a:pt x="646" y="818"/>
                </a:cubicBezTo>
                <a:cubicBezTo>
                  <a:pt x="662" y="818"/>
                  <a:pt x="662" y="818"/>
                  <a:pt x="662" y="818"/>
                </a:cubicBezTo>
                <a:cubicBezTo>
                  <a:pt x="657" y="814"/>
                  <a:pt x="664" y="813"/>
                  <a:pt x="664" y="810"/>
                </a:cubicBezTo>
                <a:cubicBezTo>
                  <a:pt x="669" y="814"/>
                  <a:pt x="669" y="814"/>
                  <a:pt x="669" y="814"/>
                </a:cubicBezTo>
                <a:cubicBezTo>
                  <a:pt x="669" y="812"/>
                  <a:pt x="671" y="811"/>
                  <a:pt x="673" y="811"/>
                </a:cubicBezTo>
                <a:cubicBezTo>
                  <a:pt x="673" y="811"/>
                  <a:pt x="673" y="811"/>
                  <a:pt x="674" y="811"/>
                </a:cubicBezTo>
                <a:cubicBezTo>
                  <a:pt x="675" y="821"/>
                  <a:pt x="675" y="821"/>
                  <a:pt x="675" y="821"/>
                </a:cubicBezTo>
                <a:cubicBezTo>
                  <a:pt x="681" y="815"/>
                  <a:pt x="693" y="816"/>
                  <a:pt x="694" y="805"/>
                </a:cubicBezTo>
                <a:cubicBezTo>
                  <a:pt x="697" y="806"/>
                  <a:pt x="698" y="808"/>
                  <a:pt x="700" y="808"/>
                </a:cubicBezTo>
                <a:cubicBezTo>
                  <a:pt x="701" y="808"/>
                  <a:pt x="702" y="808"/>
                  <a:pt x="702" y="808"/>
                </a:cubicBezTo>
                <a:cubicBezTo>
                  <a:pt x="698" y="805"/>
                  <a:pt x="698" y="805"/>
                  <a:pt x="698" y="805"/>
                </a:cubicBezTo>
                <a:cubicBezTo>
                  <a:pt x="702" y="797"/>
                  <a:pt x="702" y="797"/>
                  <a:pt x="702" y="797"/>
                </a:cubicBezTo>
                <a:cubicBezTo>
                  <a:pt x="705" y="798"/>
                  <a:pt x="703" y="801"/>
                  <a:pt x="704" y="803"/>
                </a:cubicBezTo>
                <a:cubicBezTo>
                  <a:pt x="708" y="799"/>
                  <a:pt x="708" y="799"/>
                  <a:pt x="708" y="799"/>
                </a:cubicBezTo>
                <a:cubicBezTo>
                  <a:pt x="709" y="801"/>
                  <a:pt x="709" y="801"/>
                  <a:pt x="709" y="801"/>
                </a:cubicBezTo>
                <a:cubicBezTo>
                  <a:pt x="712" y="798"/>
                  <a:pt x="712" y="798"/>
                  <a:pt x="712" y="798"/>
                </a:cubicBezTo>
                <a:cubicBezTo>
                  <a:pt x="711" y="797"/>
                  <a:pt x="710" y="796"/>
                  <a:pt x="710" y="795"/>
                </a:cubicBezTo>
                <a:cubicBezTo>
                  <a:pt x="712" y="792"/>
                  <a:pt x="714" y="792"/>
                  <a:pt x="717" y="792"/>
                </a:cubicBezTo>
                <a:cubicBezTo>
                  <a:pt x="720" y="795"/>
                  <a:pt x="720" y="795"/>
                  <a:pt x="720" y="795"/>
                </a:cubicBezTo>
                <a:cubicBezTo>
                  <a:pt x="719" y="797"/>
                  <a:pt x="719" y="797"/>
                  <a:pt x="719" y="797"/>
                </a:cubicBezTo>
                <a:cubicBezTo>
                  <a:pt x="716" y="797"/>
                  <a:pt x="719" y="798"/>
                  <a:pt x="721" y="798"/>
                </a:cubicBezTo>
                <a:cubicBezTo>
                  <a:pt x="722" y="798"/>
                  <a:pt x="722" y="798"/>
                  <a:pt x="723" y="798"/>
                </a:cubicBezTo>
                <a:cubicBezTo>
                  <a:pt x="723" y="796"/>
                  <a:pt x="721" y="793"/>
                  <a:pt x="724" y="792"/>
                </a:cubicBezTo>
                <a:cubicBezTo>
                  <a:pt x="727" y="795"/>
                  <a:pt x="727" y="795"/>
                  <a:pt x="727" y="795"/>
                </a:cubicBezTo>
                <a:cubicBezTo>
                  <a:pt x="731" y="786"/>
                  <a:pt x="739" y="787"/>
                  <a:pt x="732" y="778"/>
                </a:cubicBezTo>
                <a:cubicBezTo>
                  <a:pt x="736" y="776"/>
                  <a:pt x="736" y="776"/>
                  <a:pt x="736" y="776"/>
                </a:cubicBezTo>
                <a:cubicBezTo>
                  <a:pt x="736" y="776"/>
                  <a:pt x="736" y="776"/>
                  <a:pt x="736" y="776"/>
                </a:cubicBezTo>
                <a:cubicBezTo>
                  <a:pt x="735" y="776"/>
                  <a:pt x="734" y="775"/>
                  <a:pt x="733" y="774"/>
                </a:cubicBezTo>
                <a:cubicBezTo>
                  <a:pt x="734" y="774"/>
                  <a:pt x="734" y="774"/>
                  <a:pt x="734" y="774"/>
                </a:cubicBezTo>
                <a:cubicBezTo>
                  <a:pt x="737" y="774"/>
                  <a:pt x="744" y="762"/>
                  <a:pt x="746" y="760"/>
                </a:cubicBezTo>
                <a:cubicBezTo>
                  <a:pt x="745" y="761"/>
                  <a:pt x="745" y="762"/>
                  <a:pt x="744" y="762"/>
                </a:cubicBezTo>
                <a:cubicBezTo>
                  <a:pt x="744" y="762"/>
                  <a:pt x="743" y="762"/>
                  <a:pt x="743" y="762"/>
                </a:cubicBezTo>
                <a:cubicBezTo>
                  <a:pt x="742" y="760"/>
                  <a:pt x="743" y="756"/>
                  <a:pt x="746" y="754"/>
                </a:cubicBezTo>
                <a:cubicBezTo>
                  <a:pt x="747" y="755"/>
                  <a:pt x="749" y="756"/>
                  <a:pt x="751" y="756"/>
                </a:cubicBezTo>
                <a:cubicBezTo>
                  <a:pt x="752" y="756"/>
                  <a:pt x="752" y="755"/>
                  <a:pt x="752" y="755"/>
                </a:cubicBezTo>
                <a:cubicBezTo>
                  <a:pt x="750" y="754"/>
                  <a:pt x="752" y="751"/>
                  <a:pt x="751" y="749"/>
                </a:cubicBezTo>
                <a:cubicBezTo>
                  <a:pt x="752" y="748"/>
                  <a:pt x="752" y="747"/>
                  <a:pt x="753" y="747"/>
                </a:cubicBezTo>
                <a:cubicBezTo>
                  <a:pt x="753" y="747"/>
                  <a:pt x="754" y="748"/>
                  <a:pt x="754" y="749"/>
                </a:cubicBezTo>
                <a:cubicBezTo>
                  <a:pt x="754" y="750"/>
                  <a:pt x="755" y="751"/>
                  <a:pt x="756" y="751"/>
                </a:cubicBezTo>
                <a:cubicBezTo>
                  <a:pt x="756" y="751"/>
                  <a:pt x="756" y="751"/>
                  <a:pt x="756" y="751"/>
                </a:cubicBezTo>
                <a:cubicBezTo>
                  <a:pt x="756" y="755"/>
                  <a:pt x="756" y="755"/>
                  <a:pt x="756" y="755"/>
                </a:cubicBezTo>
                <a:cubicBezTo>
                  <a:pt x="759" y="755"/>
                  <a:pt x="759" y="755"/>
                  <a:pt x="759" y="755"/>
                </a:cubicBezTo>
                <a:cubicBezTo>
                  <a:pt x="758" y="758"/>
                  <a:pt x="758" y="758"/>
                  <a:pt x="758" y="758"/>
                </a:cubicBezTo>
                <a:cubicBezTo>
                  <a:pt x="766" y="760"/>
                  <a:pt x="766" y="760"/>
                  <a:pt x="766" y="760"/>
                </a:cubicBezTo>
                <a:cubicBezTo>
                  <a:pt x="760" y="757"/>
                  <a:pt x="760" y="757"/>
                  <a:pt x="760" y="757"/>
                </a:cubicBezTo>
                <a:cubicBezTo>
                  <a:pt x="765" y="756"/>
                  <a:pt x="767" y="754"/>
                  <a:pt x="767" y="750"/>
                </a:cubicBezTo>
                <a:cubicBezTo>
                  <a:pt x="767" y="749"/>
                  <a:pt x="768" y="748"/>
                  <a:pt x="769" y="747"/>
                </a:cubicBezTo>
                <a:cubicBezTo>
                  <a:pt x="770" y="747"/>
                  <a:pt x="770" y="747"/>
                  <a:pt x="770" y="747"/>
                </a:cubicBezTo>
                <a:cubicBezTo>
                  <a:pt x="770" y="762"/>
                  <a:pt x="770" y="762"/>
                  <a:pt x="770" y="762"/>
                </a:cubicBezTo>
                <a:cubicBezTo>
                  <a:pt x="780" y="754"/>
                  <a:pt x="768" y="740"/>
                  <a:pt x="777" y="740"/>
                </a:cubicBezTo>
                <a:cubicBezTo>
                  <a:pt x="774" y="735"/>
                  <a:pt x="774" y="735"/>
                  <a:pt x="774" y="735"/>
                </a:cubicBezTo>
                <a:cubicBezTo>
                  <a:pt x="784" y="733"/>
                  <a:pt x="784" y="733"/>
                  <a:pt x="784" y="733"/>
                </a:cubicBezTo>
                <a:cubicBezTo>
                  <a:pt x="784" y="730"/>
                  <a:pt x="782" y="729"/>
                  <a:pt x="782" y="726"/>
                </a:cubicBezTo>
                <a:cubicBezTo>
                  <a:pt x="784" y="725"/>
                  <a:pt x="784" y="725"/>
                  <a:pt x="784" y="725"/>
                </a:cubicBezTo>
                <a:cubicBezTo>
                  <a:pt x="786" y="728"/>
                  <a:pt x="787" y="729"/>
                  <a:pt x="788" y="729"/>
                </a:cubicBezTo>
                <a:cubicBezTo>
                  <a:pt x="789" y="729"/>
                  <a:pt x="790" y="727"/>
                  <a:pt x="794" y="725"/>
                </a:cubicBezTo>
                <a:cubicBezTo>
                  <a:pt x="794" y="725"/>
                  <a:pt x="794" y="725"/>
                  <a:pt x="794" y="725"/>
                </a:cubicBezTo>
                <a:cubicBezTo>
                  <a:pt x="793" y="725"/>
                  <a:pt x="793" y="724"/>
                  <a:pt x="792" y="723"/>
                </a:cubicBezTo>
                <a:cubicBezTo>
                  <a:pt x="792" y="721"/>
                  <a:pt x="792" y="721"/>
                  <a:pt x="792" y="721"/>
                </a:cubicBezTo>
                <a:cubicBezTo>
                  <a:pt x="794" y="722"/>
                  <a:pt x="800" y="720"/>
                  <a:pt x="800" y="726"/>
                </a:cubicBezTo>
                <a:cubicBezTo>
                  <a:pt x="800" y="726"/>
                  <a:pt x="801" y="726"/>
                  <a:pt x="801" y="726"/>
                </a:cubicBezTo>
                <a:cubicBezTo>
                  <a:pt x="802" y="726"/>
                  <a:pt x="802" y="727"/>
                  <a:pt x="803" y="728"/>
                </a:cubicBezTo>
                <a:cubicBezTo>
                  <a:pt x="804" y="726"/>
                  <a:pt x="804" y="726"/>
                  <a:pt x="804" y="726"/>
                </a:cubicBezTo>
                <a:cubicBezTo>
                  <a:pt x="798" y="721"/>
                  <a:pt x="798" y="721"/>
                  <a:pt x="798" y="721"/>
                </a:cubicBezTo>
                <a:cubicBezTo>
                  <a:pt x="799" y="721"/>
                  <a:pt x="799" y="721"/>
                  <a:pt x="800" y="721"/>
                </a:cubicBezTo>
                <a:cubicBezTo>
                  <a:pt x="801" y="721"/>
                  <a:pt x="802" y="721"/>
                  <a:pt x="803" y="720"/>
                </a:cubicBezTo>
                <a:cubicBezTo>
                  <a:pt x="804" y="720"/>
                  <a:pt x="805" y="719"/>
                  <a:pt x="806" y="719"/>
                </a:cubicBezTo>
                <a:cubicBezTo>
                  <a:pt x="807" y="719"/>
                  <a:pt x="808" y="720"/>
                  <a:pt x="809" y="721"/>
                </a:cubicBezTo>
                <a:cubicBezTo>
                  <a:pt x="807" y="726"/>
                  <a:pt x="807" y="726"/>
                  <a:pt x="807" y="726"/>
                </a:cubicBezTo>
                <a:cubicBezTo>
                  <a:pt x="811" y="718"/>
                  <a:pt x="811" y="718"/>
                  <a:pt x="811" y="718"/>
                </a:cubicBezTo>
                <a:cubicBezTo>
                  <a:pt x="810" y="719"/>
                  <a:pt x="810" y="719"/>
                  <a:pt x="809" y="719"/>
                </a:cubicBezTo>
                <a:cubicBezTo>
                  <a:pt x="808" y="719"/>
                  <a:pt x="808" y="719"/>
                  <a:pt x="807" y="719"/>
                </a:cubicBezTo>
                <a:cubicBezTo>
                  <a:pt x="804" y="717"/>
                  <a:pt x="804" y="717"/>
                  <a:pt x="804" y="717"/>
                </a:cubicBezTo>
                <a:cubicBezTo>
                  <a:pt x="811" y="715"/>
                  <a:pt x="807" y="707"/>
                  <a:pt x="813" y="706"/>
                </a:cubicBezTo>
                <a:cubicBezTo>
                  <a:pt x="809" y="703"/>
                  <a:pt x="809" y="703"/>
                  <a:pt x="809" y="703"/>
                </a:cubicBezTo>
                <a:cubicBezTo>
                  <a:pt x="811" y="700"/>
                  <a:pt x="815" y="699"/>
                  <a:pt x="820" y="699"/>
                </a:cubicBezTo>
                <a:cubicBezTo>
                  <a:pt x="820" y="699"/>
                  <a:pt x="821" y="699"/>
                  <a:pt x="822" y="699"/>
                </a:cubicBezTo>
                <a:cubicBezTo>
                  <a:pt x="823" y="700"/>
                  <a:pt x="824" y="700"/>
                  <a:pt x="823" y="702"/>
                </a:cubicBezTo>
                <a:cubicBezTo>
                  <a:pt x="826" y="702"/>
                  <a:pt x="826" y="702"/>
                  <a:pt x="826" y="702"/>
                </a:cubicBezTo>
                <a:cubicBezTo>
                  <a:pt x="825" y="700"/>
                  <a:pt x="828" y="699"/>
                  <a:pt x="828" y="697"/>
                </a:cubicBezTo>
                <a:cubicBezTo>
                  <a:pt x="829" y="699"/>
                  <a:pt x="830" y="699"/>
                  <a:pt x="831" y="699"/>
                </a:cubicBezTo>
                <a:cubicBezTo>
                  <a:pt x="832" y="699"/>
                  <a:pt x="833" y="699"/>
                  <a:pt x="834" y="699"/>
                </a:cubicBezTo>
                <a:cubicBezTo>
                  <a:pt x="839" y="693"/>
                  <a:pt x="839" y="693"/>
                  <a:pt x="839" y="693"/>
                </a:cubicBezTo>
                <a:cubicBezTo>
                  <a:pt x="839" y="693"/>
                  <a:pt x="839" y="693"/>
                  <a:pt x="839" y="693"/>
                </a:cubicBezTo>
                <a:cubicBezTo>
                  <a:pt x="836" y="693"/>
                  <a:pt x="830" y="697"/>
                  <a:pt x="826" y="697"/>
                </a:cubicBezTo>
                <a:cubicBezTo>
                  <a:pt x="823" y="689"/>
                  <a:pt x="838" y="694"/>
                  <a:pt x="835" y="684"/>
                </a:cubicBezTo>
                <a:cubicBezTo>
                  <a:pt x="836" y="687"/>
                  <a:pt x="844" y="683"/>
                  <a:pt x="843" y="693"/>
                </a:cubicBezTo>
                <a:cubicBezTo>
                  <a:pt x="843" y="696"/>
                  <a:pt x="843" y="696"/>
                  <a:pt x="843" y="696"/>
                </a:cubicBezTo>
                <a:cubicBezTo>
                  <a:pt x="848" y="689"/>
                  <a:pt x="854" y="681"/>
                  <a:pt x="850" y="674"/>
                </a:cubicBezTo>
                <a:cubicBezTo>
                  <a:pt x="853" y="673"/>
                  <a:pt x="854" y="671"/>
                  <a:pt x="857" y="671"/>
                </a:cubicBezTo>
                <a:cubicBezTo>
                  <a:pt x="857" y="671"/>
                  <a:pt x="858" y="671"/>
                  <a:pt x="858" y="671"/>
                </a:cubicBezTo>
                <a:cubicBezTo>
                  <a:pt x="857" y="662"/>
                  <a:pt x="851" y="668"/>
                  <a:pt x="847" y="662"/>
                </a:cubicBezTo>
                <a:cubicBezTo>
                  <a:pt x="856" y="661"/>
                  <a:pt x="858" y="660"/>
                  <a:pt x="867" y="655"/>
                </a:cubicBezTo>
                <a:cubicBezTo>
                  <a:pt x="867" y="648"/>
                  <a:pt x="867" y="648"/>
                  <a:pt x="867" y="648"/>
                </a:cubicBezTo>
                <a:cubicBezTo>
                  <a:pt x="864" y="648"/>
                  <a:pt x="864" y="648"/>
                  <a:pt x="864" y="648"/>
                </a:cubicBezTo>
                <a:cubicBezTo>
                  <a:pt x="864" y="649"/>
                  <a:pt x="863" y="651"/>
                  <a:pt x="865" y="652"/>
                </a:cubicBezTo>
                <a:cubicBezTo>
                  <a:pt x="864" y="653"/>
                  <a:pt x="863" y="655"/>
                  <a:pt x="862" y="655"/>
                </a:cubicBezTo>
                <a:cubicBezTo>
                  <a:pt x="862" y="655"/>
                  <a:pt x="861" y="655"/>
                  <a:pt x="861" y="655"/>
                </a:cubicBezTo>
                <a:cubicBezTo>
                  <a:pt x="860" y="657"/>
                  <a:pt x="860" y="658"/>
                  <a:pt x="859" y="658"/>
                </a:cubicBezTo>
                <a:cubicBezTo>
                  <a:pt x="858" y="658"/>
                  <a:pt x="857" y="657"/>
                  <a:pt x="856" y="656"/>
                </a:cubicBezTo>
                <a:cubicBezTo>
                  <a:pt x="855" y="655"/>
                  <a:pt x="855" y="654"/>
                  <a:pt x="853" y="654"/>
                </a:cubicBezTo>
                <a:cubicBezTo>
                  <a:pt x="853" y="654"/>
                  <a:pt x="853" y="654"/>
                  <a:pt x="853" y="654"/>
                </a:cubicBezTo>
                <a:cubicBezTo>
                  <a:pt x="856" y="651"/>
                  <a:pt x="857" y="645"/>
                  <a:pt x="862" y="645"/>
                </a:cubicBezTo>
                <a:cubicBezTo>
                  <a:pt x="862" y="645"/>
                  <a:pt x="862" y="645"/>
                  <a:pt x="863" y="645"/>
                </a:cubicBezTo>
                <a:cubicBezTo>
                  <a:pt x="860" y="642"/>
                  <a:pt x="861" y="631"/>
                  <a:pt x="861" y="626"/>
                </a:cubicBezTo>
                <a:cubicBezTo>
                  <a:pt x="864" y="624"/>
                  <a:pt x="864" y="621"/>
                  <a:pt x="862" y="619"/>
                </a:cubicBezTo>
                <a:cubicBezTo>
                  <a:pt x="865" y="619"/>
                  <a:pt x="865" y="619"/>
                  <a:pt x="865" y="619"/>
                </a:cubicBezTo>
                <a:cubicBezTo>
                  <a:pt x="863" y="613"/>
                  <a:pt x="854" y="615"/>
                  <a:pt x="857" y="609"/>
                </a:cubicBezTo>
                <a:cubicBezTo>
                  <a:pt x="860" y="609"/>
                  <a:pt x="860" y="609"/>
                  <a:pt x="860" y="609"/>
                </a:cubicBezTo>
                <a:cubicBezTo>
                  <a:pt x="854" y="600"/>
                  <a:pt x="866" y="600"/>
                  <a:pt x="865" y="593"/>
                </a:cubicBezTo>
                <a:cubicBezTo>
                  <a:pt x="871" y="598"/>
                  <a:pt x="871" y="598"/>
                  <a:pt x="871" y="598"/>
                </a:cubicBezTo>
                <a:cubicBezTo>
                  <a:pt x="872" y="597"/>
                  <a:pt x="872" y="597"/>
                  <a:pt x="872" y="597"/>
                </a:cubicBezTo>
                <a:cubicBezTo>
                  <a:pt x="868" y="591"/>
                  <a:pt x="868" y="591"/>
                  <a:pt x="868" y="591"/>
                </a:cubicBezTo>
                <a:cubicBezTo>
                  <a:pt x="874" y="590"/>
                  <a:pt x="873" y="589"/>
                  <a:pt x="879" y="586"/>
                </a:cubicBezTo>
                <a:cubicBezTo>
                  <a:pt x="880" y="585"/>
                  <a:pt x="882" y="585"/>
                  <a:pt x="883" y="585"/>
                </a:cubicBezTo>
                <a:cubicBezTo>
                  <a:pt x="886" y="585"/>
                  <a:pt x="888" y="588"/>
                  <a:pt x="891" y="588"/>
                </a:cubicBezTo>
                <a:cubicBezTo>
                  <a:pt x="891" y="583"/>
                  <a:pt x="893" y="582"/>
                  <a:pt x="897" y="582"/>
                </a:cubicBezTo>
                <a:cubicBezTo>
                  <a:pt x="898" y="582"/>
                  <a:pt x="899" y="582"/>
                  <a:pt x="900" y="582"/>
                </a:cubicBezTo>
                <a:cubicBezTo>
                  <a:pt x="901" y="582"/>
                  <a:pt x="902" y="582"/>
                  <a:pt x="903" y="582"/>
                </a:cubicBezTo>
                <a:cubicBezTo>
                  <a:pt x="907" y="582"/>
                  <a:pt x="911" y="582"/>
                  <a:pt x="913" y="577"/>
                </a:cubicBezTo>
                <a:cubicBezTo>
                  <a:pt x="909" y="573"/>
                  <a:pt x="909" y="573"/>
                  <a:pt x="909" y="573"/>
                </a:cubicBezTo>
                <a:cubicBezTo>
                  <a:pt x="909" y="572"/>
                  <a:pt x="910" y="572"/>
                  <a:pt x="911" y="572"/>
                </a:cubicBezTo>
                <a:cubicBezTo>
                  <a:pt x="911" y="572"/>
                  <a:pt x="912" y="572"/>
                  <a:pt x="913" y="572"/>
                </a:cubicBezTo>
                <a:cubicBezTo>
                  <a:pt x="909" y="569"/>
                  <a:pt x="909" y="569"/>
                  <a:pt x="909" y="569"/>
                </a:cubicBezTo>
                <a:cubicBezTo>
                  <a:pt x="910" y="569"/>
                  <a:pt x="911" y="566"/>
                  <a:pt x="912" y="566"/>
                </a:cubicBezTo>
                <a:cubicBezTo>
                  <a:pt x="912" y="566"/>
                  <a:pt x="913" y="566"/>
                  <a:pt x="913" y="566"/>
                </a:cubicBezTo>
                <a:cubicBezTo>
                  <a:pt x="914" y="568"/>
                  <a:pt x="914" y="568"/>
                  <a:pt x="914" y="568"/>
                </a:cubicBezTo>
                <a:cubicBezTo>
                  <a:pt x="914" y="565"/>
                  <a:pt x="914" y="565"/>
                  <a:pt x="914" y="565"/>
                </a:cubicBezTo>
                <a:cubicBezTo>
                  <a:pt x="920" y="565"/>
                  <a:pt x="920" y="565"/>
                  <a:pt x="920" y="565"/>
                </a:cubicBezTo>
                <a:cubicBezTo>
                  <a:pt x="918" y="563"/>
                  <a:pt x="916" y="562"/>
                  <a:pt x="917" y="559"/>
                </a:cubicBezTo>
                <a:cubicBezTo>
                  <a:pt x="917" y="559"/>
                  <a:pt x="917" y="559"/>
                  <a:pt x="918" y="559"/>
                </a:cubicBezTo>
                <a:cubicBezTo>
                  <a:pt x="919" y="559"/>
                  <a:pt x="921" y="561"/>
                  <a:pt x="923" y="562"/>
                </a:cubicBezTo>
                <a:cubicBezTo>
                  <a:pt x="925" y="563"/>
                  <a:pt x="927" y="565"/>
                  <a:pt x="929" y="565"/>
                </a:cubicBezTo>
                <a:cubicBezTo>
                  <a:pt x="930" y="565"/>
                  <a:pt x="932" y="564"/>
                  <a:pt x="933" y="562"/>
                </a:cubicBezTo>
                <a:cubicBezTo>
                  <a:pt x="932" y="562"/>
                  <a:pt x="932" y="562"/>
                  <a:pt x="932" y="562"/>
                </a:cubicBezTo>
                <a:cubicBezTo>
                  <a:pt x="930" y="561"/>
                  <a:pt x="932" y="557"/>
                  <a:pt x="933" y="554"/>
                </a:cubicBezTo>
                <a:cubicBezTo>
                  <a:pt x="937" y="554"/>
                  <a:pt x="937" y="554"/>
                  <a:pt x="937" y="554"/>
                </a:cubicBezTo>
                <a:cubicBezTo>
                  <a:pt x="925" y="553"/>
                  <a:pt x="925" y="553"/>
                  <a:pt x="925" y="553"/>
                </a:cubicBezTo>
                <a:cubicBezTo>
                  <a:pt x="925" y="550"/>
                  <a:pt x="925" y="550"/>
                  <a:pt x="925" y="550"/>
                </a:cubicBezTo>
                <a:cubicBezTo>
                  <a:pt x="924" y="550"/>
                  <a:pt x="923" y="550"/>
                  <a:pt x="922" y="550"/>
                </a:cubicBezTo>
                <a:cubicBezTo>
                  <a:pt x="921" y="550"/>
                  <a:pt x="920" y="550"/>
                  <a:pt x="920" y="549"/>
                </a:cubicBezTo>
                <a:cubicBezTo>
                  <a:pt x="923" y="546"/>
                  <a:pt x="926" y="548"/>
                  <a:pt x="926" y="543"/>
                </a:cubicBezTo>
                <a:cubicBezTo>
                  <a:pt x="925" y="539"/>
                  <a:pt x="929" y="539"/>
                  <a:pt x="931" y="537"/>
                </a:cubicBezTo>
                <a:cubicBezTo>
                  <a:pt x="933" y="540"/>
                  <a:pt x="933" y="540"/>
                  <a:pt x="933" y="540"/>
                </a:cubicBezTo>
                <a:cubicBezTo>
                  <a:pt x="933" y="530"/>
                  <a:pt x="943" y="526"/>
                  <a:pt x="947" y="520"/>
                </a:cubicBezTo>
                <a:cubicBezTo>
                  <a:pt x="944" y="517"/>
                  <a:pt x="944" y="517"/>
                  <a:pt x="944" y="517"/>
                </a:cubicBezTo>
                <a:cubicBezTo>
                  <a:pt x="946" y="516"/>
                  <a:pt x="948" y="513"/>
                  <a:pt x="950" y="513"/>
                </a:cubicBezTo>
                <a:cubicBezTo>
                  <a:pt x="950" y="513"/>
                  <a:pt x="950" y="514"/>
                  <a:pt x="951" y="514"/>
                </a:cubicBezTo>
                <a:cubicBezTo>
                  <a:pt x="951" y="518"/>
                  <a:pt x="951" y="518"/>
                  <a:pt x="951" y="518"/>
                </a:cubicBezTo>
                <a:cubicBezTo>
                  <a:pt x="954" y="516"/>
                  <a:pt x="954" y="516"/>
                  <a:pt x="954" y="516"/>
                </a:cubicBezTo>
                <a:cubicBezTo>
                  <a:pt x="947" y="509"/>
                  <a:pt x="951" y="502"/>
                  <a:pt x="946" y="498"/>
                </a:cubicBezTo>
                <a:cubicBezTo>
                  <a:pt x="944" y="493"/>
                  <a:pt x="938" y="484"/>
                  <a:pt x="929" y="482"/>
                </a:cubicBezTo>
                <a:cubicBezTo>
                  <a:pt x="930" y="481"/>
                  <a:pt x="931" y="480"/>
                  <a:pt x="931" y="480"/>
                </a:cubicBezTo>
                <a:cubicBezTo>
                  <a:pt x="932" y="480"/>
                  <a:pt x="933" y="480"/>
                  <a:pt x="933" y="480"/>
                </a:cubicBezTo>
                <a:cubicBezTo>
                  <a:pt x="933" y="479"/>
                  <a:pt x="933" y="479"/>
                  <a:pt x="933" y="479"/>
                </a:cubicBezTo>
                <a:cubicBezTo>
                  <a:pt x="929" y="479"/>
                  <a:pt x="929" y="479"/>
                  <a:pt x="929" y="479"/>
                </a:cubicBezTo>
                <a:cubicBezTo>
                  <a:pt x="930" y="477"/>
                  <a:pt x="927" y="476"/>
                  <a:pt x="926" y="475"/>
                </a:cubicBezTo>
                <a:cubicBezTo>
                  <a:pt x="937" y="472"/>
                  <a:pt x="929" y="464"/>
                  <a:pt x="933" y="457"/>
                </a:cubicBezTo>
                <a:cubicBezTo>
                  <a:pt x="941" y="463"/>
                  <a:pt x="941" y="463"/>
                  <a:pt x="941" y="463"/>
                </a:cubicBezTo>
                <a:cubicBezTo>
                  <a:pt x="937" y="459"/>
                  <a:pt x="945" y="456"/>
                  <a:pt x="944" y="451"/>
                </a:cubicBezTo>
                <a:cubicBezTo>
                  <a:pt x="948" y="456"/>
                  <a:pt x="948" y="456"/>
                  <a:pt x="948" y="456"/>
                </a:cubicBezTo>
                <a:cubicBezTo>
                  <a:pt x="949" y="454"/>
                  <a:pt x="952" y="452"/>
                  <a:pt x="954" y="452"/>
                </a:cubicBezTo>
                <a:cubicBezTo>
                  <a:pt x="955" y="452"/>
                  <a:pt x="956" y="452"/>
                  <a:pt x="956" y="452"/>
                </a:cubicBezTo>
                <a:cubicBezTo>
                  <a:pt x="954" y="450"/>
                  <a:pt x="955" y="446"/>
                  <a:pt x="952" y="446"/>
                </a:cubicBezTo>
                <a:cubicBezTo>
                  <a:pt x="952" y="446"/>
                  <a:pt x="951" y="447"/>
                  <a:pt x="950" y="447"/>
                </a:cubicBezTo>
                <a:cubicBezTo>
                  <a:pt x="950" y="445"/>
                  <a:pt x="957" y="440"/>
                  <a:pt x="956" y="434"/>
                </a:cubicBezTo>
                <a:cubicBezTo>
                  <a:pt x="952" y="434"/>
                  <a:pt x="952" y="434"/>
                  <a:pt x="952" y="434"/>
                </a:cubicBezTo>
                <a:cubicBezTo>
                  <a:pt x="953" y="436"/>
                  <a:pt x="950" y="437"/>
                  <a:pt x="950" y="438"/>
                </a:cubicBezTo>
                <a:cubicBezTo>
                  <a:pt x="948" y="438"/>
                  <a:pt x="948" y="438"/>
                  <a:pt x="948" y="438"/>
                </a:cubicBezTo>
                <a:cubicBezTo>
                  <a:pt x="946" y="432"/>
                  <a:pt x="951" y="427"/>
                  <a:pt x="955" y="422"/>
                </a:cubicBezTo>
                <a:cubicBezTo>
                  <a:pt x="959" y="422"/>
                  <a:pt x="959" y="422"/>
                  <a:pt x="959" y="422"/>
                </a:cubicBezTo>
                <a:cubicBezTo>
                  <a:pt x="958" y="422"/>
                  <a:pt x="957" y="421"/>
                  <a:pt x="956" y="421"/>
                </a:cubicBezTo>
                <a:cubicBezTo>
                  <a:pt x="960" y="415"/>
                  <a:pt x="960" y="415"/>
                  <a:pt x="960" y="415"/>
                </a:cubicBezTo>
                <a:cubicBezTo>
                  <a:pt x="960" y="414"/>
                  <a:pt x="958" y="413"/>
                  <a:pt x="959" y="412"/>
                </a:cubicBezTo>
                <a:cubicBezTo>
                  <a:pt x="960" y="411"/>
                  <a:pt x="960" y="411"/>
                  <a:pt x="960" y="411"/>
                </a:cubicBezTo>
                <a:cubicBezTo>
                  <a:pt x="960" y="411"/>
                  <a:pt x="960" y="411"/>
                  <a:pt x="960" y="411"/>
                </a:cubicBezTo>
                <a:cubicBezTo>
                  <a:pt x="959" y="411"/>
                  <a:pt x="950" y="404"/>
                  <a:pt x="954" y="400"/>
                </a:cubicBezTo>
                <a:cubicBezTo>
                  <a:pt x="952" y="400"/>
                  <a:pt x="952" y="400"/>
                  <a:pt x="952" y="400"/>
                </a:cubicBezTo>
                <a:cubicBezTo>
                  <a:pt x="952" y="397"/>
                  <a:pt x="952" y="397"/>
                  <a:pt x="952" y="397"/>
                </a:cubicBezTo>
                <a:cubicBezTo>
                  <a:pt x="945" y="395"/>
                  <a:pt x="954" y="391"/>
                  <a:pt x="954" y="389"/>
                </a:cubicBezTo>
                <a:cubicBezTo>
                  <a:pt x="954" y="387"/>
                  <a:pt x="955" y="387"/>
                  <a:pt x="955" y="387"/>
                </a:cubicBezTo>
                <a:cubicBezTo>
                  <a:pt x="956" y="387"/>
                  <a:pt x="956" y="387"/>
                  <a:pt x="957" y="388"/>
                </a:cubicBezTo>
                <a:cubicBezTo>
                  <a:pt x="957" y="388"/>
                  <a:pt x="958" y="388"/>
                  <a:pt x="958" y="388"/>
                </a:cubicBezTo>
                <a:cubicBezTo>
                  <a:pt x="959" y="388"/>
                  <a:pt x="959" y="388"/>
                  <a:pt x="959" y="386"/>
                </a:cubicBezTo>
                <a:cubicBezTo>
                  <a:pt x="948" y="386"/>
                  <a:pt x="948" y="386"/>
                  <a:pt x="948" y="386"/>
                </a:cubicBezTo>
                <a:cubicBezTo>
                  <a:pt x="951" y="376"/>
                  <a:pt x="951" y="376"/>
                  <a:pt x="951" y="376"/>
                </a:cubicBezTo>
                <a:cubicBezTo>
                  <a:pt x="944" y="379"/>
                  <a:pt x="949" y="380"/>
                  <a:pt x="946" y="386"/>
                </a:cubicBezTo>
                <a:cubicBezTo>
                  <a:pt x="941" y="373"/>
                  <a:pt x="941" y="373"/>
                  <a:pt x="941" y="373"/>
                </a:cubicBezTo>
                <a:cubicBezTo>
                  <a:pt x="948" y="373"/>
                  <a:pt x="948" y="373"/>
                  <a:pt x="948" y="373"/>
                </a:cubicBezTo>
                <a:cubicBezTo>
                  <a:pt x="943" y="369"/>
                  <a:pt x="941" y="363"/>
                  <a:pt x="934" y="363"/>
                </a:cubicBezTo>
                <a:cubicBezTo>
                  <a:pt x="932" y="363"/>
                  <a:pt x="931" y="363"/>
                  <a:pt x="929" y="364"/>
                </a:cubicBezTo>
                <a:cubicBezTo>
                  <a:pt x="930" y="366"/>
                  <a:pt x="927" y="367"/>
                  <a:pt x="926" y="368"/>
                </a:cubicBezTo>
                <a:cubicBezTo>
                  <a:pt x="924" y="361"/>
                  <a:pt x="931" y="358"/>
                  <a:pt x="933" y="352"/>
                </a:cubicBezTo>
                <a:cubicBezTo>
                  <a:pt x="931" y="353"/>
                  <a:pt x="929" y="353"/>
                  <a:pt x="929" y="355"/>
                </a:cubicBezTo>
                <a:cubicBezTo>
                  <a:pt x="929" y="356"/>
                  <a:pt x="928" y="356"/>
                  <a:pt x="928" y="356"/>
                </a:cubicBezTo>
                <a:cubicBezTo>
                  <a:pt x="926" y="356"/>
                  <a:pt x="923" y="354"/>
                  <a:pt x="922" y="351"/>
                </a:cubicBezTo>
                <a:cubicBezTo>
                  <a:pt x="928" y="351"/>
                  <a:pt x="928" y="351"/>
                  <a:pt x="928" y="351"/>
                </a:cubicBezTo>
                <a:cubicBezTo>
                  <a:pt x="926" y="349"/>
                  <a:pt x="926" y="349"/>
                  <a:pt x="926" y="349"/>
                </a:cubicBezTo>
                <a:cubicBezTo>
                  <a:pt x="935" y="341"/>
                  <a:pt x="935" y="341"/>
                  <a:pt x="935" y="341"/>
                </a:cubicBezTo>
                <a:cubicBezTo>
                  <a:pt x="932" y="339"/>
                  <a:pt x="932" y="339"/>
                  <a:pt x="932" y="339"/>
                </a:cubicBezTo>
                <a:cubicBezTo>
                  <a:pt x="935" y="333"/>
                  <a:pt x="935" y="333"/>
                  <a:pt x="935" y="333"/>
                </a:cubicBezTo>
                <a:cubicBezTo>
                  <a:pt x="934" y="333"/>
                  <a:pt x="934" y="333"/>
                  <a:pt x="933" y="333"/>
                </a:cubicBezTo>
                <a:cubicBezTo>
                  <a:pt x="932" y="333"/>
                  <a:pt x="931" y="334"/>
                  <a:pt x="930" y="334"/>
                </a:cubicBezTo>
                <a:cubicBezTo>
                  <a:pt x="929" y="335"/>
                  <a:pt x="928" y="336"/>
                  <a:pt x="927" y="336"/>
                </a:cubicBezTo>
                <a:cubicBezTo>
                  <a:pt x="926" y="336"/>
                  <a:pt x="925" y="335"/>
                  <a:pt x="924" y="333"/>
                </a:cubicBezTo>
                <a:cubicBezTo>
                  <a:pt x="925" y="331"/>
                  <a:pt x="930" y="333"/>
                  <a:pt x="929" y="329"/>
                </a:cubicBezTo>
                <a:cubicBezTo>
                  <a:pt x="935" y="329"/>
                  <a:pt x="935" y="329"/>
                  <a:pt x="935" y="329"/>
                </a:cubicBezTo>
                <a:cubicBezTo>
                  <a:pt x="929" y="323"/>
                  <a:pt x="929" y="323"/>
                  <a:pt x="929" y="323"/>
                </a:cubicBezTo>
                <a:cubicBezTo>
                  <a:pt x="937" y="323"/>
                  <a:pt x="931" y="314"/>
                  <a:pt x="929" y="310"/>
                </a:cubicBezTo>
                <a:cubicBezTo>
                  <a:pt x="924" y="307"/>
                  <a:pt x="918" y="310"/>
                  <a:pt x="913" y="307"/>
                </a:cubicBezTo>
                <a:cubicBezTo>
                  <a:pt x="913" y="302"/>
                  <a:pt x="925" y="294"/>
                  <a:pt x="913" y="292"/>
                </a:cubicBezTo>
                <a:cubicBezTo>
                  <a:pt x="912" y="294"/>
                  <a:pt x="911" y="294"/>
                  <a:pt x="910" y="294"/>
                </a:cubicBezTo>
                <a:cubicBezTo>
                  <a:pt x="910" y="287"/>
                  <a:pt x="917" y="280"/>
                  <a:pt x="917" y="271"/>
                </a:cubicBezTo>
                <a:cubicBezTo>
                  <a:pt x="917" y="272"/>
                  <a:pt x="918" y="272"/>
                  <a:pt x="918" y="272"/>
                </a:cubicBezTo>
                <a:cubicBezTo>
                  <a:pt x="920" y="272"/>
                  <a:pt x="922" y="270"/>
                  <a:pt x="922" y="270"/>
                </a:cubicBezTo>
                <a:cubicBezTo>
                  <a:pt x="920" y="263"/>
                  <a:pt x="920" y="263"/>
                  <a:pt x="920" y="263"/>
                </a:cubicBezTo>
                <a:cubicBezTo>
                  <a:pt x="919" y="265"/>
                  <a:pt x="917" y="266"/>
                  <a:pt x="915" y="266"/>
                </a:cubicBezTo>
                <a:cubicBezTo>
                  <a:pt x="915" y="266"/>
                  <a:pt x="915" y="266"/>
                  <a:pt x="915" y="266"/>
                </a:cubicBezTo>
                <a:cubicBezTo>
                  <a:pt x="915" y="266"/>
                  <a:pt x="915" y="266"/>
                  <a:pt x="915" y="266"/>
                </a:cubicBezTo>
                <a:cubicBezTo>
                  <a:pt x="912" y="266"/>
                  <a:pt x="910" y="266"/>
                  <a:pt x="909" y="271"/>
                </a:cubicBezTo>
                <a:cubicBezTo>
                  <a:pt x="908" y="269"/>
                  <a:pt x="907" y="269"/>
                  <a:pt x="905" y="269"/>
                </a:cubicBezTo>
                <a:cubicBezTo>
                  <a:pt x="904" y="269"/>
                  <a:pt x="903" y="269"/>
                  <a:pt x="902" y="270"/>
                </a:cubicBezTo>
                <a:cubicBezTo>
                  <a:pt x="901" y="270"/>
                  <a:pt x="899" y="270"/>
                  <a:pt x="898" y="270"/>
                </a:cubicBezTo>
                <a:cubicBezTo>
                  <a:pt x="897" y="270"/>
                  <a:pt x="896" y="270"/>
                  <a:pt x="895" y="270"/>
                </a:cubicBezTo>
                <a:cubicBezTo>
                  <a:pt x="899" y="263"/>
                  <a:pt x="899" y="263"/>
                  <a:pt x="899" y="263"/>
                </a:cubicBezTo>
                <a:cubicBezTo>
                  <a:pt x="896" y="260"/>
                  <a:pt x="896" y="260"/>
                  <a:pt x="896" y="260"/>
                </a:cubicBezTo>
                <a:cubicBezTo>
                  <a:pt x="897" y="263"/>
                  <a:pt x="894" y="264"/>
                  <a:pt x="891" y="264"/>
                </a:cubicBezTo>
                <a:cubicBezTo>
                  <a:pt x="889" y="264"/>
                  <a:pt x="888" y="264"/>
                  <a:pt x="887" y="263"/>
                </a:cubicBezTo>
                <a:cubicBezTo>
                  <a:pt x="888" y="265"/>
                  <a:pt x="886" y="265"/>
                  <a:pt x="886" y="267"/>
                </a:cubicBezTo>
                <a:cubicBezTo>
                  <a:pt x="882" y="265"/>
                  <a:pt x="886" y="259"/>
                  <a:pt x="881" y="259"/>
                </a:cubicBezTo>
                <a:cubicBezTo>
                  <a:pt x="882" y="257"/>
                  <a:pt x="884" y="257"/>
                  <a:pt x="885" y="257"/>
                </a:cubicBezTo>
                <a:cubicBezTo>
                  <a:pt x="886" y="257"/>
                  <a:pt x="887" y="257"/>
                  <a:pt x="888" y="258"/>
                </a:cubicBezTo>
                <a:cubicBezTo>
                  <a:pt x="888" y="255"/>
                  <a:pt x="887" y="255"/>
                  <a:pt x="886" y="255"/>
                </a:cubicBezTo>
                <a:cubicBezTo>
                  <a:pt x="885" y="255"/>
                  <a:pt x="885" y="255"/>
                  <a:pt x="884" y="255"/>
                </a:cubicBezTo>
                <a:cubicBezTo>
                  <a:pt x="884" y="255"/>
                  <a:pt x="883" y="255"/>
                  <a:pt x="883" y="255"/>
                </a:cubicBezTo>
                <a:cubicBezTo>
                  <a:pt x="882" y="255"/>
                  <a:pt x="881" y="255"/>
                  <a:pt x="880" y="254"/>
                </a:cubicBezTo>
                <a:cubicBezTo>
                  <a:pt x="886" y="249"/>
                  <a:pt x="886" y="249"/>
                  <a:pt x="886" y="249"/>
                </a:cubicBezTo>
                <a:cubicBezTo>
                  <a:pt x="883" y="249"/>
                  <a:pt x="883" y="249"/>
                  <a:pt x="883" y="249"/>
                </a:cubicBezTo>
                <a:cubicBezTo>
                  <a:pt x="888" y="234"/>
                  <a:pt x="882" y="242"/>
                  <a:pt x="881" y="227"/>
                </a:cubicBezTo>
                <a:cubicBezTo>
                  <a:pt x="888" y="234"/>
                  <a:pt x="888" y="234"/>
                  <a:pt x="888" y="234"/>
                </a:cubicBezTo>
                <a:cubicBezTo>
                  <a:pt x="884" y="226"/>
                  <a:pt x="892" y="219"/>
                  <a:pt x="891" y="214"/>
                </a:cubicBezTo>
                <a:cubicBezTo>
                  <a:pt x="891" y="214"/>
                  <a:pt x="891" y="214"/>
                  <a:pt x="891" y="214"/>
                </a:cubicBezTo>
                <a:cubicBezTo>
                  <a:pt x="889" y="214"/>
                  <a:pt x="888" y="212"/>
                  <a:pt x="887" y="211"/>
                </a:cubicBezTo>
                <a:cubicBezTo>
                  <a:pt x="888" y="214"/>
                  <a:pt x="886" y="217"/>
                  <a:pt x="884" y="218"/>
                </a:cubicBezTo>
                <a:cubicBezTo>
                  <a:pt x="883" y="217"/>
                  <a:pt x="883" y="217"/>
                  <a:pt x="882" y="217"/>
                </a:cubicBezTo>
                <a:cubicBezTo>
                  <a:pt x="881" y="217"/>
                  <a:pt x="881" y="218"/>
                  <a:pt x="880" y="219"/>
                </a:cubicBezTo>
                <a:cubicBezTo>
                  <a:pt x="879" y="220"/>
                  <a:pt x="878" y="221"/>
                  <a:pt x="877" y="221"/>
                </a:cubicBezTo>
                <a:cubicBezTo>
                  <a:pt x="876" y="221"/>
                  <a:pt x="876" y="220"/>
                  <a:pt x="875" y="220"/>
                </a:cubicBezTo>
                <a:cubicBezTo>
                  <a:pt x="875" y="214"/>
                  <a:pt x="875" y="214"/>
                  <a:pt x="875" y="214"/>
                </a:cubicBezTo>
                <a:cubicBezTo>
                  <a:pt x="873" y="216"/>
                  <a:pt x="871" y="216"/>
                  <a:pt x="869" y="218"/>
                </a:cubicBezTo>
                <a:cubicBezTo>
                  <a:pt x="865" y="217"/>
                  <a:pt x="865" y="217"/>
                  <a:pt x="865" y="217"/>
                </a:cubicBezTo>
                <a:cubicBezTo>
                  <a:pt x="866" y="218"/>
                  <a:pt x="867" y="218"/>
                  <a:pt x="867" y="220"/>
                </a:cubicBezTo>
                <a:cubicBezTo>
                  <a:pt x="864" y="223"/>
                  <a:pt x="864" y="223"/>
                  <a:pt x="864" y="223"/>
                </a:cubicBezTo>
                <a:cubicBezTo>
                  <a:pt x="862" y="221"/>
                  <a:pt x="863" y="215"/>
                  <a:pt x="860" y="215"/>
                </a:cubicBezTo>
                <a:cubicBezTo>
                  <a:pt x="859" y="215"/>
                  <a:pt x="858" y="215"/>
                  <a:pt x="857" y="215"/>
                </a:cubicBezTo>
                <a:cubicBezTo>
                  <a:pt x="853" y="220"/>
                  <a:pt x="853" y="220"/>
                  <a:pt x="853" y="220"/>
                </a:cubicBezTo>
                <a:cubicBezTo>
                  <a:pt x="852" y="218"/>
                  <a:pt x="852" y="218"/>
                  <a:pt x="852" y="218"/>
                </a:cubicBezTo>
                <a:cubicBezTo>
                  <a:pt x="843" y="227"/>
                  <a:pt x="843" y="227"/>
                  <a:pt x="843" y="227"/>
                </a:cubicBezTo>
                <a:cubicBezTo>
                  <a:pt x="839" y="223"/>
                  <a:pt x="839" y="223"/>
                  <a:pt x="839" y="223"/>
                </a:cubicBezTo>
                <a:cubicBezTo>
                  <a:pt x="846" y="221"/>
                  <a:pt x="837" y="218"/>
                  <a:pt x="838" y="214"/>
                </a:cubicBezTo>
                <a:cubicBezTo>
                  <a:pt x="835" y="218"/>
                  <a:pt x="835" y="218"/>
                  <a:pt x="835" y="218"/>
                </a:cubicBezTo>
                <a:cubicBezTo>
                  <a:pt x="834" y="215"/>
                  <a:pt x="833" y="212"/>
                  <a:pt x="830" y="210"/>
                </a:cubicBezTo>
                <a:cubicBezTo>
                  <a:pt x="832" y="207"/>
                  <a:pt x="832" y="207"/>
                  <a:pt x="832" y="207"/>
                </a:cubicBezTo>
                <a:cubicBezTo>
                  <a:pt x="835" y="211"/>
                  <a:pt x="835" y="211"/>
                  <a:pt x="835" y="211"/>
                </a:cubicBezTo>
                <a:cubicBezTo>
                  <a:pt x="835" y="208"/>
                  <a:pt x="835" y="204"/>
                  <a:pt x="838" y="202"/>
                </a:cubicBezTo>
                <a:cubicBezTo>
                  <a:pt x="838" y="202"/>
                  <a:pt x="838" y="202"/>
                  <a:pt x="839" y="202"/>
                </a:cubicBezTo>
                <a:cubicBezTo>
                  <a:pt x="840" y="202"/>
                  <a:pt x="841" y="204"/>
                  <a:pt x="842" y="206"/>
                </a:cubicBezTo>
                <a:cubicBezTo>
                  <a:pt x="837" y="199"/>
                  <a:pt x="847" y="196"/>
                  <a:pt x="847" y="191"/>
                </a:cubicBezTo>
                <a:cubicBezTo>
                  <a:pt x="852" y="192"/>
                  <a:pt x="852" y="192"/>
                  <a:pt x="852" y="192"/>
                </a:cubicBezTo>
                <a:cubicBezTo>
                  <a:pt x="849" y="185"/>
                  <a:pt x="849" y="185"/>
                  <a:pt x="849" y="185"/>
                </a:cubicBezTo>
                <a:cubicBezTo>
                  <a:pt x="856" y="185"/>
                  <a:pt x="856" y="185"/>
                  <a:pt x="856" y="185"/>
                </a:cubicBezTo>
                <a:cubicBezTo>
                  <a:pt x="853" y="179"/>
                  <a:pt x="853" y="179"/>
                  <a:pt x="853" y="179"/>
                </a:cubicBezTo>
                <a:cubicBezTo>
                  <a:pt x="858" y="178"/>
                  <a:pt x="858" y="178"/>
                  <a:pt x="858" y="178"/>
                </a:cubicBezTo>
                <a:cubicBezTo>
                  <a:pt x="858" y="178"/>
                  <a:pt x="858" y="178"/>
                  <a:pt x="857" y="178"/>
                </a:cubicBezTo>
                <a:cubicBezTo>
                  <a:pt x="857" y="178"/>
                  <a:pt x="856" y="178"/>
                  <a:pt x="856" y="178"/>
                </a:cubicBezTo>
                <a:cubicBezTo>
                  <a:pt x="855" y="178"/>
                  <a:pt x="855" y="178"/>
                  <a:pt x="855" y="178"/>
                </a:cubicBezTo>
                <a:cubicBezTo>
                  <a:pt x="854" y="178"/>
                  <a:pt x="853" y="177"/>
                  <a:pt x="852" y="176"/>
                </a:cubicBezTo>
                <a:cubicBezTo>
                  <a:pt x="849" y="183"/>
                  <a:pt x="849" y="183"/>
                  <a:pt x="849" y="183"/>
                </a:cubicBezTo>
                <a:cubicBezTo>
                  <a:pt x="849" y="180"/>
                  <a:pt x="844" y="175"/>
                  <a:pt x="848" y="172"/>
                </a:cubicBezTo>
                <a:cubicBezTo>
                  <a:pt x="839" y="176"/>
                  <a:pt x="839" y="176"/>
                  <a:pt x="839" y="176"/>
                </a:cubicBezTo>
                <a:cubicBezTo>
                  <a:pt x="845" y="166"/>
                  <a:pt x="845" y="166"/>
                  <a:pt x="845" y="166"/>
                </a:cubicBezTo>
                <a:cubicBezTo>
                  <a:pt x="837" y="166"/>
                  <a:pt x="837" y="176"/>
                  <a:pt x="830" y="176"/>
                </a:cubicBezTo>
                <a:cubicBezTo>
                  <a:pt x="829" y="176"/>
                  <a:pt x="829" y="176"/>
                  <a:pt x="828" y="176"/>
                </a:cubicBezTo>
                <a:cubicBezTo>
                  <a:pt x="821" y="171"/>
                  <a:pt x="831" y="166"/>
                  <a:pt x="830" y="165"/>
                </a:cubicBezTo>
                <a:cubicBezTo>
                  <a:pt x="809" y="163"/>
                  <a:pt x="809" y="163"/>
                  <a:pt x="809" y="163"/>
                </a:cubicBezTo>
                <a:cubicBezTo>
                  <a:pt x="811" y="163"/>
                  <a:pt x="811" y="163"/>
                  <a:pt x="811" y="163"/>
                </a:cubicBezTo>
                <a:cubicBezTo>
                  <a:pt x="811" y="159"/>
                  <a:pt x="811" y="159"/>
                  <a:pt x="811" y="159"/>
                </a:cubicBezTo>
                <a:cubicBezTo>
                  <a:pt x="809" y="159"/>
                  <a:pt x="809" y="159"/>
                  <a:pt x="809" y="159"/>
                </a:cubicBezTo>
                <a:cubicBezTo>
                  <a:pt x="810" y="161"/>
                  <a:pt x="808" y="162"/>
                  <a:pt x="807" y="163"/>
                </a:cubicBezTo>
                <a:cubicBezTo>
                  <a:pt x="801" y="157"/>
                  <a:pt x="801" y="157"/>
                  <a:pt x="801" y="157"/>
                </a:cubicBezTo>
                <a:cubicBezTo>
                  <a:pt x="801" y="162"/>
                  <a:pt x="801" y="162"/>
                  <a:pt x="801" y="162"/>
                </a:cubicBezTo>
                <a:cubicBezTo>
                  <a:pt x="796" y="156"/>
                  <a:pt x="796" y="156"/>
                  <a:pt x="796" y="156"/>
                </a:cubicBezTo>
                <a:cubicBezTo>
                  <a:pt x="800" y="152"/>
                  <a:pt x="804" y="149"/>
                  <a:pt x="798" y="144"/>
                </a:cubicBezTo>
                <a:cubicBezTo>
                  <a:pt x="805" y="138"/>
                  <a:pt x="805" y="138"/>
                  <a:pt x="805" y="138"/>
                </a:cubicBezTo>
                <a:cubicBezTo>
                  <a:pt x="805" y="138"/>
                  <a:pt x="805" y="138"/>
                  <a:pt x="805" y="138"/>
                </a:cubicBezTo>
                <a:cubicBezTo>
                  <a:pt x="805" y="138"/>
                  <a:pt x="805" y="138"/>
                  <a:pt x="804" y="138"/>
                </a:cubicBezTo>
                <a:cubicBezTo>
                  <a:pt x="804" y="138"/>
                  <a:pt x="804" y="138"/>
                  <a:pt x="803" y="138"/>
                </a:cubicBezTo>
                <a:cubicBezTo>
                  <a:pt x="802" y="138"/>
                  <a:pt x="802" y="138"/>
                  <a:pt x="801" y="138"/>
                </a:cubicBezTo>
                <a:cubicBezTo>
                  <a:pt x="801" y="138"/>
                  <a:pt x="801" y="138"/>
                  <a:pt x="801" y="138"/>
                </a:cubicBezTo>
                <a:cubicBezTo>
                  <a:pt x="801" y="138"/>
                  <a:pt x="801" y="138"/>
                  <a:pt x="801" y="138"/>
                </a:cubicBezTo>
                <a:cubicBezTo>
                  <a:pt x="801" y="142"/>
                  <a:pt x="797" y="144"/>
                  <a:pt x="793" y="144"/>
                </a:cubicBezTo>
                <a:cubicBezTo>
                  <a:pt x="791" y="144"/>
                  <a:pt x="790" y="144"/>
                  <a:pt x="788" y="143"/>
                </a:cubicBezTo>
                <a:cubicBezTo>
                  <a:pt x="783" y="138"/>
                  <a:pt x="790" y="141"/>
                  <a:pt x="790" y="138"/>
                </a:cubicBezTo>
                <a:cubicBezTo>
                  <a:pt x="798" y="128"/>
                  <a:pt x="798" y="128"/>
                  <a:pt x="798" y="128"/>
                </a:cubicBezTo>
                <a:cubicBezTo>
                  <a:pt x="797" y="127"/>
                  <a:pt x="794" y="127"/>
                  <a:pt x="793" y="125"/>
                </a:cubicBezTo>
                <a:cubicBezTo>
                  <a:pt x="793" y="120"/>
                  <a:pt x="799" y="119"/>
                  <a:pt x="797" y="114"/>
                </a:cubicBezTo>
                <a:cubicBezTo>
                  <a:pt x="794" y="114"/>
                  <a:pt x="794" y="114"/>
                  <a:pt x="794" y="114"/>
                </a:cubicBezTo>
                <a:cubicBezTo>
                  <a:pt x="798" y="117"/>
                  <a:pt x="794" y="119"/>
                  <a:pt x="793" y="122"/>
                </a:cubicBezTo>
                <a:cubicBezTo>
                  <a:pt x="790" y="122"/>
                  <a:pt x="786" y="131"/>
                  <a:pt x="782" y="131"/>
                </a:cubicBezTo>
                <a:cubicBezTo>
                  <a:pt x="782" y="131"/>
                  <a:pt x="782" y="131"/>
                  <a:pt x="781" y="131"/>
                </a:cubicBezTo>
                <a:cubicBezTo>
                  <a:pt x="779" y="127"/>
                  <a:pt x="775" y="123"/>
                  <a:pt x="781" y="122"/>
                </a:cubicBezTo>
                <a:cubicBezTo>
                  <a:pt x="786" y="119"/>
                  <a:pt x="786" y="119"/>
                  <a:pt x="786" y="119"/>
                </a:cubicBezTo>
                <a:cubicBezTo>
                  <a:pt x="786" y="119"/>
                  <a:pt x="784" y="120"/>
                  <a:pt x="783" y="120"/>
                </a:cubicBezTo>
                <a:cubicBezTo>
                  <a:pt x="782" y="120"/>
                  <a:pt x="782" y="119"/>
                  <a:pt x="781" y="118"/>
                </a:cubicBezTo>
                <a:cubicBezTo>
                  <a:pt x="780" y="111"/>
                  <a:pt x="784" y="111"/>
                  <a:pt x="786" y="106"/>
                </a:cubicBezTo>
                <a:cubicBezTo>
                  <a:pt x="786" y="106"/>
                  <a:pt x="785" y="105"/>
                  <a:pt x="785" y="105"/>
                </a:cubicBezTo>
                <a:cubicBezTo>
                  <a:pt x="782" y="105"/>
                  <a:pt x="782" y="114"/>
                  <a:pt x="777" y="114"/>
                </a:cubicBezTo>
                <a:cubicBezTo>
                  <a:pt x="778" y="118"/>
                  <a:pt x="778" y="118"/>
                  <a:pt x="778" y="118"/>
                </a:cubicBezTo>
                <a:cubicBezTo>
                  <a:pt x="774" y="120"/>
                  <a:pt x="766" y="117"/>
                  <a:pt x="767" y="127"/>
                </a:cubicBezTo>
                <a:cubicBezTo>
                  <a:pt x="762" y="124"/>
                  <a:pt x="762" y="124"/>
                  <a:pt x="762" y="124"/>
                </a:cubicBezTo>
                <a:cubicBezTo>
                  <a:pt x="765" y="117"/>
                  <a:pt x="765" y="117"/>
                  <a:pt x="765" y="117"/>
                </a:cubicBezTo>
                <a:cubicBezTo>
                  <a:pt x="761" y="126"/>
                  <a:pt x="750" y="125"/>
                  <a:pt x="748" y="131"/>
                </a:cubicBezTo>
                <a:cubicBezTo>
                  <a:pt x="748" y="121"/>
                  <a:pt x="748" y="121"/>
                  <a:pt x="748" y="121"/>
                </a:cubicBezTo>
                <a:cubicBezTo>
                  <a:pt x="748" y="121"/>
                  <a:pt x="747" y="120"/>
                  <a:pt x="746" y="120"/>
                </a:cubicBezTo>
                <a:cubicBezTo>
                  <a:pt x="744" y="120"/>
                  <a:pt x="743" y="122"/>
                  <a:pt x="742" y="123"/>
                </a:cubicBezTo>
                <a:cubicBezTo>
                  <a:pt x="744" y="122"/>
                  <a:pt x="744" y="122"/>
                  <a:pt x="744" y="122"/>
                </a:cubicBezTo>
                <a:cubicBezTo>
                  <a:pt x="744" y="126"/>
                  <a:pt x="748" y="130"/>
                  <a:pt x="743" y="133"/>
                </a:cubicBezTo>
                <a:cubicBezTo>
                  <a:pt x="741" y="130"/>
                  <a:pt x="738" y="128"/>
                  <a:pt x="735" y="128"/>
                </a:cubicBezTo>
                <a:cubicBezTo>
                  <a:pt x="736" y="129"/>
                  <a:pt x="737" y="130"/>
                  <a:pt x="736" y="131"/>
                </a:cubicBezTo>
                <a:cubicBezTo>
                  <a:pt x="732" y="131"/>
                  <a:pt x="732" y="131"/>
                  <a:pt x="732" y="131"/>
                </a:cubicBezTo>
                <a:cubicBezTo>
                  <a:pt x="733" y="133"/>
                  <a:pt x="733" y="133"/>
                  <a:pt x="733" y="133"/>
                </a:cubicBezTo>
                <a:cubicBezTo>
                  <a:pt x="732" y="135"/>
                  <a:pt x="730" y="135"/>
                  <a:pt x="728" y="135"/>
                </a:cubicBezTo>
                <a:cubicBezTo>
                  <a:pt x="728" y="135"/>
                  <a:pt x="727" y="135"/>
                  <a:pt x="727" y="135"/>
                </a:cubicBezTo>
                <a:cubicBezTo>
                  <a:pt x="726" y="130"/>
                  <a:pt x="733" y="122"/>
                  <a:pt x="731" y="115"/>
                </a:cubicBezTo>
                <a:cubicBezTo>
                  <a:pt x="733" y="115"/>
                  <a:pt x="733" y="115"/>
                  <a:pt x="733" y="115"/>
                </a:cubicBezTo>
                <a:cubicBezTo>
                  <a:pt x="735" y="111"/>
                  <a:pt x="731" y="112"/>
                  <a:pt x="729" y="111"/>
                </a:cubicBezTo>
                <a:cubicBezTo>
                  <a:pt x="720" y="109"/>
                  <a:pt x="728" y="100"/>
                  <a:pt x="725" y="95"/>
                </a:cubicBezTo>
                <a:cubicBezTo>
                  <a:pt x="726" y="94"/>
                  <a:pt x="726" y="94"/>
                  <a:pt x="726" y="94"/>
                </a:cubicBezTo>
                <a:cubicBezTo>
                  <a:pt x="727" y="94"/>
                  <a:pt x="728" y="97"/>
                  <a:pt x="729" y="98"/>
                </a:cubicBezTo>
                <a:cubicBezTo>
                  <a:pt x="734" y="95"/>
                  <a:pt x="723" y="96"/>
                  <a:pt x="727" y="89"/>
                </a:cubicBezTo>
                <a:cubicBezTo>
                  <a:pt x="727" y="88"/>
                  <a:pt x="728" y="88"/>
                  <a:pt x="728" y="88"/>
                </a:cubicBezTo>
                <a:cubicBezTo>
                  <a:pt x="729" y="88"/>
                  <a:pt x="730" y="89"/>
                  <a:pt x="730" y="90"/>
                </a:cubicBezTo>
                <a:cubicBezTo>
                  <a:pt x="731" y="91"/>
                  <a:pt x="732" y="92"/>
                  <a:pt x="733" y="92"/>
                </a:cubicBezTo>
                <a:cubicBezTo>
                  <a:pt x="733" y="92"/>
                  <a:pt x="734" y="91"/>
                  <a:pt x="735" y="89"/>
                </a:cubicBezTo>
                <a:cubicBezTo>
                  <a:pt x="736" y="89"/>
                  <a:pt x="736" y="89"/>
                  <a:pt x="736" y="89"/>
                </a:cubicBezTo>
                <a:cubicBezTo>
                  <a:pt x="736" y="87"/>
                  <a:pt x="736" y="87"/>
                  <a:pt x="736" y="87"/>
                </a:cubicBezTo>
                <a:cubicBezTo>
                  <a:pt x="735" y="87"/>
                  <a:pt x="735" y="87"/>
                  <a:pt x="735" y="87"/>
                </a:cubicBezTo>
                <a:cubicBezTo>
                  <a:pt x="735" y="89"/>
                  <a:pt x="734" y="90"/>
                  <a:pt x="733" y="90"/>
                </a:cubicBezTo>
                <a:cubicBezTo>
                  <a:pt x="725" y="79"/>
                  <a:pt x="725" y="79"/>
                  <a:pt x="725" y="79"/>
                </a:cubicBezTo>
                <a:cubicBezTo>
                  <a:pt x="721" y="83"/>
                  <a:pt x="721" y="83"/>
                  <a:pt x="721" y="83"/>
                </a:cubicBezTo>
                <a:cubicBezTo>
                  <a:pt x="715" y="77"/>
                  <a:pt x="715" y="77"/>
                  <a:pt x="715" y="77"/>
                </a:cubicBezTo>
                <a:cubicBezTo>
                  <a:pt x="715" y="79"/>
                  <a:pt x="714" y="81"/>
                  <a:pt x="716" y="82"/>
                </a:cubicBezTo>
                <a:cubicBezTo>
                  <a:pt x="719" y="85"/>
                  <a:pt x="708" y="89"/>
                  <a:pt x="712" y="91"/>
                </a:cubicBezTo>
                <a:cubicBezTo>
                  <a:pt x="711" y="93"/>
                  <a:pt x="709" y="93"/>
                  <a:pt x="708" y="93"/>
                </a:cubicBezTo>
                <a:cubicBezTo>
                  <a:pt x="705" y="91"/>
                  <a:pt x="707" y="88"/>
                  <a:pt x="706" y="86"/>
                </a:cubicBezTo>
                <a:cubicBezTo>
                  <a:pt x="712" y="85"/>
                  <a:pt x="712" y="85"/>
                  <a:pt x="712" y="85"/>
                </a:cubicBezTo>
                <a:cubicBezTo>
                  <a:pt x="710" y="82"/>
                  <a:pt x="710" y="79"/>
                  <a:pt x="710" y="75"/>
                </a:cubicBezTo>
                <a:cubicBezTo>
                  <a:pt x="706" y="75"/>
                  <a:pt x="706" y="75"/>
                  <a:pt x="706" y="75"/>
                </a:cubicBezTo>
                <a:cubicBezTo>
                  <a:pt x="705" y="79"/>
                  <a:pt x="709" y="80"/>
                  <a:pt x="710" y="83"/>
                </a:cubicBezTo>
                <a:cubicBezTo>
                  <a:pt x="710" y="84"/>
                  <a:pt x="709" y="84"/>
                  <a:pt x="708" y="84"/>
                </a:cubicBezTo>
                <a:cubicBezTo>
                  <a:pt x="706" y="84"/>
                  <a:pt x="704" y="82"/>
                  <a:pt x="702" y="80"/>
                </a:cubicBezTo>
                <a:cubicBezTo>
                  <a:pt x="702" y="82"/>
                  <a:pt x="702" y="82"/>
                  <a:pt x="701" y="83"/>
                </a:cubicBezTo>
                <a:cubicBezTo>
                  <a:pt x="698" y="82"/>
                  <a:pt x="700" y="79"/>
                  <a:pt x="699" y="77"/>
                </a:cubicBezTo>
                <a:cubicBezTo>
                  <a:pt x="697" y="82"/>
                  <a:pt x="694" y="86"/>
                  <a:pt x="691" y="90"/>
                </a:cubicBezTo>
                <a:cubicBezTo>
                  <a:pt x="691" y="85"/>
                  <a:pt x="688" y="80"/>
                  <a:pt x="692" y="77"/>
                </a:cubicBezTo>
                <a:cubicBezTo>
                  <a:pt x="692" y="77"/>
                  <a:pt x="692" y="77"/>
                  <a:pt x="692" y="77"/>
                </a:cubicBezTo>
                <a:cubicBezTo>
                  <a:pt x="691" y="77"/>
                  <a:pt x="691" y="76"/>
                  <a:pt x="690" y="75"/>
                </a:cubicBezTo>
                <a:cubicBezTo>
                  <a:pt x="699" y="66"/>
                  <a:pt x="699" y="66"/>
                  <a:pt x="699" y="66"/>
                </a:cubicBezTo>
                <a:cubicBezTo>
                  <a:pt x="698" y="66"/>
                  <a:pt x="698" y="66"/>
                  <a:pt x="698" y="66"/>
                </a:cubicBezTo>
                <a:cubicBezTo>
                  <a:pt x="697" y="63"/>
                  <a:pt x="699" y="57"/>
                  <a:pt x="702" y="57"/>
                </a:cubicBezTo>
                <a:cubicBezTo>
                  <a:pt x="703" y="57"/>
                  <a:pt x="703" y="57"/>
                  <a:pt x="704" y="57"/>
                </a:cubicBezTo>
                <a:cubicBezTo>
                  <a:pt x="705" y="57"/>
                  <a:pt x="705" y="57"/>
                  <a:pt x="705" y="57"/>
                </a:cubicBezTo>
                <a:cubicBezTo>
                  <a:pt x="705" y="54"/>
                  <a:pt x="705" y="54"/>
                  <a:pt x="705" y="54"/>
                </a:cubicBezTo>
                <a:cubicBezTo>
                  <a:pt x="704" y="55"/>
                  <a:pt x="703" y="55"/>
                  <a:pt x="703" y="55"/>
                </a:cubicBezTo>
                <a:cubicBezTo>
                  <a:pt x="701" y="55"/>
                  <a:pt x="701" y="50"/>
                  <a:pt x="699" y="50"/>
                </a:cubicBezTo>
                <a:cubicBezTo>
                  <a:pt x="699" y="48"/>
                  <a:pt x="700" y="48"/>
                  <a:pt x="701" y="46"/>
                </a:cubicBezTo>
                <a:cubicBezTo>
                  <a:pt x="690" y="45"/>
                  <a:pt x="690" y="45"/>
                  <a:pt x="690" y="45"/>
                </a:cubicBezTo>
                <a:cubicBezTo>
                  <a:pt x="690" y="43"/>
                  <a:pt x="690" y="42"/>
                  <a:pt x="689" y="41"/>
                </a:cubicBezTo>
                <a:cubicBezTo>
                  <a:pt x="685" y="41"/>
                  <a:pt x="685" y="41"/>
                  <a:pt x="685" y="41"/>
                </a:cubicBezTo>
                <a:cubicBezTo>
                  <a:pt x="685" y="42"/>
                  <a:pt x="684" y="44"/>
                  <a:pt x="686" y="45"/>
                </a:cubicBezTo>
                <a:cubicBezTo>
                  <a:pt x="685" y="46"/>
                  <a:pt x="684" y="47"/>
                  <a:pt x="683" y="47"/>
                </a:cubicBezTo>
                <a:cubicBezTo>
                  <a:pt x="681" y="47"/>
                  <a:pt x="679" y="43"/>
                  <a:pt x="677" y="42"/>
                </a:cubicBezTo>
                <a:cubicBezTo>
                  <a:pt x="678" y="42"/>
                  <a:pt x="678" y="42"/>
                  <a:pt x="678" y="42"/>
                </a:cubicBezTo>
                <a:cubicBezTo>
                  <a:pt x="678" y="38"/>
                  <a:pt x="678" y="38"/>
                  <a:pt x="678" y="38"/>
                </a:cubicBezTo>
                <a:cubicBezTo>
                  <a:pt x="677" y="38"/>
                  <a:pt x="677" y="38"/>
                  <a:pt x="677" y="38"/>
                </a:cubicBezTo>
                <a:cubicBezTo>
                  <a:pt x="676" y="40"/>
                  <a:pt x="676" y="41"/>
                  <a:pt x="675" y="41"/>
                </a:cubicBezTo>
                <a:cubicBezTo>
                  <a:pt x="674" y="41"/>
                  <a:pt x="673" y="40"/>
                  <a:pt x="672" y="40"/>
                </a:cubicBezTo>
                <a:cubicBezTo>
                  <a:pt x="671" y="39"/>
                  <a:pt x="670" y="39"/>
                  <a:pt x="669" y="39"/>
                </a:cubicBezTo>
                <a:cubicBezTo>
                  <a:pt x="669" y="39"/>
                  <a:pt x="669" y="39"/>
                  <a:pt x="669" y="39"/>
                </a:cubicBezTo>
                <a:cubicBezTo>
                  <a:pt x="672" y="34"/>
                  <a:pt x="673" y="24"/>
                  <a:pt x="671" y="19"/>
                </a:cubicBezTo>
                <a:cubicBezTo>
                  <a:pt x="659" y="20"/>
                  <a:pt x="657" y="43"/>
                  <a:pt x="647" y="43"/>
                </a:cubicBezTo>
                <a:cubicBezTo>
                  <a:pt x="647" y="43"/>
                  <a:pt x="647" y="43"/>
                  <a:pt x="647" y="43"/>
                </a:cubicBezTo>
                <a:cubicBezTo>
                  <a:pt x="647" y="41"/>
                  <a:pt x="646" y="38"/>
                  <a:pt x="644" y="37"/>
                </a:cubicBezTo>
                <a:cubicBezTo>
                  <a:pt x="647" y="34"/>
                  <a:pt x="647" y="34"/>
                  <a:pt x="647" y="34"/>
                </a:cubicBezTo>
                <a:cubicBezTo>
                  <a:pt x="647" y="35"/>
                  <a:pt x="648" y="35"/>
                  <a:pt x="649" y="35"/>
                </a:cubicBezTo>
                <a:cubicBezTo>
                  <a:pt x="649" y="35"/>
                  <a:pt x="650" y="35"/>
                  <a:pt x="651" y="35"/>
                </a:cubicBezTo>
                <a:cubicBezTo>
                  <a:pt x="651" y="32"/>
                  <a:pt x="651" y="32"/>
                  <a:pt x="651" y="32"/>
                </a:cubicBezTo>
                <a:cubicBezTo>
                  <a:pt x="650" y="32"/>
                  <a:pt x="650" y="32"/>
                  <a:pt x="650" y="32"/>
                </a:cubicBezTo>
                <a:cubicBezTo>
                  <a:pt x="648" y="32"/>
                  <a:pt x="647" y="32"/>
                  <a:pt x="647" y="31"/>
                </a:cubicBezTo>
                <a:cubicBezTo>
                  <a:pt x="646" y="31"/>
                  <a:pt x="645" y="31"/>
                  <a:pt x="644" y="31"/>
                </a:cubicBezTo>
                <a:cubicBezTo>
                  <a:pt x="643" y="31"/>
                  <a:pt x="642" y="31"/>
                  <a:pt x="640" y="34"/>
                </a:cubicBezTo>
                <a:cubicBezTo>
                  <a:pt x="639" y="32"/>
                  <a:pt x="637" y="31"/>
                  <a:pt x="637" y="29"/>
                </a:cubicBezTo>
                <a:cubicBezTo>
                  <a:pt x="637" y="32"/>
                  <a:pt x="637" y="32"/>
                  <a:pt x="637" y="32"/>
                </a:cubicBezTo>
                <a:cubicBezTo>
                  <a:pt x="632" y="32"/>
                  <a:pt x="632" y="32"/>
                  <a:pt x="632" y="32"/>
                </a:cubicBezTo>
                <a:cubicBezTo>
                  <a:pt x="632" y="34"/>
                  <a:pt x="630" y="35"/>
                  <a:pt x="629" y="37"/>
                </a:cubicBezTo>
                <a:cubicBezTo>
                  <a:pt x="625" y="31"/>
                  <a:pt x="626" y="20"/>
                  <a:pt x="622" y="14"/>
                </a:cubicBezTo>
                <a:cubicBezTo>
                  <a:pt x="621" y="3"/>
                  <a:pt x="621" y="3"/>
                  <a:pt x="621" y="3"/>
                </a:cubicBezTo>
                <a:cubicBezTo>
                  <a:pt x="620" y="9"/>
                  <a:pt x="617" y="14"/>
                  <a:pt x="621" y="16"/>
                </a:cubicBezTo>
                <a:cubicBezTo>
                  <a:pt x="619" y="16"/>
                  <a:pt x="616" y="16"/>
                  <a:pt x="616" y="16"/>
                </a:cubicBezTo>
                <a:cubicBezTo>
                  <a:pt x="616" y="19"/>
                  <a:pt x="613" y="20"/>
                  <a:pt x="611" y="22"/>
                </a:cubicBezTo>
                <a:cubicBezTo>
                  <a:pt x="603" y="21"/>
                  <a:pt x="603" y="21"/>
                  <a:pt x="603" y="21"/>
                </a:cubicBezTo>
                <a:cubicBezTo>
                  <a:pt x="602" y="14"/>
                  <a:pt x="610" y="14"/>
                  <a:pt x="602" y="9"/>
                </a:cubicBezTo>
                <a:cubicBezTo>
                  <a:pt x="597" y="11"/>
                  <a:pt x="604" y="16"/>
                  <a:pt x="599" y="16"/>
                </a:cubicBezTo>
                <a:cubicBezTo>
                  <a:pt x="598" y="16"/>
                  <a:pt x="598" y="16"/>
                  <a:pt x="598" y="16"/>
                </a:cubicBezTo>
                <a:cubicBezTo>
                  <a:pt x="597" y="18"/>
                  <a:pt x="601" y="19"/>
                  <a:pt x="598" y="21"/>
                </a:cubicBezTo>
                <a:cubicBezTo>
                  <a:pt x="594" y="25"/>
                  <a:pt x="594" y="25"/>
                  <a:pt x="594" y="25"/>
                </a:cubicBezTo>
                <a:cubicBezTo>
                  <a:pt x="591" y="23"/>
                  <a:pt x="593" y="20"/>
                  <a:pt x="592" y="17"/>
                </a:cubicBezTo>
                <a:cubicBezTo>
                  <a:pt x="591" y="25"/>
                  <a:pt x="591" y="25"/>
                  <a:pt x="591" y="25"/>
                </a:cubicBezTo>
                <a:cubicBezTo>
                  <a:pt x="589" y="23"/>
                  <a:pt x="588" y="22"/>
                  <a:pt x="588" y="19"/>
                </a:cubicBezTo>
                <a:cubicBezTo>
                  <a:pt x="588" y="21"/>
                  <a:pt x="588" y="21"/>
                  <a:pt x="587" y="22"/>
                </a:cubicBezTo>
                <a:cubicBezTo>
                  <a:pt x="586" y="21"/>
                  <a:pt x="585" y="19"/>
                  <a:pt x="585" y="17"/>
                </a:cubicBezTo>
                <a:cubicBezTo>
                  <a:pt x="583" y="21"/>
                  <a:pt x="579" y="24"/>
                  <a:pt x="576" y="25"/>
                </a:cubicBezTo>
                <a:cubicBezTo>
                  <a:pt x="575" y="23"/>
                  <a:pt x="575" y="23"/>
                  <a:pt x="575" y="23"/>
                </a:cubicBezTo>
                <a:cubicBezTo>
                  <a:pt x="582" y="21"/>
                  <a:pt x="574" y="14"/>
                  <a:pt x="579" y="9"/>
                </a:cubicBezTo>
                <a:cubicBezTo>
                  <a:pt x="575" y="13"/>
                  <a:pt x="574" y="18"/>
                  <a:pt x="575" y="22"/>
                </a:cubicBezTo>
                <a:cubicBezTo>
                  <a:pt x="572" y="25"/>
                  <a:pt x="572" y="25"/>
                  <a:pt x="572" y="25"/>
                </a:cubicBezTo>
                <a:cubicBezTo>
                  <a:pt x="572" y="21"/>
                  <a:pt x="566" y="22"/>
                  <a:pt x="568" y="16"/>
                </a:cubicBezTo>
                <a:cubicBezTo>
                  <a:pt x="564" y="16"/>
                  <a:pt x="564" y="16"/>
                  <a:pt x="564" y="16"/>
                </a:cubicBezTo>
                <a:cubicBezTo>
                  <a:pt x="564" y="18"/>
                  <a:pt x="562" y="19"/>
                  <a:pt x="561" y="21"/>
                </a:cubicBezTo>
                <a:cubicBezTo>
                  <a:pt x="559" y="19"/>
                  <a:pt x="560" y="17"/>
                  <a:pt x="560" y="16"/>
                </a:cubicBezTo>
                <a:cubicBezTo>
                  <a:pt x="557" y="19"/>
                  <a:pt x="557" y="19"/>
                  <a:pt x="557" y="19"/>
                </a:cubicBezTo>
                <a:cubicBezTo>
                  <a:pt x="556" y="15"/>
                  <a:pt x="553" y="13"/>
                  <a:pt x="557" y="9"/>
                </a:cubicBezTo>
                <a:cubicBezTo>
                  <a:pt x="553" y="12"/>
                  <a:pt x="553" y="12"/>
                  <a:pt x="553" y="12"/>
                </a:cubicBezTo>
                <a:cubicBezTo>
                  <a:pt x="549" y="5"/>
                  <a:pt x="554" y="3"/>
                  <a:pt x="547" y="0"/>
                </a:cubicBezTo>
              </a:path>
            </a:pathLst>
          </a:custGeom>
          <a:gradFill rotWithShape="1">
            <a:gsLst>
              <a:gs pos="0">
                <a:srgbClr val="656667"/>
              </a:gs>
              <a:gs pos="100000">
                <a:srgbClr val="262626"/>
              </a:gs>
            </a:gsLst>
            <a:path path="rect">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 name="Freeform 75"/>
          <p:cNvSpPr>
            <a:spLocks noEditPoints="1" noChangeArrowheads="1"/>
          </p:cNvSpPr>
          <p:nvPr/>
        </p:nvSpPr>
        <p:spPr bwMode="auto">
          <a:xfrm>
            <a:off x="8494713" y="3724275"/>
            <a:ext cx="1668462" cy="1357313"/>
          </a:xfrm>
          <a:custGeom>
            <a:avLst/>
            <a:gdLst>
              <a:gd name="T0" fmla="*/ 170986 w 927"/>
              <a:gd name="T1" fmla="*/ 1148772 h 755"/>
              <a:gd name="T2" fmla="*/ 131389 w 927"/>
              <a:gd name="T3" fmla="*/ 336182 h 755"/>
              <a:gd name="T4" fmla="*/ 1121307 w 927"/>
              <a:gd name="T5" fmla="*/ 53933 h 755"/>
              <a:gd name="T6" fmla="*/ 532756 w 927"/>
              <a:gd name="T7" fmla="*/ 1285402 h 755"/>
              <a:gd name="T8" fmla="*/ 397767 w 927"/>
              <a:gd name="T9" fmla="*/ 1224278 h 755"/>
              <a:gd name="T10" fmla="*/ 1609067 w 927"/>
              <a:gd name="T11" fmla="*/ 986973 h 755"/>
              <a:gd name="T12" fmla="*/ 1459679 w 927"/>
              <a:gd name="T13" fmla="*/ 607645 h 755"/>
              <a:gd name="T14" fmla="*/ 1522674 w 927"/>
              <a:gd name="T15" fmla="*/ 350564 h 755"/>
              <a:gd name="T16" fmla="*/ 1468679 w 927"/>
              <a:gd name="T17" fmla="*/ 287643 h 755"/>
              <a:gd name="T18" fmla="*/ 566953 w 927"/>
              <a:gd name="T19" fmla="*/ 208541 h 755"/>
              <a:gd name="T20" fmla="*/ 1299493 w 927"/>
              <a:gd name="T21" fmla="*/ 131237 h 755"/>
              <a:gd name="T22" fmla="*/ 1088910 w 927"/>
              <a:gd name="T23" fmla="*/ 37753 h 755"/>
              <a:gd name="T24" fmla="*/ 736139 w 927"/>
              <a:gd name="T25" fmla="*/ 25169 h 755"/>
              <a:gd name="T26" fmla="*/ 700142 w 927"/>
              <a:gd name="T27" fmla="*/ 16180 h 755"/>
              <a:gd name="T28" fmla="*/ 628148 w 927"/>
              <a:gd name="T29" fmla="*/ 66517 h 755"/>
              <a:gd name="T30" fmla="*/ 565153 w 927"/>
              <a:gd name="T31" fmla="*/ 143821 h 755"/>
              <a:gd name="T32" fmla="*/ 485960 w 927"/>
              <a:gd name="T33" fmla="*/ 177979 h 755"/>
              <a:gd name="T34" fmla="*/ 484160 w 927"/>
              <a:gd name="T35" fmla="*/ 291238 h 755"/>
              <a:gd name="T36" fmla="*/ 394167 w 927"/>
              <a:gd name="T37" fmla="*/ 255283 h 755"/>
              <a:gd name="T38" fmla="*/ 286176 w 927"/>
              <a:gd name="T39" fmla="*/ 285845 h 755"/>
              <a:gd name="T40" fmla="*/ 187185 w 927"/>
              <a:gd name="T41" fmla="*/ 311013 h 755"/>
              <a:gd name="T42" fmla="*/ 107991 w 927"/>
              <a:gd name="T43" fmla="*/ 373935 h 755"/>
              <a:gd name="T44" fmla="*/ 55795 w 927"/>
              <a:gd name="T45" fmla="*/ 465621 h 755"/>
              <a:gd name="T46" fmla="*/ 46796 w 927"/>
              <a:gd name="T47" fmla="*/ 523150 h 755"/>
              <a:gd name="T48" fmla="*/ 68394 w 927"/>
              <a:gd name="T49" fmla="*/ 609443 h 755"/>
              <a:gd name="T50" fmla="*/ 16199 w 927"/>
              <a:gd name="T51" fmla="*/ 715511 h 755"/>
              <a:gd name="T52" fmla="*/ 21598 w 927"/>
              <a:gd name="T53" fmla="*/ 816186 h 755"/>
              <a:gd name="T54" fmla="*/ 41397 w 927"/>
              <a:gd name="T55" fmla="*/ 927647 h 755"/>
              <a:gd name="T56" fmla="*/ 71994 w 927"/>
              <a:gd name="T57" fmla="*/ 1013940 h 755"/>
              <a:gd name="T58" fmla="*/ 113391 w 927"/>
              <a:gd name="T59" fmla="*/ 1094839 h 755"/>
              <a:gd name="T60" fmla="*/ 194384 w 927"/>
              <a:gd name="T61" fmla="*/ 1157761 h 755"/>
              <a:gd name="T62" fmla="*/ 291576 w 927"/>
              <a:gd name="T63" fmla="*/ 1186525 h 755"/>
              <a:gd name="T64" fmla="*/ 372569 w 927"/>
              <a:gd name="T65" fmla="*/ 1226076 h 755"/>
              <a:gd name="T66" fmla="*/ 448163 w 927"/>
              <a:gd name="T67" fmla="*/ 1242256 h 755"/>
              <a:gd name="T68" fmla="*/ 521957 w 927"/>
              <a:gd name="T69" fmla="*/ 1287200 h 755"/>
              <a:gd name="T70" fmla="*/ 606550 w 927"/>
              <a:gd name="T71" fmla="*/ 1288998 h 755"/>
              <a:gd name="T72" fmla="*/ 694743 w 927"/>
              <a:gd name="T73" fmla="*/ 1310571 h 755"/>
              <a:gd name="T74" fmla="*/ 818932 w 927"/>
              <a:gd name="T75" fmla="*/ 1319560 h 755"/>
              <a:gd name="T76" fmla="*/ 917924 w 927"/>
              <a:gd name="T77" fmla="*/ 1333942 h 755"/>
              <a:gd name="T78" fmla="*/ 1009717 w 927"/>
              <a:gd name="T79" fmla="*/ 1351920 h 755"/>
              <a:gd name="T80" fmla="*/ 1148305 w 927"/>
              <a:gd name="T81" fmla="*/ 1339335 h 755"/>
              <a:gd name="T82" fmla="*/ 1225699 w 927"/>
              <a:gd name="T83" fmla="*/ 1297987 h 755"/>
              <a:gd name="T84" fmla="*/ 1290493 w 927"/>
              <a:gd name="T85" fmla="*/ 1271020 h 755"/>
              <a:gd name="T86" fmla="*/ 1366087 w 927"/>
              <a:gd name="T87" fmla="*/ 1211694 h 755"/>
              <a:gd name="T88" fmla="*/ 1430882 w 927"/>
              <a:gd name="T89" fmla="*/ 1168548 h 755"/>
              <a:gd name="T90" fmla="*/ 1531673 w 927"/>
              <a:gd name="T91" fmla="*/ 1096637 h 755"/>
              <a:gd name="T92" fmla="*/ 1571270 w 927"/>
              <a:gd name="T93" fmla="*/ 1031918 h 755"/>
              <a:gd name="T94" fmla="*/ 1627065 w 927"/>
              <a:gd name="T95" fmla="*/ 954614 h 755"/>
              <a:gd name="T96" fmla="*/ 1645064 w 927"/>
              <a:gd name="T97" fmla="*/ 862927 h 755"/>
              <a:gd name="T98" fmla="*/ 1639664 w 927"/>
              <a:gd name="T99" fmla="*/ 776635 h 755"/>
              <a:gd name="T100" fmla="*/ 1621666 w 927"/>
              <a:gd name="T101" fmla="*/ 690342 h 755"/>
              <a:gd name="T102" fmla="*/ 1596468 w 927"/>
              <a:gd name="T103" fmla="*/ 618431 h 755"/>
              <a:gd name="T104" fmla="*/ 1600068 w 927"/>
              <a:gd name="T105" fmla="*/ 533936 h 755"/>
              <a:gd name="T106" fmla="*/ 1549672 w 927"/>
              <a:gd name="T107" fmla="*/ 447644 h 755"/>
              <a:gd name="T108" fmla="*/ 1528074 w 927"/>
              <a:gd name="T109" fmla="*/ 355958 h 755"/>
              <a:gd name="T110" fmla="*/ 1447080 w 927"/>
              <a:gd name="T111" fmla="*/ 266069 h 755"/>
              <a:gd name="T112" fmla="*/ 1364287 w 927"/>
              <a:gd name="T113" fmla="*/ 210339 h 755"/>
              <a:gd name="T114" fmla="*/ 1285094 w 927"/>
              <a:gd name="T115" fmla="*/ 116855 h 755"/>
              <a:gd name="T116" fmla="*/ 1166304 w 927"/>
              <a:gd name="T117" fmla="*/ 79102 h 755"/>
              <a:gd name="T118" fmla="*/ 1072711 w 927"/>
              <a:gd name="T119" fmla="*/ 34158 h 755"/>
              <a:gd name="T120" fmla="*/ 971920 w 927"/>
              <a:gd name="T121" fmla="*/ 16180 h 755"/>
              <a:gd name="T122" fmla="*/ 874728 w 927"/>
              <a:gd name="T123" fmla="*/ 30562 h 7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27"/>
              <a:gd name="T187" fmla="*/ 0 h 755"/>
              <a:gd name="T188" fmla="*/ 927 w 927"/>
              <a:gd name="T189" fmla="*/ 755 h 7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27" h="755">
                <a:moveTo>
                  <a:pt x="421" y="735"/>
                </a:moveTo>
                <a:cubicBezTo>
                  <a:pt x="420" y="736"/>
                  <a:pt x="420" y="736"/>
                  <a:pt x="420" y="736"/>
                </a:cubicBezTo>
                <a:cubicBezTo>
                  <a:pt x="421" y="736"/>
                  <a:pt x="421" y="736"/>
                  <a:pt x="421" y="735"/>
                </a:cubicBezTo>
                <a:moveTo>
                  <a:pt x="428" y="732"/>
                </a:moveTo>
                <a:cubicBezTo>
                  <a:pt x="428" y="732"/>
                  <a:pt x="428" y="732"/>
                  <a:pt x="428" y="732"/>
                </a:cubicBezTo>
                <a:cubicBezTo>
                  <a:pt x="428" y="732"/>
                  <a:pt x="428" y="732"/>
                  <a:pt x="428" y="732"/>
                </a:cubicBezTo>
                <a:moveTo>
                  <a:pt x="373" y="728"/>
                </a:moveTo>
                <a:cubicBezTo>
                  <a:pt x="373" y="728"/>
                  <a:pt x="372" y="729"/>
                  <a:pt x="372" y="729"/>
                </a:cubicBezTo>
                <a:cubicBezTo>
                  <a:pt x="373" y="729"/>
                  <a:pt x="373" y="729"/>
                  <a:pt x="373" y="729"/>
                </a:cubicBezTo>
                <a:cubicBezTo>
                  <a:pt x="373" y="729"/>
                  <a:pt x="373" y="729"/>
                  <a:pt x="373" y="728"/>
                </a:cubicBezTo>
                <a:moveTo>
                  <a:pt x="373" y="728"/>
                </a:moveTo>
                <a:cubicBezTo>
                  <a:pt x="373" y="728"/>
                  <a:pt x="373" y="728"/>
                  <a:pt x="373" y="728"/>
                </a:cubicBezTo>
                <a:cubicBezTo>
                  <a:pt x="373" y="728"/>
                  <a:pt x="373" y="728"/>
                  <a:pt x="373" y="728"/>
                </a:cubicBezTo>
                <a:cubicBezTo>
                  <a:pt x="373" y="728"/>
                  <a:pt x="373" y="728"/>
                  <a:pt x="373" y="728"/>
                </a:cubicBezTo>
                <a:moveTo>
                  <a:pt x="705" y="715"/>
                </a:moveTo>
                <a:cubicBezTo>
                  <a:pt x="705" y="715"/>
                  <a:pt x="706" y="715"/>
                  <a:pt x="706" y="715"/>
                </a:cubicBezTo>
                <a:cubicBezTo>
                  <a:pt x="706" y="715"/>
                  <a:pt x="706" y="715"/>
                  <a:pt x="706" y="715"/>
                </a:cubicBezTo>
                <a:cubicBezTo>
                  <a:pt x="706" y="715"/>
                  <a:pt x="706" y="715"/>
                  <a:pt x="706" y="715"/>
                </a:cubicBezTo>
                <a:cubicBezTo>
                  <a:pt x="706" y="715"/>
                  <a:pt x="705" y="715"/>
                  <a:pt x="705" y="715"/>
                </a:cubicBezTo>
                <a:moveTo>
                  <a:pt x="702" y="715"/>
                </a:moveTo>
                <a:cubicBezTo>
                  <a:pt x="703" y="715"/>
                  <a:pt x="704" y="715"/>
                  <a:pt x="705" y="715"/>
                </a:cubicBezTo>
                <a:cubicBezTo>
                  <a:pt x="704" y="715"/>
                  <a:pt x="704" y="715"/>
                  <a:pt x="703" y="715"/>
                </a:cubicBezTo>
                <a:cubicBezTo>
                  <a:pt x="703" y="715"/>
                  <a:pt x="703" y="715"/>
                  <a:pt x="702" y="715"/>
                </a:cubicBezTo>
                <a:moveTo>
                  <a:pt x="689" y="714"/>
                </a:moveTo>
                <a:cubicBezTo>
                  <a:pt x="689" y="714"/>
                  <a:pt x="689" y="714"/>
                  <a:pt x="689" y="714"/>
                </a:cubicBezTo>
                <a:cubicBezTo>
                  <a:pt x="689" y="714"/>
                  <a:pt x="689" y="714"/>
                  <a:pt x="689" y="714"/>
                </a:cubicBezTo>
                <a:cubicBezTo>
                  <a:pt x="689" y="714"/>
                  <a:pt x="689" y="714"/>
                  <a:pt x="689" y="714"/>
                </a:cubicBezTo>
                <a:moveTo>
                  <a:pt x="329" y="713"/>
                </a:moveTo>
                <a:cubicBezTo>
                  <a:pt x="329" y="713"/>
                  <a:pt x="329" y="714"/>
                  <a:pt x="329" y="714"/>
                </a:cubicBezTo>
                <a:cubicBezTo>
                  <a:pt x="329" y="714"/>
                  <a:pt x="329" y="714"/>
                  <a:pt x="329" y="714"/>
                </a:cubicBezTo>
                <a:cubicBezTo>
                  <a:pt x="329" y="714"/>
                  <a:pt x="329" y="714"/>
                  <a:pt x="329" y="713"/>
                </a:cubicBezTo>
                <a:moveTo>
                  <a:pt x="693" y="710"/>
                </a:moveTo>
                <a:cubicBezTo>
                  <a:pt x="693" y="710"/>
                  <a:pt x="693" y="710"/>
                  <a:pt x="693" y="710"/>
                </a:cubicBezTo>
                <a:cubicBezTo>
                  <a:pt x="693" y="710"/>
                  <a:pt x="693" y="710"/>
                  <a:pt x="693" y="710"/>
                </a:cubicBezTo>
                <a:cubicBezTo>
                  <a:pt x="693" y="710"/>
                  <a:pt x="693" y="710"/>
                  <a:pt x="693" y="710"/>
                </a:cubicBezTo>
                <a:moveTo>
                  <a:pt x="254" y="704"/>
                </a:moveTo>
                <a:cubicBezTo>
                  <a:pt x="254" y="705"/>
                  <a:pt x="254" y="705"/>
                  <a:pt x="254" y="705"/>
                </a:cubicBezTo>
                <a:cubicBezTo>
                  <a:pt x="254" y="705"/>
                  <a:pt x="254" y="704"/>
                  <a:pt x="254" y="704"/>
                </a:cubicBezTo>
                <a:moveTo>
                  <a:pt x="217" y="690"/>
                </a:moveTo>
                <a:cubicBezTo>
                  <a:pt x="217" y="690"/>
                  <a:pt x="217" y="690"/>
                  <a:pt x="217" y="690"/>
                </a:cubicBezTo>
                <a:cubicBezTo>
                  <a:pt x="217" y="690"/>
                  <a:pt x="217" y="690"/>
                  <a:pt x="217" y="690"/>
                </a:cubicBezTo>
                <a:moveTo>
                  <a:pt x="219" y="688"/>
                </a:moveTo>
                <a:cubicBezTo>
                  <a:pt x="219" y="688"/>
                  <a:pt x="219" y="688"/>
                  <a:pt x="219" y="688"/>
                </a:cubicBezTo>
                <a:cubicBezTo>
                  <a:pt x="219" y="688"/>
                  <a:pt x="219" y="688"/>
                  <a:pt x="219" y="688"/>
                </a:cubicBezTo>
                <a:cubicBezTo>
                  <a:pt x="219" y="688"/>
                  <a:pt x="219" y="688"/>
                  <a:pt x="219" y="688"/>
                </a:cubicBezTo>
                <a:moveTo>
                  <a:pt x="113" y="646"/>
                </a:moveTo>
                <a:cubicBezTo>
                  <a:pt x="113" y="647"/>
                  <a:pt x="113" y="647"/>
                  <a:pt x="113" y="647"/>
                </a:cubicBezTo>
                <a:cubicBezTo>
                  <a:pt x="113" y="647"/>
                  <a:pt x="113" y="647"/>
                  <a:pt x="113" y="646"/>
                </a:cubicBezTo>
                <a:moveTo>
                  <a:pt x="95" y="639"/>
                </a:moveTo>
                <a:cubicBezTo>
                  <a:pt x="95" y="639"/>
                  <a:pt x="95" y="639"/>
                  <a:pt x="95" y="639"/>
                </a:cubicBezTo>
                <a:cubicBezTo>
                  <a:pt x="95" y="639"/>
                  <a:pt x="95" y="639"/>
                  <a:pt x="95" y="639"/>
                </a:cubicBezTo>
                <a:moveTo>
                  <a:pt x="87" y="633"/>
                </a:moveTo>
                <a:cubicBezTo>
                  <a:pt x="87" y="633"/>
                  <a:pt x="87" y="633"/>
                  <a:pt x="87" y="633"/>
                </a:cubicBezTo>
                <a:cubicBezTo>
                  <a:pt x="87" y="633"/>
                  <a:pt x="87" y="633"/>
                  <a:pt x="87" y="633"/>
                </a:cubicBezTo>
                <a:moveTo>
                  <a:pt x="85" y="632"/>
                </a:moveTo>
                <a:cubicBezTo>
                  <a:pt x="85" y="632"/>
                  <a:pt x="84" y="632"/>
                  <a:pt x="84" y="632"/>
                </a:cubicBezTo>
                <a:cubicBezTo>
                  <a:pt x="84" y="632"/>
                  <a:pt x="85" y="632"/>
                  <a:pt x="85" y="632"/>
                </a:cubicBezTo>
                <a:moveTo>
                  <a:pt x="852" y="611"/>
                </a:moveTo>
                <a:cubicBezTo>
                  <a:pt x="852" y="611"/>
                  <a:pt x="852" y="611"/>
                  <a:pt x="852" y="611"/>
                </a:cubicBezTo>
                <a:cubicBezTo>
                  <a:pt x="852" y="611"/>
                  <a:pt x="852" y="611"/>
                  <a:pt x="852" y="611"/>
                </a:cubicBezTo>
                <a:moveTo>
                  <a:pt x="54" y="579"/>
                </a:moveTo>
                <a:cubicBezTo>
                  <a:pt x="54" y="579"/>
                  <a:pt x="54" y="579"/>
                  <a:pt x="54" y="579"/>
                </a:cubicBezTo>
                <a:cubicBezTo>
                  <a:pt x="54" y="579"/>
                  <a:pt x="54" y="579"/>
                  <a:pt x="54" y="579"/>
                </a:cubicBezTo>
                <a:moveTo>
                  <a:pt x="919" y="437"/>
                </a:moveTo>
                <a:cubicBezTo>
                  <a:pt x="920" y="437"/>
                  <a:pt x="920" y="437"/>
                  <a:pt x="920" y="437"/>
                </a:cubicBezTo>
                <a:cubicBezTo>
                  <a:pt x="919" y="437"/>
                  <a:pt x="919" y="437"/>
                  <a:pt x="919" y="437"/>
                </a:cubicBezTo>
                <a:moveTo>
                  <a:pt x="14" y="426"/>
                </a:moveTo>
                <a:cubicBezTo>
                  <a:pt x="14" y="426"/>
                  <a:pt x="14" y="427"/>
                  <a:pt x="15" y="427"/>
                </a:cubicBezTo>
                <a:cubicBezTo>
                  <a:pt x="15" y="427"/>
                  <a:pt x="15" y="426"/>
                  <a:pt x="15" y="426"/>
                </a:cubicBezTo>
                <a:cubicBezTo>
                  <a:pt x="15" y="426"/>
                  <a:pt x="14" y="426"/>
                  <a:pt x="14" y="426"/>
                </a:cubicBezTo>
                <a:moveTo>
                  <a:pt x="909" y="425"/>
                </a:moveTo>
                <a:cubicBezTo>
                  <a:pt x="909" y="425"/>
                  <a:pt x="909" y="425"/>
                  <a:pt x="909" y="425"/>
                </a:cubicBezTo>
                <a:cubicBezTo>
                  <a:pt x="909" y="425"/>
                  <a:pt x="909" y="425"/>
                  <a:pt x="910" y="425"/>
                </a:cubicBezTo>
                <a:cubicBezTo>
                  <a:pt x="909" y="425"/>
                  <a:pt x="909" y="425"/>
                  <a:pt x="909" y="425"/>
                </a:cubicBezTo>
                <a:moveTo>
                  <a:pt x="22" y="366"/>
                </a:moveTo>
                <a:cubicBezTo>
                  <a:pt x="22" y="366"/>
                  <a:pt x="22" y="367"/>
                  <a:pt x="22" y="367"/>
                </a:cubicBezTo>
                <a:cubicBezTo>
                  <a:pt x="22" y="367"/>
                  <a:pt x="22" y="366"/>
                  <a:pt x="22" y="366"/>
                </a:cubicBezTo>
                <a:moveTo>
                  <a:pt x="891" y="296"/>
                </a:moveTo>
                <a:cubicBezTo>
                  <a:pt x="891" y="296"/>
                  <a:pt x="891" y="296"/>
                  <a:pt x="890" y="296"/>
                </a:cubicBezTo>
                <a:cubicBezTo>
                  <a:pt x="890" y="296"/>
                  <a:pt x="891" y="296"/>
                  <a:pt x="891" y="296"/>
                </a:cubicBezTo>
                <a:cubicBezTo>
                  <a:pt x="891" y="296"/>
                  <a:pt x="891" y="296"/>
                  <a:pt x="891" y="296"/>
                </a:cubicBezTo>
                <a:moveTo>
                  <a:pt x="31" y="259"/>
                </a:moveTo>
                <a:cubicBezTo>
                  <a:pt x="31" y="259"/>
                  <a:pt x="31" y="259"/>
                  <a:pt x="31" y="259"/>
                </a:cubicBezTo>
                <a:cubicBezTo>
                  <a:pt x="31" y="259"/>
                  <a:pt x="31" y="259"/>
                  <a:pt x="31" y="259"/>
                </a:cubicBezTo>
                <a:moveTo>
                  <a:pt x="864" y="249"/>
                </a:moveTo>
                <a:cubicBezTo>
                  <a:pt x="864" y="249"/>
                  <a:pt x="864" y="250"/>
                  <a:pt x="864" y="250"/>
                </a:cubicBezTo>
                <a:cubicBezTo>
                  <a:pt x="864" y="249"/>
                  <a:pt x="864" y="249"/>
                  <a:pt x="864" y="249"/>
                </a:cubicBezTo>
                <a:moveTo>
                  <a:pt x="858" y="238"/>
                </a:moveTo>
                <a:cubicBezTo>
                  <a:pt x="858" y="238"/>
                  <a:pt x="858" y="238"/>
                  <a:pt x="858" y="238"/>
                </a:cubicBezTo>
                <a:cubicBezTo>
                  <a:pt x="858" y="238"/>
                  <a:pt x="858" y="238"/>
                  <a:pt x="858" y="238"/>
                </a:cubicBezTo>
                <a:moveTo>
                  <a:pt x="50" y="236"/>
                </a:moveTo>
                <a:cubicBezTo>
                  <a:pt x="50" y="236"/>
                  <a:pt x="50" y="236"/>
                  <a:pt x="50" y="236"/>
                </a:cubicBezTo>
                <a:cubicBezTo>
                  <a:pt x="50" y="236"/>
                  <a:pt x="50" y="236"/>
                  <a:pt x="50" y="236"/>
                </a:cubicBezTo>
                <a:cubicBezTo>
                  <a:pt x="50" y="236"/>
                  <a:pt x="50" y="236"/>
                  <a:pt x="50" y="236"/>
                </a:cubicBezTo>
                <a:moveTo>
                  <a:pt x="852" y="210"/>
                </a:moveTo>
                <a:cubicBezTo>
                  <a:pt x="851" y="211"/>
                  <a:pt x="851" y="211"/>
                  <a:pt x="850" y="211"/>
                </a:cubicBezTo>
                <a:cubicBezTo>
                  <a:pt x="852" y="210"/>
                  <a:pt x="852" y="210"/>
                  <a:pt x="852" y="210"/>
                </a:cubicBezTo>
                <a:moveTo>
                  <a:pt x="73" y="187"/>
                </a:moveTo>
                <a:cubicBezTo>
                  <a:pt x="73" y="187"/>
                  <a:pt x="73" y="188"/>
                  <a:pt x="73" y="188"/>
                </a:cubicBezTo>
                <a:cubicBezTo>
                  <a:pt x="73" y="188"/>
                  <a:pt x="73" y="187"/>
                  <a:pt x="73" y="187"/>
                </a:cubicBezTo>
                <a:moveTo>
                  <a:pt x="185" y="141"/>
                </a:moveTo>
                <a:cubicBezTo>
                  <a:pt x="185" y="141"/>
                  <a:pt x="185" y="141"/>
                  <a:pt x="185" y="142"/>
                </a:cubicBezTo>
                <a:cubicBezTo>
                  <a:pt x="185" y="141"/>
                  <a:pt x="185" y="141"/>
                  <a:pt x="185" y="141"/>
                </a:cubicBezTo>
                <a:moveTo>
                  <a:pt x="800" y="138"/>
                </a:moveTo>
                <a:cubicBezTo>
                  <a:pt x="800" y="138"/>
                  <a:pt x="800" y="138"/>
                  <a:pt x="800" y="138"/>
                </a:cubicBezTo>
                <a:cubicBezTo>
                  <a:pt x="800" y="138"/>
                  <a:pt x="800" y="138"/>
                  <a:pt x="800" y="138"/>
                </a:cubicBezTo>
                <a:cubicBezTo>
                  <a:pt x="800" y="138"/>
                  <a:pt x="800" y="138"/>
                  <a:pt x="800" y="138"/>
                </a:cubicBezTo>
                <a:moveTo>
                  <a:pt x="793" y="135"/>
                </a:moveTo>
                <a:cubicBezTo>
                  <a:pt x="793" y="135"/>
                  <a:pt x="794" y="135"/>
                  <a:pt x="794" y="135"/>
                </a:cubicBezTo>
                <a:cubicBezTo>
                  <a:pt x="794" y="135"/>
                  <a:pt x="793" y="135"/>
                  <a:pt x="793" y="135"/>
                </a:cubicBezTo>
                <a:moveTo>
                  <a:pt x="779" y="131"/>
                </a:moveTo>
                <a:cubicBezTo>
                  <a:pt x="779" y="131"/>
                  <a:pt x="778" y="131"/>
                  <a:pt x="778" y="131"/>
                </a:cubicBezTo>
                <a:cubicBezTo>
                  <a:pt x="778" y="131"/>
                  <a:pt x="779" y="131"/>
                  <a:pt x="779" y="131"/>
                </a:cubicBezTo>
                <a:cubicBezTo>
                  <a:pt x="779" y="131"/>
                  <a:pt x="779" y="131"/>
                  <a:pt x="779" y="131"/>
                </a:cubicBezTo>
                <a:cubicBezTo>
                  <a:pt x="779" y="131"/>
                  <a:pt x="779" y="131"/>
                  <a:pt x="779" y="131"/>
                </a:cubicBezTo>
                <a:moveTo>
                  <a:pt x="275" y="96"/>
                </a:moveTo>
                <a:cubicBezTo>
                  <a:pt x="275" y="96"/>
                  <a:pt x="275" y="97"/>
                  <a:pt x="276" y="97"/>
                </a:cubicBezTo>
                <a:cubicBezTo>
                  <a:pt x="275" y="96"/>
                  <a:pt x="275" y="96"/>
                  <a:pt x="275" y="96"/>
                </a:cubicBezTo>
                <a:moveTo>
                  <a:pt x="737" y="90"/>
                </a:moveTo>
                <a:cubicBezTo>
                  <a:pt x="736" y="90"/>
                  <a:pt x="736" y="91"/>
                  <a:pt x="736" y="91"/>
                </a:cubicBezTo>
                <a:cubicBezTo>
                  <a:pt x="736" y="91"/>
                  <a:pt x="736" y="90"/>
                  <a:pt x="737" y="90"/>
                </a:cubicBezTo>
                <a:moveTo>
                  <a:pt x="740" y="90"/>
                </a:moveTo>
                <a:cubicBezTo>
                  <a:pt x="740" y="90"/>
                  <a:pt x="740" y="90"/>
                  <a:pt x="740" y="90"/>
                </a:cubicBezTo>
                <a:cubicBezTo>
                  <a:pt x="740" y="90"/>
                  <a:pt x="740" y="90"/>
                  <a:pt x="740" y="90"/>
                </a:cubicBezTo>
                <a:moveTo>
                  <a:pt x="736" y="87"/>
                </a:moveTo>
                <a:cubicBezTo>
                  <a:pt x="735" y="87"/>
                  <a:pt x="735" y="87"/>
                  <a:pt x="735" y="87"/>
                </a:cubicBezTo>
                <a:cubicBezTo>
                  <a:pt x="735" y="87"/>
                  <a:pt x="735" y="87"/>
                  <a:pt x="735" y="87"/>
                </a:cubicBezTo>
                <a:cubicBezTo>
                  <a:pt x="735" y="87"/>
                  <a:pt x="736" y="87"/>
                  <a:pt x="736" y="87"/>
                </a:cubicBezTo>
                <a:cubicBezTo>
                  <a:pt x="736" y="87"/>
                  <a:pt x="736" y="87"/>
                  <a:pt x="736" y="87"/>
                </a:cubicBezTo>
                <a:moveTo>
                  <a:pt x="313" y="80"/>
                </a:moveTo>
                <a:cubicBezTo>
                  <a:pt x="313" y="80"/>
                  <a:pt x="313" y="80"/>
                  <a:pt x="313" y="80"/>
                </a:cubicBezTo>
                <a:cubicBezTo>
                  <a:pt x="313" y="80"/>
                  <a:pt x="313" y="80"/>
                  <a:pt x="313" y="80"/>
                </a:cubicBezTo>
                <a:moveTo>
                  <a:pt x="313" y="80"/>
                </a:moveTo>
                <a:cubicBezTo>
                  <a:pt x="313" y="80"/>
                  <a:pt x="313" y="80"/>
                  <a:pt x="313" y="80"/>
                </a:cubicBezTo>
                <a:cubicBezTo>
                  <a:pt x="313" y="80"/>
                  <a:pt x="313" y="80"/>
                  <a:pt x="313" y="80"/>
                </a:cubicBezTo>
                <a:moveTo>
                  <a:pt x="710" y="64"/>
                </a:moveTo>
                <a:cubicBezTo>
                  <a:pt x="710" y="64"/>
                  <a:pt x="710" y="64"/>
                  <a:pt x="710" y="64"/>
                </a:cubicBezTo>
                <a:cubicBezTo>
                  <a:pt x="710" y="64"/>
                  <a:pt x="710" y="64"/>
                  <a:pt x="710" y="64"/>
                </a:cubicBezTo>
                <a:moveTo>
                  <a:pt x="684" y="43"/>
                </a:moveTo>
                <a:cubicBezTo>
                  <a:pt x="686" y="43"/>
                  <a:pt x="686" y="43"/>
                  <a:pt x="686" y="43"/>
                </a:cubicBezTo>
                <a:cubicBezTo>
                  <a:pt x="685" y="43"/>
                  <a:pt x="685" y="43"/>
                  <a:pt x="684" y="43"/>
                </a:cubicBezTo>
                <a:moveTo>
                  <a:pt x="621" y="31"/>
                </a:moveTo>
                <a:cubicBezTo>
                  <a:pt x="621" y="31"/>
                  <a:pt x="621" y="31"/>
                  <a:pt x="621" y="31"/>
                </a:cubicBezTo>
                <a:cubicBezTo>
                  <a:pt x="621" y="31"/>
                  <a:pt x="621" y="31"/>
                  <a:pt x="621" y="31"/>
                </a:cubicBezTo>
                <a:moveTo>
                  <a:pt x="623" y="30"/>
                </a:moveTo>
                <a:cubicBezTo>
                  <a:pt x="623" y="30"/>
                  <a:pt x="623" y="31"/>
                  <a:pt x="623" y="31"/>
                </a:cubicBezTo>
                <a:cubicBezTo>
                  <a:pt x="623" y="31"/>
                  <a:pt x="623" y="30"/>
                  <a:pt x="623" y="30"/>
                </a:cubicBezTo>
                <a:moveTo>
                  <a:pt x="623" y="30"/>
                </a:moveTo>
                <a:cubicBezTo>
                  <a:pt x="623" y="30"/>
                  <a:pt x="623" y="30"/>
                  <a:pt x="623" y="30"/>
                </a:cubicBezTo>
                <a:cubicBezTo>
                  <a:pt x="623" y="30"/>
                  <a:pt x="623" y="30"/>
                  <a:pt x="623" y="30"/>
                </a:cubicBezTo>
                <a:moveTo>
                  <a:pt x="478" y="17"/>
                </a:moveTo>
                <a:cubicBezTo>
                  <a:pt x="478" y="17"/>
                  <a:pt x="478" y="17"/>
                  <a:pt x="478" y="17"/>
                </a:cubicBezTo>
                <a:cubicBezTo>
                  <a:pt x="478" y="17"/>
                  <a:pt x="478" y="17"/>
                  <a:pt x="478" y="17"/>
                </a:cubicBezTo>
                <a:cubicBezTo>
                  <a:pt x="478" y="17"/>
                  <a:pt x="478" y="17"/>
                  <a:pt x="478" y="17"/>
                </a:cubicBezTo>
                <a:moveTo>
                  <a:pt x="469" y="13"/>
                </a:moveTo>
                <a:cubicBezTo>
                  <a:pt x="469" y="13"/>
                  <a:pt x="469" y="13"/>
                  <a:pt x="469" y="13"/>
                </a:cubicBezTo>
                <a:cubicBezTo>
                  <a:pt x="469" y="13"/>
                  <a:pt x="469" y="13"/>
                  <a:pt x="469" y="13"/>
                </a:cubicBezTo>
                <a:moveTo>
                  <a:pt x="464" y="10"/>
                </a:moveTo>
                <a:cubicBezTo>
                  <a:pt x="463" y="11"/>
                  <a:pt x="463" y="11"/>
                  <a:pt x="463" y="12"/>
                </a:cubicBezTo>
                <a:cubicBezTo>
                  <a:pt x="463" y="11"/>
                  <a:pt x="464" y="11"/>
                  <a:pt x="464" y="10"/>
                </a:cubicBezTo>
                <a:moveTo>
                  <a:pt x="534" y="9"/>
                </a:moveTo>
                <a:cubicBezTo>
                  <a:pt x="534" y="9"/>
                  <a:pt x="535" y="9"/>
                  <a:pt x="535" y="9"/>
                </a:cubicBezTo>
                <a:cubicBezTo>
                  <a:pt x="534" y="9"/>
                  <a:pt x="534" y="9"/>
                  <a:pt x="534" y="9"/>
                </a:cubicBezTo>
                <a:moveTo>
                  <a:pt x="543" y="7"/>
                </a:moveTo>
                <a:cubicBezTo>
                  <a:pt x="543" y="7"/>
                  <a:pt x="544" y="7"/>
                  <a:pt x="544" y="7"/>
                </a:cubicBezTo>
                <a:cubicBezTo>
                  <a:pt x="543" y="7"/>
                  <a:pt x="543" y="7"/>
                  <a:pt x="543" y="7"/>
                </a:cubicBezTo>
                <a:moveTo>
                  <a:pt x="431" y="6"/>
                </a:moveTo>
                <a:cubicBezTo>
                  <a:pt x="431" y="6"/>
                  <a:pt x="431" y="6"/>
                  <a:pt x="431" y="6"/>
                </a:cubicBezTo>
                <a:cubicBezTo>
                  <a:pt x="431" y="6"/>
                  <a:pt x="431" y="6"/>
                  <a:pt x="431" y="6"/>
                </a:cubicBezTo>
                <a:cubicBezTo>
                  <a:pt x="431" y="6"/>
                  <a:pt x="431" y="6"/>
                  <a:pt x="431" y="6"/>
                </a:cubicBezTo>
                <a:moveTo>
                  <a:pt x="553" y="750"/>
                </a:moveTo>
                <a:cubicBezTo>
                  <a:pt x="552" y="750"/>
                  <a:pt x="554" y="749"/>
                  <a:pt x="554" y="749"/>
                </a:cubicBezTo>
                <a:cubicBezTo>
                  <a:pt x="554" y="750"/>
                  <a:pt x="554" y="750"/>
                  <a:pt x="553" y="750"/>
                </a:cubicBezTo>
                <a:moveTo>
                  <a:pt x="666" y="738"/>
                </a:moveTo>
                <a:cubicBezTo>
                  <a:pt x="664" y="737"/>
                  <a:pt x="664" y="737"/>
                  <a:pt x="664" y="737"/>
                </a:cubicBezTo>
                <a:cubicBezTo>
                  <a:pt x="666" y="736"/>
                  <a:pt x="666" y="736"/>
                  <a:pt x="666" y="736"/>
                </a:cubicBezTo>
                <a:cubicBezTo>
                  <a:pt x="667" y="736"/>
                  <a:pt x="665" y="737"/>
                  <a:pt x="666" y="738"/>
                </a:cubicBezTo>
                <a:moveTo>
                  <a:pt x="665" y="734"/>
                </a:moveTo>
                <a:cubicBezTo>
                  <a:pt x="664" y="734"/>
                  <a:pt x="660" y="733"/>
                  <a:pt x="663" y="731"/>
                </a:cubicBezTo>
                <a:cubicBezTo>
                  <a:pt x="661" y="733"/>
                  <a:pt x="665" y="732"/>
                  <a:pt x="665" y="734"/>
                </a:cubicBezTo>
                <a:moveTo>
                  <a:pt x="674" y="729"/>
                </a:moveTo>
                <a:cubicBezTo>
                  <a:pt x="675" y="728"/>
                  <a:pt x="675" y="728"/>
                  <a:pt x="675" y="728"/>
                </a:cubicBezTo>
                <a:cubicBezTo>
                  <a:pt x="676" y="728"/>
                  <a:pt x="676" y="728"/>
                  <a:pt x="676" y="728"/>
                </a:cubicBezTo>
                <a:cubicBezTo>
                  <a:pt x="675" y="729"/>
                  <a:pt x="674" y="728"/>
                  <a:pt x="674" y="729"/>
                </a:cubicBezTo>
                <a:moveTo>
                  <a:pt x="677" y="726"/>
                </a:moveTo>
                <a:cubicBezTo>
                  <a:pt x="675" y="726"/>
                  <a:pt x="675" y="726"/>
                  <a:pt x="675" y="726"/>
                </a:cubicBezTo>
                <a:cubicBezTo>
                  <a:pt x="675" y="726"/>
                  <a:pt x="675" y="726"/>
                  <a:pt x="676" y="726"/>
                </a:cubicBezTo>
                <a:cubicBezTo>
                  <a:pt x="676" y="726"/>
                  <a:pt x="676" y="726"/>
                  <a:pt x="676" y="726"/>
                </a:cubicBezTo>
                <a:cubicBezTo>
                  <a:pt x="676" y="726"/>
                  <a:pt x="677" y="726"/>
                  <a:pt x="677" y="726"/>
                </a:cubicBezTo>
                <a:cubicBezTo>
                  <a:pt x="677" y="726"/>
                  <a:pt x="677" y="726"/>
                  <a:pt x="677" y="726"/>
                </a:cubicBezTo>
                <a:cubicBezTo>
                  <a:pt x="677" y="726"/>
                  <a:pt x="677" y="726"/>
                  <a:pt x="677" y="726"/>
                </a:cubicBezTo>
                <a:moveTo>
                  <a:pt x="404" y="724"/>
                </a:moveTo>
                <a:cubicBezTo>
                  <a:pt x="404" y="723"/>
                  <a:pt x="402" y="724"/>
                  <a:pt x="403" y="722"/>
                </a:cubicBezTo>
                <a:cubicBezTo>
                  <a:pt x="404" y="724"/>
                  <a:pt x="404" y="724"/>
                  <a:pt x="404" y="724"/>
                </a:cubicBezTo>
                <a:moveTo>
                  <a:pt x="675" y="724"/>
                </a:moveTo>
                <a:cubicBezTo>
                  <a:pt x="674" y="722"/>
                  <a:pt x="677" y="724"/>
                  <a:pt x="676" y="722"/>
                </a:cubicBezTo>
                <a:cubicBezTo>
                  <a:pt x="678" y="722"/>
                  <a:pt x="678" y="722"/>
                  <a:pt x="678" y="722"/>
                </a:cubicBezTo>
                <a:cubicBezTo>
                  <a:pt x="675" y="724"/>
                  <a:pt x="675" y="724"/>
                  <a:pt x="675" y="724"/>
                </a:cubicBezTo>
                <a:moveTo>
                  <a:pt x="295" y="717"/>
                </a:moveTo>
                <a:cubicBezTo>
                  <a:pt x="296" y="715"/>
                  <a:pt x="296" y="715"/>
                  <a:pt x="296" y="715"/>
                </a:cubicBezTo>
                <a:cubicBezTo>
                  <a:pt x="297" y="716"/>
                  <a:pt x="297" y="716"/>
                  <a:pt x="297" y="716"/>
                </a:cubicBezTo>
                <a:cubicBezTo>
                  <a:pt x="295" y="717"/>
                  <a:pt x="295" y="717"/>
                  <a:pt x="295" y="717"/>
                </a:cubicBezTo>
                <a:moveTo>
                  <a:pt x="569" y="714"/>
                </a:moveTo>
                <a:cubicBezTo>
                  <a:pt x="569" y="714"/>
                  <a:pt x="568" y="714"/>
                  <a:pt x="568" y="713"/>
                </a:cubicBezTo>
                <a:cubicBezTo>
                  <a:pt x="568" y="713"/>
                  <a:pt x="569" y="713"/>
                  <a:pt x="570" y="713"/>
                </a:cubicBezTo>
                <a:cubicBezTo>
                  <a:pt x="571" y="713"/>
                  <a:pt x="571" y="713"/>
                  <a:pt x="571" y="713"/>
                </a:cubicBezTo>
                <a:cubicBezTo>
                  <a:pt x="571" y="713"/>
                  <a:pt x="570" y="714"/>
                  <a:pt x="569" y="714"/>
                </a:cubicBezTo>
                <a:moveTo>
                  <a:pt x="298" y="713"/>
                </a:moveTo>
                <a:cubicBezTo>
                  <a:pt x="297" y="712"/>
                  <a:pt x="298" y="712"/>
                  <a:pt x="298" y="711"/>
                </a:cubicBezTo>
                <a:cubicBezTo>
                  <a:pt x="298" y="711"/>
                  <a:pt x="298" y="711"/>
                  <a:pt x="298" y="711"/>
                </a:cubicBezTo>
                <a:cubicBezTo>
                  <a:pt x="299" y="711"/>
                  <a:pt x="299" y="712"/>
                  <a:pt x="299" y="712"/>
                </a:cubicBezTo>
                <a:cubicBezTo>
                  <a:pt x="300" y="711"/>
                  <a:pt x="301" y="712"/>
                  <a:pt x="302" y="711"/>
                </a:cubicBezTo>
                <a:cubicBezTo>
                  <a:pt x="301" y="712"/>
                  <a:pt x="301" y="712"/>
                  <a:pt x="301" y="712"/>
                </a:cubicBezTo>
                <a:cubicBezTo>
                  <a:pt x="301" y="712"/>
                  <a:pt x="301" y="713"/>
                  <a:pt x="301" y="713"/>
                </a:cubicBezTo>
                <a:cubicBezTo>
                  <a:pt x="301" y="713"/>
                  <a:pt x="301" y="714"/>
                  <a:pt x="301" y="714"/>
                </a:cubicBezTo>
                <a:cubicBezTo>
                  <a:pt x="301" y="712"/>
                  <a:pt x="301" y="712"/>
                  <a:pt x="301" y="712"/>
                </a:cubicBezTo>
                <a:cubicBezTo>
                  <a:pt x="300" y="713"/>
                  <a:pt x="299" y="712"/>
                  <a:pt x="298" y="713"/>
                </a:cubicBezTo>
                <a:moveTo>
                  <a:pt x="708" y="710"/>
                </a:moveTo>
                <a:cubicBezTo>
                  <a:pt x="707" y="710"/>
                  <a:pt x="707" y="710"/>
                  <a:pt x="707" y="710"/>
                </a:cubicBezTo>
                <a:cubicBezTo>
                  <a:pt x="707" y="710"/>
                  <a:pt x="708" y="709"/>
                  <a:pt x="708" y="709"/>
                </a:cubicBezTo>
                <a:cubicBezTo>
                  <a:pt x="708" y="709"/>
                  <a:pt x="708" y="709"/>
                  <a:pt x="708" y="710"/>
                </a:cubicBezTo>
                <a:moveTo>
                  <a:pt x="289" y="710"/>
                </a:moveTo>
                <a:cubicBezTo>
                  <a:pt x="287" y="709"/>
                  <a:pt x="287" y="709"/>
                  <a:pt x="287" y="709"/>
                </a:cubicBezTo>
                <a:cubicBezTo>
                  <a:pt x="287" y="708"/>
                  <a:pt x="287" y="708"/>
                  <a:pt x="287" y="708"/>
                </a:cubicBezTo>
                <a:cubicBezTo>
                  <a:pt x="288" y="708"/>
                  <a:pt x="288" y="708"/>
                  <a:pt x="288" y="708"/>
                </a:cubicBezTo>
                <a:cubicBezTo>
                  <a:pt x="289" y="708"/>
                  <a:pt x="288" y="709"/>
                  <a:pt x="289" y="710"/>
                </a:cubicBezTo>
                <a:moveTo>
                  <a:pt x="274" y="705"/>
                </a:moveTo>
                <a:cubicBezTo>
                  <a:pt x="273" y="703"/>
                  <a:pt x="273" y="703"/>
                  <a:pt x="273" y="703"/>
                </a:cubicBezTo>
                <a:cubicBezTo>
                  <a:pt x="276" y="705"/>
                  <a:pt x="276" y="705"/>
                  <a:pt x="276" y="705"/>
                </a:cubicBezTo>
                <a:cubicBezTo>
                  <a:pt x="274" y="705"/>
                  <a:pt x="274" y="705"/>
                  <a:pt x="274" y="705"/>
                </a:cubicBezTo>
                <a:moveTo>
                  <a:pt x="722" y="699"/>
                </a:moveTo>
                <a:cubicBezTo>
                  <a:pt x="720" y="697"/>
                  <a:pt x="720" y="697"/>
                  <a:pt x="720" y="697"/>
                </a:cubicBezTo>
                <a:cubicBezTo>
                  <a:pt x="722" y="698"/>
                  <a:pt x="722" y="698"/>
                  <a:pt x="722" y="698"/>
                </a:cubicBezTo>
                <a:cubicBezTo>
                  <a:pt x="722" y="699"/>
                  <a:pt x="722" y="699"/>
                  <a:pt x="722" y="699"/>
                </a:cubicBezTo>
                <a:moveTo>
                  <a:pt x="261" y="695"/>
                </a:moveTo>
                <a:cubicBezTo>
                  <a:pt x="260" y="695"/>
                  <a:pt x="261" y="693"/>
                  <a:pt x="261" y="693"/>
                </a:cubicBezTo>
                <a:cubicBezTo>
                  <a:pt x="261" y="693"/>
                  <a:pt x="261" y="694"/>
                  <a:pt x="262" y="694"/>
                </a:cubicBezTo>
                <a:cubicBezTo>
                  <a:pt x="261" y="694"/>
                  <a:pt x="261" y="695"/>
                  <a:pt x="261" y="695"/>
                </a:cubicBezTo>
                <a:moveTo>
                  <a:pt x="721" y="691"/>
                </a:moveTo>
                <a:cubicBezTo>
                  <a:pt x="720" y="691"/>
                  <a:pt x="720" y="691"/>
                  <a:pt x="720" y="691"/>
                </a:cubicBezTo>
                <a:cubicBezTo>
                  <a:pt x="721" y="691"/>
                  <a:pt x="721" y="691"/>
                  <a:pt x="721" y="691"/>
                </a:cubicBezTo>
                <a:cubicBezTo>
                  <a:pt x="721" y="691"/>
                  <a:pt x="721" y="691"/>
                  <a:pt x="721" y="691"/>
                </a:cubicBezTo>
                <a:moveTo>
                  <a:pt x="213" y="682"/>
                </a:moveTo>
                <a:cubicBezTo>
                  <a:pt x="213" y="679"/>
                  <a:pt x="213" y="679"/>
                  <a:pt x="213" y="679"/>
                </a:cubicBezTo>
                <a:cubicBezTo>
                  <a:pt x="214" y="682"/>
                  <a:pt x="214" y="682"/>
                  <a:pt x="214" y="682"/>
                </a:cubicBezTo>
                <a:cubicBezTo>
                  <a:pt x="213" y="682"/>
                  <a:pt x="213" y="682"/>
                  <a:pt x="213" y="682"/>
                </a:cubicBezTo>
                <a:moveTo>
                  <a:pt x="221" y="681"/>
                </a:moveTo>
                <a:cubicBezTo>
                  <a:pt x="221" y="679"/>
                  <a:pt x="221" y="679"/>
                  <a:pt x="221" y="679"/>
                </a:cubicBezTo>
                <a:cubicBezTo>
                  <a:pt x="222" y="680"/>
                  <a:pt x="222" y="680"/>
                  <a:pt x="222" y="680"/>
                </a:cubicBezTo>
                <a:cubicBezTo>
                  <a:pt x="221" y="681"/>
                  <a:pt x="221" y="681"/>
                  <a:pt x="221" y="681"/>
                </a:cubicBezTo>
                <a:moveTo>
                  <a:pt x="207" y="680"/>
                </a:moveTo>
                <a:cubicBezTo>
                  <a:pt x="207" y="680"/>
                  <a:pt x="206" y="680"/>
                  <a:pt x="206" y="680"/>
                </a:cubicBezTo>
                <a:cubicBezTo>
                  <a:pt x="207" y="679"/>
                  <a:pt x="207" y="679"/>
                  <a:pt x="207" y="679"/>
                </a:cubicBezTo>
                <a:cubicBezTo>
                  <a:pt x="207" y="679"/>
                  <a:pt x="207" y="680"/>
                  <a:pt x="207" y="680"/>
                </a:cubicBezTo>
                <a:cubicBezTo>
                  <a:pt x="207" y="680"/>
                  <a:pt x="207" y="680"/>
                  <a:pt x="207" y="680"/>
                </a:cubicBezTo>
                <a:moveTo>
                  <a:pt x="214" y="672"/>
                </a:moveTo>
                <a:cubicBezTo>
                  <a:pt x="214" y="672"/>
                  <a:pt x="214" y="671"/>
                  <a:pt x="214" y="671"/>
                </a:cubicBezTo>
                <a:cubicBezTo>
                  <a:pt x="215" y="671"/>
                  <a:pt x="215" y="671"/>
                  <a:pt x="215" y="671"/>
                </a:cubicBezTo>
                <a:cubicBezTo>
                  <a:pt x="215" y="671"/>
                  <a:pt x="216" y="671"/>
                  <a:pt x="216" y="672"/>
                </a:cubicBezTo>
                <a:cubicBezTo>
                  <a:pt x="216" y="672"/>
                  <a:pt x="215" y="672"/>
                  <a:pt x="215" y="672"/>
                </a:cubicBezTo>
                <a:cubicBezTo>
                  <a:pt x="215" y="672"/>
                  <a:pt x="215" y="672"/>
                  <a:pt x="214" y="672"/>
                </a:cubicBezTo>
                <a:cubicBezTo>
                  <a:pt x="214" y="672"/>
                  <a:pt x="214" y="672"/>
                  <a:pt x="214" y="672"/>
                </a:cubicBezTo>
                <a:moveTo>
                  <a:pt x="166" y="663"/>
                </a:moveTo>
                <a:cubicBezTo>
                  <a:pt x="166" y="663"/>
                  <a:pt x="167" y="663"/>
                  <a:pt x="167" y="662"/>
                </a:cubicBezTo>
                <a:cubicBezTo>
                  <a:pt x="167" y="661"/>
                  <a:pt x="167" y="661"/>
                  <a:pt x="167" y="661"/>
                </a:cubicBezTo>
                <a:cubicBezTo>
                  <a:pt x="168" y="662"/>
                  <a:pt x="168" y="662"/>
                  <a:pt x="168" y="662"/>
                </a:cubicBezTo>
                <a:cubicBezTo>
                  <a:pt x="166" y="663"/>
                  <a:pt x="166" y="663"/>
                  <a:pt x="166" y="663"/>
                </a:cubicBezTo>
                <a:moveTo>
                  <a:pt x="145" y="661"/>
                </a:moveTo>
                <a:cubicBezTo>
                  <a:pt x="145" y="660"/>
                  <a:pt x="145" y="660"/>
                  <a:pt x="145" y="660"/>
                </a:cubicBezTo>
                <a:cubicBezTo>
                  <a:pt x="145" y="661"/>
                  <a:pt x="145" y="661"/>
                  <a:pt x="145" y="661"/>
                </a:cubicBezTo>
                <a:cubicBezTo>
                  <a:pt x="145" y="661"/>
                  <a:pt x="145" y="661"/>
                  <a:pt x="145" y="661"/>
                </a:cubicBezTo>
                <a:moveTo>
                  <a:pt x="778" y="650"/>
                </a:moveTo>
                <a:cubicBezTo>
                  <a:pt x="779" y="648"/>
                  <a:pt x="779" y="648"/>
                  <a:pt x="779" y="648"/>
                </a:cubicBezTo>
                <a:cubicBezTo>
                  <a:pt x="781" y="652"/>
                  <a:pt x="781" y="652"/>
                  <a:pt x="781" y="652"/>
                </a:cubicBezTo>
                <a:cubicBezTo>
                  <a:pt x="780" y="652"/>
                  <a:pt x="780" y="650"/>
                  <a:pt x="779" y="650"/>
                </a:cubicBezTo>
                <a:cubicBezTo>
                  <a:pt x="778" y="650"/>
                  <a:pt x="778" y="650"/>
                  <a:pt x="778" y="650"/>
                </a:cubicBezTo>
                <a:moveTo>
                  <a:pt x="121" y="639"/>
                </a:moveTo>
                <a:cubicBezTo>
                  <a:pt x="120" y="639"/>
                  <a:pt x="120" y="639"/>
                  <a:pt x="120" y="639"/>
                </a:cubicBezTo>
                <a:cubicBezTo>
                  <a:pt x="120" y="638"/>
                  <a:pt x="121" y="638"/>
                  <a:pt x="121" y="638"/>
                </a:cubicBezTo>
                <a:cubicBezTo>
                  <a:pt x="121" y="638"/>
                  <a:pt x="122" y="638"/>
                  <a:pt x="122" y="638"/>
                </a:cubicBezTo>
                <a:cubicBezTo>
                  <a:pt x="121" y="639"/>
                  <a:pt x="121" y="639"/>
                  <a:pt x="121" y="639"/>
                </a:cubicBezTo>
                <a:moveTo>
                  <a:pt x="823" y="638"/>
                </a:moveTo>
                <a:cubicBezTo>
                  <a:pt x="822" y="638"/>
                  <a:pt x="822" y="638"/>
                  <a:pt x="822" y="638"/>
                </a:cubicBezTo>
                <a:cubicBezTo>
                  <a:pt x="822" y="637"/>
                  <a:pt x="823" y="637"/>
                  <a:pt x="823" y="637"/>
                </a:cubicBezTo>
                <a:cubicBezTo>
                  <a:pt x="823" y="637"/>
                  <a:pt x="824" y="637"/>
                  <a:pt x="824" y="638"/>
                </a:cubicBezTo>
                <a:cubicBezTo>
                  <a:pt x="824" y="638"/>
                  <a:pt x="823" y="638"/>
                  <a:pt x="823" y="638"/>
                </a:cubicBezTo>
                <a:moveTo>
                  <a:pt x="88" y="631"/>
                </a:moveTo>
                <a:cubicBezTo>
                  <a:pt x="88" y="631"/>
                  <a:pt x="88" y="631"/>
                  <a:pt x="88" y="631"/>
                </a:cubicBezTo>
                <a:cubicBezTo>
                  <a:pt x="87" y="630"/>
                  <a:pt x="87" y="630"/>
                  <a:pt x="87" y="630"/>
                </a:cubicBezTo>
                <a:cubicBezTo>
                  <a:pt x="87" y="630"/>
                  <a:pt x="87" y="630"/>
                  <a:pt x="88" y="630"/>
                </a:cubicBezTo>
                <a:cubicBezTo>
                  <a:pt x="88" y="630"/>
                  <a:pt x="88" y="630"/>
                  <a:pt x="88" y="630"/>
                </a:cubicBezTo>
                <a:cubicBezTo>
                  <a:pt x="89" y="630"/>
                  <a:pt x="88" y="631"/>
                  <a:pt x="88" y="631"/>
                </a:cubicBezTo>
                <a:moveTo>
                  <a:pt x="61" y="600"/>
                </a:moveTo>
                <a:cubicBezTo>
                  <a:pt x="61" y="599"/>
                  <a:pt x="61" y="599"/>
                  <a:pt x="61" y="599"/>
                </a:cubicBezTo>
                <a:cubicBezTo>
                  <a:pt x="62" y="599"/>
                  <a:pt x="62" y="599"/>
                  <a:pt x="62" y="599"/>
                </a:cubicBezTo>
                <a:cubicBezTo>
                  <a:pt x="62" y="599"/>
                  <a:pt x="62" y="600"/>
                  <a:pt x="61" y="600"/>
                </a:cubicBezTo>
                <a:moveTo>
                  <a:pt x="894" y="549"/>
                </a:moveTo>
                <a:cubicBezTo>
                  <a:pt x="895" y="549"/>
                  <a:pt x="895" y="549"/>
                  <a:pt x="895" y="549"/>
                </a:cubicBezTo>
                <a:cubicBezTo>
                  <a:pt x="897" y="549"/>
                  <a:pt x="897" y="549"/>
                  <a:pt x="897" y="549"/>
                </a:cubicBezTo>
                <a:cubicBezTo>
                  <a:pt x="894" y="549"/>
                  <a:pt x="894" y="549"/>
                  <a:pt x="894" y="549"/>
                </a:cubicBezTo>
                <a:moveTo>
                  <a:pt x="15" y="492"/>
                </a:moveTo>
                <a:cubicBezTo>
                  <a:pt x="15" y="492"/>
                  <a:pt x="15" y="492"/>
                  <a:pt x="14" y="492"/>
                </a:cubicBezTo>
                <a:cubicBezTo>
                  <a:pt x="15" y="492"/>
                  <a:pt x="15" y="491"/>
                  <a:pt x="16" y="491"/>
                </a:cubicBezTo>
                <a:cubicBezTo>
                  <a:pt x="16" y="491"/>
                  <a:pt x="16" y="492"/>
                  <a:pt x="16" y="492"/>
                </a:cubicBezTo>
                <a:cubicBezTo>
                  <a:pt x="16" y="492"/>
                  <a:pt x="16" y="492"/>
                  <a:pt x="15" y="492"/>
                </a:cubicBezTo>
                <a:moveTo>
                  <a:pt x="907" y="468"/>
                </a:moveTo>
                <a:cubicBezTo>
                  <a:pt x="907" y="466"/>
                  <a:pt x="907" y="466"/>
                  <a:pt x="907" y="466"/>
                </a:cubicBezTo>
                <a:cubicBezTo>
                  <a:pt x="908" y="466"/>
                  <a:pt x="908" y="466"/>
                  <a:pt x="908" y="466"/>
                </a:cubicBezTo>
                <a:cubicBezTo>
                  <a:pt x="907" y="468"/>
                  <a:pt x="907" y="468"/>
                  <a:pt x="907" y="468"/>
                </a:cubicBezTo>
                <a:moveTo>
                  <a:pt x="921" y="452"/>
                </a:moveTo>
                <a:cubicBezTo>
                  <a:pt x="920" y="452"/>
                  <a:pt x="920" y="452"/>
                  <a:pt x="920" y="451"/>
                </a:cubicBezTo>
                <a:cubicBezTo>
                  <a:pt x="921" y="452"/>
                  <a:pt x="921" y="452"/>
                  <a:pt x="921" y="452"/>
                </a:cubicBezTo>
                <a:moveTo>
                  <a:pt x="915" y="447"/>
                </a:moveTo>
                <a:cubicBezTo>
                  <a:pt x="914" y="446"/>
                  <a:pt x="914" y="443"/>
                  <a:pt x="916" y="443"/>
                </a:cubicBezTo>
                <a:cubicBezTo>
                  <a:pt x="915" y="444"/>
                  <a:pt x="916" y="444"/>
                  <a:pt x="916" y="445"/>
                </a:cubicBezTo>
                <a:cubicBezTo>
                  <a:pt x="915" y="445"/>
                  <a:pt x="915" y="446"/>
                  <a:pt x="915" y="447"/>
                </a:cubicBezTo>
                <a:moveTo>
                  <a:pt x="34" y="387"/>
                </a:moveTo>
                <a:cubicBezTo>
                  <a:pt x="34" y="386"/>
                  <a:pt x="34" y="386"/>
                  <a:pt x="34" y="386"/>
                </a:cubicBezTo>
                <a:cubicBezTo>
                  <a:pt x="35" y="386"/>
                  <a:pt x="35" y="386"/>
                  <a:pt x="35" y="386"/>
                </a:cubicBezTo>
                <a:cubicBezTo>
                  <a:pt x="34" y="387"/>
                  <a:pt x="34" y="387"/>
                  <a:pt x="34" y="387"/>
                </a:cubicBezTo>
                <a:moveTo>
                  <a:pt x="21" y="385"/>
                </a:moveTo>
                <a:cubicBezTo>
                  <a:pt x="21" y="384"/>
                  <a:pt x="21" y="384"/>
                  <a:pt x="21" y="384"/>
                </a:cubicBezTo>
                <a:cubicBezTo>
                  <a:pt x="22" y="384"/>
                  <a:pt x="22" y="384"/>
                  <a:pt x="22" y="384"/>
                </a:cubicBezTo>
                <a:cubicBezTo>
                  <a:pt x="21" y="385"/>
                  <a:pt x="21" y="385"/>
                  <a:pt x="21" y="385"/>
                </a:cubicBezTo>
                <a:moveTo>
                  <a:pt x="896" y="367"/>
                </a:moveTo>
                <a:cubicBezTo>
                  <a:pt x="895" y="365"/>
                  <a:pt x="895" y="365"/>
                  <a:pt x="895" y="365"/>
                </a:cubicBezTo>
                <a:cubicBezTo>
                  <a:pt x="896" y="365"/>
                  <a:pt x="896" y="365"/>
                  <a:pt x="896" y="365"/>
                </a:cubicBezTo>
                <a:cubicBezTo>
                  <a:pt x="896" y="367"/>
                  <a:pt x="896" y="367"/>
                  <a:pt x="896" y="367"/>
                </a:cubicBezTo>
                <a:moveTo>
                  <a:pt x="883" y="346"/>
                </a:moveTo>
                <a:cubicBezTo>
                  <a:pt x="884" y="346"/>
                  <a:pt x="884" y="346"/>
                  <a:pt x="885" y="345"/>
                </a:cubicBezTo>
                <a:cubicBezTo>
                  <a:pt x="885" y="345"/>
                  <a:pt x="885" y="344"/>
                  <a:pt x="885" y="344"/>
                </a:cubicBezTo>
                <a:cubicBezTo>
                  <a:pt x="886" y="344"/>
                  <a:pt x="886" y="345"/>
                  <a:pt x="887" y="345"/>
                </a:cubicBezTo>
                <a:cubicBezTo>
                  <a:pt x="887" y="345"/>
                  <a:pt x="887" y="345"/>
                  <a:pt x="886" y="345"/>
                </a:cubicBezTo>
                <a:cubicBezTo>
                  <a:pt x="886" y="345"/>
                  <a:pt x="885" y="345"/>
                  <a:pt x="885" y="346"/>
                </a:cubicBezTo>
                <a:cubicBezTo>
                  <a:pt x="884" y="346"/>
                  <a:pt x="884" y="346"/>
                  <a:pt x="884" y="346"/>
                </a:cubicBezTo>
                <a:cubicBezTo>
                  <a:pt x="883" y="346"/>
                  <a:pt x="883" y="346"/>
                  <a:pt x="883" y="346"/>
                </a:cubicBezTo>
                <a:cubicBezTo>
                  <a:pt x="883" y="346"/>
                  <a:pt x="883" y="346"/>
                  <a:pt x="883" y="346"/>
                </a:cubicBezTo>
                <a:moveTo>
                  <a:pt x="875" y="338"/>
                </a:moveTo>
                <a:cubicBezTo>
                  <a:pt x="874" y="337"/>
                  <a:pt x="874" y="337"/>
                  <a:pt x="874" y="337"/>
                </a:cubicBezTo>
                <a:cubicBezTo>
                  <a:pt x="875" y="337"/>
                  <a:pt x="875" y="337"/>
                  <a:pt x="875" y="337"/>
                </a:cubicBezTo>
                <a:cubicBezTo>
                  <a:pt x="875" y="338"/>
                  <a:pt x="875" y="338"/>
                  <a:pt x="875" y="338"/>
                </a:cubicBezTo>
                <a:moveTo>
                  <a:pt x="877" y="336"/>
                </a:moveTo>
                <a:cubicBezTo>
                  <a:pt x="878" y="335"/>
                  <a:pt x="878" y="335"/>
                  <a:pt x="878" y="335"/>
                </a:cubicBezTo>
                <a:cubicBezTo>
                  <a:pt x="878" y="336"/>
                  <a:pt x="878" y="336"/>
                  <a:pt x="878" y="336"/>
                </a:cubicBezTo>
                <a:cubicBezTo>
                  <a:pt x="877" y="336"/>
                  <a:pt x="877" y="336"/>
                  <a:pt x="877" y="336"/>
                </a:cubicBezTo>
                <a:moveTo>
                  <a:pt x="880" y="335"/>
                </a:moveTo>
                <a:cubicBezTo>
                  <a:pt x="881" y="334"/>
                  <a:pt x="881" y="334"/>
                  <a:pt x="881" y="334"/>
                </a:cubicBezTo>
                <a:cubicBezTo>
                  <a:pt x="881" y="335"/>
                  <a:pt x="881" y="335"/>
                  <a:pt x="881" y="335"/>
                </a:cubicBezTo>
                <a:cubicBezTo>
                  <a:pt x="880" y="335"/>
                  <a:pt x="880" y="335"/>
                  <a:pt x="880" y="335"/>
                </a:cubicBezTo>
                <a:moveTo>
                  <a:pt x="811" y="338"/>
                </a:moveTo>
                <a:cubicBezTo>
                  <a:pt x="809" y="336"/>
                  <a:pt x="814" y="333"/>
                  <a:pt x="815" y="331"/>
                </a:cubicBezTo>
                <a:cubicBezTo>
                  <a:pt x="817" y="334"/>
                  <a:pt x="812" y="335"/>
                  <a:pt x="811" y="338"/>
                </a:cubicBezTo>
                <a:moveTo>
                  <a:pt x="877" y="317"/>
                </a:moveTo>
                <a:cubicBezTo>
                  <a:pt x="875" y="316"/>
                  <a:pt x="875" y="316"/>
                  <a:pt x="875" y="316"/>
                </a:cubicBezTo>
                <a:cubicBezTo>
                  <a:pt x="876" y="316"/>
                  <a:pt x="877" y="317"/>
                  <a:pt x="878" y="317"/>
                </a:cubicBezTo>
                <a:cubicBezTo>
                  <a:pt x="877" y="317"/>
                  <a:pt x="877" y="317"/>
                  <a:pt x="877" y="317"/>
                </a:cubicBezTo>
                <a:moveTo>
                  <a:pt x="32" y="299"/>
                </a:moveTo>
                <a:cubicBezTo>
                  <a:pt x="30" y="296"/>
                  <a:pt x="30" y="296"/>
                  <a:pt x="30" y="296"/>
                </a:cubicBezTo>
                <a:cubicBezTo>
                  <a:pt x="30" y="296"/>
                  <a:pt x="31" y="296"/>
                  <a:pt x="31" y="296"/>
                </a:cubicBezTo>
                <a:cubicBezTo>
                  <a:pt x="32" y="296"/>
                  <a:pt x="33" y="298"/>
                  <a:pt x="32" y="299"/>
                </a:cubicBezTo>
                <a:moveTo>
                  <a:pt x="41" y="271"/>
                </a:moveTo>
                <a:cubicBezTo>
                  <a:pt x="40" y="271"/>
                  <a:pt x="40" y="271"/>
                  <a:pt x="40" y="271"/>
                </a:cubicBezTo>
                <a:cubicBezTo>
                  <a:pt x="40" y="270"/>
                  <a:pt x="40" y="270"/>
                  <a:pt x="40" y="270"/>
                </a:cubicBezTo>
                <a:cubicBezTo>
                  <a:pt x="41" y="270"/>
                  <a:pt x="41" y="271"/>
                  <a:pt x="41" y="271"/>
                </a:cubicBezTo>
                <a:moveTo>
                  <a:pt x="34" y="272"/>
                </a:moveTo>
                <a:cubicBezTo>
                  <a:pt x="36" y="270"/>
                  <a:pt x="36" y="270"/>
                  <a:pt x="36" y="270"/>
                </a:cubicBezTo>
                <a:cubicBezTo>
                  <a:pt x="36" y="271"/>
                  <a:pt x="36" y="271"/>
                  <a:pt x="36" y="271"/>
                </a:cubicBezTo>
                <a:cubicBezTo>
                  <a:pt x="34" y="272"/>
                  <a:pt x="34" y="272"/>
                  <a:pt x="34" y="272"/>
                </a:cubicBezTo>
                <a:moveTo>
                  <a:pt x="32" y="268"/>
                </a:moveTo>
                <a:cubicBezTo>
                  <a:pt x="31" y="268"/>
                  <a:pt x="31" y="267"/>
                  <a:pt x="30" y="267"/>
                </a:cubicBezTo>
                <a:cubicBezTo>
                  <a:pt x="30" y="267"/>
                  <a:pt x="31" y="267"/>
                  <a:pt x="32" y="267"/>
                </a:cubicBezTo>
                <a:cubicBezTo>
                  <a:pt x="32" y="267"/>
                  <a:pt x="32" y="267"/>
                  <a:pt x="32" y="267"/>
                </a:cubicBezTo>
                <a:cubicBezTo>
                  <a:pt x="32" y="267"/>
                  <a:pt x="32" y="268"/>
                  <a:pt x="32" y="268"/>
                </a:cubicBezTo>
                <a:moveTo>
                  <a:pt x="855" y="236"/>
                </a:moveTo>
                <a:cubicBezTo>
                  <a:pt x="854" y="234"/>
                  <a:pt x="854" y="234"/>
                  <a:pt x="854" y="234"/>
                </a:cubicBezTo>
                <a:cubicBezTo>
                  <a:pt x="855" y="235"/>
                  <a:pt x="855" y="235"/>
                  <a:pt x="855" y="236"/>
                </a:cubicBezTo>
                <a:cubicBezTo>
                  <a:pt x="855" y="236"/>
                  <a:pt x="855" y="236"/>
                  <a:pt x="855" y="236"/>
                </a:cubicBezTo>
                <a:moveTo>
                  <a:pt x="854" y="234"/>
                </a:moveTo>
                <a:cubicBezTo>
                  <a:pt x="854" y="234"/>
                  <a:pt x="853" y="234"/>
                  <a:pt x="853" y="234"/>
                </a:cubicBezTo>
                <a:cubicBezTo>
                  <a:pt x="854" y="233"/>
                  <a:pt x="854" y="233"/>
                  <a:pt x="854" y="233"/>
                </a:cubicBezTo>
                <a:cubicBezTo>
                  <a:pt x="854" y="234"/>
                  <a:pt x="854" y="234"/>
                  <a:pt x="854" y="234"/>
                </a:cubicBezTo>
                <a:cubicBezTo>
                  <a:pt x="854" y="234"/>
                  <a:pt x="854" y="234"/>
                  <a:pt x="854" y="234"/>
                </a:cubicBezTo>
                <a:cubicBezTo>
                  <a:pt x="854" y="234"/>
                  <a:pt x="854" y="234"/>
                  <a:pt x="854" y="234"/>
                </a:cubicBezTo>
                <a:cubicBezTo>
                  <a:pt x="854" y="234"/>
                  <a:pt x="854" y="234"/>
                  <a:pt x="854" y="234"/>
                </a:cubicBezTo>
                <a:cubicBezTo>
                  <a:pt x="854" y="234"/>
                  <a:pt x="854" y="234"/>
                  <a:pt x="854" y="234"/>
                </a:cubicBezTo>
                <a:moveTo>
                  <a:pt x="101" y="203"/>
                </a:moveTo>
                <a:cubicBezTo>
                  <a:pt x="101" y="203"/>
                  <a:pt x="99" y="202"/>
                  <a:pt x="98" y="202"/>
                </a:cubicBezTo>
                <a:cubicBezTo>
                  <a:pt x="100" y="202"/>
                  <a:pt x="100" y="202"/>
                  <a:pt x="101" y="203"/>
                </a:cubicBezTo>
                <a:moveTo>
                  <a:pt x="75" y="203"/>
                </a:moveTo>
                <a:cubicBezTo>
                  <a:pt x="75" y="203"/>
                  <a:pt x="75" y="203"/>
                  <a:pt x="74" y="203"/>
                </a:cubicBezTo>
                <a:cubicBezTo>
                  <a:pt x="77" y="201"/>
                  <a:pt x="77" y="201"/>
                  <a:pt x="77" y="201"/>
                </a:cubicBezTo>
                <a:cubicBezTo>
                  <a:pt x="76" y="202"/>
                  <a:pt x="76" y="203"/>
                  <a:pt x="75" y="203"/>
                </a:cubicBezTo>
                <a:moveTo>
                  <a:pt x="100" y="196"/>
                </a:moveTo>
                <a:cubicBezTo>
                  <a:pt x="102" y="195"/>
                  <a:pt x="102" y="195"/>
                  <a:pt x="102" y="195"/>
                </a:cubicBezTo>
                <a:cubicBezTo>
                  <a:pt x="102" y="195"/>
                  <a:pt x="102" y="195"/>
                  <a:pt x="102" y="195"/>
                </a:cubicBezTo>
                <a:cubicBezTo>
                  <a:pt x="100" y="196"/>
                  <a:pt x="100" y="196"/>
                  <a:pt x="100" y="196"/>
                </a:cubicBezTo>
                <a:moveTo>
                  <a:pt x="845" y="195"/>
                </a:moveTo>
                <a:cubicBezTo>
                  <a:pt x="844" y="195"/>
                  <a:pt x="844" y="195"/>
                  <a:pt x="844" y="195"/>
                </a:cubicBezTo>
                <a:cubicBezTo>
                  <a:pt x="844" y="194"/>
                  <a:pt x="844" y="194"/>
                  <a:pt x="845" y="194"/>
                </a:cubicBezTo>
                <a:cubicBezTo>
                  <a:pt x="845" y="194"/>
                  <a:pt x="845" y="194"/>
                  <a:pt x="846" y="195"/>
                </a:cubicBezTo>
                <a:cubicBezTo>
                  <a:pt x="846" y="195"/>
                  <a:pt x="846" y="195"/>
                  <a:pt x="847" y="195"/>
                </a:cubicBezTo>
                <a:cubicBezTo>
                  <a:pt x="847" y="195"/>
                  <a:pt x="847" y="195"/>
                  <a:pt x="847" y="195"/>
                </a:cubicBezTo>
                <a:cubicBezTo>
                  <a:pt x="846" y="195"/>
                  <a:pt x="845" y="195"/>
                  <a:pt x="845" y="195"/>
                </a:cubicBezTo>
                <a:moveTo>
                  <a:pt x="94" y="193"/>
                </a:moveTo>
                <a:cubicBezTo>
                  <a:pt x="91" y="192"/>
                  <a:pt x="91" y="192"/>
                  <a:pt x="91" y="192"/>
                </a:cubicBezTo>
                <a:cubicBezTo>
                  <a:pt x="92" y="192"/>
                  <a:pt x="92" y="192"/>
                  <a:pt x="93" y="192"/>
                </a:cubicBezTo>
                <a:cubicBezTo>
                  <a:pt x="96" y="192"/>
                  <a:pt x="99" y="193"/>
                  <a:pt x="98" y="195"/>
                </a:cubicBezTo>
                <a:cubicBezTo>
                  <a:pt x="94" y="193"/>
                  <a:pt x="94" y="193"/>
                  <a:pt x="94" y="193"/>
                </a:cubicBezTo>
                <a:cubicBezTo>
                  <a:pt x="94" y="193"/>
                  <a:pt x="94" y="193"/>
                  <a:pt x="94" y="193"/>
                </a:cubicBezTo>
                <a:moveTo>
                  <a:pt x="98" y="185"/>
                </a:moveTo>
                <a:cubicBezTo>
                  <a:pt x="93" y="185"/>
                  <a:pt x="93" y="185"/>
                  <a:pt x="93" y="185"/>
                </a:cubicBezTo>
                <a:cubicBezTo>
                  <a:pt x="95" y="183"/>
                  <a:pt x="95" y="183"/>
                  <a:pt x="95" y="183"/>
                </a:cubicBezTo>
                <a:cubicBezTo>
                  <a:pt x="98" y="185"/>
                  <a:pt x="98" y="185"/>
                  <a:pt x="98" y="185"/>
                </a:cubicBezTo>
                <a:moveTo>
                  <a:pt x="838" y="176"/>
                </a:moveTo>
                <a:cubicBezTo>
                  <a:pt x="839" y="175"/>
                  <a:pt x="839" y="175"/>
                  <a:pt x="839" y="175"/>
                </a:cubicBezTo>
                <a:cubicBezTo>
                  <a:pt x="841" y="176"/>
                  <a:pt x="841" y="176"/>
                  <a:pt x="841" y="176"/>
                </a:cubicBezTo>
                <a:cubicBezTo>
                  <a:pt x="838" y="176"/>
                  <a:pt x="838" y="176"/>
                  <a:pt x="838" y="176"/>
                </a:cubicBezTo>
                <a:moveTo>
                  <a:pt x="822" y="168"/>
                </a:moveTo>
                <a:cubicBezTo>
                  <a:pt x="822" y="166"/>
                  <a:pt x="822" y="166"/>
                  <a:pt x="822" y="166"/>
                </a:cubicBezTo>
                <a:cubicBezTo>
                  <a:pt x="823" y="168"/>
                  <a:pt x="823" y="168"/>
                  <a:pt x="823" y="168"/>
                </a:cubicBezTo>
                <a:cubicBezTo>
                  <a:pt x="822" y="168"/>
                  <a:pt x="822" y="168"/>
                  <a:pt x="822" y="168"/>
                </a:cubicBezTo>
                <a:moveTo>
                  <a:pt x="275" y="166"/>
                </a:moveTo>
                <a:cubicBezTo>
                  <a:pt x="275" y="166"/>
                  <a:pt x="275" y="165"/>
                  <a:pt x="276" y="165"/>
                </a:cubicBezTo>
                <a:cubicBezTo>
                  <a:pt x="276" y="165"/>
                  <a:pt x="276" y="165"/>
                  <a:pt x="277" y="165"/>
                </a:cubicBezTo>
                <a:cubicBezTo>
                  <a:pt x="277" y="165"/>
                  <a:pt x="277" y="165"/>
                  <a:pt x="276" y="165"/>
                </a:cubicBezTo>
                <a:cubicBezTo>
                  <a:pt x="276" y="165"/>
                  <a:pt x="276" y="166"/>
                  <a:pt x="275" y="166"/>
                </a:cubicBezTo>
                <a:moveTo>
                  <a:pt x="280" y="165"/>
                </a:moveTo>
                <a:cubicBezTo>
                  <a:pt x="278" y="164"/>
                  <a:pt x="278" y="164"/>
                  <a:pt x="278" y="164"/>
                </a:cubicBezTo>
                <a:cubicBezTo>
                  <a:pt x="280" y="164"/>
                  <a:pt x="280" y="164"/>
                  <a:pt x="280" y="164"/>
                </a:cubicBezTo>
                <a:cubicBezTo>
                  <a:pt x="280" y="165"/>
                  <a:pt x="280" y="165"/>
                  <a:pt x="280" y="165"/>
                </a:cubicBezTo>
                <a:moveTo>
                  <a:pt x="145" y="165"/>
                </a:moveTo>
                <a:cubicBezTo>
                  <a:pt x="143" y="163"/>
                  <a:pt x="143" y="163"/>
                  <a:pt x="143" y="163"/>
                </a:cubicBezTo>
                <a:cubicBezTo>
                  <a:pt x="143" y="163"/>
                  <a:pt x="143" y="163"/>
                  <a:pt x="143" y="163"/>
                </a:cubicBezTo>
                <a:cubicBezTo>
                  <a:pt x="143" y="163"/>
                  <a:pt x="143" y="163"/>
                  <a:pt x="143" y="163"/>
                </a:cubicBezTo>
                <a:cubicBezTo>
                  <a:pt x="145" y="164"/>
                  <a:pt x="145" y="164"/>
                  <a:pt x="145" y="164"/>
                </a:cubicBezTo>
                <a:cubicBezTo>
                  <a:pt x="145" y="165"/>
                  <a:pt x="145" y="165"/>
                  <a:pt x="145" y="165"/>
                </a:cubicBezTo>
                <a:moveTo>
                  <a:pt x="282" y="169"/>
                </a:moveTo>
                <a:cubicBezTo>
                  <a:pt x="280" y="167"/>
                  <a:pt x="283" y="167"/>
                  <a:pt x="283" y="165"/>
                </a:cubicBezTo>
                <a:cubicBezTo>
                  <a:pt x="283" y="164"/>
                  <a:pt x="283" y="163"/>
                  <a:pt x="283" y="162"/>
                </a:cubicBezTo>
                <a:cubicBezTo>
                  <a:pt x="283" y="164"/>
                  <a:pt x="283" y="164"/>
                  <a:pt x="283" y="164"/>
                </a:cubicBezTo>
                <a:cubicBezTo>
                  <a:pt x="283" y="164"/>
                  <a:pt x="283" y="165"/>
                  <a:pt x="283" y="165"/>
                </a:cubicBezTo>
                <a:cubicBezTo>
                  <a:pt x="284" y="166"/>
                  <a:pt x="283" y="168"/>
                  <a:pt x="282" y="169"/>
                </a:cubicBezTo>
                <a:moveTo>
                  <a:pt x="130" y="164"/>
                </a:moveTo>
                <a:cubicBezTo>
                  <a:pt x="132" y="162"/>
                  <a:pt x="132" y="162"/>
                  <a:pt x="132" y="162"/>
                </a:cubicBezTo>
                <a:cubicBezTo>
                  <a:pt x="132" y="163"/>
                  <a:pt x="132" y="163"/>
                  <a:pt x="132" y="163"/>
                </a:cubicBezTo>
                <a:cubicBezTo>
                  <a:pt x="130" y="164"/>
                  <a:pt x="130" y="164"/>
                  <a:pt x="130" y="164"/>
                </a:cubicBezTo>
                <a:moveTo>
                  <a:pt x="815" y="161"/>
                </a:moveTo>
                <a:cubicBezTo>
                  <a:pt x="814" y="161"/>
                  <a:pt x="814" y="161"/>
                  <a:pt x="814" y="161"/>
                </a:cubicBezTo>
                <a:cubicBezTo>
                  <a:pt x="814" y="160"/>
                  <a:pt x="815" y="160"/>
                  <a:pt x="815" y="160"/>
                </a:cubicBezTo>
                <a:cubicBezTo>
                  <a:pt x="815" y="160"/>
                  <a:pt x="815" y="160"/>
                  <a:pt x="816" y="160"/>
                </a:cubicBezTo>
                <a:cubicBezTo>
                  <a:pt x="815" y="161"/>
                  <a:pt x="815" y="161"/>
                  <a:pt x="815" y="161"/>
                </a:cubicBezTo>
                <a:moveTo>
                  <a:pt x="174" y="156"/>
                </a:moveTo>
                <a:cubicBezTo>
                  <a:pt x="171" y="155"/>
                  <a:pt x="171" y="155"/>
                  <a:pt x="171" y="155"/>
                </a:cubicBezTo>
                <a:cubicBezTo>
                  <a:pt x="173" y="154"/>
                  <a:pt x="173" y="154"/>
                  <a:pt x="173" y="154"/>
                </a:cubicBezTo>
                <a:cubicBezTo>
                  <a:pt x="174" y="156"/>
                  <a:pt x="174" y="156"/>
                  <a:pt x="174" y="156"/>
                </a:cubicBezTo>
                <a:moveTo>
                  <a:pt x="241" y="155"/>
                </a:moveTo>
                <a:cubicBezTo>
                  <a:pt x="240" y="153"/>
                  <a:pt x="240" y="153"/>
                  <a:pt x="240" y="153"/>
                </a:cubicBezTo>
                <a:cubicBezTo>
                  <a:pt x="241" y="155"/>
                  <a:pt x="241" y="155"/>
                  <a:pt x="241" y="155"/>
                </a:cubicBezTo>
                <a:cubicBezTo>
                  <a:pt x="241" y="155"/>
                  <a:pt x="241" y="155"/>
                  <a:pt x="241" y="155"/>
                </a:cubicBezTo>
                <a:moveTo>
                  <a:pt x="283" y="162"/>
                </a:moveTo>
                <a:cubicBezTo>
                  <a:pt x="281" y="157"/>
                  <a:pt x="281" y="157"/>
                  <a:pt x="281" y="157"/>
                </a:cubicBezTo>
                <a:cubicBezTo>
                  <a:pt x="288" y="152"/>
                  <a:pt x="288" y="152"/>
                  <a:pt x="288" y="152"/>
                </a:cubicBezTo>
                <a:cubicBezTo>
                  <a:pt x="282" y="158"/>
                  <a:pt x="282" y="158"/>
                  <a:pt x="282" y="158"/>
                </a:cubicBezTo>
                <a:cubicBezTo>
                  <a:pt x="282" y="159"/>
                  <a:pt x="282" y="161"/>
                  <a:pt x="283" y="162"/>
                </a:cubicBezTo>
                <a:moveTo>
                  <a:pt x="804" y="151"/>
                </a:moveTo>
                <a:cubicBezTo>
                  <a:pt x="802" y="150"/>
                  <a:pt x="802" y="150"/>
                  <a:pt x="802" y="150"/>
                </a:cubicBezTo>
                <a:cubicBezTo>
                  <a:pt x="802" y="150"/>
                  <a:pt x="802" y="150"/>
                  <a:pt x="803" y="150"/>
                </a:cubicBezTo>
                <a:cubicBezTo>
                  <a:pt x="804" y="150"/>
                  <a:pt x="805" y="150"/>
                  <a:pt x="804" y="151"/>
                </a:cubicBezTo>
                <a:moveTo>
                  <a:pt x="176" y="148"/>
                </a:moveTo>
                <a:cubicBezTo>
                  <a:pt x="175" y="147"/>
                  <a:pt x="175" y="147"/>
                  <a:pt x="175" y="147"/>
                </a:cubicBezTo>
                <a:cubicBezTo>
                  <a:pt x="176" y="148"/>
                  <a:pt x="176" y="148"/>
                  <a:pt x="176" y="148"/>
                </a:cubicBezTo>
                <a:cubicBezTo>
                  <a:pt x="176" y="148"/>
                  <a:pt x="176" y="148"/>
                  <a:pt x="176" y="148"/>
                </a:cubicBezTo>
                <a:moveTo>
                  <a:pt x="235" y="149"/>
                </a:moveTo>
                <a:cubicBezTo>
                  <a:pt x="235" y="147"/>
                  <a:pt x="235" y="147"/>
                  <a:pt x="235" y="147"/>
                </a:cubicBezTo>
                <a:cubicBezTo>
                  <a:pt x="236" y="149"/>
                  <a:pt x="236" y="149"/>
                  <a:pt x="236" y="149"/>
                </a:cubicBezTo>
                <a:cubicBezTo>
                  <a:pt x="236" y="148"/>
                  <a:pt x="236" y="148"/>
                  <a:pt x="236" y="148"/>
                </a:cubicBezTo>
                <a:cubicBezTo>
                  <a:pt x="236" y="148"/>
                  <a:pt x="235" y="149"/>
                  <a:pt x="235" y="149"/>
                </a:cubicBezTo>
                <a:moveTo>
                  <a:pt x="176" y="145"/>
                </a:moveTo>
                <a:cubicBezTo>
                  <a:pt x="176" y="145"/>
                  <a:pt x="176" y="145"/>
                  <a:pt x="176" y="145"/>
                </a:cubicBezTo>
                <a:cubicBezTo>
                  <a:pt x="177" y="145"/>
                  <a:pt x="177" y="145"/>
                  <a:pt x="177" y="145"/>
                </a:cubicBezTo>
                <a:cubicBezTo>
                  <a:pt x="176" y="145"/>
                  <a:pt x="176" y="145"/>
                  <a:pt x="176" y="145"/>
                </a:cubicBezTo>
                <a:moveTo>
                  <a:pt x="224" y="137"/>
                </a:moveTo>
                <a:cubicBezTo>
                  <a:pt x="222" y="136"/>
                  <a:pt x="222" y="136"/>
                  <a:pt x="222" y="136"/>
                </a:cubicBezTo>
                <a:cubicBezTo>
                  <a:pt x="224" y="137"/>
                  <a:pt x="224" y="137"/>
                  <a:pt x="224" y="137"/>
                </a:cubicBezTo>
                <a:cubicBezTo>
                  <a:pt x="224" y="137"/>
                  <a:pt x="224" y="137"/>
                  <a:pt x="224" y="137"/>
                </a:cubicBezTo>
                <a:moveTo>
                  <a:pt x="753" y="116"/>
                </a:moveTo>
                <a:cubicBezTo>
                  <a:pt x="753" y="116"/>
                  <a:pt x="754" y="116"/>
                  <a:pt x="754" y="116"/>
                </a:cubicBezTo>
                <a:cubicBezTo>
                  <a:pt x="755" y="116"/>
                  <a:pt x="757" y="116"/>
                  <a:pt x="755" y="118"/>
                </a:cubicBezTo>
                <a:cubicBezTo>
                  <a:pt x="755" y="118"/>
                  <a:pt x="755" y="118"/>
                  <a:pt x="755" y="118"/>
                </a:cubicBezTo>
                <a:cubicBezTo>
                  <a:pt x="755" y="118"/>
                  <a:pt x="755" y="117"/>
                  <a:pt x="754" y="117"/>
                </a:cubicBezTo>
                <a:cubicBezTo>
                  <a:pt x="754" y="117"/>
                  <a:pt x="754" y="116"/>
                  <a:pt x="753" y="116"/>
                </a:cubicBezTo>
                <a:cubicBezTo>
                  <a:pt x="753" y="116"/>
                  <a:pt x="753" y="116"/>
                  <a:pt x="753" y="116"/>
                </a:cubicBezTo>
                <a:moveTo>
                  <a:pt x="315" y="116"/>
                </a:moveTo>
                <a:cubicBezTo>
                  <a:pt x="315" y="116"/>
                  <a:pt x="316" y="115"/>
                  <a:pt x="316" y="115"/>
                </a:cubicBezTo>
                <a:cubicBezTo>
                  <a:pt x="316" y="115"/>
                  <a:pt x="316" y="115"/>
                  <a:pt x="316" y="115"/>
                </a:cubicBezTo>
                <a:cubicBezTo>
                  <a:pt x="317" y="115"/>
                  <a:pt x="317" y="115"/>
                  <a:pt x="317" y="115"/>
                </a:cubicBezTo>
                <a:cubicBezTo>
                  <a:pt x="317" y="115"/>
                  <a:pt x="317" y="116"/>
                  <a:pt x="316" y="116"/>
                </a:cubicBezTo>
                <a:cubicBezTo>
                  <a:pt x="316" y="116"/>
                  <a:pt x="316" y="116"/>
                  <a:pt x="316" y="116"/>
                </a:cubicBezTo>
                <a:cubicBezTo>
                  <a:pt x="315" y="115"/>
                  <a:pt x="315" y="115"/>
                  <a:pt x="315" y="115"/>
                </a:cubicBezTo>
                <a:cubicBezTo>
                  <a:pt x="315" y="116"/>
                  <a:pt x="315" y="116"/>
                  <a:pt x="315" y="116"/>
                </a:cubicBezTo>
                <a:moveTo>
                  <a:pt x="262" y="109"/>
                </a:moveTo>
                <a:cubicBezTo>
                  <a:pt x="263" y="108"/>
                  <a:pt x="263" y="108"/>
                  <a:pt x="263" y="108"/>
                </a:cubicBezTo>
                <a:cubicBezTo>
                  <a:pt x="263" y="109"/>
                  <a:pt x="263" y="109"/>
                  <a:pt x="263" y="109"/>
                </a:cubicBezTo>
                <a:cubicBezTo>
                  <a:pt x="262" y="109"/>
                  <a:pt x="262" y="109"/>
                  <a:pt x="262" y="109"/>
                </a:cubicBezTo>
                <a:moveTo>
                  <a:pt x="744" y="107"/>
                </a:moveTo>
                <a:cubicBezTo>
                  <a:pt x="741" y="106"/>
                  <a:pt x="741" y="106"/>
                  <a:pt x="741" y="106"/>
                </a:cubicBezTo>
                <a:cubicBezTo>
                  <a:pt x="746" y="106"/>
                  <a:pt x="746" y="106"/>
                  <a:pt x="746" y="106"/>
                </a:cubicBezTo>
                <a:cubicBezTo>
                  <a:pt x="744" y="107"/>
                  <a:pt x="744" y="107"/>
                  <a:pt x="744" y="107"/>
                </a:cubicBezTo>
                <a:moveTo>
                  <a:pt x="744" y="105"/>
                </a:moveTo>
                <a:cubicBezTo>
                  <a:pt x="744" y="104"/>
                  <a:pt x="744" y="104"/>
                  <a:pt x="744" y="104"/>
                </a:cubicBezTo>
                <a:cubicBezTo>
                  <a:pt x="744" y="104"/>
                  <a:pt x="745" y="104"/>
                  <a:pt x="745" y="103"/>
                </a:cubicBezTo>
                <a:cubicBezTo>
                  <a:pt x="746" y="103"/>
                  <a:pt x="746" y="102"/>
                  <a:pt x="746" y="102"/>
                </a:cubicBezTo>
                <a:cubicBezTo>
                  <a:pt x="746" y="103"/>
                  <a:pt x="746" y="103"/>
                  <a:pt x="745" y="103"/>
                </a:cubicBezTo>
                <a:cubicBezTo>
                  <a:pt x="745" y="104"/>
                  <a:pt x="745" y="104"/>
                  <a:pt x="744" y="105"/>
                </a:cubicBezTo>
                <a:moveTo>
                  <a:pt x="300" y="103"/>
                </a:moveTo>
                <a:cubicBezTo>
                  <a:pt x="300" y="101"/>
                  <a:pt x="300" y="101"/>
                  <a:pt x="300" y="101"/>
                </a:cubicBezTo>
                <a:cubicBezTo>
                  <a:pt x="301" y="101"/>
                  <a:pt x="301" y="101"/>
                  <a:pt x="301" y="101"/>
                </a:cubicBezTo>
                <a:cubicBezTo>
                  <a:pt x="300" y="103"/>
                  <a:pt x="300" y="103"/>
                  <a:pt x="300" y="103"/>
                </a:cubicBezTo>
                <a:moveTo>
                  <a:pt x="289" y="101"/>
                </a:moveTo>
                <a:cubicBezTo>
                  <a:pt x="290" y="101"/>
                  <a:pt x="290" y="101"/>
                  <a:pt x="290" y="101"/>
                </a:cubicBezTo>
                <a:cubicBezTo>
                  <a:pt x="292" y="101"/>
                  <a:pt x="292" y="101"/>
                  <a:pt x="292" y="101"/>
                </a:cubicBezTo>
                <a:cubicBezTo>
                  <a:pt x="289" y="101"/>
                  <a:pt x="289" y="101"/>
                  <a:pt x="289" y="101"/>
                </a:cubicBezTo>
                <a:moveTo>
                  <a:pt x="730" y="85"/>
                </a:moveTo>
                <a:cubicBezTo>
                  <a:pt x="730" y="85"/>
                  <a:pt x="731" y="85"/>
                  <a:pt x="731" y="84"/>
                </a:cubicBezTo>
                <a:cubicBezTo>
                  <a:pt x="731" y="83"/>
                  <a:pt x="731" y="83"/>
                  <a:pt x="731" y="83"/>
                </a:cubicBezTo>
                <a:cubicBezTo>
                  <a:pt x="731" y="86"/>
                  <a:pt x="733" y="88"/>
                  <a:pt x="732" y="90"/>
                </a:cubicBezTo>
                <a:cubicBezTo>
                  <a:pt x="731" y="90"/>
                  <a:pt x="731" y="90"/>
                  <a:pt x="731" y="90"/>
                </a:cubicBezTo>
                <a:cubicBezTo>
                  <a:pt x="732" y="89"/>
                  <a:pt x="732" y="89"/>
                  <a:pt x="732" y="87"/>
                </a:cubicBezTo>
                <a:cubicBezTo>
                  <a:pt x="732" y="87"/>
                  <a:pt x="732" y="87"/>
                  <a:pt x="731" y="87"/>
                </a:cubicBezTo>
                <a:cubicBezTo>
                  <a:pt x="731" y="87"/>
                  <a:pt x="731" y="87"/>
                  <a:pt x="731" y="87"/>
                </a:cubicBezTo>
                <a:cubicBezTo>
                  <a:pt x="730" y="86"/>
                  <a:pt x="730" y="86"/>
                  <a:pt x="730" y="86"/>
                </a:cubicBezTo>
                <a:cubicBezTo>
                  <a:pt x="730" y="87"/>
                  <a:pt x="729" y="87"/>
                  <a:pt x="729" y="87"/>
                </a:cubicBezTo>
                <a:cubicBezTo>
                  <a:pt x="729" y="87"/>
                  <a:pt x="729" y="87"/>
                  <a:pt x="728" y="87"/>
                </a:cubicBezTo>
                <a:cubicBezTo>
                  <a:pt x="728" y="86"/>
                  <a:pt x="728" y="86"/>
                  <a:pt x="727" y="86"/>
                </a:cubicBezTo>
                <a:cubicBezTo>
                  <a:pt x="728" y="85"/>
                  <a:pt x="728" y="84"/>
                  <a:pt x="728" y="83"/>
                </a:cubicBezTo>
                <a:cubicBezTo>
                  <a:pt x="728" y="84"/>
                  <a:pt x="729" y="85"/>
                  <a:pt x="730" y="85"/>
                </a:cubicBezTo>
                <a:moveTo>
                  <a:pt x="723" y="73"/>
                </a:moveTo>
                <a:cubicBezTo>
                  <a:pt x="723" y="73"/>
                  <a:pt x="723" y="73"/>
                  <a:pt x="723" y="73"/>
                </a:cubicBezTo>
                <a:cubicBezTo>
                  <a:pt x="723" y="73"/>
                  <a:pt x="723" y="73"/>
                  <a:pt x="723" y="73"/>
                </a:cubicBezTo>
                <a:cubicBezTo>
                  <a:pt x="723" y="72"/>
                  <a:pt x="723" y="72"/>
                  <a:pt x="723" y="72"/>
                </a:cubicBezTo>
                <a:cubicBezTo>
                  <a:pt x="724" y="72"/>
                  <a:pt x="724" y="72"/>
                  <a:pt x="724" y="72"/>
                </a:cubicBezTo>
                <a:cubicBezTo>
                  <a:pt x="724" y="73"/>
                  <a:pt x="724" y="73"/>
                  <a:pt x="724" y="73"/>
                </a:cubicBezTo>
                <a:cubicBezTo>
                  <a:pt x="726" y="73"/>
                  <a:pt x="726" y="73"/>
                  <a:pt x="726" y="73"/>
                </a:cubicBezTo>
                <a:cubicBezTo>
                  <a:pt x="726" y="74"/>
                  <a:pt x="726" y="74"/>
                  <a:pt x="726" y="74"/>
                </a:cubicBezTo>
                <a:cubicBezTo>
                  <a:pt x="723" y="73"/>
                  <a:pt x="723" y="73"/>
                  <a:pt x="723" y="73"/>
                </a:cubicBezTo>
                <a:cubicBezTo>
                  <a:pt x="723" y="73"/>
                  <a:pt x="723" y="73"/>
                  <a:pt x="723" y="73"/>
                </a:cubicBezTo>
                <a:cubicBezTo>
                  <a:pt x="722" y="73"/>
                  <a:pt x="722" y="73"/>
                  <a:pt x="722" y="73"/>
                </a:cubicBezTo>
                <a:cubicBezTo>
                  <a:pt x="721" y="73"/>
                  <a:pt x="721" y="73"/>
                  <a:pt x="721" y="73"/>
                </a:cubicBezTo>
                <a:cubicBezTo>
                  <a:pt x="721" y="72"/>
                  <a:pt x="722" y="72"/>
                  <a:pt x="722" y="72"/>
                </a:cubicBezTo>
                <a:cubicBezTo>
                  <a:pt x="722" y="72"/>
                  <a:pt x="722" y="73"/>
                  <a:pt x="722" y="73"/>
                </a:cubicBezTo>
                <a:cubicBezTo>
                  <a:pt x="723" y="73"/>
                  <a:pt x="723" y="73"/>
                  <a:pt x="723" y="73"/>
                </a:cubicBezTo>
                <a:moveTo>
                  <a:pt x="725" y="71"/>
                </a:moveTo>
                <a:cubicBezTo>
                  <a:pt x="725" y="71"/>
                  <a:pt x="725" y="71"/>
                  <a:pt x="725" y="71"/>
                </a:cubicBezTo>
                <a:cubicBezTo>
                  <a:pt x="727" y="70"/>
                  <a:pt x="727" y="70"/>
                  <a:pt x="727" y="70"/>
                </a:cubicBezTo>
                <a:cubicBezTo>
                  <a:pt x="727" y="72"/>
                  <a:pt x="729" y="72"/>
                  <a:pt x="727" y="74"/>
                </a:cubicBezTo>
                <a:cubicBezTo>
                  <a:pt x="728" y="73"/>
                  <a:pt x="726" y="71"/>
                  <a:pt x="725" y="71"/>
                </a:cubicBezTo>
                <a:cubicBezTo>
                  <a:pt x="725" y="71"/>
                  <a:pt x="725" y="71"/>
                  <a:pt x="725" y="71"/>
                </a:cubicBezTo>
                <a:moveTo>
                  <a:pt x="316" y="72"/>
                </a:moveTo>
                <a:cubicBezTo>
                  <a:pt x="314" y="70"/>
                  <a:pt x="314" y="70"/>
                  <a:pt x="314" y="70"/>
                </a:cubicBezTo>
                <a:cubicBezTo>
                  <a:pt x="315" y="69"/>
                  <a:pt x="315" y="69"/>
                  <a:pt x="315" y="69"/>
                </a:cubicBezTo>
                <a:cubicBezTo>
                  <a:pt x="316" y="72"/>
                  <a:pt x="316" y="72"/>
                  <a:pt x="316" y="72"/>
                </a:cubicBezTo>
                <a:moveTo>
                  <a:pt x="708" y="67"/>
                </a:moveTo>
                <a:cubicBezTo>
                  <a:pt x="707" y="66"/>
                  <a:pt x="707" y="66"/>
                  <a:pt x="707" y="66"/>
                </a:cubicBezTo>
                <a:cubicBezTo>
                  <a:pt x="708" y="66"/>
                  <a:pt x="708" y="66"/>
                  <a:pt x="708" y="66"/>
                </a:cubicBezTo>
                <a:cubicBezTo>
                  <a:pt x="708" y="67"/>
                  <a:pt x="708" y="67"/>
                  <a:pt x="708" y="67"/>
                </a:cubicBezTo>
                <a:moveTo>
                  <a:pt x="345" y="53"/>
                </a:moveTo>
                <a:cubicBezTo>
                  <a:pt x="345" y="53"/>
                  <a:pt x="345" y="53"/>
                  <a:pt x="346" y="53"/>
                </a:cubicBezTo>
                <a:cubicBezTo>
                  <a:pt x="346" y="53"/>
                  <a:pt x="346" y="53"/>
                  <a:pt x="347" y="53"/>
                </a:cubicBezTo>
                <a:cubicBezTo>
                  <a:pt x="347" y="53"/>
                  <a:pt x="347" y="53"/>
                  <a:pt x="348" y="53"/>
                </a:cubicBezTo>
                <a:cubicBezTo>
                  <a:pt x="348" y="53"/>
                  <a:pt x="347" y="54"/>
                  <a:pt x="346" y="54"/>
                </a:cubicBezTo>
                <a:cubicBezTo>
                  <a:pt x="346" y="54"/>
                  <a:pt x="345" y="53"/>
                  <a:pt x="345" y="53"/>
                </a:cubicBezTo>
                <a:cubicBezTo>
                  <a:pt x="345" y="53"/>
                  <a:pt x="345" y="53"/>
                  <a:pt x="345" y="53"/>
                </a:cubicBezTo>
                <a:moveTo>
                  <a:pt x="352" y="44"/>
                </a:moveTo>
                <a:cubicBezTo>
                  <a:pt x="351" y="43"/>
                  <a:pt x="351" y="43"/>
                  <a:pt x="351" y="43"/>
                </a:cubicBezTo>
                <a:cubicBezTo>
                  <a:pt x="352" y="43"/>
                  <a:pt x="352" y="43"/>
                  <a:pt x="352" y="43"/>
                </a:cubicBezTo>
                <a:cubicBezTo>
                  <a:pt x="352" y="44"/>
                  <a:pt x="352" y="44"/>
                  <a:pt x="352" y="44"/>
                </a:cubicBezTo>
                <a:moveTo>
                  <a:pt x="349" y="43"/>
                </a:moveTo>
                <a:cubicBezTo>
                  <a:pt x="348" y="43"/>
                  <a:pt x="348" y="43"/>
                  <a:pt x="348" y="43"/>
                </a:cubicBezTo>
                <a:cubicBezTo>
                  <a:pt x="349" y="42"/>
                  <a:pt x="349" y="42"/>
                  <a:pt x="349" y="42"/>
                </a:cubicBezTo>
                <a:cubicBezTo>
                  <a:pt x="349" y="43"/>
                  <a:pt x="349" y="43"/>
                  <a:pt x="349" y="43"/>
                </a:cubicBezTo>
                <a:moveTo>
                  <a:pt x="369" y="39"/>
                </a:moveTo>
                <a:cubicBezTo>
                  <a:pt x="368" y="38"/>
                  <a:pt x="368" y="38"/>
                  <a:pt x="368" y="38"/>
                </a:cubicBezTo>
                <a:cubicBezTo>
                  <a:pt x="368" y="38"/>
                  <a:pt x="369" y="38"/>
                  <a:pt x="369" y="39"/>
                </a:cubicBezTo>
                <a:cubicBezTo>
                  <a:pt x="369" y="39"/>
                  <a:pt x="369" y="39"/>
                  <a:pt x="369" y="39"/>
                </a:cubicBezTo>
                <a:moveTo>
                  <a:pt x="623" y="35"/>
                </a:moveTo>
                <a:cubicBezTo>
                  <a:pt x="623" y="35"/>
                  <a:pt x="623" y="35"/>
                  <a:pt x="624" y="35"/>
                </a:cubicBezTo>
                <a:cubicBezTo>
                  <a:pt x="624" y="34"/>
                  <a:pt x="624" y="34"/>
                  <a:pt x="624" y="34"/>
                </a:cubicBezTo>
                <a:cubicBezTo>
                  <a:pt x="624" y="34"/>
                  <a:pt x="625" y="34"/>
                  <a:pt x="625" y="34"/>
                </a:cubicBezTo>
                <a:cubicBezTo>
                  <a:pt x="625" y="35"/>
                  <a:pt x="624" y="36"/>
                  <a:pt x="623" y="36"/>
                </a:cubicBezTo>
                <a:cubicBezTo>
                  <a:pt x="622" y="36"/>
                  <a:pt x="622" y="35"/>
                  <a:pt x="623" y="35"/>
                </a:cubicBezTo>
                <a:cubicBezTo>
                  <a:pt x="623" y="35"/>
                  <a:pt x="623" y="35"/>
                  <a:pt x="623" y="35"/>
                </a:cubicBezTo>
                <a:moveTo>
                  <a:pt x="370" y="26"/>
                </a:moveTo>
                <a:cubicBezTo>
                  <a:pt x="369" y="26"/>
                  <a:pt x="369" y="26"/>
                  <a:pt x="369" y="26"/>
                </a:cubicBezTo>
                <a:cubicBezTo>
                  <a:pt x="370" y="25"/>
                  <a:pt x="370" y="25"/>
                  <a:pt x="370" y="25"/>
                </a:cubicBezTo>
                <a:cubicBezTo>
                  <a:pt x="370" y="26"/>
                  <a:pt x="370" y="26"/>
                  <a:pt x="370" y="26"/>
                </a:cubicBezTo>
                <a:moveTo>
                  <a:pt x="368" y="25"/>
                </a:moveTo>
                <a:cubicBezTo>
                  <a:pt x="368" y="23"/>
                  <a:pt x="368" y="23"/>
                  <a:pt x="368" y="23"/>
                </a:cubicBezTo>
                <a:cubicBezTo>
                  <a:pt x="369" y="24"/>
                  <a:pt x="369" y="24"/>
                  <a:pt x="369" y="24"/>
                </a:cubicBezTo>
                <a:cubicBezTo>
                  <a:pt x="368" y="25"/>
                  <a:pt x="368" y="25"/>
                  <a:pt x="368" y="25"/>
                </a:cubicBezTo>
                <a:moveTo>
                  <a:pt x="605" y="21"/>
                </a:moveTo>
                <a:cubicBezTo>
                  <a:pt x="608" y="20"/>
                  <a:pt x="608" y="20"/>
                  <a:pt x="608" y="20"/>
                </a:cubicBezTo>
                <a:cubicBezTo>
                  <a:pt x="608" y="21"/>
                  <a:pt x="608" y="22"/>
                  <a:pt x="607" y="22"/>
                </a:cubicBezTo>
                <a:cubicBezTo>
                  <a:pt x="607" y="22"/>
                  <a:pt x="606" y="21"/>
                  <a:pt x="606" y="21"/>
                </a:cubicBezTo>
                <a:cubicBezTo>
                  <a:pt x="606" y="21"/>
                  <a:pt x="606" y="21"/>
                  <a:pt x="605" y="21"/>
                </a:cubicBezTo>
                <a:cubicBezTo>
                  <a:pt x="605" y="21"/>
                  <a:pt x="605" y="21"/>
                  <a:pt x="605" y="21"/>
                </a:cubicBezTo>
                <a:moveTo>
                  <a:pt x="478" y="19"/>
                </a:moveTo>
                <a:cubicBezTo>
                  <a:pt x="477" y="18"/>
                  <a:pt x="477" y="18"/>
                  <a:pt x="477" y="18"/>
                </a:cubicBezTo>
                <a:cubicBezTo>
                  <a:pt x="477" y="18"/>
                  <a:pt x="478" y="19"/>
                  <a:pt x="478" y="19"/>
                </a:cubicBezTo>
                <a:moveTo>
                  <a:pt x="581" y="19"/>
                </a:moveTo>
                <a:cubicBezTo>
                  <a:pt x="583" y="16"/>
                  <a:pt x="583" y="16"/>
                  <a:pt x="583" y="16"/>
                </a:cubicBezTo>
                <a:cubicBezTo>
                  <a:pt x="583" y="17"/>
                  <a:pt x="583" y="17"/>
                  <a:pt x="583" y="17"/>
                </a:cubicBezTo>
                <a:cubicBezTo>
                  <a:pt x="581" y="19"/>
                  <a:pt x="581" y="19"/>
                  <a:pt x="581" y="19"/>
                </a:cubicBezTo>
                <a:moveTo>
                  <a:pt x="464" y="18"/>
                </a:moveTo>
                <a:cubicBezTo>
                  <a:pt x="462" y="17"/>
                  <a:pt x="462" y="17"/>
                  <a:pt x="462" y="17"/>
                </a:cubicBezTo>
                <a:cubicBezTo>
                  <a:pt x="463" y="16"/>
                  <a:pt x="463" y="16"/>
                  <a:pt x="463" y="16"/>
                </a:cubicBezTo>
                <a:cubicBezTo>
                  <a:pt x="464" y="18"/>
                  <a:pt x="464" y="18"/>
                  <a:pt x="464" y="18"/>
                </a:cubicBezTo>
                <a:moveTo>
                  <a:pt x="436" y="19"/>
                </a:moveTo>
                <a:cubicBezTo>
                  <a:pt x="434" y="17"/>
                  <a:pt x="436" y="17"/>
                  <a:pt x="435" y="15"/>
                </a:cubicBezTo>
                <a:cubicBezTo>
                  <a:pt x="437" y="16"/>
                  <a:pt x="436" y="17"/>
                  <a:pt x="436" y="19"/>
                </a:cubicBezTo>
                <a:moveTo>
                  <a:pt x="400" y="15"/>
                </a:moveTo>
                <a:cubicBezTo>
                  <a:pt x="399" y="14"/>
                  <a:pt x="399" y="14"/>
                  <a:pt x="399" y="14"/>
                </a:cubicBezTo>
                <a:cubicBezTo>
                  <a:pt x="405" y="14"/>
                  <a:pt x="405" y="14"/>
                  <a:pt x="405" y="14"/>
                </a:cubicBezTo>
                <a:cubicBezTo>
                  <a:pt x="400" y="15"/>
                  <a:pt x="400" y="15"/>
                  <a:pt x="400" y="15"/>
                </a:cubicBezTo>
                <a:moveTo>
                  <a:pt x="440" y="16"/>
                </a:moveTo>
                <a:cubicBezTo>
                  <a:pt x="439" y="15"/>
                  <a:pt x="439" y="15"/>
                  <a:pt x="439" y="15"/>
                </a:cubicBezTo>
                <a:cubicBezTo>
                  <a:pt x="440" y="14"/>
                  <a:pt x="440" y="14"/>
                  <a:pt x="440" y="14"/>
                </a:cubicBezTo>
                <a:cubicBezTo>
                  <a:pt x="440" y="14"/>
                  <a:pt x="440" y="14"/>
                  <a:pt x="440" y="14"/>
                </a:cubicBezTo>
                <a:cubicBezTo>
                  <a:pt x="440" y="16"/>
                  <a:pt x="440" y="16"/>
                  <a:pt x="440" y="16"/>
                </a:cubicBezTo>
                <a:moveTo>
                  <a:pt x="603" y="16"/>
                </a:moveTo>
                <a:cubicBezTo>
                  <a:pt x="602" y="16"/>
                  <a:pt x="602" y="16"/>
                  <a:pt x="602" y="16"/>
                </a:cubicBezTo>
                <a:cubicBezTo>
                  <a:pt x="603" y="14"/>
                  <a:pt x="603" y="14"/>
                  <a:pt x="603" y="14"/>
                </a:cubicBezTo>
                <a:cubicBezTo>
                  <a:pt x="603" y="14"/>
                  <a:pt x="603" y="14"/>
                  <a:pt x="603" y="14"/>
                </a:cubicBezTo>
                <a:cubicBezTo>
                  <a:pt x="603" y="15"/>
                  <a:pt x="603" y="15"/>
                  <a:pt x="603" y="16"/>
                </a:cubicBezTo>
                <a:cubicBezTo>
                  <a:pt x="603" y="16"/>
                  <a:pt x="603" y="16"/>
                  <a:pt x="603" y="16"/>
                </a:cubicBezTo>
                <a:moveTo>
                  <a:pt x="397" y="15"/>
                </a:moveTo>
                <a:cubicBezTo>
                  <a:pt x="394" y="14"/>
                  <a:pt x="394" y="14"/>
                  <a:pt x="394" y="14"/>
                </a:cubicBezTo>
                <a:cubicBezTo>
                  <a:pt x="395" y="13"/>
                  <a:pt x="395" y="13"/>
                  <a:pt x="395" y="13"/>
                </a:cubicBezTo>
                <a:cubicBezTo>
                  <a:pt x="395" y="14"/>
                  <a:pt x="395" y="14"/>
                  <a:pt x="395" y="14"/>
                </a:cubicBezTo>
                <a:cubicBezTo>
                  <a:pt x="397" y="15"/>
                  <a:pt x="397" y="15"/>
                  <a:pt x="397" y="15"/>
                </a:cubicBezTo>
                <a:moveTo>
                  <a:pt x="415" y="13"/>
                </a:moveTo>
                <a:cubicBezTo>
                  <a:pt x="415" y="13"/>
                  <a:pt x="415" y="13"/>
                  <a:pt x="415" y="13"/>
                </a:cubicBezTo>
                <a:cubicBezTo>
                  <a:pt x="415" y="12"/>
                  <a:pt x="415" y="12"/>
                  <a:pt x="415" y="12"/>
                </a:cubicBezTo>
                <a:cubicBezTo>
                  <a:pt x="416" y="12"/>
                  <a:pt x="416" y="12"/>
                  <a:pt x="416" y="12"/>
                </a:cubicBezTo>
                <a:cubicBezTo>
                  <a:pt x="415" y="13"/>
                  <a:pt x="415" y="13"/>
                  <a:pt x="415" y="13"/>
                </a:cubicBezTo>
                <a:moveTo>
                  <a:pt x="410" y="14"/>
                </a:moveTo>
                <a:cubicBezTo>
                  <a:pt x="412" y="14"/>
                  <a:pt x="408" y="13"/>
                  <a:pt x="411" y="12"/>
                </a:cubicBezTo>
                <a:cubicBezTo>
                  <a:pt x="410" y="12"/>
                  <a:pt x="410" y="14"/>
                  <a:pt x="412" y="14"/>
                </a:cubicBezTo>
                <a:cubicBezTo>
                  <a:pt x="412" y="14"/>
                  <a:pt x="412" y="14"/>
                  <a:pt x="412" y="14"/>
                </a:cubicBezTo>
                <a:cubicBezTo>
                  <a:pt x="412" y="14"/>
                  <a:pt x="411" y="15"/>
                  <a:pt x="410" y="15"/>
                </a:cubicBezTo>
                <a:cubicBezTo>
                  <a:pt x="410" y="15"/>
                  <a:pt x="410" y="15"/>
                  <a:pt x="409" y="14"/>
                </a:cubicBezTo>
                <a:cubicBezTo>
                  <a:pt x="410" y="14"/>
                  <a:pt x="410" y="14"/>
                  <a:pt x="410" y="14"/>
                </a:cubicBezTo>
                <a:moveTo>
                  <a:pt x="379" y="13"/>
                </a:moveTo>
                <a:cubicBezTo>
                  <a:pt x="377" y="12"/>
                  <a:pt x="377" y="12"/>
                  <a:pt x="377" y="12"/>
                </a:cubicBezTo>
                <a:cubicBezTo>
                  <a:pt x="377" y="11"/>
                  <a:pt x="378" y="11"/>
                  <a:pt x="378" y="11"/>
                </a:cubicBezTo>
                <a:cubicBezTo>
                  <a:pt x="378" y="11"/>
                  <a:pt x="379" y="11"/>
                  <a:pt x="379" y="11"/>
                </a:cubicBezTo>
                <a:cubicBezTo>
                  <a:pt x="378" y="11"/>
                  <a:pt x="378" y="11"/>
                  <a:pt x="378" y="11"/>
                </a:cubicBezTo>
                <a:cubicBezTo>
                  <a:pt x="379" y="13"/>
                  <a:pt x="379" y="13"/>
                  <a:pt x="379" y="13"/>
                </a:cubicBezTo>
                <a:moveTo>
                  <a:pt x="546" y="10"/>
                </a:moveTo>
                <a:cubicBezTo>
                  <a:pt x="547" y="8"/>
                  <a:pt x="547" y="8"/>
                  <a:pt x="547" y="8"/>
                </a:cubicBezTo>
                <a:cubicBezTo>
                  <a:pt x="546" y="9"/>
                  <a:pt x="546" y="9"/>
                  <a:pt x="546" y="9"/>
                </a:cubicBezTo>
                <a:cubicBezTo>
                  <a:pt x="546" y="10"/>
                  <a:pt x="546" y="10"/>
                  <a:pt x="546" y="10"/>
                </a:cubicBezTo>
                <a:moveTo>
                  <a:pt x="549" y="8"/>
                </a:moveTo>
                <a:cubicBezTo>
                  <a:pt x="549" y="7"/>
                  <a:pt x="549" y="7"/>
                  <a:pt x="549" y="7"/>
                </a:cubicBezTo>
                <a:cubicBezTo>
                  <a:pt x="550" y="7"/>
                  <a:pt x="550" y="7"/>
                  <a:pt x="550" y="7"/>
                </a:cubicBezTo>
                <a:cubicBezTo>
                  <a:pt x="549" y="8"/>
                  <a:pt x="549" y="8"/>
                  <a:pt x="549" y="8"/>
                </a:cubicBezTo>
                <a:moveTo>
                  <a:pt x="423" y="7"/>
                </a:moveTo>
                <a:cubicBezTo>
                  <a:pt x="422" y="7"/>
                  <a:pt x="422" y="7"/>
                  <a:pt x="422" y="7"/>
                </a:cubicBezTo>
                <a:cubicBezTo>
                  <a:pt x="423" y="6"/>
                  <a:pt x="423" y="6"/>
                  <a:pt x="423" y="6"/>
                </a:cubicBezTo>
                <a:cubicBezTo>
                  <a:pt x="423" y="7"/>
                  <a:pt x="423" y="7"/>
                  <a:pt x="423" y="7"/>
                </a:cubicBezTo>
                <a:moveTo>
                  <a:pt x="378" y="7"/>
                </a:moveTo>
                <a:cubicBezTo>
                  <a:pt x="378" y="6"/>
                  <a:pt x="378" y="6"/>
                  <a:pt x="378" y="6"/>
                </a:cubicBezTo>
                <a:cubicBezTo>
                  <a:pt x="380" y="6"/>
                  <a:pt x="380" y="6"/>
                  <a:pt x="380" y="6"/>
                </a:cubicBezTo>
                <a:cubicBezTo>
                  <a:pt x="378" y="7"/>
                  <a:pt x="378" y="7"/>
                  <a:pt x="378" y="7"/>
                </a:cubicBezTo>
                <a:moveTo>
                  <a:pt x="419" y="0"/>
                </a:moveTo>
                <a:cubicBezTo>
                  <a:pt x="416" y="1"/>
                  <a:pt x="418" y="9"/>
                  <a:pt x="414" y="9"/>
                </a:cubicBezTo>
                <a:cubicBezTo>
                  <a:pt x="414" y="9"/>
                  <a:pt x="413" y="9"/>
                  <a:pt x="412" y="9"/>
                </a:cubicBezTo>
                <a:cubicBezTo>
                  <a:pt x="412" y="7"/>
                  <a:pt x="413" y="4"/>
                  <a:pt x="410" y="4"/>
                </a:cubicBezTo>
                <a:cubicBezTo>
                  <a:pt x="412" y="5"/>
                  <a:pt x="410" y="7"/>
                  <a:pt x="412" y="8"/>
                </a:cubicBezTo>
                <a:cubicBezTo>
                  <a:pt x="411" y="8"/>
                  <a:pt x="410" y="8"/>
                  <a:pt x="409" y="8"/>
                </a:cubicBezTo>
                <a:cubicBezTo>
                  <a:pt x="406" y="8"/>
                  <a:pt x="404" y="7"/>
                  <a:pt x="404" y="7"/>
                </a:cubicBezTo>
                <a:cubicBezTo>
                  <a:pt x="404" y="8"/>
                  <a:pt x="404" y="8"/>
                  <a:pt x="404" y="8"/>
                </a:cubicBezTo>
                <a:cubicBezTo>
                  <a:pt x="401" y="9"/>
                  <a:pt x="401" y="9"/>
                  <a:pt x="401" y="9"/>
                </a:cubicBezTo>
                <a:cubicBezTo>
                  <a:pt x="404" y="12"/>
                  <a:pt x="404" y="12"/>
                  <a:pt x="404" y="12"/>
                </a:cubicBezTo>
                <a:cubicBezTo>
                  <a:pt x="404" y="13"/>
                  <a:pt x="403" y="13"/>
                  <a:pt x="403" y="13"/>
                </a:cubicBezTo>
                <a:cubicBezTo>
                  <a:pt x="402" y="13"/>
                  <a:pt x="401" y="13"/>
                  <a:pt x="401" y="12"/>
                </a:cubicBezTo>
                <a:cubicBezTo>
                  <a:pt x="401" y="11"/>
                  <a:pt x="401" y="10"/>
                  <a:pt x="400" y="10"/>
                </a:cubicBezTo>
                <a:cubicBezTo>
                  <a:pt x="400" y="10"/>
                  <a:pt x="399" y="10"/>
                  <a:pt x="399" y="11"/>
                </a:cubicBezTo>
                <a:cubicBezTo>
                  <a:pt x="398" y="11"/>
                  <a:pt x="398" y="11"/>
                  <a:pt x="397" y="11"/>
                </a:cubicBezTo>
                <a:cubicBezTo>
                  <a:pt x="397" y="11"/>
                  <a:pt x="396" y="11"/>
                  <a:pt x="396" y="10"/>
                </a:cubicBezTo>
                <a:cubicBezTo>
                  <a:pt x="396" y="12"/>
                  <a:pt x="396" y="12"/>
                  <a:pt x="396" y="12"/>
                </a:cubicBezTo>
                <a:cubicBezTo>
                  <a:pt x="395" y="12"/>
                  <a:pt x="395" y="12"/>
                  <a:pt x="394" y="12"/>
                </a:cubicBezTo>
                <a:cubicBezTo>
                  <a:pt x="394" y="12"/>
                  <a:pt x="394" y="12"/>
                  <a:pt x="394" y="12"/>
                </a:cubicBezTo>
                <a:cubicBezTo>
                  <a:pt x="394" y="11"/>
                  <a:pt x="394" y="11"/>
                  <a:pt x="393" y="11"/>
                </a:cubicBezTo>
                <a:cubicBezTo>
                  <a:pt x="393" y="11"/>
                  <a:pt x="393" y="11"/>
                  <a:pt x="393" y="11"/>
                </a:cubicBezTo>
                <a:cubicBezTo>
                  <a:pt x="391" y="12"/>
                  <a:pt x="391" y="12"/>
                  <a:pt x="391" y="12"/>
                </a:cubicBezTo>
                <a:cubicBezTo>
                  <a:pt x="390" y="11"/>
                  <a:pt x="390" y="11"/>
                  <a:pt x="390" y="11"/>
                </a:cubicBezTo>
                <a:cubicBezTo>
                  <a:pt x="390" y="11"/>
                  <a:pt x="390" y="11"/>
                  <a:pt x="391" y="11"/>
                </a:cubicBezTo>
                <a:cubicBezTo>
                  <a:pt x="391" y="11"/>
                  <a:pt x="391" y="11"/>
                  <a:pt x="391" y="11"/>
                </a:cubicBezTo>
                <a:cubicBezTo>
                  <a:pt x="391" y="10"/>
                  <a:pt x="389" y="10"/>
                  <a:pt x="389" y="9"/>
                </a:cubicBezTo>
                <a:cubicBezTo>
                  <a:pt x="389" y="9"/>
                  <a:pt x="389" y="9"/>
                  <a:pt x="389" y="9"/>
                </a:cubicBezTo>
                <a:cubicBezTo>
                  <a:pt x="388" y="10"/>
                  <a:pt x="388" y="10"/>
                  <a:pt x="388" y="10"/>
                </a:cubicBezTo>
                <a:cubicBezTo>
                  <a:pt x="388" y="9"/>
                  <a:pt x="387" y="9"/>
                  <a:pt x="387" y="9"/>
                </a:cubicBezTo>
                <a:cubicBezTo>
                  <a:pt x="386" y="9"/>
                  <a:pt x="386" y="10"/>
                  <a:pt x="385" y="10"/>
                </a:cubicBezTo>
                <a:cubicBezTo>
                  <a:pt x="385" y="11"/>
                  <a:pt x="385" y="11"/>
                  <a:pt x="384" y="11"/>
                </a:cubicBezTo>
                <a:cubicBezTo>
                  <a:pt x="384" y="11"/>
                  <a:pt x="384" y="11"/>
                  <a:pt x="383" y="10"/>
                </a:cubicBezTo>
                <a:cubicBezTo>
                  <a:pt x="384" y="10"/>
                  <a:pt x="384" y="10"/>
                  <a:pt x="384" y="10"/>
                </a:cubicBezTo>
                <a:cubicBezTo>
                  <a:pt x="383" y="9"/>
                  <a:pt x="383" y="7"/>
                  <a:pt x="383" y="6"/>
                </a:cubicBezTo>
                <a:cubicBezTo>
                  <a:pt x="383" y="5"/>
                  <a:pt x="381" y="4"/>
                  <a:pt x="380" y="4"/>
                </a:cubicBezTo>
                <a:cubicBezTo>
                  <a:pt x="380" y="4"/>
                  <a:pt x="380" y="4"/>
                  <a:pt x="380" y="5"/>
                </a:cubicBezTo>
                <a:cubicBezTo>
                  <a:pt x="378" y="5"/>
                  <a:pt x="376" y="7"/>
                  <a:pt x="377" y="8"/>
                </a:cubicBezTo>
                <a:cubicBezTo>
                  <a:pt x="377" y="9"/>
                  <a:pt x="377" y="9"/>
                  <a:pt x="376" y="10"/>
                </a:cubicBezTo>
                <a:cubicBezTo>
                  <a:pt x="375" y="9"/>
                  <a:pt x="375" y="9"/>
                  <a:pt x="375" y="8"/>
                </a:cubicBezTo>
                <a:cubicBezTo>
                  <a:pt x="375" y="8"/>
                  <a:pt x="375" y="8"/>
                  <a:pt x="375" y="8"/>
                </a:cubicBezTo>
                <a:cubicBezTo>
                  <a:pt x="375" y="8"/>
                  <a:pt x="375" y="9"/>
                  <a:pt x="375" y="9"/>
                </a:cubicBezTo>
                <a:cubicBezTo>
                  <a:pt x="375" y="10"/>
                  <a:pt x="375" y="11"/>
                  <a:pt x="374" y="11"/>
                </a:cubicBezTo>
                <a:cubicBezTo>
                  <a:pt x="374" y="11"/>
                  <a:pt x="374" y="11"/>
                  <a:pt x="374" y="10"/>
                </a:cubicBezTo>
                <a:cubicBezTo>
                  <a:pt x="375" y="11"/>
                  <a:pt x="375" y="11"/>
                  <a:pt x="375" y="11"/>
                </a:cubicBezTo>
                <a:cubicBezTo>
                  <a:pt x="375" y="14"/>
                  <a:pt x="375" y="14"/>
                  <a:pt x="375" y="14"/>
                </a:cubicBezTo>
                <a:cubicBezTo>
                  <a:pt x="373" y="13"/>
                  <a:pt x="373" y="13"/>
                  <a:pt x="373" y="13"/>
                </a:cubicBezTo>
                <a:cubicBezTo>
                  <a:pt x="374" y="15"/>
                  <a:pt x="374" y="15"/>
                  <a:pt x="374" y="15"/>
                </a:cubicBezTo>
                <a:cubicBezTo>
                  <a:pt x="374" y="15"/>
                  <a:pt x="373" y="15"/>
                  <a:pt x="373" y="15"/>
                </a:cubicBezTo>
                <a:cubicBezTo>
                  <a:pt x="372" y="15"/>
                  <a:pt x="371" y="15"/>
                  <a:pt x="371" y="16"/>
                </a:cubicBezTo>
                <a:cubicBezTo>
                  <a:pt x="371" y="17"/>
                  <a:pt x="370" y="17"/>
                  <a:pt x="370" y="17"/>
                </a:cubicBezTo>
                <a:cubicBezTo>
                  <a:pt x="369" y="17"/>
                  <a:pt x="369" y="17"/>
                  <a:pt x="368" y="17"/>
                </a:cubicBezTo>
                <a:cubicBezTo>
                  <a:pt x="369" y="19"/>
                  <a:pt x="369" y="19"/>
                  <a:pt x="369" y="19"/>
                </a:cubicBezTo>
                <a:cubicBezTo>
                  <a:pt x="366" y="19"/>
                  <a:pt x="366" y="19"/>
                  <a:pt x="366" y="19"/>
                </a:cubicBezTo>
                <a:cubicBezTo>
                  <a:pt x="367" y="20"/>
                  <a:pt x="368" y="21"/>
                  <a:pt x="368" y="21"/>
                </a:cubicBezTo>
                <a:cubicBezTo>
                  <a:pt x="369" y="21"/>
                  <a:pt x="370" y="20"/>
                  <a:pt x="371" y="20"/>
                </a:cubicBezTo>
                <a:cubicBezTo>
                  <a:pt x="371" y="19"/>
                  <a:pt x="372" y="19"/>
                  <a:pt x="373" y="19"/>
                </a:cubicBezTo>
                <a:cubicBezTo>
                  <a:pt x="373" y="19"/>
                  <a:pt x="374" y="19"/>
                  <a:pt x="375" y="20"/>
                </a:cubicBezTo>
                <a:cubicBezTo>
                  <a:pt x="374" y="21"/>
                  <a:pt x="373" y="21"/>
                  <a:pt x="372" y="22"/>
                </a:cubicBezTo>
                <a:cubicBezTo>
                  <a:pt x="372" y="22"/>
                  <a:pt x="371" y="22"/>
                  <a:pt x="370" y="22"/>
                </a:cubicBezTo>
                <a:cubicBezTo>
                  <a:pt x="368" y="22"/>
                  <a:pt x="366" y="20"/>
                  <a:pt x="364" y="20"/>
                </a:cubicBezTo>
                <a:cubicBezTo>
                  <a:pt x="364" y="21"/>
                  <a:pt x="364" y="21"/>
                  <a:pt x="364" y="21"/>
                </a:cubicBezTo>
                <a:cubicBezTo>
                  <a:pt x="364" y="21"/>
                  <a:pt x="364" y="21"/>
                  <a:pt x="365" y="21"/>
                </a:cubicBezTo>
                <a:cubicBezTo>
                  <a:pt x="362" y="22"/>
                  <a:pt x="362" y="22"/>
                  <a:pt x="362" y="22"/>
                </a:cubicBezTo>
                <a:cubicBezTo>
                  <a:pt x="363" y="26"/>
                  <a:pt x="363" y="26"/>
                  <a:pt x="363" y="26"/>
                </a:cubicBezTo>
                <a:cubicBezTo>
                  <a:pt x="360" y="27"/>
                  <a:pt x="360" y="27"/>
                  <a:pt x="360" y="27"/>
                </a:cubicBezTo>
                <a:cubicBezTo>
                  <a:pt x="363" y="28"/>
                  <a:pt x="363" y="28"/>
                  <a:pt x="363" y="28"/>
                </a:cubicBezTo>
                <a:cubicBezTo>
                  <a:pt x="363" y="28"/>
                  <a:pt x="362" y="28"/>
                  <a:pt x="361" y="28"/>
                </a:cubicBezTo>
                <a:cubicBezTo>
                  <a:pt x="360" y="28"/>
                  <a:pt x="358" y="28"/>
                  <a:pt x="357" y="28"/>
                </a:cubicBezTo>
                <a:cubicBezTo>
                  <a:pt x="359" y="29"/>
                  <a:pt x="359" y="29"/>
                  <a:pt x="359" y="29"/>
                </a:cubicBezTo>
                <a:cubicBezTo>
                  <a:pt x="354" y="32"/>
                  <a:pt x="354" y="32"/>
                  <a:pt x="354" y="32"/>
                </a:cubicBezTo>
                <a:cubicBezTo>
                  <a:pt x="358" y="33"/>
                  <a:pt x="352" y="33"/>
                  <a:pt x="354" y="34"/>
                </a:cubicBezTo>
                <a:cubicBezTo>
                  <a:pt x="355" y="35"/>
                  <a:pt x="355" y="35"/>
                  <a:pt x="355" y="35"/>
                </a:cubicBezTo>
                <a:cubicBezTo>
                  <a:pt x="355" y="35"/>
                  <a:pt x="356" y="36"/>
                  <a:pt x="355" y="37"/>
                </a:cubicBezTo>
                <a:cubicBezTo>
                  <a:pt x="354" y="37"/>
                  <a:pt x="351" y="37"/>
                  <a:pt x="351" y="40"/>
                </a:cubicBezTo>
                <a:cubicBezTo>
                  <a:pt x="351" y="39"/>
                  <a:pt x="350" y="39"/>
                  <a:pt x="351" y="38"/>
                </a:cubicBezTo>
                <a:cubicBezTo>
                  <a:pt x="348" y="37"/>
                  <a:pt x="348" y="37"/>
                  <a:pt x="348" y="37"/>
                </a:cubicBezTo>
                <a:cubicBezTo>
                  <a:pt x="348" y="37"/>
                  <a:pt x="348" y="37"/>
                  <a:pt x="349" y="37"/>
                </a:cubicBezTo>
                <a:cubicBezTo>
                  <a:pt x="349" y="37"/>
                  <a:pt x="349" y="37"/>
                  <a:pt x="349" y="37"/>
                </a:cubicBezTo>
                <a:cubicBezTo>
                  <a:pt x="349" y="37"/>
                  <a:pt x="349" y="37"/>
                  <a:pt x="348" y="36"/>
                </a:cubicBezTo>
                <a:cubicBezTo>
                  <a:pt x="346" y="40"/>
                  <a:pt x="346" y="40"/>
                  <a:pt x="346" y="40"/>
                </a:cubicBezTo>
                <a:cubicBezTo>
                  <a:pt x="345" y="39"/>
                  <a:pt x="345" y="39"/>
                  <a:pt x="345" y="39"/>
                </a:cubicBezTo>
                <a:cubicBezTo>
                  <a:pt x="344" y="41"/>
                  <a:pt x="346" y="41"/>
                  <a:pt x="347" y="41"/>
                </a:cubicBezTo>
                <a:cubicBezTo>
                  <a:pt x="342" y="45"/>
                  <a:pt x="342" y="45"/>
                  <a:pt x="342" y="45"/>
                </a:cubicBezTo>
                <a:cubicBezTo>
                  <a:pt x="344" y="47"/>
                  <a:pt x="344" y="47"/>
                  <a:pt x="344" y="47"/>
                </a:cubicBezTo>
                <a:cubicBezTo>
                  <a:pt x="343" y="47"/>
                  <a:pt x="343" y="47"/>
                  <a:pt x="343" y="47"/>
                </a:cubicBezTo>
                <a:cubicBezTo>
                  <a:pt x="343" y="48"/>
                  <a:pt x="344" y="48"/>
                  <a:pt x="344" y="48"/>
                </a:cubicBezTo>
                <a:cubicBezTo>
                  <a:pt x="344" y="48"/>
                  <a:pt x="345" y="48"/>
                  <a:pt x="345" y="48"/>
                </a:cubicBezTo>
                <a:cubicBezTo>
                  <a:pt x="345" y="48"/>
                  <a:pt x="346" y="48"/>
                  <a:pt x="346" y="48"/>
                </a:cubicBezTo>
                <a:cubicBezTo>
                  <a:pt x="346" y="48"/>
                  <a:pt x="347" y="48"/>
                  <a:pt x="347" y="49"/>
                </a:cubicBezTo>
                <a:cubicBezTo>
                  <a:pt x="344" y="51"/>
                  <a:pt x="344" y="50"/>
                  <a:pt x="342" y="52"/>
                </a:cubicBezTo>
                <a:cubicBezTo>
                  <a:pt x="342" y="52"/>
                  <a:pt x="342" y="51"/>
                  <a:pt x="341" y="51"/>
                </a:cubicBezTo>
                <a:cubicBezTo>
                  <a:pt x="340" y="51"/>
                  <a:pt x="340" y="52"/>
                  <a:pt x="340" y="52"/>
                </a:cubicBezTo>
                <a:cubicBezTo>
                  <a:pt x="340" y="53"/>
                  <a:pt x="342" y="54"/>
                  <a:pt x="340" y="55"/>
                </a:cubicBezTo>
                <a:cubicBezTo>
                  <a:pt x="339" y="55"/>
                  <a:pt x="339" y="55"/>
                  <a:pt x="339" y="55"/>
                </a:cubicBezTo>
                <a:cubicBezTo>
                  <a:pt x="341" y="56"/>
                  <a:pt x="341" y="56"/>
                  <a:pt x="341" y="56"/>
                </a:cubicBezTo>
                <a:cubicBezTo>
                  <a:pt x="340" y="58"/>
                  <a:pt x="339" y="58"/>
                  <a:pt x="338" y="59"/>
                </a:cubicBezTo>
                <a:cubicBezTo>
                  <a:pt x="338" y="59"/>
                  <a:pt x="338" y="59"/>
                  <a:pt x="338" y="58"/>
                </a:cubicBezTo>
                <a:cubicBezTo>
                  <a:pt x="337" y="58"/>
                  <a:pt x="337" y="58"/>
                  <a:pt x="336" y="58"/>
                </a:cubicBezTo>
                <a:cubicBezTo>
                  <a:pt x="336" y="58"/>
                  <a:pt x="336" y="58"/>
                  <a:pt x="335" y="58"/>
                </a:cubicBezTo>
                <a:cubicBezTo>
                  <a:pt x="335" y="58"/>
                  <a:pt x="335" y="58"/>
                  <a:pt x="335" y="58"/>
                </a:cubicBezTo>
                <a:cubicBezTo>
                  <a:pt x="334" y="58"/>
                  <a:pt x="333" y="58"/>
                  <a:pt x="332" y="57"/>
                </a:cubicBezTo>
                <a:cubicBezTo>
                  <a:pt x="331" y="58"/>
                  <a:pt x="329" y="58"/>
                  <a:pt x="330" y="59"/>
                </a:cubicBezTo>
                <a:cubicBezTo>
                  <a:pt x="330" y="60"/>
                  <a:pt x="329" y="60"/>
                  <a:pt x="328" y="60"/>
                </a:cubicBezTo>
                <a:cubicBezTo>
                  <a:pt x="328" y="60"/>
                  <a:pt x="328" y="60"/>
                  <a:pt x="328" y="60"/>
                </a:cubicBezTo>
                <a:cubicBezTo>
                  <a:pt x="329" y="61"/>
                  <a:pt x="329" y="62"/>
                  <a:pt x="329" y="63"/>
                </a:cubicBezTo>
                <a:cubicBezTo>
                  <a:pt x="328" y="64"/>
                  <a:pt x="328" y="64"/>
                  <a:pt x="328" y="64"/>
                </a:cubicBezTo>
                <a:cubicBezTo>
                  <a:pt x="330" y="66"/>
                  <a:pt x="330" y="66"/>
                  <a:pt x="330" y="66"/>
                </a:cubicBezTo>
                <a:cubicBezTo>
                  <a:pt x="329" y="66"/>
                  <a:pt x="328" y="67"/>
                  <a:pt x="328" y="67"/>
                </a:cubicBezTo>
                <a:cubicBezTo>
                  <a:pt x="327" y="67"/>
                  <a:pt x="325" y="64"/>
                  <a:pt x="325" y="64"/>
                </a:cubicBezTo>
                <a:cubicBezTo>
                  <a:pt x="325" y="65"/>
                  <a:pt x="325" y="65"/>
                  <a:pt x="324" y="65"/>
                </a:cubicBezTo>
                <a:cubicBezTo>
                  <a:pt x="324" y="65"/>
                  <a:pt x="323" y="65"/>
                  <a:pt x="323" y="65"/>
                </a:cubicBezTo>
                <a:cubicBezTo>
                  <a:pt x="323" y="65"/>
                  <a:pt x="322" y="64"/>
                  <a:pt x="322" y="64"/>
                </a:cubicBezTo>
                <a:cubicBezTo>
                  <a:pt x="321" y="64"/>
                  <a:pt x="321" y="65"/>
                  <a:pt x="320" y="65"/>
                </a:cubicBezTo>
                <a:cubicBezTo>
                  <a:pt x="322" y="68"/>
                  <a:pt x="322" y="68"/>
                  <a:pt x="322" y="68"/>
                </a:cubicBezTo>
                <a:cubicBezTo>
                  <a:pt x="320" y="68"/>
                  <a:pt x="320" y="68"/>
                  <a:pt x="320" y="68"/>
                </a:cubicBezTo>
                <a:cubicBezTo>
                  <a:pt x="320" y="68"/>
                  <a:pt x="320" y="68"/>
                  <a:pt x="320" y="68"/>
                </a:cubicBezTo>
                <a:cubicBezTo>
                  <a:pt x="320" y="68"/>
                  <a:pt x="319" y="68"/>
                  <a:pt x="317" y="67"/>
                </a:cubicBezTo>
                <a:cubicBezTo>
                  <a:pt x="316" y="67"/>
                  <a:pt x="315" y="66"/>
                  <a:pt x="314" y="66"/>
                </a:cubicBezTo>
                <a:cubicBezTo>
                  <a:pt x="313" y="66"/>
                  <a:pt x="313" y="66"/>
                  <a:pt x="313" y="66"/>
                </a:cubicBezTo>
                <a:cubicBezTo>
                  <a:pt x="314" y="69"/>
                  <a:pt x="314" y="69"/>
                  <a:pt x="314" y="69"/>
                </a:cubicBezTo>
                <a:cubicBezTo>
                  <a:pt x="310" y="68"/>
                  <a:pt x="310" y="68"/>
                  <a:pt x="310" y="68"/>
                </a:cubicBezTo>
                <a:cubicBezTo>
                  <a:pt x="310" y="69"/>
                  <a:pt x="310" y="69"/>
                  <a:pt x="310" y="69"/>
                </a:cubicBezTo>
                <a:cubicBezTo>
                  <a:pt x="310" y="70"/>
                  <a:pt x="311" y="70"/>
                  <a:pt x="311" y="70"/>
                </a:cubicBezTo>
                <a:cubicBezTo>
                  <a:pt x="310" y="72"/>
                  <a:pt x="311" y="74"/>
                  <a:pt x="308" y="74"/>
                </a:cubicBezTo>
                <a:cubicBezTo>
                  <a:pt x="312" y="77"/>
                  <a:pt x="312" y="77"/>
                  <a:pt x="312" y="77"/>
                </a:cubicBezTo>
                <a:cubicBezTo>
                  <a:pt x="311" y="78"/>
                  <a:pt x="311" y="78"/>
                  <a:pt x="311" y="78"/>
                </a:cubicBezTo>
                <a:cubicBezTo>
                  <a:pt x="313" y="78"/>
                  <a:pt x="314" y="79"/>
                  <a:pt x="314" y="80"/>
                </a:cubicBezTo>
                <a:cubicBezTo>
                  <a:pt x="313" y="80"/>
                  <a:pt x="313" y="80"/>
                  <a:pt x="313" y="80"/>
                </a:cubicBezTo>
                <a:cubicBezTo>
                  <a:pt x="313" y="80"/>
                  <a:pt x="313" y="80"/>
                  <a:pt x="313" y="80"/>
                </a:cubicBezTo>
                <a:cubicBezTo>
                  <a:pt x="314" y="81"/>
                  <a:pt x="321" y="84"/>
                  <a:pt x="317" y="86"/>
                </a:cubicBezTo>
                <a:cubicBezTo>
                  <a:pt x="322" y="90"/>
                  <a:pt x="314" y="91"/>
                  <a:pt x="318" y="97"/>
                </a:cubicBezTo>
                <a:cubicBezTo>
                  <a:pt x="317" y="98"/>
                  <a:pt x="317" y="101"/>
                  <a:pt x="315" y="101"/>
                </a:cubicBezTo>
                <a:cubicBezTo>
                  <a:pt x="315" y="101"/>
                  <a:pt x="314" y="101"/>
                  <a:pt x="314" y="100"/>
                </a:cubicBezTo>
                <a:cubicBezTo>
                  <a:pt x="315" y="102"/>
                  <a:pt x="315" y="102"/>
                  <a:pt x="315" y="102"/>
                </a:cubicBezTo>
                <a:cubicBezTo>
                  <a:pt x="313" y="103"/>
                  <a:pt x="316" y="106"/>
                  <a:pt x="314" y="106"/>
                </a:cubicBezTo>
                <a:cubicBezTo>
                  <a:pt x="313" y="105"/>
                  <a:pt x="313" y="105"/>
                  <a:pt x="313" y="105"/>
                </a:cubicBezTo>
                <a:cubicBezTo>
                  <a:pt x="312" y="108"/>
                  <a:pt x="312" y="108"/>
                  <a:pt x="312" y="108"/>
                </a:cubicBezTo>
                <a:cubicBezTo>
                  <a:pt x="308" y="108"/>
                  <a:pt x="307" y="102"/>
                  <a:pt x="306" y="100"/>
                </a:cubicBezTo>
                <a:cubicBezTo>
                  <a:pt x="307" y="99"/>
                  <a:pt x="308" y="97"/>
                  <a:pt x="307" y="96"/>
                </a:cubicBezTo>
                <a:cubicBezTo>
                  <a:pt x="306" y="96"/>
                  <a:pt x="306" y="96"/>
                  <a:pt x="306" y="96"/>
                </a:cubicBezTo>
                <a:cubicBezTo>
                  <a:pt x="304" y="93"/>
                  <a:pt x="304" y="93"/>
                  <a:pt x="304" y="93"/>
                </a:cubicBezTo>
                <a:cubicBezTo>
                  <a:pt x="303" y="96"/>
                  <a:pt x="303" y="96"/>
                  <a:pt x="303" y="96"/>
                </a:cubicBezTo>
                <a:cubicBezTo>
                  <a:pt x="303" y="96"/>
                  <a:pt x="303" y="96"/>
                  <a:pt x="303" y="96"/>
                </a:cubicBezTo>
                <a:cubicBezTo>
                  <a:pt x="303" y="97"/>
                  <a:pt x="303" y="97"/>
                  <a:pt x="303" y="97"/>
                </a:cubicBezTo>
                <a:cubicBezTo>
                  <a:pt x="300" y="98"/>
                  <a:pt x="302" y="101"/>
                  <a:pt x="299" y="101"/>
                </a:cubicBezTo>
                <a:cubicBezTo>
                  <a:pt x="299" y="101"/>
                  <a:pt x="299" y="101"/>
                  <a:pt x="299" y="101"/>
                </a:cubicBezTo>
                <a:cubicBezTo>
                  <a:pt x="300" y="98"/>
                  <a:pt x="295" y="95"/>
                  <a:pt x="293" y="94"/>
                </a:cubicBezTo>
                <a:cubicBezTo>
                  <a:pt x="292" y="94"/>
                  <a:pt x="293" y="95"/>
                  <a:pt x="292" y="95"/>
                </a:cubicBezTo>
                <a:cubicBezTo>
                  <a:pt x="292" y="95"/>
                  <a:pt x="292" y="95"/>
                  <a:pt x="292" y="95"/>
                </a:cubicBezTo>
                <a:cubicBezTo>
                  <a:pt x="290" y="92"/>
                  <a:pt x="287" y="94"/>
                  <a:pt x="284" y="92"/>
                </a:cubicBezTo>
                <a:cubicBezTo>
                  <a:pt x="286" y="92"/>
                  <a:pt x="286" y="92"/>
                  <a:pt x="286" y="92"/>
                </a:cubicBezTo>
                <a:cubicBezTo>
                  <a:pt x="285" y="92"/>
                  <a:pt x="284" y="92"/>
                  <a:pt x="283" y="92"/>
                </a:cubicBezTo>
                <a:cubicBezTo>
                  <a:pt x="283" y="92"/>
                  <a:pt x="282" y="92"/>
                  <a:pt x="282" y="92"/>
                </a:cubicBezTo>
                <a:cubicBezTo>
                  <a:pt x="284" y="91"/>
                  <a:pt x="284" y="91"/>
                  <a:pt x="284" y="91"/>
                </a:cubicBezTo>
                <a:cubicBezTo>
                  <a:pt x="282" y="89"/>
                  <a:pt x="282" y="89"/>
                  <a:pt x="282" y="89"/>
                </a:cubicBezTo>
                <a:cubicBezTo>
                  <a:pt x="282" y="90"/>
                  <a:pt x="281" y="90"/>
                  <a:pt x="281" y="90"/>
                </a:cubicBezTo>
                <a:cubicBezTo>
                  <a:pt x="280" y="90"/>
                  <a:pt x="280" y="90"/>
                  <a:pt x="279" y="90"/>
                </a:cubicBezTo>
                <a:cubicBezTo>
                  <a:pt x="279" y="89"/>
                  <a:pt x="278" y="89"/>
                  <a:pt x="278" y="89"/>
                </a:cubicBezTo>
                <a:cubicBezTo>
                  <a:pt x="278" y="89"/>
                  <a:pt x="278" y="89"/>
                  <a:pt x="278" y="89"/>
                </a:cubicBezTo>
                <a:cubicBezTo>
                  <a:pt x="279" y="92"/>
                  <a:pt x="279" y="92"/>
                  <a:pt x="279" y="92"/>
                </a:cubicBezTo>
                <a:cubicBezTo>
                  <a:pt x="282" y="90"/>
                  <a:pt x="282" y="90"/>
                  <a:pt x="282" y="90"/>
                </a:cubicBezTo>
                <a:cubicBezTo>
                  <a:pt x="282" y="91"/>
                  <a:pt x="282" y="91"/>
                  <a:pt x="282" y="91"/>
                </a:cubicBezTo>
                <a:cubicBezTo>
                  <a:pt x="281" y="92"/>
                  <a:pt x="280" y="94"/>
                  <a:pt x="279" y="94"/>
                </a:cubicBezTo>
                <a:cubicBezTo>
                  <a:pt x="279" y="94"/>
                  <a:pt x="279" y="94"/>
                  <a:pt x="278" y="94"/>
                </a:cubicBezTo>
                <a:cubicBezTo>
                  <a:pt x="279" y="95"/>
                  <a:pt x="279" y="95"/>
                  <a:pt x="279" y="95"/>
                </a:cubicBezTo>
                <a:cubicBezTo>
                  <a:pt x="278" y="96"/>
                  <a:pt x="278" y="96"/>
                  <a:pt x="278" y="96"/>
                </a:cubicBezTo>
                <a:cubicBezTo>
                  <a:pt x="278" y="97"/>
                  <a:pt x="278" y="97"/>
                  <a:pt x="278" y="97"/>
                </a:cubicBezTo>
                <a:cubicBezTo>
                  <a:pt x="278" y="97"/>
                  <a:pt x="278" y="97"/>
                  <a:pt x="278" y="97"/>
                </a:cubicBezTo>
                <a:cubicBezTo>
                  <a:pt x="278" y="97"/>
                  <a:pt x="277" y="97"/>
                  <a:pt x="277" y="97"/>
                </a:cubicBezTo>
                <a:cubicBezTo>
                  <a:pt x="277" y="97"/>
                  <a:pt x="276" y="97"/>
                  <a:pt x="276" y="97"/>
                </a:cubicBezTo>
                <a:cubicBezTo>
                  <a:pt x="276" y="98"/>
                  <a:pt x="276" y="98"/>
                  <a:pt x="276" y="98"/>
                </a:cubicBezTo>
                <a:cubicBezTo>
                  <a:pt x="276" y="98"/>
                  <a:pt x="276" y="98"/>
                  <a:pt x="276" y="98"/>
                </a:cubicBezTo>
                <a:cubicBezTo>
                  <a:pt x="275" y="98"/>
                  <a:pt x="274" y="97"/>
                  <a:pt x="274" y="96"/>
                </a:cubicBezTo>
                <a:cubicBezTo>
                  <a:pt x="273" y="97"/>
                  <a:pt x="273" y="97"/>
                  <a:pt x="273" y="97"/>
                </a:cubicBezTo>
                <a:cubicBezTo>
                  <a:pt x="270" y="97"/>
                  <a:pt x="270" y="97"/>
                  <a:pt x="270" y="97"/>
                </a:cubicBezTo>
                <a:cubicBezTo>
                  <a:pt x="271" y="98"/>
                  <a:pt x="271" y="98"/>
                  <a:pt x="271" y="98"/>
                </a:cubicBezTo>
                <a:cubicBezTo>
                  <a:pt x="270" y="99"/>
                  <a:pt x="270" y="99"/>
                  <a:pt x="270" y="99"/>
                </a:cubicBezTo>
                <a:cubicBezTo>
                  <a:pt x="272" y="99"/>
                  <a:pt x="272" y="99"/>
                  <a:pt x="272" y="99"/>
                </a:cubicBezTo>
                <a:cubicBezTo>
                  <a:pt x="270" y="100"/>
                  <a:pt x="270" y="102"/>
                  <a:pt x="270" y="103"/>
                </a:cubicBezTo>
                <a:cubicBezTo>
                  <a:pt x="268" y="101"/>
                  <a:pt x="268" y="101"/>
                  <a:pt x="268" y="101"/>
                </a:cubicBezTo>
                <a:cubicBezTo>
                  <a:pt x="268" y="104"/>
                  <a:pt x="268" y="104"/>
                  <a:pt x="268" y="104"/>
                </a:cubicBezTo>
                <a:cubicBezTo>
                  <a:pt x="268" y="104"/>
                  <a:pt x="267" y="105"/>
                  <a:pt x="266" y="105"/>
                </a:cubicBezTo>
                <a:cubicBezTo>
                  <a:pt x="266" y="105"/>
                  <a:pt x="265" y="104"/>
                  <a:pt x="265" y="104"/>
                </a:cubicBezTo>
                <a:cubicBezTo>
                  <a:pt x="266" y="103"/>
                  <a:pt x="266" y="103"/>
                  <a:pt x="266" y="103"/>
                </a:cubicBezTo>
                <a:cubicBezTo>
                  <a:pt x="264" y="104"/>
                  <a:pt x="264" y="104"/>
                  <a:pt x="264" y="104"/>
                </a:cubicBezTo>
                <a:cubicBezTo>
                  <a:pt x="265" y="104"/>
                  <a:pt x="265" y="104"/>
                  <a:pt x="265" y="104"/>
                </a:cubicBezTo>
                <a:cubicBezTo>
                  <a:pt x="264" y="105"/>
                  <a:pt x="266" y="106"/>
                  <a:pt x="264" y="107"/>
                </a:cubicBezTo>
                <a:cubicBezTo>
                  <a:pt x="262" y="104"/>
                  <a:pt x="262" y="104"/>
                  <a:pt x="262" y="104"/>
                </a:cubicBezTo>
                <a:cubicBezTo>
                  <a:pt x="262" y="105"/>
                  <a:pt x="262" y="105"/>
                  <a:pt x="262" y="105"/>
                </a:cubicBezTo>
                <a:cubicBezTo>
                  <a:pt x="264" y="106"/>
                  <a:pt x="262" y="108"/>
                  <a:pt x="261" y="109"/>
                </a:cubicBezTo>
                <a:cubicBezTo>
                  <a:pt x="262" y="112"/>
                  <a:pt x="266" y="112"/>
                  <a:pt x="262" y="115"/>
                </a:cubicBezTo>
                <a:cubicBezTo>
                  <a:pt x="262" y="113"/>
                  <a:pt x="262" y="113"/>
                  <a:pt x="262" y="113"/>
                </a:cubicBezTo>
                <a:cubicBezTo>
                  <a:pt x="261" y="115"/>
                  <a:pt x="261" y="115"/>
                  <a:pt x="261" y="115"/>
                </a:cubicBezTo>
                <a:cubicBezTo>
                  <a:pt x="259" y="114"/>
                  <a:pt x="259" y="114"/>
                  <a:pt x="259" y="114"/>
                </a:cubicBezTo>
                <a:cubicBezTo>
                  <a:pt x="260" y="116"/>
                  <a:pt x="260" y="119"/>
                  <a:pt x="262" y="119"/>
                </a:cubicBezTo>
                <a:cubicBezTo>
                  <a:pt x="261" y="119"/>
                  <a:pt x="261" y="119"/>
                  <a:pt x="261" y="119"/>
                </a:cubicBezTo>
                <a:cubicBezTo>
                  <a:pt x="262" y="121"/>
                  <a:pt x="262" y="121"/>
                  <a:pt x="262" y="121"/>
                </a:cubicBezTo>
                <a:cubicBezTo>
                  <a:pt x="259" y="123"/>
                  <a:pt x="261" y="124"/>
                  <a:pt x="261" y="127"/>
                </a:cubicBezTo>
                <a:cubicBezTo>
                  <a:pt x="255" y="129"/>
                  <a:pt x="262" y="130"/>
                  <a:pt x="260" y="133"/>
                </a:cubicBezTo>
                <a:cubicBezTo>
                  <a:pt x="259" y="133"/>
                  <a:pt x="259" y="133"/>
                  <a:pt x="259" y="133"/>
                </a:cubicBezTo>
                <a:cubicBezTo>
                  <a:pt x="260" y="133"/>
                  <a:pt x="260" y="133"/>
                  <a:pt x="261" y="133"/>
                </a:cubicBezTo>
                <a:cubicBezTo>
                  <a:pt x="262" y="133"/>
                  <a:pt x="262" y="133"/>
                  <a:pt x="262" y="134"/>
                </a:cubicBezTo>
                <a:cubicBezTo>
                  <a:pt x="262" y="134"/>
                  <a:pt x="262" y="134"/>
                  <a:pt x="262" y="134"/>
                </a:cubicBezTo>
                <a:cubicBezTo>
                  <a:pt x="261" y="134"/>
                  <a:pt x="261" y="134"/>
                  <a:pt x="261" y="134"/>
                </a:cubicBezTo>
                <a:cubicBezTo>
                  <a:pt x="260" y="140"/>
                  <a:pt x="266" y="137"/>
                  <a:pt x="264" y="141"/>
                </a:cubicBezTo>
                <a:cubicBezTo>
                  <a:pt x="271" y="146"/>
                  <a:pt x="271" y="153"/>
                  <a:pt x="277" y="157"/>
                </a:cubicBezTo>
                <a:cubicBezTo>
                  <a:pt x="277" y="157"/>
                  <a:pt x="277" y="157"/>
                  <a:pt x="277" y="157"/>
                </a:cubicBezTo>
                <a:cubicBezTo>
                  <a:pt x="277" y="157"/>
                  <a:pt x="277" y="157"/>
                  <a:pt x="277" y="157"/>
                </a:cubicBezTo>
                <a:cubicBezTo>
                  <a:pt x="279" y="157"/>
                  <a:pt x="282" y="160"/>
                  <a:pt x="281" y="162"/>
                </a:cubicBezTo>
                <a:cubicBezTo>
                  <a:pt x="281" y="162"/>
                  <a:pt x="281" y="162"/>
                  <a:pt x="281" y="162"/>
                </a:cubicBezTo>
                <a:cubicBezTo>
                  <a:pt x="280" y="162"/>
                  <a:pt x="280" y="161"/>
                  <a:pt x="279" y="160"/>
                </a:cubicBezTo>
                <a:cubicBezTo>
                  <a:pt x="279" y="160"/>
                  <a:pt x="279" y="160"/>
                  <a:pt x="279" y="160"/>
                </a:cubicBezTo>
                <a:cubicBezTo>
                  <a:pt x="278" y="160"/>
                  <a:pt x="278" y="160"/>
                  <a:pt x="277" y="159"/>
                </a:cubicBezTo>
                <a:cubicBezTo>
                  <a:pt x="276" y="159"/>
                  <a:pt x="276" y="158"/>
                  <a:pt x="275" y="158"/>
                </a:cubicBezTo>
                <a:cubicBezTo>
                  <a:pt x="275" y="158"/>
                  <a:pt x="275" y="158"/>
                  <a:pt x="274" y="159"/>
                </a:cubicBezTo>
                <a:cubicBezTo>
                  <a:pt x="277" y="159"/>
                  <a:pt x="276" y="161"/>
                  <a:pt x="278" y="163"/>
                </a:cubicBezTo>
                <a:cubicBezTo>
                  <a:pt x="277" y="164"/>
                  <a:pt x="277" y="165"/>
                  <a:pt x="276" y="165"/>
                </a:cubicBezTo>
                <a:cubicBezTo>
                  <a:pt x="275" y="165"/>
                  <a:pt x="274" y="164"/>
                  <a:pt x="273" y="164"/>
                </a:cubicBezTo>
                <a:cubicBezTo>
                  <a:pt x="273" y="164"/>
                  <a:pt x="272" y="163"/>
                  <a:pt x="271" y="163"/>
                </a:cubicBezTo>
                <a:cubicBezTo>
                  <a:pt x="271" y="163"/>
                  <a:pt x="271" y="163"/>
                  <a:pt x="270" y="164"/>
                </a:cubicBezTo>
                <a:cubicBezTo>
                  <a:pt x="271" y="163"/>
                  <a:pt x="271" y="163"/>
                  <a:pt x="272" y="163"/>
                </a:cubicBezTo>
                <a:cubicBezTo>
                  <a:pt x="272" y="163"/>
                  <a:pt x="272" y="163"/>
                  <a:pt x="272" y="163"/>
                </a:cubicBezTo>
                <a:cubicBezTo>
                  <a:pt x="272" y="163"/>
                  <a:pt x="272" y="163"/>
                  <a:pt x="273" y="163"/>
                </a:cubicBezTo>
                <a:cubicBezTo>
                  <a:pt x="273" y="163"/>
                  <a:pt x="273" y="163"/>
                  <a:pt x="274" y="163"/>
                </a:cubicBezTo>
                <a:cubicBezTo>
                  <a:pt x="273" y="162"/>
                  <a:pt x="272" y="163"/>
                  <a:pt x="272" y="162"/>
                </a:cubicBezTo>
                <a:cubicBezTo>
                  <a:pt x="271" y="162"/>
                  <a:pt x="270" y="163"/>
                  <a:pt x="269" y="163"/>
                </a:cubicBezTo>
                <a:cubicBezTo>
                  <a:pt x="269" y="163"/>
                  <a:pt x="269" y="163"/>
                  <a:pt x="269" y="162"/>
                </a:cubicBezTo>
                <a:cubicBezTo>
                  <a:pt x="269" y="162"/>
                  <a:pt x="268" y="162"/>
                  <a:pt x="269" y="161"/>
                </a:cubicBezTo>
                <a:cubicBezTo>
                  <a:pt x="266" y="161"/>
                  <a:pt x="266" y="161"/>
                  <a:pt x="266" y="161"/>
                </a:cubicBezTo>
                <a:cubicBezTo>
                  <a:pt x="267" y="159"/>
                  <a:pt x="266" y="159"/>
                  <a:pt x="265" y="159"/>
                </a:cubicBezTo>
                <a:cubicBezTo>
                  <a:pt x="264" y="159"/>
                  <a:pt x="264" y="159"/>
                  <a:pt x="264" y="159"/>
                </a:cubicBezTo>
                <a:cubicBezTo>
                  <a:pt x="263" y="159"/>
                  <a:pt x="263" y="159"/>
                  <a:pt x="262" y="159"/>
                </a:cubicBezTo>
                <a:cubicBezTo>
                  <a:pt x="261" y="159"/>
                  <a:pt x="259" y="158"/>
                  <a:pt x="259" y="156"/>
                </a:cubicBezTo>
                <a:cubicBezTo>
                  <a:pt x="259" y="156"/>
                  <a:pt x="258" y="156"/>
                  <a:pt x="258" y="156"/>
                </a:cubicBezTo>
                <a:cubicBezTo>
                  <a:pt x="258" y="156"/>
                  <a:pt x="258" y="156"/>
                  <a:pt x="257" y="156"/>
                </a:cubicBezTo>
                <a:cubicBezTo>
                  <a:pt x="259" y="154"/>
                  <a:pt x="259" y="154"/>
                  <a:pt x="259" y="154"/>
                </a:cubicBezTo>
                <a:cubicBezTo>
                  <a:pt x="258" y="154"/>
                  <a:pt x="257" y="154"/>
                  <a:pt x="257" y="154"/>
                </a:cubicBezTo>
                <a:cubicBezTo>
                  <a:pt x="257" y="154"/>
                  <a:pt x="257" y="154"/>
                  <a:pt x="256" y="154"/>
                </a:cubicBezTo>
                <a:cubicBezTo>
                  <a:pt x="257" y="153"/>
                  <a:pt x="257" y="153"/>
                  <a:pt x="257" y="153"/>
                </a:cubicBezTo>
                <a:cubicBezTo>
                  <a:pt x="256" y="153"/>
                  <a:pt x="256" y="153"/>
                  <a:pt x="256" y="153"/>
                </a:cubicBezTo>
                <a:cubicBezTo>
                  <a:pt x="256" y="153"/>
                  <a:pt x="256" y="153"/>
                  <a:pt x="256" y="153"/>
                </a:cubicBezTo>
                <a:cubicBezTo>
                  <a:pt x="256" y="153"/>
                  <a:pt x="255" y="153"/>
                  <a:pt x="254" y="153"/>
                </a:cubicBezTo>
                <a:cubicBezTo>
                  <a:pt x="254" y="153"/>
                  <a:pt x="253" y="154"/>
                  <a:pt x="252" y="154"/>
                </a:cubicBezTo>
                <a:cubicBezTo>
                  <a:pt x="252" y="154"/>
                  <a:pt x="251" y="153"/>
                  <a:pt x="251" y="152"/>
                </a:cubicBezTo>
                <a:cubicBezTo>
                  <a:pt x="253" y="152"/>
                  <a:pt x="253" y="152"/>
                  <a:pt x="253" y="152"/>
                </a:cubicBezTo>
                <a:cubicBezTo>
                  <a:pt x="250" y="150"/>
                  <a:pt x="250" y="150"/>
                  <a:pt x="250" y="150"/>
                </a:cubicBezTo>
                <a:cubicBezTo>
                  <a:pt x="250" y="152"/>
                  <a:pt x="250" y="152"/>
                  <a:pt x="250" y="152"/>
                </a:cubicBezTo>
                <a:cubicBezTo>
                  <a:pt x="250" y="152"/>
                  <a:pt x="249" y="153"/>
                  <a:pt x="248" y="153"/>
                </a:cubicBezTo>
                <a:cubicBezTo>
                  <a:pt x="246" y="153"/>
                  <a:pt x="245" y="151"/>
                  <a:pt x="244" y="151"/>
                </a:cubicBezTo>
                <a:cubicBezTo>
                  <a:pt x="243" y="151"/>
                  <a:pt x="242" y="150"/>
                  <a:pt x="242" y="149"/>
                </a:cubicBezTo>
                <a:cubicBezTo>
                  <a:pt x="240" y="152"/>
                  <a:pt x="240" y="152"/>
                  <a:pt x="240" y="152"/>
                </a:cubicBezTo>
                <a:cubicBezTo>
                  <a:pt x="237" y="150"/>
                  <a:pt x="242" y="149"/>
                  <a:pt x="240" y="148"/>
                </a:cubicBezTo>
                <a:cubicBezTo>
                  <a:pt x="240" y="149"/>
                  <a:pt x="239" y="151"/>
                  <a:pt x="238" y="151"/>
                </a:cubicBezTo>
                <a:cubicBezTo>
                  <a:pt x="237" y="151"/>
                  <a:pt x="237" y="151"/>
                  <a:pt x="237" y="151"/>
                </a:cubicBezTo>
                <a:cubicBezTo>
                  <a:pt x="237" y="150"/>
                  <a:pt x="237" y="149"/>
                  <a:pt x="238" y="149"/>
                </a:cubicBezTo>
                <a:cubicBezTo>
                  <a:pt x="238" y="149"/>
                  <a:pt x="236" y="148"/>
                  <a:pt x="236" y="146"/>
                </a:cubicBezTo>
                <a:cubicBezTo>
                  <a:pt x="234" y="142"/>
                  <a:pt x="234" y="142"/>
                  <a:pt x="234" y="142"/>
                </a:cubicBezTo>
                <a:cubicBezTo>
                  <a:pt x="234" y="142"/>
                  <a:pt x="234" y="142"/>
                  <a:pt x="233" y="142"/>
                </a:cubicBezTo>
                <a:cubicBezTo>
                  <a:pt x="233" y="142"/>
                  <a:pt x="233" y="142"/>
                  <a:pt x="232" y="142"/>
                </a:cubicBezTo>
                <a:cubicBezTo>
                  <a:pt x="232" y="142"/>
                  <a:pt x="232" y="142"/>
                  <a:pt x="231" y="142"/>
                </a:cubicBezTo>
                <a:cubicBezTo>
                  <a:pt x="231" y="142"/>
                  <a:pt x="231" y="142"/>
                  <a:pt x="230" y="143"/>
                </a:cubicBezTo>
                <a:cubicBezTo>
                  <a:pt x="231" y="141"/>
                  <a:pt x="229" y="140"/>
                  <a:pt x="228" y="140"/>
                </a:cubicBezTo>
                <a:cubicBezTo>
                  <a:pt x="228" y="140"/>
                  <a:pt x="228" y="141"/>
                  <a:pt x="228" y="141"/>
                </a:cubicBezTo>
                <a:cubicBezTo>
                  <a:pt x="227" y="139"/>
                  <a:pt x="227" y="139"/>
                  <a:pt x="227" y="139"/>
                </a:cubicBezTo>
                <a:cubicBezTo>
                  <a:pt x="225" y="138"/>
                  <a:pt x="224" y="135"/>
                  <a:pt x="221" y="135"/>
                </a:cubicBezTo>
                <a:cubicBezTo>
                  <a:pt x="221" y="135"/>
                  <a:pt x="221" y="135"/>
                  <a:pt x="220" y="135"/>
                </a:cubicBezTo>
                <a:cubicBezTo>
                  <a:pt x="221" y="136"/>
                  <a:pt x="221" y="136"/>
                  <a:pt x="219" y="137"/>
                </a:cubicBezTo>
                <a:cubicBezTo>
                  <a:pt x="219" y="137"/>
                  <a:pt x="219" y="137"/>
                  <a:pt x="219" y="137"/>
                </a:cubicBezTo>
                <a:cubicBezTo>
                  <a:pt x="219" y="137"/>
                  <a:pt x="219" y="137"/>
                  <a:pt x="219" y="137"/>
                </a:cubicBezTo>
                <a:cubicBezTo>
                  <a:pt x="219" y="137"/>
                  <a:pt x="218" y="137"/>
                  <a:pt x="219" y="138"/>
                </a:cubicBezTo>
                <a:cubicBezTo>
                  <a:pt x="219" y="138"/>
                  <a:pt x="219" y="138"/>
                  <a:pt x="219" y="138"/>
                </a:cubicBezTo>
                <a:cubicBezTo>
                  <a:pt x="219" y="138"/>
                  <a:pt x="219" y="138"/>
                  <a:pt x="220" y="137"/>
                </a:cubicBezTo>
                <a:cubicBezTo>
                  <a:pt x="220" y="137"/>
                  <a:pt x="220" y="137"/>
                  <a:pt x="221" y="137"/>
                </a:cubicBezTo>
                <a:cubicBezTo>
                  <a:pt x="221" y="137"/>
                  <a:pt x="221" y="137"/>
                  <a:pt x="221" y="138"/>
                </a:cubicBezTo>
                <a:cubicBezTo>
                  <a:pt x="221" y="139"/>
                  <a:pt x="218" y="141"/>
                  <a:pt x="216" y="141"/>
                </a:cubicBezTo>
                <a:cubicBezTo>
                  <a:pt x="216" y="141"/>
                  <a:pt x="216" y="141"/>
                  <a:pt x="216" y="141"/>
                </a:cubicBezTo>
                <a:cubicBezTo>
                  <a:pt x="219" y="142"/>
                  <a:pt x="219" y="142"/>
                  <a:pt x="219" y="142"/>
                </a:cubicBezTo>
                <a:cubicBezTo>
                  <a:pt x="220" y="146"/>
                  <a:pt x="215" y="144"/>
                  <a:pt x="216" y="147"/>
                </a:cubicBezTo>
                <a:cubicBezTo>
                  <a:pt x="215" y="147"/>
                  <a:pt x="214" y="147"/>
                  <a:pt x="214" y="146"/>
                </a:cubicBezTo>
                <a:cubicBezTo>
                  <a:pt x="215" y="146"/>
                  <a:pt x="215" y="146"/>
                  <a:pt x="215" y="146"/>
                </a:cubicBezTo>
                <a:cubicBezTo>
                  <a:pt x="208" y="143"/>
                  <a:pt x="208" y="143"/>
                  <a:pt x="208" y="143"/>
                </a:cubicBezTo>
                <a:cubicBezTo>
                  <a:pt x="209" y="144"/>
                  <a:pt x="209" y="144"/>
                  <a:pt x="209" y="144"/>
                </a:cubicBezTo>
                <a:cubicBezTo>
                  <a:pt x="209" y="144"/>
                  <a:pt x="209" y="144"/>
                  <a:pt x="209" y="144"/>
                </a:cubicBezTo>
                <a:cubicBezTo>
                  <a:pt x="207" y="144"/>
                  <a:pt x="207" y="143"/>
                  <a:pt x="207" y="142"/>
                </a:cubicBezTo>
                <a:cubicBezTo>
                  <a:pt x="207" y="141"/>
                  <a:pt x="207" y="139"/>
                  <a:pt x="206" y="139"/>
                </a:cubicBezTo>
                <a:cubicBezTo>
                  <a:pt x="206" y="139"/>
                  <a:pt x="205" y="139"/>
                  <a:pt x="205" y="139"/>
                </a:cubicBezTo>
                <a:cubicBezTo>
                  <a:pt x="204" y="141"/>
                  <a:pt x="204" y="141"/>
                  <a:pt x="204" y="141"/>
                </a:cubicBezTo>
                <a:cubicBezTo>
                  <a:pt x="203" y="138"/>
                  <a:pt x="200" y="139"/>
                  <a:pt x="198" y="138"/>
                </a:cubicBezTo>
                <a:cubicBezTo>
                  <a:pt x="198" y="138"/>
                  <a:pt x="198" y="138"/>
                  <a:pt x="198" y="138"/>
                </a:cubicBezTo>
                <a:cubicBezTo>
                  <a:pt x="198" y="138"/>
                  <a:pt x="198" y="138"/>
                  <a:pt x="198" y="138"/>
                </a:cubicBezTo>
                <a:cubicBezTo>
                  <a:pt x="198" y="139"/>
                  <a:pt x="197" y="139"/>
                  <a:pt x="196" y="139"/>
                </a:cubicBezTo>
                <a:cubicBezTo>
                  <a:pt x="196" y="139"/>
                  <a:pt x="196" y="139"/>
                  <a:pt x="196" y="139"/>
                </a:cubicBezTo>
                <a:cubicBezTo>
                  <a:pt x="196" y="139"/>
                  <a:pt x="196" y="139"/>
                  <a:pt x="195" y="139"/>
                </a:cubicBezTo>
                <a:cubicBezTo>
                  <a:pt x="193" y="139"/>
                  <a:pt x="195" y="143"/>
                  <a:pt x="195" y="143"/>
                </a:cubicBezTo>
                <a:cubicBezTo>
                  <a:pt x="194" y="143"/>
                  <a:pt x="192" y="143"/>
                  <a:pt x="191" y="141"/>
                </a:cubicBezTo>
                <a:cubicBezTo>
                  <a:pt x="193" y="140"/>
                  <a:pt x="193" y="140"/>
                  <a:pt x="193" y="140"/>
                </a:cubicBezTo>
                <a:cubicBezTo>
                  <a:pt x="191" y="140"/>
                  <a:pt x="191" y="140"/>
                  <a:pt x="191" y="140"/>
                </a:cubicBezTo>
                <a:cubicBezTo>
                  <a:pt x="192" y="143"/>
                  <a:pt x="191" y="142"/>
                  <a:pt x="193" y="143"/>
                </a:cubicBezTo>
                <a:cubicBezTo>
                  <a:pt x="193" y="144"/>
                  <a:pt x="192" y="144"/>
                  <a:pt x="191" y="144"/>
                </a:cubicBezTo>
                <a:cubicBezTo>
                  <a:pt x="191" y="144"/>
                  <a:pt x="191" y="144"/>
                  <a:pt x="190" y="144"/>
                </a:cubicBezTo>
                <a:cubicBezTo>
                  <a:pt x="190" y="144"/>
                  <a:pt x="190" y="144"/>
                  <a:pt x="190" y="144"/>
                </a:cubicBezTo>
                <a:cubicBezTo>
                  <a:pt x="189" y="144"/>
                  <a:pt x="188" y="144"/>
                  <a:pt x="188" y="145"/>
                </a:cubicBezTo>
                <a:cubicBezTo>
                  <a:pt x="187" y="143"/>
                  <a:pt x="185" y="143"/>
                  <a:pt x="185" y="142"/>
                </a:cubicBezTo>
                <a:cubicBezTo>
                  <a:pt x="184" y="142"/>
                  <a:pt x="184" y="142"/>
                  <a:pt x="184" y="142"/>
                </a:cubicBezTo>
                <a:cubicBezTo>
                  <a:pt x="185" y="144"/>
                  <a:pt x="184" y="144"/>
                  <a:pt x="184" y="144"/>
                </a:cubicBezTo>
                <a:cubicBezTo>
                  <a:pt x="183" y="144"/>
                  <a:pt x="182" y="144"/>
                  <a:pt x="182" y="144"/>
                </a:cubicBezTo>
                <a:cubicBezTo>
                  <a:pt x="181" y="144"/>
                  <a:pt x="181" y="143"/>
                  <a:pt x="180" y="143"/>
                </a:cubicBezTo>
                <a:cubicBezTo>
                  <a:pt x="180" y="143"/>
                  <a:pt x="180" y="143"/>
                  <a:pt x="180" y="144"/>
                </a:cubicBezTo>
                <a:cubicBezTo>
                  <a:pt x="180" y="143"/>
                  <a:pt x="180" y="143"/>
                  <a:pt x="180" y="143"/>
                </a:cubicBezTo>
                <a:cubicBezTo>
                  <a:pt x="180" y="143"/>
                  <a:pt x="179" y="144"/>
                  <a:pt x="177" y="144"/>
                </a:cubicBezTo>
                <a:cubicBezTo>
                  <a:pt x="177" y="144"/>
                  <a:pt x="177" y="144"/>
                  <a:pt x="177" y="144"/>
                </a:cubicBezTo>
                <a:cubicBezTo>
                  <a:pt x="176" y="143"/>
                  <a:pt x="174" y="142"/>
                  <a:pt x="175" y="141"/>
                </a:cubicBezTo>
                <a:cubicBezTo>
                  <a:pt x="175" y="141"/>
                  <a:pt x="175" y="141"/>
                  <a:pt x="175" y="141"/>
                </a:cubicBezTo>
                <a:cubicBezTo>
                  <a:pt x="175" y="141"/>
                  <a:pt x="175" y="141"/>
                  <a:pt x="175" y="141"/>
                </a:cubicBezTo>
                <a:cubicBezTo>
                  <a:pt x="174" y="143"/>
                  <a:pt x="176" y="145"/>
                  <a:pt x="174" y="147"/>
                </a:cubicBezTo>
                <a:cubicBezTo>
                  <a:pt x="172" y="144"/>
                  <a:pt x="172" y="144"/>
                  <a:pt x="172" y="144"/>
                </a:cubicBezTo>
                <a:cubicBezTo>
                  <a:pt x="171" y="144"/>
                  <a:pt x="171" y="144"/>
                  <a:pt x="171" y="144"/>
                </a:cubicBezTo>
                <a:cubicBezTo>
                  <a:pt x="172" y="149"/>
                  <a:pt x="167" y="149"/>
                  <a:pt x="171" y="153"/>
                </a:cubicBezTo>
                <a:cubicBezTo>
                  <a:pt x="168" y="154"/>
                  <a:pt x="166" y="156"/>
                  <a:pt x="165" y="156"/>
                </a:cubicBezTo>
                <a:cubicBezTo>
                  <a:pt x="164" y="156"/>
                  <a:pt x="164" y="155"/>
                  <a:pt x="164" y="155"/>
                </a:cubicBezTo>
                <a:cubicBezTo>
                  <a:pt x="163" y="156"/>
                  <a:pt x="164" y="157"/>
                  <a:pt x="163" y="157"/>
                </a:cubicBezTo>
                <a:cubicBezTo>
                  <a:pt x="163" y="157"/>
                  <a:pt x="163" y="157"/>
                  <a:pt x="163" y="157"/>
                </a:cubicBezTo>
                <a:cubicBezTo>
                  <a:pt x="162" y="157"/>
                  <a:pt x="162" y="157"/>
                  <a:pt x="162" y="157"/>
                </a:cubicBezTo>
                <a:cubicBezTo>
                  <a:pt x="161" y="157"/>
                  <a:pt x="161" y="157"/>
                  <a:pt x="161" y="157"/>
                </a:cubicBezTo>
                <a:cubicBezTo>
                  <a:pt x="160" y="157"/>
                  <a:pt x="160" y="157"/>
                  <a:pt x="160" y="156"/>
                </a:cubicBezTo>
                <a:cubicBezTo>
                  <a:pt x="160" y="156"/>
                  <a:pt x="160" y="156"/>
                  <a:pt x="160" y="156"/>
                </a:cubicBezTo>
                <a:cubicBezTo>
                  <a:pt x="159" y="159"/>
                  <a:pt x="159" y="159"/>
                  <a:pt x="159" y="159"/>
                </a:cubicBezTo>
                <a:cubicBezTo>
                  <a:pt x="159" y="159"/>
                  <a:pt x="159" y="159"/>
                  <a:pt x="159" y="159"/>
                </a:cubicBezTo>
                <a:cubicBezTo>
                  <a:pt x="158" y="158"/>
                  <a:pt x="158" y="158"/>
                  <a:pt x="158" y="157"/>
                </a:cubicBezTo>
                <a:cubicBezTo>
                  <a:pt x="157" y="157"/>
                  <a:pt x="156" y="156"/>
                  <a:pt x="155" y="156"/>
                </a:cubicBezTo>
                <a:cubicBezTo>
                  <a:pt x="154" y="157"/>
                  <a:pt x="154" y="157"/>
                  <a:pt x="154" y="157"/>
                </a:cubicBezTo>
                <a:cubicBezTo>
                  <a:pt x="154" y="157"/>
                  <a:pt x="154" y="157"/>
                  <a:pt x="154" y="157"/>
                </a:cubicBezTo>
                <a:cubicBezTo>
                  <a:pt x="154" y="157"/>
                  <a:pt x="153" y="157"/>
                  <a:pt x="153" y="157"/>
                </a:cubicBezTo>
                <a:cubicBezTo>
                  <a:pt x="153" y="159"/>
                  <a:pt x="153" y="159"/>
                  <a:pt x="153" y="159"/>
                </a:cubicBezTo>
                <a:cubicBezTo>
                  <a:pt x="152" y="159"/>
                  <a:pt x="152" y="159"/>
                  <a:pt x="152" y="159"/>
                </a:cubicBezTo>
                <a:cubicBezTo>
                  <a:pt x="152" y="160"/>
                  <a:pt x="152" y="160"/>
                  <a:pt x="152" y="160"/>
                </a:cubicBezTo>
                <a:cubicBezTo>
                  <a:pt x="151" y="160"/>
                  <a:pt x="151" y="160"/>
                  <a:pt x="151" y="160"/>
                </a:cubicBezTo>
                <a:cubicBezTo>
                  <a:pt x="151" y="160"/>
                  <a:pt x="150" y="160"/>
                  <a:pt x="150" y="160"/>
                </a:cubicBezTo>
                <a:cubicBezTo>
                  <a:pt x="151" y="162"/>
                  <a:pt x="149" y="163"/>
                  <a:pt x="147" y="163"/>
                </a:cubicBezTo>
                <a:cubicBezTo>
                  <a:pt x="146" y="163"/>
                  <a:pt x="145" y="163"/>
                  <a:pt x="145" y="162"/>
                </a:cubicBezTo>
                <a:cubicBezTo>
                  <a:pt x="145" y="162"/>
                  <a:pt x="145" y="162"/>
                  <a:pt x="145" y="162"/>
                </a:cubicBezTo>
                <a:cubicBezTo>
                  <a:pt x="145" y="162"/>
                  <a:pt x="144" y="162"/>
                  <a:pt x="144" y="162"/>
                </a:cubicBezTo>
                <a:cubicBezTo>
                  <a:pt x="143" y="162"/>
                  <a:pt x="142" y="161"/>
                  <a:pt x="141" y="159"/>
                </a:cubicBezTo>
                <a:cubicBezTo>
                  <a:pt x="141" y="158"/>
                  <a:pt x="140" y="157"/>
                  <a:pt x="139" y="157"/>
                </a:cubicBezTo>
                <a:cubicBezTo>
                  <a:pt x="139" y="157"/>
                  <a:pt x="139" y="157"/>
                  <a:pt x="139" y="157"/>
                </a:cubicBezTo>
                <a:cubicBezTo>
                  <a:pt x="140" y="157"/>
                  <a:pt x="140" y="157"/>
                  <a:pt x="140" y="157"/>
                </a:cubicBezTo>
                <a:cubicBezTo>
                  <a:pt x="139" y="159"/>
                  <a:pt x="139" y="159"/>
                  <a:pt x="139" y="159"/>
                </a:cubicBezTo>
                <a:cubicBezTo>
                  <a:pt x="138" y="159"/>
                  <a:pt x="138" y="160"/>
                  <a:pt x="138" y="161"/>
                </a:cubicBezTo>
                <a:cubicBezTo>
                  <a:pt x="135" y="161"/>
                  <a:pt x="135" y="161"/>
                  <a:pt x="135" y="161"/>
                </a:cubicBezTo>
                <a:cubicBezTo>
                  <a:pt x="133" y="160"/>
                  <a:pt x="136" y="160"/>
                  <a:pt x="136" y="159"/>
                </a:cubicBezTo>
                <a:cubicBezTo>
                  <a:pt x="136" y="159"/>
                  <a:pt x="136" y="159"/>
                  <a:pt x="136" y="159"/>
                </a:cubicBezTo>
                <a:cubicBezTo>
                  <a:pt x="136" y="159"/>
                  <a:pt x="135" y="159"/>
                  <a:pt x="134" y="160"/>
                </a:cubicBezTo>
                <a:cubicBezTo>
                  <a:pt x="134" y="160"/>
                  <a:pt x="134" y="160"/>
                  <a:pt x="133" y="160"/>
                </a:cubicBezTo>
                <a:cubicBezTo>
                  <a:pt x="133" y="159"/>
                  <a:pt x="132" y="159"/>
                  <a:pt x="131" y="159"/>
                </a:cubicBezTo>
                <a:cubicBezTo>
                  <a:pt x="129" y="159"/>
                  <a:pt x="127" y="161"/>
                  <a:pt x="126" y="162"/>
                </a:cubicBezTo>
                <a:cubicBezTo>
                  <a:pt x="128" y="163"/>
                  <a:pt x="128" y="163"/>
                  <a:pt x="128" y="163"/>
                </a:cubicBezTo>
                <a:cubicBezTo>
                  <a:pt x="126" y="164"/>
                  <a:pt x="126" y="164"/>
                  <a:pt x="126" y="164"/>
                </a:cubicBezTo>
                <a:cubicBezTo>
                  <a:pt x="128" y="164"/>
                  <a:pt x="128" y="164"/>
                  <a:pt x="128" y="164"/>
                </a:cubicBezTo>
                <a:cubicBezTo>
                  <a:pt x="128" y="166"/>
                  <a:pt x="127" y="167"/>
                  <a:pt x="126" y="167"/>
                </a:cubicBezTo>
                <a:cubicBezTo>
                  <a:pt x="125" y="167"/>
                  <a:pt x="125" y="166"/>
                  <a:pt x="124" y="166"/>
                </a:cubicBezTo>
                <a:cubicBezTo>
                  <a:pt x="123" y="166"/>
                  <a:pt x="122" y="165"/>
                  <a:pt x="121" y="165"/>
                </a:cubicBezTo>
                <a:cubicBezTo>
                  <a:pt x="121" y="165"/>
                  <a:pt x="121" y="165"/>
                  <a:pt x="120" y="166"/>
                </a:cubicBezTo>
                <a:cubicBezTo>
                  <a:pt x="121" y="168"/>
                  <a:pt x="121" y="168"/>
                  <a:pt x="121" y="168"/>
                </a:cubicBezTo>
                <a:cubicBezTo>
                  <a:pt x="120" y="169"/>
                  <a:pt x="120" y="169"/>
                  <a:pt x="120" y="169"/>
                </a:cubicBezTo>
                <a:cubicBezTo>
                  <a:pt x="120" y="170"/>
                  <a:pt x="120" y="170"/>
                  <a:pt x="120" y="170"/>
                </a:cubicBezTo>
                <a:cubicBezTo>
                  <a:pt x="118" y="170"/>
                  <a:pt x="118" y="170"/>
                  <a:pt x="118" y="170"/>
                </a:cubicBezTo>
                <a:cubicBezTo>
                  <a:pt x="118" y="172"/>
                  <a:pt x="118" y="172"/>
                  <a:pt x="118" y="172"/>
                </a:cubicBezTo>
                <a:cubicBezTo>
                  <a:pt x="116" y="173"/>
                  <a:pt x="116" y="173"/>
                  <a:pt x="116" y="173"/>
                </a:cubicBezTo>
                <a:cubicBezTo>
                  <a:pt x="117" y="173"/>
                  <a:pt x="117" y="173"/>
                  <a:pt x="117" y="173"/>
                </a:cubicBezTo>
                <a:cubicBezTo>
                  <a:pt x="119" y="173"/>
                  <a:pt x="118" y="175"/>
                  <a:pt x="119" y="176"/>
                </a:cubicBezTo>
                <a:cubicBezTo>
                  <a:pt x="118" y="177"/>
                  <a:pt x="118" y="177"/>
                  <a:pt x="117" y="177"/>
                </a:cubicBezTo>
                <a:cubicBezTo>
                  <a:pt x="114" y="177"/>
                  <a:pt x="111" y="172"/>
                  <a:pt x="108" y="170"/>
                </a:cubicBezTo>
                <a:cubicBezTo>
                  <a:pt x="109" y="172"/>
                  <a:pt x="110" y="174"/>
                  <a:pt x="112" y="174"/>
                </a:cubicBezTo>
                <a:cubicBezTo>
                  <a:pt x="112" y="175"/>
                  <a:pt x="111" y="175"/>
                  <a:pt x="110" y="175"/>
                </a:cubicBezTo>
                <a:cubicBezTo>
                  <a:pt x="109" y="175"/>
                  <a:pt x="108" y="175"/>
                  <a:pt x="107" y="174"/>
                </a:cubicBezTo>
                <a:cubicBezTo>
                  <a:pt x="106" y="175"/>
                  <a:pt x="105" y="175"/>
                  <a:pt x="105" y="175"/>
                </a:cubicBezTo>
                <a:cubicBezTo>
                  <a:pt x="105" y="175"/>
                  <a:pt x="104" y="174"/>
                  <a:pt x="104" y="173"/>
                </a:cubicBezTo>
                <a:cubicBezTo>
                  <a:pt x="103" y="173"/>
                  <a:pt x="103" y="172"/>
                  <a:pt x="102" y="172"/>
                </a:cubicBezTo>
                <a:cubicBezTo>
                  <a:pt x="102" y="172"/>
                  <a:pt x="102" y="172"/>
                  <a:pt x="102" y="172"/>
                </a:cubicBezTo>
                <a:cubicBezTo>
                  <a:pt x="103" y="173"/>
                  <a:pt x="103" y="175"/>
                  <a:pt x="104" y="176"/>
                </a:cubicBezTo>
                <a:cubicBezTo>
                  <a:pt x="103" y="177"/>
                  <a:pt x="103" y="177"/>
                  <a:pt x="103" y="177"/>
                </a:cubicBezTo>
                <a:cubicBezTo>
                  <a:pt x="103" y="176"/>
                  <a:pt x="103" y="176"/>
                  <a:pt x="103" y="176"/>
                </a:cubicBezTo>
                <a:cubicBezTo>
                  <a:pt x="100" y="178"/>
                  <a:pt x="100" y="178"/>
                  <a:pt x="100" y="178"/>
                </a:cubicBezTo>
                <a:cubicBezTo>
                  <a:pt x="99" y="176"/>
                  <a:pt x="101" y="176"/>
                  <a:pt x="99" y="176"/>
                </a:cubicBezTo>
                <a:cubicBezTo>
                  <a:pt x="99" y="178"/>
                  <a:pt x="99" y="178"/>
                  <a:pt x="99" y="178"/>
                </a:cubicBezTo>
                <a:cubicBezTo>
                  <a:pt x="99" y="178"/>
                  <a:pt x="98" y="178"/>
                  <a:pt x="98" y="178"/>
                </a:cubicBezTo>
                <a:cubicBezTo>
                  <a:pt x="98" y="178"/>
                  <a:pt x="98" y="177"/>
                  <a:pt x="98" y="177"/>
                </a:cubicBezTo>
                <a:cubicBezTo>
                  <a:pt x="97" y="180"/>
                  <a:pt x="97" y="180"/>
                  <a:pt x="97" y="180"/>
                </a:cubicBezTo>
                <a:cubicBezTo>
                  <a:pt x="97" y="180"/>
                  <a:pt x="97" y="180"/>
                  <a:pt x="97" y="180"/>
                </a:cubicBezTo>
                <a:cubicBezTo>
                  <a:pt x="98" y="183"/>
                  <a:pt x="98" y="183"/>
                  <a:pt x="98" y="183"/>
                </a:cubicBezTo>
                <a:cubicBezTo>
                  <a:pt x="97" y="182"/>
                  <a:pt x="96" y="181"/>
                  <a:pt x="96" y="181"/>
                </a:cubicBezTo>
                <a:cubicBezTo>
                  <a:pt x="94" y="181"/>
                  <a:pt x="93" y="186"/>
                  <a:pt x="91" y="186"/>
                </a:cubicBezTo>
                <a:cubicBezTo>
                  <a:pt x="91" y="185"/>
                  <a:pt x="91" y="185"/>
                  <a:pt x="91" y="185"/>
                </a:cubicBezTo>
                <a:cubicBezTo>
                  <a:pt x="90" y="185"/>
                  <a:pt x="90" y="185"/>
                  <a:pt x="89" y="185"/>
                </a:cubicBezTo>
                <a:cubicBezTo>
                  <a:pt x="88" y="185"/>
                  <a:pt x="87" y="186"/>
                  <a:pt x="87" y="186"/>
                </a:cubicBezTo>
                <a:cubicBezTo>
                  <a:pt x="86" y="190"/>
                  <a:pt x="90" y="188"/>
                  <a:pt x="91" y="191"/>
                </a:cubicBezTo>
                <a:cubicBezTo>
                  <a:pt x="90" y="193"/>
                  <a:pt x="89" y="191"/>
                  <a:pt x="88" y="193"/>
                </a:cubicBezTo>
                <a:cubicBezTo>
                  <a:pt x="88" y="192"/>
                  <a:pt x="88" y="192"/>
                  <a:pt x="87" y="192"/>
                </a:cubicBezTo>
                <a:cubicBezTo>
                  <a:pt x="87" y="192"/>
                  <a:pt x="87" y="192"/>
                  <a:pt x="87" y="192"/>
                </a:cubicBezTo>
                <a:cubicBezTo>
                  <a:pt x="87" y="192"/>
                  <a:pt x="87" y="192"/>
                  <a:pt x="87" y="192"/>
                </a:cubicBezTo>
                <a:cubicBezTo>
                  <a:pt x="86" y="192"/>
                  <a:pt x="86" y="192"/>
                  <a:pt x="86" y="192"/>
                </a:cubicBezTo>
                <a:cubicBezTo>
                  <a:pt x="86" y="191"/>
                  <a:pt x="86" y="191"/>
                  <a:pt x="86" y="191"/>
                </a:cubicBezTo>
                <a:cubicBezTo>
                  <a:pt x="86" y="191"/>
                  <a:pt x="85" y="191"/>
                  <a:pt x="85" y="191"/>
                </a:cubicBezTo>
                <a:cubicBezTo>
                  <a:pt x="81" y="191"/>
                  <a:pt x="83" y="186"/>
                  <a:pt x="81" y="185"/>
                </a:cubicBezTo>
                <a:cubicBezTo>
                  <a:pt x="81" y="185"/>
                  <a:pt x="80" y="185"/>
                  <a:pt x="80" y="185"/>
                </a:cubicBezTo>
                <a:cubicBezTo>
                  <a:pt x="79" y="185"/>
                  <a:pt x="78" y="186"/>
                  <a:pt x="77" y="187"/>
                </a:cubicBezTo>
                <a:cubicBezTo>
                  <a:pt x="76" y="188"/>
                  <a:pt x="75" y="188"/>
                  <a:pt x="74" y="188"/>
                </a:cubicBezTo>
                <a:cubicBezTo>
                  <a:pt x="74" y="188"/>
                  <a:pt x="73" y="188"/>
                  <a:pt x="73" y="188"/>
                </a:cubicBezTo>
                <a:cubicBezTo>
                  <a:pt x="74" y="189"/>
                  <a:pt x="70" y="189"/>
                  <a:pt x="72" y="191"/>
                </a:cubicBezTo>
                <a:cubicBezTo>
                  <a:pt x="71" y="190"/>
                  <a:pt x="70" y="190"/>
                  <a:pt x="69" y="190"/>
                </a:cubicBezTo>
                <a:cubicBezTo>
                  <a:pt x="69" y="190"/>
                  <a:pt x="69" y="190"/>
                  <a:pt x="69" y="190"/>
                </a:cubicBezTo>
                <a:cubicBezTo>
                  <a:pt x="70" y="190"/>
                  <a:pt x="70" y="190"/>
                  <a:pt x="70" y="190"/>
                </a:cubicBezTo>
                <a:cubicBezTo>
                  <a:pt x="69" y="194"/>
                  <a:pt x="69" y="194"/>
                  <a:pt x="69" y="194"/>
                </a:cubicBezTo>
                <a:cubicBezTo>
                  <a:pt x="71" y="193"/>
                  <a:pt x="71" y="193"/>
                  <a:pt x="71" y="193"/>
                </a:cubicBezTo>
                <a:cubicBezTo>
                  <a:pt x="71" y="194"/>
                  <a:pt x="73" y="196"/>
                  <a:pt x="72" y="196"/>
                </a:cubicBezTo>
                <a:cubicBezTo>
                  <a:pt x="70" y="195"/>
                  <a:pt x="70" y="195"/>
                  <a:pt x="70" y="195"/>
                </a:cubicBezTo>
                <a:cubicBezTo>
                  <a:pt x="69" y="196"/>
                  <a:pt x="69" y="196"/>
                  <a:pt x="69" y="196"/>
                </a:cubicBezTo>
                <a:cubicBezTo>
                  <a:pt x="70" y="197"/>
                  <a:pt x="70" y="197"/>
                  <a:pt x="70" y="197"/>
                </a:cubicBezTo>
                <a:cubicBezTo>
                  <a:pt x="67" y="200"/>
                  <a:pt x="73" y="200"/>
                  <a:pt x="72" y="204"/>
                </a:cubicBezTo>
                <a:cubicBezTo>
                  <a:pt x="72" y="203"/>
                  <a:pt x="71" y="203"/>
                  <a:pt x="69" y="203"/>
                </a:cubicBezTo>
                <a:cubicBezTo>
                  <a:pt x="69" y="203"/>
                  <a:pt x="69" y="203"/>
                  <a:pt x="68" y="203"/>
                </a:cubicBezTo>
                <a:cubicBezTo>
                  <a:pt x="68" y="203"/>
                  <a:pt x="67" y="203"/>
                  <a:pt x="67" y="203"/>
                </a:cubicBezTo>
                <a:cubicBezTo>
                  <a:pt x="66" y="203"/>
                  <a:pt x="65" y="203"/>
                  <a:pt x="65" y="203"/>
                </a:cubicBezTo>
                <a:cubicBezTo>
                  <a:pt x="67" y="205"/>
                  <a:pt x="63" y="205"/>
                  <a:pt x="62" y="206"/>
                </a:cubicBezTo>
                <a:cubicBezTo>
                  <a:pt x="64" y="207"/>
                  <a:pt x="64" y="207"/>
                  <a:pt x="64" y="207"/>
                </a:cubicBezTo>
                <a:cubicBezTo>
                  <a:pt x="63" y="208"/>
                  <a:pt x="62" y="209"/>
                  <a:pt x="62" y="209"/>
                </a:cubicBezTo>
                <a:cubicBezTo>
                  <a:pt x="61" y="209"/>
                  <a:pt x="61" y="208"/>
                  <a:pt x="60" y="208"/>
                </a:cubicBezTo>
                <a:cubicBezTo>
                  <a:pt x="60" y="208"/>
                  <a:pt x="59" y="207"/>
                  <a:pt x="59" y="207"/>
                </a:cubicBezTo>
                <a:cubicBezTo>
                  <a:pt x="59" y="207"/>
                  <a:pt x="58" y="207"/>
                  <a:pt x="58" y="207"/>
                </a:cubicBezTo>
                <a:cubicBezTo>
                  <a:pt x="59" y="210"/>
                  <a:pt x="59" y="210"/>
                  <a:pt x="59" y="210"/>
                </a:cubicBezTo>
                <a:cubicBezTo>
                  <a:pt x="59" y="210"/>
                  <a:pt x="58" y="210"/>
                  <a:pt x="58" y="210"/>
                </a:cubicBezTo>
                <a:cubicBezTo>
                  <a:pt x="57" y="210"/>
                  <a:pt x="56" y="210"/>
                  <a:pt x="55" y="209"/>
                </a:cubicBezTo>
                <a:cubicBezTo>
                  <a:pt x="55" y="208"/>
                  <a:pt x="54" y="207"/>
                  <a:pt x="53" y="207"/>
                </a:cubicBezTo>
                <a:cubicBezTo>
                  <a:pt x="53" y="207"/>
                  <a:pt x="53" y="207"/>
                  <a:pt x="53" y="207"/>
                </a:cubicBezTo>
                <a:cubicBezTo>
                  <a:pt x="53" y="212"/>
                  <a:pt x="57" y="210"/>
                  <a:pt x="57" y="214"/>
                </a:cubicBezTo>
                <a:cubicBezTo>
                  <a:pt x="61" y="216"/>
                  <a:pt x="59" y="220"/>
                  <a:pt x="62" y="221"/>
                </a:cubicBezTo>
                <a:cubicBezTo>
                  <a:pt x="62" y="222"/>
                  <a:pt x="64" y="224"/>
                  <a:pt x="62" y="225"/>
                </a:cubicBezTo>
                <a:cubicBezTo>
                  <a:pt x="63" y="225"/>
                  <a:pt x="63" y="225"/>
                  <a:pt x="63" y="225"/>
                </a:cubicBezTo>
                <a:cubicBezTo>
                  <a:pt x="62" y="226"/>
                  <a:pt x="64" y="227"/>
                  <a:pt x="62" y="228"/>
                </a:cubicBezTo>
                <a:cubicBezTo>
                  <a:pt x="62" y="227"/>
                  <a:pt x="61" y="227"/>
                  <a:pt x="60" y="227"/>
                </a:cubicBezTo>
                <a:cubicBezTo>
                  <a:pt x="59" y="227"/>
                  <a:pt x="58" y="227"/>
                  <a:pt x="58" y="228"/>
                </a:cubicBezTo>
                <a:cubicBezTo>
                  <a:pt x="58" y="228"/>
                  <a:pt x="58" y="228"/>
                  <a:pt x="58" y="228"/>
                </a:cubicBezTo>
                <a:cubicBezTo>
                  <a:pt x="56" y="229"/>
                  <a:pt x="56" y="229"/>
                  <a:pt x="56" y="229"/>
                </a:cubicBezTo>
                <a:cubicBezTo>
                  <a:pt x="56" y="230"/>
                  <a:pt x="56" y="230"/>
                  <a:pt x="56" y="230"/>
                </a:cubicBezTo>
                <a:cubicBezTo>
                  <a:pt x="54" y="231"/>
                  <a:pt x="54" y="231"/>
                  <a:pt x="54" y="231"/>
                </a:cubicBezTo>
                <a:cubicBezTo>
                  <a:pt x="56" y="232"/>
                  <a:pt x="56" y="232"/>
                  <a:pt x="56" y="232"/>
                </a:cubicBezTo>
                <a:cubicBezTo>
                  <a:pt x="56" y="233"/>
                  <a:pt x="54" y="233"/>
                  <a:pt x="53" y="233"/>
                </a:cubicBezTo>
                <a:cubicBezTo>
                  <a:pt x="53" y="231"/>
                  <a:pt x="53" y="231"/>
                  <a:pt x="53" y="231"/>
                </a:cubicBezTo>
                <a:cubicBezTo>
                  <a:pt x="51" y="231"/>
                  <a:pt x="51" y="231"/>
                  <a:pt x="51" y="231"/>
                </a:cubicBezTo>
                <a:cubicBezTo>
                  <a:pt x="53" y="234"/>
                  <a:pt x="53" y="234"/>
                  <a:pt x="53" y="234"/>
                </a:cubicBezTo>
                <a:cubicBezTo>
                  <a:pt x="51" y="234"/>
                  <a:pt x="51" y="236"/>
                  <a:pt x="50" y="236"/>
                </a:cubicBezTo>
                <a:cubicBezTo>
                  <a:pt x="53" y="237"/>
                  <a:pt x="57" y="239"/>
                  <a:pt x="57" y="242"/>
                </a:cubicBezTo>
                <a:cubicBezTo>
                  <a:pt x="57" y="243"/>
                  <a:pt x="56" y="244"/>
                  <a:pt x="55" y="244"/>
                </a:cubicBezTo>
                <a:cubicBezTo>
                  <a:pt x="55" y="244"/>
                  <a:pt x="55" y="244"/>
                  <a:pt x="54" y="244"/>
                </a:cubicBezTo>
                <a:cubicBezTo>
                  <a:pt x="54" y="245"/>
                  <a:pt x="54" y="245"/>
                  <a:pt x="54" y="245"/>
                </a:cubicBezTo>
                <a:cubicBezTo>
                  <a:pt x="52" y="245"/>
                  <a:pt x="52" y="245"/>
                  <a:pt x="52" y="245"/>
                </a:cubicBezTo>
                <a:cubicBezTo>
                  <a:pt x="50" y="243"/>
                  <a:pt x="47" y="244"/>
                  <a:pt x="45" y="242"/>
                </a:cubicBezTo>
                <a:cubicBezTo>
                  <a:pt x="45" y="242"/>
                  <a:pt x="45" y="244"/>
                  <a:pt x="43" y="244"/>
                </a:cubicBezTo>
                <a:cubicBezTo>
                  <a:pt x="43" y="244"/>
                  <a:pt x="43" y="244"/>
                  <a:pt x="42" y="244"/>
                </a:cubicBezTo>
                <a:cubicBezTo>
                  <a:pt x="42" y="245"/>
                  <a:pt x="42" y="245"/>
                  <a:pt x="42" y="245"/>
                </a:cubicBezTo>
                <a:cubicBezTo>
                  <a:pt x="33" y="244"/>
                  <a:pt x="33" y="244"/>
                  <a:pt x="33" y="244"/>
                </a:cubicBezTo>
                <a:cubicBezTo>
                  <a:pt x="34" y="245"/>
                  <a:pt x="37" y="244"/>
                  <a:pt x="37" y="246"/>
                </a:cubicBezTo>
                <a:cubicBezTo>
                  <a:pt x="36" y="246"/>
                  <a:pt x="36" y="247"/>
                  <a:pt x="35" y="247"/>
                </a:cubicBezTo>
                <a:cubicBezTo>
                  <a:pt x="34" y="247"/>
                  <a:pt x="34" y="247"/>
                  <a:pt x="34" y="247"/>
                </a:cubicBezTo>
                <a:cubicBezTo>
                  <a:pt x="34" y="247"/>
                  <a:pt x="34" y="247"/>
                  <a:pt x="34" y="247"/>
                </a:cubicBezTo>
                <a:cubicBezTo>
                  <a:pt x="34" y="247"/>
                  <a:pt x="34" y="247"/>
                  <a:pt x="34" y="247"/>
                </a:cubicBezTo>
                <a:cubicBezTo>
                  <a:pt x="33" y="247"/>
                  <a:pt x="32" y="248"/>
                  <a:pt x="33" y="249"/>
                </a:cubicBezTo>
                <a:cubicBezTo>
                  <a:pt x="33" y="250"/>
                  <a:pt x="34" y="250"/>
                  <a:pt x="34" y="250"/>
                </a:cubicBezTo>
                <a:cubicBezTo>
                  <a:pt x="34" y="250"/>
                  <a:pt x="35" y="249"/>
                  <a:pt x="35" y="249"/>
                </a:cubicBezTo>
                <a:cubicBezTo>
                  <a:pt x="36" y="251"/>
                  <a:pt x="40" y="249"/>
                  <a:pt x="40" y="252"/>
                </a:cubicBezTo>
                <a:cubicBezTo>
                  <a:pt x="39" y="254"/>
                  <a:pt x="39" y="254"/>
                  <a:pt x="39" y="254"/>
                </a:cubicBezTo>
                <a:cubicBezTo>
                  <a:pt x="38" y="254"/>
                  <a:pt x="38" y="254"/>
                  <a:pt x="37" y="253"/>
                </a:cubicBezTo>
                <a:cubicBezTo>
                  <a:pt x="37" y="253"/>
                  <a:pt x="36" y="252"/>
                  <a:pt x="36" y="252"/>
                </a:cubicBezTo>
                <a:cubicBezTo>
                  <a:pt x="35" y="252"/>
                  <a:pt x="35" y="253"/>
                  <a:pt x="34" y="253"/>
                </a:cubicBezTo>
                <a:cubicBezTo>
                  <a:pt x="36" y="254"/>
                  <a:pt x="36" y="254"/>
                  <a:pt x="36" y="254"/>
                </a:cubicBezTo>
                <a:cubicBezTo>
                  <a:pt x="33" y="256"/>
                  <a:pt x="33" y="256"/>
                  <a:pt x="33" y="256"/>
                </a:cubicBezTo>
                <a:cubicBezTo>
                  <a:pt x="39" y="257"/>
                  <a:pt x="32" y="259"/>
                  <a:pt x="31" y="259"/>
                </a:cubicBezTo>
                <a:cubicBezTo>
                  <a:pt x="31" y="259"/>
                  <a:pt x="31" y="259"/>
                  <a:pt x="31" y="259"/>
                </a:cubicBezTo>
                <a:cubicBezTo>
                  <a:pt x="31" y="260"/>
                  <a:pt x="32" y="260"/>
                  <a:pt x="32" y="260"/>
                </a:cubicBezTo>
                <a:cubicBezTo>
                  <a:pt x="33" y="260"/>
                  <a:pt x="33" y="260"/>
                  <a:pt x="33" y="260"/>
                </a:cubicBezTo>
                <a:cubicBezTo>
                  <a:pt x="34" y="260"/>
                  <a:pt x="34" y="260"/>
                  <a:pt x="34" y="260"/>
                </a:cubicBezTo>
                <a:cubicBezTo>
                  <a:pt x="35" y="260"/>
                  <a:pt x="35" y="260"/>
                  <a:pt x="36" y="261"/>
                </a:cubicBezTo>
                <a:cubicBezTo>
                  <a:pt x="35" y="262"/>
                  <a:pt x="34" y="261"/>
                  <a:pt x="33" y="262"/>
                </a:cubicBezTo>
                <a:cubicBezTo>
                  <a:pt x="33" y="262"/>
                  <a:pt x="34" y="263"/>
                  <a:pt x="34" y="263"/>
                </a:cubicBezTo>
                <a:cubicBezTo>
                  <a:pt x="35" y="263"/>
                  <a:pt x="35" y="263"/>
                  <a:pt x="35" y="262"/>
                </a:cubicBezTo>
                <a:cubicBezTo>
                  <a:pt x="36" y="262"/>
                  <a:pt x="36" y="262"/>
                  <a:pt x="36" y="262"/>
                </a:cubicBezTo>
                <a:cubicBezTo>
                  <a:pt x="37" y="262"/>
                  <a:pt x="37" y="263"/>
                  <a:pt x="37" y="264"/>
                </a:cubicBezTo>
                <a:cubicBezTo>
                  <a:pt x="37" y="263"/>
                  <a:pt x="37" y="263"/>
                  <a:pt x="37" y="263"/>
                </a:cubicBezTo>
                <a:cubicBezTo>
                  <a:pt x="38" y="265"/>
                  <a:pt x="38" y="265"/>
                  <a:pt x="38" y="265"/>
                </a:cubicBezTo>
                <a:cubicBezTo>
                  <a:pt x="38" y="263"/>
                  <a:pt x="38" y="263"/>
                  <a:pt x="38" y="263"/>
                </a:cubicBezTo>
                <a:cubicBezTo>
                  <a:pt x="39" y="264"/>
                  <a:pt x="40" y="265"/>
                  <a:pt x="40" y="265"/>
                </a:cubicBezTo>
                <a:cubicBezTo>
                  <a:pt x="38" y="266"/>
                  <a:pt x="36" y="267"/>
                  <a:pt x="36" y="267"/>
                </a:cubicBezTo>
                <a:cubicBezTo>
                  <a:pt x="36" y="267"/>
                  <a:pt x="35" y="267"/>
                  <a:pt x="35" y="267"/>
                </a:cubicBezTo>
                <a:cubicBezTo>
                  <a:pt x="34" y="266"/>
                  <a:pt x="32" y="265"/>
                  <a:pt x="30" y="265"/>
                </a:cubicBezTo>
                <a:cubicBezTo>
                  <a:pt x="29" y="265"/>
                  <a:pt x="28" y="266"/>
                  <a:pt x="28" y="268"/>
                </a:cubicBezTo>
                <a:cubicBezTo>
                  <a:pt x="28" y="268"/>
                  <a:pt x="28" y="268"/>
                  <a:pt x="28" y="268"/>
                </a:cubicBezTo>
                <a:cubicBezTo>
                  <a:pt x="29" y="268"/>
                  <a:pt x="29" y="267"/>
                  <a:pt x="30" y="267"/>
                </a:cubicBezTo>
                <a:cubicBezTo>
                  <a:pt x="31" y="270"/>
                  <a:pt x="31" y="270"/>
                  <a:pt x="31" y="270"/>
                </a:cubicBezTo>
                <a:cubicBezTo>
                  <a:pt x="31" y="270"/>
                  <a:pt x="31" y="270"/>
                  <a:pt x="30" y="270"/>
                </a:cubicBezTo>
                <a:cubicBezTo>
                  <a:pt x="30" y="270"/>
                  <a:pt x="30" y="270"/>
                  <a:pt x="30" y="270"/>
                </a:cubicBezTo>
                <a:cubicBezTo>
                  <a:pt x="32" y="271"/>
                  <a:pt x="32" y="271"/>
                  <a:pt x="32" y="271"/>
                </a:cubicBezTo>
                <a:cubicBezTo>
                  <a:pt x="32" y="272"/>
                  <a:pt x="35" y="274"/>
                  <a:pt x="37" y="275"/>
                </a:cubicBezTo>
                <a:cubicBezTo>
                  <a:pt x="36" y="276"/>
                  <a:pt x="36" y="278"/>
                  <a:pt x="35" y="278"/>
                </a:cubicBezTo>
                <a:cubicBezTo>
                  <a:pt x="35" y="278"/>
                  <a:pt x="35" y="278"/>
                  <a:pt x="35" y="278"/>
                </a:cubicBezTo>
                <a:cubicBezTo>
                  <a:pt x="34" y="277"/>
                  <a:pt x="34" y="277"/>
                  <a:pt x="34" y="277"/>
                </a:cubicBezTo>
                <a:cubicBezTo>
                  <a:pt x="33" y="278"/>
                  <a:pt x="33" y="278"/>
                  <a:pt x="33" y="278"/>
                </a:cubicBezTo>
                <a:cubicBezTo>
                  <a:pt x="33" y="278"/>
                  <a:pt x="35" y="278"/>
                  <a:pt x="34" y="279"/>
                </a:cubicBezTo>
                <a:cubicBezTo>
                  <a:pt x="32" y="280"/>
                  <a:pt x="32" y="280"/>
                  <a:pt x="32" y="280"/>
                </a:cubicBezTo>
                <a:cubicBezTo>
                  <a:pt x="34" y="281"/>
                  <a:pt x="34" y="281"/>
                  <a:pt x="34" y="281"/>
                </a:cubicBezTo>
                <a:cubicBezTo>
                  <a:pt x="32" y="282"/>
                  <a:pt x="32" y="282"/>
                  <a:pt x="32" y="282"/>
                </a:cubicBezTo>
                <a:cubicBezTo>
                  <a:pt x="33" y="282"/>
                  <a:pt x="33" y="282"/>
                  <a:pt x="33" y="283"/>
                </a:cubicBezTo>
                <a:cubicBezTo>
                  <a:pt x="33" y="283"/>
                  <a:pt x="32" y="283"/>
                  <a:pt x="31" y="283"/>
                </a:cubicBezTo>
                <a:cubicBezTo>
                  <a:pt x="31" y="283"/>
                  <a:pt x="31" y="283"/>
                  <a:pt x="31" y="283"/>
                </a:cubicBezTo>
                <a:cubicBezTo>
                  <a:pt x="30" y="283"/>
                  <a:pt x="31" y="282"/>
                  <a:pt x="31" y="282"/>
                </a:cubicBezTo>
                <a:cubicBezTo>
                  <a:pt x="30" y="282"/>
                  <a:pt x="30" y="283"/>
                  <a:pt x="30" y="283"/>
                </a:cubicBezTo>
                <a:cubicBezTo>
                  <a:pt x="29" y="283"/>
                  <a:pt x="29" y="283"/>
                  <a:pt x="29" y="283"/>
                </a:cubicBezTo>
                <a:cubicBezTo>
                  <a:pt x="27" y="285"/>
                  <a:pt x="28" y="285"/>
                  <a:pt x="29" y="287"/>
                </a:cubicBezTo>
                <a:cubicBezTo>
                  <a:pt x="29" y="287"/>
                  <a:pt x="28" y="287"/>
                  <a:pt x="28" y="287"/>
                </a:cubicBezTo>
                <a:cubicBezTo>
                  <a:pt x="28" y="287"/>
                  <a:pt x="27" y="287"/>
                  <a:pt x="27" y="287"/>
                </a:cubicBezTo>
                <a:cubicBezTo>
                  <a:pt x="27" y="288"/>
                  <a:pt x="27" y="288"/>
                  <a:pt x="26" y="288"/>
                </a:cubicBezTo>
                <a:cubicBezTo>
                  <a:pt x="26" y="288"/>
                  <a:pt x="25" y="288"/>
                  <a:pt x="24" y="287"/>
                </a:cubicBezTo>
                <a:cubicBezTo>
                  <a:pt x="24" y="288"/>
                  <a:pt x="24" y="288"/>
                  <a:pt x="24" y="288"/>
                </a:cubicBezTo>
                <a:cubicBezTo>
                  <a:pt x="25" y="288"/>
                  <a:pt x="25" y="288"/>
                  <a:pt x="25" y="288"/>
                </a:cubicBezTo>
                <a:cubicBezTo>
                  <a:pt x="25" y="289"/>
                  <a:pt x="25" y="289"/>
                  <a:pt x="25" y="289"/>
                </a:cubicBezTo>
                <a:cubicBezTo>
                  <a:pt x="25" y="289"/>
                  <a:pt x="24" y="289"/>
                  <a:pt x="24" y="289"/>
                </a:cubicBezTo>
                <a:cubicBezTo>
                  <a:pt x="24" y="289"/>
                  <a:pt x="24" y="289"/>
                  <a:pt x="24" y="289"/>
                </a:cubicBezTo>
                <a:cubicBezTo>
                  <a:pt x="26" y="291"/>
                  <a:pt x="26" y="291"/>
                  <a:pt x="26" y="291"/>
                </a:cubicBezTo>
                <a:cubicBezTo>
                  <a:pt x="26" y="290"/>
                  <a:pt x="26" y="290"/>
                  <a:pt x="26" y="290"/>
                </a:cubicBezTo>
                <a:cubicBezTo>
                  <a:pt x="26" y="291"/>
                  <a:pt x="26" y="292"/>
                  <a:pt x="27" y="292"/>
                </a:cubicBezTo>
                <a:cubicBezTo>
                  <a:pt x="27" y="292"/>
                  <a:pt x="28" y="292"/>
                  <a:pt x="28" y="291"/>
                </a:cubicBezTo>
                <a:cubicBezTo>
                  <a:pt x="29" y="291"/>
                  <a:pt x="29" y="291"/>
                  <a:pt x="30" y="291"/>
                </a:cubicBezTo>
                <a:cubicBezTo>
                  <a:pt x="30" y="291"/>
                  <a:pt x="31" y="291"/>
                  <a:pt x="31" y="292"/>
                </a:cubicBezTo>
                <a:cubicBezTo>
                  <a:pt x="32" y="293"/>
                  <a:pt x="31" y="293"/>
                  <a:pt x="31" y="293"/>
                </a:cubicBezTo>
                <a:cubicBezTo>
                  <a:pt x="31" y="293"/>
                  <a:pt x="31" y="293"/>
                  <a:pt x="31" y="293"/>
                </a:cubicBezTo>
                <a:cubicBezTo>
                  <a:pt x="32" y="294"/>
                  <a:pt x="32" y="294"/>
                  <a:pt x="32" y="294"/>
                </a:cubicBezTo>
                <a:cubicBezTo>
                  <a:pt x="28" y="296"/>
                  <a:pt x="28" y="296"/>
                  <a:pt x="28" y="296"/>
                </a:cubicBezTo>
                <a:cubicBezTo>
                  <a:pt x="31" y="298"/>
                  <a:pt x="28" y="302"/>
                  <a:pt x="33" y="302"/>
                </a:cubicBezTo>
                <a:cubicBezTo>
                  <a:pt x="33" y="303"/>
                  <a:pt x="32" y="303"/>
                  <a:pt x="31" y="303"/>
                </a:cubicBezTo>
                <a:cubicBezTo>
                  <a:pt x="33" y="305"/>
                  <a:pt x="33" y="305"/>
                  <a:pt x="33" y="305"/>
                </a:cubicBezTo>
                <a:cubicBezTo>
                  <a:pt x="33" y="305"/>
                  <a:pt x="32" y="305"/>
                  <a:pt x="32" y="305"/>
                </a:cubicBezTo>
                <a:cubicBezTo>
                  <a:pt x="32" y="305"/>
                  <a:pt x="31" y="305"/>
                  <a:pt x="31" y="305"/>
                </a:cubicBezTo>
                <a:cubicBezTo>
                  <a:pt x="31" y="305"/>
                  <a:pt x="31" y="305"/>
                  <a:pt x="30" y="305"/>
                </a:cubicBezTo>
                <a:cubicBezTo>
                  <a:pt x="30" y="305"/>
                  <a:pt x="30" y="305"/>
                  <a:pt x="30" y="305"/>
                </a:cubicBezTo>
                <a:cubicBezTo>
                  <a:pt x="31" y="306"/>
                  <a:pt x="31" y="306"/>
                  <a:pt x="31" y="306"/>
                </a:cubicBezTo>
                <a:cubicBezTo>
                  <a:pt x="30" y="307"/>
                  <a:pt x="30" y="307"/>
                  <a:pt x="30" y="307"/>
                </a:cubicBezTo>
                <a:cubicBezTo>
                  <a:pt x="28" y="309"/>
                  <a:pt x="26" y="310"/>
                  <a:pt x="23" y="310"/>
                </a:cubicBezTo>
                <a:cubicBezTo>
                  <a:pt x="23" y="310"/>
                  <a:pt x="23" y="310"/>
                  <a:pt x="22" y="310"/>
                </a:cubicBezTo>
                <a:cubicBezTo>
                  <a:pt x="23" y="313"/>
                  <a:pt x="23" y="313"/>
                  <a:pt x="23" y="313"/>
                </a:cubicBezTo>
                <a:cubicBezTo>
                  <a:pt x="24" y="312"/>
                  <a:pt x="24" y="312"/>
                  <a:pt x="24" y="312"/>
                </a:cubicBezTo>
                <a:cubicBezTo>
                  <a:pt x="24" y="312"/>
                  <a:pt x="26" y="312"/>
                  <a:pt x="27" y="313"/>
                </a:cubicBezTo>
                <a:cubicBezTo>
                  <a:pt x="26" y="314"/>
                  <a:pt x="26" y="314"/>
                  <a:pt x="26" y="314"/>
                </a:cubicBezTo>
                <a:cubicBezTo>
                  <a:pt x="29" y="315"/>
                  <a:pt x="29" y="315"/>
                  <a:pt x="29" y="315"/>
                </a:cubicBezTo>
                <a:cubicBezTo>
                  <a:pt x="29" y="316"/>
                  <a:pt x="28" y="315"/>
                  <a:pt x="27" y="316"/>
                </a:cubicBezTo>
                <a:cubicBezTo>
                  <a:pt x="27" y="317"/>
                  <a:pt x="27" y="317"/>
                  <a:pt x="27" y="317"/>
                </a:cubicBezTo>
                <a:cubicBezTo>
                  <a:pt x="29" y="317"/>
                  <a:pt x="29" y="317"/>
                  <a:pt x="29" y="317"/>
                </a:cubicBezTo>
                <a:cubicBezTo>
                  <a:pt x="29" y="319"/>
                  <a:pt x="30" y="319"/>
                  <a:pt x="31" y="319"/>
                </a:cubicBezTo>
                <a:cubicBezTo>
                  <a:pt x="31" y="319"/>
                  <a:pt x="31" y="319"/>
                  <a:pt x="31" y="319"/>
                </a:cubicBezTo>
                <a:cubicBezTo>
                  <a:pt x="31" y="319"/>
                  <a:pt x="31" y="319"/>
                  <a:pt x="32" y="319"/>
                </a:cubicBezTo>
                <a:cubicBezTo>
                  <a:pt x="33" y="319"/>
                  <a:pt x="34" y="319"/>
                  <a:pt x="33" y="322"/>
                </a:cubicBezTo>
                <a:cubicBezTo>
                  <a:pt x="34" y="323"/>
                  <a:pt x="35" y="323"/>
                  <a:pt x="36" y="323"/>
                </a:cubicBezTo>
                <a:cubicBezTo>
                  <a:pt x="37" y="323"/>
                  <a:pt x="38" y="323"/>
                  <a:pt x="38" y="323"/>
                </a:cubicBezTo>
                <a:cubicBezTo>
                  <a:pt x="39" y="323"/>
                  <a:pt x="40" y="323"/>
                  <a:pt x="40" y="323"/>
                </a:cubicBezTo>
                <a:cubicBezTo>
                  <a:pt x="41" y="323"/>
                  <a:pt x="42" y="323"/>
                  <a:pt x="43" y="323"/>
                </a:cubicBezTo>
                <a:cubicBezTo>
                  <a:pt x="43" y="325"/>
                  <a:pt x="41" y="323"/>
                  <a:pt x="41" y="325"/>
                </a:cubicBezTo>
                <a:cubicBezTo>
                  <a:pt x="41" y="325"/>
                  <a:pt x="41" y="325"/>
                  <a:pt x="41" y="325"/>
                </a:cubicBezTo>
                <a:cubicBezTo>
                  <a:pt x="46" y="325"/>
                  <a:pt x="47" y="330"/>
                  <a:pt x="51" y="331"/>
                </a:cubicBezTo>
                <a:cubicBezTo>
                  <a:pt x="51" y="332"/>
                  <a:pt x="51" y="332"/>
                  <a:pt x="50" y="332"/>
                </a:cubicBezTo>
                <a:cubicBezTo>
                  <a:pt x="50" y="332"/>
                  <a:pt x="50" y="332"/>
                  <a:pt x="50" y="332"/>
                </a:cubicBezTo>
                <a:cubicBezTo>
                  <a:pt x="50" y="332"/>
                  <a:pt x="50" y="332"/>
                  <a:pt x="50" y="332"/>
                </a:cubicBezTo>
                <a:cubicBezTo>
                  <a:pt x="49" y="332"/>
                  <a:pt x="49" y="332"/>
                  <a:pt x="50" y="333"/>
                </a:cubicBezTo>
                <a:cubicBezTo>
                  <a:pt x="49" y="334"/>
                  <a:pt x="48" y="334"/>
                  <a:pt x="47" y="334"/>
                </a:cubicBezTo>
                <a:cubicBezTo>
                  <a:pt x="48" y="336"/>
                  <a:pt x="48" y="336"/>
                  <a:pt x="48" y="336"/>
                </a:cubicBezTo>
                <a:cubicBezTo>
                  <a:pt x="47" y="337"/>
                  <a:pt x="47" y="337"/>
                  <a:pt x="47" y="337"/>
                </a:cubicBezTo>
                <a:cubicBezTo>
                  <a:pt x="46" y="336"/>
                  <a:pt x="46" y="336"/>
                  <a:pt x="45" y="336"/>
                </a:cubicBezTo>
                <a:cubicBezTo>
                  <a:pt x="44" y="336"/>
                  <a:pt x="43" y="337"/>
                  <a:pt x="42" y="337"/>
                </a:cubicBezTo>
                <a:cubicBezTo>
                  <a:pt x="41" y="338"/>
                  <a:pt x="40" y="339"/>
                  <a:pt x="38" y="339"/>
                </a:cubicBezTo>
                <a:cubicBezTo>
                  <a:pt x="38" y="339"/>
                  <a:pt x="38" y="339"/>
                  <a:pt x="38" y="339"/>
                </a:cubicBezTo>
                <a:cubicBezTo>
                  <a:pt x="38" y="341"/>
                  <a:pt x="41" y="341"/>
                  <a:pt x="39" y="342"/>
                </a:cubicBezTo>
                <a:cubicBezTo>
                  <a:pt x="40" y="342"/>
                  <a:pt x="40" y="342"/>
                  <a:pt x="40" y="342"/>
                </a:cubicBezTo>
                <a:cubicBezTo>
                  <a:pt x="39" y="346"/>
                  <a:pt x="39" y="346"/>
                  <a:pt x="39" y="346"/>
                </a:cubicBezTo>
                <a:cubicBezTo>
                  <a:pt x="37" y="346"/>
                  <a:pt x="37" y="346"/>
                  <a:pt x="37" y="346"/>
                </a:cubicBezTo>
                <a:cubicBezTo>
                  <a:pt x="37" y="346"/>
                  <a:pt x="37" y="347"/>
                  <a:pt x="36" y="347"/>
                </a:cubicBezTo>
                <a:cubicBezTo>
                  <a:pt x="36" y="347"/>
                  <a:pt x="35" y="346"/>
                  <a:pt x="34" y="346"/>
                </a:cubicBezTo>
                <a:cubicBezTo>
                  <a:pt x="34" y="346"/>
                  <a:pt x="33" y="346"/>
                  <a:pt x="33" y="346"/>
                </a:cubicBezTo>
                <a:cubicBezTo>
                  <a:pt x="32" y="346"/>
                  <a:pt x="32" y="346"/>
                  <a:pt x="32" y="346"/>
                </a:cubicBezTo>
                <a:cubicBezTo>
                  <a:pt x="32" y="347"/>
                  <a:pt x="32" y="347"/>
                  <a:pt x="32" y="347"/>
                </a:cubicBezTo>
                <a:cubicBezTo>
                  <a:pt x="34" y="351"/>
                  <a:pt x="27" y="351"/>
                  <a:pt x="26" y="351"/>
                </a:cubicBezTo>
                <a:cubicBezTo>
                  <a:pt x="26" y="353"/>
                  <a:pt x="26" y="353"/>
                  <a:pt x="26" y="353"/>
                </a:cubicBezTo>
                <a:cubicBezTo>
                  <a:pt x="26" y="353"/>
                  <a:pt x="25" y="353"/>
                  <a:pt x="25" y="353"/>
                </a:cubicBezTo>
                <a:cubicBezTo>
                  <a:pt x="24" y="353"/>
                  <a:pt x="22" y="353"/>
                  <a:pt x="22" y="351"/>
                </a:cubicBezTo>
                <a:cubicBezTo>
                  <a:pt x="20" y="352"/>
                  <a:pt x="20" y="352"/>
                  <a:pt x="20" y="352"/>
                </a:cubicBezTo>
                <a:cubicBezTo>
                  <a:pt x="21" y="353"/>
                  <a:pt x="21" y="353"/>
                  <a:pt x="21" y="353"/>
                </a:cubicBezTo>
                <a:cubicBezTo>
                  <a:pt x="20" y="354"/>
                  <a:pt x="21" y="356"/>
                  <a:pt x="20" y="356"/>
                </a:cubicBezTo>
                <a:cubicBezTo>
                  <a:pt x="20" y="356"/>
                  <a:pt x="20" y="356"/>
                  <a:pt x="19" y="356"/>
                </a:cubicBezTo>
                <a:cubicBezTo>
                  <a:pt x="23" y="357"/>
                  <a:pt x="22" y="359"/>
                  <a:pt x="22" y="363"/>
                </a:cubicBezTo>
                <a:cubicBezTo>
                  <a:pt x="24" y="362"/>
                  <a:pt x="24" y="362"/>
                  <a:pt x="24" y="362"/>
                </a:cubicBezTo>
                <a:cubicBezTo>
                  <a:pt x="25" y="363"/>
                  <a:pt x="26" y="364"/>
                  <a:pt x="26" y="365"/>
                </a:cubicBezTo>
                <a:cubicBezTo>
                  <a:pt x="26" y="365"/>
                  <a:pt x="26" y="365"/>
                  <a:pt x="25" y="365"/>
                </a:cubicBezTo>
                <a:cubicBezTo>
                  <a:pt x="25" y="365"/>
                  <a:pt x="24" y="366"/>
                  <a:pt x="24" y="366"/>
                </a:cubicBezTo>
                <a:cubicBezTo>
                  <a:pt x="24" y="366"/>
                  <a:pt x="23" y="367"/>
                  <a:pt x="23" y="367"/>
                </a:cubicBezTo>
                <a:cubicBezTo>
                  <a:pt x="23" y="367"/>
                  <a:pt x="22" y="367"/>
                  <a:pt x="22" y="367"/>
                </a:cubicBezTo>
                <a:cubicBezTo>
                  <a:pt x="30" y="372"/>
                  <a:pt x="16" y="368"/>
                  <a:pt x="19" y="372"/>
                </a:cubicBezTo>
                <a:cubicBezTo>
                  <a:pt x="19" y="373"/>
                  <a:pt x="18" y="373"/>
                  <a:pt x="17" y="374"/>
                </a:cubicBezTo>
                <a:cubicBezTo>
                  <a:pt x="18" y="374"/>
                  <a:pt x="18" y="374"/>
                  <a:pt x="18" y="374"/>
                </a:cubicBezTo>
                <a:cubicBezTo>
                  <a:pt x="19" y="375"/>
                  <a:pt x="19" y="375"/>
                  <a:pt x="19" y="375"/>
                </a:cubicBezTo>
                <a:cubicBezTo>
                  <a:pt x="21" y="375"/>
                  <a:pt x="21" y="375"/>
                  <a:pt x="21" y="375"/>
                </a:cubicBezTo>
                <a:cubicBezTo>
                  <a:pt x="21" y="375"/>
                  <a:pt x="22" y="376"/>
                  <a:pt x="22" y="377"/>
                </a:cubicBezTo>
                <a:cubicBezTo>
                  <a:pt x="20" y="377"/>
                  <a:pt x="20" y="377"/>
                  <a:pt x="20" y="377"/>
                </a:cubicBezTo>
                <a:cubicBezTo>
                  <a:pt x="21" y="378"/>
                  <a:pt x="19" y="379"/>
                  <a:pt x="19" y="379"/>
                </a:cubicBezTo>
                <a:cubicBezTo>
                  <a:pt x="19" y="379"/>
                  <a:pt x="19" y="379"/>
                  <a:pt x="19" y="379"/>
                </a:cubicBezTo>
                <a:cubicBezTo>
                  <a:pt x="20" y="379"/>
                  <a:pt x="20" y="380"/>
                  <a:pt x="20" y="380"/>
                </a:cubicBezTo>
                <a:cubicBezTo>
                  <a:pt x="20" y="381"/>
                  <a:pt x="20" y="382"/>
                  <a:pt x="20" y="382"/>
                </a:cubicBezTo>
                <a:cubicBezTo>
                  <a:pt x="21" y="382"/>
                  <a:pt x="21" y="382"/>
                  <a:pt x="21" y="382"/>
                </a:cubicBezTo>
                <a:cubicBezTo>
                  <a:pt x="21" y="381"/>
                  <a:pt x="22" y="381"/>
                  <a:pt x="22" y="381"/>
                </a:cubicBezTo>
                <a:cubicBezTo>
                  <a:pt x="22" y="381"/>
                  <a:pt x="23" y="381"/>
                  <a:pt x="23" y="381"/>
                </a:cubicBezTo>
                <a:cubicBezTo>
                  <a:pt x="24" y="381"/>
                  <a:pt x="24" y="382"/>
                  <a:pt x="24" y="382"/>
                </a:cubicBezTo>
                <a:cubicBezTo>
                  <a:pt x="23" y="382"/>
                  <a:pt x="23" y="382"/>
                  <a:pt x="23" y="382"/>
                </a:cubicBezTo>
                <a:cubicBezTo>
                  <a:pt x="21" y="382"/>
                  <a:pt x="19" y="384"/>
                  <a:pt x="18" y="387"/>
                </a:cubicBezTo>
                <a:cubicBezTo>
                  <a:pt x="20" y="385"/>
                  <a:pt x="20" y="385"/>
                  <a:pt x="20" y="385"/>
                </a:cubicBezTo>
                <a:cubicBezTo>
                  <a:pt x="21" y="388"/>
                  <a:pt x="16" y="389"/>
                  <a:pt x="16" y="389"/>
                </a:cubicBezTo>
                <a:cubicBezTo>
                  <a:pt x="17" y="389"/>
                  <a:pt x="18" y="389"/>
                  <a:pt x="18" y="390"/>
                </a:cubicBezTo>
                <a:cubicBezTo>
                  <a:pt x="18" y="390"/>
                  <a:pt x="18" y="391"/>
                  <a:pt x="17" y="391"/>
                </a:cubicBezTo>
                <a:cubicBezTo>
                  <a:pt x="17" y="391"/>
                  <a:pt x="17" y="391"/>
                  <a:pt x="17" y="391"/>
                </a:cubicBezTo>
                <a:cubicBezTo>
                  <a:pt x="17" y="391"/>
                  <a:pt x="17" y="391"/>
                  <a:pt x="16" y="391"/>
                </a:cubicBezTo>
                <a:cubicBezTo>
                  <a:pt x="15" y="391"/>
                  <a:pt x="15" y="393"/>
                  <a:pt x="14" y="393"/>
                </a:cubicBezTo>
                <a:cubicBezTo>
                  <a:pt x="14" y="393"/>
                  <a:pt x="13" y="393"/>
                  <a:pt x="13" y="393"/>
                </a:cubicBezTo>
                <a:cubicBezTo>
                  <a:pt x="8" y="393"/>
                  <a:pt x="14" y="395"/>
                  <a:pt x="9" y="398"/>
                </a:cubicBezTo>
                <a:cubicBezTo>
                  <a:pt x="12" y="399"/>
                  <a:pt x="13" y="401"/>
                  <a:pt x="12" y="403"/>
                </a:cubicBezTo>
                <a:cubicBezTo>
                  <a:pt x="12" y="403"/>
                  <a:pt x="12" y="403"/>
                  <a:pt x="12" y="403"/>
                </a:cubicBezTo>
                <a:cubicBezTo>
                  <a:pt x="11" y="405"/>
                  <a:pt x="11" y="405"/>
                  <a:pt x="11" y="405"/>
                </a:cubicBezTo>
                <a:cubicBezTo>
                  <a:pt x="11" y="405"/>
                  <a:pt x="10" y="405"/>
                  <a:pt x="10" y="405"/>
                </a:cubicBezTo>
                <a:cubicBezTo>
                  <a:pt x="9" y="405"/>
                  <a:pt x="9" y="404"/>
                  <a:pt x="8" y="403"/>
                </a:cubicBezTo>
                <a:cubicBezTo>
                  <a:pt x="8" y="404"/>
                  <a:pt x="7" y="406"/>
                  <a:pt x="6" y="406"/>
                </a:cubicBezTo>
                <a:cubicBezTo>
                  <a:pt x="6" y="406"/>
                  <a:pt x="6" y="406"/>
                  <a:pt x="5" y="406"/>
                </a:cubicBezTo>
                <a:cubicBezTo>
                  <a:pt x="6" y="407"/>
                  <a:pt x="11" y="407"/>
                  <a:pt x="11" y="410"/>
                </a:cubicBezTo>
                <a:cubicBezTo>
                  <a:pt x="12" y="410"/>
                  <a:pt x="12" y="410"/>
                  <a:pt x="12" y="410"/>
                </a:cubicBezTo>
                <a:cubicBezTo>
                  <a:pt x="13" y="410"/>
                  <a:pt x="13" y="410"/>
                  <a:pt x="13" y="410"/>
                </a:cubicBezTo>
                <a:cubicBezTo>
                  <a:pt x="13" y="412"/>
                  <a:pt x="11" y="412"/>
                  <a:pt x="10" y="412"/>
                </a:cubicBezTo>
                <a:cubicBezTo>
                  <a:pt x="10" y="412"/>
                  <a:pt x="10" y="412"/>
                  <a:pt x="10" y="412"/>
                </a:cubicBezTo>
                <a:cubicBezTo>
                  <a:pt x="10" y="412"/>
                  <a:pt x="10" y="412"/>
                  <a:pt x="10" y="412"/>
                </a:cubicBezTo>
                <a:cubicBezTo>
                  <a:pt x="9" y="412"/>
                  <a:pt x="9" y="412"/>
                  <a:pt x="9" y="412"/>
                </a:cubicBezTo>
                <a:cubicBezTo>
                  <a:pt x="8" y="413"/>
                  <a:pt x="9" y="414"/>
                  <a:pt x="9" y="414"/>
                </a:cubicBezTo>
                <a:cubicBezTo>
                  <a:pt x="5" y="414"/>
                  <a:pt x="5" y="414"/>
                  <a:pt x="5" y="414"/>
                </a:cubicBezTo>
                <a:cubicBezTo>
                  <a:pt x="3" y="415"/>
                  <a:pt x="6" y="416"/>
                  <a:pt x="7" y="417"/>
                </a:cubicBezTo>
                <a:cubicBezTo>
                  <a:pt x="8" y="417"/>
                  <a:pt x="8" y="417"/>
                  <a:pt x="8" y="417"/>
                </a:cubicBezTo>
                <a:cubicBezTo>
                  <a:pt x="11" y="417"/>
                  <a:pt x="12" y="419"/>
                  <a:pt x="15" y="421"/>
                </a:cubicBezTo>
                <a:cubicBezTo>
                  <a:pt x="16" y="423"/>
                  <a:pt x="14" y="423"/>
                  <a:pt x="13" y="424"/>
                </a:cubicBezTo>
                <a:cubicBezTo>
                  <a:pt x="13" y="424"/>
                  <a:pt x="14" y="424"/>
                  <a:pt x="14" y="424"/>
                </a:cubicBezTo>
                <a:cubicBezTo>
                  <a:pt x="16" y="424"/>
                  <a:pt x="18" y="425"/>
                  <a:pt x="18" y="427"/>
                </a:cubicBezTo>
                <a:cubicBezTo>
                  <a:pt x="17" y="427"/>
                  <a:pt x="17" y="427"/>
                  <a:pt x="17" y="427"/>
                </a:cubicBezTo>
                <a:cubicBezTo>
                  <a:pt x="17" y="426"/>
                  <a:pt x="17" y="426"/>
                  <a:pt x="16" y="426"/>
                </a:cubicBezTo>
                <a:cubicBezTo>
                  <a:pt x="16" y="426"/>
                  <a:pt x="16" y="426"/>
                  <a:pt x="16" y="426"/>
                </a:cubicBezTo>
                <a:cubicBezTo>
                  <a:pt x="15" y="426"/>
                  <a:pt x="15" y="426"/>
                  <a:pt x="15" y="426"/>
                </a:cubicBezTo>
                <a:cubicBezTo>
                  <a:pt x="18" y="427"/>
                  <a:pt x="17" y="429"/>
                  <a:pt x="19" y="431"/>
                </a:cubicBezTo>
                <a:cubicBezTo>
                  <a:pt x="19" y="431"/>
                  <a:pt x="19" y="431"/>
                  <a:pt x="19" y="431"/>
                </a:cubicBezTo>
                <a:cubicBezTo>
                  <a:pt x="17" y="431"/>
                  <a:pt x="16" y="429"/>
                  <a:pt x="15" y="429"/>
                </a:cubicBezTo>
                <a:cubicBezTo>
                  <a:pt x="16" y="431"/>
                  <a:pt x="16" y="430"/>
                  <a:pt x="17" y="432"/>
                </a:cubicBezTo>
                <a:cubicBezTo>
                  <a:pt x="18" y="436"/>
                  <a:pt x="13" y="432"/>
                  <a:pt x="13" y="436"/>
                </a:cubicBezTo>
                <a:cubicBezTo>
                  <a:pt x="12" y="435"/>
                  <a:pt x="12" y="435"/>
                  <a:pt x="12" y="435"/>
                </a:cubicBezTo>
                <a:cubicBezTo>
                  <a:pt x="11" y="437"/>
                  <a:pt x="7" y="435"/>
                  <a:pt x="7" y="439"/>
                </a:cubicBezTo>
                <a:cubicBezTo>
                  <a:pt x="8" y="439"/>
                  <a:pt x="8" y="439"/>
                  <a:pt x="8" y="439"/>
                </a:cubicBezTo>
                <a:cubicBezTo>
                  <a:pt x="7" y="441"/>
                  <a:pt x="7" y="441"/>
                  <a:pt x="7" y="441"/>
                </a:cubicBezTo>
                <a:cubicBezTo>
                  <a:pt x="7" y="441"/>
                  <a:pt x="7" y="441"/>
                  <a:pt x="7" y="441"/>
                </a:cubicBezTo>
                <a:cubicBezTo>
                  <a:pt x="8" y="441"/>
                  <a:pt x="8" y="441"/>
                  <a:pt x="9" y="441"/>
                </a:cubicBezTo>
                <a:cubicBezTo>
                  <a:pt x="9" y="441"/>
                  <a:pt x="10" y="441"/>
                  <a:pt x="10" y="441"/>
                </a:cubicBezTo>
                <a:cubicBezTo>
                  <a:pt x="11" y="441"/>
                  <a:pt x="11" y="441"/>
                  <a:pt x="11" y="442"/>
                </a:cubicBezTo>
                <a:cubicBezTo>
                  <a:pt x="13" y="441"/>
                  <a:pt x="11" y="441"/>
                  <a:pt x="13" y="440"/>
                </a:cubicBezTo>
                <a:cubicBezTo>
                  <a:pt x="14" y="442"/>
                  <a:pt x="15" y="445"/>
                  <a:pt x="14" y="447"/>
                </a:cubicBezTo>
                <a:cubicBezTo>
                  <a:pt x="16" y="447"/>
                  <a:pt x="16" y="447"/>
                  <a:pt x="16" y="447"/>
                </a:cubicBezTo>
                <a:cubicBezTo>
                  <a:pt x="16" y="447"/>
                  <a:pt x="16" y="447"/>
                  <a:pt x="16" y="447"/>
                </a:cubicBezTo>
                <a:cubicBezTo>
                  <a:pt x="18" y="448"/>
                  <a:pt x="18" y="448"/>
                  <a:pt x="18" y="448"/>
                </a:cubicBezTo>
                <a:cubicBezTo>
                  <a:pt x="19" y="449"/>
                  <a:pt x="19" y="451"/>
                  <a:pt x="19" y="452"/>
                </a:cubicBezTo>
                <a:cubicBezTo>
                  <a:pt x="18" y="451"/>
                  <a:pt x="17" y="451"/>
                  <a:pt x="16" y="451"/>
                </a:cubicBezTo>
                <a:cubicBezTo>
                  <a:pt x="16" y="451"/>
                  <a:pt x="15" y="451"/>
                  <a:pt x="15" y="451"/>
                </a:cubicBezTo>
                <a:cubicBezTo>
                  <a:pt x="15" y="452"/>
                  <a:pt x="15" y="452"/>
                  <a:pt x="15" y="452"/>
                </a:cubicBezTo>
                <a:cubicBezTo>
                  <a:pt x="12" y="453"/>
                  <a:pt x="12" y="453"/>
                  <a:pt x="12" y="453"/>
                </a:cubicBezTo>
                <a:cubicBezTo>
                  <a:pt x="12" y="454"/>
                  <a:pt x="12" y="454"/>
                  <a:pt x="12" y="454"/>
                </a:cubicBezTo>
                <a:cubicBezTo>
                  <a:pt x="9" y="454"/>
                  <a:pt x="9" y="454"/>
                  <a:pt x="9" y="454"/>
                </a:cubicBezTo>
                <a:cubicBezTo>
                  <a:pt x="9" y="454"/>
                  <a:pt x="10" y="454"/>
                  <a:pt x="11" y="455"/>
                </a:cubicBezTo>
                <a:cubicBezTo>
                  <a:pt x="10" y="456"/>
                  <a:pt x="10" y="456"/>
                  <a:pt x="10" y="456"/>
                </a:cubicBezTo>
                <a:cubicBezTo>
                  <a:pt x="10" y="456"/>
                  <a:pt x="10" y="456"/>
                  <a:pt x="9" y="456"/>
                </a:cubicBezTo>
                <a:cubicBezTo>
                  <a:pt x="9" y="456"/>
                  <a:pt x="9" y="455"/>
                  <a:pt x="8" y="455"/>
                </a:cubicBezTo>
                <a:cubicBezTo>
                  <a:pt x="8" y="455"/>
                  <a:pt x="8" y="455"/>
                  <a:pt x="8" y="456"/>
                </a:cubicBezTo>
                <a:cubicBezTo>
                  <a:pt x="8" y="457"/>
                  <a:pt x="9" y="457"/>
                  <a:pt x="9" y="457"/>
                </a:cubicBezTo>
                <a:cubicBezTo>
                  <a:pt x="10" y="457"/>
                  <a:pt x="10" y="457"/>
                  <a:pt x="11" y="457"/>
                </a:cubicBezTo>
                <a:cubicBezTo>
                  <a:pt x="11" y="457"/>
                  <a:pt x="11" y="457"/>
                  <a:pt x="12" y="457"/>
                </a:cubicBezTo>
                <a:cubicBezTo>
                  <a:pt x="12" y="457"/>
                  <a:pt x="13" y="457"/>
                  <a:pt x="13" y="458"/>
                </a:cubicBezTo>
                <a:cubicBezTo>
                  <a:pt x="12" y="459"/>
                  <a:pt x="11" y="459"/>
                  <a:pt x="10" y="459"/>
                </a:cubicBezTo>
                <a:cubicBezTo>
                  <a:pt x="9" y="459"/>
                  <a:pt x="9" y="459"/>
                  <a:pt x="8" y="459"/>
                </a:cubicBezTo>
                <a:cubicBezTo>
                  <a:pt x="8" y="459"/>
                  <a:pt x="8" y="459"/>
                  <a:pt x="8" y="459"/>
                </a:cubicBezTo>
                <a:cubicBezTo>
                  <a:pt x="8" y="459"/>
                  <a:pt x="8" y="459"/>
                  <a:pt x="7" y="459"/>
                </a:cubicBezTo>
                <a:cubicBezTo>
                  <a:pt x="11" y="461"/>
                  <a:pt x="11" y="461"/>
                  <a:pt x="11" y="461"/>
                </a:cubicBezTo>
                <a:cubicBezTo>
                  <a:pt x="9" y="462"/>
                  <a:pt x="7" y="461"/>
                  <a:pt x="7" y="463"/>
                </a:cubicBezTo>
                <a:cubicBezTo>
                  <a:pt x="9" y="464"/>
                  <a:pt x="10" y="464"/>
                  <a:pt x="11" y="466"/>
                </a:cubicBezTo>
                <a:cubicBezTo>
                  <a:pt x="11" y="468"/>
                  <a:pt x="10" y="469"/>
                  <a:pt x="9" y="469"/>
                </a:cubicBezTo>
                <a:cubicBezTo>
                  <a:pt x="8" y="469"/>
                  <a:pt x="7" y="469"/>
                  <a:pt x="6" y="469"/>
                </a:cubicBezTo>
                <a:cubicBezTo>
                  <a:pt x="5" y="468"/>
                  <a:pt x="4" y="468"/>
                  <a:pt x="4" y="468"/>
                </a:cubicBezTo>
                <a:cubicBezTo>
                  <a:pt x="3" y="468"/>
                  <a:pt x="3" y="468"/>
                  <a:pt x="3" y="469"/>
                </a:cubicBezTo>
                <a:cubicBezTo>
                  <a:pt x="3" y="470"/>
                  <a:pt x="2" y="471"/>
                  <a:pt x="1" y="471"/>
                </a:cubicBezTo>
                <a:cubicBezTo>
                  <a:pt x="0" y="471"/>
                  <a:pt x="0" y="471"/>
                  <a:pt x="0" y="471"/>
                </a:cubicBezTo>
                <a:cubicBezTo>
                  <a:pt x="2" y="473"/>
                  <a:pt x="5" y="474"/>
                  <a:pt x="4" y="476"/>
                </a:cubicBezTo>
                <a:cubicBezTo>
                  <a:pt x="4" y="476"/>
                  <a:pt x="5" y="477"/>
                  <a:pt x="5" y="477"/>
                </a:cubicBezTo>
                <a:cubicBezTo>
                  <a:pt x="6" y="477"/>
                  <a:pt x="6" y="476"/>
                  <a:pt x="7" y="476"/>
                </a:cubicBezTo>
                <a:cubicBezTo>
                  <a:pt x="7" y="476"/>
                  <a:pt x="8" y="476"/>
                  <a:pt x="8" y="476"/>
                </a:cubicBezTo>
                <a:cubicBezTo>
                  <a:pt x="9" y="476"/>
                  <a:pt x="9" y="477"/>
                  <a:pt x="9" y="478"/>
                </a:cubicBezTo>
                <a:cubicBezTo>
                  <a:pt x="5" y="479"/>
                  <a:pt x="5" y="479"/>
                  <a:pt x="5" y="479"/>
                </a:cubicBezTo>
                <a:cubicBezTo>
                  <a:pt x="7" y="480"/>
                  <a:pt x="7" y="482"/>
                  <a:pt x="5" y="484"/>
                </a:cubicBezTo>
                <a:cubicBezTo>
                  <a:pt x="5" y="484"/>
                  <a:pt x="9" y="485"/>
                  <a:pt x="7" y="486"/>
                </a:cubicBezTo>
                <a:cubicBezTo>
                  <a:pt x="8" y="486"/>
                  <a:pt x="9" y="486"/>
                  <a:pt x="10" y="487"/>
                </a:cubicBezTo>
                <a:cubicBezTo>
                  <a:pt x="9" y="490"/>
                  <a:pt x="12" y="489"/>
                  <a:pt x="14" y="491"/>
                </a:cubicBezTo>
                <a:cubicBezTo>
                  <a:pt x="10" y="494"/>
                  <a:pt x="10" y="494"/>
                  <a:pt x="10" y="494"/>
                </a:cubicBezTo>
                <a:cubicBezTo>
                  <a:pt x="9" y="497"/>
                  <a:pt x="9" y="497"/>
                  <a:pt x="9" y="497"/>
                </a:cubicBezTo>
                <a:cubicBezTo>
                  <a:pt x="10" y="497"/>
                  <a:pt x="10" y="497"/>
                  <a:pt x="10" y="497"/>
                </a:cubicBezTo>
                <a:cubicBezTo>
                  <a:pt x="11" y="498"/>
                  <a:pt x="11" y="498"/>
                  <a:pt x="11" y="498"/>
                </a:cubicBezTo>
                <a:cubicBezTo>
                  <a:pt x="11" y="498"/>
                  <a:pt x="11" y="498"/>
                  <a:pt x="11" y="498"/>
                </a:cubicBezTo>
                <a:cubicBezTo>
                  <a:pt x="12" y="498"/>
                  <a:pt x="12" y="497"/>
                  <a:pt x="13" y="497"/>
                </a:cubicBezTo>
                <a:cubicBezTo>
                  <a:pt x="14" y="497"/>
                  <a:pt x="13" y="500"/>
                  <a:pt x="14" y="500"/>
                </a:cubicBezTo>
                <a:cubicBezTo>
                  <a:pt x="15" y="500"/>
                  <a:pt x="15" y="500"/>
                  <a:pt x="15" y="500"/>
                </a:cubicBezTo>
                <a:cubicBezTo>
                  <a:pt x="17" y="500"/>
                  <a:pt x="17" y="501"/>
                  <a:pt x="18" y="502"/>
                </a:cubicBezTo>
                <a:cubicBezTo>
                  <a:pt x="18" y="502"/>
                  <a:pt x="19" y="503"/>
                  <a:pt x="20" y="503"/>
                </a:cubicBezTo>
                <a:cubicBezTo>
                  <a:pt x="21" y="503"/>
                  <a:pt x="21" y="503"/>
                  <a:pt x="22" y="503"/>
                </a:cubicBezTo>
                <a:cubicBezTo>
                  <a:pt x="18" y="505"/>
                  <a:pt x="22" y="507"/>
                  <a:pt x="22" y="509"/>
                </a:cubicBezTo>
                <a:cubicBezTo>
                  <a:pt x="22" y="509"/>
                  <a:pt x="22" y="509"/>
                  <a:pt x="22" y="509"/>
                </a:cubicBezTo>
                <a:cubicBezTo>
                  <a:pt x="22" y="509"/>
                  <a:pt x="22" y="510"/>
                  <a:pt x="21" y="510"/>
                </a:cubicBezTo>
                <a:cubicBezTo>
                  <a:pt x="21" y="510"/>
                  <a:pt x="21" y="510"/>
                  <a:pt x="21" y="510"/>
                </a:cubicBezTo>
                <a:cubicBezTo>
                  <a:pt x="21" y="510"/>
                  <a:pt x="21" y="510"/>
                  <a:pt x="21" y="510"/>
                </a:cubicBezTo>
                <a:cubicBezTo>
                  <a:pt x="20" y="513"/>
                  <a:pt x="20" y="514"/>
                  <a:pt x="23" y="516"/>
                </a:cubicBezTo>
                <a:cubicBezTo>
                  <a:pt x="19" y="516"/>
                  <a:pt x="19" y="516"/>
                  <a:pt x="19" y="516"/>
                </a:cubicBezTo>
                <a:cubicBezTo>
                  <a:pt x="20" y="518"/>
                  <a:pt x="22" y="517"/>
                  <a:pt x="21" y="519"/>
                </a:cubicBezTo>
                <a:cubicBezTo>
                  <a:pt x="21" y="519"/>
                  <a:pt x="21" y="519"/>
                  <a:pt x="21" y="519"/>
                </a:cubicBezTo>
                <a:cubicBezTo>
                  <a:pt x="21" y="519"/>
                  <a:pt x="21" y="519"/>
                  <a:pt x="20" y="519"/>
                </a:cubicBezTo>
                <a:cubicBezTo>
                  <a:pt x="20" y="519"/>
                  <a:pt x="20" y="519"/>
                  <a:pt x="20" y="519"/>
                </a:cubicBezTo>
                <a:cubicBezTo>
                  <a:pt x="19" y="519"/>
                  <a:pt x="19" y="519"/>
                  <a:pt x="19" y="518"/>
                </a:cubicBezTo>
                <a:cubicBezTo>
                  <a:pt x="20" y="518"/>
                  <a:pt x="20" y="518"/>
                  <a:pt x="20" y="518"/>
                </a:cubicBezTo>
                <a:cubicBezTo>
                  <a:pt x="17" y="518"/>
                  <a:pt x="17" y="518"/>
                  <a:pt x="17" y="518"/>
                </a:cubicBezTo>
                <a:cubicBezTo>
                  <a:pt x="16" y="519"/>
                  <a:pt x="19" y="520"/>
                  <a:pt x="17" y="522"/>
                </a:cubicBezTo>
                <a:cubicBezTo>
                  <a:pt x="17" y="522"/>
                  <a:pt x="17" y="522"/>
                  <a:pt x="17" y="522"/>
                </a:cubicBezTo>
                <a:cubicBezTo>
                  <a:pt x="17" y="522"/>
                  <a:pt x="17" y="522"/>
                  <a:pt x="18" y="522"/>
                </a:cubicBezTo>
                <a:cubicBezTo>
                  <a:pt x="18" y="522"/>
                  <a:pt x="18" y="522"/>
                  <a:pt x="18" y="522"/>
                </a:cubicBezTo>
                <a:cubicBezTo>
                  <a:pt x="18" y="522"/>
                  <a:pt x="18" y="522"/>
                  <a:pt x="19" y="522"/>
                </a:cubicBezTo>
                <a:cubicBezTo>
                  <a:pt x="24" y="528"/>
                  <a:pt x="11" y="525"/>
                  <a:pt x="18" y="530"/>
                </a:cubicBezTo>
                <a:cubicBezTo>
                  <a:pt x="15" y="530"/>
                  <a:pt x="15" y="530"/>
                  <a:pt x="15" y="530"/>
                </a:cubicBezTo>
                <a:cubicBezTo>
                  <a:pt x="15" y="532"/>
                  <a:pt x="14" y="532"/>
                  <a:pt x="13" y="532"/>
                </a:cubicBezTo>
                <a:cubicBezTo>
                  <a:pt x="13" y="532"/>
                  <a:pt x="13" y="532"/>
                  <a:pt x="13" y="532"/>
                </a:cubicBezTo>
                <a:cubicBezTo>
                  <a:pt x="13" y="532"/>
                  <a:pt x="13" y="532"/>
                  <a:pt x="13" y="532"/>
                </a:cubicBezTo>
                <a:cubicBezTo>
                  <a:pt x="12" y="532"/>
                  <a:pt x="11" y="532"/>
                  <a:pt x="12" y="534"/>
                </a:cubicBezTo>
                <a:cubicBezTo>
                  <a:pt x="14" y="533"/>
                  <a:pt x="14" y="533"/>
                  <a:pt x="14" y="533"/>
                </a:cubicBezTo>
                <a:cubicBezTo>
                  <a:pt x="17" y="533"/>
                  <a:pt x="15" y="536"/>
                  <a:pt x="17" y="536"/>
                </a:cubicBezTo>
                <a:cubicBezTo>
                  <a:pt x="17" y="536"/>
                  <a:pt x="17" y="536"/>
                  <a:pt x="18" y="536"/>
                </a:cubicBezTo>
                <a:cubicBezTo>
                  <a:pt x="17" y="535"/>
                  <a:pt x="19" y="534"/>
                  <a:pt x="18" y="533"/>
                </a:cubicBezTo>
                <a:cubicBezTo>
                  <a:pt x="18" y="533"/>
                  <a:pt x="19" y="532"/>
                  <a:pt x="19" y="532"/>
                </a:cubicBezTo>
                <a:cubicBezTo>
                  <a:pt x="19" y="532"/>
                  <a:pt x="20" y="532"/>
                  <a:pt x="20" y="533"/>
                </a:cubicBezTo>
                <a:cubicBezTo>
                  <a:pt x="23" y="534"/>
                  <a:pt x="22" y="536"/>
                  <a:pt x="21" y="537"/>
                </a:cubicBezTo>
                <a:cubicBezTo>
                  <a:pt x="21" y="537"/>
                  <a:pt x="21" y="537"/>
                  <a:pt x="21" y="537"/>
                </a:cubicBezTo>
                <a:cubicBezTo>
                  <a:pt x="20" y="537"/>
                  <a:pt x="20" y="536"/>
                  <a:pt x="20" y="536"/>
                </a:cubicBezTo>
                <a:cubicBezTo>
                  <a:pt x="20" y="537"/>
                  <a:pt x="21" y="537"/>
                  <a:pt x="20" y="538"/>
                </a:cubicBezTo>
                <a:cubicBezTo>
                  <a:pt x="25" y="538"/>
                  <a:pt x="25" y="538"/>
                  <a:pt x="25" y="538"/>
                </a:cubicBezTo>
                <a:cubicBezTo>
                  <a:pt x="25" y="544"/>
                  <a:pt x="25" y="544"/>
                  <a:pt x="25" y="544"/>
                </a:cubicBezTo>
                <a:cubicBezTo>
                  <a:pt x="24" y="544"/>
                  <a:pt x="24" y="544"/>
                  <a:pt x="24" y="544"/>
                </a:cubicBezTo>
                <a:cubicBezTo>
                  <a:pt x="22" y="544"/>
                  <a:pt x="24" y="548"/>
                  <a:pt x="23" y="548"/>
                </a:cubicBezTo>
                <a:cubicBezTo>
                  <a:pt x="23" y="548"/>
                  <a:pt x="23" y="548"/>
                  <a:pt x="23" y="548"/>
                </a:cubicBezTo>
                <a:cubicBezTo>
                  <a:pt x="23" y="549"/>
                  <a:pt x="24" y="550"/>
                  <a:pt x="25" y="550"/>
                </a:cubicBezTo>
                <a:cubicBezTo>
                  <a:pt x="25" y="550"/>
                  <a:pt x="26" y="550"/>
                  <a:pt x="26" y="549"/>
                </a:cubicBezTo>
                <a:cubicBezTo>
                  <a:pt x="26" y="551"/>
                  <a:pt x="26" y="551"/>
                  <a:pt x="26" y="551"/>
                </a:cubicBezTo>
                <a:cubicBezTo>
                  <a:pt x="30" y="551"/>
                  <a:pt x="30" y="551"/>
                  <a:pt x="30" y="551"/>
                </a:cubicBezTo>
                <a:cubicBezTo>
                  <a:pt x="33" y="552"/>
                  <a:pt x="30" y="554"/>
                  <a:pt x="31" y="554"/>
                </a:cubicBezTo>
                <a:cubicBezTo>
                  <a:pt x="31" y="554"/>
                  <a:pt x="31" y="554"/>
                  <a:pt x="32" y="553"/>
                </a:cubicBezTo>
                <a:cubicBezTo>
                  <a:pt x="34" y="555"/>
                  <a:pt x="32" y="559"/>
                  <a:pt x="35" y="560"/>
                </a:cubicBezTo>
                <a:cubicBezTo>
                  <a:pt x="37" y="557"/>
                  <a:pt x="37" y="557"/>
                  <a:pt x="37" y="557"/>
                </a:cubicBezTo>
                <a:cubicBezTo>
                  <a:pt x="37" y="558"/>
                  <a:pt x="40" y="559"/>
                  <a:pt x="39" y="559"/>
                </a:cubicBezTo>
                <a:cubicBezTo>
                  <a:pt x="39" y="559"/>
                  <a:pt x="39" y="559"/>
                  <a:pt x="39" y="559"/>
                </a:cubicBezTo>
                <a:cubicBezTo>
                  <a:pt x="36" y="559"/>
                  <a:pt x="35" y="564"/>
                  <a:pt x="32" y="564"/>
                </a:cubicBezTo>
                <a:cubicBezTo>
                  <a:pt x="36" y="563"/>
                  <a:pt x="36" y="563"/>
                  <a:pt x="36" y="563"/>
                </a:cubicBezTo>
                <a:cubicBezTo>
                  <a:pt x="37" y="564"/>
                  <a:pt x="37" y="564"/>
                  <a:pt x="37" y="564"/>
                </a:cubicBezTo>
                <a:cubicBezTo>
                  <a:pt x="37" y="564"/>
                  <a:pt x="38" y="564"/>
                  <a:pt x="39" y="564"/>
                </a:cubicBezTo>
                <a:cubicBezTo>
                  <a:pt x="39" y="564"/>
                  <a:pt x="39" y="564"/>
                  <a:pt x="39" y="564"/>
                </a:cubicBezTo>
                <a:cubicBezTo>
                  <a:pt x="40" y="564"/>
                  <a:pt x="40" y="564"/>
                  <a:pt x="40" y="564"/>
                </a:cubicBezTo>
                <a:cubicBezTo>
                  <a:pt x="42" y="564"/>
                  <a:pt x="43" y="564"/>
                  <a:pt x="44" y="563"/>
                </a:cubicBezTo>
                <a:cubicBezTo>
                  <a:pt x="45" y="564"/>
                  <a:pt x="45" y="564"/>
                  <a:pt x="45" y="564"/>
                </a:cubicBezTo>
                <a:cubicBezTo>
                  <a:pt x="44" y="564"/>
                  <a:pt x="44" y="565"/>
                  <a:pt x="44" y="565"/>
                </a:cubicBezTo>
                <a:cubicBezTo>
                  <a:pt x="46" y="566"/>
                  <a:pt x="46" y="566"/>
                  <a:pt x="46" y="566"/>
                </a:cubicBezTo>
                <a:cubicBezTo>
                  <a:pt x="46" y="568"/>
                  <a:pt x="44" y="568"/>
                  <a:pt x="43" y="568"/>
                </a:cubicBezTo>
                <a:cubicBezTo>
                  <a:pt x="44" y="568"/>
                  <a:pt x="44" y="568"/>
                  <a:pt x="44" y="568"/>
                </a:cubicBezTo>
                <a:cubicBezTo>
                  <a:pt x="44" y="568"/>
                  <a:pt x="45" y="568"/>
                  <a:pt x="45" y="568"/>
                </a:cubicBezTo>
                <a:cubicBezTo>
                  <a:pt x="46" y="571"/>
                  <a:pt x="46" y="571"/>
                  <a:pt x="46" y="571"/>
                </a:cubicBezTo>
                <a:cubicBezTo>
                  <a:pt x="47" y="571"/>
                  <a:pt x="48" y="570"/>
                  <a:pt x="48" y="570"/>
                </a:cubicBezTo>
                <a:cubicBezTo>
                  <a:pt x="49" y="570"/>
                  <a:pt x="48" y="571"/>
                  <a:pt x="48" y="571"/>
                </a:cubicBezTo>
                <a:cubicBezTo>
                  <a:pt x="48" y="572"/>
                  <a:pt x="48" y="572"/>
                  <a:pt x="49" y="572"/>
                </a:cubicBezTo>
                <a:cubicBezTo>
                  <a:pt x="49" y="572"/>
                  <a:pt x="50" y="572"/>
                  <a:pt x="50" y="572"/>
                </a:cubicBezTo>
                <a:cubicBezTo>
                  <a:pt x="47" y="574"/>
                  <a:pt x="46" y="575"/>
                  <a:pt x="47" y="578"/>
                </a:cubicBezTo>
                <a:cubicBezTo>
                  <a:pt x="47" y="578"/>
                  <a:pt x="48" y="578"/>
                  <a:pt x="49" y="578"/>
                </a:cubicBezTo>
                <a:cubicBezTo>
                  <a:pt x="49" y="578"/>
                  <a:pt x="49" y="578"/>
                  <a:pt x="50" y="578"/>
                </a:cubicBezTo>
                <a:cubicBezTo>
                  <a:pt x="49" y="579"/>
                  <a:pt x="49" y="579"/>
                  <a:pt x="49" y="579"/>
                </a:cubicBezTo>
                <a:cubicBezTo>
                  <a:pt x="50" y="578"/>
                  <a:pt x="53" y="577"/>
                  <a:pt x="55" y="577"/>
                </a:cubicBezTo>
                <a:cubicBezTo>
                  <a:pt x="56" y="577"/>
                  <a:pt x="56" y="577"/>
                  <a:pt x="57" y="577"/>
                </a:cubicBezTo>
                <a:cubicBezTo>
                  <a:pt x="54" y="579"/>
                  <a:pt x="54" y="579"/>
                  <a:pt x="54" y="579"/>
                </a:cubicBezTo>
                <a:cubicBezTo>
                  <a:pt x="54" y="579"/>
                  <a:pt x="55" y="579"/>
                  <a:pt x="55" y="579"/>
                </a:cubicBezTo>
                <a:cubicBezTo>
                  <a:pt x="56" y="579"/>
                  <a:pt x="58" y="581"/>
                  <a:pt x="59" y="581"/>
                </a:cubicBezTo>
                <a:cubicBezTo>
                  <a:pt x="58" y="582"/>
                  <a:pt x="58" y="582"/>
                  <a:pt x="58" y="582"/>
                </a:cubicBezTo>
                <a:cubicBezTo>
                  <a:pt x="58" y="583"/>
                  <a:pt x="58" y="583"/>
                  <a:pt x="58" y="583"/>
                </a:cubicBezTo>
                <a:cubicBezTo>
                  <a:pt x="58" y="583"/>
                  <a:pt x="58" y="583"/>
                  <a:pt x="59" y="582"/>
                </a:cubicBezTo>
                <a:cubicBezTo>
                  <a:pt x="59" y="582"/>
                  <a:pt x="59" y="582"/>
                  <a:pt x="59" y="582"/>
                </a:cubicBezTo>
                <a:cubicBezTo>
                  <a:pt x="60" y="582"/>
                  <a:pt x="60" y="583"/>
                  <a:pt x="60" y="584"/>
                </a:cubicBezTo>
                <a:cubicBezTo>
                  <a:pt x="60" y="584"/>
                  <a:pt x="60" y="584"/>
                  <a:pt x="60" y="584"/>
                </a:cubicBezTo>
                <a:cubicBezTo>
                  <a:pt x="60" y="584"/>
                  <a:pt x="59" y="584"/>
                  <a:pt x="60" y="584"/>
                </a:cubicBezTo>
                <a:cubicBezTo>
                  <a:pt x="61" y="584"/>
                  <a:pt x="61" y="584"/>
                  <a:pt x="61" y="584"/>
                </a:cubicBezTo>
                <a:cubicBezTo>
                  <a:pt x="62" y="584"/>
                  <a:pt x="63" y="585"/>
                  <a:pt x="64" y="586"/>
                </a:cubicBezTo>
                <a:cubicBezTo>
                  <a:pt x="63" y="587"/>
                  <a:pt x="63" y="587"/>
                  <a:pt x="63" y="587"/>
                </a:cubicBezTo>
                <a:cubicBezTo>
                  <a:pt x="64" y="587"/>
                  <a:pt x="64" y="587"/>
                  <a:pt x="64" y="587"/>
                </a:cubicBezTo>
                <a:cubicBezTo>
                  <a:pt x="64" y="588"/>
                  <a:pt x="64" y="588"/>
                  <a:pt x="64" y="588"/>
                </a:cubicBezTo>
                <a:cubicBezTo>
                  <a:pt x="63" y="588"/>
                  <a:pt x="61" y="589"/>
                  <a:pt x="60" y="589"/>
                </a:cubicBezTo>
                <a:cubicBezTo>
                  <a:pt x="60" y="589"/>
                  <a:pt x="60" y="589"/>
                  <a:pt x="59" y="588"/>
                </a:cubicBezTo>
                <a:cubicBezTo>
                  <a:pt x="60" y="589"/>
                  <a:pt x="56" y="589"/>
                  <a:pt x="58" y="590"/>
                </a:cubicBezTo>
                <a:cubicBezTo>
                  <a:pt x="54" y="591"/>
                  <a:pt x="57" y="596"/>
                  <a:pt x="55" y="597"/>
                </a:cubicBezTo>
                <a:cubicBezTo>
                  <a:pt x="55" y="597"/>
                  <a:pt x="55" y="597"/>
                  <a:pt x="55" y="597"/>
                </a:cubicBezTo>
                <a:cubicBezTo>
                  <a:pt x="56" y="597"/>
                  <a:pt x="57" y="598"/>
                  <a:pt x="57" y="598"/>
                </a:cubicBezTo>
                <a:cubicBezTo>
                  <a:pt x="55" y="599"/>
                  <a:pt x="55" y="599"/>
                  <a:pt x="55" y="601"/>
                </a:cubicBezTo>
                <a:cubicBezTo>
                  <a:pt x="56" y="601"/>
                  <a:pt x="56" y="601"/>
                  <a:pt x="56" y="601"/>
                </a:cubicBezTo>
                <a:cubicBezTo>
                  <a:pt x="56" y="601"/>
                  <a:pt x="56" y="600"/>
                  <a:pt x="57" y="600"/>
                </a:cubicBezTo>
                <a:cubicBezTo>
                  <a:pt x="57" y="602"/>
                  <a:pt x="57" y="602"/>
                  <a:pt x="57" y="602"/>
                </a:cubicBezTo>
                <a:cubicBezTo>
                  <a:pt x="58" y="602"/>
                  <a:pt x="58" y="602"/>
                  <a:pt x="59" y="602"/>
                </a:cubicBezTo>
                <a:cubicBezTo>
                  <a:pt x="59" y="602"/>
                  <a:pt x="60" y="602"/>
                  <a:pt x="61" y="603"/>
                </a:cubicBezTo>
                <a:cubicBezTo>
                  <a:pt x="61" y="603"/>
                  <a:pt x="62" y="604"/>
                  <a:pt x="63" y="604"/>
                </a:cubicBezTo>
                <a:cubicBezTo>
                  <a:pt x="63" y="604"/>
                  <a:pt x="63" y="604"/>
                  <a:pt x="64" y="604"/>
                </a:cubicBezTo>
                <a:cubicBezTo>
                  <a:pt x="64" y="605"/>
                  <a:pt x="62" y="606"/>
                  <a:pt x="64" y="606"/>
                </a:cubicBezTo>
                <a:cubicBezTo>
                  <a:pt x="62" y="608"/>
                  <a:pt x="62" y="608"/>
                  <a:pt x="62" y="608"/>
                </a:cubicBezTo>
                <a:cubicBezTo>
                  <a:pt x="62" y="608"/>
                  <a:pt x="63" y="609"/>
                  <a:pt x="63" y="609"/>
                </a:cubicBezTo>
                <a:cubicBezTo>
                  <a:pt x="64" y="609"/>
                  <a:pt x="64" y="608"/>
                  <a:pt x="65" y="608"/>
                </a:cubicBezTo>
                <a:cubicBezTo>
                  <a:pt x="65" y="608"/>
                  <a:pt x="66" y="608"/>
                  <a:pt x="66" y="608"/>
                </a:cubicBezTo>
                <a:cubicBezTo>
                  <a:pt x="67" y="608"/>
                  <a:pt x="67" y="608"/>
                  <a:pt x="67" y="609"/>
                </a:cubicBezTo>
                <a:cubicBezTo>
                  <a:pt x="63" y="610"/>
                  <a:pt x="64" y="610"/>
                  <a:pt x="61" y="613"/>
                </a:cubicBezTo>
                <a:cubicBezTo>
                  <a:pt x="62" y="612"/>
                  <a:pt x="63" y="611"/>
                  <a:pt x="63" y="611"/>
                </a:cubicBezTo>
                <a:cubicBezTo>
                  <a:pt x="64" y="611"/>
                  <a:pt x="65" y="613"/>
                  <a:pt x="66" y="614"/>
                </a:cubicBezTo>
                <a:cubicBezTo>
                  <a:pt x="66" y="613"/>
                  <a:pt x="66" y="612"/>
                  <a:pt x="66" y="612"/>
                </a:cubicBezTo>
                <a:cubicBezTo>
                  <a:pt x="68" y="611"/>
                  <a:pt x="68" y="611"/>
                  <a:pt x="68" y="611"/>
                </a:cubicBezTo>
                <a:cubicBezTo>
                  <a:pt x="69" y="612"/>
                  <a:pt x="69" y="612"/>
                  <a:pt x="69" y="612"/>
                </a:cubicBezTo>
                <a:cubicBezTo>
                  <a:pt x="67" y="613"/>
                  <a:pt x="67" y="613"/>
                  <a:pt x="67" y="613"/>
                </a:cubicBezTo>
                <a:cubicBezTo>
                  <a:pt x="68" y="613"/>
                  <a:pt x="68" y="613"/>
                  <a:pt x="68" y="613"/>
                </a:cubicBezTo>
                <a:cubicBezTo>
                  <a:pt x="69" y="613"/>
                  <a:pt x="70" y="613"/>
                  <a:pt x="70" y="613"/>
                </a:cubicBezTo>
                <a:cubicBezTo>
                  <a:pt x="71" y="612"/>
                  <a:pt x="72" y="612"/>
                  <a:pt x="72" y="612"/>
                </a:cubicBezTo>
                <a:cubicBezTo>
                  <a:pt x="73" y="612"/>
                  <a:pt x="73" y="612"/>
                  <a:pt x="73" y="612"/>
                </a:cubicBezTo>
                <a:cubicBezTo>
                  <a:pt x="75" y="615"/>
                  <a:pt x="72" y="615"/>
                  <a:pt x="74" y="617"/>
                </a:cubicBezTo>
                <a:cubicBezTo>
                  <a:pt x="74" y="617"/>
                  <a:pt x="74" y="616"/>
                  <a:pt x="75" y="616"/>
                </a:cubicBezTo>
                <a:cubicBezTo>
                  <a:pt x="76" y="616"/>
                  <a:pt x="77" y="617"/>
                  <a:pt x="77" y="618"/>
                </a:cubicBezTo>
                <a:cubicBezTo>
                  <a:pt x="77" y="618"/>
                  <a:pt x="77" y="618"/>
                  <a:pt x="77" y="618"/>
                </a:cubicBezTo>
                <a:cubicBezTo>
                  <a:pt x="78" y="620"/>
                  <a:pt x="78" y="620"/>
                  <a:pt x="78" y="620"/>
                </a:cubicBezTo>
                <a:cubicBezTo>
                  <a:pt x="78" y="620"/>
                  <a:pt x="78" y="620"/>
                  <a:pt x="77" y="620"/>
                </a:cubicBezTo>
                <a:cubicBezTo>
                  <a:pt x="77" y="620"/>
                  <a:pt x="77" y="620"/>
                  <a:pt x="77" y="620"/>
                </a:cubicBezTo>
                <a:cubicBezTo>
                  <a:pt x="77" y="619"/>
                  <a:pt x="76" y="619"/>
                  <a:pt x="76" y="619"/>
                </a:cubicBezTo>
                <a:cubicBezTo>
                  <a:pt x="76" y="619"/>
                  <a:pt x="76" y="619"/>
                  <a:pt x="76" y="620"/>
                </a:cubicBezTo>
                <a:cubicBezTo>
                  <a:pt x="76" y="620"/>
                  <a:pt x="76" y="620"/>
                  <a:pt x="76" y="620"/>
                </a:cubicBezTo>
                <a:cubicBezTo>
                  <a:pt x="78" y="620"/>
                  <a:pt x="77" y="622"/>
                  <a:pt x="80" y="622"/>
                </a:cubicBezTo>
                <a:cubicBezTo>
                  <a:pt x="79" y="623"/>
                  <a:pt x="78" y="624"/>
                  <a:pt x="77" y="624"/>
                </a:cubicBezTo>
                <a:cubicBezTo>
                  <a:pt x="77" y="624"/>
                  <a:pt x="76" y="624"/>
                  <a:pt x="76" y="624"/>
                </a:cubicBezTo>
                <a:cubicBezTo>
                  <a:pt x="77" y="626"/>
                  <a:pt x="79" y="626"/>
                  <a:pt x="80" y="626"/>
                </a:cubicBezTo>
                <a:cubicBezTo>
                  <a:pt x="80" y="627"/>
                  <a:pt x="80" y="627"/>
                  <a:pt x="80" y="627"/>
                </a:cubicBezTo>
                <a:cubicBezTo>
                  <a:pt x="82" y="625"/>
                  <a:pt x="82" y="625"/>
                  <a:pt x="82" y="625"/>
                </a:cubicBezTo>
                <a:cubicBezTo>
                  <a:pt x="82" y="625"/>
                  <a:pt x="82" y="625"/>
                  <a:pt x="82" y="625"/>
                </a:cubicBezTo>
                <a:cubicBezTo>
                  <a:pt x="85" y="625"/>
                  <a:pt x="85" y="628"/>
                  <a:pt x="86" y="630"/>
                </a:cubicBezTo>
                <a:cubicBezTo>
                  <a:pt x="87" y="630"/>
                  <a:pt x="86" y="631"/>
                  <a:pt x="85" y="632"/>
                </a:cubicBezTo>
                <a:cubicBezTo>
                  <a:pt x="85" y="632"/>
                  <a:pt x="85" y="632"/>
                  <a:pt x="85" y="631"/>
                </a:cubicBezTo>
                <a:cubicBezTo>
                  <a:pt x="89" y="632"/>
                  <a:pt x="89" y="632"/>
                  <a:pt x="89" y="632"/>
                </a:cubicBezTo>
                <a:cubicBezTo>
                  <a:pt x="88" y="633"/>
                  <a:pt x="88" y="633"/>
                  <a:pt x="88" y="633"/>
                </a:cubicBezTo>
                <a:cubicBezTo>
                  <a:pt x="88" y="633"/>
                  <a:pt x="88" y="633"/>
                  <a:pt x="88" y="633"/>
                </a:cubicBezTo>
                <a:cubicBezTo>
                  <a:pt x="87" y="633"/>
                  <a:pt x="87" y="633"/>
                  <a:pt x="87" y="633"/>
                </a:cubicBezTo>
                <a:cubicBezTo>
                  <a:pt x="88" y="633"/>
                  <a:pt x="88" y="635"/>
                  <a:pt x="88" y="635"/>
                </a:cubicBezTo>
                <a:cubicBezTo>
                  <a:pt x="88" y="635"/>
                  <a:pt x="88" y="635"/>
                  <a:pt x="88" y="634"/>
                </a:cubicBezTo>
                <a:cubicBezTo>
                  <a:pt x="90" y="633"/>
                  <a:pt x="90" y="633"/>
                  <a:pt x="90" y="633"/>
                </a:cubicBezTo>
                <a:cubicBezTo>
                  <a:pt x="90" y="635"/>
                  <a:pt x="95" y="639"/>
                  <a:pt x="95" y="639"/>
                </a:cubicBezTo>
                <a:cubicBezTo>
                  <a:pt x="95" y="639"/>
                  <a:pt x="96" y="638"/>
                  <a:pt x="97" y="638"/>
                </a:cubicBezTo>
                <a:cubicBezTo>
                  <a:pt x="98" y="638"/>
                  <a:pt x="98" y="638"/>
                  <a:pt x="98" y="638"/>
                </a:cubicBezTo>
                <a:cubicBezTo>
                  <a:pt x="100" y="640"/>
                  <a:pt x="97" y="640"/>
                  <a:pt x="98" y="641"/>
                </a:cubicBezTo>
                <a:cubicBezTo>
                  <a:pt x="99" y="639"/>
                  <a:pt x="100" y="639"/>
                  <a:pt x="101" y="639"/>
                </a:cubicBezTo>
                <a:cubicBezTo>
                  <a:pt x="102" y="639"/>
                  <a:pt x="103" y="639"/>
                  <a:pt x="104" y="640"/>
                </a:cubicBezTo>
                <a:cubicBezTo>
                  <a:pt x="106" y="641"/>
                  <a:pt x="107" y="642"/>
                  <a:pt x="108" y="642"/>
                </a:cubicBezTo>
                <a:cubicBezTo>
                  <a:pt x="108" y="642"/>
                  <a:pt x="109" y="641"/>
                  <a:pt x="109" y="641"/>
                </a:cubicBezTo>
                <a:cubicBezTo>
                  <a:pt x="110" y="643"/>
                  <a:pt x="108" y="643"/>
                  <a:pt x="108" y="644"/>
                </a:cubicBezTo>
                <a:cubicBezTo>
                  <a:pt x="111" y="645"/>
                  <a:pt x="108" y="647"/>
                  <a:pt x="111" y="648"/>
                </a:cubicBezTo>
                <a:cubicBezTo>
                  <a:pt x="111" y="647"/>
                  <a:pt x="111" y="647"/>
                  <a:pt x="111" y="647"/>
                </a:cubicBezTo>
                <a:cubicBezTo>
                  <a:pt x="110" y="646"/>
                  <a:pt x="112" y="645"/>
                  <a:pt x="113" y="645"/>
                </a:cubicBezTo>
                <a:cubicBezTo>
                  <a:pt x="113" y="645"/>
                  <a:pt x="113" y="645"/>
                  <a:pt x="114" y="645"/>
                </a:cubicBezTo>
                <a:cubicBezTo>
                  <a:pt x="113" y="646"/>
                  <a:pt x="113" y="646"/>
                  <a:pt x="113" y="646"/>
                </a:cubicBezTo>
                <a:cubicBezTo>
                  <a:pt x="117" y="645"/>
                  <a:pt x="114" y="641"/>
                  <a:pt x="119" y="641"/>
                </a:cubicBezTo>
                <a:cubicBezTo>
                  <a:pt x="120" y="641"/>
                  <a:pt x="119" y="642"/>
                  <a:pt x="119" y="642"/>
                </a:cubicBezTo>
                <a:cubicBezTo>
                  <a:pt x="122" y="642"/>
                  <a:pt x="122" y="642"/>
                  <a:pt x="122" y="642"/>
                </a:cubicBezTo>
                <a:cubicBezTo>
                  <a:pt x="120" y="645"/>
                  <a:pt x="120" y="645"/>
                  <a:pt x="120" y="645"/>
                </a:cubicBezTo>
                <a:cubicBezTo>
                  <a:pt x="121" y="645"/>
                  <a:pt x="122" y="645"/>
                  <a:pt x="123" y="645"/>
                </a:cubicBezTo>
                <a:cubicBezTo>
                  <a:pt x="123" y="645"/>
                  <a:pt x="124" y="645"/>
                  <a:pt x="124" y="645"/>
                </a:cubicBezTo>
                <a:cubicBezTo>
                  <a:pt x="124" y="645"/>
                  <a:pt x="125" y="645"/>
                  <a:pt x="125" y="645"/>
                </a:cubicBezTo>
                <a:cubicBezTo>
                  <a:pt x="126" y="645"/>
                  <a:pt x="127" y="645"/>
                  <a:pt x="127" y="644"/>
                </a:cubicBezTo>
                <a:cubicBezTo>
                  <a:pt x="126" y="643"/>
                  <a:pt x="126" y="643"/>
                  <a:pt x="126" y="643"/>
                </a:cubicBezTo>
                <a:cubicBezTo>
                  <a:pt x="127" y="643"/>
                  <a:pt x="128" y="642"/>
                  <a:pt x="129" y="642"/>
                </a:cubicBezTo>
                <a:cubicBezTo>
                  <a:pt x="129" y="642"/>
                  <a:pt x="129" y="642"/>
                  <a:pt x="130" y="642"/>
                </a:cubicBezTo>
                <a:cubicBezTo>
                  <a:pt x="130" y="642"/>
                  <a:pt x="130" y="642"/>
                  <a:pt x="129" y="643"/>
                </a:cubicBezTo>
                <a:cubicBezTo>
                  <a:pt x="129" y="643"/>
                  <a:pt x="129" y="643"/>
                  <a:pt x="129" y="643"/>
                </a:cubicBezTo>
                <a:cubicBezTo>
                  <a:pt x="129" y="643"/>
                  <a:pt x="130" y="643"/>
                  <a:pt x="131" y="643"/>
                </a:cubicBezTo>
                <a:cubicBezTo>
                  <a:pt x="131" y="643"/>
                  <a:pt x="132" y="643"/>
                  <a:pt x="133" y="643"/>
                </a:cubicBezTo>
                <a:cubicBezTo>
                  <a:pt x="133" y="643"/>
                  <a:pt x="133" y="643"/>
                  <a:pt x="134" y="643"/>
                </a:cubicBezTo>
                <a:cubicBezTo>
                  <a:pt x="135" y="644"/>
                  <a:pt x="132" y="645"/>
                  <a:pt x="134" y="646"/>
                </a:cubicBezTo>
                <a:cubicBezTo>
                  <a:pt x="132" y="647"/>
                  <a:pt x="132" y="647"/>
                  <a:pt x="132" y="647"/>
                </a:cubicBezTo>
                <a:cubicBezTo>
                  <a:pt x="132" y="649"/>
                  <a:pt x="132" y="649"/>
                  <a:pt x="131" y="651"/>
                </a:cubicBezTo>
                <a:cubicBezTo>
                  <a:pt x="133" y="650"/>
                  <a:pt x="133" y="650"/>
                  <a:pt x="133" y="650"/>
                </a:cubicBezTo>
                <a:cubicBezTo>
                  <a:pt x="136" y="652"/>
                  <a:pt x="131" y="652"/>
                  <a:pt x="132" y="654"/>
                </a:cubicBezTo>
                <a:cubicBezTo>
                  <a:pt x="134" y="653"/>
                  <a:pt x="134" y="653"/>
                  <a:pt x="134" y="653"/>
                </a:cubicBezTo>
                <a:cubicBezTo>
                  <a:pt x="134" y="653"/>
                  <a:pt x="134" y="653"/>
                  <a:pt x="134" y="653"/>
                </a:cubicBezTo>
                <a:cubicBezTo>
                  <a:pt x="136" y="653"/>
                  <a:pt x="137" y="656"/>
                  <a:pt x="136" y="657"/>
                </a:cubicBezTo>
                <a:cubicBezTo>
                  <a:pt x="136" y="657"/>
                  <a:pt x="136" y="657"/>
                  <a:pt x="136" y="657"/>
                </a:cubicBezTo>
                <a:cubicBezTo>
                  <a:pt x="136" y="657"/>
                  <a:pt x="137" y="657"/>
                  <a:pt x="137" y="657"/>
                </a:cubicBezTo>
                <a:cubicBezTo>
                  <a:pt x="137" y="657"/>
                  <a:pt x="138" y="657"/>
                  <a:pt x="138" y="657"/>
                </a:cubicBezTo>
                <a:cubicBezTo>
                  <a:pt x="139" y="657"/>
                  <a:pt x="141" y="658"/>
                  <a:pt x="141" y="659"/>
                </a:cubicBezTo>
                <a:cubicBezTo>
                  <a:pt x="143" y="661"/>
                  <a:pt x="142" y="661"/>
                  <a:pt x="141" y="661"/>
                </a:cubicBezTo>
                <a:cubicBezTo>
                  <a:pt x="141" y="661"/>
                  <a:pt x="141" y="661"/>
                  <a:pt x="141" y="661"/>
                </a:cubicBezTo>
                <a:cubicBezTo>
                  <a:pt x="140" y="661"/>
                  <a:pt x="140" y="661"/>
                  <a:pt x="140" y="661"/>
                </a:cubicBezTo>
                <a:cubicBezTo>
                  <a:pt x="140" y="661"/>
                  <a:pt x="140" y="661"/>
                  <a:pt x="140" y="661"/>
                </a:cubicBezTo>
                <a:cubicBezTo>
                  <a:pt x="141" y="662"/>
                  <a:pt x="143" y="662"/>
                  <a:pt x="142" y="663"/>
                </a:cubicBezTo>
                <a:cubicBezTo>
                  <a:pt x="145" y="663"/>
                  <a:pt x="145" y="663"/>
                  <a:pt x="145" y="663"/>
                </a:cubicBezTo>
                <a:cubicBezTo>
                  <a:pt x="143" y="664"/>
                  <a:pt x="146" y="665"/>
                  <a:pt x="145" y="667"/>
                </a:cubicBezTo>
                <a:cubicBezTo>
                  <a:pt x="147" y="666"/>
                  <a:pt x="147" y="666"/>
                  <a:pt x="147" y="666"/>
                </a:cubicBezTo>
                <a:cubicBezTo>
                  <a:pt x="147" y="666"/>
                  <a:pt x="147" y="666"/>
                  <a:pt x="148" y="666"/>
                </a:cubicBezTo>
                <a:cubicBezTo>
                  <a:pt x="149" y="666"/>
                  <a:pt x="149" y="666"/>
                  <a:pt x="150" y="665"/>
                </a:cubicBezTo>
                <a:cubicBezTo>
                  <a:pt x="151" y="665"/>
                  <a:pt x="152" y="664"/>
                  <a:pt x="152" y="664"/>
                </a:cubicBezTo>
                <a:cubicBezTo>
                  <a:pt x="153" y="664"/>
                  <a:pt x="154" y="665"/>
                  <a:pt x="155" y="665"/>
                </a:cubicBezTo>
                <a:cubicBezTo>
                  <a:pt x="158" y="666"/>
                  <a:pt x="155" y="669"/>
                  <a:pt x="156" y="671"/>
                </a:cubicBezTo>
                <a:cubicBezTo>
                  <a:pt x="160" y="670"/>
                  <a:pt x="159" y="665"/>
                  <a:pt x="162" y="665"/>
                </a:cubicBezTo>
                <a:cubicBezTo>
                  <a:pt x="162" y="665"/>
                  <a:pt x="163" y="665"/>
                  <a:pt x="163" y="665"/>
                </a:cubicBezTo>
                <a:cubicBezTo>
                  <a:pt x="162" y="664"/>
                  <a:pt x="162" y="664"/>
                  <a:pt x="162" y="664"/>
                </a:cubicBezTo>
                <a:cubicBezTo>
                  <a:pt x="161" y="662"/>
                  <a:pt x="161" y="661"/>
                  <a:pt x="162" y="660"/>
                </a:cubicBezTo>
                <a:cubicBezTo>
                  <a:pt x="163" y="661"/>
                  <a:pt x="163" y="661"/>
                  <a:pt x="163" y="661"/>
                </a:cubicBezTo>
                <a:cubicBezTo>
                  <a:pt x="164" y="659"/>
                  <a:pt x="163" y="659"/>
                  <a:pt x="162" y="659"/>
                </a:cubicBezTo>
                <a:cubicBezTo>
                  <a:pt x="162" y="658"/>
                  <a:pt x="163" y="658"/>
                  <a:pt x="163" y="658"/>
                </a:cubicBezTo>
                <a:cubicBezTo>
                  <a:pt x="163" y="658"/>
                  <a:pt x="164" y="658"/>
                  <a:pt x="164" y="658"/>
                </a:cubicBezTo>
                <a:cubicBezTo>
                  <a:pt x="164" y="658"/>
                  <a:pt x="165" y="659"/>
                  <a:pt x="165" y="659"/>
                </a:cubicBezTo>
                <a:cubicBezTo>
                  <a:pt x="165" y="659"/>
                  <a:pt x="165" y="658"/>
                  <a:pt x="166" y="658"/>
                </a:cubicBezTo>
                <a:cubicBezTo>
                  <a:pt x="165" y="661"/>
                  <a:pt x="164" y="665"/>
                  <a:pt x="167" y="665"/>
                </a:cubicBezTo>
                <a:cubicBezTo>
                  <a:pt x="167" y="666"/>
                  <a:pt x="165" y="665"/>
                  <a:pt x="166" y="667"/>
                </a:cubicBezTo>
                <a:cubicBezTo>
                  <a:pt x="167" y="668"/>
                  <a:pt x="169" y="670"/>
                  <a:pt x="167" y="672"/>
                </a:cubicBezTo>
                <a:cubicBezTo>
                  <a:pt x="168" y="672"/>
                  <a:pt x="168" y="672"/>
                  <a:pt x="168" y="672"/>
                </a:cubicBezTo>
                <a:cubicBezTo>
                  <a:pt x="167" y="669"/>
                  <a:pt x="171" y="669"/>
                  <a:pt x="172" y="668"/>
                </a:cubicBezTo>
                <a:cubicBezTo>
                  <a:pt x="172" y="668"/>
                  <a:pt x="173" y="667"/>
                  <a:pt x="173" y="667"/>
                </a:cubicBezTo>
                <a:cubicBezTo>
                  <a:pt x="174" y="667"/>
                  <a:pt x="175" y="669"/>
                  <a:pt x="175" y="670"/>
                </a:cubicBezTo>
                <a:cubicBezTo>
                  <a:pt x="175" y="669"/>
                  <a:pt x="175" y="669"/>
                  <a:pt x="175" y="669"/>
                </a:cubicBezTo>
                <a:cubicBezTo>
                  <a:pt x="175" y="668"/>
                  <a:pt x="176" y="668"/>
                  <a:pt x="177" y="668"/>
                </a:cubicBezTo>
                <a:cubicBezTo>
                  <a:pt x="177" y="668"/>
                  <a:pt x="177" y="668"/>
                  <a:pt x="177" y="668"/>
                </a:cubicBezTo>
                <a:cubicBezTo>
                  <a:pt x="175" y="667"/>
                  <a:pt x="177" y="665"/>
                  <a:pt x="177" y="664"/>
                </a:cubicBezTo>
                <a:cubicBezTo>
                  <a:pt x="178" y="666"/>
                  <a:pt x="179" y="666"/>
                  <a:pt x="179" y="667"/>
                </a:cubicBezTo>
                <a:cubicBezTo>
                  <a:pt x="179" y="668"/>
                  <a:pt x="179" y="672"/>
                  <a:pt x="181" y="672"/>
                </a:cubicBezTo>
                <a:cubicBezTo>
                  <a:pt x="181" y="672"/>
                  <a:pt x="181" y="672"/>
                  <a:pt x="181" y="671"/>
                </a:cubicBezTo>
                <a:cubicBezTo>
                  <a:pt x="180" y="670"/>
                  <a:pt x="180" y="670"/>
                  <a:pt x="180" y="670"/>
                </a:cubicBezTo>
                <a:cubicBezTo>
                  <a:pt x="181" y="670"/>
                  <a:pt x="181" y="670"/>
                  <a:pt x="181" y="670"/>
                </a:cubicBezTo>
                <a:cubicBezTo>
                  <a:pt x="182" y="670"/>
                  <a:pt x="182" y="670"/>
                  <a:pt x="182" y="669"/>
                </a:cubicBezTo>
                <a:cubicBezTo>
                  <a:pt x="183" y="669"/>
                  <a:pt x="183" y="668"/>
                  <a:pt x="183" y="668"/>
                </a:cubicBezTo>
                <a:cubicBezTo>
                  <a:pt x="184" y="668"/>
                  <a:pt x="184" y="668"/>
                  <a:pt x="185" y="669"/>
                </a:cubicBezTo>
                <a:cubicBezTo>
                  <a:pt x="183" y="667"/>
                  <a:pt x="183" y="667"/>
                  <a:pt x="183" y="667"/>
                </a:cubicBezTo>
                <a:cubicBezTo>
                  <a:pt x="183" y="667"/>
                  <a:pt x="183" y="667"/>
                  <a:pt x="184" y="667"/>
                </a:cubicBezTo>
                <a:cubicBezTo>
                  <a:pt x="184" y="667"/>
                  <a:pt x="185" y="667"/>
                  <a:pt x="185" y="668"/>
                </a:cubicBezTo>
                <a:cubicBezTo>
                  <a:pt x="186" y="668"/>
                  <a:pt x="186" y="668"/>
                  <a:pt x="187" y="668"/>
                </a:cubicBezTo>
                <a:cubicBezTo>
                  <a:pt x="187" y="668"/>
                  <a:pt x="188" y="668"/>
                  <a:pt x="189" y="667"/>
                </a:cubicBezTo>
                <a:cubicBezTo>
                  <a:pt x="190" y="669"/>
                  <a:pt x="188" y="668"/>
                  <a:pt x="188" y="670"/>
                </a:cubicBezTo>
                <a:cubicBezTo>
                  <a:pt x="189" y="669"/>
                  <a:pt x="189" y="669"/>
                  <a:pt x="190" y="669"/>
                </a:cubicBezTo>
                <a:cubicBezTo>
                  <a:pt x="191" y="669"/>
                  <a:pt x="190" y="672"/>
                  <a:pt x="192" y="673"/>
                </a:cubicBezTo>
                <a:cubicBezTo>
                  <a:pt x="190" y="673"/>
                  <a:pt x="190" y="673"/>
                  <a:pt x="190" y="673"/>
                </a:cubicBezTo>
                <a:cubicBezTo>
                  <a:pt x="192" y="674"/>
                  <a:pt x="192" y="674"/>
                  <a:pt x="192" y="674"/>
                </a:cubicBezTo>
                <a:cubicBezTo>
                  <a:pt x="190" y="675"/>
                  <a:pt x="194" y="676"/>
                  <a:pt x="192" y="677"/>
                </a:cubicBezTo>
                <a:cubicBezTo>
                  <a:pt x="192" y="677"/>
                  <a:pt x="192" y="677"/>
                  <a:pt x="192" y="677"/>
                </a:cubicBezTo>
                <a:cubicBezTo>
                  <a:pt x="195" y="677"/>
                  <a:pt x="193" y="674"/>
                  <a:pt x="196" y="674"/>
                </a:cubicBezTo>
                <a:cubicBezTo>
                  <a:pt x="198" y="670"/>
                  <a:pt x="200" y="666"/>
                  <a:pt x="203" y="662"/>
                </a:cubicBezTo>
                <a:cubicBezTo>
                  <a:pt x="203" y="663"/>
                  <a:pt x="203" y="663"/>
                  <a:pt x="203" y="664"/>
                </a:cubicBezTo>
                <a:cubicBezTo>
                  <a:pt x="205" y="663"/>
                  <a:pt x="205" y="663"/>
                  <a:pt x="205" y="663"/>
                </a:cubicBezTo>
                <a:cubicBezTo>
                  <a:pt x="204" y="667"/>
                  <a:pt x="204" y="667"/>
                  <a:pt x="204" y="667"/>
                </a:cubicBezTo>
                <a:cubicBezTo>
                  <a:pt x="204" y="667"/>
                  <a:pt x="204" y="667"/>
                  <a:pt x="205" y="667"/>
                </a:cubicBezTo>
                <a:cubicBezTo>
                  <a:pt x="205" y="667"/>
                  <a:pt x="205" y="667"/>
                  <a:pt x="205" y="667"/>
                </a:cubicBezTo>
                <a:cubicBezTo>
                  <a:pt x="205" y="667"/>
                  <a:pt x="205" y="667"/>
                  <a:pt x="205" y="667"/>
                </a:cubicBezTo>
                <a:cubicBezTo>
                  <a:pt x="206" y="667"/>
                  <a:pt x="206" y="667"/>
                  <a:pt x="206" y="668"/>
                </a:cubicBezTo>
                <a:cubicBezTo>
                  <a:pt x="205" y="670"/>
                  <a:pt x="201" y="673"/>
                  <a:pt x="204" y="676"/>
                </a:cubicBezTo>
                <a:cubicBezTo>
                  <a:pt x="205" y="679"/>
                  <a:pt x="204" y="681"/>
                  <a:pt x="203" y="683"/>
                </a:cubicBezTo>
                <a:cubicBezTo>
                  <a:pt x="204" y="682"/>
                  <a:pt x="204" y="681"/>
                  <a:pt x="205" y="681"/>
                </a:cubicBezTo>
                <a:cubicBezTo>
                  <a:pt x="205" y="681"/>
                  <a:pt x="206" y="682"/>
                  <a:pt x="207" y="682"/>
                </a:cubicBezTo>
                <a:cubicBezTo>
                  <a:pt x="207" y="682"/>
                  <a:pt x="208" y="683"/>
                  <a:pt x="209" y="683"/>
                </a:cubicBezTo>
                <a:cubicBezTo>
                  <a:pt x="210" y="683"/>
                  <a:pt x="210" y="682"/>
                  <a:pt x="211" y="682"/>
                </a:cubicBezTo>
                <a:cubicBezTo>
                  <a:pt x="211" y="683"/>
                  <a:pt x="211" y="683"/>
                  <a:pt x="211" y="683"/>
                </a:cubicBezTo>
                <a:cubicBezTo>
                  <a:pt x="210" y="683"/>
                  <a:pt x="210" y="683"/>
                  <a:pt x="210" y="683"/>
                </a:cubicBezTo>
                <a:cubicBezTo>
                  <a:pt x="212" y="684"/>
                  <a:pt x="212" y="684"/>
                  <a:pt x="212" y="684"/>
                </a:cubicBezTo>
                <a:cubicBezTo>
                  <a:pt x="212" y="684"/>
                  <a:pt x="212" y="683"/>
                  <a:pt x="213" y="683"/>
                </a:cubicBezTo>
                <a:cubicBezTo>
                  <a:pt x="213" y="683"/>
                  <a:pt x="213" y="683"/>
                  <a:pt x="214" y="684"/>
                </a:cubicBezTo>
                <a:cubicBezTo>
                  <a:pt x="214" y="684"/>
                  <a:pt x="215" y="684"/>
                  <a:pt x="215" y="684"/>
                </a:cubicBezTo>
                <a:cubicBezTo>
                  <a:pt x="215" y="684"/>
                  <a:pt x="215" y="684"/>
                  <a:pt x="215" y="684"/>
                </a:cubicBezTo>
                <a:cubicBezTo>
                  <a:pt x="217" y="686"/>
                  <a:pt x="217" y="687"/>
                  <a:pt x="217" y="690"/>
                </a:cubicBezTo>
                <a:cubicBezTo>
                  <a:pt x="217" y="689"/>
                  <a:pt x="218" y="688"/>
                  <a:pt x="219" y="688"/>
                </a:cubicBezTo>
                <a:cubicBezTo>
                  <a:pt x="219" y="688"/>
                  <a:pt x="219" y="688"/>
                  <a:pt x="219" y="688"/>
                </a:cubicBezTo>
                <a:cubicBezTo>
                  <a:pt x="221" y="688"/>
                  <a:pt x="221" y="688"/>
                  <a:pt x="221" y="688"/>
                </a:cubicBezTo>
                <a:cubicBezTo>
                  <a:pt x="220" y="686"/>
                  <a:pt x="218" y="688"/>
                  <a:pt x="218" y="685"/>
                </a:cubicBezTo>
                <a:cubicBezTo>
                  <a:pt x="219" y="685"/>
                  <a:pt x="219" y="684"/>
                  <a:pt x="220" y="684"/>
                </a:cubicBezTo>
                <a:cubicBezTo>
                  <a:pt x="220" y="684"/>
                  <a:pt x="220" y="684"/>
                  <a:pt x="221" y="685"/>
                </a:cubicBezTo>
                <a:cubicBezTo>
                  <a:pt x="218" y="683"/>
                  <a:pt x="218" y="683"/>
                  <a:pt x="218" y="683"/>
                </a:cubicBezTo>
                <a:cubicBezTo>
                  <a:pt x="221" y="682"/>
                  <a:pt x="221" y="682"/>
                  <a:pt x="221" y="682"/>
                </a:cubicBezTo>
                <a:cubicBezTo>
                  <a:pt x="222" y="683"/>
                  <a:pt x="222" y="683"/>
                  <a:pt x="222" y="683"/>
                </a:cubicBezTo>
                <a:cubicBezTo>
                  <a:pt x="224" y="681"/>
                  <a:pt x="224" y="678"/>
                  <a:pt x="226" y="678"/>
                </a:cubicBezTo>
                <a:cubicBezTo>
                  <a:pt x="226" y="678"/>
                  <a:pt x="227" y="678"/>
                  <a:pt x="227" y="678"/>
                </a:cubicBezTo>
                <a:cubicBezTo>
                  <a:pt x="225" y="680"/>
                  <a:pt x="227" y="681"/>
                  <a:pt x="225" y="684"/>
                </a:cubicBezTo>
                <a:cubicBezTo>
                  <a:pt x="229" y="683"/>
                  <a:pt x="229" y="683"/>
                  <a:pt x="229" y="683"/>
                </a:cubicBezTo>
                <a:cubicBezTo>
                  <a:pt x="228" y="686"/>
                  <a:pt x="228" y="686"/>
                  <a:pt x="228" y="686"/>
                </a:cubicBezTo>
                <a:cubicBezTo>
                  <a:pt x="226" y="685"/>
                  <a:pt x="226" y="685"/>
                  <a:pt x="226" y="685"/>
                </a:cubicBezTo>
                <a:cubicBezTo>
                  <a:pt x="229" y="686"/>
                  <a:pt x="229" y="686"/>
                  <a:pt x="229" y="686"/>
                </a:cubicBezTo>
                <a:cubicBezTo>
                  <a:pt x="227" y="688"/>
                  <a:pt x="227" y="688"/>
                  <a:pt x="227" y="688"/>
                </a:cubicBezTo>
                <a:cubicBezTo>
                  <a:pt x="229" y="689"/>
                  <a:pt x="229" y="689"/>
                  <a:pt x="229" y="689"/>
                </a:cubicBezTo>
                <a:cubicBezTo>
                  <a:pt x="228" y="691"/>
                  <a:pt x="228" y="691"/>
                  <a:pt x="228" y="691"/>
                </a:cubicBezTo>
                <a:cubicBezTo>
                  <a:pt x="230" y="691"/>
                  <a:pt x="230" y="687"/>
                  <a:pt x="233" y="687"/>
                </a:cubicBezTo>
                <a:cubicBezTo>
                  <a:pt x="233" y="687"/>
                  <a:pt x="233" y="687"/>
                  <a:pt x="233" y="687"/>
                </a:cubicBezTo>
                <a:cubicBezTo>
                  <a:pt x="233" y="687"/>
                  <a:pt x="232" y="687"/>
                  <a:pt x="232" y="686"/>
                </a:cubicBezTo>
                <a:cubicBezTo>
                  <a:pt x="233" y="686"/>
                  <a:pt x="234" y="686"/>
                  <a:pt x="234" y="686"/>
                </a:cubicBezTo>
                <a:cubicBezTo>
                  <a:pt x="235" y="686"/>
                  <a:pt x="235" y="686"/>
                  <a:pt x="235" y="686"/>
                </a:cubicBezTo>
                <a:cubicBezTo>
                  <a:pt x="235" y="686"/>
                  <a:pt x="236" y="686"/>
                  <a:pt x="236" y="686"/>
                </a:cubicBezTo>
                <a:cubicBezTo>
                  <a:pt x="237" y="686"/>
                  <a:pt x="238" y="686"/>
                  <a:pt x="238" y="684"/>
                </a:cubicBezTo>
                <a:cubicBezTo>
                  <a:pt x="238" y="686"/>
                  <a:pt x="238" y="686"/>
                  <a:pt x="238" y="686"/>
                </a:cubicBezTo>
                <a:cubicBezTo>
                  <a:pt x="239" y="685"/>
                  <a:pt x="238" y="684"/>
                  <a:pt x="239" y="684"/>
                </a:cubicBezTo>
                <a:cubicBezTo>
                  <a:pt x="239" y="684"/>
                  <a:pt x="239" y="684"/>
                  <a:pt x="239" y="684"/>
                </a:cubicBezTo>
                <a:cubicBezTo>
                  <a:pt x="240" y="685"/>
                  <a:pt x="241" y="685"/>
                  <a:pt x="241" y="686"/>
                </a:cubicBezTo>
                <a:cubicBezTo>
                  <a:pt x="240" y="686"/>
                  <a:pt x="240" y="686"/>
                  <a:pt x="240" y="686"/>
                </a:cubicBezTo>
                <a:cubicBezTo>
                  <a:pt x="240" y="686"/>
                  <a:pt x="241" y="686"/>
                  <a:pt x="241" y="686"/>
                </a:cubicBezTo>
                <a:cubicBezTo>
                  <a:pt x="243" y="686"/>
                  <a:pt x="241" y="691"/>
                  <a:pt x="243" y="691"/>
                </a:cubicBezTo>
                <a:cubicBezTo>
                  <a:pt x="243" y="690"/>
                  <a:pt x="243" y="690"/>
                  <a:pt x="243" y="690"/>
                </a:cubicBezTo>
                <a:cubicBezTo>
                  <a:pt x="243" y="691"/>
                  <a:pt x="243" y="691"/>
                  <a:pt x="243" y="691"/>
                </a:cubicBezTo>
                <a:cubicBezTo>
                  <a:pt x="242" y="689"/>
                  <a:pt x="246" y="688"/>
                  <a:pt x="246" y="688"/>
                </a:cubicBezTo>
                <a:cubicBezTo>
                  <a:pt x="246" y="688"/>
                  <a:pt x="246" y="688"/>
                  <a:pt x="246" y="688"/>
                </a:cubicBezTo>
                <a:cubicBezTo>
                  <a:pt x="246" y="689"/>
                  <a:pt x="246" y="689"/>
                  <a:pt x="246" y="689"/>
                </a:cubicBezTo>
                <a:cubicBezTo>
                  <a:pt x="249" y="687"/>
                  <a:pt x="249" y="687"/>
                  <a:pt x="249" y="687"/>
                </a:cubicBezTo>
                <a:cubicBezTo>
                  <a:pt x="249" y="691"/>
                  <a:pt x="249" y="691"/>
                  <a:pt x="249" y="691"/>
                </a:cubicBezTo>
                <a:cubicBezTo>
                  <a:pt x="249" y="692"/>
                  <a:pt x="252" y="691"/>
                  <a:pt x="252" y="693"/>
                </a:cubicBezTo>
                <a:cubicBezTo>
                  <a:pt x="253" y="693"/>
                  <a:pt x="253" y="693"/>
                  <a:pt x="253" y="693"/>
                </a:cubicBezTo>
                <a:cubicBezTo>
                  <a:pt x="253" y="694"/>
                  <a:pt x="253" y="694"/>
                  <a:pt x="253" y="694"/>
                </a:cubicBezTo>
                <a:cubicBezTo>
                  <a:pt x="255" y="693"/>
                  <a:pt x="255" y="693"/>
                  <a:pt x="255" y="693"/>
                </a:cubicBezTo>
                <a:cubicBezTo>
                  <a:pt x="256" y="695"/>
                  <a:pt x="256" y="695"/>
                  <a:pt x="256" y="695"/>
                </a:cubicBezTo>
                <a:cubicBezTo>
                  <a:pt x="251" y="697"/>
                  <a:pt x="255" y="698"/>
                  <a:pt x="255" y="702"/>
                </a:cubicBezTo>
                <a:cubicBezTo>
                  <a:pt x="255" y="701"/>
                  <a:pt x="255" y="701"/>
                  <a:pt x="255" y="701"/>
                </a:cubicBezTo>
                <a:cubicBezTo>
                  <a:pt x="253" y="701"/>
                  <a:pt x="254" y="704"/>
                  <a:pt x="254" y="704"/>
                </a:cubicBezTo>
                <a:cubicBezTo>
                  <a:pt x="254" y="704"/>
                  <a:pt x="254" y="704"/>
                  <a:pt x="254" y="704"/>
                </a:cubicBezTo>
                <a:cubicBezTo>
                  <a:pt x="256" y="706"/>
                  <a:pt x="256" y="706"/>
                  <a:pt x="256" y="706"/>
                </a:cubicBezTo>
                <a:cubicBezTo>
                  <a:pt x="256" y="705"/>
                  <a:pt x="256" y="705"/>
                  <a:pt x="256" y="705"/>
                </a:cubicBezTo>
                <a:cubicBezTo>
                  <a:pt x="255" y="705"/>
                  <a:pt x="255" y="705"/>
                  <a:pt x="255" y="705"/>
                </a:cubicBezTo>
                <a:cubicBezTo>
                  <a:pt x="255" y="704"/>
                  <a:pt x="256" y="703"/>
                  <a:pt x="256" y="703"/>
                </a:cubicBezTo>
                <a:cubicBezTo>
                  <a:pt x="257" y="703"/>
                  <a:pt x="258" y="703"/>
                  <a:pt x="258" y="704"/>
                </a:cubicBezTo>
                <a:cubicBezTo>
                  <a:pt x="259" y="702"/>
                  <a:pt x="259" y="702"/>
                  <a:pt x="259" y="702"/>
                </a:cubicBezTo>
                <a:cubicBezTo>
                  <a:pt x="261" y="703"/>
                  <a:pt x="261" y="703"/>
                  <a:pt x="261" y="703"/>
                </a:cubicBezTo>
                <a:cubicBezTo>
                  <a:pt x="258" y="705"/>
                  <a:pt x="263" y="703"/>
                  <a:pt x="263" y="706"/>
                </a:cubicBezTo>
                <a:cubicBezTo>
                  <a:pt x="262" y="706"/>
                  <a:pt x="262" y="706"/>
                  <a:pt x="262" y="706"/>
                </a:cubicBezTo>
                <a:cubicBezTo>
                  <a:pt x="263" y="707"/>
                  <a:pt x="263" y="707"/>
                  <a:pt x="263" y="708"/>
                </a:cubicBezTo>
                <a:cubicBezTo>
                  <a:pt x="264" y="709"/>
                  <a:pt x="262" y="709"/>
                  <a:pt x="262" y="710"/>
                </a:cubicBezTo>
                <a:cubicBezTo>
                  <a:pt x="265" y="711"/>
                  <a:pt x="262" y="713"/>
                  <a:pt x="265" y="714"/>
                </a:cubicBezTo>
                <a:cubicBezTo>
                  <a:pt x="266" y="714"/>
                  <a:pt x="265" y="713"/>
                  <a:pt x="265" y="712"/>
                </a:cubicBezTo>
                <a:cubicBezTo>
                  <a:pt x="266" y="712"/>
                  <a:pt x="266" y="712"/>
                  <a:pt x="266" y="712"/>
                </a:cubicBezTo>
                <a:cubicBezTo>
                  <a:pt x="266" y="712"/>
                  <a:pt x="267" y="712"/>
                  <a:pt x="267" y="712"/>
                </a:cubicBezTo>
                <a:cubicBezTo>
                  <a:pt x="268" y="711"/>
                  <a:pt x="268" y="711"/>
                  <a:pt x="268" y="711"/>
                </a:cubicBezTo>
                <a:cubicBezTo>
                  <a:pt x="269" y="711"/>
                  <a:pt x="269" y="711"/>
                  <a:pt x="269" y="712"/>
                </a:cubicBezTo>
                <a:cubicBezTo>
                  <a:pt x="273" y="712"/>
                  <a:pt x="270" y="708"/>
                  <a:pt x="273" y="707"/>
                </a:cubicBezTo>
                <a:cubicBezTo>
                  <a:pt x="274" y="707"/>
                  <a:pt x="274" y="707"/>
                  <a:pt x="274" y="707"/>
                </a:cubicBezTo>
                <a:cubicBezTo>
                  <a:pt x="279" y="707"/>
                  <a:pt x="274" y="712"/>
                  <a:pt x="279" y="713"/>
                </a:cubicBezTo>
                <a:cubicBezTo>
                  <a:pt x="279" y="712"/>
                  <a:pt x="279" y="712"/>
                  <a:pt x="280" y="711"/>
                </a:cubicBezTo>
                <a:cubicBezTo>
                  <a:pt x="280" y="712"/>
                  <a:pt x="283" y="712"/>
                  <a:pt x="282" y="713"/>
                </a:cubicBezTo>
                <a:cubicBezTo>
                  <a:pt x="282" y="713"/>
                  <a:pt x="281" y="713"/>
                  <a:pt x="281" y="713"/>
                </a:cubicBezTo>
                <a:cubicBezTo>
                  <a:pt x="281" y="713"/>
                  <a:pt x="281" y="713"/>
                  <a:pt x="281" y="713"/>
                </a:cubicBezTo>
                <a:cubicBezTo>
                  <a:pt x="281" y="713"/>
                  <a:pt x="280" y="713"/>
                  <a:pt x="280" y="713"/>
                </a:cubicBezTo>
                <a:cubicBezTo>
                  <a:pt x="280" y="713"/>
                  <a:pt x="280" y="713"/>
                  <a:pt x="280" y="713"/>
                </a:cubicBezTo>
                <a:cubicBezTo>
                  <a:pt x="281" y="714"/>
                  <a:pt x="281" y="714"/>
                  <a:pt x="281" y="714"/>
                </a:cubicBezTo>
                <a:cubicBezTo>
                  <a:pt x="280" y="715"/>
                  <a:pt x="280" y="715"/>
                  <a:pt x="280" y="715"/>
                </a:cubicBezTo>
                <a:cubicBezTo>
                  <a:pt x="280" y="716"/>
                  <a:pt x="278" y="718"/>
                  <a:pt x="281" y="718"/>
                </a:cubicBezTo>
                <a:cubicBezTo>
                  <a:pt x="284" y="715"/>
                  <a:pt x="279" y="715"/>
                  <a:pt x="282" y="713"/>
                </a:cubicBezTo>
                <a:cubicBezTo>
                  <a:pt x="283" y="713"/>
                  <a:pt x="283" y="714"/>
                  <a:pt x="283" y="714"/>
                </a:cubicBezTo>
                <a:cubicBezTo>
                  <a:pt x="284" y="713"/>
                  <a:pt x="282" y="711"/>
                  <a:pt x="285" y="711"/>
                </a:cubicBezTo>
                <a:cubicBezTo>
                  <a:pt x="286" y="713"/>
                  <a:pt x="286" y="713"/>
                  <a:pt x="286" y="713"/>
                </a:cubicBezTo>
                <a:cubicBezTo>
                  <a:pt x="286" y="711"/>
                  <a:pt x="286" y="711"/>
                  <a:pt x="286" y="711"/>
                </a:cubicBezTo>
                <a:cubicBezTo>
                  <a:pt x="289" y="712"/>
                  <a:pt x="289" y="712"/>
                  <a:pt x="289" y="712"/>
                </a:cubicBezTo>
                <a:cubicBezTo>
                  <a:pt x="289" y="712"/>
                  <a:pt x="289" y="713"/>
                  <a:pt x="288" y="713"/>
                </a:cubicBezTo>
                <a:cubicBezTo>
                  <a:pt x="288" y="713"/>
                  <a:pt x="288" y="713"/>
                  <a:pt x="288" y="713"/>
                </a:cubicBezTo>
                <a:cubicBezTo>
                  <a:pt x="288" y="714"/>
                  <a:pt x="288" y="714"/>
                  <a:pt x="288" y="714"/>
                </a:cubicBezTo>
                <a:cubicBezTo>
                  <a:pt x="289" y="714"/>
                  <a:pt x="289" y="714"/>
                  <a:pt x="290" y="714"/>
                </a:cubicBezTo>
                <a:cubicBezTo>
                  <a:pt x="290" y="714"/>
                  <a:pt x="291" y="714"/>
                  <a:pt x="292" y="715"/>
                </a:cubicBezTo>
                <a:cubicBezTo>
                  <a:pt x="291" y="715"/>
                  <a:pt x="290" y="715"/>
                  <a:pt x="290" y="716"/>
                </a:cubicBezTo>
                <a:cubicBezTo>
                  <a:pt x="290" y="716"/>
                  <a:pt x="290" y="716"/>
                  <a:pt x="290" y="716"/>
                </a:cubicBezTo>
                <a:cubicBezTo>
                  <a:pt x="290" y="716"/>
                  <a:pt x="290" y="716"/>
                  <a:pt x="290" y="716"/>
                </a:cubicBezTo>
                <a:cubicBezTo>
                  <a:pt x="290" y="716"/>
                  <a:pt x="290" y="716"/>
                  <a:pt x="290" y="716"/>
                </a:cubicBezTo>
                <a:cubicBezTo>
                  <a:pt x="291" y="716"/>
                  <a:pt x="291" y="716"/>
                  <a:pt x="291" y="717"/>
                </a:cubicBezTo>
                <a:cubicBezTo>
                  <a:pt x="293" y="716"/>
                  <a:pt x="293" y="716"/>
                  <a:pt x="293" y="716"/>
                </a:cubicBezTo>
                <a:cubicBezTo>
                  <a:pt x="293" y="719"/>
                  <a:pt x="293" y="719"/>
                  <a:pt x="293" y="719"/>
                </a:cubicBezTo>
                <a:cubicBezTo>
                  <a:pt x="294" y="718"/>
                  <a:pt x="294" y="718"/>
                  <a:pt x="295" y="718"/>
                </a:cubicBezTo>
                <a:cubicBezTo>
                  <a:pt x="296" y="718"/>
                  <a:pt x="296" y="718"/>
                  <a:pt x="297" y="718"/>
                </a:cubicBezTo>
                <a:cubicBezTo>
                  <a:pt x="298" y="718"/>
                  <a:pt x="298" y="718"/>
                  <a:pt x="298" y="718"/>
                </a:cubicBezTo>
                <a:cubicBezTo>
                  <a:pt x="299" y="718"/>
                  <a:pt x="299" y="718"/>
                  <a:pt x="299" y="718"/>
                </a:cubicBezTo>
                <a:cubicBezTo>
                  <a:pt x="299" y="717"/>
                  <a:pt x="301" y="716"/>
                  <a:pt x="302" y="716"/>
                </a:cubicBezTo>
                <a:cubicBezTo>
                  <a:pt x="302" y="716"/>
                  <a:pt x="302" y="716"/>
                  <a:pt x="303" y="716"/>
                </a:cubicBezTo>
                <a:cubicBezTo>
                  <a:pt x="303" y="716"/>
                  <a:pt x="303" y="716"/>
                  <a:pt x="303" y="716"/>
                </a:cubicBezTo>
                <a:cubicBezTo>
                  <a:pt x="303" y="717"/>
                  <a:pt x="303" y="717"/>
                  <a:pt x="302" y="717"/>
                </a:cubicBezTo>
                <a:cubicBezTo>
                  <a:pt x="305" y="719"/>
                  <a:pt x="302" y="722"/>
                  <a:pt x="304" y="725"/>
                </a:cubicBezTo>
                <a:cubicBezTo>
                  <a:pt x="305" y="723"/>
                  <a:pt x="305" y="723"/>
                  <a:pt x="305" y="723"/>
                </a:cubicBezTo>
                <a:cubicBezTo>
                  <a:pt x="307" y="724"/>
                  <a:pt x="307" y="724"/>
                  <a:pt x="307" y="724"/>
                </a:cubicBezTo>
                <a:cubicBezTo>
                  <a:pt x="305" y="722"/>
                  <a:pt x="308" y="721"/>
                  <a:pt x="309" y="720"/>
                </a:cubicBezTo>
                <a:cubicBezTo>
                  <a:pt x="307" y="717"/>
                  <a:pt x="311" y="716"/>
                  <a:pt x="313" y="715"/>
                </a:cubicBezTo>
                <a:cubicBezTo>
                  <a:pt x="314" y="715"/>
                  <a:pt x="314" y="715"/>
                  <a:pt x="314" y="717"/>
                </a:cubicBezTo>
                <a:cubicBezTo>
                  <a:pt x="312" y="718"/>
                  <a:pt x="312" y="718"/>
                  <a:pt x="312" y="718"/>
                </a:cubicBezTo>
                <a:cubicBezTo>
                  <a:pt x="311" y="718"/>
                  <a:pt x="311" y="718"/>
                  <a:pt x="311" y="718"/>
                </a:cubicBezTo>
                <a:cubicBezTo>
                  <a:pt x="312" y="718"/>
                  <a:pt x="312" y="718"/>
                  <a:pt x="312" y="718"/>
                </a:cubicBezTo>
                <a:cubicBezTo>
                  <a:pt x="313" y="718"/>
                  <a:pt x="313" y="719"/>
                  <a:pt x="313" y="719"/>
                </a:cubicBezTo>
                <a:cubicBezTo>
                  <a:pt x="314" y="717"/>
                  <a:pt x="314" y="717"/>
                  <a:pt x="314" y="717"/>
                </a:cubicBezTo>
                <a:cubicBezTo>
                  <a:pt x="315" y="717"/>
                  <a:pt x="315" y="717"/>
                  <a:pt x="315" y="717"/>
                </a:cubicBezTo>
                <a:cubicBezTo>
                  <a:pt x="316" y="716"/>
                  <a:pt x="316" y="716"/>
                  <a:pt x="316" y="716"/>
                </a:cubicBezTo>
                <a:cubicBezTo>
                  <a:pt x="319" y="720"/>
                  <a:pt x="319" y="720"/>
                  <a:pt x="319" y="720"/>
                </a:cubicBezTo>
                <a:cubicBezTo>
                  <a:pt x="318" y="720"/>
                  <a:pt x="318" y="721"/>
                  <a:pt x="317" y="721"/>
                </a:cubicBezTo>
                <a:cubicBezTo>
                  <a:pt x="319" y="722"/>
                  <a:pt x="320" y="723"/>
                  <a:pt x="320" y="725"/>
                </a:cubicBezTo>
                <a:cubicBezTo>
                  <a:pt x="322" y="725"/>
                  <a:pt x="321" y="722"/>
                  <a:pt x="322" y="722"/>
                </a:cubicBezTo>
                <a:cubicBezTo>
                  <a:pt x="322" y="722"/>
                  <a:pt x="322" y="722"/>
                  <a:pt x="323" y="722"/>
                </a:cubicBezTo>
                <a:cubicBezTo>
                  <a:pt x="322" y="722"/>
                  <a:pt x="322" y="722"/>
                  <a:pt x="322" y="722"/>
                </a:cubicBezTo>
                <a:cubicBezTo>
                  <a:pt x="322" y="721"/>
                  <a:pt x="322" y="721"/>
                  <a:pt x="323" y="721"/>
                </a:cubicBezTo>
                <a:cubicBezTo>
                  <a:pt x="323" y="721"/>
                  <a:pt x="323" y="721"/>
                  <a:pt x="323" y="721"/>
                </a:cubicBezTo>
                <a:cubicBezTo>
                  <a:pt x="323" y="721"/>
                  <a:pt x="324" y="721"/>
                  <a:pt x="324" y="721"/>
                </a:cubicBezTo>
                <a:cubicBezTo>
                  <a:pt x="324" y="721"/>
                  <a:pt x="324" y="721"/>
                  <a:pt x="324" y="721"/>
                </a:cubicBezTo>
                <a:cubicBezTo>
                  <a:pt x="324" y="720"/>
                  <a:pt x="323" y="720"/>
                  <a:pt x="324" y="719"/>
                </a:cubicBezTo>
                <a:cubicBezTo>
                  <a:pt x="324" y="719"/>
                  <a:pt x="325" y="718"/>
                  <a:pt x="325" y="718"/>
                </a:cubicBezTo>
                <a:cubicBezTo>
                  <a:pt x="325" y="718"/>
                  <a:pt x="325" y="718"/>
                  <a:pt x="325" y="718"/>
                </a:cubicBezTo>
                <a:cubicBezTo>
                  <a:pt x="326" y="716"/>
                  <a:pt x="326" y="716"/>
                  <a:pt x="326" y="716"/>
                </a:cubicBezTo>
                <a:cubicBezTo>
                  <a:pt x="327" y="716"/>
                  <a:pt x="327" y="716"/>
                  <a:pt x="327" y="716"/>
                </a:cubicBezTo>
                <a:cubicBezTo>
                  <a:pt x="327" y="715"/>
                  <a:pt x="328" y="714"/>
                  <a:pt x="329" y="714"/>
                </a:cubicBezTo>
                <a:cubicBezTo>
                  <a:pt x="328" y="714"/>
                  <a:pt x="327" y="711"/>
                  <a:pt x="328" y="711"/>
                </a:cubicBezTo>
                <a:cubicBezTo>
                  <a:pt x="328" y="711"/>
                  <a:pt x="328" y="711"/>
                  <a:pt x="328" y="711"/>
                </a:cubicBezTo>
                <a:cubicBezTo>
                  <a:pt x="331" y="711"/>
                  <a:pt x="331" y="713"/>
                  <a:pt x="331" y="714"/>
                </a:cubicBezTo>
                <a:cubicBezTo>
                  <a:pt x="334" y="717"/>
                  <a:pt x="332" y="720"/>
                  <a:pt x="336" y="720"/>
                </a:cubicBezTo>
                <a:cubicBezTo>
                  <a:pt x="336" y="720"/>
                  <a:pt x="337" y="720"/>
                  <a:pt x="337" y="720"/>
                </a:cubicBezTo>
                <a:cubicBezTo>
                  <a:pt x="335" y="718"/>
                  <a:pt x="335" y="718"/>
                  <a:pt x="335" y="718"/>
                </a:cubicBezTo>
                <a:cubicBezTo>
                  <a:pt x="336" y="717"/>
                  <a:pt x="336" y="717"/>
                  <a:pt x="337" y="717"/>
                </a:cubicBezTo>
                <a:cubicBezTo>
                  <a:pt x="337" y="717"/>
                  <a:pt x="337" y="717"/>
                  <a:pt x="337" y="717"/>
                </a:cubicBezTo>
                <a:cubicBezTo>
                  <a:pt x="337" y="717"/>
                  <a:pt x="338" y="718"/>
                  <a:pt x="337" y="718"/>
                </a:cubicBezTo>
                <a:cubicBezTo>
                  <a:pt x="338" y="719"/>
                  <a:pt x="342" y="718"/>
                  <a:pt x="342" y="720"/>
                </a:cubicBezTo>
                <a:cubicBezTo>
                  <a:pt x="342" y="718"/>
                  <a:pt x="340" y="716"/>
                  <a:pt x="342" y="714"/>
                </a:cubicBezTo>
                <a:cubicBezTo>
                  <a:pt x="343" y="716"/>
                  <a:pt x="343" y="717"/>
                  <a:pt x="344" y="717"/>
                </a:cubicBezTo>
                <a:cubicBezTo>
                  <a:pt x="344" y="717"/>
                  <a:pt x="344" y="717"/>
                  <a:pt x="344" y="717"/>
                </a:cubicBezTo>
                <a:cubicBezTo>
                  <a:pt x="346" y="717"/>
                  <a:pt x="345" y="714"/>
                  <a:pt x="346" y="713"/>
                </a:cubicBezTo>
                <a:cubicBezTo>
                  <a:pt x="346" y="713"/>
                  <a:pt x="346" y="713"/>
                  <a:pt x="346" y="713"/>
                </a:cubicBezTo>
                <a:cubicBezTo>
                  <a:pt x="347" y="712"/>
                  <a:pt x="347" y="712"/>
                  <a:pt x="347" y="712"/>
                </a:cubicBezTo>
                <a:cubicBezTo>
                  <a:pt x="348" y="713"/>
                  <a:pt x="349" y="713"/>
                  <a:pt x="350" y="714"/>
                </a:cubicBezTo>
                <a:cubicBezTo>
                  <a:pt x="349" y="713"/>
                  <a:pt x="349" y="710"/>
                  <a:pt x="351" y="709"/>
                </a:cubicBezTo>
                <a:cubicBezTo>
                  <a:pt x="351" y="710"/>
                  <a:pt x="351" y="710"/>
                  <a:pt x="351" y="710"/>
                </a:cubicBezTo>
                <a:cubicBezTo>
                  <a:pt x="350" y="711"/>
                  <a:pt x="352" y="713"/>
                  <a:pt x="353" y="713"/>
                </a:cubicBezTo>
                <a:cubicBezTo>
                  <a:pt x="353" y="713"/>
                  <a:pt x="353" y="713"/>
                  <a:pt x="353" y="713"/>
                </a:cubicBezTo>
                <a:cubicBezTo>
                  <a:pt x="353" y="710"/>
                  <a:pt x="353" y="710"/>
                  <a:pt x="354" y="710"/>
                </a:cubicBezTo>
                <a:cubicBezTo>
                  <a:pt x="355" y="710"/>
                  <a:pt x="356" y="710"/>
                  <a:pt x="357" y="711"/>
                </a:cubicBezTo>
                <a:cubicBezTo>
                  <a:pt x="358" y="711"/>
                  <a:pt x="359" y="712"/>
                  <a:pt x="359" y="712"/>
                </a:cubicBezTo>
                <a:cubicBezTo>
                  <a:pt x="359" y="712"/>
                  <a:pt x="359" y="712"/>
                  <a:pt x="359" y="712"/>
                </a:cubicBezTo>
                <a:cubicBezTo>
                  <a:pt x="358" y="714"/>
                  <a:pt x="358" y="714"/>
                  <a:pt x="358" y="714"/>
                </a:cubicBezTo>
                <a:cubicBezTo>
                  <a:pt x="358" y="714"/>
                  <a:pt x="358" y="714"/>
                  <a:pt x="359" y="714"/>
                </a:cubicBezTo>
                <a:cubicBezTo>
                  <a:pt x="359" y="714"/>
                  <a:pt x="359" y="714"/>
                  <a:pt x="359" y="714"/>
                </a:cubicBezTo>
                <a:cubicBezTo>
                  <a:pt x="362" y="717"/>
                  <a:pt x="362" y="717"/>
                  <a:pt x="362" y="717"/>
                </a:cubicBezTo>
                <a:cubicBezTo>
                  <a:pt x="362" y="718"/>
                  <a:pt x="362" y="718"/>
                  <a:pt x="362" y="718"/>
                </a:cubicBezTo>
                <a:cubicBezTo>
                  <a:pt x="361" y="718"/>
                  <a:pt x="358" y="718"/>
                  <a:pt x="360" y="720"/>
                </a:cubicBezTo>
                <a:cubicBezTo>
                  <a:pt x="361" y="720"/>
                  <a:pt x="361" y="720"/>
                  <a:pt x="361" y="720"/>
                </a:cubicBezTo>
                <a:cubicBezTo>
                  <a:pt x="361" y="721"/>
                  <a:pt x="359" y="724"/>
                  <a:pt x="359" y="724"/>
                </a:cubicBezTo>
                <a:cubicBezTo>
                  <a:pt x="359" y="724"/>
                  <a:pt x="359" y="724"/>
                  <a:pt x="360" y="724"/>
                </a:cubicBezTo>
                <a:cubicBezTo>
                  <a:pt x="360" y="724"/>
                  <a:pt x="360" y="724"/>
                  <a:pt x="360" y="724"/>
                </a:cubicBezTo>
                <a:cubicBezTo>
                  <a:pt x="360" y="724"/>
                  <a:pt x="360" y="724"/>
                  <a:pt x="360" y="724"/>
                </a:cubicBezTo>
                <a:cubicBezTo>
                  <a:pt x="360" y="724"/>
                  <a:pt x="360" y="724"/>
                  <a:pt x="360" y="724"/>
                </a:cubicBezTo>
                <a:cubicBezTo>
                  <a:pt x="360" y="723"/>
                  <a:pt x="361" y="723"/>
                  <a:pt x="362" y="723"/>
                </a:cubicBezTo>
                <a:cubicBezTo>
                  <a:pt x="362" y="723"/>
                  <a:pt x="362" y="723"/>
                  <a:pt x="363" y="723"/>
                </a:cubicBezTo>
                <a:cubicBezTo>
                  <a:pt x="362" y="724"/>
                  <a:pt x="362" y="724"/>
                  <a:pt x="362" y="724"/>
                </a:cubicBezTo>
                <a:cubicBezTo>
                  <a:pt x="366" y="723"/>
                  <a:pt x="366" y="723"/>
                  <a:pt x="366" y="723"/>
                </a:cubicBezTo>
                <a:cubicBezTo>
                  <a:pt x="366" y="723"/>
                  <a:pt x="366" y="723"/>
                  <a:pt x="366" y="723"/>
                </a:cubicBezTo>
                <a:cubicBezTo>
                  <a:pt x="366" y="723"/>
                  <a:pt x="366" y="723"/>
                  <a:pt x="366" y="723"/>
                </a:cubicBezTo>
                <a:cubicBezTo>
                  <a:pt x="369" y="725"/>
                  <a:pt x="365" y="727"/>
                  <a:pt x="368" y="729"/>
                </a:cubicBezTo>
                <a:cubicBezTo>
                  <a:pt x="367" y="729"/>
                  <a:pt x="367" y="729"/>
                  <a:pt x="367" y="729"/>
                </a:cubicBezTo>
                <a:cubicBezTo>
                  <a:pt x="370" y="731"/>
                  <a:pt x="370" y="731"/>
                  <a:pt x="370" y="731"/>
                </a:cubicBezTo>
                <a:cubicBezTo>
                  <a:pt x="372" y="730"/>
                  <a:pt x="370" y="728"/>
                  <a:pt x="372" y="727"/>
                </a:cubicBezTo>
                <a:cubicBezTo>
                  <a:pt x="373" y="728"/>
                  <a:pt x="373" y="728"/>
                  <a:pt x="373" y="728"/>
                </a:cubicBezTo>
                <a:cubicBezTo>
                  <a:pt x="374" y="725"/>
                  <a:pt x="378" y="725"/>
                  <a:pt x="377" y="721"/>
                </a:cubicBezTo>
                <a:cubicBezTo>
                  <a:pt x="377" y="721"/>
                  <a:pt x="377" y="721"/>
                  <a:pt x="377" y="721"/>
                </a:cubicBezTo>
                <a:cubicBezTo>
                  <a:pt x="378" y="721"/>
                  <a:pt x="378" y="721"/>
                  <a:pt x="378" y="721"/>
                </a:cubicBezTo>
                <a:cubicBezTo>
                  <a:pt x="379" y="721"/>
                  <a:pt x="379" y="722"/>
                  <a:pt x="379" y="722"/>
                </a:cubicBezTo>
                <a:cubicBezTo>
                  <a:pt x="379" y="722"/>
                  <a:pt x="379" y="722"/>
                  <a:pt x="379" y="721"/>
                </a:cubicBezTo>
                <a:cubicBezTo>
                  <a:pt x="378" y="724"/>
                  <a:pt x="382" y="727"/>
                  <a:pt x="381" y="730"/>
                </a:cubicBezTo>
                <a:cubicBezTo>
                  <a:pt x="381" y="730"/>
                  <a:pt x="382" y="731"/>
                  <a:pt x="382" y="731"/>
                </a:cubicBezTo>
                <a:cubicBezTo>
                  <a:pt x="384" y="731"/>
                  <a:pt x="385" y="728"/>
                  <a:pt x="385" y="727"/>
                </a:cubicBezTo>
                <a:cubicBezTo>
                  <a:pt x="385" y="728"/>
                  <a:pt x="386" y="728"/>
                  <a:pt x="386" y="729"/>
                </a:cubicBezTo>
                <a:cubicBezTo>
                  <a:pt x="386" y="729"/>
                  <a:pt x="385" y="729"/>
                  <a:pt x="385" y="730"/>
                </a:cubicBezTo>
                <a:cubicBezTo>
                  <a:pt x="388" y="728"/>
                  <a:pt x="388" y="728"/>
                  <a:pt x="388" y="728"/>
                </a:cubicBezTo>
                <a:cubicBezTo>
                  <a:pt x="386" y="725"/>
                  <a:pt x="391" y="723"/>
                  <a:pt x="391" y="722"/>
                </a:cubicBezTo>
                <a:cubicBezTo>
                  <a:pt x="394" y="723"/>
                  <a:pt x="394" y="723"/>
                  <a:pt x="394" y="723"/>
                </a:cubicBezTo>
                <a:cubicBezTo>
                  <a:pt x="395" y="723"/>
                  <a:pt x="397" y="724"/>
                  <a:pt x="397" y="726"/>
                </a:cubicBezTo>
                <a:cubicBezTo>
                  <a:pt x="395" y="730"/>
                  <a:pt x="402" y="728"/>
                  <a:pt x="401" y="734"/>
                </a:cubicBezTo>
                <a:cubicBezTo>
                  <a:pt x="407" y="733"/>
                  <a:pt x="403" y="728"/>
                  <a:pt x="406" y="726"/>
                </a:cubicBezTo>
                <a:cubicBezTo>
                  <a:pt x="408" y="730"/>
                  <a:pt x="405" y="735"/>
                  <a:pt x="405" y="739"/>
                </a:cubicBezTo>
                <a:cubicBezTo>
                  <a:pt x="405" y="739"/>
                  <a:pt x="405" y="739"/>
                  <a:pt x="405" y="739"/>
                </a:cubicBezTo>
                <a:cubicBezTo>
                  <a:pt x="406" y="739"/>
                  <a:pt x="406" y="739"/>
                  <a:pt x="407" y="738"/>
                </a:cubicBezTo>
                <a:cubicBezTo>
                  <a:pt x="408" y="741"/>
                  <a:pt x="410" y="740"/>
                  <a:pt x="410" y="741"/>
                </a:cubicBezTo>
                <a:cubicBezTo>
                  <a:pt x="410" y="741"/>
                  <a:pt x="410" y="741"/>
                  <a:pt x="410" y="741"/>
                </a:cubicBezTo>
                <a:cubicBezTo>
                  <a:pt x="409" y="739"/>
                  <a:pt x="414" y="739"/>
                  <a:pt x="411" y="737"/>
                </a:cubicBezTo>
                <a:cubicBezTo>
                  <a:pt x="414" y="736"/>
                  <a:pt x="417" y="733"/>
                  <a:pt x="416" y="730"/>
                </a:cubicBezTo>
                <a:cubicBezTo>
                  <a:pt x="417" y="731"/>
                  <a:pt x="417" y="731"/>
                  <a:pt x="417" y="731"/>
                </a:cubicBezTo>
                <a:cubicBezTo>
                  <a:pt x="418" y="730"/>
                  <a:pt x="418" y="730"/>
                  <a:pt x="418" y="730"/>
                </a:cubicBezTo>
                <a:cubicBezTo>
                  <a:pt x="420" y="730"/>
                  <a:pt x="422" y="733"/>
                  <a:pt x="421" y="735"/>
                </a:cubicBezTo>
                <a:cubicBezTo>
                  <a:pt x="422" y="734"/>
                  <a:pt x="422" y="734"/>
                  <a:pt x="422" y="734"/>
                </a:cubicBezTo>
                <a:cubicBezTo>
                  <a:pt x="423" y="734"/>
                  <a:pt x="423" y="735"/>
                  <a:pt x="424" y="735"/>
                </a:cubicBezTo>
                <a:cubicBezTo>
                  <a:pt x="424" y="735"/>
                  <a:pt x="424" y="735"/>
                  <a:pt x="424" y="735"/>
                </a:cubicBezTo>
                <a:cubicBezTo>
                  <a:pt x="426" y="732"/>
                  <a:pt x="426" y="732"/>
                  <a:pt x="426" y="732"/>
                </a:cubicBezTo>
                <a:cubicBezTo>
                  <a:pt x="426" y="733"/>
                  <a:pt x="426" y="733"/>
                  <a:pt x="426" y="733"/>
                </a:cubicBezTo>
                <a:cubicBezTo>
                  <a:pt x="428" y="731"/>
                  <a:pt x="428" y="731"/>
                  <a:pt x="428" y="731"/>
                </a:cubicBezTo>
                <a:cubicBezTo>
                  <a:pt x="428" y="731"/>
                  <a:pt x="428" y="731"/>
                  <a:pt x="428" y="731"/>
                </a:cubicBezTo>
                <a:cubicBezTo>
                  <a:pt x="428" y="731"/>
                  <a:pt x="428" y="732"/>
                  <a:pt x="428" y="732"/>
                </a:cubicBezTo>
                <a:cubicBezTo>
                  <a:pt x="429" y="730"/>
                  <a:pt x="429" y="730"/>
                  <a:pt x="429" y="730"/>
                </a:cubicBezTo>
                <a:cubicBezTo>
                  <a:pt x="430" y="730"/>
                  <a:pt x="430" y="730"/>
                  <a:pt x="430" y="730"/>
                </a:cubicBezTo>
                <a:cubicBezTo>
                  <a:pt x="430" y="730"/>
                  <a:pt x="430" y="730"/>
                  <a:pt x="430" y="730"/>
                </a:cubicBezTo>
                <a:cubicBezTo>
                  <a:pt x="432" y="730"/>
                  <a:pt x="432" y="734"/>
                  <a:pt x="431" y="735"/>
                </a:cubicBezTo>
                <a:cubicBezTo>
                  <a:pt x="434" y="738"/>
                  <a:pt x="429" y="742"/>
                  <a:pt x="433" y="745"/>
                </a:cubicBezTo>
                <a:cubicBezTo>
                  <a:pt x="434" y="744"/>
                  <a:pt x="434" y="744"/>
                  <a:pt x="434" y="744"/>
                </a:cubicBezTo>
                <a:cubicBezTo>
                  <a:pt x="433" y="744"/>
                  <a:pt x="433" y="743"/>
                  <a:pt x="433" y="743"/>
                </a:cubicBezTo>
                <a:cubicBezTo>
                  <a:pt x="433" y="742"/>
                  <a:pt x="434" y="742"/>
                  <a:pt x="435" y="742"/>
                </a:cubicBezTo>
                <a:cubicBezTo>
                  <a:pt x="435" y="742"/>
                  <a:pt x="436" y="742"/>
                  <a:pt x="437" y="742"/>
                </a:cubicBezTo>
                <a:cubicBezTo>
                  <a:pt x="438" y="741"/>
                  <a:pt x="438" y="739"/>
                  <a:pt x="439" y="737"/>
                </a:cubicBezTo>
                <a:cubicBezTo>
                  <a:pt x="440" y="739"/>
                  <a:pt x="440" y="739"/>
                  <a:pt x="440" y="739"/>
                </a:cubicBezTo>
                <a:cubicBezTo>
                  <a:pt x="441" y="738"/>
                  <a:pt x="441" y="738"/>
                  <a:pt x="441" y="738"/>
                </a:cubicBezTo>
                <a:cubicBezTo>
                  <a:pt x="442" y="739"/>
                  <a:pt x="442" y="739"/>
                  <a:pt x="442" y="739"/>
                </a:cubicBezTo>
                <a:cubicBezTo>
                  <a:pt x="445" y="739"/>
                  <a:pt x="443" y="736"/>
                  <a:pt x="446" y="736"/>
                </a:cubicBezTo>
                <a:cubicBezTo>
                  <a:pt x="446" y="736"/>
                  <a:pt x="446" y="736"/>
                  <a:pt x="447" y="736"/>
                </a:cubicBezTo>
                <a:cubicBezTo>
                  <a:pt x="447" y="736"/>
                  <a:pt x="447" y="736"/>
                  <a:pt x="447" y="736"/>
                </a:cubicBezTo>
                <a:cubicBezTo>
                  <a:pt x="447" y="735"/>
                  <a:pt x="447" y="735"/>
                  <a:pt x="448" y="734"/>
                </a:cubicBezTo>
                <a:cubicBezTo>
                  <a:pt x="449" y="735"/>
                  <a:pt x="449" y="735"/>
                  <a:pt x="449" y="735"/>
                </a:cubicBezTo>
                <a:cubicBezTo>
                  <a:pt x="451" y="734"/>
                  <a:pt x="451" y="734"/>
                  <a:pt x="451" y="734"/>
                </a:cubicBezTo>
                <a:cubicBezTo>
                  <a:pt x="453" y="736"/>
                  <a:pt x="449" y="735"/>
                  <a:pt x="449" y="736"/>
                </a:cubicBezTo>
                <a:cubicBezTo>
                  <a:pt x="451" y="738"/>
                  <a:pt x="451" y="738"/>
                  <a:pt x="451" y="738"/>
                </a:cubicBezTo>
                <a:cubicBezTo>
                  <a:pt x="451" y="737"/>
                  <a:pt x="451" y="737"/>
                  <a:pt x="451" y="737"/>
                </a:cubicBezTo>
                <a:cubicBezTo>
                  <a:pt x="452" y="737"/>
                  <a:pt x="453" y="737"/>
                  <a:pt x="453" y="738"/>
                </a:cubicBezTo>
                <a:cubicBezTo>
                  <a:pt x="453" y="733"/>
                  <a:pt x="453" y="733"/>
                  <a:pt x="453" y="733"/>
                </a:cubicBezTo>
                <a:cubicBezTo>
                  <a:pt x="455" y="734"/>
                  <a:pt x="455" y="734"/>
                  <a:pt x="455" y="734"/>
                </a:cubicBezTo>
                <a:cubicBezTo>
                  <a:pt x="455" y="734"/>
                  <a:pt x="455" y="734"/>
                  <a:pt x="455" y="734"/>
                </a:cubicBezTo>
                <a:cubicBezTo>
                  <a:pt x="457" y="732"/>
                  <a:pt x="457" y="732"/>
                  <a:pt x="457" y="732"/>
                </a:cubicBezTo>
                <a:cubicBezTo>
                  <a:pt x="458" y="733"/>
                  <a:pt x="458" y="737"/>
                  <a:pt x="458" y="738"/>
                </a:cubicBezTo>
                <a:cubicBezTo>
                  <a:pt x="459" y="738"/>
                  <a:pt x="459" y="737"/>
                  <a:pt x="459" y="737"/>
                </a:cubicBezTo>
                <a:cubicBezTo>
                  <a:pt x="460" y="738"/>
                  <a:pt x="460" y="738"/>
                  <a:pt x="460" y="738"/>
                </a:cubicBezTo>
                <a:cubicBezTo>
                  <a:pt x="460" y="739"/>
                  <a:pt x="459" y="740"/>
                  <a:pt x="458" y="740"/>
                </a:cubicBezTo>
                <a:cubicBezTo>
                  <a:pt x="460" y="741"/>
                  <a:pt x="459" y="743"/>
                  <a:pt x="459" y="745"/>
                </a:cubicBezTo>
                <a:cubicBezTo>
                  <a:pt x="459" y="745"/>
                  <a:pt x="460" y="746"/>
                  <a:pt x="461" y="746"/>
                </a:cubicBezTo>
                <a:cubicBezTo>
                  <a:pt x="462" y="746"/>
                  <a:pt x="463" y="745"/>
                  <a:pt x="464" y="745"/>
                </a:cubicBezTo>
                <a:cubicBezTo>
                  <a:pt x="465" y="744"/>
                  <a:pt x="466" y="744"/>
                  <a:pt x="468" y="744"/>
                </a:cubicBezTo>
                <a:cubicBezTo>
                  <a:pt x="468" y="744"/>
                  <a:pt x="469" y="744"/>
                  <a:pt x="469" y="744"/>
                </a:cubicBezTo>
                <a:cubicBezTo>
                  <a:pt x="470" y="746"/>
                  <a:pt x="468" y="746"/>
                  <a:pt x="468" y="747"/>
                </a:cubicBezTo>
                <a:cubicBezTo>
                  <a:pt x="468" y="747"/>
                  <a:pt x="468" y="747"/>
                  <a:pt x="468" y="747"/>
                </a:cubicBezTo>
                <a:cubicBezTo>
                  <a:pt x="468" y="747"/>
                  <a:pt x="469" y="747"/>
                  <a:pt x="469" y="747"/>
                </a:cubicBezTo>
                <a:cubicBezTo>
                  <a:pt x="470" y="746"/>
                  <a:pt x="470" y="746"/>
                  <a:pt x="471" y="746"/>
                </a:cubicBezTo>
                <a:cubicBezTo>
                  <a:pt x="472" y="746"/>
                  <a:pt x="473" y="747"/>
                  <a:pt x="473" y="747"/>
                </a:cubicBezTo>
                <a:cubicBezTo>
                  <a:pt x="472" y="750"/>
                  <a:pt x="472" y="750"/>
                  <a:pt x="472" y="750"/>
                </a:cubicBezTo>
                <a:cubicBezTo>
                  <a:pt x="473" y="748"/>
                  <a:pt x="473" y="748"/>
                  <a:pt x="473" y="748"/>
                </a:cubicBezTo>
                <a:cubicBezTo>
                  <a:pt x="474" y="749"/>
                  <a:pt x="474" y="749"/>
                  <a:pt x="474" y="749"/>
                </a:cubicBezTo>
                <a:cubicBezTo>
                  <a:pt x="474" y="749"/>
                  <a:pt x="474" y="749"/>
                  <a:pt x="474" y="749"/>
                </a:cubicBezTo>
                <a:cubicBezTo>
                  <a:pt x="476" y="749"/>
                  <a:pt x="474" y="747"/>
                  <a:pt x="476" y="747"/>
                </a:cubicBezTo>
                <a:cubicBezTo>
                  <a:pt x="477" y="747"/>
                  <a:pt x="477" y="747"/>
                  <a:pt x="477" y="747"/>
                </a:cubicBezTo>
                <a:cubicBezTo>
                  <a:pt x="477" y="748"/>
                  <a:pt x="477" y="748"/>
                  <a:pt x="477" y="748"/>
                </a:cubicBezTo>
                <a:cubicBezTo>
                  <a:pt x="478" y="748"/>
                  <a:pt x="478" y="748"/>
                  <a:pt x="478" y="747"/>
                </a:cubicBezTo>
                <a:cubicBezTo>
                  <a:pt x="478" y="747"/>
                  <a:pt x="478" y="747"/>
                  <a:pt x="478" y="747"/>
                </a:cubicBezTo>
                <a:cubicBezTo>
                  <a:pt x="478" y="747"/>
                  <a:pt x="478" y="747"/>
                  <a:pt x="478" y="747"/>
                </a:cubicBezTo>
                <a:cubicBezTo>
                  <a:pt x="477" y="745"/>
                  <a:pt x="477" y="745"/>
                  <a:pt x="477" y="745"/>
                </a:cubicBezTo>
                <a:cubicBezTo>
                  <a:pt x="481" y="743"/>
                  <a:pt x="481" y="743"/>
                  <a:pt x="481" y="743"/>
                </a:cubicBezTo>
                <a:cubicBezTo>
                  <a:pt x="483" y="745"/>
                  <a:pt x="479" y="744"/>
                  <a:pt x="480" y="745"/>
                </a:cubicBezTo>
                <a:cubicBezTo>
                  <a:pt x="480" y="745"/>
                  <a:pt x="481" y="745"/>
                  <a:pt x="481" y="745"/>
                </a:cubicBezTo>
                <a:cubicBezTo>
                  <a:pt x="481" y="745"/>
                  <a:pt x="481" y="745"/>
                  <a:pt x="482" y="745"/>
                </a:cubicBezTo>
                <a:cubicBezTo>
                  <a:pt x="486" y="753"/>
                  <a:pt x="486" y="753"/>
                  <a:pt x="486" y="753"/>
                </a:cubicBezTo>
                <a:cubicBezTo>
                  <a:pt x="485" y="750"/>
                  <a:pt x="489" y="750"/>
                  <a:pt x="491" y="747"/>
                </a:cubicBezTo>
                <a:cubicBezTo>
                  <a:pt x="492" y="750"/>
                  <a:pt x="492" y="750"/>
                  <a:pt x="492" y="750"/>
                </a:cubicBezTo>
                <a:cubicBezTo>
                  <a:pt x="490" y="750"/>
                  <a:pt x="490" y="750"/>
                  <a:pt x="490" y="750"/>
                </a:cubicBezTo>
                <a:cubicBezTo>
                  <a:pt x="490" y="751"/>
                  <a:pt x="491" y="751"/>
                  <a:pt x="491" y="751"/>
                </a:cubicBezTo>
                <a:cubicBezTo>
                  <a:pt x="492" y="751"/>
                  <a:pt x="492" y="748"/>
                  <a:pt x="493" y="748"/>
                </a:cubicBezTo>
                <a:cubicBezTo>
                  <a:pt x="493" y="749"/>
                  <a:pt x="494" y="750"/>
                  <a:pt x="495" y="750"/>
                </a:cubicBezTo>
                <a:cubicBezTo>
                  <a:pt x="495" y="750"/>
                  <a:pt x="495" y="750"/>
                  <a:pt x="496" y="750"/>
                </a:cubicBezTo>
                <a:cubicBezTo>
                  <a:pt x="496" y="749"/>
                  <a:pt x="496" y="749"/>
                  <a:pt x="497" y="749"/>
                </a:cubicBezTo>
                <a:cubicBezTo>
                  <a:pt x="497" y="749"/>
                  <a:pt x="497" y="749"/>
                  <a:pt x="498" y="749"/>
                </a:cubicBezTo>
                <a:cubicBezTo>
                  <a:pt x="498" y="752"/>
                  <a:pt x="498" y="752"/>
                  <a:pt x="498" y="752"/>
                </a:cubicBezTo>
                <a:cubicBezTo>
                  <a:pt x="501" y="753"/>
                  <a:pt x="501" y="753"/>
                  <a:pt x="501" y="753"/>
                </a:cubicBezTo>
                <a:cubicBezTo>
                  <a:pt x="501" y="752"/>
                  <a:pt x="503" y="751"/>
                  <a:pt x="502" y="749"/>
                </a:cubicBezTo>
                <a:cubicBezTo>
                  <a:pt x="505" y="749"/>
                  <a:pt x="505" y="749"/>
                  <a:pt x="505" y="749"/>
                </a:cubicBezTo>
                <a:cubicBezTo>
                  <a:pt x="507" y="746"/>
                  <a:pt x="502" y="747"/>
                  <a:pt x="504" y="744"/>
                </a:cubicBezTo>
                <a:cubicBezTo>
                  <a:pt x="505" y="744"/>
                  <a:pt x="505" y="744"/>
                  <a:pt x="505" y="744"/>
                </a:cubicBezTo>
                <a:cubicBezTo>
                  <a:pt x="504" y="745"/>
                  <a:pt x="505" y="745"/>
                  <a:pt x="506" y="746"/>
                </a:cubicBezTo>
                <a:cubicBezTo>
                  <a:pt x="506" y="744"/>
                  <a:pt x="511" y="746"/>
                  <a:pt x="509" y="742"/>
                </a:cubicBezTo>
                <a:cubicBezTo>
                  <a:pt x="510" y="742"/>
                  <a:pt x="510" y="742"/>
                  <a:pt x="510" y="742"/>
                </a:cubicBezTo>
                <a:cubicBezTo>
                  <a:pt x="509" y="741"/>
                  <a:pt x="509" y="741"/>
                  <a:pt x="509" y="741"/>
                </a:cubicBezTo>
                <a:cubicBezTo>
                  <a:pt x="510" y="741"/>
                  <a:pt x="510" y="740"/>
                  <a:pt x="511" y="740"/>
                </a:cubicBezTo>
                <a:cubicBezTo>
                  <a:pt x="511" y="740"/>
                  <a:pt x="512" y="741"/>
                  <a:pt x="512" y="742"/>
                </a:cubicBezTo>
                <a:cubicBezTo>
                  <a:pt x="513" y="742"/>
                  <a:pt x="513" y="743"/>
                  <a:pt x="514" y="743"/>
                </a:cubicBezTo>
                <a:cubicBezTo>
                  <a:pt x="514" y="743"/>
                  <a:pt x="514" y="743"/>
                  <a:pt x="514" y="742"/>
                </a:cubicBezTo>
                <a:cubicBezTo>
                  <a:pt x="515" y="738"/>
                  <a:pt x="515" y="738"/>
                  <a:pt x="515" y="738"/>
                </a:cubicBezTo>
                <a:cubicBezTo>
                  <a:pt x="517" y="739"/>
                  <a:pt x="517" y="739"/>
                  <a:pt x="517" y="739"/>
                </a:cubicBezTo>
                <a:cubicBezTo>
                  <a:pt x="516" y="738"/>
                  <a:pt x="516" y="738"/>
                  <a:pt x="516" y="738"/>
                </a:cubicBezTo>
                <a:cubicBezTo>
                  <a:pt x="516" y="737"/>
                  <a:pt x="517" y="737"/>
                  <a:pt x="518" y="737"/>
                </a:cubicBezTo>
                <a:cubicBezTo>
                  <a:pt x="518" y="737"/>
                  <a:pt x="518" y="737"/>
                  <a:pt x="518" y="738"/>
                </a:cubicBezTo>
                <a:cubicBezTo>
                  <a:pt x="522" y="734"/>
                  <a:pt x="522" y="734"/>
                  <a:pt x="522" y="734"/>
                </a:cubicBezTo>
                <a:cubicBezTo>
                  <a:pt x="524" y="736"/>
                  <a:pt x="521" y="738"/>
                  <a:pt x="525" y="738"/>
                </a:cubicBezTo>
                <a:cubicBezTo>
                  <a:pt x="525" y="738"/>
                  <a:pt x="525" y="738"/>
                  <a:pt x="525" y="738"/>
                </a:cubicBezTo>
                <a:cubicBezTo>
                  <a:pt x="523" y="739"/>
                  <a:pt x="523" y="739"/>
                  <a:pt x="523" y="739"/>
                </a:cubicBezTo>
                <a:cubicBezTo>
                  <a:pt x="523" y="739"/>
                  <a:pt x="523" y="739"/>
                  <a:pt x="524" y="739"/>
                </a:cubicBezTo>
                <a:cubicBezTo>
                  <a:pt x="525" y="739"/>
                  <a:pt x="525" y="740"/>
                  <a:pt x="525" y="740"/>
                </a:cubicBezTo>
                <a:cubicBezTo>
                  <a:pt x="525" y="741"/>
                  <a:pt x="525" y="741"/>
                  <a:pt x="525" y="741"/>
                </a:cubicBezTo>
                <a:cubicBezTo>
                  <a:pt x="526" y="741"/>
                  <a:pt x="526" y="741"/>
                  <a:pt x="526" y="741"/>
                </a:cubicBezTo>
                <a:cubicBezTo>
                  <a:pt x="525" y="742"/>
                  <a:pt x="525" y="742"/>
                  <a:pt x="525" y="742"/>
                </a:cubicBezTo>
                <a:cubicBezTo>
                  <a:pt x="525" y="742"/>
                  <a:pt x="525" y="742"/>
                  <a:pt x="525" y="742"/>
                </a:cubicBezTo>
                <a:cubicBezTo>
                  <a:pt x="527" y="742"/>
                  <a:pt x="527" y="745"/>
                  <a:pt x="527" y="746"/>
                </a:cubicBezTo>
                <a:cubicBezTo>
                  <a:pt x="528" y="745"/>
                  <a:pt x="528" y="745"/>
                  <a:pt x="529" y="744"/>
                </a:cubicBezTo>
                <a:cubicBezTo>
                  <a:pt x="529" y="745"/>
                  <a:pt x="529" y="746"/>
                  <a:pt x="530" y="746"/>
                </a:cubicBezTo>
                <a:cubicBezTo>
                  <a:pt x="529" y="745"/>
                  <a:pt x="532" y="744"/>
                  <a:pt x="530" y="743"/>
                </a:cubicBezTo>
                <a:cubicBezTo>
                  <a:pt x="531" y="743"/>
                  <a:pt x="533" y="742"/>
                  <a:pt x="533" y="744"/>
                </a:cubicBezTo>
                <a:cubicBezTo>
                  <a:pt x="535" y="742"/>
                  <a:pt x="535" y="742"/>
                  <a:pt x="535" y="742"/>
                </a:cubicBezTo>
                <a:cubicBezTo>
                  <a:pt x="535" y="742"/>
                  <a:pt x="535" y="742"/>
                  <a:pt x="535" y="742"/>
                </a:cubicBezTo>
                <a:cubicBezTo>
                  <a:pt x="536" y="740"/>
                  <a:pt x="536" y="740"/>
                  <a:pt x="536" y="740"/>
                </a:cubicBezTo>
                <a:cubicBezTo>
                  <a:pt x="541" y="740"/>
                  <a:pt x="535" y="745"/>
                  <a:pt x="540" y="747"/>
                </a:cubicBezTo>
                <a:cubicBezTo>
                  <a:pt x="538" y="748"/>
                  <a:pt x="538" y="748"/>
                  <a:pt x="538" y="748"/>
                </a:cubicBezTo>
                <a:cubicBezTo>
                  <a:pt x="540" y="750"/>
                  <a:pt x="540" y="750"/>
                  <a:pt x="540" y="750"/>
                </a:cubicBezTo>
                <a:cubicBezTo>
                  <a:pt x="541" y="751"/>
                  <a:pt x="541" y="753"/>
                  <a:pt x="543" y="753"/>
                </a:cubicBezTo>
                <a:cubicBezTo>
                  <a:pt x="543" y="753"/>
                  <a:pt x="543" y="753"/>
                  <a:pt x="543" y="753"/>
                </a:cubicBezTo>
                <a:cubicBezTo>
                  <a:pt x="541" y="747"/>
                  <a:pt x="548" y="751"/>
                  <a:pt x="550" y="747"/>
                </a:cubicBezTo>
                <a:cubicBezTo>
                  <a:pt x="550" y="747"/>
                  <a:pt x="550" y="747"/>
                  <a:pt x="551" y="747"/>
                </a:cubicBezTo>
                <a:cubicBezTo>
                  <a:pt x="551" y="747"/>
                  <a:pt x="551" y="747"/>
                  <a:pt x="551" y="747"/>
                </a:cubicBezTo>
                <a:cubicBezTo>
                  <a:pt x="551" y="747"/>
                  <a:pt x="551" y="747"/>
                  <a:pt x="551" y="747"/>
                </a:cubicBezTo>
                <a:cubicBezTo>
                  <a:pt x="552" y="747"/>
                  <a:pt x="552" y="748"/>
                  <a:pt x="552" y="749"/>
                </a:cubicBezTo>
                <a:cubicBezTo>
                  <a:pt x="551" y="749"/>
                  <a:pt x="551" y="749"/>
                  <a:pt x="551" y="749"/>
                </a:cubicBezTo>
                <a:cubicBezTo>
                  <a:pt x="551" y="750"/>
                  <a:pt x="550" y="753"/>
                  <a:pt x="551" y="753"/>
                </a:cubicBezTo>
                <a:cubicBezTo>
                  <a:pt x="551" y="753"/>
                  <a:pt x="551" y="753"/>
                  <a:pt x="551" y="753"/>
                </a:cubicBezTo>
                <a:cubicBezTo>
                  <a:pt x="552" y="753"/>
                  <a:pt x="552" y="753"/>
                  <a:pt x="552" y="753"/>
                </a:cubicBezTo>
                <a:cubicBezTo>
                  <a:pt x="553" y="755"/>
                  <a:pt x="553" y="755"/>
                  <a:pt x="553" y="755"/>
                </a:cubicBezTo>
                <a:cubicBezTo>
                  <a:pt x="555" y="754"/>
                  <a:pt x="555" y="749"/>
                  <a:pt x="558" y="749"/>
                </a:cubicBezTo>
                <a:cubicBezTo>
                  <a:pt x="559" y="750"/>
                  <a:pt x="559" y="750"/>
                  <a:pt x="559" y="750"/>
                </a:cubicBezTo>
                <a:cubicBezTo>
                  <a:pt x="559" y="749"/>
                  <a:pt x="559" y="749"/>
                  <a:pt x="559" y="749"/>
                </a:cubicBezTo>
                <a:cubicBezTo>
                  <a:pt x="560" y="750"/>
                  <a:pt x="560" y="750"/>
                  <a:pt x="560" y="750"/>
                </a:cubicBezTo>
                <a:cubicBezTo>
                  <a:pt x="562" y="748"/>
                  <a:pt x="562" y="748"/>
                  <a:pt x="562" y="748"/>
                </a:cubicBezTo>
                <a:cubicBezTo>
                  <a:pt x="561" y="749"/>
                  <a:pt x="562" y="751"/>
                  <a:pt x="561" y="751"/>
                </a:cubicBezTo>
                <a:cubicBezTo>
                  <a:pt x="561" y="752"/>
                  <a:pt x="561" y="752"/>
                  <a:pt x="561" y="752"/>
                </a:cubicBezTo>
                <a:cubicBezTo>
                  <a:pt x="561" y="748"/>
                  <a:pt x="566" y="749"/>
                  <a:pt x="568" y="747"/>
                </a:cubicBezTo>
                <a:cubicBezTo>
                  <a:pt x="568" y="747"/>
                  <a:pt x="568" y="747"/>
                  <a:pt x="568" y="747"/>
                </a:cubicBezTo>
                <a:cubicBezTo>
                  <a:pt x="569" y="746"/>
                  <a:pt x="566" y="746"/>
                  <a:pt x="566" y="744"/>
                </a:cubicBezTo>
                <a:cubicBezTo>
                  <a:pt x="566" y="744"/>
                  <a:pt x="566" y="744"/>
                  <a:pt x="567" y="743"/>
                </a:cubicBezTo>
                <a:cubicBezTo>
                  <a:pt x="567" y="745"/>
                  <a:pt x="568" y="744"/>
                  <a:pt x="568" y="745"/>
                </a:cubicBezTo>
                <a:cubicBezTo>
                  <a:pt x="568" y="744"/>
                  <a:pt x="568" y="744"/>
                  <a:pt x="568" y="744"/>
                </a:cubicBezTo>
                <a:cubicBezTo>
                  <a:pt x="570" y="745"/>
                  <a:pt x="572" y="746"/>
                  <a:pt x="573" y="747"/>
                </a:cubicBezTo>
                <a:cubicBezTo>
                  <a:pt x="571" y="745"/>
                  <a:pt x="571" y="745"/>
                  <a:pt x="571" y="745"/>
                </a:cubicBezTo>
                <a:cubicBezTo>
                  <a:pt x="571" y="745"/>
                  <a:pt x="572" y="745"/>
                  <a:pt x="572" y="745"/>
                </a:cubicBezTo>
                <a:cubicBezTo>
                  <a:pt x="573" y="745"/>
                  <a:pt x="574" y="744"/>
                  <a:pt x="575" y="744"/>
                </a:cubicBezTo>
                <a:cubicBezTo>
                  <a:pt x="575" y="743"/>
                  <a:pt x="576" y="743"/>
                  <a:pt x="577" y="743"/>
                </a:cubicBezTo>
                <a:cubicBezTo>
                  <a:pt x="578" y="743"/>
                  <a:pt x="578" y="743"/>
                  <a:pt x="579" y="743"/>
                </a:cubicBezTo>
                <a:cubicBezTo>
                  <a:pt x="577" y="741"/>
                  <a:pt x="577" y="741"/>
                  <a:pt x="577" y="741"/>
                </a:cubicBezTo>
                <a:cubicBezTo>
                  <a:pt x="577" y="741"/>
                  <a:pt x="577" y="741"/>
                  <a:pt x="578" y="741"/>
                </a:cubicBezTo>
                <a:cubicBezTo>
                  <a:pt x="580" y="741"/>
                  <a:pt x="579" y="737"/>
                  <a:pt x="582" y="737"/>
                </a:cubicBezTo>
                <a:cubicBezTo>
                  <a:pt x="580" y="742"/>
                  <a:pt x="586" y="743"/>
                  <a:pt x="584" y="747"/>
                </a:cubicBezTo>
                <a:cubicBezTo>
                  <a:pt x="584" y="747"/>
                  <a:pt x="585" y="747"/>
                  <a:pt x="585" y="747"/>
                </a:cubicBezTo>
                <a:cubicBezTo>
                  <a:pt x="585" y="747"/>
                  <a:pt x="585" y="747"/>
                  <a:pt x="586" y="747"/>
                </a:cubicBezTo>
                <a:cubicBezTo>
                  <a:pt x="587" y="748"/>
                  <a:pt x="587" y="748"/>
                  <a:pt x="587" y="748"/>
                </a:cubicBezTo>
                <a:cubicBezTo>
                  <a:pt x="587" y="748"/>
                  <a:pt x="586" y="747"/>
                  <a:pt x="586" y="747"/>
                </a:cubicBezTo>
                <a:cubicBezTo>
                  <a:pt x="587" y="746"/>
                  <a:pt x="587" y="746"/>
                  <a:pt x="587" y="746"/>
                </a:cubicBezTo>
                <a:cubicBezTo>
                  <a:pt x="583" y="741"/>
                  <a:pt x="594" y="744"/>
                  <a:pt x="590" y="739"/>
                </a:cubicBezTo>
                <a:cubicBezTo>
                  <a:pt x="591" y="738"/>
                  <a:pt x="591" y="738"/>
                  <a:pt x="592" y="738"/>
                </a:cubicBezTo>
                <a:cubicBezTo>
                  <a:pt x="593" y="738"/>
                  <a:pt x="594" y="739"/>
                  <a:pt x="594" y="740"/>
                </a:cubicBezTo>
                <a:cubicBezTo>
                  <a:pt x="595" y="741"/>
                  <a:pt x="596" y="742"/>
                  <a:pt x="597" y="742"/>
                </a:cubicBezTo>
                <a:cubicBezTo>
                  <a:pt x="597" y="742"/>
                  <a:pt x="598" y="741"/>
                  <a:pt x="599" y="740"/>
                </a:cubicBezTo>
                <a:cubicBezTo>
                  <a:pt x="598" y="740"/>
                  <a:pt x="598" y="740"/>
                  <a:pt x="598" y="740"/>
                </a:cubicBezTo>
                <a:cubicBezTo>
                  <a:pt x="600" y="739"/>
                  <a:pt x="600" y="739"/>
                  <a:pt x="600" y="739"/>
                </a:cubicBezTo>
                <a:cubicBezTo>
                  <a:pt x="600" y="739"/>
                  <a:pt x="600" y="739"/>
                  <a:pt x="600" y="739"/>
                </a:cubicBezTo>
                <a:cubicBezTo>
                  <a:pt x="600" y="739"/>
                  <a:pt x="600" y="740"/>
                  <a:pt x="601" y="740"/>
                </a:cubicBezTo>
                <a:cubicBezTo>
                  <a:pt x="601" y="739"/>
                  <a:pt x="602" y="739"/>
                  <a:pt x="601" y="738"/>
                </a:cubicBezTo>
                <a:cubicBezTo>
                  <a:pt x="603" y="739"/>
                  <a:pt x="603" y="739"/>
                  <a:pt x="603" y="739"/>
                </a:cubicBezTo>
                <a:cubicBezTo>
                  <a:pt x="604" y="737"/>
                  <a:pt x="604" y="737"/>
                  <a:pt x="604" y="737"/>
                </a:cubicBezTo>
                <a:cubicBezTo>
                  <a:pt x="606" y="735"/>
                  <a:pt x="604" y="736"/>
                  <a:pt x="607" y="734"/>
                </a:cubicBezTo>
                <a:cubicBezTo>
                  <a:pt x="609" y="735"/>
                  <a:pt x="608" y="741"/>
                  <a:pt x="611" y="741"/>
                </a:cubicBezTo>
                <a:cubicBezTo>
                  <a:pt x="611" y="741"/>
                  <a:pt x="611" y="741"/>
                  <a:pt x="611" y="741"/>
                </a:cubicBezTo>
                <a:cubicBezTo>
                  <a:pt x="611" y="742"/>
                  <a:pt x="610" y="742"/>
                  <a:pt x="610" y="743"/>
                </a:cubicBezTo>
                <a:cubicBezTo>
                  <a:pt x="610" y="745"/>
                  <a:pt x="614" y="747"/>
                  <a:pt x="615" y="748"/>
                </a:cubicBezTo>
                <a:cubicBezTo>
                  <a:pt x="616" y="745"/>
                  <a:pt x="617" y="743"/>
                  <a:pt x="620" y="741"/>
                </a:cubicBezTo>
                <a:cubicBezTo>
                  <a:pt x="623" y="745"/>
                  <a:pt x="618" y="751"/>
                  <a:pt x="626" y="753"/>
                </a:cubicBezTo>
                <a:cubicBezTo>
                  <a:pt x="626" y="752"/>
                  <a:pt x="626" y="752"/>
                  <a:pt x="626" y="752"/>
                </a:cubicBezTo>
                <a:cubicBezTo>
                  <a:pt x="627" y="751"/>
                  <a:pt x="628" y="749"/>
                  <a:pt x="626" y="747"/>
                </a:cubicBezTo>
                <a:cubicBezTo>
                  <a:pt x="627" y="748"/>
                  <a:pt x="627" y="748"/>
                  <a:pt x="627" y="748"/>
                </a:cubicBezTo>
                <a:cubicBezTo>
                  <a:pt x="629" y="748"/>
                  <a:pt x="629" y="747"/>
                  <a:pt x="630" y="746"/>
                </a:cubicBezTo>
                <a:cubicBezTo>
                  <a:pt x="630" y="745"/>
                  <a:pt x="631" y="744"/>
                  <a:pt x="631" y="744"/>
                </a:cubicBezTo>
                <a:cubicBezTo>
                  <a:pt x="632" y="744"/>
                  <a:pt x="632" y="744"/>
                  <a:pt x="632" y="744"/>
                </a:cubicBezTo>
                <a:cubicBezTo>
                  <a:pt x="633" y="745"/>
                  <a:pt x="635" y="745"/>
                  <a:pt x="636" y="746"/>
                </a:cubicBezTo>
                <a:cubicBezTo>
                  <a:pt x="636" y="746"/>
                  <a:pt x="636" y="746"/>
                  <a:pt x="636" y="746"/>
                </a:cubicBezTo>
                <a:cubicBezTo>
                  <a:pt x="636" y="746"/>
                  <a:pt x="637" y="746"/>
                  <a:pt x="637" y="747"/>
                </a:cubicBezTo>
                <a:cubicBezTo>
                  <a:pt x="638" y="745"/>
                  <a:pt x="638" y="745"/>
                  <a:pt x="638" y="745"/>
                </a:cubicBezTo>
                <a:cubicBezTo>
                  <a:pt x="640" y="746"/>
                  <a:pt x="640" y="746"/>
                  <a:pt x="640" y="746"/>
                </a:cubicBezTo>
                <a:cubicBezTo>
                  <a:pt x="639" y="746"/>
                  <a:pt x="639" y="745"/>
                  <a:pt x="638" y="745"/>
                </a:cubicBezTo>
                <a:cubicBezTo>
                  <a:pt x="638" y="745"/>
                  <a:pt x="637" y="745"/>
                  <a:pt x="637" y="745"/>
                </a:cubicBezTo>
                <a:cubicBezTo>
                  <a:pt x="637" y="744"/>
                  <a:pt x="638" y="743"/>
                  <a:pt x="638" y="743"/>
                </a:cubicBezTo>
                <a:cubicBezTo>
                  <a:pt x="639" y="743"/>
                  <a:pt x="639" y="744"/>
                  <a:pt x="639" y="744"/>
                </a:cubicBezTo>
                <a:cubicBezTo>
                  <a:pt x="640" y="744"/>
                  <a:pt x="640" y="744"/>
                  <a:pt x="640" y="744"/>
                </a:cubicBezTo>
                <a:cubicBezTo>
                  <a:pt x="641" y="744"/>
                  <a:pt x="641" y="744"/>
                  <a:pt x="641" y="744"/>
                </a:cubicBezTo>
                <a:cubicBezTo>
                  <a:pt x="640" y="743"/>
                  <a:pt x="640" y="743"/>
                  <a:pt x="640" y="743"/>
                </a:cubicBezTo>
                <a:cubicBezTo>
                  <a:pt x="641" y="742"/>
                  <a:pt x="641" y="742"/>
                  <a:pt x="641" y="742"/>
                </a:cubicBezTo>
                <a:cubicBezTo>
                  <a:pt x="642" y="742"/>
                  <a:pt x="642" y="743"/>
                  <a:pt x="642" y="743"/>
                </a:cubicBezTo>
                <a:cubicBezTo>
                  <a:pt x="642" y="744"/>
                  <a:pt x="643" y="745"/>
                  <a:pt x="644" y="745"/>
                </a:cubicBezTo>
                <a:cubicBezTo>
                  <a:pt x="644" y="745"/>
                  <a:pt x="644" y="745"/>
                  <a:pt x="644" y="745"/>
                </a:cubicBezTo>
                <a:cubicBezTo>
                  <a:pt x="643" y="743"/>
                  <a:pt x="643" y="743"/>
                  <a:pt x="643" y="743"/>
                </a:cubicBezTo>
                <a:cubicBezTo>
                  <a:pt x="647" y="741"/>
                  <a:pt x="647" y="741"/>
                  <a:pt x="647" y="741"/>
                </a:cubicBezTo>
                <a:cubicBezTo>
                  <a:pt x="646" y="739"/>
                  <a:pt x="646" y="739"/>
                  <a:pt x="646" y="739"/>
                </a:cubicBezTo>
                <a:cubicBezTo>
                  <a:pt x="647" y="738"/>
                  <a:pt x="648" y="738"/>
                  <a:pt x="649" y="738"/>
                </a:cubicBezTo>
                <a:cubicBezTo>
                  <a:pt x="649" y="738"/>
                  <a:pt x="649" y="738"/>
                  <a:pt x="649" y="738"/>
                </a:cubicBezTo>
                <a:cubicBezTo>
                  <a:pt x="649" y="738"/>
                  <a:pt x="649" y="738"/>
                  <a:pt x="649" y="738"/>
                </a:cubicBezTo>
                <a:cubicBezTo>
                  <a:pt x="650" y="738"/>
                  <a:pt x="651" y="738"/>
                  <a:pt x="652" y="737"/>
                </a:cubicBezTo>
                <a:cubicBezTo>
                  <a:pt x="653" y="738"/>
                  <a:pt x="653" y="738"/>
                  <a:pt x="653" y="738"/>
                </a:cubicBezTo>
                <a:cubicBezTo>
                  <a:pt x="651" y="740"/>
                  <a:pt x="653" y="740"/>
                  <a:pt x="652" y="743"/>
                </a:cubicBezTo>
                <a:cubicBezTo>
                  <a:pt x="653" y="742"/>
                  <a:pt x="653" y="742"/>
                  <a:pt x="653" y="742"/>
                </a:cubicBezTo>
                <a:cubicBezTo>
                  <a:pt x="655" y="742"/>
                  <a:pt x="653" y="744"/>
                  <a:pt x="654" y="744"/>
                </a:cubicBezTo>
                <a:cubicBezTo>
                  <a:pt x="657" y="741"/>
                  <a:pt x="657" y="741"/>
                  <a:pt x="657" y="741"/>
                </a:cubicBezTo>
                <a:cubicBezTo>
                  <a:pt x="655" y="740"/>
                  <a:pt x="655" y="740"/>
                  <a:pt x="655" y="740"/>
                </a:cubicBezTo>
                <a:cubicBezTo>
                  <a:pt x="660" y="739"/>
                  <a:pt x="660" y="739"/>
                  <a:pt x="660" y="739"/>
                </a:cubicBezTo>
                <a:cubicBezTo>
                  <a:pt x="657" y="739"/>
                  <a:pt x="660" y="736"/>
                  <a:pt x="660" y="736"/>
                </a:cubicBezTo>
                <a:cubicBezTo>
                  <a:pt x="659" y="739"/>
                  <a:pt x="666" y="737"/>
                  <a:pt x="663" y="741"/>
                </a:cubicBezTo>
                <a:cubicBezTo>
                  <a:pt x="665" y="739"/>
                  <a:pt x="665" y="739"/>
                  <a:pt x="665" y="739"/>
                </a:cubicBezTo>
                <a:cubicBezTo>
                  <a:pt x="665" y="739"/>
                  <a:pt x="665" y="739"/>
                  <a:pt x="665" y="739"/>
                </a:cubicBezTo>
                <a:cubicBezTo>
                  <a:pt x="666" y="739"/>
                  <a:pt x="666" y="740"/>
                  <a:pt x="666" y="740"/>
                </a:cubicBezTo>
                <a:cubicBezTo>
                  <a:pt x="666" y="741"/>
                  <a:pt x="666" y="742"/>
                  <a:pt x="667" y="742"/>
                </a:cubicBezTo>
                <a:cubicBezTo>
                  <a:pt x="667" y="742"/>
                  <a:pt x="667" y="742"/>
                  <a:pt x="667" y="742"/>
                </a:cubicBezTo>
                <a:cubicBezTo>
                  <a:pt x="668" y="740"/>
                  <a:pt x="668" y="740"/>
                  <a:pt x="668" y="740"/>
                </a:cubicBezTo>
                <a:cubicBezTo>
                  <a:pt x="668" y="739"/>
                  <a:pt x="668" y="739"/>
                  <a:pt x="668" y="739"/>
                </a:cubicBezTo>
                <a:cubicBezTo>
                  <a:pt x="669" y="739"/>
                  <a:pt x="669" y="740"/>
                  <a:pt x="670" y="741"/>
                </a:cubicBezTo>
                <a:cubicBezTo>
                  <a:pt x="666" y="738"/>
                  <a:pt x="675" y="739"/>
                  <a:pt x="672" y="736"/>
                </a:cubicBezTo>
                <a:cubicBezTo>
                  <a:pt x="672" y="736"/>
                  <a:pt x="672" y="735"/>
                  <a:pt x="672" y="735"/>
                </a:cubicBezTo>
                <a:cubicBezTo>
                  <a:pt x="673" y="735"/>
                  <a:pt x="673" y="735"/>
                  <a:pt x="673" y="735"/>
                </a:cubicBezTo>
                <a:cubicBezTo>
                  <a:pt x="671" y="733"/>
                  <a:pt x="675" y="731"/>
                  <a:pt x="675" y="730"/>
                </a:cubicBezTo>
                <a:cubicBezTo>
                  <a:pt x="676" y="731"/>
                  <a:pt x="678" y="731"/>
                  <a:pt x="679" y="731"/>
                </a:cubicBezTo>
                <a:cubicBezTo>
                  <a:pt x="679" y="729"/>
                  <a:pt x="675" y="730"/>
                  <a:pt x="677" y="727"/>
                </a:cubicBezTo>
                <a:cubicBezTo>
                  <a:pt x="677" y="727"/>
                  <a:pt x="677" y="727"/>
                  <a:pt x="677" y="727"/>
                </a:cubicBezTo>
                <a:cubicBezTo>
                  <a:pt x="678" y="727"/>
                  <a:pt x="679" y="728"/>
                  <a:pt x="679" y="728"/>
                </a:cubicBezTo>
                <a:cubicBezTo>
                  <a:pt x="680" y="726"/>
                  <a:pt x="680" y="726"/>
                  <a:pt x="680" y="726"/>
                </a:cubicBezTo>
                <a:cubicBezTo>
                  <a:pt x="679" y="726"/>
                  <a:pt x="678" y="726"/>
                  <a:pt x="678" y="726"/>
                </a:cubicBezTo>
                <a:cubicBezTo>
                  <a:pt x="679" y="725"/>
                  <a:pt x="679" y="725"/>
                  <a:pt x="680" y="725"/>
                </a:cubicBezTo>
                <a:cubicBezTo>
                  <a:pt x="680" y="725"/>
                  <a:pt x="681" y="725"/>
                  <a:pt x="681" y="725"/>
                </a:cubicBezTo>
                <a:cubicBezTo>
                  <a:pt x="683" y="724"/>
                  <a:pt x="680" y="724"/>
                  <a:pt x="680" y="722"/>
                </a:cubicBezTo>
                <a:cubicBezTo>
                  <a:pt x="680" y="722"/>
                  <a:pt x="681" y="722"/>
                  <a:pt x="681" y="722"/>
                </a:cubicBezTo>
                <a:cubicBezTo>
                  <a:pt x="681" y="722"/>
                  <a:pt x="681" y="722"/>
                  <a:pt x="682" y="722"/>
                </a:cubicBezTo>
                <a:cubicBezTo>
                  <a:pt x="682" y="722"/>
                  <a:pt x="682" y="722"/>
                  <a:pt x="682" y="722"/>
                </a:cubicBezTo>
                <a:cubicBezTo>
                  <a:pt x="682" y="722"/>
                  <a:pt x="682" y="722"/>
                  <a:pt x="682" y="722"/>
                </a:cubicBezTo>
                <a:cubicBezTo>
                  <a:pt x="679" y="720"/>
                  <a:pt x="680" y="718"/>
                  <a:pt x="679" y="715"/>
                </a:cubicBezTo>
                <a:cubicBezTo>
                  <a:pt x="682" y="717"/>
                  <a:pt x="682" y="717"/>
                  <a:pt x="682" y="717"/>
                </a:cubicBezTo>
                <a:cubicBezTo>
                  <a:pt x="681" y="715"/>
                  <a:pt x="681" y="715"/>
                  <a:pt x="681" y="715"/>
                </a:cubicBezTo>
                <a:cubicBezTo>
                  <a:pt x="682" y="715"/>
                  <a:pt x="682" y="715"/>
                  <a:pt x="682" y="715"/>
                </a:cubicBezTo>
                <a:cubicBezTo>
                  <a:pt x="682" y="715"/>
                  <a:pt x="682" y="715"/>
                  <a:pt x="682" y="715"/>
                </a:cubicBezTo>
                <a:cubicBezTo>
                  <a:pt x="682" y="711"/>
                  <a:pt x="682" y="711"/>
                  <a:pt x="682" y="711"/>
                </a:cubicBezTo>
                <a:cubicBezTo>
                  <a:pt x="683" y="712"/>
                  <a:pt x="683" y="712"/>
                  <a:pt x="685" y="714"/>
                </a:cubicBezTo>
                <a:cubicBezTo>
                  <a:pt x="685" y="713"/>
                  <a:pt x="685" y="713"/>
                  <a:pt x="685" y="713"/>
                </a:cubicBezTo>
                <a:cubicBezTo>
                  <a:pt x="687" y="713"/>
                  <a:pt x="687" y="714"/>
                  <a:pt x="689" y="714"/>
                </a:cubicBezTo>
                <a:cubicBezTo>
                  <a:pt x="689" y="714"/>
                  <a:pt x="689" y="714"/>
                  <a:pt x="689" y="714"/>
                </a:cubicBezTo>
                <a:cubicBezTo>
                  <a:pt x="688" y="714"/>
                  <a:pt x="687" y="711"/>
                  <a:pt x="689" y="711"/>
                </a:cubicBezTo>
                <a:cubicBezTo>
                  <a:pt x="688" y="709"/>
                  <a:pt x="688" y="709"/>
                  <a:pt x="688" y="709"/>
                </a:cubicBezTo>
                <a:cubicBezTo>
                  <a:pt x="694" y="706"/>
                  <a:pt x="694" y="706"/>
                  <a:pt x="694" y="706"/>
                </a:cubicBezTo>
                <a:cubicBezTo>
                  <a:pt x="694" y="708"/>
                  <a:pt x="694" y="708"/>
                  <a:pt x="694" y="708"/>
                </a:cubicBezTo>
                <a:cubicBezTo>
                  <a:pt x="694" y="708"/>
                  <a:pt x="694" y="709"/>
                  <a:pt x="693" y="710"/>
                </a:cubicBezTo>
                <a:cubicBezTo>
                  <a:pt x="695" y="709"/>
                  <a:pt x="695" y="709"/>
                  <a:pt x="695" y="709"/>
                </a:cubicBezTo>
                <a:cubicBezTo>
                  <a:pt x="697" y="710"/>
                  <a:pt x="694" y="711"/>
                  <a:pt x="694" y="712"/>
                </a:cubicBezTo>
                <a:cubicBezTo>
                  <a:pt x="694" y="712"/>
                  <a:pt x="694" y="713"/>
                  <a:pt x="694" y="713"/>
                </a:cubicBezTo>
                <a:cubicBezTo>
                  <a:pt x="694" y="713"/>
                  <a:pt x="695" y="713"/>
                  <a:pt x="695" y="713"/>
                </a:cubicBezTo>
                <a:cubicBezTo>
                  <a:pt x="695" y="713"/>
                  <a:pt x="695" y="713"/>
                  <a:pt x="695" y="713"/>
                </a:cubicBezTo>
                <a:cubicBezTo>
                  <a:pt x="696" y="713"/>
                  <a:pt x="696" y="713"/>
                  <a:pt x="696" y="713"/>
                </a:cubicBezTo>
                <a:cubicBezTo>
                  <a:pt x="697" y="713"/>
                  <a:pt x="697" y="713"/>
                  <a:pt x="697" y="713"/>
                </a:cubicBezTo>
                <a:cubicBezTo>
                  <a:pt x="697" y="714"/>
                  <a:pt x="698" y="714"/>
                  <a:pt x="699" y="714"/>
                </a:cubicBezTo>
                <a:cubicBezTo>
                  <a:pt x="699" y="714"/>
                  <a:pt x="699" y="714"/>
                  <a:pt x="699" y="714"/>
                </a:cubicBezTo>
                <a:cubicBezTo>
                  <a:pt x="700" y="714"/>
                  <a:pt x="700" y="714"/>
                  <a:pt x="700" y="714"/>
                </a:cubicBezTo>
                <a:cubicBezTo>
                  <a:pt x="700" y="714"/>
                  <a:pt x="700" y="714"/>
                  <a:pt x="700" y="714"/>
                </a:cubicBezTo>
                <a:cubicBezTo>
                  <a:pt x="700" y="714"/>
                  <a:pt x="700" y="714"/>
                  <a:pt x="701" y="714"/>
                </a:cubicBezTo>
                <a:cubicBezTo>
                  <a:pt x="701" y="714"/>
                  <a:pt x="702" y="714"/>
                  <a:pt x="702" y="715"/>
                </a:cubicBezTo>
                <a:cubicBezTo>
                  <a:pt x="701" y="714"/>
                  <a:pt x="701" y="713"/>
                  <a:pt x="700" y="712"/>
                </a:cubicBezTo>
                <a:cubicBezTo>
                  <a:pt x="702" y="711"/>
                  <a:pt x="702" y="711"/>
                  <a:pt x="702" y="711"/>
                </a:cubicBezTo>
                <a:cubicBezTo>
                  <a:pt x="702" y="712"/>
                  <a:pt x="702" y="712"/>
                  <a:pt x="702" y="712"/>
                </a:cubicBezTo>
                <a:cubicBezTo>
                  <a:pt x="704" y="713"/>
                  <a:pt x="705" y="713"/>
                  <a:pt x="707" y="713"/>
                </a:cubicBezTo>
                <a:cubicBezTo>
                  <a:pt x="708" y="713"/>
                  <a:pt x="709" y="713"/>
                  <a:pt x="710" y="713"/>
                </a:cubicBezTo>
                <a:cubicBezTo>
                  <a:pt x="710" y="714"/>
                  <a:pt x="710" y="714"/>
                  <a:pt x="711" y="714"/>
                </a:cubicBezTo>
                <a:cubicBezTo>
                  <a:pt x="712" y="714"/>
                  <a:pt x="713" y="713"/>
                  <a:pt x="713" y="713"/>
                </a:cubicBezTo>
                <a:cubicBezTo>
                  <a:pt x="713" y="712"/>
                  <a:pt x="713" y="712"/>
                  <a:pt x="713" y="712"/>
                </a:cubicBezTo>
                <a:cubicBezTo>
                  <a:pt x="713" y="712"/>
                  <a:pt x="713" y="712"/>
                  <a:pt x="713" y="712"/>
                </a:cubicBezTo>
                <a:cubicBezTo>
                  <a:pt x="713" y="712"/>
                  <a:pt x="713" y="712"/>
                  <a:pt x="713" y="712"/>
                </a:cubicBezTo>
                <a:cubicBezTo>
                  <a:pt x="713" y="712"/>
                  <a:pt x="714" y="712"/>
                  <a:pt x="714" y="712"/>
                </a:cubicBezTo>
                <a:cubicBezTo>
                  <a:pt x="714" y="712"/>
                  <a:pt x="714" y="712"/>
                  <a:pt x="714" y="712"/>
                </a:cubicBezTo>
                <a:cubicBezTo>
                  <a:pt x="715" y="712"/>
                  <a:pt x="715" y="713"/>
                  <a:pt x="715" y="713"/>
                </a:cubicBezTo>
                <a:cubicBezTo>
                  <a:pt x="716" y="713"/>
                  <a:pt x="716" y="712"/>
                  <a:pt x="717" y="712"/>
                </a:cubicBezTo>
                <a:cubicBezTo>
                  <a:pt x="716" y="711"/>
                  <a:pt x="715" y="711"/>
                  <a:pt x="715" y="710"/>
                </a:cubicBezTo>
                <a:cubicBezTo>
                  <a:pt x="716" y="709"/>
                  <a:pt x="716" y="709"/>
                  <a:pt x="716" y="709"/>
                </a:cubicBezTo>
                <a:cubicBezTo>
                  <a:pt x="716" y="710"/>
                  <a:pt x="716" y="710"/>
                  <a:pt x="716" y="710"/>
                </a:cubicBezTo>
                <a:cubicBezTo>
                  <a:pt x="717" y="707"/>
                  <a:pt x="717" y="707"/>
                  <a:pt x="717" y="707"/>
                </a:cubicBezTo>
                <a:cubicBezTo>
                  <a:pt x="717" y="707"/>
                  <a:pt x="717" y="707"/>
                  <a:pt x="717" y="707"/>
                </a:cubicBezTo>
                <a:cubicBezTo>
                  <a:pt x="715" y="706"/>
                  <a:pt x="717" y="704"/>
                  <a:pt x="715" y="703"/>
                </a:cubicBezTo>
                <a:cubicBezTo>
                  <a:pt x="716" y="702"/>
                  <a:pt x="716" y="702"/>
                  <a:pt x="716" y="702"/>
                </a:cubicBezTo>
                <a:cubicBezTo>
                  <a:pt x="715" y="702"/>
                  <a:pt x="715" y="702"/>
                  <a:pt x="715" y="702"/>
                </a:cubicBezTo>
                <a:cubicBezTo>
                  <a:pt x="714" y="702"/>
                  <a:pt x="715" y="701"/>
                  <a:pt x="715" y="700"/>
                </a:cubicBezTo>
                <a:cubicBezTo>
                  <a:pt x="716" y="700"/>
                  <a:pt x="716" y="700"/>
                  <a:pt x="716" y="700"/>
                </a:cubicBezTo>
                <a:cubicBezTo>
                  <a:pt x="716" y="700"/>
                  <a:pt x="717" y="700"/>
                  <a:pt x="717" y="700"/>
                </a:cubicBezTo>
                <a:cubicBezTo>
                  <a:pt x="717" y="701"/>
                  <a:pt x="717" y="701"/>
                  <a:pt x="717" y="701"/>
                </a:cubicBezTo>
                <a:cubicBezTo>
                  <a:pt x="717" y="701"/>
                  <a:pt x="717" y="701"/>
                  <a:pt x="717" y="701"/>
                </a:cubicBezTo>
                <a:cubicBezTo>
                  <a:pt x="718" y="701"/>
                  <a:pt x="718" y="700"/>
                  <a:pt x="719" y="700"/>
                </a:cubicBezTo>
                <a:cubicBezTo>
                  <a:pt x="720" y="700"/>
                  <a:pt x="720" y="701"/>
                  <a:pt x="721" y="702"/>
                </a:cubicBezTo>
                <a:cubicBezTo>
                  <a:pt x="721" y="702"/>
                  <a:pt x="722" y="703"/>
                  <a:pt x="723" y="703"/>
                </a:cubicBezTo>
                <a:cubicBezTo>
                  <a:pt x="723" y="703"/>
                  <a:pt x="724" y="703"/>
                  <a:pt x="725" y="702"/>
                </a:cubicBezTo>
                <a:cubicBezTo>
                  <a:pt x="723" y="702"/>
                  <a:pt x="723" y="702"/>
                  <a:pt x="723" y="702"/>
                </a:cubicBezTo>
                <a:cubicBezTo>
                  <a:pt x="722" y="701"/>
                  <a:pt x="723" y="700"/>
                  <a:pt x="723" y="700"/>
                </a:cubicBezTo>
                <a:cubicBezTo>
                  <a:pt x="723" y="699"/>
                  <a:pt x="724" y="699"/>
                  <a:pt x="724" y="699"/>
                </a:cubicBezTo>
                <a:cubicBezTo>
                  <a:pt x="724" y="699"/>
                  <a:pt x="725" y="699"/>
                  <a:pt x="725" y="699"/>
                </a:cubicBezTo>
                <a:cubicBezTo>
                  <a:pt x="724" y="698"/>
                  <a:pt x="724" y="698"/>
                  <a:pt x="724" y="698"/>
                </a:cubicBezTo>
                <a:cubicBezTo>
                  <a:pt x="726" y="698"/>
                  <a:pt x="730" y="700"/>
                  <a:pt x="733" y="700"/>
                </a:cubicBezTo>
                <a:cubicBezTo>
                  <a:pt x="733" y="700"/>
                  <a:pt x="734" y="700"/>
                  <a:pt x="734" y="700"/>
                </a:cubicBezTo>
                <a:cubicBezTo>
                  <a:pt x="737" y="701"/>
                  <a:pt x="739" y="701"/>
                  <a:pt x="741" y="703"/>
                </a:cubicBezTo>
                <a:cubicBezTo>
                  <a:pt x="741" y="701"/>
                  <a:pt x="741" y="701"/>
                  <a:pt x="741" y="701"/>
                </a:cubicBezTo>
                <a:cubicBezTo>
                  <a:pt x="741" y="702"/>
                  <a:pt x="742" y="702"/>
                  <a:pt x="742" y="702"/>
                </a:cubicBezTo>
                <a:cubicBezTo>
                  <a:pt x="743" y="702"/>
                  <a:pt x="744" y="702"/>
                  <a:pt x="744" y="701"/>
                </a:cubicBezTo>
                <a:cubicBezTo>
                  <a:pt x="745" y="701"/>
                  <a:pt x="746" y="701"/>
                  <a:pt x="746" y="701"/>
                </a:cubicBezTo>
                <a:cubicBezTo>
                  <a:pt x="747" y="701"/>
                  <a:pt x="747" y="701"/>
                  <a:pt x="747" y="701"/>
                </a:cubicBezTo>
                <a:cubicBezTo>
                  <a:pt x="745" y="700"/>
                  <a:pt x="745" y="700"/>
                  <a:pt x="745" y="700"/>
                </a:cubicBezTo>
                <a:cubicBezTo>
                  <a:pt x="745" y="699"/>
                  <a:pt x="746" y="698"/>
                  <a:pt x="747" y="698"/>
                </a:cubicBezTo>
                <a:cubicBezTo>
                  <a:pt x="747" y="699"/>
                  <a:pt x="747" y="699"/>
                  <a:pt x="747" y="699"/>
                </a:cubicBezTo>
                <a:cubicBezTo>
                  <a:pt x="747" y="699"/>
                  <a:pt x="748" y="699"/>
                  <a:pt x="748" y="699"/>
                </a:cubicBezTo>
                <a:cubicBezTo>
                  <a:pt x="748" y="699"/>
                  <a:pt x="749" y="699"/>
                  <a:pt x="749" y="699"/>
                </a:cubicBezTo>
                <a:cubicBezTo>
                  <a:pt x="749" y="700"/>
                  <a:pt x="749" y="700"/>
                  <a:pt x="750" y="700"/>
                </a:cubicBezTo>
                <a:cubicBezTo>
                  <a:pt x="750" y="700"/>
                  <a:pt x="750" y="700"/>
                  <a:pt x="751" y="700"/>
                </a:cubicBezTo>
                <a:cubicBezTo>
                  <a:pt x="751" y="700"/>
                  <a:pt x="751" y="700"/>
                  <a:pt x="752" y="700"/>
                </a:cubicBezTo>
                <a:cubicBezTo>
                  <a:pt x="752" y="700"/>
                  <a:pt x="752" y="700"/>
                  <a:pt x="752" y="700"/>
                </a:cubicBezTo>
                <a:cubicBezTo>
                  <a:pt x="752" y="702"/>
                  <a:pt x="752" y="702"/>
                  <a:pt x="752" y="702"/>
                </a:cubicBezTo>
                <a:cubicBezTo>
                  <a:pt x="753" y="701"/>
                  <a:pt x="753" y="701"/>
                  <a:pt x="753" y="701"/>
                </a:cubicBezTo>
                <a:cubicBezTo>
                  <a:pt x="751" y="700"/>
                  <a:pt x="754" y="697"/>
                  <a:pt x="751" y="696"/>
                </a:cubicBezTo>
                <a:cubicBezTo>
                  <a:pt x="751" y="696"/>
                  <a:pt x="751" y="696"/>
                  <a:pt x="751" y="696"/>
                </a:cubicBezTo>
                <a:cubicBezTo>
                  <a:pt x="754" y="696"/>
                  <a:pt x="756" y="691"/>
                  <a:pt x="759" y="691"/>
                </a:cubicBezTo>
                <a:cubicBezTo>
                  <a:pt x="757" y="688"/>
                  <a:pt x="757" y="688"/>
                  <a:pt x="757" y="688"/>
                </a:cubicBezTo>
                <a:cubicBezTo>
                  <a:pt x="758" y="687"/>
                  <a:pt x="758" y="687"/>
                  <a:pt x="758" y="687"/>
                </a:cubicBezTo>
                <a:cubicBezTo>
                  <a:pt x="755" y="683"/>
                  <a:pt x="755" y="683"/>
                  <a:pt x="755" y="683"/>
                </a:cubicBezTo>
                <a:cubicBezTo>
                  <a:pt x="756" y="679"/>
                  <a:pt x="754" y="678"/>
                  <a:pt x="753" y="675"/>
                </a:cubicBezTo>
                <a:cubicBezTo>
                  <a:pt x="753" y="675"/>
                  <a:pt x="754" y="675"/>
                  <a:pt x="754" y="675"/>
                </a:cubicBezTo>
                <a:cubicBezTo>
                  <a:pt x="755" y="675"/>
                  <a:pt x="756" y="675"/>
                  <a:pt x="757" y="675"/>
                </a:cubicBezTo>
                <a:cubicBezTo>
                  <a:pt x="756" y="676"/>
                  <a:pt x="756" y="676"/>
                  <a:pt x="756" y="676"/>
                </a:cubicBezTo>
                <a:cubicBezTo>
                  <a:pt x="757" y="676"/>
                  <a:pt x="757" y="676"/>
                  <a:pt x="757" y="676"/>
                </a:cubicBezTo>
                <a:cubicBezTo>
                  <a:pt x="758" y="676"/>
                  <a:pt x="757" y="676"/>
                  <a:pt x="757" y="675"/>
                </a:cubicBezTo>
                <a:cubicBezTo>
                  <a:pt x="757" y="675"/>
                  <a:pt x="758" y="674"/>
                  <a:pt x="759" y="674"/>
                </a:cubicBezTo>
                <a:cubicBezTo>
                  <a:pt x="759" y="674"/>
                  <a:pt x="759" y="674"/>
                  <a:pt x="759" y="674"/>
                </a:cubicBezTo>
                <a:cubicBezTo>
                  <a:pt x="759" y="675"/>
                  <a:pt x="759" y="675"/>
                  <a:pt x="759" y="675"/>
                </a:cubicBezTo>
                <a:cubicBezTo>
                  <a:pt x="759" y="676"/>
                  <a:pt x="759" y="676"/>
                  <a:pt x="759" y="676"/>
                </a:cubicBezTo>
                <a:cubicBezTo>
                  <a:pt x="759" y="676"/>
                  <a:pt x="760" y="676"/>
                  <a:pt x="760" y="676"/>
                </a:cubicBezTo>
                <a:cubicBezTo>
                  <a:pt x="761" y="676"/>
                  <a:pt x="762" y="676"/>
                  <a:pt x="762" y="676"/>
                </a:cubicBezTo>
                <a:cubicBezTo>
                  <a:pt x="763" y="675"/>
                  <a:pt x="763" y="675"/>
                  <a:pt x="763" y="675"/>
                </a:cubicBezTo>
                <a:cubicBezTo>
                  <a:pt x="763" y="675"/>
                  <a:pt x="764" y="675"/>
                  <a:pt x="764" y="675"/>
                </a:cubicBezTo>
                <a:cubicBezTo>
                  <a:pt x="763" y="675"/>
                  <a:pt x="763" y="675"/>
                  <a:pt x="763" y="675"/>
                </a:cubicBezTo>
                <a:cubicBezTo>
                  <a:pt x="766" y="676"/>
                  <a:pt x="766" y="676"/>
                  <a:pt x="766" y="676"/>
                </a:cubicBezTo>
                <a:cubicBezTo>
                  <a:pt x="766" y="676"/>
                  <a:pt x="766" y="676"/>
                  <a:pt x="766" y="676"/>
                </a:cubicBezTo>
                <a:cubicBezTo>
                  <a:pt x="768" y="677"/>
                  <a:pt x="768" y="677"/>
                  <a:pt x="768" y="677"/>
                </a:cubicBezTo>
                <a:cubicBezTo>
                  <a:pt x="768" y="678"/>
                  <a:pt x="768" y="678"/>
                  <a:pt x="768" y="678"/>
                </a:cubicBezTo>
                <a:cubicBezTo>
                  <a:pt x="768" y="678"/>
                  <a:pt x="769" y="677"/>
                  <a:pt x="769" y="677"/>
                </a:cubicBezTo>
                <a:cubicBezTo>
                  <a:pt x="770" y="677"/>
                  <a:pt x="770" y="679"/>
                  <a:pt x="771" y="680"/>
                </a:cubicBezTo>
                <a:cubicBezTo>
                  <a:pt x="771" y="680"/>
                  <a:pt x="771" y="680"/>
                  <a:pt x="771" y="680"/>
                </a:cubicBezTo>
                <a:cubicBezTo>
                  <a:pt x="771" y="680"/>
                  <a:pt x="771" y="679"/>
                  <a:pt x="771" y="679"/>
                </a:cubicBezTo>
                <a:cubicBezTo>
                  <a:pt x="771" y="678"/>
                  <a:pt x="772" y="678"/>
                  <a:pt x="772" y="678"/>
                </a:cubicBezTo>
                <a:cubicBezTo>
                  <a:pt x="772" y="678"/>
                  <a:pt x="773" y="678"/>
                  <a:pt x="773" y="678"/>
                </a:cubicBezTo>
                <a:cubicBezTo>
                  <a:pt x="773" y="677"/>
                  <a:pt x="773" y="677"/>
                  <a:pt x="773" y="677"/>
                </a:cubicBezTo>
                <a:cubicBezTo>
                  <a:pt x="773" y="677"/>
                  <a:pt x="773" y="677"/>
                  <a:pt x="774" y="677"/>
                </a:cubicBezTo>
                <a:cubicBezTo>
                  <a:pt x="774" y="677"/>
                  <a:pt x="775" y="677"/>
                  <a:pt x="775" y="677"/>
                </a:cubicBezTo>
                <a:cubicBezTo>
                  <a:pt x="775" y="677"/>
                  <a:pt x="776" y="677"/>
                  <a:pt x="776" y="677"/>
                </a:cubicBezTo>
                <a:cubicBezTo>
                  <a:pt x="776" y="677"/>
                  <a:pt x="776" y="677"/>
                  <a:pt x="776" y="677"/>
                </a:cubicBezTo>
                <a:cubicBezTo>
                  <a:pt x="776" y="677"/>
                  <a:pt x="776" y="677"/>
                  <a:pt x="776" y="677"/>
                </a:cubicBezTo>
                <a:cubicBezTo>
                  <a:pt x="774" y="675"/>
                  <a:pt x="775" y="673"/>
                  <a:pt x="776" y="670"/>
                </a:cubicBezTo>
                <a:cubicBezTo>
                  <a:pt x="776" y="672"/>
                  <a:pt x="776" y="672"/>
                  <a:pt x="776" y="672"/>
                </a:cubicBezTo>
                <a:cubicBezTo>
                  <a:pt x="777" y="672"/>
                  <a:pt x="778" y="674"/>
                  <a:pt x="779" y="674"/>
                </a:cubicBezTo>
                <a:cubicBezTo>
                  <a:pt x="779" y="674"/>
                  <a:pt x="779" y="673"/>
                  <a:pt x="780" y="673"/>
                </a:cubicBezTo>
                <a:cubicBezTo>
                  <a:pt x="779" y="671"/>
                  <a:pt x="779" y="671"/>
                  <a:pt x="779" y="671"/>
                </a:cubicBezTo>
                <a:cubicBezTo>
                  <a:pt x="779" y="671"/>
                  <a:pt x="779" y="670"/>
                  <a:pt x="779" y="670"/>
                </a:cubicBezTo>
                <a:cubicBezTo>
                  <a:pt x="780" y="670"/>
                  <a:pt x="780" y="671"/>
                  <a:pt x="781" y="671"/>
                </a:cubicBezTo>
                <a:cubicBezTo>
                  <a:pt x="781" y="671"/>
                  <a:pt x="783" y="672"/>
                  <a:pt x="782" y="673"/>
                </a:cubicBezTo>
                <a:cubicBezTo>
                  <a:pt x="784" y="671"/>
                  <a:pt x="782" y="670"/>
                  <a:pt x="781" y="669"/>
                </a:cubicBezTo>
                <a:cubicBezTo>
                  <a:pt x="781" y="668"/>
                  <a:pt x="782" y="668"/>
                  <a:pt x="782" y="668"/>
                </a:cubicBezTo>
                <a:cubicBezTo>
                  <a:pt x="783" y="668"/>
                  <a:pt x="783" y="669"/>
                  <a:pt x="784" y="669"/>
                </a:cubicBezTo>
                <a:cubicBezTo>
                  <a:pt x="784" y="668"/>
                  <a:pt x="784" y="668"/>
                  <a:pt x="784" y="668"/>
                </a:cubicBezTo>
                <a:cubicBezTo>
                  <a:pt x="787" y="668"/>
                  <a:pt x="787" y="668"/>
                  <a:pt x="787" y="668"/>
                </a:cubicBezTo>
                <a:cubicBezTo>
                  <a:pt x="784" y="664"/>
                  <a:pt x="786" y="660"/>
                  <a:pt x="779" y="660"/>
                </a:cubicBezTo>
                <a:cubicBezTo>
                  <a:pt x="779" y="657"/>
                  <a:pt x="779" y="656"/>
                  <a:pt x="777" y="652"/>
                </a:cubicBezTo>
                <a:cubicBezTo>
                  <a:pt x="778" y="653"/>
                  <a:pt x="779" y="653"/>
                  <a:pt x="780" y="653"/>
                </a:cubicBezTo>
                <a:cubicBezTo>
                  <a:pt x="782" y="653"/>
                  <a:pt x="783" y="652"/>
                  <a:pt x="784" y="652"/>
                </a:cubicBezTo>
                <a:cubicBezTo>
                  <a:pt x="784" y="653"/>
                  <a:pt x="785" y="653"/>
                  <a:pt x="786" y="653"/>
                </a:cubicBezTo>
                <a:cubicBezTo>
                  <a:pt x="786" y="653"/>
                  <a:pt x="786" y="653"/>
                  <a:pt x="786" y="653"/>
                </a:cubicBezTo>
                <a:cubicBezTo>
                  <a:pt x="786" y="653"/>
                  <a:pt x="786" y="653"/>
                  <a:pt x="786" y="653"/>
                </a:cubicBezTo>
                <a:cubicBezTo>
                  <a:pt x="787" y="653"/>
                  <a:pt x="787" y="653"/>
                  <a:pt x="787" y="655"/>
                </a:cubicBezTo>
                <a:cubicBezTo>
                  <a:pt x="788" y="655"/>
                  <a:pt x="789" y="656"/>
                  <a:pt x="789" y="656"/>
                </a:cubicBezTo>
                <a:cubicBezTo>
                  <a:pt x="790" y="656"/>
                  <a:pt x="790" y="655"/>
                  <a:pt x="791" y="655"/>
                </a:cubicBezTo>
                <a:cubicBezTo>
                  <a:pt x="790" y="653"/>
                  <a:pt x="790" y="653"/>
                  <a:pt x="790" y="653"/>
                </a:cubicBezTo>
                <a:cubicBezTo>
                  <a:pt x="796" y="655"/>
                  <a:pt x="796" y="655"/>
                  <a:pt x="796" y="655"/>
                </a:cubicBezTo>
                <a:cubicBezTo>
                  <a:pt x="792" y="652"/>
                  <a:pt x="792" y="652"/>
                  <a:pt x="792" y="652"/>
                </a:cubicBezTo>
                <a:cubicBezTo>
                  <a:pt x="795" y="650"/>
                  <a:pt x="795" y="650"/>
                  <a:pt x="795" y="650"/>
                </a:cubicBezTo>
                <a:cubicBezTo>
                  <a:pt x="794" y="649"/>
                  <a:pt x="792" y="648"/>
                  <a:pt x="793" y="647"/>
                </a:cubicBezTo>
                <a:cubicBezTo>
                  <a:pt x="795" y="649"/>
                  <a:pt x="798" y="648"/>
                  <a:pt x="800" y="649"/>
                </a:cubicBezTo>
                <a:cubicBezTo>
                  <a:pt x="802" y="648"/>
                  <a:pt x="802" y="647"/>
                  <a:pt x="801" y="646"/>
                </a:cubicBezTo>
                <a:cubicBezTo>
                  <a:pt x="801" y="646"/>
                  <a:pt x="802" y="646"/>
                  <a:pt x="802" y="646"/>
                </a:cubicBezTo>
                <a:cubicBezTo>
                  <a:pt x="803" y="646"/>
                  <a:pt x="803" y="646"/>
                  <a:pt x="804" y="646"/>
                </a:cubicBezTo>
                <a:cubicBezTo>
                  <a:pt x="804" y="645"/>
                  <a:pt x="804" y="644"/>
                  <a:pt x="805" y="644"/>
                </a:cubicBezTo>
                <a:cubicBezTo>
                  <a:pt x="806" y="644"/>
                  <a:pt x="806" y="644"/>
                  <a:pt x="807" y="644"/>
                </a:cubicBezTo>
                <a:cubicBezTo>
                  <a:pt x="807" y="645"/>
                  <a:pt x="808" y="645"/>
                  <a:pt x="808" y="645"/>
                </a:cubicBezTo>
                <a:cubicBezTo>
                  <a:pt x="808" y="645"/>
                  <a:pt x="808" y="645"/>
                  <a:pt x="809" y="644"/>
                </a:cubicBezTo>
                <a:cubicBezTo>
                  <a:pt x="809" y="645"/>
                  <a:pt x="809" y="645"/>
                  <a:pt x="809" y="645"/>
                </a:cubicBezTo>
                <a:cubicBezTo>
                  <a:pt x="810" y="645"/>
                  <a:pt x="811" y="644"/>
                  <a:pt x="812" y="644"/>
                </a:cubicBezTo>
                <a:cubicBezTo>
                  <a:pt x="813" y="644"/>
                  <a:pt x="814" y="643"/>
                  <a:pt x="815" y="643"/>
                </a:cubicBezTo>
                <a:cubicBezTo>
                  <a:pt x="816" y="643"/>
                  <a:pt x="817" y="644"/>
                  <a:pt x="817" y="645"/>
                </a:cubicBezTo>
                <a:cubicBezTo>
                  <a:pt x="818" y="644"/>
                  <a:pt x="820" y="645"/>
                  <a:pt x="820" y="644"/>
                </a:cubicBezTo>
                <a:cubicBezTo>
                  <a:pt x="819" y="643"/>
                  <a:pt x="819" y="643"/>
                  <a:pt x="819" y="643"/>
                </a:cubicBezTo>
                <a:cubicBezTo>
                  <a:pt x="820" y="642"/>
                  <a:pt x="817" y="641"/>
                  <a:pt x="820" y="641"/>
                </a:cubicBezTo>
                <a:cubicBezTo>
                  <a:pt x="821" y="641"/>
                  <a:pt x="821" y="641"/>
                  <a:pt x="822" y="641"/>
                </a:cubicBezTo>
                <a:cubicBezTo>
                  <a:pt x="823" y="641"/>
                  <a:pt x="824" y="640"/>
                  <a:pt x="825" y="640"/>
                </a:cubicBezTo>
                <a:cubicBezTo>
                  <a:pt x="825" y="639"/>
                  <a:pt x="826" y="639"/>
                  <a:pt x="827" y="639"/>
                </a:cubicBezTo>
                <a:cubicBezTo>
                  <a:pt x="828" y="639"/>
                  <a:pt x="828" y="639"/>
                  <a:pt x="828" y="639"/>
                </a:cubicBezTo>
                <a:cubicBezTo>
                  <a:pt x="828" y="638"/>
                  <a:pt x="828" y="637"/>
                  <a:pt x="827" y="637"/>
                </a:cubicBezTo>
                <a:cubicBezTo>
                  <a:pt x="827" y="637"/>
                  <a:pt x="827" y="637"/>
                  <a:pt x="827" y="638"/>
                </a:cubicBezTo>
                <a:cubicBezTo>
                  <a:pt x="826" y="638"/>
                  <a:pt x="826" y="638"/>
                  <a:pt x="826" y="638"/>
                </a:cubicBezTo>
                <a:cubicBezTo>
                  <a:pt x="825" y="638"/>
                  <a:pt x="825" y="638"/>
                  <a:pt x="825" y="637"/>
                </a:cubicBezTo>
                <a:cubicBezTo>
                  <a:pt x="826" y="637"/>
                  <a:pt x="826" y="636"/>
                  <a:pt x="828" y="636"/>
                </a:cubicBezTo>
                <a:cubicBezTo>
                  <a:pt x="828" y="636"/>
                  <a:pt x="828" y="636"/>
                  <a:pt x="828" y="636"/>
                </a:cubicBezTo>
                <a:cubicBezTo>
                  <a:pt x="831" y="638"/>
                  <a:pt x="833" y="642"/>
                  <a:pt x="836" y="642"/>
                </a:cubicBezTo>
                <a:cubicBezTo>
                  <a:pt x="836" y="642"/>
                  <a:pt x="836" y="642"/>
                  <a:pt x="836" y="642"/>
                </a:cubicBezTo>
                <a:cubicBezTo>
                  <a:pt x="836" y="641"/>
                  <a:pt x="835" y="641"/>
                  <a:pt x="835" y="641"/>
                </a:cubicBezTo>
                <a:cubicBezTo>
                  <a:pt x="831" y="637"/>
                  <a:pt x="838" y="637"/>
                  <a:pt x="838" y="634"/>
                </a:cubicBezTo>
                <a:cubicBezTo>
                  <a:pt x="839" y="634"/>
                  <a:pt x="839" y="634"/>
                  <a:pt x="839" y="634"/>
                </a:cubicBezTo>
                <a:cubicBezTo>
                  <a:pt x="839" y="634"/>
                  <a:pt x="839" y="633"/>
                  <a:pt x="840" y="633"/>
                </a:cubicBezTo>
                <a:cubicBezTo>
                  <a:pt x="840" y="633"/>
                  <a:pt x="840" y="633"/>
                  <a:pt x="840" y="633"/>
                </a:cubicBezTo>
                <a:cubicBezTo>
                  <a:pt x="842" y="634"/>
                  <a:pt x="844" y="636"/>
                  <a:pt x="842" y="637"/>
                </a:cubicBezTo>
                <a:cubicBezTo>
                  <a:pt x="842" y="637"/>
                  <a:pt x="842" y="637"/>
                  <a:pt x="842" y="637"/>
                </a:cubicBezTo>
                <a:cubicBezTo>
                  <a:pt x="845" y="635"/>
                  <a:pt x="842" y="635"/>
                  <a:pt x="843" y="633"/>
                </a:cubicBezTo>
                <a:cubicBezTo>
                  <a:pt x="848" y="635"/>
                  <a:pt x="848" y="635"/>
                  <a:pt x="848" y="635"/>
                </a:cubicBezTo>
                <a:cubicBezTo>
                  <a:pt x="849" y="634"/>
                  <a:pt x="849" y="631"/>
                  <a:pt x="852" y="631"/>
                </a:cubicBezTo>
                <a:cubicBezTo>
                  <a:pt x="852" y="631"/>
                  <a:pt x="851" y="631"/>
                  <a:pt x="851" y="631"/>
                </a:cubicBezTo>
                <a:cubicBezTo>
                  <a:pt x="851" y="631"/>
                  <a:pt x="850" y="630"/>
                  <a:pt x="850" y="629"/>
                </a:cubicBezTo>
                <a:cubicBezTo>
                  <a:pt x="850" y="629"/>
                  <a:pt x="851" y="629"/>
                  <a:pt x="851" y="629"/>
                </a:cubicBezTo>
                <a:cubicBezTo>
                  <a:pt x="852" y="629"/>
                  <a:pt x="852" y="629"/>
                  <a:pt x="852" y="629"/>
                </a:cubicBezTo>
                <a:cubicBezTo>
                  <a:pt x="853" y="629"/>
                  <a:pt x="853" y="629"/>
                  <a:pt x="853" y="629"/>
                </a:cubicBezTo>
                <a:cubicBezTo>
                  <a:pt x="853" y="629"/>
                  <a:pt x="854" y="629"/>
                  <a:pt x="854" y="629"/>
                </a:cubicBezTo>
                <a:cubicBezTo>
                  <a:pt x="851" y="627"/>
                  <a:pt x="851" y="625"/>
                  <a:pt x="851" y="622"/>
                </a:cubicBezTo>
                <a:cubicBezTo>
                  <a:pt x="854" y="621"/>
                  <a:pt x="854" y="621"/>
                  <a:pt x="854" y="621"/>
                </a:cubicBezTo>
                <a:cubicBezTo>
                  <a:pt x="852" y="620"/>
                  <a:pt x="853" y="619"/>
                  <a:pt x="853" y="618"/>
                </a:cubicBezTo>
                <a:cubicBezTo>
                  <a:pt x="853" y="618"/>
                  <a:pt x="852" y="618"/>
                  <a:pt x="852" y="617"/>
                </a:cubicBezTo>
                <a:cubicBezTo>
                  <a:pt x="852" y="616"/>
                  <a:pt x="851" y="615"/>
                  <a:pt x="852" y="615"/>
                </a:cubicBezTo>
                <a:cubicBezTo>
                  <a:pt x="850" y="615"/>
                  <a:pt x="852" y="612"/>
                  <a:pt x="851" y="610"/>
                </a:cubicBezTo>
                <a:cubicBezTo>
                  <a:pt x="851" y="610"/>
                  <a:pt x="851" y="610"/>
                  <a:pt x="851" y="610"/>
                </a:cubicBezTo>
                <a:cubicBezTo>
                  <a:pt x="852" y="610"/>
                  <a:pt x="852" y="610"/>
                  <a:pt x="852" y="611"/>
                </a:cubicBezTo>
                <a:cubicBezTo>
                  <a:pt x="852" y="610"/>
                  <a:pt x="853" y="608"/>
                  <a:pt x="850" y="607"/>
                </a:cubicBezTo>
                <a:cubicBezTo>
                  <a:pt x="851" y="607"/>
                  <a:pt x="851" y="607"/>
                  <a:pt x="851" y="607"/>
                </a:cubicBezTo>
                <a:cubicBezTo>
                  <a:pt x="847" y="603"/>
                  <a:pt x="847" y="603"/>
                  <a:pt x="847" y="603"/>
                </a:cubicBezTo>
                <a:cubicBezTo>
                  <a:pt x="846" y="602"/>
                  <a:pt x="846" y="599"/>
                  <a:pt x="847" y="598"/>
                </a:cubicBezTo>
                <a:cubicBezTo>
                  <a:pt x="849" y="600"/>
                  <a:pt x="849" y="600"/>
                  <a:pt x="849" y="600"/>
                </a:cubicBezTo>
                <a:cubicBezTo>
                  <a:pt x="850" y="599"/>
                  <a:pt x="850" y="599"/>
                  <a:pt x="850" y="599"/>
                </a:cubicBezTo>
                <a:cubicBezTo>
                  <a:pt x="850" y="598"/>
                  <a:pt x="849" y="599"/>
                  <a:pt x="848" y="597"/>
                </a:cubicBezTo>
                <a:cubicBezTo>
                  <a:pt x="849" y="597"/>
                  <a:pt x="850" y="597"/>
                  <a:pt x="850" y="597"/>
                </a:cubicBezTo>
                <a:cubicBezTo>
                  <a:pt x="850" y="597"/>
                  <a:pt x="850" y="597"/>
                  <a:pt x="851" y="597"/>
                </a:cubicBezTo>
                <a:cubicBezTo>
                  <a:pt x="851" y="596"/>
                  <a:pt x="851" y="596"/>
                  <a:pt x="851" y="596"/>
                </a:cubicBezTo>
                <a:cubicBezTo>
                  <a:pt x="851" y="596"/>
                  <a:pt x="852" y="596"/>
                  <a:pt x="852" y="596"/>
                </a:cubicBezTo>
                <a:cubicBezTo>
                  <a:pt x="852" y="596"/>
                  <a:pt x="851" y="594"/>
                  <a:pt x="853" y="594"/>
                </a:cubicBezTo>
                <a:cubicBezTo>
                  <a:pt x="851" y="593"/>
                  <a:pt x="851" y="593"/>
                  <a:pt x="851" y="593"/>
                </a:cubicBezTo>
                <a:cubicBezTo>
                  <a:pt x="852" y="592"/>
                  <a:pt x="852" y="592"/>
                  <a:pt x="852" y="592"/>
                </a:cubicBezTo>
                <a:cubicBezTo>
                  <a:pt x="852" y="592"/>
                  <a:pt x="851" y="593"/>
                  <a:pt x="850" y="593"/>
                </a:cubicBezTo>
                <a:cubicBezTo>
                  <a:pt x="849" y="593"/>
                  <a:pt x="849" y="592"/>
                  <a:pt x="848" y="592"/>
                </a:cubicBezTo>
                <a:cubicBezTo>
                  <a:pt x="849" y="591"/>
                  <a:pt x="850" y="591"/>
                  <a:pt x="850" y="590"/>
                </a:cubicBezTo>
                <a:cubicBezTo>
                  <a:pt x="849" y="590"/>
                  <a:pt x="846" y="590"/>
                  <a:pt x="846" y="588"/>
                </a:cubicBezTo>
                <a:cubicBezTo>
                  <a:pt x="848" y="588"/>
                  <a:pt x="848" y="588"/>
                  <a:pt x="848" y="588"/>
                </a:cubicBezTo>
                <a:cubicBezTo>
                  <a:pt x="848" y="587"/>
                  <a:pt x="847" y="587"/>
                  <a:pt x="846" y="587"/>
                </a:cubicBezTo>
                <a:cubicBezTo>
                  <a:pt x="846" y="587"/>
                  <a:pt x="846" y="587"/>
                  <a:pt x="846" y="587"/>
                </a:cubicBezTo>
                <a:cubicBezTo>
                  <a:pt x="846" y="587"/>
                  <a:pt x="846" y="587"/>
                  <a:pt x="846" y="587"/>
                </a:cubicBezTo>
                <a:cubicBezTo>
                  <a:pt x="845" y="587"/>
                  <a:pt x="844" y="587"/>
                  <a:pt x="844" y="586"/>
                </a:cubicBezTo>
                <a:cubicBezTo>
                  <a:pt x="845" y="586"/>
                  <a:pt x="845" y="586"/>
                  <a:pt x="845" y="586"/>
                </a:cubicBezTo>
                <a:cubicBezTo>
                  <a:pt x="848" y="586"/>
                  <a:pt x="851" y="587"/>
                  <a:pt x="853" y="587"/>
                </a:cubicBezTo>
                <a:cubicBezTo>
                  <a:pt x="852" y="585"/>
                  <a:pt x="852" y="585"/>
                  <a:pt x="852" y="585"/>
                </a:cubicBezTo>
                <a:cubicBezTo>
                  <a:pt x="855" y="583"/>
                  <a:pt x="855" y="583"/>
                  <a:pt x="855" y="583"/>
                </a:cubicBezTo>
                <a:cubicBezTo>
                  <a:pt x="856" y="584"/>
                  <a:pt x="857" y="585"/>
                  <a:pt x="859" y="585"/>
                </a:cubicBezTo>
                <a:cubicBezTo>
                  <a:pt x="858" y="585"/>
                  <a:pt x="858" y="584"/>
                  <a:pt x="857" y="584"/>
                </a:cubicBezTo>
                <a:cubicBezTo>
                  <a:pt x="858" y="583"/>
                  <a:pt x="858" y="583"/>
                  <a:pt x="859" y="583"/>
                </a:cubicBezTo>
                <a:cubicBezTo>
                  <a:pt x="860" y="583"/>
                  <a:pt x="861" y="584"/>
                  <a:pt x="862" y="585"/>
                </a:cubicBezTo>
                <a:cubicBezTo>
                  <a:pt x="863" y="583"/>
                  <a:pt x="863" y="583"/>
                  <a:pt x="863" y="583"/>
                </a:cubicBezTo>
                <a:cubicBezTo>
                  <a:pt x="861" y="582"/>
                  <a:pt x="861" y="582"/>
                  <a:pt x="861" y="582"/>
                </a:cubicBezTo>
                <a:cubicBezTo>
                  <a:pt x="862" y="582"/>
                  <a:pt x="863" y="581"/>
                  <a:pt x="863" y="580"/>
                </a:cubicBezTo>
                <a:cubicBezTo>
                  <a:pt x="863" y="580"/>
                  <a:pt x="863" y="580"/>
                  <a:pt x="863" y="580"/>
                </a:cubicBezTo>
                <a:cubicBezTo>
                  <a:pt x="866" y="580"/>
                  <a:pt x="870" y="585"/>
                  <a:pt x="872" y="587"/>
                </a:cubicBezTo>
                <a:cubicBezTo>
                  <a:pt x="871" y="586"/>
                  <a:pt x="871" y="586"/>
                  <a:pt x="871" y="586"/>
                </a:cubicBezTo>
                <a:cubicBezTo>
                  <a:pt x="873" y="586"/>
                  <a:pt x="873" y="586"/>
                  <a:pt x="873" y="586"/>
                </a:cubicBezTo>
                <a:cubicBezTo>
                  <a:pt x="872" y="583"/>
                  <a:pt x="872" y="583"/>
                  <a:pt x="872" y="583"/>
                </a:cubicBezTo>
                <a:cubicBezTo>
                  <a:pt x="873" y="582"/>
                  <a:pt x="872" y="579"/>
                  <a:pt x="875" y="579"/>
                </a:cubicBezTo>
                <a:cubicBezTo>
                  <a:pt x="875" y="579"/>
                  <a:pt x="875" y="579"/>
                  <a:pt x="875" y="579"/>
                </a:cubicBezTo>
                <a:cubicBezTo>
                  <a:pt x="873" y="577"/>
                  <a:pt x="873" y="577"/>
                  <a:pt x="873" y="577"/>
                </a:cubicBezTo>
                <a:cubicBezTo>
                  <a:pt x="874" y="576"/>
                  <a:pt x="874" y="576"/>
                  <a:pt x="874" y="576"/>
                </a:cubicBezTo>
                <a:cubicBezTo>
                  <a:pt x="872" y="576"/>
                  <a:pt x="872" y="576"/>
                  <a:pt x="872" y="576"/>
                </a:cubicBezTo>
                <a:cubicBezTo>
                  <a:pt x="872" y="574"/>
                  <a:pt x="875" y="576"/>
                  <a:pt x="875" y="574"/>
                </a:cubicBezTo>
                <a:cubicBezTo>
                  <a:pt x="875" y="574"/>
                  <a:pt x="874" y="574"/>
                  <a:pt x="873" y="574"/>
                </a:cubicBezTo>
                <a:cubicBezTo>
                  <a:pt x="873" y="574"/>
                  <a:pt x="873" y="574"/>
                  <a:pt x="873" y="574"/>
                </a:cubicBezTo>
                <a:cubicBezTo>
                  <a:pt x="873" y="574"/>
                  <a:pt x="873" y="574"/>
                  <a:pt x="873" y="574"/>
                </a:cubicBezTo>
                <a:cubicBezTo>
                  <a:pt x="871" y="574"/>
                  <a:pt x="870" y="574"/>
                  <a:pt x="870" y="572"/>
                </a:cubicBezTo>
                <a:cubicBezTo>
                  <a:pt x="868" y="572"/>
                  <a:pt x="868" y="572"/>
                  <a:pt x="868" y="572"/>
                </a:cubicBezTo>
                <a:cubicBezTo>
                  <a:pt x="866" y="571"/>
                  <a:pt x="868" y="570"/>
                  <a:pt x="868" y="570"/>
                </a:cubicBezTo>
                <a:cubicBezTo>
                  <a:pt x="872" y="570"/>
                  <a:pt x="874" y="570"/>
                  <a:pt x="877" y="571"/>
                </a:cubicBezTo>
                <a:cubicBezTo>
                  <a:pt x="876" y="570"/>
                  <a:pt x="876" y="570"/>
                  <a:pt x="876" y="570"/>
                </a:cubicBezTo>
                <a:cubicBezTo>
                  <a:pt x="877" y="570"/>
                  <a:pt x="877" y="570"/>
                  <a:pt x="877" y="570"/>
                </a:cubicBezTo>
                <a:cubicBezTo>
                  <a:pt x="878" y="570"/>
                  <a:pt x="879" y="571"/>
                  <a:pt x="880" y="571"/>
                </a:cubicBezTo>
                <a:cubicBezTo>
                  <a:pt x="880" y="567"/>
                  <a:pt x="880" y="567"/>
                  <a:pt x="880" y="567"/>
                </a:cubicBezTo>
                <a:cubicBezTo>
                  <a:pt x="880" y="567"/>
                  <a:pt x="880" y="567"/>
                  <a:pt x="880" y="567"/>
                </a:cubicBezTo>
                <a:cubicBezTo>
                  <a:pt x="882" y="567"/>
                  <a:pt x="883" y="568"/>
                  <a:pt x="884" y="570"/>
                </a:cubicBezTo>
                <a:cubicBezTo>
                  <a:pt x="885" y="571"/>
                  <a:pt x="886" y="572"/>
                  <a:pt x="888" y="572"/>
                </a:cubicBezTo>
                <a:cubicBezTo>
                  <a:pt x="888" y="572"/>
                  <a:pt x="889" y="572"/>
                  <a:pt x="889" y="571"/>
                </a:cubicBezTo>
                <a:cubicBezTo>
                  <a:pt x="891" y="570"/>
                  <a:pt x="891" y="567"/>
                  <a:pt x="889" y="567"/>
                </a:cubicBezTo>
                <a:cubicBezTo>
                  <a:pt x="890" y="566"/>
                  <a:pt x="890" y="566"/>
                  <a:pt x="890" y="566"/>
                </a:cubicBezTo>
                <a:cubicBezTo>
                  <a:pt x="888" y="564"/>
                  <a:pt x="888" y="564"/>
                  <a:pt x="888" y="564"/>
                </a:cubicBezTo>
                <a:cubicBezTo>
                  <a:pt x="889" y="561"/>
                  <a:pt x="890" y="563"/>
                  <a:pt x="890" y="561"/>
                </a:cubicBezTo>
                <a:cubicBezTo>
                  <a:pt x="890" y="561"/>
                  <a:pt x="890" y="561"/>
                  <a:pt x="890" y="561"/>
                </a:cubicBezTo>
                <a:cubicBezTo>
                  <a:pt x="889" y="560"/>
                  <a:pt x="891" y="558"/>
                  <a:pt x="890" y="558"/>
                </a:cubicBezTo>
                <a:cubicBezTo>
                  <a:pt x="890" y="558"/>
                  <a:pt x="890" y="558"/>
                  <a:pt x="890" y="558"/>
                </a:cubicBezTo>
                <a:cubicBezTo>
                  <a:pt x="891" y="558"/>
                  <a:pt x="891" y="557"/>
                  <a:pt x="892" y="556"/>
                </a:cubicBezTo>
                <a:cubicBezTo>
                  <a:pt x="893" y="555"/>
                  <a:pt x="893" y="555"/>
                  <a:pt x="894" y="555"/>
                </a:cubicBezTo>
                <a:cubicBezTo>
                  <a:pt x="895" y="555"/>
                  <a:pt x="895" y="555"/>
                  <a:pt x="896" y="555"/>
                </a:cubicBezTo>
                <a:cubicBezTo>
                  <a:pt x="896" y="555"/>
                  <a:pt x="896" y="555"/>
                  <a:pt x="896" y="555"/>
                </a:cubicBezTo>
                <a:cubicBezTo>
                  <a:pt x="895" y="555"/>
                  <a:pt x="895" y="555"/>
                  <a:pt x="894" y="554"/>
                </a:cubicBezTo>
                <a:cubicBezTo>
                  <a:pt x="895" y="553"/>
                  <a:pt x="895" y="553"/>
                  <a:pt x="895" y="553"/>
                </a:cubicBezTo>
                <a:cubicBezTo>
                  <a:pt x="896" y="554"/>
                  <a:pt x="897" y="554"/>
                  <a:pt x="897" y="554"/>
                </a:cubicBezTo>
                <a:cubicBezTo>
                  <a:pt x="898" y="554"/>
                  <a:pt x="897" y="551"/>
                  <a:pt x="898" y="551"/>
                </a:cubicBezTo>
                <a:cubicBezTo>
                  <a:pt x="899" y="552"/>
                  <a:pt x="899" y="552"/>
                  <a:pt x="899" y="552"/>
                </a:cubicBezTo>
                <a:cubicBezTo>
                  <a:pt x="901" y="552"/>
                  <a:pt x="901" y="552"/>
                  <a:pt x="901" y="552"/>
                </a:cubicBezTo>
                <a:cubicBezTo>
                  <a:pt x="900" y="550"/>
                  <a:pt x="898" y="551"/>
                  <a:pt x="898" y="549"/>
                </a:cubicBezTo>
                <a:cubicBezTo>
                  <a:pt x="899" y="548"/>
                  <a:pt x="899" y="548"/>
                  <a:pt x="899" y="548"/>
                </a:cubicBezTo>
                <a:cubicBezTo>
                  <a:pt x="898" y="548"/>
                  <a:pt x="896" y="548"/>
                  <a:pt x="896" y="547"/>
                </a:cubicBezTo>
                <a:cubicBezTo>
                  <a:pt x="896" y="547"/>
                  <a:pt x="896" y="547"/>
                  <a:pt x="896" y="547"/>
                </a:cubicBezTo>
                <a:cubicBezTo>
                  <a:pt x="895" y="545"/>
                  <a:pt x="895" y="545"/>
                  <a:pt x="895" y="545"/>
                </a:cubicBezTo>
                <a:cubicBezTo>
                  <a:pt x="897" y="544"/>
                  <a:pt x="897" y="544"/>
                  <a:pt x="897" y="544"/>
                </a:cubicBezTo>
                <a:cubicBezTo>
                  <a:pt x="896" y="543"/>
                  <a:pt x="896" y="543"/>
                  <a:pt x="896" y="543"/>
                </a:cubicBezTo>
                <a:cubicBezTo>
                  <a:pt x="898" y="541"/>
                  <a:pt x="898" y="541"/>
                  <a:pt x="898" y="541"/>
                </a:cubicBezTo>
                <a:cubicBezTo>
                  <a:pt x="898" y="540"/>
                  <a:pt x="898" y="540"/>
                  <a:pt x="898" y="540"/>
                </a:cubicBezTo>
                <a:cubicBezTo>
                  <a:pt x="900" y="539"/>
                  <a:pt x="901" y="540"/>
                  <a:pt x="904" y="539"/>
                </a:cubicBezTo>
                <a:cubicBezTo>
                  <a:pt x="901" y="538"/>
                  <a:pt x="901" y="538"/>
                  <a:pt x="901" y="538"/>
                </a:cubicBezTo>
                <a:cubicBezTo>
                  <a:pt x="903" y="536"/>
                  <a:pt x="903" y="536"/>
                  <a:pt x="903" y="536"/>
                </a:cubicBezTo>
                <a:cubicBezTo>
                  <a:pt x="902" y="537"/>
                  <a:pt x="902" y="537"/>
                  <a:pt x="902" y="537"/>
                </a:cubicBezTo>
                <a:cubicBezTo>
                  <a:pt x="902" y="537"/>
                  <a:pt x="901" y="536"/>
                  <a:pt x="900" y="536"/>
                </a:cubicBezTo>
                <a:cubicBezTo>
                  <a:pt x="900" y="535"/>
                  <a:pt x="899" y="535"/>
                  <a:pt x="899" y="535"/>
                </a:cubicBezTo>
                <a:cubicBezTo>
                  <a:pt x="898" y="535"/>
                  <a:pt x="898" y="535"/>
                  <a:pt x="897" y="536"/>
                </a:cubicBezTo>
                <a:cubicBezTo>
                  <a:pt x="897" y="534"/>
                  <a:pt x="897" y="532"/>
                  <a:pt x="898" y="530"/>
                </a:cubicBezTo>
                <a:cubicBezTo>
                  <a:pt x="900" y="531"/>
                  <a:pt x="900" y="531"/>
                  <a:pt x="900" y="531"/>
                </a:cubicBezTo>
                <a:cubicBezTo>
                  <a:pt x="900" y="531"/>
                  <a:pt x="900" y="530"/>
                  <a:pt x="900" y="530"/>
                </a:cubicBezTo>
                <a:cubicBezTo>
                  <a:pt x="901" y="530"/>
                  <a:pt x="901" y="530"/>
                  <a:pt x="902" y="531"/>
                </a:cubicBezTo>
                <a:cubicBezTo>
                  <a:pt x="902" y="531"/>
                  <a:pt x="903" y="531"/>
                  <a:pt x="904" y="531"/>
                </a:cubicBezTo>
                <a:cubicBezTo>
                  <a:pt x="904" y="531"/>
                  <a:pt x="905" y="531"/>
                  <a:pt x="905" y="531"/>
                </a:cubicBezTo>
                <a:cubicBezTo>
                  <a:pt x="903" y="529"/>
                  <a:pt x="903" y="529"/>
                  <a:pt x="903" y="529"/>
                </a:cubicBezTo>
                <a:cubicBezTo>
                  <a:pt x="906" y="526"/>
                  <a:pt x="908" y="527"/>
                  <a:pt x="910" y="525"/>
                </a:cubicBezTo>
                <a:cubicBezTo>
                  <a:pt x="909" y="522"/>
                  <a:pt x="909" y="522"/>
                  <a:pt x="909" y="522"/>
                </a:cubicBezTo>
                <a:cubicBezTo>
                  <a:pt x="908" y="523"/>
                  <a:pt x="907" y="522"/>
                  <a:pt x="907" y="523"/>
                </a:cubicBezTo>
                <a:cubicBezTo>
                  <a:pt x="908" y="521"/>
                  <a:pt x="904" y="519"/>
                  <a:pt x="906" y="519"/>
                </a:cubicBezTo>
                <a:cubicBezTo>
                  <a:pt x="905" y="519"/>
                  <a:pt x="903" y="518"/>
                  <a:pt x="902" y="518"/>
                </a:cubicBezTo>
                <a:cubicBezTo>
                  <a:pt x="902" y="518"/>
                  <a:pt x="902" y="518"/>
                  <a:pt x="902" y="518"/>
                </a:cubicBezTo>
                <a:cubicBezTo>
                  <a:pt x="901" y="517"/>
                  <a:pt x="901" y="517"/>
                  <a:pt x="901" y="517"/>
                </a:cubicBezTo>
                <a:cubicBezTo>
                  <a:pt x="902" y="514"/>
                  <a:pt x="900" y="515"/>
                  <a:pt x="898" y="514"/>
                </a:cubicBezTo>
                <a:cubicBezTo>
                  <a:pt x="898" y="513"/>
                  <a:pt x="899" y="513"/>
                  <a:pt x="899" y="513"/>
                </a:cubicBezTo>
                <a:cubicBezTo>
                  <a:pt x="900" y="513"/>
                  <a:pt x="900" y="513"/>
                  <a:pt x="900" y="513"/>
                </a:cubicBezTo>
                <a:cubicBezTo>
                  <a:pt x="900" y="513"/>
                  <a:pt x="900" y="513"/>
                  <a:pt x="900" y="513"/>
                </a:cubicBezTo>
                <a:cubicBezTo>
                  <a:pt x="900" y="513"/>
                  <a:pt x="901" y="513"/>
                  <a:pt x="901" y="513"/>
                </a:cubicBezTo>
                <a:cubicBezTo>
                  <a:pt x="901" y="513"/>
                  <a:pt x="902" y="513"/>
                  <a:pt x="902" y="513"/>
                </a:cubicBezTo>
                <a:cubicBezTo>
                  <a:pt x="902" y="511"/>
                  <a:pt x="906" y="512"/>
                  <a:pt x="908" y="511"/>
                </a:cubicBezTo>
                <a:cubicBezTo>
                  <a:pt x="908" y="511"/>
                  <a:pt x="908" y="511"/>
                  <a:pt x="908" y="511"/>
                </a:cubicBezTo>
                <a:cubicBezTo>
                  <a:pt x="908" y="511"/>
                  <a:pt x="908" y="511"/>
                  <a:pt x="909" y="511"/>
                </a:cubicBezTo>
                <a:cubicBezTo>
                  <a:pt x="909" y="511"/>
                  <a:pt x="910" y="511"/>
                  <a:pt x="911" y="511"/>
                </a:cubicBezTo>
                <a:cubicBezTo>
                  <a:pt x="911" y="512"/>
                  <a:pt x="912" y="512"/>
                  <a:pt x="913" y="512"/>
                </a:cubicBezTo>
                <a:cubicBezTo>
                  <a:pt x="913" y="512"/>
                  <a:pt x="914" y="512"/>
                  <a:pt x="914" y="511"/>
                </a:cubicBezTo>
                <a:cubicBezTo>
                  <a:pt x="914" y="511"/>
                  <a:pt x="914" y="511"/>
                  <a:pt x="914" y="511"/>
                </a:cubicBezTo>
                <a:cubicBezTo>
                  <a:pt x="912" y="509"/>
                  <a:pt x="915" y="510"/>
                  <a:pt x="915" y="509"/>
                </a:cubicBezTo>
                <a:cubicBezTo>
                  <a:pt x="912" y="508"/>
                  <a:pt x="912" y="508"/>
                  <a:pt x="912" y="508"/>
                </a:cubicBezTo>
                <a:cubicBezTo>
                  <a:pt x="912" y="507"/>
                  <a:pt x="912" y="507"/>
                  <a:pt x="912" y="507"/>
                </a:cubicBezTo>
                <a:cubicBezTo>
                  <a:pt x="911" y="505"/>
                  <a:pt x="911" y="505"/>
                  <a:pt x="911" y="505"/>
                </a:cubicBezTo>
                <a:cubicBezTo>
                  <a:pt x="913" y="505"/>
                  <a:pt x="913" y="505"/>
                  <a:pt x="913" y="505"/>
                </a:cubicBezTo>
                <a:cubicBezTo>
                  <a:pt x="910" y="504"/>
                  <a:pt x="910" y="504"/>
                  <a:pt x="910" y="504"/>
                </a:cubicBezTo>
                <a:cubicBezTo>
                  <a:pt x="914" y="502"/>
                  <a:pt x="914" y="502"/>
                  <a:pt x="914" y="502"/>
                </a:cubicBezTo>
                <a:cubicBezTo>
                  <a:pt x="914" y="500"/>
                  <a:pt x="914" y="499"/>
                  <a:pt x="911" y="499"/>
                </a:cubicBezTo>
                <a:cubicBezTo>
                  <a:pt x="911" y="498"/>
                  <a:pt x="911" y="498"/>
                  <a:pt x="911" y="498"/>
                </a:cubicBezTo>
                <a:cubicBezTo>
                  <a:pt x="908" y="497"/>
                  <a:pt x="908" y="497"/>
                  <a:pt x="908" y="497"/>
                </a:cubicBezTo>
                <a:cubicBezTo>
                  <a:pt x="908" y="496"/>
                  <a:pt x="910" y="496"/>
                  <a:pt x="910" y="496"/>
                </a:cubicBezTo>
                <a:cubicBezTo>
                  <a:pt x="910" y="495"/>
                  <a:pt x="910" y="495"/>
                  <a:pt x="909" y="495"/>
                </a:cubicBezTo>
                <a:cubicBezTo>
                  <a:pt x="909" y="495"/>
                  <a:pt x="909" y="495"/>
                  <a:pt x="909" y="495"/>
                </a:cubicBezTo>
                <a:cubicBezTo>
                  <a:pt x="909" y="495"/>
                  <a:pt x="908" y="495"/>
                  <a:pt x="908" y="495"/>
                </a:cubicBezTo>
                <a:cubicBezTo>
                  <a:pt x="908" y="495"/>
                  <a:pt x="907" y="495"/>
                  <a:pt x="907" y="494"/>
                </a:cubicBezTo>
                <a:cubicBezTo>
                  <a:pt x="908" y="493"/>
                  <a:pt x="909" y="493"/>
                  <a:pt x="910" y="493"/>
                </a:cubicBezTo>
                <a:cubicBezTo>
                  <a:pt x="910" y="493"/>
                  <a:pt x="911" y="493"/>
                  <a:pt x="912" y="493"/>
                </a:cubicBezTo>
                <a:cubicBezTo>
                  <a:pt x="914" y="490"/>
                  <a:pt x="915" y="490"/>
                  <a:pt x="918" y="488"/>
                </a:cubicBezTo>
                <a:cubicBezTo>
                  <a:pt x="917" y="488"/>
                  <a:pt x="915" y="486"/>
                  <a:pt x="913" y="485"/>
                </a:cubicBezTo>
                <a:cubicBezTo>
                  <a:pt x="915" y="484"/>
                  <a:pt x="915" y="484"/>
                  <a:pt x="915" y="484"/>
                </a:cubicBezTo>
                <a:cubicBezTo>
                  <a:pt x="915" y="484"/>
                  <a:pt x="914" y="484"/>
                  <a:pt x="914" y="484"/>
                </a:cubicBezTo>
                <a:cubicBezTo>
                  <a:pt x="913" y="484"/>
                  <a:pt x="913" y="484"/>
                  <a:pt x="912" y="484"/>
                </a:cubicBezTo>
                <a:cubicBezTo>
                  <a:pt x="912" y="484"/>
                  <a:pt x="911" y="484"/>
                  <a:pt x="911" y="484"/>
                </a:cubicBezTo>
                <a:cubicBezTo>
                  <a:pt x="911" y="484"/>
                  <a:pt x="911" y="484"/>
                  <a:pt x="910" y="484"/>
                </a:cubicBezTo>
                <a:cubicBezTo>
                  <a:pt x="912" y="481"/>
                  <a:pt x="912" y="481"/>
                  <a:pt x="912" y="481"/>
                </a:cubicBezTo>
                <a:cubicBezTo>
                  <a:pt x="914" y="482"/>
                  <a:pt x="914" y="482"/>
                  <a:pt x="914" y="482"/>
                </a:cubicBezTo>
                <a:cubicBezTo>
                  <a:pt x="913" y="480"/>
                  <a:pt x="913" y="480"/>
                  <a:pt x="914" y="480"/>
                </a:cubicBezTo>
                <a:cubicBezTo>
                  <a:pt x="914" y="480"/>
                  <a:pt x="914" y="480"/>
                  <a:pt x="914" y="480"/>
                </a:cubicBezTo>
                <a:cubicBezTo>
                  <a:pt x="914" y="480"/>
                  <a:pt x="914" y="480"/>
                  <a:pt x="914" y="480"/>
                </a:cubicBezTo>
                <a:cubicBezTo>
                  <a:pt x="915" y="480"/>
                  <a:pt x="916" y="480"/>
                  <a:pt x="916" y="479"/>
                </a:cubicBezTo>
                <a:cubicBezTo>
                  <a:pt x="916" y="478"/>
                  <a:pt x="912" y="477"/>
                  <a:pt x="912" y="475"/>
                </a:cubicBezTo>
                <a:cubicBezTo>
                  <a:pt x="912" y="475"/>
                  <a:pt x="913" y="475"/>
                  <a:pt x="913" y="475"/>
                </a:cubicBezTo>
                <a:cubicBezTo>
                  <a:pt x="913" y="475"/>
                  <a:pt x="913" y="475"/>
                  <a:pt x="914" y="476"/>
                </a:cubicBezTo>
                <a:cubicBezTo>
                  <a:pt x="914" y="476"/>
                  <a:pt x="914" y="476"/>
                  <a:pt x="915" y="476"/>
                </a:cubicBezTo>
                <a:cubicBezTo>
                  <a:pt x="915" y="476"/>
                  <a:pt x="915" y="476"/>
                  <a:pt x="915" y="476"/>
                </a:cubicBezTo>
                <a:cubicBezTo>
                  <a:pt x="915" y="474"/>
                  <a:pt x="908" y="470"/>
                  <a:pt x="912" y="467"/>
                </a:cubicBezTo>
                <a:cubicBezTo>
                  <a:pt x="913" y="468"/>
                  <a:pt x="913" y="468"/>
                  <a:pt x="913" y="468"/>
                </a:cubicBezTo>
                <a:cubicBezTo>
                  <a:pt x="914" y="468"/>
                  <a:pt x="914" y="467"/>
                  <a:pt x="914" y="466"/>
                </a:cubicBezTo>
                <a:cubicBezTo>
                  <a:pt x="914" y="466"/>
                  <a:pt x="914" y="465"/>
                  <a:pt x="915" y="465"/>
                </a:cubicBezTo>
                <a:cubicBezTo>
                  <a:pt x="915" y="465"/>
                  <a:pt x="915" y="465"/>
                  <a:pt x="915" y="465"/>
                </a:cubicBezTo>
                <a:cubicBezTo>
                  <a:pt x="914" y="464"/>
                  <a:pt x="914" y="464"/>
                  <a:pt x="914" y="464"/>
                </a:cubicBezTo>
                <a:cubicBezTo>
                  <a:pt x="909" y="468"/>
                  <a:pt x="909" y="468"/>
                  <a:pt x="909" y="468"/>
                </a:cubicBezTo>
                <a:cubicBezTo>
                  <a:pt x="908" y="466"/>
                  <a:pt x="908" y="466"/>
                  <a:pt x="908" y="466"/>
                </a:cubicBezTo>
                <a:cubicBezTo>
                  <a:pt x="910" y="466"/>
                  <a:pt x="911" y="462"/>
                  <a:pt x="914" y="462"/>
                </a:cubicBezTo>
                <a:cubicBezTo>
                  <a:pt x="914" y="462"/>
                  <a:pt x="914" y="462"/>
                  <a:pt x="914" y="462"/>
                </a:cubicBezTo>
                <a:cubicBezTo>
                  <a:pt x="914" y="462"/>
                  <a:pt x="913" y="462"/>
                  <a:pt x="913" y="462"/>
                </a:cubicBezTo>
                <a:cubicBezTo>
                  <a:pt x="915" y="460"/>
                  <a:pt x="915" y="460"/>
                  <a:pt x="915" y="460"/>
                </a:cubicBezTo>
                <a:cubicBezTo>
                  <a:pt x="915" y="461"/>
                  <a:pt x="915" y="461"/>
                  <a:pt x="915" y="461"/>
                </a:cubicBezTo>
                <a:cubicBezTo>
                  <a:pt x="916" y="461"/>
                  <a:pt x="916" y="461"/>
                  <a:pt x="916" y="461"/>
                </a:cubicBezTo>
                <a:cubicBezTo>
                  <a:pt x="917" y="460"/>
                  <a:pt x="916" y="460"/>
                  <a:pt x="916" y="459"/>
                </a:cubicBezTo>
                <a:cubicBezTo>
                  <a:pt x="918" y="457"/>
                  <a:pt x="918" y="457"/>
                  <a:pt x="918" y="457"/>
                </a:cubicBezTo>
                <a:cubicBezTo>
                  <a:pt x="920" y="460"/>
                  <a:pt x="920" y="460"/>
                  <a:pt x="920" y="460"/>
                </a:cubicBezTo>
                <a:cubicBezTo>
                  <a:pt x="920" y="460"/>
                  <a:pt x="921" y="459"/>
                  <a:pt x="922" y="459"/>
                </a:cubicBezTo>
                <a:cubicBezTo>
                  <a:pt x="923" y="459"/>
                  <a:pt x="923" y="459"/>
                  <a:pt x="923" y="459"/>
                </a:cubicBezTo>
                <a:cubicBezTo>
                  <a:pt x="924" y="459"/>
                  <a:pt x="923" y="458"/>
                  <a:pt x="924" y="457"/>
                </a:cubicBezTo>
                <a:cubicBezTo>
                  <a:pt x="919" y="457"/>
                  <a:pt x="925" y="453"/>
                  <a:pt x="922" y="451"/>
                </a:cubicBezTo>
                <a:cubicBezTo>
                  <a:pt x="921" y="451"/>
                  <a:pt x="919" y="448"/>
                  <a:pt x="920" y="446"/>
                </a:cubicBezTo>
                <a:cubicBezTo>
                  <a:pt x="921" y="447"/>
                  <a:pt x="922" y="448"/>
                  <a:pt x="922" y="448"/>
                </a:cubicBezTo>
                <a:cubicBezTo>
                  <a:pt x="923" y="448"/>
                  <a:pt x="923" y="447"/>
                  <a:pt x="924" y="447"/>
                </a:cubicBezTo>
                <a:cubicBezTo>
                  <a:pt x="925" y="447"/>
                  <a:pt x="925" y="447"/>
                  <a:pt x="926" y="447"/>
                </a:cubicBezTo>
                <a:cubicBezTo>
                  <a:pt x="926" y="447"/>
                  <a:pt x="927" y="447"/>
                  <a:pt x="927" y="447"/>
                </a:cubicBezTo>
                <a:cubicBezTo>
                  <a:pt x="923" y="445"/>
                  <a:pt x="923" y="445"/>
                  <a:pt x="923" y="445"/>
                </a:cubicBezTo>
                <a:cubicBezTo>
                  <a:pt x="923" y="445"/>
                  <a:pt x="923" y="445"/>
                  <a:pt x="923" y="445"/>
                </a:cubicBezTo>
                <a:cubicBezTo>
                  <a:pt x="923" y="445"/>
                  <a:pt x="922" y="446"/>
                  <a:pt x="922" y="446"/>
                </a:cubicBezTo>
                <a:cubicBezTo>
                  <a:pt x="921" y="446"/>
                  <a:pt x="919" y="445"/>
                  <a:pt x="919" y="444"/>
                </a:cubicBezTo>
                <a:cubicBezTo>
                  <a:pt x="922" y="443"/>
                  <a:pt x="922" y="443"/>
                  <a:pt x="922" y="443"/>
                </a:cubicBezTo>
                <a:cubicBezTo>
                  <a:pt x="920" y="441"/>
                  <a:pt x="920" y="441"/>
                  <a:pt x="920" y="441"/>
                </a:cubicBezTo>
                <a:cubicBezTo>
                  <a:pt x="922" y="440"/>
                  <a:pt x="922" y="440"/>
                  <a:pt x="922" y="440"/>
                </a:cubicBezTo>
                <a:cubicBezTo>
                  <a:pt x="921" y="440"/>
                  <a:pt x="921" y="439"/>
                  <a:pt x="920" y="439"/>
                </a:cubicBezTo>
                <a:cubicBezTo>
                  <a:pt x="920" y="439"/>
                  <a:pt x="920" y="440"/>
                  <a:pt x="919" y="440"/>
                </a:cubicBezTo>
                <a:cubicBezTo>
                  <a:pt x="918" y="439"/>
                  <a:pt x="918" y="438"/>
                  <a:pt x="918" y="437"/>
                </a:cubicBezTo>
                <a:cubicBezTo>
                  <a:pt x="919" y="437"/>
                  <a:pt x="919" y="437"/>
                  <a:pt x="919" y="437"/>
                </a:cubicBezTo>
                <a:cubicBezTo>
                  <a:pt x="918" y="437"/>
                  <a:pt x="918" y="435"/>
                  <a:pt x="918" y="435"/>
                </a:cubicBezTo>
                <a:cubicBezTo>
                  <a:pt x="919" y="434"/>
                  <a:pt x="919" y="434"/>
                  <a:pt x="919" y="434"/>
                </a:cubicBezTo>
                <a:cubicBezTo>
                  <a:pt x="917" y="433"/>
                  <a:pt x="917" y="433"/>
                  <a:pt x="917" y="433"/>
                </a:cubicBezTo>
                <a:cubicBezTo>
                  <a:pt x="916" y="433"/>
                  <a:pt x="916" y="433"/>
                  <a:pt x="916" y="433"/>
                </a:cubicBezTo>
                <a:cubicBezTo>
                  <a:pt x="915" y="433"/>
                  <a:pt x="914" y="432"/>
                  <a:pt x="914" y="432"/>
                </a:cubicBezTo>
                <a:cubicBezTo>
                  <a:pt x="913" y="432"/>
                  <a:pt x="912" y="432"/>
                  <a:pt x="911" y="432"/>
                </a:cubicBezTo>
                <a:cubicBezTo>
                  <a:pt x="910" y="432"/>
                  <a:pt x="909" y="432"/>
                  <a:pt x="908" y="433"/>
                </a:cubicBezTo>
                <a:cubicBezTo>
                  <a:pt x="908" y="433"/>
                  <a:pt x="908" y="433"/>
                  <a:pt x="907" y="433"/>
                </a:cubicBezTo>
                <a:cubicBezTo>
                  <a:pt x="906" y="433"/>
                  <a:pt x="906" y="431"/>
                  <a:pt x="907" y="430"/>
                </a:cubicBezTo>
                <a:cubicBezTo>
                  <a:pt x="903" y="431"/>
                  <a:pt x="903" y="431"/>
                  <a:pt x="903" y="431"/>
                </a:cubicBezTo>
                <a:cubicBezTo>
                  <a:pt x="901" y="428"/>
                  <a:pt x="905" y="429"/>
                  <a:pt x="903" y="427"/>
                </a:cubicBezTo>
                <a:cubicBezTo>
                  <a:pt x="906" y="426"/>
                  <a:pt x="906" y="426"/>
                  <a:pt x="906" y="426"/>
                </a:cubicBezTo>
                <a:cubicBezTo>
                  <a:pt x="905" y="426"/>
                  <a:pt x="904" y="426"/>
                  <a:pt x="904" y="425"/>
                </a:cubicBezTo>
                <a:cubicBezTo>
                  <a:pt x="906" y="425"/>
                  <a:pt x="906" y="425"/>
                  <a:pt x="906" y="425"/>
                </a:cubicBezTo>
                <a:cubicBezTo>
                  <a:pt x="905" y="425"/>
                  <a:pt x="905" y="425"/>
                  <a:pt x="905" y="425"/>
                </a:cubicBezTo>
                <a:cubicBezTo>
                  <a:pt x="909" y="425"/>
                  <a:pt x="909" y="425"/>
                  <a:pt x="909" y="425"/>
                </a:cubicBezTo>
                <a:cubicBezTo>
                  <a:pt x="908" y="425"/>
                  <a:pt x="908" y="424"/>
                  <a:pt x="907" y="423"/>
                </a:cubicBezTo>
                <a:cubicBezTo>
                  <a:pt x="910" y="423"/>
                  <a:pt x="907" y="422"/>
                  <a:pt x="909" y="421"/>
                </a:cubicBezTo>
                <a:cubicBezTo>
                  <a:pt x="910" y="421"/>
                  <a:pt x="911" y="421"/>
                  <a:pt x="912" y="422"/>
                </a:cubicBezTo>
                <a:cubicBezTo>
                  <a:pt x="912" y="420"/>
                  <a:pt x="912" y="420"/>
                  <a:pt x="912" y="420"/>
                </a:cubicBezTo>
                <a:cubicBezTo>
                  <a:pt x="909" y="419"/>
                  <a:pt x="909" y="419"/>
                  <a:pt x="909" y="419"/>
                </a:cubicBezTo>
                <a:cubicBezTo>
                  <a:pt x="910" y="418"/>
                  <a:pt x="910" y="418"/>
                  <a:pt x="910" y="418"/>
                </a:cubicBezTo>
                <a:cubicBezTo>
                  <a:pt x="911" y="418"/>
                  <a:pt x="911" y="418"/>
                  <a:pt x="912" y="419"/>
                </a:cubicBezTo>
                <a:cubicBezTo>
                  <a:pt x="912" y="419"/>
                  <a:pt x="912" y="419"/>
                  <a:pt x="913" y="419"/>
                </a:cubicBezTo>
                <a:cubicBezTo>
                  <a:pt x="913" y="419"/>
                  <a:pt x="913" y="419"/>
                  <a:pt x="913" y="418"/>
                </a:cubicBezTo>
                <a:cubicBezTo>
                  <a:pt x="912" y="417"/>
                  <a:pt x="912" y="417"/>
                  <a:pt x="912" y="417"/>
                </a:cubicBezTo>
                <a:cubicBezTo>
                  <a:pt x="912" y="417"/>
                  <a:pt x="913" y="417"/>
                  <a:pt x="913" y="417"/>
                </a:cubicBezTo>
                <a:cubicBezTo>
                  <a:pt x="913" y="417"/>
                  <a:pt x="913" y="417"/>
                  <a:pt x="913" y="417"/>
                </a:cubicBezTo>
                <a:cubicBezTo>
                  <a:pt x="915" y="414"/>
                  <a:pt x="908" y="416"/>
                  <a:pt x="911" y="411"/>
                </a:cubicBezTo>
                <a:cubicBezTo>
                  <a:pt x="912" y="412"/>
                  <a:pt x="912" y="412"/>
                  <a:pt x="912" y="412"/>
                </a:cubicBezTo>
                <a:cubicBezTo>
                  <a:pt x="911" y="409"/>
                  <a:pt x="911" y="409"/>
                  <a:pt x="911" y="409"/>
                </a:cubicBezTo>
                <a:cubicBezTo>
                  <a:pt x="914" y="409"/>
                  <a:pt x="914" y="409"/>
                  <a:pt x="914" y="409"/>
                </a:cubicBezTo>
                <a:cubicBezTo>
                  <a:pt x="913" y="408"/>
                  <a:pt x="915" y="408"/>
                  <a:pt x="915" y="407"/>
                </a:cubicBezTo>
                <a:cubicBezTo>
                  <a:pt x="915" y="406"/>
                  <a:pt x="914" y="406"/>
                  <a:pt x="914" y="406"/>
                </a:cubicBezTo>
                <a:cubicBezTo>
                  <a:pt x="914" y="406"/>
                  <a:pt x="913" y="406"/>
                  <a:pt x="913" y="407"/>
                </a:cubicBezTo>
                <a:cubicBezTo>
                  <a:pt x="912" y="407"/>
                  <a:pt x="912" y="407"/>
                  <a:pt x="912" y="407"/>
                </a:cubicBezTo>
                <a:cubicBezTo>
                  <a:pt x="911" y="407"/>
                  <a:pt x="911" y="407"/>
                  <a:pt x="910" y="407"/>
                </a:cubicBezTo>
                <a:cubicBezTo>
                  <a:pt x="910" y="406"/>
                  <a:pt x="908" y="406"/>
                  <a:pt x="910" y="405"/>
                </a:cubicBezTo>
                <a:cubicBezTo>
                  <a:pt x="910" y="406"/>
                  <a:pt x="911" y="406"/>
                  <a:pt x="911" y="406"/>
                </a:cubicBezTo>
                <a:cubicBezTo>
                  <a:pt x="912" y="406"/>
                  <a:pt x="911" y="404"/>
                  <a:pt x="913" y="404"/>
                </a:cubicBezTo>
                <a:cubicBezTo>
                  <a:pt x="912" y="404"/>
                  <a:pt x="911" y="404"/>
                  <a:pt x="911" y="403"/>
                </a:cubicBezTo>
                <a:cubicBezTo>
                  <a:pt x="911" y="402"/>
                  <a:pt x="911" y="402"/>
                  <a:pt x="912" y="402"/>
                </a:cubicBezTo>
                <a:cubicBezTo>
                  <a:pt x="912" y="402"/>
                  <a:pt x="912" y="402"/>
                  <a:pt x="912" y="402"/>
                </a:cubicBezTo>
                <a:cubicBezTo>
                  <a:pt x="913" y="402"/>
                  <a:pt x="913" y="402"/>
                  <a:pt x="914" y="402"/>
                </a:cubicBezTo>
                <a:cubicBezTo>
                  <a:pt x="910" y="398"/>
                  <a:pt x="910" y="398"/>
                  <a:pt x="910" y="398"/>
                </a:cubicBezTo>
                <a:cubicBezTo>
                  <a:pt x="911" y="397"/>
                  <a:pt x="912" y="396"/>
                  <a:pt x="913" y="396"/>
                </a:cubicBezTo>
                <a:cubicBezTo>
                  <a:pt x="913" y="396"/>
                  <a:pt x="913" y="396"/>
                  <a:pt x="914" y="396"/>
                </a:cubicBezTo>
                <a:cubicBezTo>
                  <a:pt x="908" y="393"/>
                  <a:pt x="908" y="393"/>
                  <a:pt x="908" y="393"/>
                </a:cubicBezTo>
                <a:cubicBezTo>
                  <a:pt x="908" y="394"/>
                  <a:pt x="908" y="394"/>
                  <a:pt x="908" y="394"/>
                </a:cubicBezTo>
                <a:cubicBezTo>
                  <a:pt x="908" y="394"/>
                  <a:pt x="908" y="394"/>
                  <a:pt x="907" y="394"/>
                </a:cubicBezTo>
                <a:cubicBezTo>
                  <a:pt x="904" y="394"/>
                  <a:pt x="902" y="390"/>
                  <a:pt x="901" y="389"/>
                </a:cubicBezTo>
                <a:cubicBezTo>
                  <a:pt x="902" y="387"/>
                  <a:pt x="905" y="387"/>
                  <a:pt x="907" y="387"/>
                </a:cubicBezTo>
                <a:cubicBezTo>
                  <a:pt x="906" y="386"/>
                  <a:pt x="905" y="386"/>
                  <a:pt x="904" y="386"/>
                </a:cubicBezTo>
                <a:cubicBezTo>
                  <a:pt x="904" y="386"/>
                  <a:pt x="904" y="386"/>
                  <a:pt x="904" y="386"/>
                </a:cubicBezTo>
                <a:cubicBezTo>
                  <a:pt x="904" y="386"/>
                  <a:pt x="904" y="386"/>
                  <a:pt x="904" y="386"/>
                </a:cubicBezTo>
                <a:cubicBezTo>
                  <a:pt x="903" y="386"/>
                  <a:pt x="902" y="386"/>
                  <a:pt x="901" y="384"/>
                </a:cubicBezTo>
                <a:cubicBezTo>
                  <a:pt x="902" y="384"/>
                  <a:pt x="902" y="384"/>
                  <a:pt x="902" y="384"/>
                </a:cubicBezTo>
                <a:cubicBezTo>
                  <a:pt x="902" y="384"/>
                  <a:pt x="902" y="384"/>
                  <a:pt x="903" y="385"/>
                </a:cubicBezTo>
                <a:cubicBezTo>
                  <a:pt x="903" y="385"/>
                  <a:pt x="903" y="385"/>
                  <a:pt x="903" y="385"/>
                </a:cubicBezTo>
                <a:cubicBezTo>
                  <a:pt x="904" y="385"/>
                  <a:pt x="904" y="385"/>
                  <a:pt x="904" y="385"/>
                </a:cubicBezTo>
                <a:cubicBezTo>
                  <a:pt x="904" y="384"/>
                  <a:pt x="901" y="384"/>
                  <a:pt x="903" y="382"/>
                </a:cubicBezTo>
                <a:cubicBezTo>
                  <a:pt x="904" y="382"/>
                  <a:pt x="904" y="383"/>
                  <a:pt x="905" y="383"/>
                </a:cubicBezTo>
                <a:cubicBezTo>
                  <a:pt x="907" y="383"/>
                  <a:pt x="910" y="381"/>
                  <a:pt x="911" y="381"/>
                </a:cubicBezTo>
                <a:cubicBezTo>
                  <a:pt x="911" y="381"/>
                  <a:pt x="911" y="381"/>
                  <a:pt x="911" y="381"/>
                </a:cubicBezTo>
                <a:cubicBezTo>
                  <a:pt x="911" y="381"/>
                  <a:pt x="910" y="381"/>
                  <a:pt x="910" y="380"/>
                </a:cubicBezTo>
                <a:cubicBezTo>
                  <a:pt x="909" y="380"/>
                  <a:pt x="909" y="380"/>
                  <a:pt x="908" y="380"/>
                </a:cubicBezTo>
                <a:cubicBezTo>
                  <a:pt x="908" y="380"/>
                  <a:pt x="908" y="380"/>
                  <a:pt x="908" y="380"/>
                </a:cubicBezTo>
                <a:cubicBezTo>
                  <a:pt x="909" y="378"/>
                  <a:pt x="909" y="378"/>
                  <a:pt x="909" y="378"/>
                </a:cubicBezTo>
                <a:cubicBezTo>
                  <a:pt x="906" y="379"/>
                  <a:pt x="906" y="379"/>
                  <a:pt x="906" y="379"/>
                </a:cubicBezTo>
                <a:cubicBezTo>
                  <a:pt x="903" y="378"/>
                  <a:pt x="904" y="375"/>
                  <a:pt x="903" y="374"/>
                </a:cubicBezTo>
                <a:cubicBezTo>
                  <a:pt x="904" y="374"/>
                  <a:pt x="904" y="374"/>
                  <a:pt x="904" y="374"/>
                </a:cubicBezTo>
                <a:cubicBezTo>
                  <a:pt x="904" y="374"/>
                  <a:pt x="904" y="374"/>
                  <a:pt x="905" y="374"/>
                </a:cubicBezTo>
                <a:cubicBezTo>
                  <a:pt x="904" y="373"/>
                  <a:pt x="903" y="374"/>
                  <a:pt x="903" y="373"/>
                </a:cubicBezTo>
                <a:cubicBezTo>
                  <a:pt x="904" y="372"/>
                  <a:pt x="904" y="372"/>
                  <a:pt x="905" y="371"/>
                </a:cubicBezTo>
                <a:cubicBezTo>
                  <a:pt x="902" y="371"/>
                  <a:pt x="902" y="371"/>
                  <a:pt x="902" y="371"/>
                </a:cubicBezTo>
                <a:cubicBezTo>
                  <a:pt x="902" y="368"/>
                  <a:pt x="902" y="368"/>
                  <a:pt x="902" y="368"/>
                </a:cubicBezTo>
                <a:cubicBezTo>
                  <a:pt x="901" y="368"/>
                  <a:pt x="900" y="369"/>
                  <a:pt x="899" y="369"/>
                </a:cubicBezTo>
                <a:cubicBezTo>
                  <a:pt x="898" y="369"/>
                  <a:pt x="897" y="368"/>
                  <a:pt x="896" y="367"/>
                </a:cubicBezTo>
                <a:cubicBezTo>
                  <a:pt x="896" y="367"/>
                  <a:pt x="896" y="367"/>
                  <a:pt x="897" y="367"/>
                </a:cubicBezTo>
                <a:cubicBezTo>
                  <a:pt x="897" y="367"/>
                  <a:pt x="898" y="367"/>
                  <a:pt x="898" y="367"/>
                </a:cubicBezTo>
                <a:cubicBezTo>
                  <a:pt x="899" y="367"/>
                  <a:pt x="899" y="366"/>
                  <a:pt x="899" y="366"/>
                </a:cubicBezTo>
                <a:cubicBezTo>
                  <a:pt x="900" y="366"/>
                  <a:pt x="900" y="367"/>
                  <a:pt x="901" y="368"/>
                </a:cubicBezTo>
                <a:cubicBezTo>
                  <a:pt x="902" y="363"/>
                  <a:pt x="902" y="363"/>
                  <a:pt x="902" y="363"/>
                </a:cubicBezTo>
                <a:cubicBezTo>
                  <a:pt x="902" y="363"/>
                  <a:pt x="902" y="363"/>
                  <a:pt x="902" y="363"/>
                </a:cubicBezTo>
                <a:cubicBezTo>
                  <a:pt x="899" y="363"/>
                  <a:pt x="902" y="359"/>
                  <a:pt x="898" y="358"/>
                </a:cubicBezTo>
                <a:cubicBezTo>
                  <a:pt x="898" y="358"/>
                  <a:pt x="898" y="359"/>
                  <a:pt x="897" y="359"/>
                </a:cubicBezTo>
                <a:cubicBezTo>
                  <a:pt x="897" y="359"/>
                  <a:pt x="897" y="359"/>
                  <a:pt x="897" y="359"/>
                </a:cubicBezTo>
                <a:cubicBezTo>
                  <a:pt x="896" y="358"/>
                  <a:pt x="896" y="358"/>
                  <a:pt x="896" y="358"/>
                </a:cubicBezTo>
                <a:cubicBezTo>
                  <a:pt x="896" y="358"/>
                  <a:pt x="896" y="358"/>
                  <a:pt x="896" y="358"/>
                </a:cubicBezTo>
                <a:cubicBezTo>
                  <a:pt x="895" y="357"/>
                  <a:pt x="895" y="357"/>
                  <a:pt x="895" y="357"/>
                </a:cubicBezTo>
                <a:cubicBezTo>
                  <a:pt x="895" y="357"/>
                  <a:pt x="894" y="357"/>
                  <a:pt x="894" y="357"/>
                </a:cubicBezTo>
                <a:cubicBezTo>
                  <a:pt x="894" y="357"/>
                  <a:pt x="894" y="357"/>
                  <a:pt x="894" y="357"/>
                </a:cubicBezTo>
                <a:cubicBezTo>
                  <a:pt x="893" y="357"/>
                  <a:pt x="893" y="357"/>
                  <a:pt x="893" y="357"/>
                </a:cubicBezTo>
                <a:cubicBezTo>
                  <a:pt x="895" y="354"/>
                  <a:pt x="895" y="354"/>
                  <a:pt x="895" y="354"/>
                </a:cubicBezTo>
                <a:cubicBezTo>
                  <a:pt x="895" y="354"/>
                  <a:pt x="895" y="354"/>
                  <a:pt x="894" y="354"/>
                </a:cubicBezTo>
                <a:cubicBezTo>
                  <a:pt x="892" y="354"/>
                  <a:pt x="897" y="351"/>
                  <a:pt x="894" y="350"/>
                </a:cubicBezTo>
                <a:cubicBezTo>
                  <a:pt x="896" y="349"/>
                  <a:pt x="896" y="349"/>
                  <a:pt x="896" y="349"/>
                </a:cubicBezTo>
                <a:cubicBezTo>
                  <a:pt x="894" y="348"/>
                  <a:pt x="894" y="348"/>
                  <a:pt x="894" y="348"/>
                </a:cubicBezTo>
                <a:cubicBezTo>
                  <a:pt x="894" y="347"/>
                  <a:pt x="894" y="347"/>
                  <a:pt x="894" y="347"/>
                </a:cubicBezTo>
                <a:cubicBezTo>
                  <a:pt x="892" y="347"/>
                  <a:pt x="892" y="347"/>
                  <a:pt x="892" y="347"/>
                </a:cubicBezTo>
                <a:cubicBezTo>
                  <a:pt x="892" y="346"/>
                  <a:pt x="892" y="346"/>
                  <a:pt x="892" y="346"/>
                </a:cubicBezTo>
                <a:cubicBezTo>
                  <a:pt x="888" y="344"/>
                  <a:pt x="888" y="344"/>
                  <a:pt x="888" y="344"/>
                </a:cubicBezTo>
                <a:cubicBezTo>
                  <a:pt x="888" y="344"/>
                  <a:pt x="889" y="344"/>
                  <a:pt x="889" y="343"/>
                </a:cubicBezTo>
                <a:cubicBezTo>
                  <a:pt x="889" y="343"/>
                  <a:pt x="889" y="343"/>
                  <a:pt x="889" y="343"/>
                </a:cubicBezTo>
                <a:cubicBezTo>
                  <a:pt x="888" y="343"/>
                  <a:pt x="888" y="344"/>
                  <a:pt x="888" y="344"/>
                </a:cubicBezTo>
                <a:cubicBezTo>
                  <a:pt x="887" y="344"/>
                  <a:pt x="887" y="344"/>
                  <a:pt x="887" y="344"/>
                </a:cubicBezTo>
                <a:cubicBezTo>
                  <a:pt x="886" y="344"/>
                  <a:pt x="886" y="344"/>
                  <a:pt x="886" y="343"/>
                </a:cubicBezTo>
                <a:cubicBezTo>
                  <a:pt x="886" y="341"/>
                  <a:pt x="890" y="342"/>
                  <a:pt x="889" y="341"/>
                </a:cubicBezTo>
                <a:cubicBezTo>
                  <a:pt x="887" y="341"/>
                  <a:pt x="887" y="341"/>
                  <a:pt x="887" y="341"/>
                </a:cubicBezTo>
                <a:cubicBezTo>
                  <a:pt x="889" y="339"/>
                  <a:pt x="885" y="338"/>
                  <a:pt x="887" y="337"/>
                </a:cubicBezTo>
                <a:cubicBezTo>
                  <a:pt x="886" y="336"/>
                  <a:pt x="886" y="336"/>
                  <a:pt x="886" y="336"/>
                </a:cubicBezTo>
                <a:cubicBezTo>
                  <a:pt x="886" y="337"/>
                  <a:pt x="886" y="337"/>
                  <a:pt x="886" y="337"/>
                </a:cubicBezTo>
                <a:cubicBezTo>
                  <a:pt x="881" y="341"/>
                  <a:pt x="881" y="341"/>
                  <a:pt x="881" y="341"/>
                </a:cubicBezTo>
                <a:cubicBezTo>
                  <a:pt x="882" y="340"/>
                  <a:pt x="881" y="338"/>
                  <a:pt x="882" y="338"/>
                </a:cubicBezTo>
                <a:cubicBezTo>
                  <a:pt x="883" y="338"/>
                  <a:pt x="883" y="338"/>
                  <a:pt x="883" y="338"/>
                </a:cubicBezTo>
                <a:cubicBezTo>
                  <a:pt x="879" y="335"/>
                  <a:pt x="885" y="332"/>
                  <a:pt x="888" y="331"/>
                </a:cubicBezTo>
                <a:cubicBezTo>
                  <a:pt x="887" y="330"/>
                  <a:pt x="887" y="330"/>
                  <a:pt x="887" y="330"/>
                </a:cubicBezTo>
                <a:cubicBezTo>
                  <a:pt x="888" y="330"/>
                  <a:pt x="888" y="330"/>
                  <a:pt x="888" y="330"/>
                </a:cubicBezTo>
                <a:cubicBezTo>
                  <a:pt x="888" y="329"/>
                  <a:pt x="887" y="327"/>
                  <a:pt x="889" y="327"/>
                </a:cubicBezTo>
                <a:cubicBezTo>
                  <a:pt x="889" y="324"/>
                  <a:pt x="893" y="326"/>
                  <a:pt x="893" y="324"/>
                </a:cubicBezTo>
                <a:cubicBezTo>
                  <a:pt x="892" y="324"/>
                  <a:pt x="891" y="324"/>
                  <a:pt x="890" y="324"/>
                </a:cubicBezTo>
                <a:cubicBezTo>
                  <a:pt x="889" y="324"/>
                  <a:pt x="888" y="324"/>
                  <a:pt x="888" y="322"/>
                </a:cubicBezTo>
                <a:cubicBezTo>
                  <a:pt x="885" y="325"/>
                  <a:pt x="885" y="325"/>
                  <a:pt x="885" y="325"/>
                </a:cubicBezTo>
                <a:cubicBezTo>
                  <a:pt x="885" y="325"/>
                  <a:pt x="884" y="325"/>
                  <a:pt x="884" y="325"/>
                </a:cubicBezTo>
                <a:cubicBezTo>
                  <a:pt x="883" y="325"/>
                  <a:pt x="882" y="324"/>
                  <a:pt x="882" y="323"/>
                </a:cubicBezTo>
                <a:cubicBezTo>
                  <a:pt x="882" y="324"/>
                  <a:pt x="883" y="324"/>
                  <a:pt x="883" y="324"/>
                </a:cubicBezTo>
                <a:cubicBezTo>
                  <a:pt x="885" y="324"/>
                  <a:pt x="886" y="322"/>
                  <a:pt x="886" y="321"/>
                </a:cubicBezTo>
                <a:cubicBezTo>
                  <a:pt x="884" y="323"/>
                  <a:pt x="884" y="323"/>
                  <a:pt x="884" y="323"/>
                </a:cubicBezTo>
                <a:cubicBezTo>
                  <a:pt x="883" y="321"/>
                  <a:pt x="881" y="319"/>
                  <a:pt x="879" y="319"/>
                </a:cubicBezTo>
                <a:cubicBezTo>
                  <a:pt x="883" y="318"/>
                  <a:pt x="881" y="317"/>
                  <a:pt x="885" y="317"/>
                </a:cubicBezTo>
                <a:cubicBezTo>
                  <a:pt x="883" y="314"/>
                  <a:pt x="883" y="314"/>
                  <a:pt x="883" y="314"/>
                </a:cubicBezTo>
                <a:cubicBezTo>
                  <a:pt x="882" y="315"/>
                  <a:pt x="882" y="315"/>
                  <a:pt x="882" y="315"/>
                </a:cubicBezTo>
                <a:cubicBezTo>
                  <a:pt x="881" y="314"/>
                  <a:pt x="881" y="314"/>
                  <a:pt x="881" y="314"/>
                </a:cubicBezTo>
                <a:cubicBezTo>
                  <a:pt x="882" y="313"/>
                  <a:pt x="882" y="313"/>
                  <a:pt x="883" y="313"/>
                </a:cubicBezTo>
                <a:cubicBezTo>
                  <a:pt x="883" y="313"/>
                  <a:pt x="884" y="313"/>
                  <a:pt x="885" y="314"/>
                </a:cubicBezTo>
                <a:cubicBezTo>
                  <a:pt x="885" y="314"/>
                  <a:pt x="886" y="314"/>
                  <a:pt x="886" y="314"/>
                </a:cubicBezTo>
                <a:cubicBezTo>
                  <a:pt x="887" y="314"/>
                  <a:pt x="887" y="314"/>
                  <a:pt x="887" y="314"/>
                </a:cubicBezTo>
                <a:cubicBezTo>
                  <a:pt x="886" y="312"/>
                  <a:pt x="889" y="309"/>
                  <a:pt x="887" y="309"/>
                </a:cubicBezTo>
                <a:cubicBezTo>
                  <a:pt x="887" y="309"/>
                  <a:pt x="888" y="308"/>
                  <a:pt x="888" y="308"/>
                </a:cubicBezTo>
                <a:cubicBezTo>
                  <a:pt x="888" y="308"/>
                  <a:pt x="889" y="308"/>
                  <a:pt x="889" y="308"/>
                </a:cubicBezTo>
                <a:cubicBezTo>
                  <a:pt x="889" y="308"/>
                  <a:pt x="889" y="308"/>
                  <a:pt x="889" y="308"/>
                </a:cubicBezTo>
                <a:cubicBezTo>
                  <a:pt x="889" y="308"/>
                  <a:pt x="890" y="308"/>
                  <a:pt x="890" y="308"/>
                </a:cubicBezTo>
                <a:cubicBezTo>
                  <a:pt x="890" y="308"/>
                  <a:pt x="890" y="308"/>
                  <a:pt x="891" y="308"/>
                </a:cubicBezTo>
                <a:cubicBezTo>
                  <a:pt x="891" y="308"/>
                  <a:pt x="892" y="308"/>
                  <a:pt x="892" y="308"/>
                </a:cubicBezTo>
                <a:cubicBezTo>
                  <a:pt x="888" y="307"/>
                  <a:pt x="888" y="307"/>
                  <a:pt x="888" y="307"/>
                </a:cubicBezTo>
                <a:cubicBezTo>
                  <a:pt x="889" y="306"/>
                  <a:pt x="889" y="306"/>
                  <a:pt x="889" y="306"/>
                </a:cubicBezTo>
                <a:cubicBezTo>
                  <a:pt x="889" y="306"/>
                  <a:pt x="889" y="306"/>
                  <a:pt x="890" y="306"/>
                </a:cubicBezTo>
                <a:cubicBezTo>
                  <a:pt x="890" y="306"/>
                  <a:pt x="890" y="307"/>
                  <a:pt x="890" y="307"/>
                </a:cubicBezTo>
                <a:cubicBezTo>
                  <a:pt x="890" y="307"/>
                  <a:pt x="891" y="307"/>
                  <a:pt x="891" y="306"/>
                </a:cubicBezTo>
                <a:cubicBezTo>
                  <a:pt x="888" y="306"/>
                  <a:pt x="888" y="306"/>
                  <a:pt x="888" y="306"/>
                </a:cubicBezTo>
                <a:cubicBezTo>
                  <a:pt x="889" y="305"/>
                  <a:pt x="889" y="304"/>
                  <a:pt x="890" y="304"/>
                </a:cubicBezTo>
                <a:cubicBezTo>
                  <a:pt x="887" y="303"/>
                  <a:pt x="887" y="303"/>
                  <a:pt x="887" y="303"/>
                </a:cubicBezTo>
                <a:cubicBezTo>
                  <a:pt x="887" y="302"/>
                  <a:pt x="890" y="303"/>
                  <a:pt x="891" y="302"/>
                </a:cubicBezTo>
                <a:cubicBezTo>
                  <a:pt x="893" y="299"/>
                  <a:pt x="888" y="299"/>
                  <a:pt x="888" y="297"/>
                </a:cubicBezTo>
                <a:cubicBezTo>
                  <a:pt x="888" y="297"/>
                  <a:pt x="889" y="296"/>
                  <a:pt x="889" y="296"/>
                </a:cubicBezTo>
                <a:cubicBezTo>
                  <a:pt x="889" y="296"/>
                  <a:pt x="889" y="296"/>
                  <a:pt x="889" y="297"/>
                </a:cubicBezTo>
                <a:cubicBezTo>
                  <a:pt x="889" y="297"/>
                  <a:pt x="890" y="297"/>
                  <a:pt x="890" y="297"/>
                </a:cubicBezTo>
                <a:cubicBezTo>
                  <a:pt x="890" y="297"/>
                  <a:pt x="890" y="297"/>
                  <a:pt x="890" y="296"/>
                </a:cubicBezTo>
                <a:cubicBezTo>
                  <a:pt x="890" y="296"/>
                  <a:pt x="890" y="294"/>
                  <a:pt x="891" y="294"/>
                </a:cubicBezTo>
                <a:cubicBezTo>
                  <a:pt x="891" y="294"/>
                  <a:pt x="891" y="294"/>
                  <a:pt x="891" y="294"/>
                </a:cubicBezTo>
                <a:cubicBezTo>
                  <a:pt x="890" y="294"/>
                  <a:pt x="889" y="293"/>
                  <a:pt x="888" y="292"/>
                </a:cubicBezTo>
                <a:cubicBezTo>
                  <a:pt x="890" y="292"/>
                  <a:pt x="890" y="292"/>
                  <a:pt x="890" y="292"/>
                </a:cubicBezTo>
                <a:cubicBezTo>
                  <a:pt x="889" y="290"/>
                  <a:pt x="889" y="290"/>
                  <a:pt x="889" y="290"/>
                </a:cubicBezTo>
                <a:cubicBezTo>
                  <a:pt x="888" y="290"/>
                  <a:pt x="888" y="290"/>
                  <a:pt x="888" y="290"/>
                </a:cubicBezTo>
                <a:cubicBezTo>
                  <a:pt x="886" y="290"/>
                  <a:pt x="885" y="291"/>
                  <a:pt x="884" y="291"/>
                </a:cubicBezTo>
                <a:cubicBezTo>
                  <a:pt x="884" y="289"/>
                  <a:pt x="881" y="290"/>
                  <a:pt x="881" y="288"/>
                </a:cubicBezTo>
                <a:cubicBezTo>
                  <a:pt x="880" y="287"/>
                  <a:pt x="882" y="287"/>
                  <a:pt x="883" y="287"/>
                </a:cubicBezTo>
                <a:cubicBezTo>
                  <a:pt x="882" y="286"/>
                  <a:pt x="883" y="285"/>
                  <a:pt x="882" y="284"/>
                </a:cubicBezTo>
                <a:cubicBezTo>
                  <a:pt x="881" y="286"/>
                  <a:pt x="881" y="286"/>
                  <a:pt x="881" y="286"/>
                </a:cubicBezTo>
                <a:cubicBezTo>
                  <a:pt x="880" y="285"/>
                  <a:pt x="880" y="285"/>
                  <a:pt x="880" y="285"/>
                </a:cubicBezTo>
                <a:cubicBezTo>
                  <a:pt x="879" y="284"/>
                  <a:pt x="880" y="284"/>
                  <a:pt x="881" y="283"/>
                </a:cubicBezTo>
                <a:cubicBezTo>
                  <a:pt x="881" y="283"/>
                  <a:pt x="880" y="283"/>
                  <a:pt x="880" y="282"/>
                </a:cubicBezTo>
                <a:cubicBezTo>
                  <a:pt x="880" y="282"/>
                  <a:pt x="881" y="282"/>
                  <a:pt x="881" y="282"/>
                </a:cubicBezTo>
                <a:cubicBezTo>
                  <a:pt x="883" y="282"/>
                  <a:pt x="882" y="281"/>
                  <a:pt x="885" y="280"/>
                </a:cubicBezTo>
                <a:cubicBezTo>
                  <a:pt x="881" y="277"/>
                  <a:pt x="882" y="276"/>
                  <a:pt x="881" y="271"/>
                </a:cubicBezTo>
                <a:cubicBezTo>
                  <a:pt x="885" y="271"/>
                  <a:pt x="885" y="271"/>
                  <a:pt x="885" y="271"/>
                </a:cubicBezTo>
                <a:cubicBezTo>
                  <a:pt x="883" y="269"/>
                  <a:pt x="884" y="269"/>
                  <a:pt x="882" y="269"/>
                </a:cubicBezTo>
                <a:cubicBezTo>
                  <a:pt x="882" y="268"/>
                  <a:pt x="882" y="268"/>
                  <a:pt x="882" y="268"/>
                </a:cubicBezTo>
                <a:cubicBezTo>
                  <a:pt x="885" y="267"/>
                  <a:pt x="882" y="264"/>
                  <a:pt x="881" y="263"/>
                </a:cubicBezTo>
                <a:cubicBezTo>
                  <a:pt x="881" y="264"/>
                  <a:pt x="881" y="264"/>
                  <a:pt x="881" y="264"/>
                </a:cubicBezTo>
                <a:cubicBezTo>
                  <a:pt x="880" y="264"/>
                  <a:pt x="880" y="264"/>
                  <a:pt x="880" y="264"/>
                </a:cubicBezTo>
                <a:cubicBezTo>
                  <a:pt x="880" y="264"/>
                  <a:pt x="880" y="264"/>
                  <a:pt x="879" y="264"/>
                </a:cubicBezTo>
                <a:cubicBezTo>
                  <a:pt x="878" y="264"/>
                  <a:pt x="878" y="261"/>
                  <a:pt x="877" y="261"/>
                </a:cubicBezTo>
                <a:cubicBezTo>
                  <a:pt x="876" y="261"/>
                  <a:pt x="874" y="260"/>
                  <a:pt x="874" y="259"/>
                </a:cubicBezTo>
                <a:cubicBezTo>
                  <a:pt x="874" y="259"/>
                  <a:pt x="874" y="259"/>
                  <a:pt x="875" y="259"/>
                </a:cubicBezTo>
                <a:cubicBezTo>
                  <a:pt x="875" y="259"/>
                  <a:pt x="875" y="259"/>
                  <a:pt x="875" y="259"/>
                </a:cubicBezTo>
                <a:cubicBezTo>
                  <a:pt x="876" y="259"/>
                  <a:pt x="876" y="259"/>
                  <a:pt x="876" y="259"/>
                </a:cubicBezTo>
                <a:cubicBezTo>
                  <a:pt x="876" y="259"/>
                  <a:pt x="877" y="259"/>
                  <a:pt x="877" y="259"/>
                </a:cubicBezTo>
                <a:cubicBezTo>
                  <a:pt x="877" y="257"/>
                  <a:pt x="877" y="257"/>
                  <a:pt x="877" y="257"/>
                </a:cubicBezTo>
                <a:cubicBezTo>
                  <a:pt x="876" y="257"/>
                  <a:pt x="876" y="257"/>
                  <a:pt x="876" y="257"/>
                </a:cubicBezTo>
                <a:cubicBezTo>
                  <a:pt x="876" y="257"/>
                  <a:pt x="876" y="257"/>
                  <a:pt x="875" y="257"/>
                </a:cubicBezTo>
                <a:cubicBezTo>
                  <a:pt x="875" y="257"/>
                  <a:pt x="875" y="257"/>
                  <a:pt x="874" y="257"/>
                </a:cubicBezTo>
                <a:cubicBezTo>
                  <a:pt x="873" y="257"/>
                  <a:pt x="873" y="257"/>
                  <a:pt x="872" y="255"/>
                </a:cubicBezTo>
                <a:cubicBezTo>
                  <a:pt x="874" y="254"/>
                  <a:pt x="875" y="255"/>
                  <a:pt x="876" y="254"/>
                </a:cubicBezTo>
                <a:cubicBezTo>
                  <a:pt x="875" y="254"/>
                  <a:pt x="875" y="254"/>
                  <a:pt x="875" y="254"/>
                </a:cubicBezTo>
                <a:cubicBezTo>
                  <a:pt x="874" y="254"/>
                  <a:pt x="874" y="254"/>
                  <a:pt x="873" y="254"/>
                </a:cubicBezTo>
                <a:cubicBezTo>
                  <a:pt x="870" y="254"/>
                  <a:pt x="867" y="253"/>
                  <a:pt x="868" y="250"/>
                </a:cubicBezTo>
                <a:cubicBezTo>
                  <a:pt x="868" y="250"/>
                  <a:pt x="868" y="250"/>
                  <a:pt x="868" y="250"/>
                </a:cubicBezTo>
                <a:cubicBezTo>
                  <a:pt x="867" y="250"/>
                  <a:pt x="867" y="250"/>
                  <a:pt x="866" y="250"/>
                </a:cubicBezTo>
                <a:cubicBezTo>
                  <a:pt x="866" y="250"/>
                  <a:pt x="865" y="251"/>
                  <a:pt x="865" y="251"/>
                </a:cubicBezTo>
                <a:cubicBezTo>
                  <a:pt x="865" y="251"/>
                  <a:pt x="864" y="250"/>
                  <a:pt x="864" y="250"/>
                </a:cubicBezTo>
                <a:cubicBezTo>
                  <a:pt x="864" y="251"/>
                  <a:pt x="864" y="251"/>
                  <a:pt x="864" y="251"/>
                </a:cubicBezTo>
                <a:cubicBezTo>
                  <a:pt x="864" y="251"/>
                  <a:pt x="863" y="251"/>
                  <a:pt x="863" y="251"/>
                </a:cubicBezTo>
                <a:cubicBezTo>
                  <a:pt x="862" y="251"/>
                  <a:pt x="862" y="251"/>
                  <a:pt x="862" y="250"/>
                </a:cubicBezTo>
                <a:cubicBezTo>
                  <a:pt x="862" y="250"/>
                  <a:pt x="862" y="250"/>
                  <a:pt x="862" y="250"/>
                </a:cubicBezTo>
                <a:cubicBezTo>
                  <a:pt x="861" y="249"/>
                  <a:pt x="861" y="249"/>
                  <a:pt x="861" y="249"/>
                </a:cubicBezTo>
                <a:cubicBezTo>
                  <a:pt x="861" y="249"/>
                  <a:pt x="861" y="249"/>
                  <a:pt x="861" y="249"/>
                </a:cubicBezTo>
                <a:cubicBezTo>
                  <a:pt x="866" y="247"/>
                  <a:pt x="857" y="244"/>
                  <a:pt x="862" y="241"/>
                </a:cubicBezTo>
                <a:cubicBezTo>
                  <a:pt x="860" y="239"/>
                  <a:pt x="858" y="241"/>
                  <a:pt x="857" y="239"/>
                </a:cubicBezTo>
                <a:cubicBezTo>
                  <a:pt x="857" y="238"/>
                  <a:pt x="857" y="238"/>
                  <a:pt x="858" y="238"/>
                </a:cubicBezTo>
                <a:cubicBezTo>
                  <a:pt x="858" y="238"/>
                  <a:pt x="858" y="238"/>
                  <a:pt x="858" y="238"/>
                </a:cubicBezTo>
                <a:cubicBezTo>
                  <a:pt x="856" y="237"/>
                  <a:pt x="859" y="232"/>
                  <a:pt x="856" y="232"/>
                </a:cubicBezTo>
                <a:cubicBezTo>
                  <a:pt x="856" y="232"/>
                  <a:pt x="855" y="232"/>
                  <a:pt x="855" y="232"/>
                </a:cubicBezTo>
                <a:cubicBezTo>
                  <a:pt x="855" y="232"/>
                  <a:pt x="855" y="232"/>
                  <a:pt x="855" y="232"/>
                </a:cubicBezTo>
                <a:cubicBezTo>
                  <a:pt x="855" y="232"/>
                  <a:pt x="855" y="232"/>
                  <a:pt x="855" y="232"/>
                </a:cubicBezTo>
                <a:cubicBezTo>
                  <a:pt x="854" y="232"/>
                  <a:pt x="854" y="233"/>
                  <a:pt x="853" y="233"/>
                </a:cubicBezTo>
                <a:cubicBezTo>
                  <a:pt x="853" y="233"/>
                  <a:pt x="852" y="232"/>
                  <a:pt x="852" y="232"/>
                </a:cubicBezTo>
                <a:cubicBezTo>
                  <a:pt x="852" y="232"/>
                  <a:pt x="853" y="231"/>
                  <a:pt x="853" y="231"/>
                </a:cubicBezTo>
                <a:cubicBezTo>
                  <a:pt x="852" y="229"/>
                  <a:pt x="848" y="230"/>
                  <a:pt x="850" y="227"/>
                </a:cubicBezTo>
                <a:cubicBezTo>
                  <a:pt x="849" y="227"/>
                  <a:pt x="848" y="227"/>
                  <a:pt x="848" y="227"/>
                </a:cubicBezTo>
                <a:cubicBezTo>
                  <a:pt x="847" y="227"/>
                  <a:pt x="845" y="227"/>
                  <a:pt x="845" y="225"/>
                </a:cubicBezTo>
                <a:cubicBezTo>
                  <a:pt x="845" y="225"/>
                  <a:pt x="846" y="225"/>
                  <a:pt x="846" y="224"/>
                </a:cubicBezTo>
                <a:cubicBezTo>
                  <a:pt x="845" y="224"/>
                  <a:pt x="844" y="221"/>
                  <a:pt x="845" y="221"/>
                </a:cubicBezTo>
                <a:cubicBezTo>
                  <a:pt x="843" y="220"/>
                  <a:pt x="843" y="220"/>
                  <a:pt x="843" y="220"/>
                </a:cubicBezTo>
                <a:cubicBezTo>
                  <a:pt x="845" y="218"/>
                  <a:pt x="845" y="217"/>
                  <a:pt x="843" y="215"/>
                </a:cubicBezTo>
                <a:cubicBezTo>
                  <a:pt x="844" y="215"/>
                  <a:pt x="845" y="216"/>
                  <a:pt x="845" y="216"/>
                </a:cubicBezTo>
                <a:cubicBezTo>
                  <a:pt x="846" y="216"/>
                  <a:pt x="846" y="214"/>
                  <a:pt x="849" y="214"/>
                </a:cubicBezTo>
                <a:cubicBezTo>
                  <a:pt x="848" y="213"/>
                  <a:pt x="848" y="213"/>
                  <a:pt x="848" y="213"/>
                </a:cubicBezTo>
                <a:cubicBezTo>
                  <a:pt x="849" y="213"/>
                  <a:pt x="849" y="213"/>
                  <a:pt x="850" y="213"/>
                </a:cubicBezTo>
                <a:cubicBezTo>
                  <a:pt x="850" y="213"/>
                  <a:pt x="850" y="213"/>
                  <a:pt x="850" y="213"/>
                </a:cubicBezTo>
                <a:cubicBezTo>
                  <a:pt x="849" y="212"/>
                  <a:pt x="849" y="212"/>
                  <a:pt x="849" y="212"/>
                </a:cubicBezTo>
                <a:cubicBezTo>
                  <a:pt x="850" y="212"/>
                  <a:pt x="850" y="212"/>
                  <a:pt x="850" y="211"/>
                </a:cubicBezTo>
                <a:cubicBezTo>
                  <a:pt x="848" y="213"/>
                  <a:pt x="848" y="213"/>
                  <a:pt x="848" y="213"/>
                </a:cubicBezTo>
                <a:cubicBezTo>
                  <a:pt x="849" y="210"/>
                  <a:pt x="849" y="210"/>
                  <a:pt x="849" y="210"/>
                </a:cubicBezTo>
                <a:cubicBezTo>
                  <a:pt x="846" y="210"/>
                  <a:pt x="846" y="210"/>
                  <a:pt x="846" y="210"/>
                </a:cubicBezTo>
                <a:cubicBezTo>
                  <a:pt x="846" y="206"/>
                  <a:pt x="851" y="208"/>
                  <a:pt x="851" y="205"/>
                </a:cubicBezTo>
                <a:cubicBezTo>
                  <a:pt x="851" y="205"/>
                  <a:pt x="851" y="205"/>
                  <a:pt x="851" y="205"/>
                </a:cubicBezTo>
                <a:cubicBezTo>
                  <a:pt x="851" y="205"/>
                  <a:pt x="850" y="205"/>
                  <a:pt x="850" y="205"/>
                </a:cubicBezTo>
                <a:cubicBezTo>
                  <a:pt x="849" y="205"/>
                  <a:pt x="849" y="205"/>
                  <a:pt x="848" y="205"/>
                </a:cubicBezTo>
                <a:cubicBezTo>
                  <a:pt x="847" y="205"/>
                  <a:pt x="847" y="205"/>
                  <a:pt x="846" y="205"/>
                </a:cubicBezTo>
                <a:cubicBezTo>
                  <a:pt x="846" y="205"/>
                  <a:pt x="843" y="206"/>
                  <a:pt x="844" y="204"/>
                </a:cubicBezTo>
                <a:cubicBezTo>
                  <a:pt x="845" y="204"/>
                  <a:pt x="845" y="203"/>
                  <a:pt x="846" y="203"/>
                </a:cubicBezTo>
                <a:cubicBezTo>
                  <a:pt x="846" y="203"/>
                  <a:pt x="846" y="203"/>
                  <a:pt x="846" y="204"/>
                </a:cubicBezTo>
                <a:cubicBezTo>
                  <a:pt x="846" y="203"/>
                  <a:pt x="846" y="203"/>
                  <a:pt x="846" y="203"/>
                </a:cubicBezTo>
                <a:cubicBezTo>
                  <a:pt x="847" y="202"/>
                  <a:pt x="847" y="202"/>
                  <a:pt x="848" y="202"/>
                </a:cubicBezTo>
                <a:cubicBezTo>
                  <a:pt x="848" y="202"/>
                  <a:pt x="849" y="202"/>
                  <a:pt x="849" y="203"/>
                </a:cubicBezTo>
                <a:cubicBezTo>
                  <a:pt x="850" y="203"/>
                  <a:pt x="850" y="203"/>
                  <a:pt x="851" y="203"/>
                </a:cubicBezTo>
                <a:cubicBezTo>
                  <a:pt x="851" y="203"/>
                  <a:pt x="851" y="203"/>
                  <a:pt x="852" y="203"/>
                </a:cubicBezTo>
                <a:cubicBezTo>
                  <a:pt x="851" y="202"/>
                  <a:pt x="851" y="202"/>
                  <a:pt x="851" y="202"/>
                </a:cubicBezTo>
                <a:cubicBezTo>
                  <a:pt x="851" y="202"/>
                  <a:pt x="851" y="202"/>
                  <a:pt x="851" y="202"/>
                </a:cubicBezTo>
                <a:cubicBezTo>
                  <a:pt x="852" y="202"/>
                  <a:pt x="852" y="202"/>
                  <a:pt x="852" y="202"/>
                </a:cubicBezTo>
                <a:cubicBezTo>
                  <a:pt x="853" y="200"/>
                  <a:pt x="853" y="200"/>
                  <a:pt x="853" y="200"/>
                </a:cubicBezTo>
                <a:cubicBezTo>
                  <a:pt x="852" y="201"/>
                  <a:pt x="852" y="202"/>
                  <a:pt x="852" y="202"/>
                </a:cubicBezTo>
                <a:cubicBezTo>
                  <a:pt x="851" y="201"/>
                  <a:pt x="850" y="201"/>
                  <a:pt x="850" y="201"/>
                </a:cubicBezTo>
                <a:cubicBezTo>
                  <a:pt x="851" y="200"/>
                  <a:pt x="850" y="199"/>
                  <a:pt x="851" y="199"/>
                </a:cubicBezTo>
                <a:cubicBezTo>
                  <a:pt x="849" y="198"/>
                  <a:pt x="849" y="198"/>
                  <a:pt x="849" y="198"/>
                </a:cubicBezTo>
                <a:cubicBezTo>
                  <a:pt x="850" y="198"/>
                  <a:pt x="850" y="200"/>
                  <a:pt x="849" y="201"/>
                </a:cubicBezTo>
                <a:cubicBezTo>
                  <a:pt x="848" y="199"/>
                  <a:pt x="848" y="199"/>
                  <a:pt x="848" y="199"/>
                </a:cubicBezTo>
                <a:cubicBezTo>
                  <a:pt x="847" y="200"/>
                  <a:pt x="847" y="200"/>
                  <a:pt x="847" y="200"/>
                </a:cubicBezTo>
                <a:cubicBezTo>
                  <a:pt x="846" y="200"/>
                  <a:pt x="845" y="199"/>
                  <a:pt x="845" y="199"/>
                </a:cubicBezTo>
                <a:cubicBezTo>
                  <a:pt x="845" y="198"/>
                  <a:pt x="844" y="197"/>
                  <a:pt x="844" y="197"/>
                </a:cubicBezTo>
                <a:cubicBezTo>
                  <a:pt x="844" y="197"/>
                  <a:pt x="844" y="197"/>
                  <a:pt x="843" y="197"/>
                </a:cubicBezTo>
                <a:cubicBezTo>
                  <a:pt x="844" y="197"/>
                  <a:pt x="845" y="197"/>
                  <a:pt x="845" y="197"/>
                </a:cubicBezTo>
                <a:cubicBezTo>
                  <a:pt x="846" y="197"/>
                  <a:pt x="847" y="197"/>
                  <a:pt x="847" y="197"/>
                </a:cubicBezTo>
                <a:cubicBezTo>
                  <a:pt x="848" y="196"/>
                  <a:pt x="849" y="194"/>
                  <a:pt x="848" y="193"/>
                </a:cubicBezTo>
                <a:cubicBezTo>
                  <a:pt x="847" y="194"/>
                  <a:pt x="847" y="194"/>
                  <a:pt x="847" y="194"/>
                </a:cubicBezTo>
                <a:cubicBezTo>
                  <a:pt x="846" y="193"/>
                  <a:pt x="846" y="193"/>
                  <a:pt x="847" y="192"/>
                </a:cubicBezTo>
                <a:cubicBezTo>
                  <a:pt x="844" y="192"/>
                  <a:pt x="844" y="192"/>
                  <a:pt x="844" y="192"/>
                </a:cubicBezTo>
                <a:cubicBezTo>
                  <a:pt x="845" y="192"/>
                  <a:pt x="845" y="190"/>
                  <a:pt x="846" y="190"/>
                </a:cubicBezTo>
                <a:cubicBezTo>
                  <a:pt x="846" y="190"/>
                  <a:pt x="846" y="190"/>
                  <a:pt x="847" y="190"/>
                </a:cubicBezTo>
                <a:cubicBezTo>
                  <a:pt x="846" y="189"/>
                  <a:pt x="846" y="189"/>
                  <a:pt x="846" y="189"/>
                </a:cubicBezTo>
                <a:cubicBezTo>
                  <a:pt x="846" y="189"/>
                  <a:pt x="846" y="189"/>
                  <a:pt x="846" y="189"/>
                </a:cubicBezTo>
                <a:cubicBezTo>
                  <a:pt x="847" y="189"/>
                  <a:pt x="847" y="189"/>
                  <a:pt x="848" y="189"/>
                </a:cubicBezTo>
                <a:cubicBezTo>
                  <a:pt x="847" y="185"/>
                  <a:pt x="847" y="185"/>
                  <a:pt x="847" y="185"/>
                </a:cubicBezTo>
                <a:cubicBezTo>
                  <a:pt x="847" y="185"/>
                  <a:pt x="846" y="185"/>
                  <a:pt x="845" y="185"/>
                </a:cubicBezTo>
                <a:cubicBezTo>
                  <a:pt x="844" y="185"/>
                  <a:pt x="842" y="184"/>
                  <a:pt x="842" y="183"/>
                </a:cubicBezTo>
                <a:cubicBezTo>
                  <a:pt x="844" y="181"/>
                  <a:pt x="844" y="181"/>
                  <a:pt x="844" y="181"/>
                </a:cubicBezTo>
                <a:cubicBezTo>
                  <a:pt x="842" y="180"/>
                  <a:pt x="842" y="180"/>
                  <a:pt x="842" y="180"/>
                </a:cubicBezTo>
                <a:cubicBezTo>
                  <a:pt x="844" y="179"/>
                  <a:pt x="843" y="178"/>
                  <a:pt x="844" y="177"/>
                </a:cubicBezTo>
                <a:cubicBezTo>
                  <a:pt x="841" y="176"/>
                  <a:pt x="840" y="175"/>
                  <a:pt x="839" y="173"/>
                </a:cubicBezTo>
                <a:cubicBezTo>
                  <a:pt x="838" y="173"/>
                  <a:pt x="838" y="173"/>
                  <a:pt x="838" y="173"/>
                </a:cubicBezTo>
                <a:cubicBezTo>
                  <a:pt x="836" y="173"/>
                  <a:pt x="834" y="171"/>
                  <a:pt x="832" y="170"/>
                </a:cubicBezTo>
                <a:cubicBezTo>
                  <a:pt x="832" y="169"/>
                  <a:pt x="832" y="169"/>
                  <a:pt x="833" y="169"/>
                </a:cubicBezTo>
                <a:cubicBezTo>
                  <a:pt x="832" y="167"/>
                  <a:pt x="832" y="167"/>
                  <a:pt x="832" y="167"/>
                </a:cubicBezTo>
                <a:cubicBezTo>
                  <a:pt x="829" y="168"/>
                  <a:pt x="828" y="168"/>
                  <a:pt x="825" y="169"/>
                </a:cubicBezTo>
                <a:cubicBezTo>
                  <a:pt x="824" y="168"/>
                  <a:pt x="825" y="168"/>
                  <a:pt x="825" y="167"/>
                </a:cubicBezTo>
                <a:cubicBezTo>
                  <a:pt x="820" y="165"/>
                  <a:pt x="821" y="162"/>
                  <a:pt x="822" y="159"/>
                </a:cubicBezTo>
                <a:cubicBezTo>
                  <a:pt x="821" y="160"/>
                  <a:pt x="821" y="160"/>
                  <a:pt x="821" y="160"/>
                </a:cubicBezTo>
                <a:cubicBezTo>
                  <a:pt x="820" y="160"/>
                  <a:pt x="820" y="159"/>
                  <a:pt x="821" y="159"/>
                </a:cubicBezTo>
                <a:cubicBezTo>
                  <a:pt x="821" y="158"/>
                  <a:pt x="821" y="158"/>
                  <a:pt x="820" y="158"/>
                </a:cubicBezTo>
                <a:cubicBezTo>
                  <a:pt x="820" y="158"/>
                  <a:pt x="820" y="158"/>
                  <a:pt x="819" y="158"/>
                </a:cubicBezTo>
                <a:cubicBezTo>
                  <a:pt x="820" y="156"/>
                  <a:pt x="820" y="156"/>
                  <a:pt x="820" y="156"/>
                </a:cubicBezTo>
                <a:cubicBezTo>
                  <a:pt x="819" y="157"/>
                  <a:pt x="819" y="157"/>
                  <a:pt x="818" y="157"/>
                </a:cubicBezTo>
                <a:cubicBezTo>
                  <a:pt x="817" y="157"/>
                  <a:pt x="817" y="157"/>
                  <a:pt x="816" y="157"/>
                </a:cubicBezTo>
                <a:cubicBezTo>
                  <a:pt x="816" y="156"/>
                  <a:pt x="815" y="156"/>
                  <a:pt x="815" y="156"/>
                </a:cubicBezTo>
                <a:cubicBezTo>
                  <a:pt x="814" y="156"/>
                  <a:pt x="814" y="156"/>
                  <a:pt x="813" y="157"/>
                </a:cubicBezTo>
                <a:cubicBezTo>
                  <a:pt x="814" y="153"/>
                  <a:pt x="814" y="153"/>
                  <a:pt x="814" y="153"/>
                </a:cubicBezTo>
                <a:cubicBezTo>
                  <a:pt x="812" y="154"/>
                  <a:pt x="812" y="154"/>
                  <a:pt x="812" y="154"/>
                </a:cubicBezTo>
                <a:cubicBezTo>
                  <a:pt x="811" y="153"/>
                  <a:pt x="813" y="153"/>
                  <a:pt x="813" y="152"/>
                </a:cubicBezTo>
                <a:cubicBezTo>
                  <a:pt x="812" y="151"/>
                  <a:pt x="813" y="147"/>
                  <a:pt x="810" y="147"/>
                </a:cubicBezTo>
                <a:cubicBezTo>
                  <a:pt x="810" y="147"/>
                  <a:pt x="809" y="147"/>
                  <a:pt x="809" y="147"/>
                </a:cubicBezTo>
                <a:cubicBezTo>
                  <a:pt x="808" y="150"/>
                  <a:pt x="808" y="150"/>
                  <a:pt x="808" y="150"/>
                </a:cubicBezTo>
                <a:cubicBezTo>
                  <a:pt x="808" y="150"/>
                  <a:pt x="808" y="150"/>
                  <a:pt x="808" y="150"/>
                </a:cubicBezTo>
                <a:cubicBezTo>
                  <a:pt x="806" y="150"/>
                  <a:pt x="806" y="148"/>
                  <a:pt x="807" y="148"/>
                </a:cubicBezTo>
                <a:cubicBezTo>
                  <a:pt x="806" y="147"/>
                  <a:pt x="806" y="147"/>
                  <a:pt x="806" y="147"/>
                </a:cubicBezTo>
                <a:cubicBezTo>
                  <a:pt x="805" y="147"/>
                  <a:pt x="804" y="148"/>
                  <a:pt x="804" y="148"/>
                </a:cubicBezTo>
                <a:cubicBezTo>
                  <a:pt x="804" y="147"/>
                  <a:pt x="803" y="146"/>
                  <a:pt x="802" y="145"/>
                </a:cubicBezTo>
                <a:cubicBezTo>
                  <a:pt x="804" y="144"/>
                  <a:pt x="804" y="144"/>
                  <a:pt x="804" y="144"/>
                </a:cubicBezTo>
                <a:cubicBezTo>
                  <a:pt x="804" y="144"/>
                  <a:pt x="804" y="144"/>
                  <a:pt x="804" y="144"/>
                </a:cubicBezTo>
                <a:cubicBezTo>
                  <a:pt x="803" y="144"/>
                  <a:pt x="803" y="145"/>
                  <a:pt x="803" y="145"/>
                </a:cubicBezTo>
                <a:cubicBezTo>
                  <a:pt x="802" y="143"/>
                  <a:pt x="802" y="143"/>
                  <a:pt x="802" y="143"/>
                </a:cubicBezTo>
                <a:cubicBezTo>
                  <a:pt x="799" y="143"/>
                  <a:pt x="799" y="143"/>
                  <a:pt x="799" y="143"/>
                </a:cubicBezTo>
                <a:cubicBezTo>
                  <a:pt x="798" y="142"/>
                  <a:pt x="798" y="139"/>
                  <a:pt x="798" y="138"/>
                </a:cubicBezTo>
                <a:cubicBezTo>
                  <a:pt x="799" y="139"/>
                  <a:pt x="799" y="139"/>
                  <a:pt x="799" y="139"/>
                </a:cubicBezTo>
                <a:cubicBezTo>
                  <a:pt x="799" y="139"/>
                  <a:pt x="799" y="138"/>
                  <a:pt x="799" y="138"/>
                </a:cubicBezTo>
                <a:cubicBezTo>
                  <a:pt x="799" y="138"/>
                  <a:pt x="799" y="138"/>
                  <a:pt x="800" y="138"/>
                </a:cubicBezTo>
                <a:cubicBezTo>
                  <a:pt x="798" y="138"/>
                  <a:pt x="798" y="138"/>
                  <a:pt x="798" y="138"/>
                </a:cubicBezTo>
                <a:cubicBezTo>
                  <a:pt x="798" y="137"/>
                  <a:pt x="799" y="137"/>
                  <a:pt x="799" y="136"/>
                </a:cubicBezTo>
                <a:cubicBezTo>
                  <a:pt x="798" y="135"/>
                  <a:pt x="798" y="135"/>
                  <a:pt x="798" y="135"/>
                </a:cubicBezTo>
                <a:cubicBezTo>
                  <a:pt x="798" y="135"/>
                  <a:pt x="797" y="136"/>
                  <a:pt x="796" y="136"/>
                </a:cubicBezTo>
                <a:cubicBezTo>
                  <a:pt x="795" y="136"/>
                  <a:pt x="794" y="135"/>
                  <a:pt x="794" y="135"/>
                </a:cubicBezTo>
                <a:cubicBezTo>
                  <a:pt x="794" y="136"/>
                  <a:pt x="794" y="138"/>
                  <a:pt x="792" y="138"/>
                </a:cubicBezTo>
                <a:cubicBezTo>
                  <a:pt x="792" y="138"/>
                  <a:pt x="792" y="138"/>
                  <a:pt x="792" y="138"/>
                </a:cubicBezTo>
                <a:cubicBezTo>
                  <a:pt x="791" y="138"/>
                  <a:pt x="791" y="136"/>
                  <a:pt x="790" y="135"/>
                </a:cubicBezTo>
                <a:cubicBezTo>
                  <a:pt x="790" y="136"/>
                  <a:pt x="790" y="136"/>
                  <a:pt x="790" y="136"/>
                </a:cubicBezTo>
                <a:cubicBezTo>
                  <a:pt x="790" y="136"/>
                  <a:pt x="790" y="136"/>
                  <a:pt x="790" y="136"/>
                </a:cubicBezTo>
                <a:cubicBezTo>
                  <a:pt x="790" y="136"/>
                  <a:pt x="789" y="136"/>
                  <a:pt x="789" y="136"/>
                </a:cubicBezTo>
                <a:cubicBezTo>
                  <a:pt x="789" y="136"/>
                  <a:pt x="788" y="136"/>
                  <a:pt x="788" y="136"/>
                </a:cubicBezTo>
                <a:cubicBezTo>
                  <a:pt x="787" y="136"/>
                  <a:pt x="787" y="136"/>
                  <a:pt x="787" y="135"/>
                </a:cubicBezTo>
                <a:cubicBezTo>
                  <a:pt x="788" y="135"/>
                  <a:pt x="788" y="135"/>
                  <a:pt x="788" y="135"/>
                </a:cubicBezTo>
                <a:cubicBezTo>
                  <a:pt x="786" y="133"/>
                  <a:pt x="786" y="133"/>
                  <a:pt x="786" y="133"/>
                </a:cubicBezTo>
                <a:cubicBezTo>
                  <a:pt x="787" y="133"/>
                  <a:pt x="787" y="133"/>
                  <a:pt x="787" y="133"/>
                </a:cubicBezTo>
                <a:cubicBezTo>
                  <a:pt x="786" y="132"/>
                  <a:pt x="786" y="132"/>
                  <a:pt x="785" y="132"/>
                </a:cubicBezTo>
                <a:cubicBezTo>
                  <a:pt x="784" y="132"/>
                  <a:pt x="783" y="133"/>
                  <a:pt x="782" y="133"/>
                </a:cubicBezTo>
                <a:cubicBezTo>
                  <a:pt x="781" y="133"/>
                  <a:pt x="780" y="134"/>
                  <a:pt x="779" y="134"/>
                </a:cubicBezTo>
                <a:cubicBezTo>
                  <a:pt x="778" y="134"/>
                  <a:pt x="778" y="134"/>
                  <a:pt x="777" y="134"/>
                </a:cubicBezTo>
                <a:cubicBezTo>
                  <a:pt x="777" y="132"/>
                  <a:pt x="777" y="133"/>
                  <a:pt x="777" y="131"/>
                </a:cubicBezTo>
                <a:cubicBezTo>
                  <a:pt x="777" y="131"/>
                  <a:pt x="777" y="131"/>
                  <a:pt x="778" y="131"/>
                </a:cubicBezTo>
                <a:cubicBezTo>
                  <a:pt x="778" y="131"/>
                  <a:pt x="778" y="131"/>
                  <a:pt x="778" y="131"/>
                </a:cubicBezTo>
                <a:cubicBezTo>
                  <a:pt x="778" y="131"/>
                  <a:pt x="778" y="131"/>
                  <a:pt x="778" y="131"/>
                </a:cubicBezTo>
                <a:cubicBezTo>
                  <a:pt x="777" y="131"/>
                  <a:pt x="776" y="128"/>
                  <a:pt x="777" y="127"/>
                </a:cubicBezTo>
                <a:cubicBezTo>
                  <a:pt x="776" y="126"/>
                  <a:pt x="776" y="126"/>
                  <a:pt x="775" y="126"/>
                </a:cubicBezTo>
                <a:cubicBezTo>
                  <a:pt x="775" y="126"/>
                  <a:pt x="774" y="126"/>
                  <a:pt x="774" y="127"/>
                </a:cubicBezTo>
                <a:cubicBezTo>
                  <a:pt x="773" y="128"/>
                  <a:pt x="772" y="129"/>
                  <a:pt x="771" y="129"/>
                </a:cubicBezTo>
                <a:cubicBezTo>
                  <a:pt x="771" y="129"/>
                  <a:pt x="771" y="129"/>
                  <a:pt x="771" y="129"/>
                </a:cubicBezTo>
                <a:cubicBezTo>
                  <a:pt x="771" y="130"/>
                  <a:pt x="771" y="130"/>
                  <a:pt x="771" y="130"/>
                </a:cubicBezTo>
                <a:cubicBezTo>
                  <a:pt x="768" y="130"/>
                  <a:pt x="768" y="132"/>
                  <a:pt x="766" y="134"/>
                </a:cubicBezTo>
                <a:cubicBezTo>
                  <a:pt x="759" y="133"/>
                  <a:pt x="762" y="128"/>
                  <a:pt x="760" y="125"/>
                </a:cubicBezTo>
                <a:cubicBezTo>
                  <a:pt x="761" y="125"/>
                  <a:pt x="761" y="125"/>
                  <a:pt x="761" y="125"/>
                </a:cubicBezTo>
                <a:cubicBezTo>
                  <a:pt x="760" y="122"/>
                  <a:pt x="760" y="122"/>
                  <a:pt x="760" y="122"/>
                </a:cubicBezTo>
                <a:cubicBezTo>
                  <a:pt x="760" y="123"/>
                  <a:pt x="759" y="124"/>
                  <a:pt x="758" y="124"/>
                </a:cubicBezTo>
                <a:cubicBezTo>
                  <a:pt x="757" y="124"/>
                  <a:pt x="756" y="123"/>
                  <a:pt x="755" y="123"/>
                </a:cubicBezTo>
                <a:cubicBezTo>
                  <a:pt x="756" y="122"/>
                  <a:pt x="757" y="121"/>
                  <a:pt x="758" y="121"/>
                </a:cubicBezTo>
                <a:cubicBezTo>
                  <a:pt x="758" y="121"/>
                  <a:pt x="758" y="121"/>
                  <a:pt x="758" y="121"/>
                </a:cubicBezTo>
                <a:cubicBezTo>
                  <a:pt x="758" y="119"/>
                  <a:pt x="760" y="117"/>
                  <a:pt x="761" y="116"/>
                </a:cubicBezTo>
                <a:cubicBezTo>
                  <a:pt x="760" y="116"/>
                  <a:pt x="759" y="117"/>
                  <a:pt x="758" y="117"/>
                </a:cubicBezTo>
                <a:cubicBezTo>
                  <a:pt x="757" y="117"/>
                  <a:pt x="756" y="116"/>
                  <a:pt x="756" y="115"/>
                </a:cubicBezTo>
                <a:cubicBezTo>
                  <a:pt x="757" y="114"/>
                  <a:pt x="757" y="114"/>
                  <a:pt x="757" y="114"/>
                </a:cubicBezTo>
                <a:cubicBezTo>
                  <a:pt x="757" y="114"/>
                  <a:pt x="756" y="113"/>
                  <a:pt x="755" y="113"/>
                </a:cubicBezTo>
                <a:cubicBezTo>
                  <a:pt x="754" y="113"/>
                  <a:pt x="753" y="114"/>
                  <a:pt x="753" y="114"/>
                </a:cubicBezTo>
                <a:cubicBezTo>
                  <a:pt x="752" y="112"/>
                  <a:pt x="752" y="112"/>
                  <a:pt x="752" y="112"/>
                </a:cubicBezTo>
                <a:cubicBezTo>
                  <a:pt x="752" y="112"/>
                  <a:pt x="752" y="112"/>
                  <a:pt x="752" y="112"/>
                </a:cubicBezTo>
                <a:cubicBezTo>
                  <a:pt x="752" y="112"/>
                  <a:pt x="753" y="112"/>
                  <a:pt x="753" y="112"/>
                </a:cubicBezTo>
                <a:cubicBezTo>
                  <a:pt x="751" y="104"/>
                  <a:pt x="751" y="104"/>
                  <a:pt x="751" y="104"/>
                </a:cubicBezTo>
                <a:cubicBezTo>
                  <a:pt x="748" y="106"/>
                  <a:pt x="748" y="106"/>
                  <a:pt x="748" y="106"/>
                </a:cubicBezTo>
                <a:cubicBezTo>
                  <a:pt x="748" y="105"/>
                  <a:pt x="748" y="104"/>
                  <a:pt x="748" y="103"/>
                </a:cubicBezTo>
                <a:cubicBezTo>
                  <a:pt x="748" y="103"/>
                  <a:pt x="748" y="103"/>
                  <a:pt x="748" y="103"/>
                </a:cubicBezTo>
                <a:cubicBezTo>
                  <a:pt x="746" y="103"/>
                  <a:pt x="746" y="100"/>
                  <a:pt x="746" y="99"/>
                </a:cubicBezTo>
                <a:cubicBezTo>
                  <a:pt x="745" y="100"/>
                  <a:pt x="745" y="100"/>
                  <a:pt x="745" y="100"/>
                </a:cubicBezTo>
                <a:cubicBezTo>
                  <a:pt x="743" y="99"/>
                  <a:pt x="743" y="97"/>
                  <a:pt x="744" y="97"/>
                </a:cubicBezTo>
                <a:cubicBezTo>
                  <a:pt x="744" y="96"/>
                  <a:pt x="744" y="96"/>
                  <a:pt x="743" y="96"/>
                </a:cubicBezTo>
                <a:cubicBezTo>
                  <a:pt x="743" y="96"/>
                  <a:pt x="743" y="96"/>
                  <a:pt x="743" y="96"/>
                </a:cubicBezTo>
                <a:cubicBezTo>
                  <a:pt x="742" y="96"/>
                  <a:pt x="742" y="97"/>
                  <a:pt x="742" y="97"/>
                </a:cubicBezTo>
                <a:cubicBezTo>
                  <a:pt x="742" y="97"/>
                  <a:pt x="741" y="96"/>
                  <a:pt x="741" y="96"/>
                </a:cubicBezTo>
                <a:cubicBezTo>
                  <a:pt x="742" y="95"/>
                  <a:pt x="742" y="95"/>
                  <a:pt x="742" y="95"/>
                </a:cubicBezTo>
                <a:cubicBezTo>
                  <a:pt x="743" y="95"/>
                  <a:pt x="743" y="94"/>
                  <a:pt x="742" y="93"/>
                </a:cubicBezTo>
                <a:cubicBezTo>
                  <a:pt x="742" y="94"/>
                  <a:pt x="742" y="94"/>
                  <a:pt x="741" y="94"/>
                </a:cubicBezTo>
                <a:cubicBezTo>
                  <a:pt x="741" y="94"/>
                  <a:pt x="741" y="94"/>
                  <a:pt x="740" y="93"/>
                </a:cubicBezTo>
                <a:cubicBezTo>
                  <a:pt x="740" y="93"/>
                  <a:pt x="739" y="93"/>
                  <a:pt x="739" y="93"/>
                </a:cubicBezTo>
                <a:cubicBezTo>
                  <a:pt x="739" y="93"/>
                  <a:pt x="739" y="93"/>
                  <a:pt x="739" y="93"/>
                </a:cubicBezTo>
                <a:cubicBezTo>
                  <a:pt x="741" y="93"/>
                  <a:pt x="739" y="91"/>
                  <a:pt x="740" y="90"/>
                </a:cubicBezTo>
                <a:cubicBezTo>
                  <a:pt x="736" y="93"/>
                  <a:pt x="736" y="93"/>
                  <a:pt x="736" y="93"/>
                </a:cubicBezTo>
                <a:cubicBezTo>
                  <a:pt x="735" y="92"/>
                  <a:pt x="735" y="91"/>
                  <a:pt x="736" y="91"/>
                </a:cubicBezTo>
                <a:cubicBezTo>
                  <a:pt x="735" y="91"/>
                  <a:pt x="735" y="92"/>
                  <a:pt x="735" y="93"/>
                </a:cubicBezTo>
                <a:cubicBezTo>
                  <a:pt x="734" y="93"/>
                  <a:pt x="734" y="93"/>
                  <a:pt x="734" y="93"/>
                </a:cubicBezTo>
                <a:cubicBezTo>
                  <a:pt x="733" y="93"/>
                  <a:pt x="733" y="93"/>
                  <a:pt x="733" y="92"/>
                </a:cubicBezTo>
                <a:cubicBezTo>
                  <a:pt x="733" y="91"/>
                  <a:pt x="733" y="88"/>
                  <a:pt x="735" y="87"/>
                </a:cubicBezTo>
                <a:cubicBezTo>
                  <a:pt x="734" y="87"/>
                  <a:pt x="734" y="86"/>
                  <a:pt x="733" y="86"/>
                </a:cubicBezTo>
                <a:cubicBezTo>
                  <a:pt x="733" y="85"/>
                  <a:pt x="733" y="85"/>
                  <a:pt x="732" y="85"/>
                </a:cubicBezTo>
                <a:cubicBezTo>
                  <a:pt x="732" y="85"/>
                  <a:pt x="732" y="85"/>
                  <a:pt x="732" y="85"/>
                </a:cubicBezTo>
                <a:cubicBezTo>
                  <a:pt x="732" y="84"/>
                  <a:pt x="732" y="82"/>
                  <a:pt x="733" y="81"/>
                </a:cubicBezTo>
                <a:cubicBezTo>
                  <a:pt x="730" y="83"/>
                  <a:pt x="730" y="83"/>
                  <a:pt x="730" y="83"/>
                </a:cubicBezTo>
                <a:cubicBezTo>
                  <a:pt x="727" y="80"/>
                  <a:pt x="734" y="80"/>
                  <a:pt x="730" y="78"/>
                </a:cubicBezTo>
                <a:cubicBezTo>
                  <a:pt x="733" y="76"/>
                  <a:pt x="733" y="76"/>
                  <a:pt x="733" y="76"/>
                </a:cubicBezTo>
                <a:cubicBezTo>
                  <a:pt x="731" y="75"/>
                  <a:pt x="732" y="73"/>
                  <a:pt x="730" y="73"/>
                </a:cubicBezTo>
                <a:cubicBezTo>
                  <a:pt x="730" y="73"/>
                  <a:pt x="730" y="73"/>
                  <a:pt x="729" y="73"/>
                </a:cubicBezTo>
                <a:cubicBezTo>
                  <a:pt x="730" y="72"/>
                  <a:pt x="730" y="72"/>
                  <a:pt x="730" y="72"/>
                </a:cubicBezTo>
                <a:cubicBezTo>
                  <a:pt x="729" y="72"/>
                  <a:pt x="729" y="72"/>
                  <a:pt x="729" y="72"/>
                </a:cubicBezTo>
                <a:cubicBezTo>
                  <a:pt x="727" y="70"/>
                  <a:pt x="731" y="67"/>
                  <a:pt x="727" y="67"/>
                </a:cubicBezTo>
                <a:cubicBezTo>
                  <a:pt x="727" y="69"/>
                  <a:pt x="726" y="69"/>
                  <a:pt x="725" y="69"/>
                </a:cubicBezTo>
                <a:cubicBezTo>
                  <a:pt x="724" y="68"/>
                  <a:pt x="724" y="68"/>
                  <a:pt x="724" y="68"/>
                </a:cubicBezTo>
                <a:cubicBezTo>
                  <a:pt x="723" y="67"/>
                  <a:pt x="722" y="66"/>
                  <a:pt x="721" y="66"/>
                </a:cubicBezTo>
                <a:cubicBezTo>
                  <a:pt x="721" y="66"/>
                  <a:pt x="720" y="67"/>
                  <a:pt x="719" y="67"/>
                </a:cubicBezTo>
                <a:cubicBezTo>
                  <a:pt x="715" y="65"/>
                  <a:pt x="720" y="64"/>
                  <a:pt x="719" y="62"/>
                </a:cubicBezTo>
                <a:cubicBezTo>
                  <a:pt x="715" y="63"/>
                  <a:pt x="715" y="63"/>
                  <a:pt x="715" y="63"/>
                </a:cubicBezTo>
                <a:cubicBezTo>
                  <a:pt x="716" y="64"/>
                  <a:pt x="714" y="65"/>
                  <a:pt x="714" y="65"/>
                </a:cubicBezTo>
                <a:cubicBezTo>
                  <a:pt x="712" y="62"/>
                  <a:pt x="712" y="62"/>
                  <a:pt x="712" y="62"/>
                </a:cubicBezTo>
                <a:cubicBezTo>
                  <a:pt x="711" y="62"/>
                  <a:pt x="711" y="62"/>
                  <a:pt x="711" y="62"/>
                </a:cubicBezTo>
                <a:cubicBezTo>
                  <a:pt x="712" y="63"/>
                  <a:pt x="714" y="65"/>
                  <a:pt x="712" y="66"/>
                </a:cubicBezTo>
                <a:cubicBezTo>
                  <a:pt x="711" y="65"/>
                  <a:pt x="709" y="65"/>
                  <a:pt x="710" y="64"/>
                </a:cubicBezTo>
                <a:cubicBezTo>
                  <a:pt x="709" y="65"/>
                  <a:pt x="707" y="65"/>
                  <a:pt x="706" y="65"/>
                </a:cubicBezTo>
                <a:cubicBezTo>
                  <a:pt x="705" y="65"/>
                  <a:pt x="704" y="65"/>
                  <a:pt x="704" y="64"/>
                </a:cubicBezTo>
                <a:cubicBezTo>
                  <a:pt x="705" y="63"/>
                  <a:pt x="704" y="63"/>
                  <a:pt x="704" y="63"/>
                </a:cubicBezTo>
                <a:cubicBezTo>
                  <a:pt x="704" y="63"/>
                  <a:pt x="704" y="63"/>
                  <a:pt x="704" y="63"/>
                </a:cubicBezTo>
                <a:cubicBezTo>
                  <a:pt x="703" y="63"/>
                  <a:pt x="703" y="63"/>
                  <a:pt x="703" y="63"/>
                </a:cubicBezTo>
                <a:cubicBezTo>
                  <a:pt x="703" y="63"/>
                  <a:pt x="703" y="63"/>
                  <a:pt x="703" y="62"/>
                </a:cubicBezTo>
                <a:cubicBezTo>
                  <a:pt x="703" y="62"/>
                  <a:pt x="703" y="62"/>
                  <a:pt x="703" y="62"/>
                </a:cubicBezTo>
                <a:cubicBezTo>
                  <a:pt x="703" y="61"/>
                  <a:pt x="703" y="61"/>
                  <a:pt x="703" y="61"/>
                </a:cubicBezTo>
                <a:cubicBezTo>
                  <a:pt x="702" y="61"/>
                  <a:pt x="702" y="61"/>
                  <a:pt x="701" y="61"/>
                </a:cubicBezTo>
                <a:cubicBezTo>
                  <a:pt x="697" y="61"/>
                  <a:pt x="695" y="58"/>
                  <a:pt x="694" y="56"/>
                </a:cubicBezTo>
                <a:cubicBezTo>
                  <a:pt x="695" y="55"/>
                  <a:pt x="695" y="55"/>
                  <a:pt x="695" y="55"/>
                </a:cubicBezTo>
                <a:cubicBezTo>
                  <a:pt x="693" y="53"/>
                  <a:pt x="693" y="53"/>
                  <a:pt x="693" y="53"/>
                </a:cubicBezTo>
                <a:cubicBezTo>
                  <a:pt x="692" y="53"/>
                  <a:pt x="693" y="52"/>
                  <a:pt x="693" y="52"/>
                </a:cubicBezTo>
                <a:cubicBezTo>
                  <a:pt x="693" y="52"/>
                  <a:pt x="693" y="53"/>
                  <a:pt x="694" y="53"/>
                </a:cubicBezTo>
                <a:cubicBezTo>
                  <a:pt x="694" y="53"/>
                  <a:pt x="694" y="53"/>
                  <a:pt x="695" y="53"/>
                </a:cubicBezTo>
                <a:cubicBezTo>
                  <a:pt x="695" y="53"/>
                  <a:pt x="695" y="53"/>
                  <a:pt x="695" y="53"/>
                </a:cubicBezTo>
                <a:cubicBezTo>
                  <a:pt x="691" y="50"/>
                  <a:pt x="691" y="50"/>
                  <a:pt x="691" y="50"/>
                </a:cubicBezTo>
                <a:cubicBezTo>
                  <a:pt x="693" y="50"/>
                  <a:pt x="693" y="50"/>
                  <a:pt x="693" y="50"/>
                </a:cubicBezTo>
                <a:cubicBezTo>
                  <a:pt x="692" y="50"/>
                  <a:pt x="692" y="50"/>
                  <a:pt x="691" y="50"/>
                </a:cubicBezTo>
                <a:cubicBezTo>
                  <a:pt x="691" y="50"/>
                  <a:pt x="690" y="50"/>
                  <a:pt x="690" y="50"/>
                </a:cubicBezTo>
                <a:cubicBezTo>
                  <a:pt x="690" y="50"/>
                  <a:pt x="690" y="50"/>
                  <a:pt x="690" y="50"/>
                </a:cubicBezTo>
                <a:cubicBezTo>
                  <a:pt x="689" y="50"/>
                  <a:pt x="689" y="49"/>
                  <a:pt x="689" y="49"/>
                </a:cubicBezTo>
                <a:cubicBezTo>
                  <a:pt x="688" y="49"/>
                  <a:pt x="687" y="48"/>
                  <a:pt x="686" y="48"/>
                </a:cubicBezTo>
                <a:cubicBezTo>
                  <a:pt x="686" y="48"/>
                  <a:pt x="686" y="48"/>
                  <a:pt x="686" y="48"/>
                </a:cubicBezTo>
                <a:cubicBezTo>
                  <a:pt x="688" y="44"/>
                  <a:pt x="688" y="44"/>
                  <a:pt x="688" y="44"/>
                </a:cubicBezTo>
                <a:cubicBezTo>
                  <a:pt x="686" y="43"/>
                  <a:pt x="686" y="43"/>
                  <a:pt x="686" y="43"/>
                </a:cubicBezTo>
                <a:cubicBezTo>
                  <a:pt x="686" y="43"/>
                  <a:pt x="686" y="44"/>
                  <a:pt x="686" y="44"/>
                </a:cubicBezTo>
                <a:cubicBezTo>
                  <a:pt x="685" y="45"/>
                  <a:pt x="685" y="45"/>
                  <a:pt x="685" y="45"/>
                </a:cubicBezTo>
                <a:cubicBezTo>
                  <a:pt x="684" y="44"/>
                  <a:pt x="683" y="44"/>
                  <a:pt x="683" y="43"/>
                </a:cubicBezTo>
                <a:cubicBezTo>
                  <a:pt x="684" y="42"/>
                  <a:pt x="684" y="42"/>
                  <a:pt x="684" y="42"/>
                </a:cubicBezTo>
                <a:cubicBezTo>
                  <a:pt x="681" y="38"/>
                  <a:pt x="681" y="38"/>
                  <a:pt x="681" y="38"/>
                </a:cubicBezTo>
                <a:cubicBezTo>
                  <a:pt x="678" y="38"/>
                  <a:pt x="680" y="41"/>
                  <a:pt x="677" y="41"/>
                </a:cubicBezTo>
                <a:cubicBezTo>
                  <a:pt x="677" y="41"/>
                  <a:pt x="677" y="41"/>
                  <a:pt x="677" y="41"/>
                </a:cubicBezTo>
                <a:cubicBezTo>
                  <a:pt x="677" y="41"/>
                  <a:pt x="677" y="41"/>
                  <a:pt x="676" y="41"/>
                </a:cubicBezTo>
                <a:cubicBezTo>
                  <a:pt x="671" y="41"/>
                  <a:pt x="674" y="35"/>
                  <a:pt x="670" y="34"/>
                </a:cubicBezTo>
                <a:cubicBezTo>
                  <a:pt x="671" y="34"/>
                  <a:pt x="671" y="34"/>
                  <a:pt x="671" y="34"/>
                </a:cubicBezTo>
                <a:cubicBezTo>
                  <a:pt x="670" y="31"/>
                  <a:pt x="668" y="31"/>
                  <a:pt x="666" y="30"/>
                </a:cubicBezTo>
                <a:cubicBezTo>
                  <a:pt x="667" y="32"/>
                  <a:pt x="665" y="34"/>
                  <a:pt x="664" y="34"/>
                </a:cubicBezTo>
                <a:cubicBezTo>
                  <a:pt x="664" y="35"/>
                  <a:pt x="662" y="37"/>
                  <a:pt x="665" y="38"/>
                </a:cubicBezTo>
                <a:cubicBezTo>
                  <a:pt x="663" y="38"/>
                  <a:pt x="664" y="38"/>
                  <a:pt x="663" y="40"/>
                </a:cubicBezTo>
                <a:cubicBezTo>
                  <a:pt x="661" y="39"/>
                  <a:pt x="659" y="35"/>
                  <a:pt x="658" y="34"/>
                </a:cubicBezTo>
                <a:cubicBezTo>
                  <a:pt x="656" y="36"/>
                  <a:pt x="656" y="36"/>
                  <a:pt x="656" y="36"/>
                </a:cubicBezTo>
                <a:cubicBezTo>
                  <a:pt x="654" y="35"/>
                  <a:pt x="654" y="35"/>
                  <a:pt x="654" y="35"/>
                </a:cubicBezTo>
                <a:cubicBezTo>
                  <a:pt x="654" y="36"/>
                  <a:pt x="654" y="36"/>
                  <a:pt x="654" y="36"/>
                </a:cubicBezTo>
                <a:cubicBezTo>
                  <a:pt x="653" y="36"/>
                  <a:pt x="653" y="36"/>
                  <a:pt x="653" y="36"/>
                </a:cubicBezTo>
                <a:cubicBezTo>
                  <a:pt x="653" y="38"/>
                  <a:pt x="651" y="42"/>
                  <a:pt x="648" y="44"/>
                </a:cubicBezTo>
                <a:cubicBezTo>
                  <a:pt x="647" y="42"/>
                  <a:pt x="647" y="42"/>
                  <a:pt x="647" y="42"/>
                </a:cubicBezTo>
                <a:cubicBezTo>
                  <a:pt x="647" y="44"/>
                  <a:pt x="647" y="44"/>
                  <a:pt x="647" y="44"/>
                </a:cubicBezTo>
                <a:cubicBezTo>
                  <a:pt x="645" y="43"/>
                  <a:pt x="645" y="43"/>
                  <a:pt x="645" y="43"/>
                </a:cubicBezTo>
                <a:cubicBezTo>
                  <a:pt x="650" y="38"/>
                  <a:pt x="640" y="36"/>
                  <a:pt x="643" y="31"/>
                </a:cubicBezTo>
                <a:cubicBezTo>
                  <a:pt x="640" y="32"/>
                  <a:pt x="640" y="32"/>
                  <a:pt x="640" y="32"/>
                </a:cubicBezTo>
                <a:cubicBezTo>
                  <a:pt x="641" y="35"/>
                  <a:pt x="640" y="35"/>
                  <a:pt x="639" y="35"/>
                </a:cubicBezTo>
                <a:cubicBezTo>
                  <a:pt x="638" y="35"/>
                  <a:pt x="638" y="35"/>
                  <a:pt x="638" y="35"/>
                </a:cubicBezTo>
                <a:cubicBezTo>
                  <a:pt x="638" y="35"/>
                  <a:pt x="637" y="35"/>
                  <a:pt x="637" y="35"/>
                </a:cubicBezTo>
                <a:cubicBezTo>
                  <a:pt x="636" y="35"/>
                  <a:pt x="634" y="35"/>
                  <a:pt x="635" y="37"/>
                </a:cubicBezTo>
                <a:cubicBezTo>
                  <a:pt x="639" y="38"/>
                  <a:pt x="632" y="39"/>
                  <a:pt x="634" y="42"/>
                </a:cubicBezTo>
                <a:cubicBezTo>
                  <a:pt x="632" y="41"/>
                  <a:pt x="632" y="41"/>
                  <a:pt x="632" y="41"/>
                </a:cubicBezTo>
                <a:cubicBezTo>
                  <a:pt x="632" y="40"/>
                  <a:pt x="630" y="40"/>
                  <a:pt x="631" y="39"/>
                </a:cubicBezTo>
                <a:cubicBezTo>
                  <a:pt x="631" y="39"/>
                  <a:pt x="631" y="39"/>
                  <a:pt x="631" y="39"/>
                </a:cubicBezTo>
                <a:cubicBezTo>
                  <a:pt x="631" y="39"/>
                  <a:pt x="631" y="39"/>
                  <a:pt x="631" y="39"/>
                </a:cubicBezTo>
                <a:cubicBezTo>
                  <a:pt x="631" y="39"/>
                  <a:pt x="632" y="39"/>
                  <a:pt x="632" y="39"/>
                </a:cubicBezTo>
                <a:cubicBezTo>
                  <a:pt x="632" y="39"/>
                  <a:pt x="632" y="39"/>
                  <a:pt x="632" y="39"/>
                </a:cubicBezTo>
                <a:cubicBezTo>
                  <a:pt x="630" y="38"/>
                  <a:pt x="632" y="34"/>
                  <a:pt x="630" y="34"/>
                </a:cubicBezTo>
                <a:cubicBezTo>
                  <a:pt x="629" y="34"/>
                  <a:pt x="629" y="34"/>
                  <a:pt x="629" y="34"/>
                </a:cubicBezTo>
                <a:cubicBezTo>
                  <a:pt x="628" y="33"/>
                  <a:pt x="629" y="33"/>
                  <a:pt x="630" y="33"/>
                </a:cubicBezTo>
                <a:cubicBezTo>
                  <a:pt x="627" y="31"/>
                  <a:pt x="631" y="30"/>
                  <a:pt x="628" y="29"/>
                </a:cubicBezTo>
                <a:cubicBezTo>
                  <a:pt x="630" y="32"/>
                  <a:pt x="624" y="32"/>
                  <a:pt x="628" y="34"/>
                </a:cubicBezTo>
                <a:cubicBezTo>
                  <a:pt x="626" y="35"/>
                  <a:pt x="626" y="35"/>
                  <a:pt x="626" y="35"/>
                </a:cubicBezTo>
                <a:cubicBezTo>
                  <a:pt x="624" y="34"/>
                  <a:pt x="623" y="32"/>
                  <a:pt x="623" y="31"/>
                </a:cubicBezTo>
                <a:cubicBezTo>
                  <a:pt x="623" y="31"/>
                  <a:pt x="623" y="31"/>
                  <a:pt x="622" y="31"/>
                </a:cubicBezTo>
                <a:cubicBezTo>
                  <a:pt x="622" y="31"/>
                  <a:pt x="621" y="31"/>
                  <a:pt x="621" y="31"/>
                </a:cubicBezTo>
                <a:cubicBezTo>
                  <a:pt x="621" y="31"/>
                  <a:pt x="620" y="32"/>
                  <a:pt x="619" y="32"/>
                </a:cubicBezTo>
                <a:cubicBezTo>
                  <a:pt x="619" y="32"/>
                  <a:pt x="618" y="32"/>
                  <a:pt x="618" y="31"/>
                </a:cubicBezTo>
                <a:cubicBezTo>
                  <a:pt x="620" y="30"/>
                  <a:pt x="621" y="27"/>
                  <a:pt x="622" y="27"/>
                </a:cubicBezTo>
                <a:cubicBezTo>
                  <a:pt x="622" y="27"/>
                  <a:pt x="622" y="27"/>
                  <a:pt x="622" y="27"/>
                </a:cubicBezTo>
                <a:cubicBezTo>
                  <a:pt x="622" y="26"/>
                  <a:pt x="622" y="26"/>
                  <a:pt x="622" y="26"/>
                </a:cubicBezTo>
                <a:cubicBezTo>
                  <a:pt x="621" y="26"/>
                  <a:pt x="620" y="25"/>
                  <a:pt x="619" y="25"/>
                </a:cubicBezTo>
                <a:cubicBezTo>
                  <a:pt x="618" y="25"/>
                  <a:pt x="617" y="26"/>
                  <a:pt x="615" y="26"/>
                </a:cubicBezTo>
                <a:cubicBezTo>
                  <a:pt x="616" y="26"/>
                  <a:pt x="616" y="26"/>
                  <a:pt x="616" y="26"/>
                </a:cubicBezTo>
                <a:cubicBezTo>
                  <a:pt x="615" y="27"/>
                  <a:pt x="614" y="27"/>
                  <a:pt x="614" y="27"/>
                </a:cubicBezTo>
                <a:cubicBezTo>
                  <a:pt x="612" y="27"/>
                  <a:pt x="611" y="26"/>
                  <a:pt x="610" y="25"/>
                </a:cubicBezTo>
                <a:cubicBezTo>
                  <a:pt x="610" y="24"/>
                  <a:pt x="612" y="24"/>
                  <a:pt x="612" y="24"/>
                </a:cubicBezTo>
                <a:cubicBezTo>
                  <a:pt x="610" y="23"/>
                  <a:pt x="610" y="23"/>
                  <a:pt x="610" y="23"/>
                </a:cubicBezTo>
                <a:cubicBezTo>
                  <a:pt x="610" y="22"/>
                  <a:pt x="611" y="22"/>
                  <a:pt x="612" y="21"/>
                </a:cubicBezTo>
                <a:cubicBezTo>
                  <a:pt x="611" y="21"/>
                  <a:pt x="611" y="21"/>
                  <a:pt x="611" y="21"/>
                </a:cubicBezTo>
                <a:cubicBezTo>
                  <a:pt x="611" y="22"/>
                  <a:pt x="610" y="21"/>
                  <a:pt x="610" y="22"/>
                </a:cubicBezTo>
                <a:cubicBezTo>
                  <a:pt x="610" y="18"/>
                  <a:pt x="610" y="18"/>
                  <a:pt x="610" y="18"/>
                </a:cubicBezTo>
                <a:cubicBezTo>
                  <a:pt x="610" y="19"/>
                  <a:pt x="610" y="20"/>
                  <a:pt x="609" y="20"/>
                </a:cubicBezTo>
                <a:cubicBezTo>
                  <a:pt x="606" y="18"/>
                  <a:pt x="610" y="15"/>
                  <a:pt x="606" y="15"/>
                </a:cubicBezTo>
                <a:cubicBezTo>
                  <a:pt x="606" y="15"/>
                  <a:pt x="606" y="15"/>
                  <a:pt x="606" y="15"/>
                </a:cubicBezTo>
                <a:cubicBezTo>
                  <a:pt x="606" y="15"/>
                  <a:pt x="606" y="15"/>
                  <a:pt x="606" y="15"/>
                </a:cubicBezTo>
                <a:cubicBezTo>
                  <a:pt x="605" y="15"/>
                  <a:pt x="605" y="15"/>
                  <a:pt x="605" y="15"/>
                </a:cubicBezTo>
                <a:cubicBezTo>
                  <a:pt x="605" y="15"/>
                  <a:pt x="605" y="15"/>
                  <a:pt x="604" y="14"/>
                </a:cubicBezTo>
                <a:cubicBezTo>
                  <a:pt x="604" y="14"/>
                  <a:pt x="603" y="13"/>
                  <a:pt x="603" y="13"/>
                </a:cubicBezTo>
                <a:cubicBezTo>
                  <a:pt x="602" y="13"/>
                  <a:pt x="602" y="14"/>
                  <a:pt x="601" y="15"/>
                </a:cubicBezTo>
                <a:cubicBezTo>
                  <a:pt x="603" y="18"/>
                  <a:pt x="599" y="19"/>
                  <a:pt x="596" y="19"/>
                </a:cubicBezTo>
                <a:cubicBezTo>
                  <a:pt x="595" y="17"/>
                  <a:pt x="595" y="18"/>
                  <a:pt x="594" y="16"/>
                </a:cubicBezTo>
                <a:cubicBezTo>
                  <a:pt x="596" y="16"/>
                  <a:pt x="596" y="16"/>
                  <a:pt x="596" y="16"/>
                </a:cubicBezTo>
                <a:cubicBezTo>
                  <a:pt x="593" y="11"/>
                  <a:pt x="593" y="11"/>
                  <a:pt x="593" y="11"/>
                </a:cubicBezTo>
                <a:cubicBezTo>
                  <a:pt x="593" y="13"/>
                  <a:pt x="592" y="14"/>
                  <a:pt x="591" y="14"/>
                </a:cubicBezTo>
                <a:cubicBezTo>
                  <a:pt x="591" y="14"/>
                  <a:pt x="590" y="13"/>
                  <a:pt x="590" y="13"/>
                </a:cubicBezTo>
                <a:cubicBezTo>
                  <a:pt x="589" y="13"/>
                  <a:pt x="589" y="13"/>
                  <a:pt x="589" y="13"/>
                </a:cubicBezTo>
                <a:cubicBezTo>
                  <a:pt x="588" y="13"/>
                  <a:pt x="588" y="13"/>
                  <a:pt x="587" y="14"/>
                </a:cubicBezTo>
                <a:cubicBezTo>
                  <a:pt x="587" y="14"/>
                  <a:pt x="587" y="14"/>
                  <a:pt x="587" y="14"/>
                </a:cubicBezTo>
                <a:cubicBezTo>
                  <a:pt x="588" y="14"/>
                  <a:pt x="588" y="15"/>
                  <a:pt x="589" y="16"/>
                </a:cubicBezTo>
                <a:cubicBezTo>
                  <a:pt x="589" y="16"/>
                  <a:pt x="588" y="17"/>
                  <a:pt x="587" y="17"/>
                </a:cubicBezTo>
                <a:cubicBezTo>
                  <a:pt x="586" y="16"/>
                  <a:pt x="586" y="16"/>
                  <a:pt x="586" y="16"/>
                </a:cubicBezTo>
                <a:cubicBezTo>
                  <a:pt x="585" y="17"/>
                  <a:pt x="585" y="17"/>
                  <a:pt x="585" y="17"/>
                </a:cubicBezTo>
                <a:cubicBezTo>
                  <a:pt x="584" y="16"/>
                  <a:pt x="583" y="15"/>
                  <a:pt x="583" y="13"/>
                </a:cubicBezTo>
                <a:cubicBezTo>
                  <a:pt x="582" y="13"/>
                  <a:pt x="582" y="12"/>
                  <a:pt x="582" y="12"/>
                </a:cubicBezTo>
                <a:cubicBezTo>
                  <a:pt x="581" y="12"/>
                  <a:pt x="581" y="13"/>
                  <a:pt x="580" y="14"/>
                </a:cubicBezTo>
                <a:cubicBezTo>
                  <a:pt x="580" y="14"/>
                  <a:pt x="579" y="15"/>
                  <a:pt x="579" y="15"/>
                </a:cubicBezTo>
                <a:cubicBezTo>
                  <a:pt x="578" y="15"/>
                  <a:pt x="578" y="15"/>
                  <a:pt x="578" y="15"/>
                </a:cubicBezTo>
                <a:cubicBezTo>
                  <a:pt x="578" y="15"/>
                  <a:pt x="578" y="15"/>
                  <a:pt x="578" y="15"/>
                </a:cubicBezTo>
                <a:cubicBezTo>
                  <a:pt x="577" y="16"/>
                  <a:pt x="577" y="19"/>
                  <a:pt x="575" y="19"/>
                </a:cubicBezTo>
                <a:cubicBezTo>
                  <a:pt x="575" y="19"/>
                  <a:pt x="574" y="19"/>
                  <a:pt x="574" y="19"/>
                </a:cubicBezTo>
                <a:cubicBezTo>
                  <a:pt x="575" y="20"/>
                  <a:pt x="573" y="20"/>
                  <a:pt x="572" y="21"/>
                </a:cubicBezTo>
                <a:cubicBezTo>
                  <a:pt x="571" y="20"/>
                  <a:pt x="571" y="21"/>
                  <a:pt x="571" y="20"/>
                </a:cubicBezTo>
                <a:cubicBezTo>
                  <a:pt x="570" y="19"/>
                  <a:pt x="571" y="19"/>
                  <a:pt x="571" y="19"/>
                </a:cubicBezTo>
                <a:cubicBezTo>
                  <a:pt x="570" y="18"/>
                  <a:pt x="570" y="18"/>
                  <a:pt x="570" y="18"/>
                </a:cubicBezTo>
                <a:cubicBezTo>
                  <a:pt x="571" y="15"/>
                  <a:pt x="570" y="12"/>
                  <a:pt x="570" y="8"/>
                </a:cubicBezTo>
                <a:cubicBezTo>
                  <a:pt x="569" y="8"/>
                  <a:pt x="569" y="8"/>
                  <a:pt x="569" y="8"/>
                </a:cubicBezTo>
                <a:cubicBezTo>
                  <a:pt x="568" y="11"/>
                  <a:pt x="568" y="11"/>
                  <a:pt x="568" y="11"/>
                </a:cubicBezTo>
                <a:cubicBezTo>
                  <a:pt x="567" y="10"/>
                  <a:pt x="567" y="10"/>
                  <a:pt x="567" y="10"/>
                </a:cubicBezTo>
                <a:cubicBezTo>
                  <a:pt x="567" y="10"/>
                  <a:pt x="567" y="10"/>
                  <a:pt x="567" y="10"/>
                </a:cubicBezTo>
                <a:cubicBezTo>
                  <a:pt x="563" y="12"/>
                  <a:pt x="562" y="11"/>
                  <a:pt x="560" y="13"/>
                </a:cubicBezTo>
                <a:cubicBezTo>
                  <a:pt x="558" y="11"/>
                  <a:pt x="558" y="11"/>
                  <a:pt x="558" y="11"/>
                </a:cubicBezTo>
                <a:cubicBezTo>
                  <a:pt x="558" y="11"/>
                  <a:pt x="559" y="10"/>
                  <a:pt x="559" y="10"/>
                </a:cubicBezTo>
                <a:cubicBezTo>
                  <a:pt x="559" y="10"/>
                  <a:pt x="559" y="10"/>
                  <a:pt x="559" y="10"/>
                </a:cubicBezTo>
                <a:cubicBezTo>
                  <a:pt x="560" y="7"/>
                  <a:pt x="555" y="6"/>
                  <a:pt x="554" y="4"/>
                </a:cubicBezTo>
                <a:cubicBezTo>
                  <a:pt x="553" y="3"/>
                  <a:pt x="553" y="3"/>
                  <a:pt x="553" y="3"/>
                </a:cubicBezTo>
                <a:cubicBezTo>
                  <a:pt x="552" y="3"/>
                  <a:pt x="552" y="5"/>
                  <a:pt x="550" y="6"/>
                </a:cubicBezTo>
                <a:cubicBezTo>
                  <a:pt x="546" y="5"/>
                  <a:pt x="546" y="5"/>
                  <a:pt x="546" y="5"/>
                </a:cubicBezTo>
                <a:cubicBezTo>
                  <a:pt x="547" y="6"/>
                  <a:pt x="547" y="6"/>
                  <a:pt x="547" y="6"/>
                </a:cubicBezTo>
                <a:cubicBezTo>
                  <a:pt x="546" y="6"/>
                  <a:pt x="545" y="8"/>
                  <a:pt x="544" y="8"/>
                </a:cubicBezTo>
                <a:cubicBezTo>
                  <a:pt x="544" y="8"/>
                  <a:pt x="544" y="7"/>
                  <a:pt x="544" y="7"/>
                </a:cubicBezTo>
                <a:cubicBezTo>
                  <a:pt x="544" y="8"/>
                  <a:pt x="544" y="8"/>
                  <a:pt x="544" y="8"/>
                </a:cubicBezTo>
                <a:cubicBezTo>
                  <a:pt x="544" y="8"/>
                  <a:pt x="543" y="9"/>
                  <a:pt x="543" y="9"/>
                </a:cubicBezTo>
                <a:cubicBezTo>
                  <a:pt x="542" y="9"/>
                  <a:pt x="542" y="9"/>
                  <a:pt x="542" y="9"/>
                </a:cubicBezTo>
                <a:cubicBezTo>
                  <a:pt x="540" y="8"/>
                  <a:pt x="542" y="7"/>
                  <a:pt x="543" y="6"/>
                </a:cubicBezTo>
                <a:cubicBezTo>
                  <a:pt x="541" y="5"/>
                  <a:pt x="541" y="5"/>
                  <a:pt x="541" y="5"/>
                </a:cubicBezTo>
                <a:cubicBezTo>
                  <a:pt x="541" y="6"/>
                  <a:pt x="542" y="7"/>
                  <a:pt x="540" y="7"/>
                </a:cubicBezTo>
                <a:cubicBezTo>
                  <a:pt x="540" y="7"/>
                  <a:pt x="540" y="7"/>
                  <a:pt x="540" y="7"/>
                </a:cubicBezTo>
                <a:cubicBezTo>
                  <a:pt x="540" y="7"/>
                  <a:pt x="540" y="7"/>
                  <a:pt x="539" y="7"/>
                </a:cubicBezTo>
                <a:cubicBezTo>
                  <a:pt x="540" y="9"/>
                  <a:pt x="540" y="9"/>
                  <a:pt x="540" y="9"/>
                </a:cubicBezTo>
                <a:cubicBezTo>
                  <a:pt x="540" y="9"/>
                  <a:pt x="540" y="9"/>
                  <a:pt x="540" y="9"/>
                </a:cubicBezTo>
                <a:cubicBezTo>
                  <a:pt x="540" y="9"/>
                  <a:pt x="539" y="9"/>
                  <a:pt x="539" y="9"/>
                </a:cubicBezTo>
                <a:cubicBezTo>
                  <a:pt x="538" y="9"/>
                  <a:pt x="538" y="10"/>
                  <a:pt x="538" y="10"/>
                </a:cubicBezTo>
                <a:cubicBezTo>
                  <a:pt x="538" y="10"/>
                  <a:pt x="537" y="10"/>
                  <a:pt x="537" y="9"/>
                </a:cubicBezTo>
                <a:cubicBezTo>
                  <a:pt x="537" y="9"/>
                  <a:pt x="539" y="9"/>
                  <a:pt x="539" y="8"/>
                </a:cubicBezTo>
                <a:cubicBezTo>
                  <a:pt x="539" y="8"/>
                  <a:pt x="538" y="7"/>
                  <a:pt x="538" y="7"/>
                </a:cubicBezTo>
                <a:cubicBezTo>
                  <a:pt x="537" y="7"/>
                  <a:pt x="537" y="8"/>
                  <a:pt x="536" y="8"/>
                </a:cubicBezTo>
                <a:cubicBezTo>
                  <a:pt x="536" y="9"/>
                  <a:pt x="535" y="9"/>
                  <a:pt x="535" y="9"/>
                </a:cubicBezTo>
                <a:cubicBezTo>
                  <a:pt x="535" y="9"/>
                  <a:pt x="535" y="9"/>
                  <a:pt x="535" y="9"/>
                </a:cubicBezTo>
                <a:cubicBezTo>
                  <a:pt x="536" y="9"/>
                  <a:pt x="536" y="9"/>
                  <a:pt x="536" y="9"/>
                </a:cubicBezTo>
                <a:cubicBezTo>
                  <a:pt x="536" y="11"/>
                  <a:pt x="535" y="15"/>
                  <a:pt x="532" y="16"/>
                </a:cubicBezTo>
                <a:cubicBezTo>
                  <a:pt x="530" y="13"/>
                  <a:pt x="530" y="13"/>
                  <a:pt x="530" y="13"/>
                </a:cubicBezTo>
                <a:cubicBezTo>
                  <a:pt x="529" y="14"/>
                  <a:pt x="532" y="15"/>
                  <a:pt x="530" y="15"/>
                </a:cubicBezTo>
                <a:cubicBezTo>
                  <a:pt x="527" y="11"/>
                  <a:pt x="529" y="10"/>
                  <a:pt x="528" y="5"/>
                </a:cubicBezTo>
                <a:cubicBezTo>
                  <a:pt x="527" y="6"/>
                  <a:pt x="527" y="6"/>
                  <a:pt x="527" y="6"/>
                </a:cubicBezTo>
                <a:cubicBezTo>
                  <a:pt x="526" y="4"/>
                  <a:pt x="526" y="4"/>
                  <a:pt x="526" y="4"/>
                </a:cubicBezTo>
                <a:cubicBezTo>
                  <a:pt x="526" y="5"/>
                  <a:pt x="526" y="7"/>
                  <a:pt x="524" y="8"/>
                </a:cubicBezTo>
                <a:cubicBezTo>
                  <a:pt x="523" y="6"/>
                  <a:pt x="523" y="6"/>
                  <a:pt x="523" y="6"/>
                </a:cubicBezTo>
                <a:cubicBezTo>
                  <a:pt x="520" y="7"/>
                  <a:pt x="520" y="7"/>
                  <a:pt x="520" y="7"/>
                </a:cubicBezTo>
                <a:cubicBezTo>
                  <a:pt x="522" y="9"/>
                  <a:pt x="519" y="10"/>
                  <a:pt x="519" y="11"/>
                </a:cubicBezTo>
                <a:cubicBezTo>
                  <a:pt x="519" y="11"/>
                  <a:pt x="519" y="11"/>
                  <a:pt x="519" y="11"/>
                </a:cubicBezTo>
                <a:cubicBezTo>
                  <a:pt x="519" y="11"/>
                  <a:pt x="519" y="11"/>
                  <a:pt x="519" y="11"/>
                </a:cubicBezTo>
                <a:cubicBezTo>
                  <a:pt x="518" y="12"/>
                  <a:pt x="518" y="12"/>
                  <a:pt x="518" y="12"/>
                </a:cubicBezTo>
                <a:cubicBezTo>
                  <a:pt x="518" y="12"/>
                  <a:pt x="518" y="12"/>
                  <a:pt x="518" y="12"/>
                </a:cubicBezTo>
                <a:cubicBezTo>
                  <a:pt x="516" y="15"/>
                  <a:pt x="516" y="15"/>
                  <a:pt x="516" y="15"/>
                </a:cubicBezTo>
                <a:cubicBezTo>
                  <a:pt x="514" y="15"/>
                  <a:pt x="514" y="15"/>
                  <a:pt x="514" y="15"/>
                </a:cubicBezTo>
                <a:cubicBezTo>
                  <a:pt x="513" y="13"/>
                  <a:pt x="514" y="10"/>
                  <a:pt x="514" y="9"/>
                </a:cubicBezTo>
                <a:cubicBezTo>
                  <a:pt x="510" y="7"/>
                  <a:pt x="510" y="7"/>
                  <a:pt x="510" y="7"/>
                </a:cubicBezTo>
                <a:cubicBezTo>
                  <a:pt x="510" y="11"/>
                  <a:pt x="510" y="11"/>
                  <a:pt x="510" y="11"/>
                </a:cubicBezTo>
                <a:cubicBezTo>
                  <a:pt x="510" y="11"/>
                  <a:pt x="510" y="11"/>
                  <a:pt x="510" y="11"/>
                </a:cubicBezTo>
                <a:cubicBezTo>
                  <a:pt x="509" y="11"/>
                  <a:pt x="509" y="11"/>
                  <a:pt x="508" y="11"/>
                </a:cubicBezTo>
                <a:cubicBezTo>
                  <a:pt x="508" y="11"/>
                  <a:pt x="507" y="11"/>
                  <a:pt x="506" y="11"/>
                </a:cubicBezTo>
                <a:cubicBezTo>
                  <a:pt x="505" y="11"/>
                  <a:pt x="505" y="11"/>
                  <a:pt x="504" y="11"/>
                </a:cubicBezTo>
                <a:cubicBezTo>
                  <a:pt x="504" y="10"/>
                  <a:pt x="504" y="10"/>
                  <a:pt x="504" y="10"/>
                </a:cubicBezTo>
                <a:cubicBezTo>
                  <a:pt x="503" y="10"/>
                  <a:pt x="503" y="10"/>
                  <a:pt x="503" y="10"/>
                </a:cubicBezTo>
                <a:cubicBezTo>
                  <a:pt x="502" y="8"/>
                  <a:pt x="502" y="8"/>
                  <a:pt x="502" y="8"/>
                </a:cubicBezTo>
                <a:cubicBezTo>
                  <a:pt x="501" y="9"/>
                  <a:pt x="501" y="9"/>
                  <a:pt x="501" y="9"/>
                </a:cubicBezTo>
                <a:cubicBezTo>
                  <a:pt x="500" y="7"/>
                  <a:pt x="497" y="7"/>
                  <a:pt x="497" y="5"/>
                </a:cubicBezTo>
                <a:cubicBezTo>
                  <a:pt x="495" y="5"/>
                  <a:pt x="495" y="5"/>
                  <a:pt x="495" y="5"/>
                </a:cubicBezTo>
                <a:cubicBezTo>
                  <a:pt x="497" y="5"/>
                  <a:pt x="497" y="5"/>
                  <a:pt x="497" y="5"/>
                </a:cubicBezTo>
                <a:cubicBezTo>
                  <a:pt x="497" y="7"/>
                  <a:pt x="497" y="7"/>
                  <a:pt x="497" y="7"/>
                </a:cubicBezTo>
                <a:cubicBezTo>
                  <a:pt x="495" y="8"/>
                  <a:pt x="495" y="8"/>
                  <a:pt x="495" y="8"/>
                </a:cubicBezTo>
                <a:cubicBezTo>
                  <a:pt x="497" y="10"/>
                  <a:pt x="494" y="11"/>
                  <a:pt x="494" y="13"/>
                </a:cubicBezTo>
                <a:cubicBezTo>
                  <a:pt x="493" y="12"/>
                  <a:pt x="493" y="12"/>
                  <a:pt x="492" y="12"/>
                </a:cubicBezTo>
                <a:cubicBezTo>
                  <a:pt x="491" y="12"/>
                  <a:pt x="491" y="14"/>
                  <a:pt x="490" y="15"/>
                </a:cubicBezTo>
                <a:cubicBezTo>
                  <a:pt x="487" y="14"/>
                  <a:pt x="488" y="11"/>
                  <a:pt x="487" y="11"/>
                </a:cubicBezTo>
                <a:cubicBezTo>
                  <a:pt x="486" y="11"/>
                  <a:pt x="486" y="11"/>
                  <a:pt x="486" y="11"/>
                </a:cubicBezTo>
                <a:cubicBezTo>
                  <a:pt x="485" y="11"/>
                  <a:pt x="487" y="13"/>
                  <a:pt x="486" y="14"/>
                </a:cubicBezTo>
                <a:cubicBezTo>
                  <a:pt x="485" y="14"/>
                  <a:pt x="485" y="14"/>
                  <a:pt x="485" y="14"/>
                </a:cubicBezTo>
                <a:cubicBezTo>
                  <a:pt x="487" y="17"/>
                  <a:pt x="487" y="17"/>
                  <a:pt x="487" y="17"/>
                </a:cubicBezTo>
                <a:cubicBezTo>
                  <a:pt x="486" y="17"/>
                  <a:pt x="486" y="17"/>
                  <a:pt x="486" y="17"/>
                </a:cubicBezTo>
                <a:cubicBezTo>
                  <a:pt x="485" y="17"/>
                  <a:pt x="485" y="16"/>
                  <a:pt x="485" y="15"/>
                </a:cubicBezTo>
                <a:cubicBezTo>
                  <a:pt x="485" y="16"/>
                  <a:pt x="484" y="17"/>
                  <a:pt x="483" y="17"/>
                </a:cubicBezTo>
                <a:cubicBezTo>
                  <a:pt x="482" y="17"/>
                  <a:pt x="482" y="17"/>
                  <a:pt x="482" y="17"/>
                </a:cubicBezTo>
                <a:cubicBezTo>
                  <a:pt x="481" y="18"/>
                  <a:pt x="481" y="18"/>
                  <a:pt x="481" y="18"/>
                </a:cubicBezTo>
                <a:cubicBezTo>
                  <a:pt x="481" y="18"/>
                  <a:pt x="481" y="18"/>
                  <a:pt x="481" y="18"/>
                </a:cubicBezTo>
                <a:cubicBezTo>
                  <a:pt x="480" y="19"/>
                  <a:pt x="480" y="19"/>
                  <a:pt x="480" y="19"/>
                </a:cubicBezTo>
                <a:cubicBezTo>
                  <a:pt x="480" y="19"/>
                  <a:pt x="478" y="18"/>
                  <a:pt x="478" y="17"/>
                </a:cubicBezTo>
                <a:cubicBezTo>
                  <a:pt x="477" y="18"/>
                  <a:pt x="477" y="18"/>
                  <a:pt x="477" y="18"/>
                </a:cubicBezTo>
                <a:cubicBezTo>
                  <a:pt x="470" y="17"/>
                  <a:pt x="479" y="10"/>
                  <a:pt x="472" y="10"/>
                </a:cubicBezTo>
                <a:cubicBezTo>
                  <a:pt x="471" y="10"/>
                  <a:pt x="471" y="10"/>
                  <a:pt x="471" y="10"/>
                </a:cubicBezTo>
                <a:cubicBezTo>
                  <a:pt x="471" y="11"/>
                  <a:pt x="470" y="11"/>
                  <a:pt x="471" y="11"/>
                </a:cubicBezTo>
                <a:cubicBezTo>
                  <a:pt x="472" y="13"/>
                  <a:pt x="470" y="13"/>
                  <a:pt x="469" y="13"/>
                </a:cubicBezTo>
                <a:cubicBezTo>
                  <a:pt x="469" y="13"/>
                  <a:pt x="469" y="13"/>
                  <a:pt x="469" y="13"/>
                </a:cubicBezTo>
                <a:cubicBezTo>
                  <a:pt x="468" y="16"/>
                  <a:pt x="464" y="13"/>
                  <a:pt x="465" y="16"/>
                </a:cubicBezTo>
                <a:cubicBezTo>
                  <a:pt x="463" y="15"/>
                  <a:pt x="463" y="15"/>
                  <a:pt x="463" y="15"/>
                </a:cubicBezTo>
                <a:cubicBezTo>
                  <a:pt x="464" y="14"/>
                  <a:pt x="463" y="13"/>
                  <a:pt x="463" y="12"/>
                </a:cubicBezTo>
                <a:cubicBezTo>
                  <a:pt x="463" y="12"/>
                  <a:pt x="463" y="12"/>
                  <a:pt x="462" y="12"/>
                </a:cubicBezTo>
                <a:cubicBezTo>
                  <a:pt x="462" y="12"/>
                  <a:pt x="461" y="12"/>
                  <a:pt x="461" y="11"/>
                </a:cubicBezTo>
                <a:cubicBezTo>
                  <a:pt x="460" y="11"/>
                  <a:pt x="460" y="11"/>
                  <a:pt x="459" y="11"/>
                </a:cubicBezTo>
                <a:cubicBezTo>
                  <a:pt x="459" y="11"/>
                  <a:pt x="459" y="11"/>
                  <a:pt x="459" y="11"/>
                </a:cubicBezTo>
                <a:cubicBezTo>
                  <a:pt x="459" y="13"/>
                  <a:pt x="453" y="14"/>
                  <a:pt x="455" y="16"/>
                </a:cubicBezTo>
                <a:cubicBezTo>
                  <a:pt x="450" y="15"/>
                  <a:pt x="450" y="15"/>
                  <a:pt x="450" y="15"/>
                </a:cubicBezTo>
                <a:cubicBezTo>
                  <a:pt x="448" y="14"/>
                  <a:pt x="447" y="12"/>
                  <a:pt x="449" y="10"/>
                </a:cubicBezTo>
                <a:cubicBezTo>
                  <a:pt x="446" y="8"/>
                  <a:pt x="449" y="2"/>
                  <a:pt x="446" y="2"/>
                </a:cubicBezTo>
                <a:cubicBezTo>
                  <a:pt x="446" y="2"/>
                  <a:pt x="446" y="2"/>
                  <a:pt x="446" y="2"/>
                </a:cubicBezTo>
                <a:cubicBezTo>
                  <a:pt x="444" y="5"/>
                  <a:pt x="443" y="7"/>
                  <a:pt x="441" y="10"/>
                </a:cubicBezTo>
                <a:cubicBezTo>
                  <a:pt x="444" y="10"/>
                  <a:pt x="440" y="13"/>
                  <a:pt x="442" y="14"/>
                </a:cubicBezTo>
                <a:cubicBezTo>
                  <a:pt x="442" y="14"/>
                  <a:pt x="441" y="14"/>
                  <a:pt x="441" y="14"/>
                </a:cubicBezTo>
                <a:cubicBezTo>
                  <a:pt x="441" y="14"/>
                  <a:pt x="441" y="14"/>
                  <a:pt x="440" y="13"/>
                </a:cubicBezTo>
                <a:cubicBezTo>
                  <a:pt x="437" y="14"/>
                  <a:pt x="437" y="14"/>
                  <a:pt x="437" y="14"/>
                </a:cubicBezTo>
                <a:cubicBezTo>
                  <a:pt x="438" y="15"/>
                  <a:pt x="438" y="15"/>
                  <a:pt x="438" y="15"/>
                </a:cubicBezTo>
                <a:cubicBezTo>
                  <a:pt x="437" y="15"/>
                  <a:pt x="437" y="15"/>
                  <a:pt x="436" y="15"/>
                </a:cubicBezTo>
                <a:cubicBezTo>
                  <a:pt x="432" y="15"/>
                  <a:pt x="438" y="9"/>
                  <a:pt x="437" y="8"/>
                </a:cubicBezTo>
                <a:cubicBezTo>
                  <a:pt x="436" y="6"/>
                  <a:pt x="434" y="5"/>
                  <a:pt x="433" y="5"/>
                </a:cubicBezTo>
                <a:cubicBezTo>
                  <a:pt x="432" y="5"/>
                  <a:pt x="432" y="5"/>
                  <a:pt x="431" y="6"/>
                </a:cubicBezTo>
                <a:cubicBezTo>
                  <a:pt x="431" y="6"/>
                  <a:pt x="431" y="6"/>
                  <a:pt x="431" y="7"/>
                </a:cubicBezTo>
                <a:cubicBezTo>
                  <a:pt x="431" y="7"/>
                  <a:pt x="431" y="8"/>
                  <a:pt x="430" y="8"/>
                </a:cubicBezTo>
                <a:cubicBezTo>
                  <a:pt x="430" y="8"/>
                  <a:pt x="430" y="8"/>
                  <a:pt x="430" y="8"/>
                </a:cubicBezTo>
                <a:cubicBezTo>
                  <a:pt x="430" y="8"/>
                  <a:pt x="430" y="8"/>
                  <a:pt x="429" y="8"/>
                </a:cubicBezTo>
                <a:cubicBezTo>
                  <a:pt x="429" y="8"/>
                  <a:pt x="429" y="8"/>
                  <a:pt x="429" y="7"/>
                </a:cubicBezTo>
                <a:cubicBezTo>
                  <a:pt x="427" y="8"/>
                  <a:pt x="429" y="8"/>
                  <a:pt x="428" y="10"/>
                </a:cubicBezTo>
                <a:cubicBezTo>
                  <a:pt x="424" y="8"/>
                  <a:pt x="424" y="8"/>
                  <a:pt x="424" y="8"/>
                </a:cubicBezTo>
                <a:cubicBezTo>
                  <a:pt x="426" y="7"/>
                  <a:pt x="426" y="7"/>
                  <a:pt x="426" y="7"/>
                </a:cubicBezTo>
                <a:cubicBezTo>
                  <a:pt x="425" y="6"/>
                  <a:pt x="422" y="5"/>
                  <a:pt x="423" y="2"/>
                </a:cubicBezTo>
                <a:cubicBezTo>
                  <a:pt x="423" y="2"/>
                  <a:pt x="422" y="2"/>
                  <a:pt x="422" y="2"/>
                </a:cubicBezTo>
                <a:cubicBezTo>
                  <a:pt x="421" y="2"/>
                  <a:pt x="419" y="2"/>
                  <a:pt x="419" y="0"/>
                </a:cubicBezTo>
              </a:path>
            </a:pathLst>
          </a:custGeom>
          <a:gradFill rotWithShape="1">
            <a:gsLst>
              <a:gs pos="0">
                <a:srgbClr val="656667"/>
              </a:gs>
              <a:gs pos="100000">
                <a:srgbClr val="262626"/>
              </a:gs>
            </a:gsLst>
            <a:path path="rect">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cxnSp>
        <p:nvCxnSpPr>
          <p:cNvPr id="16" name="直接连接符 324"/>
          <p:cNvCxnSpPr>
            <a:cxnSpLocks noChangeShapeType="1"/>
            <a:stCxn id="12" idx="41"/>
            <a:endCxn id="13" idx="21"/>
          </p:cNvCxnSpPr>
          <p:nvPr/>
        </p:nvCxnSpPr>
        <p:spPr bwMode="auto">
          <a:xfrm>
            <a:off x="3200400" y="2997200"/>
            <a:ext cx="1619250" cy="1646238"/>
          </a:xfrm>
          <a:prstGeom prst="line">
            <a:avLst/>
          </a:prstGeom>
          <a:noFill/>
          <a:ln w="6350">
            <a:solidFill>
              <a:srgbClr val="7F7F7F"/>
            </a:solidFill>
            <a:bevel/>
          </a:ln>
          <a:extLst>
            <a:ext uri="{909E8E84-426E-40DD-AFC4-6F175D3DCCD1}">
              <a14:hiddenFill xmlns:a14="http://schemas.microsoft.com/office/drawing/2010/main">
                <a:noFill/>
              </a14:hiddenFill>
            </a:ext>
          </a:extLst>
        </p:spPr>
      </p:cxnSp>
      <p:cxnSp>
        <p:nvCxnSpPr>
          <p:cNvPr id="17" name="直接连接符 326"/>
          <p:cNvCxnSpPr>
            <a:cxnSpLocks noChangeShapeType="1"/>
            <a:stCxn id="13" idx="57"/>
            <a:endCxn id="14" idx="29"/>
          </p:cNvCxnSpPr>
          <p:nvPr/>
        </p:nvCxnSpPr>
        <p:spPr bwMode="auto">
          <a:xfrm flipV="1">
            <a:off x="5594350" y="3081338"/>
            <a:ext cx="1144588" cy="1525587"/>
          </a:xfrm>
          <a:prstGeom prst="line">
            <a:avLst/>
          </a:prstGeom>
          <a:noFill/>
          <a:ln w="6350">
            <a:solidFill>
              <a:srgbClr val="7F7F7F"/>
            </a:solidFill>
            <a:bevel/>
          </a:ln>
          <a:extLst>
            <a:ext uri="{909E8E84-426E-40DD-AFC4-6F175D3DCCD1}">
              <a14:hiddenFill xmlns:a14="http://schemas.microsoft.com/office/drawing/2010/main">
                <a:noFill/>
              </a14:hiddenFill>
            </a:ext>
          </a:extLst>
        </p:spPr>
      </p:cxnSp>
      <p:cxnSp>
        <p:nvCxnSpPr>
          <p:cNvPr id="18" name="直接连接符 328"/>
          <p:cNvCxnSpPr>
            <a:cxnSpLocks noChangeShapeType="1"/>
            <a:stCxn id="14" idx="40"/>
            <a:endCxn id="15" idx="19"/>
          </p:cNvCxnSpPr>
          <p:nvPr/>
        </p:nvCxnSpPr>
        <p:spPr bwMode="auto">
          <a:xfrm>
            <a:off x="7307263" y="2889250"/>
            <a:ext cx="1473200" cy="1120775"/>
          </a:xfrm>
          <a:prstGeom prst="line">
            <a:avLst/>
          </a:prstGeom>
          <a:noFill/>
          <a:ln w="6350">
            <a:solidFill>
              <a:srgbClr val="7F7F7F"/>
            </a:solidFill>
            <a:bevel/>
          </a:ln>
          <a:extLst>
            <a:ext uri="{909E8E84-426E-40DD-AFC4-6F175D3DCCD1}">
              <a14:hiddenFill xmlns:a14="http://schemas.microsoft.com/office/drawing/2010/main">
                <a:noFill/>
              </a14:hiddenFill>
            </a:ext>
          </a:extLst>
        </p:spPr>
      </p:cxnSp>
      <p:sp>
        <p:nvSpPr>
          <p:cNvPr id="27" name="文本框 26"/>
          <p:cNvSpPr txBox="1"/>
          <p:nvPr/>
        </p:nvSpPr>
        <p:spPr>
          <a:xfrm>
            <a:off x="2232572" y="2052113"/>
            <a:ext cx="1108568" cy="646331"/>
          </a:xfrm>
          <a:prstGeom prst="rect">
            <a:avLst/>
          </a:prstGeom>
          <a:noFill/>
        </p:spPr>
        <p:txBody>
          <a:bodyPr wrap="square" rtlCol="0">
            <a:spAutoFit/>
          </a:bodyPr>
          <a:lstStyle/>
          <a:p>
            <a:r>
              <a:rPr lang="zh-CN" altLang="en-US" sz="3600" dirty="0">
                <a:solidFill>
                  <a:schemeClr val="bg1"/>
                </a:solidFill>
                <a:latin typeface="禹卫书法行书简体" panose="02000603000000000000" pitchFamily="2" charset="-122"/>
                <a:ea typeface="禹卫书法行书简体" panose="02000603000000000000" pitchFamily="2" charset="-122"/>
              </a:rPr>
              <a:t>标题</a:t>
            </a:r>
            <a:endParaRPr lang="zh-CN" altLang="en-US" sz="3600" dirty="0">
              <a:solidFill>
                <a:schemeClr val="bg1"/>
              </a:solidFill>
              <a:latin typeface="禹卫书法行书简体" panose="02000603000000000000" pitchFamily="2" charset="-122"/>
              <a:ea typeface="禹卫书法行书简体" panose="02000603000000000000" pitchFamily="2" charset="-122"/>
            </a:endParaRPr>
          </a:p>
        </p:txBody>
      </p:sp>
      <p:sp>
        <p:nvSpPr>
          <p:cNvPr id="28" name="文本框 27"/>
          <p:cNvSpPr txBox="1"/>
          <p:nvPr/>
        </p:nvSpPr>
        <p:spPr>
          <a:xfrm>
            <a:off x="4666341" y="4725583"/>
            <a:ext cx="1108568" cy="584775"/>
          </a:xfrm>
          <a:prstGeom prst="rect">
            <a:avLst/>
          </a:prstGeom>
          <a:noFill/>
        </p:spPr>
        <p:txBody>
          <a:bodyPr wrap="square" rtlCol="0">
            <a:spAutoFit/>
          </a:bodyPr>
          <a:lstStyle/>
          <a:p>
            <a:r>
              <a:rPr lang="zh-CN" altLang="en-US" sz="3200" dirty="0">
                <a:solidFill>
                  <a:schemeClr val="bg1"/>
                </a:solidFill>
                <a:latin typeface="禹卫书法行书简体" panose="02000603000000000000" pitchFamily="2" charset="-122"/>
                <a:ea typeface="禹卫书法行书简体" panose="02000603000000000000" pitchFamily="2" charset="-122"/>
              </a:rPr>
              <a:t>标题</a:t>
            </a:r>
            <a:endParaRPr lang="zh-CN" altLang="en-US" sz="3200" dirty="0">
              <a:solidFill>
                <a:schemeClr val="bg1"/>
              </a:solidFill>
              <a:latin typeface="禹卫书法行书简体" panose="02000603000000000000" pitchFamily="2" charset="-122"/>
              <a:ea typeface="禹卫书法行书简体" panose="02000603000000000000" pitchFamily="2" charset="-122"/>
            </a:endParaRPr>
          </a:p>
        </p:txBody>
      </p:sp>
      <p:sp>
        <p:nvSpPr>
          <p:cNvPr id="29" name="文本框 28"/>
          <p:cNvSpPr txBox="1"/>
          <p:nvPr/>
        </p:nvSpPr>
        <p:spPr>
          <a:xfrm>
            <a:off x="6349889" y="2217079"/>
            <a:ext cx="1108568" cy="584775"/>
          </a:xfrm>
          <a:prstGeom prst="rect">
            <a:avLst/>
          </a:prstGeom>
          <a:noFill/>
        </p:spPr>
        <p:txBody>
          <a:bodyPr wrap="square" rtlCol="0">
            <a:spAutoFit/>
          </a:bodyPr>
          <a:lstStyle/>
          <a:p>
            <a:r>
              <a:rPr lang="zh-CN" altLang="en-US" sz="3200" dirty="0">
                <a:solidFill>
                  <a:schemeClr val="bg1"/>
                </a:solidFill>
                <a:latin typeface="禹卫书法行书简体" panose="02000603000000000000" pitchFamily="2" charset="-122"/>
                <a:ea typeface="禹卫书法行书简体" panose="02000603000000000000" pitchFamily="2" charset="-122"/>
              </a:rPr>
              <a:t>标题</a:t>
            </a:r>
            <a:endParaRPr lang="zh-CN" altLang="en-US" sz="3200" dirty="0">
              <a:solidFill>
                <a:schemeClr val="bg1"/>
              </a:solidFill>
              <a:latin typeface="禹卫书法行书简体" panose="02000603000000000000" pitchFamily="2" charset="-122"/>
              <a:ea typeface="禹卫书法行书简体" panose="02000603000000000000" pitchFamily="2" charset="-122"/>
            </a:endParaRPr>
          </a:p>
        </p:txBody>
      </p:sp>
      <p:sp>
        <p:nvSpPr>
          <p:cNvPr id="30" name="文本框 29"/>
          <p:cNvSpPr txBox="1"/>
          <p:nvPr/>
        </p:nvSpPr>
        <p:spPr>
          <a:xfrm>
            <a:off x="8774660" y="4097421"/>
            <a:ext cx="1108568" cy="646331"/>
          </a:xfrm>
          <a:prstGeom prst="rect">
            <a:avLst/>
          </a:prstGeom>
          <a:noFill/>
        </p:spPr>
        <p:txBody>
          <a:bodyPr wrap="square" rtlCol="0">
            <a:spAutoFit/>
          </a:bodyPr>
          <a:lstStyle/>
          <a:p>
            <a:r>
              <a:rPr lang="zh-CN" altLang="en-US" sz="3600" dirty="0">
                <a:solidFill>
                  <a:schemeClr val="bg1"/>
                </a:solidFill>
                <a:latin typeface="禹卫书法行书简体" panose="02000603000000000000" pitchFamily="2" charset="-122"/>
                <a:ea typeface="禹卫书法行书简体" panose="02000603000000000000" pitchFamily="2" charset="-122"/>
              </a:rPr>
              <a:t>标题</a:t>
            </a:r>
            <a:endParaRPr lang="zh-CN" altLang="en-US" sz="3600" dirty="0">
              <a:solidFill>
                <a:schemeClr val="bg1"/>
              </a:solidFill>
              <a:latin typeface="禹卫书法行书简体" panose="02000603000000000000" pitchFamily="2" charset="-122"/>
              <a:ea typeface="禹卫书法行书简体" panose="02000603000000000000" pitchFamily="2" charset="-122"/>
            </a:endParaRPr>
          </a:p>
        </p:txBody>
      </p:sp>
      <p:sp>
        <p:nvSpPr>
          <p:cNvPr id="31" name="文本框 30"/>
          <p:cNvSpPr txBox="1"/>
          <p:nvPr/>
        </p:nvSpPr>
        <p:spPr>
          <a:xfrm>
            <a:off x="1571852" y="3182411"/>
            <a:ext cx="2207871" cy="1015663"/>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2" name="文本框 31"/>
          <p:cNvSpPr txBox="1"/>
          <p:nvPr/>
        </p:nvSpPr>
        <p:spPr>
          <a:xfrm>
            <a:off x="4048295" y="5538443"/>
            <a:ext cx="2207871" cy="707886"/>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5" name="文本框 34"/>
          <p:cNvSpPr txBox="1"/>
          <p:nvPr/>
        </p:nvSpPr>
        <p:spPr>
          <a:xfrm>
            <a:off x="5751513" y="1296694"/>
            <a:ext cx="2207871" cy="707886"/>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6" name="文本框 35"/>
          <p:cNvSpPr txBox="1"/>
          <p:nvPr/>
        </p:nvSpPr>
        <p:spPr>
          <a:xfrm>
            <a:off x="8225008" y="5067468"/>
            <a:ext cx="2207871" cy="1015663"/>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p:cBhvr>
                                        <p:cTn id="9" dur="1250"/>
                                        <p:tgtEl>
                                          <p:spTgt spid="12"/>
                                        </p:tgtEl>
                                      </p:cBhvr>
                                    </p:animEffect>
                                  </p:childTnLst>
                                </p:cTn>
                              </p:par>
                              <p:par>
                                <p:cTn id="10" presetID="10" presetClass="entr" presetSubtype="0" fill="hold" nodeType="withEffect">
                                  <p:stCondLst>
                                    <p:cond delay="7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250" fill="hold"/>
                                        <p:tgtEl>
                                          <p:spTgt spid="13"/>
                                        </p:tgtEl>
                                        <p:attrNameLst>
                                          <p:attrName>ppt_w</p:attrName>
                                        </p:attrNameLst>
                                      </p:cBhvr>
                                      <p:tavLst>
                                        <p:tav tm="0">
                                          <p:val>
                                            <p:fltVal val="0"/>
                                          </p:val>
                                        </p:tav>
                                        <p:tav tm="100000">
                                          <p:val>
                                            <p:strVal val="#ppt_w"/>
                                          </p:val>
                                        </p:tav>
                                      </p:tavLst>
                                    </p:anim>
                                    <p:anim calcmode="lin" valueType="num">
                                      <p:cBhvr>
                                        <p:cTn id="13" dur="1250" fill="hold"/>
                                        <p:tgtEl>
                                          <p:spTgt spid="13"/>
                                        </p:tgtEl>
                                        <p:attrNameLst>
                                          <p:attrName>ppt_h</p:attrName>
                                        </p:attrNameLst>
                                      </p:cBhvr>
                                      <p:tavLst>
                                        <p:tav tm="0">
                                          <p:val>
                                            <p:fltVal val="0"/>
                                          </p:val>
                                        </p:tav>
                                        <p:tav tm="100000">
                                          <p:val>
                                            <p:strVal val="#ppt_h"/>
                                          </p:val>
                                        </p:tav>
                                      </p:tavLst>
                                    </p:anim>
                                    <p:animEffect>
                                      <p:cBhvr>
                                        <p:cTn id="14" dur="1250"/>
                                        <p:tgtEl>
                                          <p:spTgt spid="13"/>
                                        </p:tgtEl>
                                      </p:cBhvr>
                                    </p:animEffect>
                                  </p:childTnLst>
                                </p:cTn>
                              </p:par>
                              <p:par>
                                <p:cTn id="15" presetID="10" presetClass="entr" presetSubtype="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250" fill="hold"/>
                                        <p:tgtEl>
                                          <p:spTgt spid="14"/>
                                        </p:tgtEl>
                                        <p:attrNameLst>
                                          <p:attrName>ppt_w</p:attrName>
                                        </p:attrNameLst>
                                      </p:cBhvr>
                                      <p:tavLst>
                                        <p:tav tm="0">
                                          <p:val>
                                            <p:fltVal val="0"/>
                                          </p:val>
                                        </p:tav>
                                        <p:tav tm="100000">
                                          <p:val>
                                            <p:strVal val="#ppt_w"/>
                                          </p:val>
                                        </p:tav>
                                      </p:tavLst>
                                    </p:anim>
                                    <p:anim calcmode="lin" valueType="num">
                                      <p:cBhvr>
                                        <p:cTn id="18" dur="1250" fill="hold"/>
                                        <p:tgtEl>
                                          <p:spTgt spid="14"/>
                                        </p:tgtEl>
                                        <p:attrNameLst>
                                          <p:attrName>ppt_h</p:attrName>
                                        </p:attrNameLst>
                                      </p:cBhvr>
                                      <p:tavLst>
                                        <p:tav tm="0">
                                          <p:val>
                                            <p:fltVal val="0"/>
                                          </p:val>
                                        </p:tav>
                                        <p:tav tm="100000">
                                          <p:val>
                                            <p:strVal val="#ppt_h"/>
                                          </p:val>
                                        </p:tav>
                                      </p:tavLst>
                                    </p:anim>
                                    <p:animEffect>
                                      <p:cBhvr>
                                        <p:cTn id="19" dur="1250"/>
                                        <p:tgtEl>
                                          <p:spTgt spid="14"/>
                                        </p:tgtEl>
                                      </p:cBhvr>
                                    </p:animEffect>
                                  </p:childTnLst>
                                </p:cTn>
                              </p:par>
                              <p:par>
                                <p:cTn id="20" presetID="10" presetClass="entr" presetSubtype="0" fill="hold" nodeType="withEffect">
                                  <p:stCondLst>
                                    <p:cond delay="80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250" fill="hold"/>
                                        <p:tgtEl>
                                          <p:spTgt spid="15"/>
                                        </p:tgtEl>
                                        <p:attrNameLst>
                                          <p:attrName>ppt_w</p:attrName>
                                        </p:attrNameLst>
                                      </p:cBhvr>
                                      <p:tavLst>
                                        <p:tav tm="0">
                                          <p:val>
                                            <p:fltVal val="0"/>
                                          </p:val>
                                        </p:tav>
                                        <p:tav tm="100000">
                                          <p:val>
                                            <p:strVal val="#ppt_w"/>
                                          </p:val>
                                        </p:tav>
                                      </p:tavLst>
                                    </p:anim>
                                    <p:anim calcmode="lin" valueType="num">
                                      <p:cBhvr>
                                        <p:cTn id="23" dur="1250" fill="hold"/>
                                        <p:tgtEl>
                                          <p:spTgt spid="15"/>
                                        </p:tgtEl>
                                        <p:attrNameLst>
                                          <p:attrName>ppt_h</p:attrName>
                                        </p:attrNameLst>
                                      </p:cBhvr>
                                      <p:tavLst>
                                        <p:tav tm="0">
                                          <p:val>
                                            <p:fltVal val="0"/>
                                          </p:val>
                                        </p:tav>
                                        <p:tav tm="100000">
                                          <p:val>
                                            <p:strVal val="#ppt_h"/>
                                          </p:val>
                                        </p:tav>
                                      </p:tavLst>
                                    </p:anim>
                                    <p:animEffect>
                                      <p:cBhvr>
                                        <p:cTn id="24" dur="1250"/>
                                        <p:tgtEl>
                                          <p:spTgt spid="15"/>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p:cBhvr>
                                        <p:cTn id="28" dur="1250"/>
                                        <p:tgtEl>
                                          <p:spTgt spid="16"/>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p:cBhvr>
                                        <p:cTn id="32" dur="1250"/>
                                        <p:tgtEl>
                                          <p:spTgt spid="17"/>
                                        </p:tgtEl>
                                      </p:cBhvr>
                                    </p:animEffect>
                                  </p:childTnLst>
                                </p:cTn>
                              </p:par>
                            </p:childTnLst>
                          </p:cTn>
                        </p:par>
                        <p:par>
                          <p:cTn id="33" fill="hold">
                            <p:stCondLst>
                              <p:cond delay="4500"/>
                            </p:stCondLst>
                            <p:childTnLst>
                              <p:par>
                                <p:cTn id="34" presetID="22" presetClass="entr" presetSubtype="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p:cBhvr>
                                        <p:cTn id="36"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11" name="Freeform 294"/>
          <p:cNvSpPr>
            <a:spLocks noEditPoints="1" noChangeArrowheads="1"/>
          </p:cNvSpPr>
          <p:nvPr/>
        </p:nvSpPr>
        <p:spPr bwMode="auto">
          <a:xfrm>
            <a:off x="5472113" y="893763"/>
            <a:ext cx="2938462" cy="2855912"/>
          </a:xfrm>
          <a:custGeom>
            <a:avLst/>
            <a:gdLst>
              <a:gd name="T0" fmla="*/ 2720241 w 781"/>
              <a:gd name="T1" fmla="*/ 2855912 h 759"/>
              <a:gd name="T2" fmla="*/ 2720241 w 781"/>
              <a:gd name="T3" fmla="*/ 2855912 h 759"/>
              <a:gd name="T4" fmla="*/ 2720241 w 781"/>
              <a:gd name="T5" fmla="*/ 2855912 h 759"/>
              <a:gd name="T6" fmla="*/ 2938462 w 781"/>
              <a:gd name="T7" fmla="*/ 2664013 h 759"/>
              <a:gd name="T8" fmla="*/ 2938462 w 781"/>
              <a:gd name="T9" fmla="*/ 2664013 h 759"/>
              <a:gd name="T10" fmla="*/ 2938462 w 781"/>
              <a:gd name="T11" fmla="*/ 2664013 h 759"/>
              <a:gd name="T12" fmla="*/ 101586 w 781"/>
              <a:gd name="T13" fmla="*/ 2125943 h 759"/>
              <a:gd name="T14" fmla="*/ 105348 w 781"/>
              <a:gd name="T15" fmla="*/ 2125943 h 759"/>
              <a:gd name="T16" fmla="*/ 101586 w 781"/>
              <a:gd name="T17" fmla="*/ 2125943 h 759"/>
              <a:gd name="T18" fmla="*/ 0 w 781"/>
              <a:gd name="T19" fmla="*/ 1693228 h 759"/>
              <a:gd name="T20" fmla="*/ 3762 w 781"/>
              <a:gd name="T21" fmla="*/ 1696991 h 759"/>
              <a:gd name="T22" fmla="*/ 0 w 781"/>
              <a:gd name="T23" fmla="*/ 1693228 h 759"/>
              <a:gd name="T24" fmla="*/ 2558456 w 781"/>
              <a:gd name="T25" fmla="*/ 225764 h 759"/>
              <a:gd name="T26" fmla="*/ 2554694 w 781"/>
              <a:gd name="T27" fmla="*/ 225764 h 759"/>
              <a:gd name="T28" fmla="*/ 2558456 w 781"/>
              <a:gd name="T29" fmla="*/ 225764 h 759"/>
              <a:gd name="T30" fmla="*/ 2163401 w 781"/>
              <a:gd name="T31" fmla="*/ 0 h 759"/>
              <a:gd name="T32" fmla="*/ 2163401 w 781"/>
              <a:gd name="T33" fmla="*/ 7525 h 759"/>
              <a:gd name="T34" fmla="*/ 2163401 w 781"/>
              <a:gd name="T35" fmla="*/ 0 h 7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81"/>
              <a:gd name="T55" fmla="*/ 0 h 759"/>
              <a:gd name="T56" fmla="*/ 781 w 781"/>
              <a:gd name="T57" fmla="*/ 759 h 7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81" h="759">
                <a:moveTo>
                  <a:pt x="723" y="759"/>
                </a:moveTo>
                <a:cubicBezTo>
                  <a:pt x="723" y="759"/>
                  <a:pt x="723" y="759"/>
                  <a:pt x="723" y="759"/>
                </a:cubicBezTo>
                <a:cubicBezTo>
                  <a:pt x="723" y="759"/>
                  <a:pt x="723" y="759"/>
                  <a:pt x="723" y="759"/>
                </a:cubicBezTo>
                <a:moveTo>
                  <a:pt x="781" y="708"/>
                </a:moveTo>
                <a:cubicBezTo>
                  <a:pt x="781" y="708"/>
                  <a:pt x="781" y="708"/>
                  <a:pt x="781" y="708"/>
                </a:cubicBezTo>
                <a:cubicBezTo>
                  <a:pt x="781" y="708"/>
                  <a:pt x="781" y="708"/>
                  <a:pt x="781" y="708"/>
                </a:cubicBezTo>
                <a:moveTo>
                  <a:pt x="27" y="565"/>
                </a:moveTo>
                <a:cubicBezTo>
                  <a:pt x="28" y="565"/>
                  <a:pt x="28" y="565"/>
                  <a:pt x="28" y="565"/>
                </a:cubicBezTo>
                <a:cubicBezTo>
                  <a:pt x="27" y="565"/>
                  <a:pt x="27" y="565"/>
                  <a:pt x="27" y="565"/>
                </a:cubicBezTo>
                <a:moveTo>
                  <a:pt x="0" y="450"/>
                </a:moveTo>
                <a:cubicBezTo>
                  <a:pt x="1" y="451"/>
                  <a:pt x="1" y="451"/>
                  <a:pt x="1" y="451"/>
                </a:cubicBezTo>
                <a:cubicBezTo>
                  <a:pt x="1" y="451"/>
                  <a:pt x="1" y="451"/>
                  <a:pt x="0" y="450"/>
                </a:cubicBezTo>
                <a:moveTo>
                  <a:pt x="680" y="60"/>
                </a:moveTo>
                <a:cubicBezTo>
                  <a:pt x="680" y="60"/>
                  <a:pt x="680" y="60"/>
                  <a:pt x="679" y="60"/>
                </a:cubicBezTo>
                <a:cubicBezTo>
                  <a:pt x="680" y="60"/>
                  <a:pt x="680" y="60"/>
                  <a:pt x="680" y="60"/>
                </a:cubicBezTo>
                <a:moveTo>
                  <a:pt x="575" y="0"/>
                </a:moveTo>
                <a:cubicBezTo>
                  <a:pt x="575" y="1"/>
                  <a:pt x="575" y="2"/>
                  <a:pt x="575" y="2"/>
                </a:cubicBezTo>
                <a:cubicBezTo>
                  <a:pt x="575" y="2"/>
                  <a:pt x="575" y="1"/>
                  <a:pt x="575" y="0"/>
                </a:cubicBezTo>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pic>
        <p:nvPicPr>
          <p:cNvPr id="20" name="图片 19"/>
          <p:cNvPicPr>
            <a:picLocks noChangeAspect="1"/>
          </p:cNvPicPr>
          <p:nvPr/>
        </p:nvPicPr>
        <p:blipFill rotWithShape="1">
          <a:blip r:embed="rId4">
            <a:extLst>
              <a:ext uri="{28A0092B-C50C-407E-A947-70E740481C1C}">
                <a14:useLocalDpi xmlns:a14="http://schemas.microsoft.com/office/drawing/2010/main" val="0"/>
              </a:ext>
            </a:extLst>
          </a:blip>
          <a:srcRect l="8642" t="27408"/>
          <a:stretch>
            <a:fillRect/>
          </a:stretch>
        </p:blipFill>
        <p:spPr>
          <a:xfrm>
            <a:off x="8931469" y="2540000"/>
            <a:ext cx="3260531" cy="4318000"/>
          </a:xfrm>
          <a:prstGeom prst="rect">
            <a:avLst/>
          </a:prstGeom>
        </p:spPr>
      </p:pic>
      <p:graphicFrame>
        <p:nvGraphicFramePr>
          <p:cNvPr id="21" name="图表 20"/>
          <p:cNvGraphicFramePr/>
          <p:nvPr/>
        </p:nvGraphicFramePr>
        <p:xfrm>
          <a:off x="1060675" y="1812533"/>
          <a:ext cx="6197375" cy="4113478"/>
        </p:xfrm>
        <a:graphic>
          <a:graphicData uri="http://schemas.openxmlformats.org/drawingml/2006/chart">
            <c:chart xmlns:c="http://schemas.openxmlformats.org/drawingml/2006/chart" xmlns:r="http://schemas.openxmlformats.org/officeDocument/2006/relationships" r:id="rId1"/>
          </a:graphicData>
        </a:graphic>
      </p:graphicFrame>
      <p:sp>
        <p:nvSpPr>
          <p:cNvPr id="22" name="文本框 21"/>
          <p:cNvSpPr txBox="1"/>
          <p:nvPr/>
        </p:nvSpPr>
        <p:spPr>
          <a:xfrm>
            <a:off x="7946449" y="2540000"/>
            <a:ext cx="1676058"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23" name="文本框 22"/>
          <p:cNvSpPr txBox="1"/>
          <p:nvPr/>
        </p:nvSpPr>
        <p:spPr>
          <a:xfrm>
            <a:off x="7935815" y="3063220"/>
            <a:ext cx="3139734" cy="2246769"/>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请在此处添加您的文本请在此处添加您的文本请在此处添加您的文本请在此处添加您的文本请在此处添加您的文本请在此处添加您的文本请在此处添加您的文本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cxnSp>
        <p:nvCxnSpPr>
          <p:cNvPr id="24" name="直接连接符 23"/>
          <p:cNvCxnSpPr/>
          <p:nvPr/>
        </p:nvCxnSpPr>
        <p:spPr>
          <a:xfrm>
            <a:off x="8082249" y="3063220"/>
            <a:ext cx="2571750"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11" name="Freeform 294"/>
          <p:cNvSpPr>
            <a:spLocks noEditPoints="1" noChangeArrowheads="1"/>
          </p:cNvSpPr>
          <p:nvPr/>
        </p:nvSpPr>
        <p:spPr bwMode="auto">
          <a:xfrm>
            <a:off x="5472113" y="893763"/>
            <a:ext cx="2938462" cy="2855912"/>
          </a:xfrm>
          <a:custGeom>
            <a:avLst/>
            <a:gdLst>
              <a:gd name="T0" fmla="*/ 2720241 w 781"/>
              <a:gd name="T1" fmla="*/ 2855912 h 759"/>
              <a:gd name="T2" fmla="*/ 2720241 w 781"/>
              <a:gd name="T3" fmla="*/ 2855912 h 759"/>
              <a:gd name="T4" fmla="*/ 2720241 w 781"/>
              <a:gd name="T5" fmla="*/ 2855912 h 759"/>
              <a:gd name="T6" fmla="*/ 2938462 w 781"/>
              <a:gd name="T7" fmla="*/ 2664013 h 759"/>
              <a:gd name="T8" fmla="*/ 2938462 w 781"/>
              <a:gd name="T9" fmla="*/ 2664013 h 759"/>
              <a:gd name="T10" fmla="*/ 2938462 w 781"/>
              <a:gd name="T11" fmla="*/ 2664013 h 759"/>
              <a:gd name="T12" fmla="*/ 101586 w 781"/>
              <a:gd name="T13" fmla="*/ 2125943 h 759"/>
              <a:gd name="T14" fmla="*/ 105348 w 781"/>
              <a:gd name="T15" fmla="*/ 2125943 h 759"/>
              <a:gd name="T16" fmla="*/ 101586 w 781"/>
              <a:gd name="T17" fmla="*/ 2125943 h 759"/>
              <a:gd name="T18" fmla="*/ 0 w 781"/>
              <a:gd name="T19" fmla="*/ 1693228 h 759"/>
              <a:gd name="T20" fmla="*/ 3762 w 781"/>
              <a:gd name="T21" fmla="*/ 1696991 h 759"/>
              <a:gd name="T22" fmla="*/ 0 w 781"/>
              <a:gd name="T23" fmla="*/ 1693228 h 759"/>
              <a:gd name="T24" fmla="*/ 2558456 w 781"/>
              <a:gd name="T25" fmla="*/ 225764 h 759"/>
              <a:gd name="T26" fmla="*/ 2554694 w 781"/>
              <a:gd name="T27" fmla="*/ 225764 h 759"/>
              <a:gd name="T28" fmla="*/ 2558456 w 781"/>
              <a:gd name="T29" fmla="*/ 225764 h 759"/>
              <a:gd name="T30" fmla="*/ 2163401 w 781"/>
              <a:gd name="T31" fmla="*/ 0 h 759"/>
              <a:gd name="T32" fmla="*/ 2163401 w 781"/>
              <a:gd name="T33" fmla="*/ 7525 h 759"/>
              <a:gd name="T34" fmla="*/ 2163401 w 781"/>
              <a:gd name="T35" fmla="*/ 0 h 7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81"/>
              <a:gd name="T55" fmla="*/ 0 h 759"/>
              <a:gd name="T56" fmla="*/ 781 w 781"/>
              <a:gd name="T57" fmla="*/ 759 h 7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81" h="759">
                <a:moveTo>
                  <a:pt x="723" y="759"/>
                </a:moveTo>
                <a:cubicBezTo>
                  <a:pt x="723" y="759"/>
                  <a:pt x="723" y="759"/>
                  <a:pt x="723" y="759"/>
                </a:cubicBezTo>
                <a:cubicBezTo>
                  <a:pt x="723" y="759"/>
                  <a:pt x="723" y="759"/>
                  <a:pt x="723" y="759"/>
                </a:cubicBezTo>
                <a:moveTo>
                  <a:pt x="781" y="708"/>
                </a:moveTo>
                <a:cubicBezTo>
                  <a:pt x="781" y="708"/>
                  <a:pt x="781" y="708"/>
                  <a:pt x="781" y="708"/>
                </a:cubicBezTo>
                <a:cubicBezTo>
                  <a:pt x="781" y="708"/>
                  <a:pt x="781" y="708"/>
                  <a:pt x="781" y="708"/>
                </a:cubicBezTo>
                <a:moveTo>
                  <a:pt x="27" y="565"/>
                </a:moveTo>
                <a:cubicBezTo>
                  <a:pt x="28" y="565"/>
                  <a:pt x="28" y="565"/>
                  <a:pt x="28" y="565"/>
                </a:cubicBezTo>
                <a:cubicBezTo>
                  <a:pt x="27" y="565"/>
                  <a:pt x="27" y="565"/>
                  <a:pt x="27" y="565"/>
                </a:cubicBezTo>
                <a:moveTo>
                  <a:pt x="0" y="450"/>
                </a:moveTo>
                <a:cubicBezTo>
                  <a:pt x="1" y="451"/>
                  <a:pt x="1" y="451"/>
                  <a:pt x="1" y="451"/>
                </a:cubicBezTo>
                <a:cubicBezTo>
                  <a:pt x="1" y="451"/>
                  <a:pt x="1" y="451"/>
                  <a:pt x="0" y="450"/>
                </a:cubicBezTo>
                <a:moveTo>
                  <a:pt x="680" y="60"/>
                </a:moveTo>
                <a:cubicBezTo>
                  <a:pt x="680" y="60"/>
                  <a:pt x="680" y="60"/>
                  <a:pt x="679" y="60"/>
                </a:cubicBezTo>
                <a:cubicBezTo>
                  <a:pt x="680" y="60"/>
                  <a:pt x="680" y="60"/>
                  <a:pt x="680" y="60"/>
                </a:cubicBezTo>
                <a:moveTo>
                  <a:pt x="575" y="0"/>
                </a:moveTo>
                <a:cubicBezTo>
                  <a:pt x="575" y="1"/>
                  <a:pt x="575" y="2"/>
                  <a:pt x="575" y="2"/>
                </a:cubicBezTo>
                <a:cubicBezTo>
                  <a:pt x="575" y="2"/>
                  <a:pt x="575" y="1"/>
                  <a:pt x="575" y="0"/>
                </a:cubicBezTo>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4017" y="1475146"/>
            <a:ext cx="4139883" cy="4139883"/>
          </a:xfrm>
          <a:prstGeom prst="rect">
            <a:avLst/>
          </a:prstGeom>
        </p:spPr>
      </p:pic>
      <p:sp>
        <p:nvSpPr>
          <p:cNvPr id="12" name="文本框 11"/>
          <p:cNvSpPr txBox="1"/>
          <p:nvPr/>
        </p:nvSpPr>
        <p:spPr>
          <a:xfrm>
            <a:off x="3988471" y="1620693"/>
            <a:ext cx="1355553" cy="646331"/>
          </a:xfrm>
          <a:prstGeom prst="rect">
            <a:avLst/>
          </a:prstGeom>
          <a:noFill/>
        </p:spPr>
        <p:txBody>
          <a:bodyPr wrap="square" rtlCol="0">
            <a:spAutoFit/>
          </a:bodyPr>
          <a:lstStyle/>
          <a:p>
            <a:r>
              <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rPr>
              <a:t>文本</a:t>
            </a:r>
            <a:endPar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endParaRPr>
          </a:p>
        </p:txBody>
      </p:sp>
      <p:sp>
        <p:nvSpPr>
          <p:cNvPr id="13" name="文本框 12"/>
          <p:cNvSpPr txBox="1"/>
          <p:nvPr/>
        </p:nvSpPr>
        <p:spPr>
          <a:xfrm>
            <a:off x="2002240" y="2267024"/>
            <a:ext cx="3048000" cy="707886"/>
          </a:xfrm>
          <a:prstGeom prst="rect">
            <a:avLst/>
          </a:prstGeom>
          <a:noFill/>
        </p:spPr>
        <p:txBody>
          <a:bodyPr wrap="square" rtlCol="0">
            <a:spAutoFit/>
          </a:bodyPr>
          <a:lstStyle/>
          <a:p>
            <a:pPr algn="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14" name="文本框 13"/>
          <p:cNvSpPr txBox="1"/>
          <p:nvPr/>
        </p:nvSpPr>
        <p:spPr>
          <a:xfrm>
            <a:off x="3039873" y="2989579"/>
            <a:ext cx="1355553" cy="646331"/>
          </a:xfrm>
          <a:prstGeom prst="rect">
            <a:avLst/>
          </a:prstGeom>
          <a:noFill/>
        </p:spPr>
        <p:txBody>
          <a:bodyPr wrap="square" rtlCol="0">
            <a:spAutoFit/>
          </a:bodyPr>
          <a:lstStyle/>
          <a:p>
            <a:r>
              <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rPr>
              <a:t>文本</a:t>
            </a:r>
            <a:endPar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endParaRPr>
          </a:p>
        </p:txBody>
      </p:sp>
      <p:sp>
        <p:nvSpPr>
          <p:cNvPr id="15" name="文本框 14"/>
          <p:cNvSpPr txBox="1"/>
          <p:nvPr/>
        </p:nvSpPr>
        <p:spPr>
          <a:xfrm>
            <a:off x="1053642" y="3635910"/>
            <a:ext cx="3048000" cy="707886"/>
          </a:xfrm>
          <a:prstGeom prst="rect">
            <a:avLst/>
          </a:prstGeom>
          <a:noFill/>
        </p:spPr>
        <p:txBody>
          <a:bodyPr wrap="square" rtlCol="0">
            <a:spAutoFit/>
          </a:bodyPr>
          <a:lstStyle/>
          <a:p>
            <a:pPr algn="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16" name="文本框 15"/>
          <p:cNvSpPr txBox="1"/>
          <p:nvPr/>
        </p:nvSpPr>
        <p:spPr>
          <a:xfrm>
            <a:off x="3911072" y="4457692"/>
            <a:ext cx="1355553" cy="646331"/>
          </a:xfrm>
          <a:prstGeom prst="rect">
            <a:avLst/>
          </a:prstGeom>
          <a:noFill/>
        </p:spPr>
        <p:txBody>
          <a:bodyPr wrap="square" rtlCol="0">
            <a:spAutoFit/>
          </a:bodyPr>
          <a:lstStyle/>
          <a:p>
            <a:r>
              <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rPr>
              <a:t>文本</a:t>
            </a:r>
            <a:endPar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endParaRPr>
          </a:p>
        </p:txBody>
      </p:sp>
      <p:sp>
        <p:nvSpPr>
          <p:cNvPr id="17" name="文本框 16"/>
          <p:cNvSpPr txBox="1"/>
          <p:nvPr/>
        </p:nvSpPr>
        <p:spPr>
          <a:xfrm>
            <a:off x="1924841" y="5104023"/>
            <a:ext cx="3048000" cy="707886"/>
          </a:xfrm>
          <a:prstGeom prst="rect">
            <a:avLst/>
          </a:prstGeom>
          <a:noFill/>
        </p:spPr>
        <p:txBody>
          <a:bodyPr wrap="square" rtlCol="0">
            <a:spAutoFit/>
          </a:bodyPr>
          <a:lstStyle/>
          <a:p>
            <a:pPr algn="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18" name="文本框 17"/>
          <p:cNvSpPr txBox="1"/>
          <p:nvPr/>
        </p:nvSpPr>
        <p:spPr>
          <a:xfrm>
            <a:off x="8284981" y="2267024"/>
            <a:ext cx="1355553" cy="646331"/>
          </a:xfrm>
          <a:prstGeom prst="rect">
            <a:avLst/>
          </a:prstGeom>
          <a:noFill/>
        </p:spPr>
        <p:txBody>
          <a:bodyPr wrap="square" rtlCol="0">
            <a:spAutoFit/>
          </a:bodyPr>
          <a:lstStyle/>
          <a:p>
            <a:r>
              <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rPr>
              <a:t>文本</a:t>
            </a:r>
            <a:endPar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endParaRPr>
          </a:p>
        </p:txBody>
      </p:sp>
      <p:sp>
        <p:nvSpPr>
          <p:cNvPr id="19" name="文本框 18"/>
          <p:cNvSpPr txBox="1"/>
          <p:nvPr/>
        </p:nvSpPr>
        <p:spPr>
          <a:xfrm>
            <a:off x="8284981" y="2854956"/>
            <a:ext cx="3048000" cy="707886"/>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25" name="文本框 24"/>
          <p:cNvSpPr txBox="1"/>
          <p:nvPr/>
        </p:nvSpPr>
        <p:spPr>
          <a:xfrm>
            <a:off x="7869700" y="4324416"/>
            <a:ext cx="1355553" cy="646331"/>
          </a:xfrm>
          <a:prstGeom prst="rect">
            <a:avLst/>
          </a:prstGeom>
          <a:noFill/>
        </p:spPr>
        <p:txBody>
          <a:bodyPr wrap="square" rtlCol="0">
            <a:spAutoFit/>
          </a:bodyPr>
          <a:lstStyle/>
          <a:p>
            <a:r>
              <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rPr>
              <a:t>文本</a:t>
            </a:r>
            <a:endPar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endParaRPr>
          </a:p>
        </p:txBody>
      </p:sp>
      <p:sp>
        <p:nvSpPr>
          <p:cNvPr id="26" name="文本框 25"/>
          <p:cNvSpPr txBox="1"/>
          <p:nvPr/>
        </p:nvSpPr>
        <p:spPr>
          <a:xfrm>
            <a:off x="7869700" y="4912348"/>
            <a:ext cx="3048000" cy="707886"/>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11" name="Freeform 294"/>
          <p:cNvSpPr>
            <a:spLocks noEditPoints="1" noChangeArrowheads="1"/>
          </p:cNvSpPr>
          <p:nvPr/>
        </p:nvSpPr>
        <p:spPr bwMode="auto">
          <a:xfrm>
            <a:off x="5472113" y="893763"/>
            <a:ext cx="2938462" cy="2855912"/>
          </a:xfrm>
          <a:custGeom>
            <a:avLst/>
            <a:gdLst>
              <a:gd name="T0" fmla="*/ 2720241 w 781"/>
              <a:gd name="T1" fmla="*/ 2855912 h 759"/>
              <a:gd name="T2" fmla="*/ 2720241 w 781"/>
              <a:gd name="T3" fmla="*/ 2855912 h 759"/>
              <a:gd name="T4" fmla="*/ 2720241 w 781"/>
              <a:gd name="T5" fmla="*/ 2855912 h 759"/>
              <a:gd name="T6" fmla="*/ 2938462 w 781"/>
              <a:gd name="T7" fmla="*/ 2664013 h 759"/>
              <a:gd name="T8" fmla="*/ 2938462 w 781"/>
              <a:gd name="T9" fmla="*/ 2664013 h 759"/>
              <a:gd name="T10" fmla="*/ 2938462 w 781"/>
              <a:gd name="T11" fmla="*/ 2664013 h 759"/>
              <a:gd name="T12" fmla="*/ 101586 w 781"/>
              <a:gd name="T13" fmla="*/ 2125943 h 759"/>
              <a:gd name="T14" fmla="*/ 105348 w 781"/>
              <a:gd name="T15" fmla="*/ 2125943 h 759"/>
              <a:gd name="T16" fmla="*/ 101586 w 781"/>
              <a:gd name="T17" fmla="*/ 2125943 h 759"/>
              <a:gd name="T18" fmla="*/ 0 w 781"/>
              <a:gd name="T19" fmla="*/ 1693228 h 759"/>
              <a:gd name="T20" fmla="*/ 3762 w 781"/>
              <a:gd name="T21" fmla="*/ 1696991 h 759"/>
              <a:gd name="T22" fmla="*/ 0 w 781"/>
              <a:gd name="T23" fmla="*/ 1693228 h 759"/>
              <a:gd name="T24" fmla="*/ 2558456 w 781"/>
              <a:gd name="T25" fmla="*/ 225764 h 759"/>
              <a:gd name="T26" fmla="*/ 2554694 w 781"/>
              <a:gd name="T27" fmla="*/ 225764 h 759"/>
              <a:gd name="T28" fmla="*/ 2558456 w 781"/>
              <a:gd name="T29" fmla="*/ 225764 h 759"/>
              <a:gd name="T30" fmla="*/ 2163401 w 781"/>
              <a:gd name="T31" fmla="*/ 0 h 759"/>
              <a:gd name="T32" fmla="*/ 2163401 w 781"/>
              <a:gd name="T33" fmla="*/ 7525 h 759"/>
              <a:gd name="T34" fmla="*/ 2163401 w 781"/>
              <a:gd name="T35" fmla="*/ 0 h 7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81"/>
              <a:gd name="T55" fmla="*/ 0 h 759"/>
              <a:gd name="T56" fmla="*/ 781 w 781"/>
              <a:gd name="T57" fmla="*/ 759 h 7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81" h="759">
                <a:moveTo>
                  <a:pt x="723" y="759"/>
                </a:moveTo>
                <a:cubicBezTo>
                  <a:pt x="723" y="759"/>
                  <a:pt x="723" y="759"/>
                  <a:pt x="723" y="759"/>
                </a:cubicBezTo>
                <a:cubicBezTo>
                  <a:pt x="723" y="759"/>
                  <a:pt x="723" y="759"/>
                  <a:pt x="723" y="759"/>
                </a:cubicBezTo>
                <a:moveTo>
                  <a:pt x="781" y="708"/>
                </a:moveTo>
                <a:cubicBezTo>
                  <a:pt x="781" y="708"/>
                  <a:pt x="781" y="708"/>
                  <a:pt x="781" y="708"/>
                </a:cubicBezTo>
                <a:cubicBezTo>
                  <a:pt x="781" y="708"/>
                  <a:pt x="781" y="708"/>
                  <a:pt x="781" y="708"/>
                </a:cubicBezTo>
                <a:moveTo>
                  <a:pt x="27" y="565"/>
                </a:moveTo>
                <a:cubicBezTo>
                  <a:pt x="28" y="565"/>
                  <a:pt x="28" y="565"/>
                  <a:pt x="28" y="565"/>
                </a:cubicBezTo>
                <a:cubicBezTo>
                  <a:pt x="27" y="565"/>
                  <a:pt x="27" y="565"/>
                  <a:pt x="27" y="565"/>
                </a:cubicBezTo>
                <a:moveTo>
                  <a:pt x="0" y="450"/>
                </a:moveTo>
                <a:cubicBezTo>
                  <a:pt x="1" y="451"/>
                  <a:pt x="1" y="451"/>
                  <a:pt x="1" y="451"/>
                </a:cubicBezTo>
                <a:cubicBezTo>
                  <a:pt x="1" y="451"/>
                  <a:pt x="1" y="451"/>
                  <a:pt x="0" y="450"/>
                </a:cubicBezTo>
                <a:moveTo>
                  <a:pt x="680" y="60"/>
                </a:moveTo>
                <a:cubicBezTo>
                  <a:pt x="680" y="60"/>
                  <a:pt x="680" y="60"/>
                  <a:pt x="679" y="60"/>
                </a:cubicBezTo>
                <a:cubicBezTo>
                  <a:pt x="680" y="60"/>
                  <a:pt x="680" y="60"/>
                  <a:pt x="680" y="60"/>
                </a:cubicBezTo>
                <a:moveTo>
                  <a:pt x="575" y="0"/>
                </a:moveTo>
                <a:cubicBezTo>
                  <a:pt x="575" y="1"/>
                  <a:pt x="575" y="2"/>
                  <a:pt x="575" y="2"/>
                </a:cubicBezTo>
                <a:cubicBezTo>
                  <a:pt x="575" y="2"/>
                  <a:pt x="575" y="1"/>
                  <a:pt x="575" y="0"/>
                </a:cubicBezTo>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pic>
        <p:nvPicPr>
          <p:cNvPr id="20" name="图片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0675" y="0"/>
            <a:ext cx="5521325"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1294228" y="3527792"/>
            <a:ext cx="5134707" cy="2231292"/>
          </a:xfrm>
          <a:prstGeom prst="rect">
            <a:avLst/>
          </a:prstGeom>
          <a:noFill/>
          <a:ln w="222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439660" y="3612200"/>
            <a:ext cx="2288782" cy="646331"/>
          </a:xfrm>
          <a:prstGeom prst="rect">
            <a:avLst/>
          </a:prstGeom>
          <a:noFill/>
        </p:spPr>
        <p:txBody>
          <a:bodyPr wrap="square" rtlCol="0">
            <a:spAutoFit/>
          </a:bodyPr>
          <a:lstStyle/>
          <a:p>
            <a:r>
              <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rPr>
              <a:t>总体概述</a:t>
            </a:r>
            <a:endParaRPr lang="zh-CN" altLang="en-US" sz="3600" dirty="0">
              <a:solidFill>
                <a:schemeClr val="tx1">
                  <a:lumMod val="95000"/>
                  <a:lumOff val="5000"/>
                </a:schemeClr>
              </a:solidFill>
              <a:latin typeface="禹卫书法行书简体" panose="02000603000000000000" pitchFamily="2" charset="-122"/>
              <a:ea typeface="禹卫书法行书简体" panose="02000603000000000000" pitchFamily="2" charset="-122"/>
            </a:endParaRPr>
          </a:p>
        </p:txBody>
      </p:sp>
      <p:sp>
        <p:nvSpPr>
          <p:cNvPr id="23" name="文本框 22"/>
          <p:cNvSpPr txBox="1"/>
          <p:nvPr/>
        </p:nvSpPr>
        <p:spPr>
          <a:xfrm>
            <a:off x="1496942" y="4267627"/>
            <a:ext cx="4819454" cy="1323439"/>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请在此处添加您的文本请在此处添加您的文本请在此处添加您的文本请在此处添加您的文本请在此处添加您的文本请在此处添加您的文本在此处添加您的文本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6734" y="1395035"/>
            <a:ext cx="5748854" cy="4216652"/>
          </a:xfrm>
          <a:prstGeom prst="rect">
            <a:avLst/>
          </a:prstGeom>
        </p:spPr>
      </p:pic>
      <p:sp>
        <p:nvSpPr>
          <p:cNvPr id="58" name="文本框 57"/>
          <p:cNvSpPr txBox="1"/>
          <p:nvPr/>
        </p:nvSpPr>
        <p:spPr>
          <a:xfrm>
            <a:off x="8839573" y="2367171"/>
            <a:ext cx="1480086" cy="2123658"/>
          </a:xfrm>
          <a:prstGeom prst="rect">
            <a:avLst/>
          </a:prstGeom>
          <a:noFill/>
        </p:spPr>
        <p:txBody>
          <a:bodyPr wrap="square" rtlCol="0">
            <a:spAutoFit/>
          </a:bodyPr>
          <a:lstStyle/>
          <a:p>
            <a:r>
              <a:rPr lang="zh-CN" altLang="en-US" sz="6600" dirty="0">
                <a:latin typeface="禹卫书法行书简体" panose="02000603000000000000" pitchFamily="2" charset="-122"/>
                <a:ea typeface="禹卫书法行书简体" panose="02000603000000000000" pitchFamily="2" charset="-122"/>
              </a:rPr>
              <a:t>目</a:t>
            </a:r>
            <a:r>
              <a:rPr lang="zh-CN" altLang="en-US" sz="6600" dirty="0">
                <a:solidFill>
                  <a:srgbClr val="C00000"/>
                </a:solidFill>
                <a:latin typeface="禹卫书法行书简体" panose="02000603000000000000" pitchFamily="2" charset="-122"/>
                <a:ea typeface="禹卫书法行书简体" panose="02000603000000000000" pitchFamily="2" charset="-122"/>
              </a:rPr>
              <a:t>录</a:t>
            </a:r>
            <a:endParaRPr lang="zh-CN" altLang="en-US" sz="6600" dirty="0">
              <a:solidFill>
                <a:srgbClr val="C00000"/>
              </a:solidFill>
              <a:latin typeface="禹卫书法行书简体" panose="02000603000000000000" pitchFamily="2" charset="-122"/>
              <a:ea typeface="禹卫书法行书简体" panose="02000603000000000000" pitchFamily="2" charset="-122"/>
            </a:endParaRPr>
          </a:p>
        </p:txBody>
      </p:sp>
      <p:pic>
        <p:nvPicPr>
          <p:cNvPr id="59" name="图片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5249" y="1379971"/>
            <a:ext cx="1243877" cy="989316"/>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4126" t="17658" r="1349" b="16129"/>
          <a:stretch>
            <a:fillRect/>
          </a:stretch>
        </p:blipFill>
        <p:spPr>
          <a:xfrm>
            <a:off x="400304" y="911397"/>
            <a:ext cx="1542362" cy="859316"/>
          </a:xfrm>
          <a:prstGeom prst="rect">
            <a:avLst/>
          </a:prstGeom>
        </p:spPr>
      </p:pic>
      <p:grpSp>
        <p:nvGrpSpPr>
          <p:cNvPr id="64" name="Group 4"/>
          <p:cNvGrpSpPr>
            <a:grpSpLocks noChangeAspect="1"/>
          </p:cNvGrpSpPr>
          <p:nvPr/>
        </p:nvGrpSpPr>
        <p:grpSpPr bwMode="auto">
          <a:xfrm>
            <a:off x="749221" y="1825372"/>
            <a:ext cx="965072" cy="750714"/>
            <a:chOff x="3086" y="1578"/>
            <a:chExt cx="1058" cy="823"/>
          </a:xfrm>
          <a:solidFill>
            <a:srgbClr val="C00000"/>
          </a:solidFill>
        </p:grpSpPr>
        <p:sp>
          <p:nvSpPr>
            <p:cNvPr id="65" name="Freeform 5"/>
            <p:cNvSpPr/>
            <p:nvPr/>
          </p:nvSpPr>
          <p:spPr bwMode="auto">
            <a:xfrm>
              <a:off x="4027" y="1578"/>
              <a:ext cx="37" cy="14"/>
            </a:xfrm>
            <a:custGeom>
              <a:avLst/>
              <a:gdLst>
                <a:gd name="T0" fmla="*/ 5 w 8"/>
                <a:gd name="T1" fmla="*/ 2 h 3"/>
                <a:gd name="T2" fmla="*/ 8 w 8"/>
                <a:gd name="T3" fmla="*/ 0 h 3"/>
                <a:gd name="T4" fmla="*/ 0 w 8"/>
                <a:gd name="T5" fmla="*/ 3 h 3"/>
                <a:gd name="T6" fmla="*/ 0 w 8"/>
                <a:gd name="T7" fmla="*/ 3 h 3"/>
                <a:gd name="T8" fmla="*/ 5 w 8"/>
                <a:gd name="T9" fmla="*/ 2 h 3"/>
              </a:gdLst>
              <a:ahLst/>
              <a:cxnLst>
                <a:cxn ang="0">
                  <a:pos x="T0" y="T1"/>
                </a:cxn>
                <a:cxn ang="0">
                  <a:pos x="T2" y="T3"/>
                </a:cxn>
                <a:cxn ang="0">
                  <a:pos x="T4" y="T5"/>
                </a:cxn>
                <a:cxn ang="0">
                  <a:pos x="T6" y="T7"/>
                </a:cxn>
                <a:cxn ang="0">
                  <a:pos x="T8" y="T9"/>
                </a:cxn>
              </a:cxnLst>
              <a:rect l="0" t="0" r="r" b="b"/>
              <a:pathLst>
                <a:path w="8" h="3">
                  <a:moveTo>
                    <a:pt x="5" y="2"/>
                  </a:moveTo>
                  <a:cubicBezTo>
                    <a:pt x="6" y="1"/>
                    <a:pt x="7" y="1"/>
                    <a:pt x="8" y="0"/>
                  </a:cubicBezTo>
                  <a:cubicBezTo>
                    <a:pt x="5" y="0"/>
                    <a:pt x="3" y="2"/>
                    <a:pt x="0" y="3"/>
                  </a:cubicBezTo>
                  <a:cubicBezTo>
                    <a:pt x="0" y="3"/>
                    <a:pt x="0" y="3"/>
                    <a:pt x="0" y="3"/>
                  </a:cubicBezTo>
                  <a:cubicBezTo>
                    <a:pt x="1" y="2"/>
                    <a:pt x="3" y="2"/>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
            <p:cNvSpPr/>
            <p:nvPr/>
          </p:nvSpPr>
          <p:spPr bwMode="auto">
            <a:xfrm>
              <a:off x="4064" y="15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
            <p:cNvSpPr/>
            <p:nvPr/>
          </p:nvSpPr>
          <p:spPr bwMode="auto">
            <a:xfrm>
              <a:off x="3975" y="20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8"/>
            <p:cNvSpPr/>
            <p:nvPr/>
          </p:nvSpPr>
          <p:spPr bwMode="auto">
            <a:xfrm>
              <a:off x="4008" y="1691"/>
              <a:ext cx="0" cy="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9"/>
            <p:cNvSpPr>
              <a:spLocks noEditPoints="1"/>
            </p:cNvSpPr>
            <p:nvPr/>
          </p:nvSpPr>
          <p:spPr bwMode="auto">
            <a:xfrm>
              <a:off x="3096" y="1583"/>
              <a:ext cx="1010" cy="818"/>
            </a:xfrm>
            <a:custGeom>
              <a:avLst/>
              <a:gdLst>
                <a:gd name="T0" fmla="*/ 201 w 216"/>
                <a:gd name="T1" fmla="*/ 37 h 174"/>
                <a:gd name="T2" fmla="*/ 190 w 216"/>
                <a:gd name="T3" fmla="*/ 34 h 174"/>
                <a:gd name="T4" fmla="*/ 170 w 216"/>
                <a:gd name="T5" fmla="*/ 31 h 174"/>
                <a:gd name="T6" fmla="*/ 171 w 216"/>
                <a:gd name="T7" fmla="*/ 25 h 174"/>
                <a:gd name="T8" fmla="*/ 199 w 216"/>
                <a:gd name="T9" fmla="*/ 17 h 174"/>
                <a:gd name="T10" fmla="*/ 191 w 216"/>
                <a:gd name="T11" fmla="*/ 12 h 174"/>
                <a:gd name="T12" fmla="*/ 203 w 216"/>
                <a:gd name="T13" fmla="*/ 2 h 174"/>
                <a:gd name="T14" fmla="*/ 140 w 216"/>
                <a:gd name="T15" fmla="*/ 15 h 174"/>
                <a:gd name="T16" fmla="*/ 110 w 216"/>
                <a:gd name="T17" fmla="*/ 23 h 174"/>
                <a:gd name="T18" fmla="*/ 96 w 216"/>
                <a:gd name="T19" fmla="*/ 30 h 174"/>
                <a:gd name="T20" fmla="*/ 111 w 216"/>
                <a:gd name="T21" fmla="*/ 21 h 174"/>
                <a:gd name="T22" fmla="*/ 80 w 216"/>
                <a:gd name="T23" fmla="*/ 34 h 174"/>
                <a:gd name="T24" fmla="*/ 62 w 216"/>
                <a:gd name="T25" fmla="*/ 43 h 174"/>
                <a:gd name="T26" fmla="*/ 43 w 216"/>
                <a:gd name="T27" fmla="*/ 62 h 174"/>
                <a:gd name="T28" fmla="*/ 14 w 216"/>
                <a:gd name="T29" fmla="*/ 81 h 174"/>
                <a:gd name="T30" fmla="*/ 14 w 216"/>
                <a:gd name="T31" fmla="*/ 110 h 174"/>
                <a:gd name="T32" fmla="*/ 19 w 216"/>
                <a:gd name="T33" fmla="*/ 120 h 174"/>
                <a:gd name="T34" fmla="*/ 2 w 216"/>
                <a:gd name="T35" fmla="*/ 116 h 174"/>
                <a:gd name="T36" fmla="*/ 25 w 216"/>
                <a:gd name="T37" fmla="*/ 130 h 174"/>
                <a:gd name="T38" fmla="*/ 17 w 216"/>
                <a:gd name="T39" fmla="*/ 146 h 174"/>
                <a:gd name="T40" fmla="*/ 45 w 216"/>
                <a:gd name="T41" fmla="*/ 148 h 174"/>
                <a:gd name="T42" fmla="*/ 97 w 216"/>
                <a:gd name="T43" fmla="*/ 174 h 174"/>
                <a:gd name="T44" fmla="*/ 142 w 216"/>
                <a:gd name="T45" fmla="*/ 150 h 174"/>
                <a:gd name="T46" fmla="*/ 157 w 216"/>
                <a:gd name="T47" fmla="*/ 139 h 174"/>
                <a:gd name="T48" fmla="*/ 174 w 216"/>
                <a:gd name="T49" fmla="*/ 127 h 174"/>
                <a:gd name="T50" fmla="*/ 169 w 216"/>
                <a:gd name="T51" fmla="*/ 120 h 174"/>
                <a:gd name="T52" fmla="*/ 189 w 216"/>
                <a:gd name="T53" fmla="*/ 110 h 174"/>
                <a:gd name="T54" fmla="*/ 186 w 216"/>
                <a:gd name="T55" fmla="*/ 96 h 174"/>
                <a:gd name="T56" fmla="*/ 196 w 216"/>
                <a:gd name="T57" fmla="*/ 86 h 174"/>
                <a:gd name="T58" fmla="*/ 194 w 216"/>
                <a:gd name="T59" fmla="*/ 77 h 174"/>
                <a:gd name="T60" fmla="*/ 199 w 216"/>
                <a:gd name="T61" fmla="*/ 67 h 174"/>
                <a:gd name="T62" fmla="*/ 195 w 216"/>
                <a:gd name="T63" fmla="*/ 65 h 174"/>
                <a:gd name="T64" fmla="*/ 199 w 216"/>
                <a:gd name="T65" fmla="*/ 52 h 174"/>
                <a:gd name="T66" fmla="*/ 202 w 216"/>
                <a:gd name="T67" fmla="*/ 47 h 174"/>
                <a:gd name="T68" fmla="*/ 176 w 216"/>
                <a:gd name="T69" fmla="*/ 9 h 174"/>
                <a:gd name="T70" fmla="*/ 139 w 216"/>
                <a:gd name="T71" fmla="*/ 18 h 174"/>
                <a:gd name="T72" fmla="*/ 176 w 216"/>
                <a:gd name="T73" fmla="*/ 12 h 174"/>
                <a:gd name="T74" fmla="*/ 163 w 216"/>
                <a:gd name="T75" fmla="*/ 17 h 174"/>
                <a:gd name="T76" fmla="*/ 115 w 216"/>
                <a:gd name="T77" fmla="*/ 26 h 174"/>
                <a:gd name="T78" fmla="*/ 106 w 216"/>
                <a:gd name="T79" fmla="*/ 29 h 174"/>
                <a:gd name="T80" fmla="*/ 70 w 216"/>
                <a:gd name="T81" fmla="*/ 58 h 174"/>
                <a:gd name="T82" fmla="*/ 150 w 216"/>
                <a:gd name="T83" fmla="*/ 22 h 174"/>
                <a:gd name="T84" fmla="*/ 95 w 216"/>
                <a:gd name="T85" fmla="*/ 43 h 174"/>
                <a:gd name="T86" fmla="*/ 64 w 216"/>
                <a:gd name="T87" fmla="*/ 64 h 174"/>
                <a:gd name="T88" fmla="*/ 59 w 216"/>
                <a:gd name="T89" fmla="*/ 51 h 174"/>
                <a:gd name="T90" fmla="*/ 122 w 216"/>
                <a:gd name="T91" fmla="*/ 55 h 174"/>
                <a:gd name="T92" fmla="*/ 119 w 216"/>
                <a:gd name="T93" fmla="*/ 46 h 174"/>
                <a:gd name="T94" fmla="*/ 80 w 216"/>
                <a:gd name="T95" fmla="*/ 66 h 174"/>
                <a:gd name="T96" fmla="*/ 59 w 216"/>
                <a:gd name="T97" fmla="*/ 79 h 174"/>
                <a:gd name="T98" fmla="*/ 65 w 216"/>
                <a:gd name="T99" fmla="*/ 70 h 174"/>
                <a:gd name="T100" fmla="*/ 153 w 216"/>
                <a:gd name="T101" fmla="*/ 130 h 174"/>
                <a:gd name="T102" fmla="*/ 149 w 216"/>
                <a:gd name="T103" fmla="*/ 32 h 174"/>
                <a:gd name="T104" fmla="*/ 95 w 216"/>
                <a:gd name="T105" fmla="*/ 47 h 174"/>
                <a:gd name="T106" fmla="*/ 167 w 216"/>
                <a:gd name="T107" fmla="*/ 25 h 174"/>
                <a:gd name="T108" fmla="*/ 175 w 216"/>
                <a:gd name="T109" fmla="*/ 33 h 174"/>
                <a:gd name="T110" fmla="*/ 192 w 216"/>
                <a:gd name="T111" fmla="*/ 54 h 174"/>
                <a:gd name="T112" fmla="*/ 192 w 216"/>
                <a:gd name="T113" fmla="*/ 54 h 174"/>
                <a:gd name="T114" fmla="*/ 188 w 216"/>
                <a:gd name="T115" fmla="*/ 40 h 174"/>
                <a:gd name="T116" fmla="*/ 201 w 216"/>
                <a:gd name="T117" fmla="*/ 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 h="174">
                  <a:moveTo>
                    <a:pt x="209" y="41"/>
                  </a:moveTo>
                  <a:cubicBezTo>
                    <a:pt x="209" y="41"/>
                    <a:pt x="210" y="40"/>
                    <a:pt x="211" y="40"/>
                  </a:cubicBezTo>
                  <a:cubicBezTo>
                    <a:pt x="210" y="40"/>
                    <a:pt x="210" y="40"/>
                    <a:pt x="210" y="40"/>
                  </a:cubicBezTo>
                  <a:cubicBezTo>
                    <a:pt x="210" y="39"/>
                    <a:pt x="212" y="39"/>
                    <a:pt x="211" y="39"/>
                  </a:cubicBezTo>
                  <a:cubicBezTo>
                    <a:pt x="211" y="39"/>
                    <a:pt x="211" y="39"/>
                    <a:pt x="211" y="39"/>
                  </a:cubicBezTo>
                  <a:cubicBezTo>
                    <a:pt x="211" y="38"/>
                    <a:pt x="211" y="38"/>
                    <a:pt x="211" y="38"/>
                  </a:cubicBezTo>
                  <a:cubicBezTo>
                    <a:pt x="211" y="38"/>
                    <a:pt x="211" y="38"/>
                    <a:pt x="211" y="38"/>
                  </a:cubicBezTo>
                  <a:cubicBezTo>
                    <a:pt x="213" y="38"/>
                    <a:pt x="215" y="37"/>
                    <a:pt x="215" y="35"/>
                  </a:cubicBezTo>
                  <a:cubicBezTo>
                    <a:pt x="214" y="35"/>
                    <a:pt x="213" y="35"/>
                    <a:pt x="213" y="36"/>
                  </a:cubicBezTo>
                  <a:cubicBezTo>
                    <a:pt x="212" y="34"/>
                    <a:pt x="210" y="36"/>
                    <a:pt x="209" y="35"/>
                  </a:cubicBezTo>
                  <a:cubicBezTo>
                    <a:pt x="207" y="35"/>
                    <a:pt x="204" y="37"/>
                    <a:pt x="202" y="37"/>
                  </a:cubicBezTo>
                  <a:cubicBezTo>
                    <a:pt x="202" y="36"/>
                    <a:pt x="201" y="38"/>
                    <a:pt x="201" y="37"/>
                  </a:cubicBezTo>
                  <a:cubicBezTo>
                    <a:pt x="200" y="37"/>
                    <a:pt x="200" y="37"/>
                    <a:pt x="199" y="37"/>
                  </a:cubicBezTo>
                  <a:cubicBezTo>
                    <a:pt x="197" y="37"/>
                    <a:pt x="196" y="39"/>
                    <a:pt x="194" y="39"/>
                  </a:cubicBezTo>
                  <a:cubicBezTo>
                    <a:pt x="194" y="38"/>
                    <a:pt x="194" y="38"/>
                    <a:pt x="194" y="38"/>
                  </a:cubicBezTo>
                  <a:cubicBezTo>
                    <a:pt x="193" y="39"/>
                    <a:pt x="193" y="39"/>
                    <a:pt x="193" y="39"/>
                  </a:cubicBezTo>
                  <a:cubicBezTo>
                    <a:pt x="193" y="36"/>
                    <a:pt x="196" y="37"/>
                    <a:pt x="197" y="36"/>
                  </a:cubicBezTo>
                  <a:cubicBezTo>
                    <a:pt x="196" y="36"/>
                    <a:pt x="196" y="36"/>
                    <a:pt x="196" y="36"/>
                  </a:cubicBezTo>
                  <a:cubicBezTo>
                    <a:pt x="196" y="36"/>
                    <a:pt x="196" y="37"/>
                    <a:pt x="195" y="37"/>
                  </a:cubicBezTo>
                  <a:cubicBezTo>
                    <a:pt x="195" y="36"/>
                    <a:pt x="195" y="36"/>
                    <a:pt x="195" y="36"/>
                  </a:cubicBezTo>
                  <a:cubicBezTo>
                    <a:pt x="193" y="36"/>
                    <a:pt x="191" y="36"/>
                    <a:pt x="190" y="36"/>
                  </a:cubicBezTo>
                  <a:cubicBezTo>
                    <a:pt x="189" y="35"/>
                    <a:pt x="191" y="36"/>
                    <a:pt x="191" y="35"/>
                  </a:cubicBezTo>
                  <a:cubicBezTo>
                    <a:pt x="190" y="34"/>
                    <a:pt x="190" y="36"/>
                    <a:pt x="189" y="35"/>
                  </a:cubicBezTo>
                  <a:cubicBezTo>
                    <a:pt x="189" y="34"/>
                    <a:pt x="190" y="34"/>
                    <a:pt x="190" y="34"/>
                  </a:cubicBezTo>
                  <a:cubicBezTo>
                    <a:pt x="189" y="34"/>
                    <a:pt x="189" y="34"/>
                    <a:pt x="189" y="34"/>
                  </a:cubicBezTo>
                  <a:cubicBezTo>
                    <a:pt x="189" y="35"/>
                    <a:pt x="189" y="35"/>
                    <a:pt x="189" y="35"/>
                  </a:cubicBezTo>
                  <a:cubicBezTo>
                    <a:pt x="189" y="35"/>
                    <a:pt x="188" y="35"/>
                    <a:pt x="188" y="35"/>
                  </a:cubicBezTo>
                  <a:cubicBezTo>
                    <a:pt x="188" y="35"/>
                    <a:pt x="188" y="34"/>
                    <a:pt x="188" y="34"/>
                  </a:cubicBezTo>
                  <a:cubicBezTo>
                    <a:pt x="186" y="34"/>
                    <a:pt x="187" y="32"/>
                    <a:pt x="185" y="32"/>
                  </a:cubicBezTo>
                  <a:cubicBezTo>
                    <a:pt x="185" y="29"/>
                    <a:pt x="188" y="30"/>
                    <a:pt x="189" y="28"/>
                  </a:cubicBezTo>
                  <a:cubicBezTo>
                    <a:pt x="190" y="28"/>
                    <a:pt x="189" y="27"/>
                    <a:pt x="190" y="27"/>
                  </a:cubicBezTo>
                  <a:cubicBezTo>
                    <a:pt x="191" y="25"/>
                    <a:pt x="194" y="25"/>
                    <a:pt x="195" y="24"/>
                  </a:cubicBezTo>
                  <a:cubicBezTo>
                    <a:pt x="193" y="24"/>
                    <a:pt x="191" y="25"/>
                    <a:pt x="190" y="26"/>
                  </a:cubicBezTo>
                  <a:cubicBezTo>
                    <a:pt x="188" y="26"/>
                    <a:pt x="187" y="28"/>
                    <a:pt x="186" y="27"/>
                  </a:cubicBezTo>
                  <a:cubicBezTo>
                    <a:pt x="182" y="28"/>
                    <a:pt x="179" y="29"/>
                    <a:pt x="175" y="29"/>
                  </a:cubicBezTo>
                  <a:cubicBezTo>
                    <a:pt x="174" y="31"/>
                    <a:pt x="171" y="28"/>
                    <a:pt x="170" y="31"/>
                  </a:cubicBezTo>
                  <a:cubicBezTo>
                    <a:pt x="169" y="30"/>
                    <a:pt x="169" y="28"/>
                    <a:pt x="169" y="27"/>
                  </a:cubicBezTo>
                  <a:cubicBezTo>
                    <a:pt x="169" y="27"/>
                    <a:pt x="169" y="27"/>
                    <a:pt x="169" y="27"/>
                  </a:cubicBezTo>
                  <a:cubicBezTo>
                    <a:pt x="170" y="27"/>
                    <a:pt x="170" y="28"/>
                    <a:pt x="171" y="27"/>
                  </a:cubicBezTo>
                  <a:cubicBezTo>
                    <a:pt x="171" y="27"/>
                    <a:pt x="171" y="27"/>
                    <a:pt x="171" y="27"/>
                  </a:cubicBezTo>
                  <a:cubicBezTo>
                    <a:pt x="173" y="26"/>
                    <a:pt x="173" y="26"/>
                    <a:pt x="173" y="26"/>
                  </a:cubicBezTo>
                  <a:cubicBezTo>
                    <a:pt x="173" y="26"/>
                    <a:pt x="173" y="26"/>
                    <a:pt x="173" y="26"/>
                  </a:cubicBezTo>
                  <a:cubicBezTo>
                    <a:pt x="174" y="26"/>
                    <a:pt x="174" y="26"/>
                    <a:pt x="174" y="26"/>
                  </a:cubicBezTo>
                  <a:cubicBezTo>
                    <a:pt x="175" y="25"/>
                    <a:pt x="175" y="25"/>
                    <a:pt x="176" y="25"/>
                  </a:cubicBezTo>
                  <a:cubicBezTo>
                    <a:pt x="176" y="25"/>
                    <a:pt x="177" y="25"/>
                    <a:pt x="177" y="24"/>
                  </a:cubicBezTo>
                  <a:cubicBezTo>
                    <a:pt x="176" y="24"/>
                    <a:pt x="175" y="26"/>
                    <a:pt x="175" y="25"/>
                  </a:cubicBezTo>
                  <a:cubicBezTo>
                    <a:pt x="173" y="25"/>
                    <a:pt x="172" y="26"/>
                    <a:pt x="171" y="27"/>
                  </a:cubicBezTo>
                  <a:cubicBezTo>
                    <a:pt x="171" y="26"/>
                    <a:pt x="171" y="26"/>
                    <a:pt x="171" y="25"/>
                  </a:cubicBezTo>
                  <a:cubicBezTo>
                    <a:pt x="171" y="26"/>
                    <a:pt x="171" y="26"/>
                    <a:pt x="171" y="26"/>
                  </a:cubicBezTo>
                  <a:cubicBezTo>
                    <a:pt x="170" y="26"/>
                    <a:pt x="168" y="26"/>
                    <a:pt x="168" y="25"/>
                  </a:cubicBezTo>
                  <a:cubicBezTo>
                    <a:pt x="170" y="24"/>
                    <a:pt x="170" y="24"/>
                    <a:pt x="170" y="24"/>
                  </a:cubicBezTo>
                  <a:cubicBezTo>
                    <a:pt x="173" y="24"/>
                    <a:pt x="175" y="23"/>
                    <a:pt x="178" y="22"/>
                  </a:cubicBezTo>
                  <a:cubicBezTo>
                    <a:pt x="178" y="24"/>
                    <a:pt x="178" y="24"/>
                    <a:pt x="178" y="24"/>
                  </a:cubicBezTo>
                  <a:cubicBezTo>
                    <a:pt x="178" y="24"/>
                    <a:pt x="179" y="23"/>
                    <a:pt x="179" y="22"/>
                  </a:cubicBezTo>
                  <a:cubicBezTo>
                    <a:pt x="182" y="22"/>
                    <a:pt x="184" y="20"/>
                    <a:pt x="186" y="20"/>
                  </a:cubicBezTo>
                  <a:cubicBezTo>
                    <a:pt x="188" y="18"/>
                    <a:pt x="190" y="20"/>
                    <a:pt x="192" y="18"/>
                  </a:cubicBezTo>
                  <a:cubicBezTo>
                    <a:pt x="194" y="18"/>
                    <a:pt x="196" y="16"/>
                    <a:pt x="198" y="15"/>
                  </a:cubicBezTo>
                  <a:cubicBezTo>
                    <a:pt x="199" y="15"/>
                    <a:pt x="199" y="15"/>
                    <a:pt x="199" y="15"/>
                  </a:cubicBezTo>
                  <a:cubicBezTo>
                    <a:pt x="196" y="19"/>
                    <a:pt x="196" y="19"/>
                    <a:pt x="196" y="19"/>
                  </a:cubicBezTo>
                  <a:cubicBezTo>
                    <a:pt x="197" y="18"/>
                    <a:pt x="198" y="18"/>
                    <a:pt x="199" y="17"/>
                  </a:cubicBezTo>
                  <a:cubicBezTo>
                    <a:pt x="198" y="15"/>
                    <a:pt x="201" y="16"/>
                    <a:pt x="201" y="15"/>
                  </a:cubicBezTo>
                  <a:cubicBezTo>
                    <a:pt x="200" y="15"/>
                    <a:pt x="200" y="15"/>
                    <a:pt x="200" y="15"/>
                  </a:cubicBezTo>
                  <a:cubicBezTo>
                    <a:pt x="202" y="13"/>
                    <a:pt x="202" y="13"/>
                    <a:pt x="202" y="13"/>
                  </a:cubicBezTo>
                  <a:cubicBezTo>
                    <a:pt x="201" y="13"/>
                    <a:pt x="201" y="13"/>
                    <a:pt x="201" y="13"/>
                  </a:cubicBezTo>
                  <a:cubicBezTo>
                    <a:pt x="200" y="12"/>
                    <a:pt x="202" y="12"/>
                    <a:pt x="202" y="11"/>
                  </a:cubicBezTo>
                  <a:cubicBezTo>
                    <a:pt x="200" y="11"/>
                    <a:pt x="200" y="11"/>
                    <a:pt x="200" y="11"/>
                  </a:cubicBezTo>
                  <a:cubicBezTo>
                    <a:pt x="200" y="13"/>
                    <a:pt x="198" y="13"/>
                    <a:pt x="197" y="13"/>
                  </a:cubicBezTo>
                  <a:cubicBezTo>
                    <a:pt x="196" y="12"/>
                    <a:pt x="195" y="12"/>
                    <a:pt x="194" y="12"/>
                  </a:cubicBezTo>
                  <a:cubicBezTo>
                    <a:pt x="194" y="12"/>
                    <a:pt x="194" y="12"/>
                    <a:pt x="194" y="12"/>
                  </a:cubicBezTo>
                  <a:cubicBezTo>
                    <a:pt x="194" y="12"/>
                    <a:pt x="195" y="11"/>
                    <a:pt x="195" y="11"/>
                  </a:cubicBezTo>
                  <a:cubicBezTo>
                    <a:pt x="194" y="11"/>
                    <a:pt x="194" y="11"/>
                    <a:pt x="194" y="11"/>
                  </a:cubicBezTo>
                  <a:cubicBezTo>
                    <a:pt x="194" y="13"/>
                    <a:pt x="192" y="13"/>
                    <a:pt x="191" y="12"/>
                  </a:cubicBezTo>
                  <a:cubicBezTo>
                    <a:pt x="190" y="13"/>
                    <a:pt x="188" y="13"/>
                    <a:pt x="187" y="14"/>
                  </a:cubicBezTo>
                  <a:cubicBezTo>
                    <a:pt x="186" y="14"/>
                    <a:pt x="186" y="13"/>
                    <a:pt x="186" y="13"/>
                  </a:cubicBezTo>
                  <a:cubicBezTo>
                    <a:pt x="188" y="9"/>
                    <a:pt x="191" y="8"/>
                    <a:pt x="194" y="8"/>
                  </a:cubicBezTo>
                  <a:cubicBezTo>
                    <a:pt x="196" y="8"/>
                    <a:pt x="197" y="5"/>
                    <a:pt x="199" y="6"/>
                  </a:cubicBezTo>
                  <a:cubicBezTo>
                    <a:pt x="201" y="6"/>
                    <a:pt x="202" y="4"/>
                    <a:pt x="203" y="5"/>
                  </a:cubicBezTo>
                  <a:cubicBezTo>
                    <a:pt x="203" y="5"/>
                    <a:pt x="203" y="6"/>
                    <a:pt x="203" y="6"/>
                  </a:cubicBezTo>
                  <a:cubicBezTo>
                    <a:pt x="203" y="6"/>
                    <a:pt x="204" y="6"/>
                    <a:pt x="204" y="6"/>
                  </a:cubicBezTo>
                  <a:cubicBezTo>
                    <a:pt x="203" y="5"/>
                    <a:pt x="203" y="5"/>
                    <a:pt x="203" y="5"/>
                  </a:cubicBezTo>
                  <a:cubicBezTo>
                    <a:pt x="206" y="3"/>
                    <a:pt x="209" y="3"/>
                    <a:pt x="212" y="2"/>
                  </a:cubicBezTo>
                  <a:cubicBezTo>
                    <a:pt x="211" y="1"/>
                    <a:pt x="211" y="1"/>
                    <a:pt x="211" y="1"/>
                  </a:cubicBezTo>
                  <a:cubicBezTo>
                    <a:pt x="211" y="1"/>
                    <a:pt x="211" y="1"/>
                    <a:pt x="211" y="1"/>
                  </a:cubicBezTo>
                  <a:cubicBezTo>
                    <a:pt x="209" y="0"/>
                    <a:pt x="206" y="1"/>
                    <a:pt x="203" y="2"/>
                  </a:cubicBezTo>
                  <a:cubicBezTo>
                    <a:pt x="202" y="2"/>
                    <a:pt x="200" y="4"/>
                    <a:pt x="198" y="3"/>
                  </a:cubicBezTo>
                  <a:cubicBezTo>
                    <a:pt x="198" y="3"/>
                    <a:pt x="198" y="2"/>
                    <a:pt x="198" y="2"/>
                  </a:cubicBezTo>
                  <a:cubicBezTo>
                    <a:pt x="194" y="2"/>
                    <a:pt x="190" y="5"/>
                    <a:pt x="185" y="4"/>
                  </a:cubicBezTo>
                  <a:cubicBezTo>
                    <a:pt x="185" y="4"/>
                    <a:pt x="185" y="4"/>
                    <a:pt x="185" y="4"/>
                  </a:cubicBezTo>
                  <a:cubicBezTo>
                    <a:pt x="184" y="6"/>
                    <a:pt x="181" y="7"/>
                    <a:pt x="179" y="7"/>
                  </a:cubicBezTo>
                  <a:cubicBezTo>
                    <a:pt x="175" y="7"/>
                    <a:pt x="170" y="8"/>
                    <a:pt x="167" y="9"/>
                  </a:cubicBezTo>
                  <a:cubicBezTo>
                    <a:pt x="167" y="9"/>
                    <a:pt x="167" y="10"/>
                    <a:pt x="167" y="10"/>
                  </a:cubicBezTo>
                  <a:cubicBezTo>
                    <a:pt x="165" y="11"/>
                    <a:pt x="163" y="9"/>
                    <a:pt x="161" y="10"/>
                  </a:cubicBezTo>
                  <a:cubicBezTo>
                    <a:pt x="159" y="13"/>
                    <a:pt x="156" y="10"/>
                    <a:pt x="154" y="12"/>
                  </a:cubicBezTo>
                  <a:cubicBezTo>
                    <a:pt x="151" y="12"/>
                    <a:pt x="148" y="13"/>
                    <a:pt x="145" y="14"/>
                  </a:cubicBezTo>
                  <a:cubicBezTo>
                    <a:pt x="143" y="14"/>
                    <a:pt x="141" y="15"/>
                    <a:pt x="141" y="14"/>
                  </a:cubicBezTo>
                  <a:cubicBezTo>
                    <a:pt x="140" y="15"/>
                    <a:pt x="140" y="15"/>
                    <a:pt x="140" y="15"/>
                  </a:cubicBezTo>
                  <a:cubicBezTo>
                    <a:pt x="139" y="14"/>
                    <a:pt x="138" y="15"/>
                    <a:pt x="137" y="16"/>
                  </a:cubicBezTo>
                  <a:cubicBezTo>
                    <a:pt x="138" y="16"/>
                    <a:pt x="138" y="16"/>
                    <a:pt x="138" y="16"/>
                  </a:cubicBezTo>
                  <a:cubicBezTo>
                    <a:pt x="138" y="17"/>
                    <a:pt x="136" y="16"/>
                    <a:pt x="135" y="17"/>
                  </a:cubicBezTo>
                  <a:cubicBezTo>
                    <a:pt x="132" y="17"/>
                    <a:pt x="130" y="19"/>
                    <a:pt x="127" y="19"/>
                  </a:cubicBezTo>
                  <a:cubicBezTo>
                    <a:pt x="127" y="19"/>
                    <a:pt x="127" y="19"/>
                    <a:pt x="127" y="19"/>
                  </a:cubicBezTo>
                  <a:cubicBezTo>
                    <a:pt x="122" y="19"/>
                    <a:pt x="122" y="19"/>
                    <a:pt x="122" y="19"/>
                  </a:cubicBezTo>
                  <a:cubicBezTo>
                    <a:pt x="122" y="20"/>
                    <a:pt x="122" y="20"/>
                    <a:pt x="122" y="20"/>
                  </a:cubicBezTo>
                  <a:cubicBezTo>
                    <a:pt x="122" y="20"/>
                    <a:pt x="121" y="20"/>
                    <a:pt x="121" y="20"/>
                  </a:cubicBezTo>
                  <a:cubicBezTo>
                    <a:pt x="120" y="21"/>
                    <a:pt x="119" y="20"/>
                    <a:pt x="119" y="22"/>
                  </a:cubicBezTo>
                  <a:cubicBezTo>
                    <a:pt x="117" y="21"/>
                    <a:pt x="115" y="23"/>
                    <a:pt x="113" y="23"/>
                  </a:cubicBezTo>
                  <a:cubicBezTo>
                    <a:pt x="112" y="23"/>
                    <a:pt x="110" y="25"/>
                    <a:pt x="109" y="24"/>
                  </a:cubicBezTo>
                  <a:cubicBezTo>
                    <a:pt x="110" y="23"/>
                    <a:pt x="110" y="23"/>
                    <a:pt x="110" y="23"/>
                  </a:cubicBezTo>
                  <a:cubicBezTo>
                    <a:pt x="110" y="24"/>
                    <a:pt x="108" y="24"/>
                    <a:pt x="109" y="24"/>
                  </a:cubicBezTo>
                  <a:cubicBezTo>
                    <a:pt x="109" y="24"/>
                    <a:pt x="109" y="24"/>
                    <a:pt x="109" y="24"/>
                  </a:cubicBezTo>
                  <a:cubicBezTo>
                    <a:pt x="109" y="25"/>
                    <a:pt x="108" y="25"/>
                    <a:pt x="108" y="25"/>
                  </a:cubicBezTo>
                  <a:cubicBezTo>
                    <a:pt x="108" y="25"/>
                    <a:pt x="109" y="25"/>
                    <a:pt x="109" y="25"/>
                  </a:cubicBezTo>
                  <a:cubicBezTo>
                    <a:pt x="109" y="26"/>
                    <a:pt x="109" y="26"/>
                    <a:pt x="109" y="26"/>
                  </a:cubicBezTo>
                  <a:cubicBezTo>
                    <a:pt x="108" y="26"/>
                    <a:pt x="108" y="26"/>
                    <a:pt x="107" y="26"/>
                  </a:cubicBezTo>
                  <a:cubicBezTo>
                    <a:pt x="107" y="27"/>
                    <a:pt x="107" y="27"/>
                    <a:pt x="107" y="27"/>
                  </a:cubicBezTo>
                  <a:cubicBezTo>
                    <a:pt x="106" y="27"/>
                    <a:pt x="105" y="28"/>
                    <a:pt x="105" y="27"/>
                  </a:cubicBezTo>
                  <a:cubicBezTo>
                    <a:pt x="105" y="25"/>
                    <a:pt x="106" y="25"/>
                    <a:pt x="106" y="25"/>
                  </a:cubicBezTo>
                  <a:cubicBezTo>
                    <a:pt x="105" y="25"/>
                    <a:pt x="104" y="26"/>
                    <a:pt x="103" y="26"/>
                  </a:cubicBezTo>
                  <a:cubicBezTo>
                    <a:pt x="101" y="28"/>
                    <a:pt x="98" y="28"/>
                    <a:pt x="96" y="30"/>
                  </a:cubicBezTo>
                  <a:cubicBezTo>
                    <a:pt x="96" y="30"/>
                    <a:pt x="96" y="30"/>
                    <a:pt x="96" y="30"/>
                  </a:cubicBezTo>
                  <a:cubicBezTo>
                    <a:pt x="95" y="33"/>
                    <a:pt x="92" y="30"/>
                    <a:pt x="91" y="32"/>
                  </a:cubicBezTo>
                  <a:cubicBezTo>
                    <a:pt x="88" y="33"/>
                    <a:pt x="86" y="36"/>
                    <a:pt x="83" y="36"/>
                  </a:cubicBezTo>
                  <a:cubicBezTo>
                    <a:pt x="80" y="40"/>
                    <a:pt x="74" y="39"/>
                    <a:pt x="71" y="44"/>
                  </a:cubicBezTo>
                  <a:cubicBezTo>
                    <a:pt x="68" y="44"/>
                    <a:pt x="65" y="48"/>
                    <a:pt x="62" y="48"/>
                  </a:cubicBezTo>
                  <a:cubicBezTo>
                    <a:pt x="62" y="48"/>
                    <a:pt x="62" y="48"/>
                    <a:pt x="62" y="48"/>
                  </a:cubicBezTo>
                  <a:cubicBezTo>
                    <a:pt x="65" y="45"/>
                    <a:pt x="70" y="41"/>
                    <a:pt x="74" y="39"/>
                  </a:cubicBezTo>
                  <a:cubicBezTo>
                    <a:pt x="76" y="38"/>
                    <a:pt x="78" y="37"/>
                    <a:pt x="80" y="36"/>
                  </a:cubicBezTo>
                  <a:cubicBezTo>
                    <a:pt x="83" y="36"/>
                    <a:pt x="84" y="33"/>
                    <a:pt x="87" y="32"/>
                  </a:cubicBezTo>
                  <a:cubicBezTo>
                    <a:pt x="92" y="29"/>
                    <a:pt x="98" y="27"/>
                    <a:pt x="103" y="24"/>
                  </a:cubicBezTo>
                  <a:cubicBezTo>
                    <a:pt x="114" y="19"/>
                    <a:pt x="125" y="16"/>
                    <a:pt x="137" y="13"/>
                  </a:cubicBezTo>
                  <a:cubicBezTo>
                    <a:pt x="142" y="12"/>
                    <a:pt x="147" y="11"/>
                    <a:pt x="152" y="9"/>
                  </a:cubicBezTo>
                  <a:cubicBezTo>
                    <a:pt x="138" y="12"/>
                    <a:pt x="124" y="15"/>
                    <a:pt x="111" y="21"/>
                  </a:cubicBezTo>
                  <a:cubicBezTo>
                    <a:pt x="107" y="21"/>
                    <a:pt x="105" y="24"/>
                    <a:pt x="101" y="24"/>
                  </a:cubicBezTo>
                  <a:cubicBezTo>
                    <a:pt x="102" y="23"/>
                    <a:pt x="102" y="23"/>
                    <a:pt x="102" y="23"/>
                  </a:cubicBezTo>
                  <a:cubicBezTo>
                    <a:pt x="107" y="21"/>
                    <a:pt x="111" y="19"/>
                    <a:pt x="115" y="17"/>
                  </a:cubicBezTo>
                  <a:cubicBezTo>
                    <a:pt x="116" y="17"/>
                    <a:pt x="117" y="18"/>
                    <a:pt x="117" y="17"/>
                  </a:cubicBezTo>
                  <a:cubicBezTo>
                    <a:pt x="116" y="17"/>
                    <a:pt x="115" y="18"/>
                    <a:pt x="113" y="18"/>
                  </a:cubicBezTo>
                  <a:cubicBezTo>
                    <a:pt x="110" y="20"/>
                    <a:pt x="106" y="20"/>
                    <a:pt x="103" y="23"/>
                  </a:cubicBezTo>
                  <a:cubicBezTo>
                    <a:pt x="100" y="22"/>
                    <a:pt x="99" y="25"/>
                    <a:pt x="97" y="25"/>
                  </a:cubicBezTo>
                  <a:cubicBezTo>
                    <a:pt x="93" y="26"/>
                    <a:pt x="88" y="28"/>
                    <a:pt x="85" y="30"/>
                  </a:cubicBezTo>
                  <a:cubicBezTo>
                    <a:pt x="85" y="32"/>
                    <a:pt x="83" y="32"/>
                    <a:pt x="82" y="33"/>
                  </a:cubicBezTo>
                  <a:cubicBezTo>
                    <a:pt x="83" y="33"/>
                    <a:pt x="83" y="32"/>
                    <a:pt x="83" y="33"/>
                  </a:cubicBezTo>
                  <a:cubicBezTo>
                    <a:pt x="83" y="33"/>
                    <a:pt x="83" y="33"/>
                    <a:pt x="83" y="33"/>
                  </a:cubicBezTo>
                  <a:cubicBezTo>
                    <a:pt x="82" y="33"/>
                    <a:pt x="81" y="35"/>
                    <a:pt x="80" y="34"/>
                  </a:cubicBezTo>
                  <a:cubicBezTo>
                    <a:pt x="82" y="33"/>
                    <a:pt x="82" y="33"/>
                    <a:pt x="82" y="33"/>
                  </a:cubicBezTo>
                  <a:cubicBezTo>
                    <a:pt x="81" y="33"/>
                    <a:pt x="81" y="33"/>
                    <a:pt x="80" y="33"/>
                  </a:cubicBezTo>
                  <a:cubicBezTo>
                    <a:pt x="79" y="34"/>
                    <a:pt x="79" y="34"/>
                    <a:pt x="79" y="34"/>
                  </a:cubicBezTo>
                  <a:cubicBezTo>
                    <a:pt x="79" y="34"/>
                    <a:pt x="80" y="34"/>
                    <a:pt x="80" y="35"/>
                  </a:cubicBezTo>
                  <a:cubicBezTo>
                    <a:pt x="77" y="37"/>
                    <a:pt x="73" y="40"/>
                    <a:pt x="69" y="41"/>
                  </a:cubicBezTo>
                  <a:cubicBezTo>
                    <a:pt x="68" y="41"/>
                    <a:pt x="67" y="42"/>
                    <a:pt x="65" y="42"/>
                  </a:cubicBezTo>
                  <a:cubicBezTo>
                    <a:pt x="67" y="41"/>
                    <a:pt x="69" y="40"/>
                    <a:pt x="70" y="39"/>
                  </a:cubicBezTo>
                  <a:cubicBezTo>
                    <a:pt x="71" y="38"/>
                    <a:pt x="72" y="38"/>
                    <a:pt x="72" y="37"/>
                  </a:cubicBezTo>
                  <a:cubicBezTo>
                    <a:pt x="69" y="39"/>
                    <a:pt x="65" y="41"/>
                    <a:pt x="64" y="43"/>
                  </a:cubicBezTo>
                  <a:cubicBezTo>
                    <a:pt x="64" y="43"/>
                    <a:pt x="64" y="43"/>
                    <a:pt x="64" y="43"/>
                  </a:cubicBezTo>
                  <a:cubicBezTo>
                    <a:pt x="63" y="44"/>
                    <a:pt x="63" y="45"/>
                    <a:pt x="62" y="44"/>
                  </a:cubicBezTo>
                  <a:cubicBezTo>
                    <a:pt x="63" y="44"/>
                    <a:pt x="62" y="44"/>
                    <a:pt x="62" y="43"/>
                  </a:cubicBezTo>
                  <a:cubicBezTo>
                    <a:pt x="58" y="46"/>
                    <a:pt x="54" y="50"/>
                    <a:pt x="49" y="51"/>
                  </a:cubicBezTo>
                  <a:cubicBezTo>
                    <a:pt x="48" y="54"/>
                    <a:pt x="45" y="54"/>
                    <a:pt x="44" y="56"/>
                  </a:cubicBezTo>
                  <a:cubicBezTo>
                    <a:pt x="40" y="59"/>
                    <a:pt x="36" y="61"/>
                    <a:pt x="33" y="65"/>
                  </a:cubicBezTo>
                  <a:cubicBezTo>
                    <a:pt x="37" y="62"/>
                    <a:pt x="41" y="59"/>
                    <a:pt x="44" y="55"/>
                  </a:cubicBezTo>
                  <a:cubicBezTo>
                    <a:pt x="45" y="56"/>
                    <a:pt x="46" y="55"/>
                    <a:pt x="46" y="55"/>
                  </a:cubicBezTo>
                  <a:cubicBezTo>
                    <a:pt x="48" y="55"/>
                    <a:pt x="49" y="51"/>
                    <a:pt x="51" y="52"/>
                  </a:cubicBezTo>
                  <a:cubicBezTo>
                    <a:pt x="51" y="52"/>
                    <a:pt x="50" y="54"/>
                    <a:pt x="49" y="53"/>
                  </a:cubicBezTo>
                  <a:cubicBezTo>
                    <a:pt x="47" y="57"/>
                    <a:pt x="41" y="60"/>
                    <a:pt x="39" y="63"/>
                  </a:cubicBezTo>
                  <a:cubicBezTo>
                    <a:pt x="41" y="64"/>
                    <a:pt x="43" y="61"/>
                    <a:pt x="45" y="59"/>
                  </a:cubicBezTo>
                  <a:cubicBezTo>
                    <a:pt x="45" y="60"/>
                    <a:pt x="46" y="59"/>
                    <a:pt x="46" y="60"/>
                  </a:cubicBezTo>
                  <a:cubicBezTo>
                    <a:pt x="43" y="62"/>
                    <a:pt x="43" y="62"/>
                    <a:pt x="43" y="62"/>
                  </a:cubicBezTo>
                  <a:cubicBezTo>
                    <a:pt x="43" y="62"/>
                    <a:pt x="43" y="62"/>
                    <a:pt x="43" y="62"/>
                  </a:cubicBezTo>
                  <a:cubicBezTo>
                    <a:pt x="41" y="64"/>
                    <a:pt x="39" y="66"/>
                    <a:pt x="37" y="68"/>
                  </a:cubicBezTo>
                  <a:cubicBezTo>
                    <a:pt x="35" y="69"/>
                    <a:pt x="34" y="70"/>
                    <a:pt x="33" y="71"/>
                  </a:cubicBezTo>
                  <a:cubicBezTo>
                    <a:pt x="31" y="73"/>
                    <a:pt x="30" y="74"/>
                    <a:pt x="28" y="76"/>
                  </a:cubicBezTo>
                  <a:cubicBezTo>
                    <a:pt x="25" y="74"/>
                    <a:pt x="24" y="80"/>
                    <a:pt x="22" y="76"/>
                  </a:cubicBezTo>
                  <a:cubicBezTo>
                    <a:pt x="23" y="75"/>
                    <a:pt x="24" y="74"/>
                    <a:pt x="23" y="74"/>
                  </a:cubicBezTo>
                  <a:cubicBezTo>
                    <a:pt x="23" y="73"/>
                    <a:pt x="23" y="74"/>
                    <a:pt x="23" y="74"/>
                  </a:cubicBezTo>
                  <a:cubicBezTo>
                    <a:pt x="22" y="73"/>
                    <a:pt x="22" y="75"/>
                    <a:pt x="21" y="75"/>
                  </a:cubicBezTo>
                  <a:cubicBezTo>
                    <a:pt x="20" y="76"/>
                    <a:pt x="19" y="74"/>
                    <a:pt x="18" y="76"/>
                  </a:cubicBezTo>
                  <a:cubicBezTo>
                    <a:pt x="17" y="75"/>
                    <a:pt x="16" y="75"/>
                    <a:pt x="15" y="74"/>
                  </a:cubicBezTo>
                  <a:cubicBezTo>
                    <a:pt x="14" y="74"/>
                    <a:pt x="13" y="73"/>
                    <a:pt x="13" y="73"/>
                  </a:cubicBezTo>
                  <a:cubicBezTo>
                    <a:pt x="13" y="74"/>
                    <a:pt x="13" y="75"/>
                    <a:pt x="13" y="75"/>
                  </a:cubicBezTo>
                  <a:cubicBezTo>
                    <a:pt x="14" y="77"/>
                    <a:pt x="16" y="79"/>
                    <a:pt x="14" y="81"/>
                  </a:cubicBezTo>
                  <a:cubicBezTo>
                    <a:pt x="15" y="84"/>
                    <a:pt x="14" y="87"/>
                    <a:pt x="16" y="89"/>
                  </a:cubicBezTo>
                  <a:cubicBezTo>
                    <a:pt x="15" y="90"/>
                    <a:pt x="15" y="90"/>
                    <a:pt x="15" y="90"/>
                  </a:cubicBezTo>
                  <a:cubicBezTo>
                    <a:pt x="16" y="90"/>
                    <a:pt x="16" y="90"/>
                    <a:pt x="16" y="90"/>
                  </a:cubicBezTo>
                  <a:cubicBezTo>
                    <a:pt x="18" y="93"/>
                    <a:pt x="13" y="92"/>
                    <a:pt x="13" y="94"/>
                  </a:cubicBezTo>
                  <a:cubicBezTo>
                    <a:pt x="13" y="95"/>
                    <a:pt x="15" y="97"/>
                    <a:pt x="13" y="98"/>
                  </a:cubicBezTo>
                  <a:cubicBezTo>
                    <a:pt x="13" y="99"/>
                    <a:pt x="13" y="99"/>
                    <a:pt x="13" y="99"/>
                  </a:cubicBezTo>
                  <a:cubicBezTo>
                    <a:pt x="13" y="99"/>
                    <a:pt x="12" y="100"/>
                    <a:pt x="11" y="100"/>
                  </a:cubicBezTo>
                  <a:cubicBezTo>
                    <a:pt x="11" y="101"/>
                    <a:pt x="12" y="102"/>
                    <a:pt x="12" y="102"/>
                  </a:cubicBezTo>
                  <a:cubicBezTo>
                    <a:pt x="13" y="104"/>
                    <a:pt x="15" y="102"/>
                    <a:pt x="16" y="103"/>
                  </a:cubicBezTo>
                  <a:cubicBezTo>
                    <a:pt x="17" y="104"/>
                    <a:pt x="19" y="105"/>
                    <a:pt x="18" y="106"/>
                  </a:cubicBezTo>
                  <a:cubicBezTo>
                    <a:pt x="17" y="109"/>
                    <a:pt x="14" y="108"/>
                    <a:pt x="13" y="110"/>
                  </a:cubicBezTo>
                  <a:cubicBezTo>
                    <a:pt x="13" y="111"/>
                    <a:pt x="14" y="110"/>
                    <a:pt x="14" y="110"/>
                  </a:cubicBezTo>
                  <a:cubicBezTo>
                    <a:pt x="15" y="110"/>
                    <a:pt x="15" y="110"/>
                    <a:pt x="15" y="111"/>
                  </a:cubicBezTo>
                  <a:cubicBezTo>
                    <a:pt x="15" y="110"/>
                    <a:pt x="16" y="110"/>
                    <a:pt x="17" y="110"/>
                  </a:cubicBezTo>
                  <a:cubicBezTo>
                    <a:pt x="18" y="110"/>
                    <a:pt x="19" y="109"/>
                    <a:pt x="19" y="108"/>
                  </a:cubicBezTo>
                  <a:cubicBezTo>
                    <a:pt x="21" y="108"/>
                    <a:pt x="19" y="110"/>
                    <a:pt x="20" y="111"/>
                  </a:cubicBezTo>
                  <a:cubicBezTo>
                    <a:pt x="21" y="111"/>
                    <a:pt x="22" y="112"/>
                    <a:pt x="22" y="111"/>
                  </a:cubicBezTo>
                  <a:cubicBezTo>
                    <a:pt x="23" y="113"/>
                    <a:pt x="24" y="112"/>
                    <a:pt x="24" y="113"/>
                  </a:cubicBezTo>
                  <a:cubicBezTo>
                    <a:pt x="24" y="113"/>
                    <a:pt x="24" y="113"/>
                    <a:pt x="23" y="113"/>
                  </a:cubicBezTo>
                  <a:cubicBezTo>
                    <a:pt x="22" y="116"/>
                    <a:pt x="20" y="113"/>
                    <a:pt x="18" y="116"/>
                  </a:cubicBezTo>
                  <a:cubicBezTo>
                    <a:pt x="18" y="116"/>
                    <a:pt x="17" y="117"/>
                    <a:pt x="18" y="117"/>
                  </a:cubicBezTo>
                  <a:cubicBezTo>
                    <a:pt x="20" y="116"/>
                    <a:pt x="21" y="119"/>
                    <a:pt x="22" y="118"/>
                  </a:cubicBezTo>
                  <a:cubicBezTo>
                    <a:pt x="23" y="119"/>
                    <a:pt x="21" y="120"/>
                    <a:pt x="21" y="120"/>
                  </a:cubicBezTo>
                  <a:cubicBezTo>
                    <a:pt x="20" y="121"/>
                    <a:pt x="19" y="120"/>
                    <a:pt x="19" y="120"/>
                  </a:cubicBezTo>
                  <a:cubicBezTo>
                    <a:pt x="17" y="121"/>
                    <a:pt x="15" y="122"/>
                    <a:pt x="13" y="123"/>
                  </a:cubicBezTo>
                  <a:cubicBezTo>
                    <a:pt x="11" y="123"/>
                    <a:pt x="10" y="121"/>
                    <a:pt x="10" y="120"/>
                  </a:cubicBezTo>
                  <a:cubicBezTo>
                    <a:pt x="8" y="120"/>
                    <a:pt x="6" y="119"/>
                    <a:pt x="5" y="117"/>
                  </a:cubicBezTo>
                  <a:cubicBezTo>
                    <a:pt x="5" y="117"/>
                    <a:pt x="5" y="117"/>
                    <a:pt x="5" y="117"/>
                  </a:cubicBezTo>
                  <a:cubicBezTo>
                    <a:pt x="5" y="116"/>
                    <a:pt x="5" y="116"/>
                    <a:pt x="5" y="116"/>
                  </a:cubicBezTo>
                  <a:cubicBezTo>
                    <a:pt x="5" y="117"/>
                    <a:pt x="5" y="117"/>
                    <a:pt x="5" y="117"/>
                  </a:cubicBezTo>
                  <a:cubicBezTo>
                    <a:pt x="3" y="118"/>
                    <a:pt x="5" y="116"/>
                    <a:pt x="3" y="115"/>
                  </a:cubicBezTo>
                  <a:cubicBezTo>
                    <a:pt x="4" y="115"/>
                    <a:pt x="4" y="115"/>
                    <a:pt x="4" y="115"/>
                  </a:cubicBezTo>
                  <a:cubicBezTo>
                    <a:pt x="5" y="113"/>
                    <a:pt x="3" y="113"/>
                    <a:pt x="3" y="112"/>
                  </a:cubicBezTo>
                  <a:cubicBezTo>
                    <a:pt x="1" y="112"/>
                    <a:pt x="3" y="113"/>
                    <a:pt x="2" y="114"/>
                  </a:cubicBezTo>
                  <a:cubicBezTo>
                    <a:pt x="2" y="114"/>
                    <a:pt x="2" y="114"/>
                    <a:pt x="2" y="114"/>
                  </a:cubicBezTo>
                  <a:cubicBezTo>
                    <a:pt x="2" y="116"/>
                    <a:pt x="2" y="116"/>
                    <a:pt x="2" y="116"/>
                  </a:cubicBezTo>
                  <a:cubicBezTo>
                    <a:pt x="0" y="117"/>
                    <a:pt x="4" y="118"/>
                    <a:pt x="2" y="119"/>
                  </a:cubicBezTo>
                  <a:cubicBezTo>
                    <a:pt x="2" y="119"/>
                    <a:pt x="2" y="119"/>
                    <a:pt x="2" y="119"/>
                  </a:cubicBezTo>
                  <a:cubicBezTo>
                    <a:pt x="3" y="119"/>
                    <a:pt x="3" y="119"/>
                    <a:pt x="4" y="119"/>
                  </a:cubicBezTo>
                  <a:cubicBezTo>
                    <a:pt x="5" y="118"/>
                    <a:pt x="7" y="119"/>
                    <a:pt x="8" y="120"/>
                  </a:cubicBezTo>
                  <a:cubicBezTo>
                    <a:pt x="7" y="121"/>
                    <a:pt x="5" y="121"/>
                    <a:pt x="5" y="121"/>
                  </a:cubicBezTo>
                  <a:cubicBezTo>
                    <a:pt x="5" y="122"/>
                    <a:pt x="6" y="123"/>
                    <a:pt x="6" y="123"/>
                  </a:cubicBezTo>
                  <a:cubicBezTo>
                    <a:pt x="8" y="124"/>
                    <a:pt x="8" y="122"/>
                    <a:pt x="9" y="122"/>
                  </a:cubicBezTo>
                  <a:cubicBezTo>
                    <a:pt x="10" y="124"/>
                    <a:pt x="10" y="124"/>
                    <a:pt x="10" y="124"/>
                  </a:cubicBezTo>
                  <a:cubicBezTo>
                    <a:pt x="12" y="125"/>
                    <a:pt x="12" y="127"/>
                    <a:pt x="14" y="126"/>
                  </a:cubicBezTo>
                  <a:cubicBezTo>
                    <a:pt x="16" y="128"/>
                    <a:pt x="20" y="127"/>
                    <a:pt x="22" y="129"/>
                  </a:cubicBezTo>
                  <a:cubicBezTo>
                    <a:pt x="20" y="130"/>
                    <a:pt x="20" y="130"/>
                    <a:pt x="20" y="130"/>
                  </a:cubicBezTo>
                  <a:cubicBezTo>
                    <a:pt x="22" y="130"/>
                    <a:pt x="24" y="132"/>
                    <a:pt x="25" y="130"/>
                  </a:cubicBezTo>
                  <a:cubicBezTo>
                    <a:pt x="27" y="131"/>
                    <a:pt x="29" y="133"/>
                    <a:pt x="30" y="135"/>
                  </a:cubicBezTo>
                  <a:cubicBezTo>
                    <a:pt x="30" y="135"/>
                    <a:pt x="30" y="135"/>
                    <a:pt x="30" y="135"/>
                  </a:cubicBezTo>
                  <a:cubicBezTo>
                    <a:pt x="29" y="136"/>
                    <a:pt x="29" y="135"/>
                    <a:pt x="28" y="135"/>
                  </a:cubicBezTo>
                  <a:cubicBezTo>
                    <a:pt x="28" y="135"/>
                    <a:pt x="28" y="135"/>
                    <a:pt x="28" y="135"/>
                  </a:cubicBezTo>
                  <a:cubicBezTo>
                    <a:pt x="28" y="135"/>
                    <a:pt x="28" y="136"/>
                    <a:pt x="28" y="136"/>
                  </a:cubicBezTo>
                  <a:cubicBezTo>
                    <a:pt x="29" y="136"/>
                    <a:pt x="29" y="136"/>
                    <a:pt x="29" y="136"/>
                  </a:cubicBezTo>
                  <a:cubicBezTo>
                    <a:pt x="32" y="134"/>
                    <a:pt x="31" y="138"/>
                    <a:pt x="33" y="139"/>
                  </a:cubicBezTo>
                  <a:cubicBezTo>
                    <a:pt x="32" y="140"/>
                    <a:pt x="31" y="138"/>
                    <a:pt x="31" y="139"/>
                  </a:cubicBezTo>
                  <a:cubicBezTo>
                    <a:pt x="32" y="139"/>
                    <a:pt x="32" y="139"/>
                    <a:pt x="32" y="139"/>
                  </a:cubicBezTo>
                  <a:cubicBezTo>
                    <a:pt x="27" y="142"/>
                    <a:pt x="22" y="142"/>
                    <a:pt x="16" y="143"/>
                  </a:cubicBezTo>
                  <a:cubicBezTo>
                    <a:pt x="16" y="143"/>
                    <a:pt x="16" y="145"/>
                    <a:pt x="14" y="145"/>
                  </a:cubicBezTo>
                  <a:cubicBezTo>
                    <a:pt x="15" y="146"/>
                    <a:pt x="17" y="145"/>
                    <a:pt x="17" y="146"/>
                  </a:cubicBezTo>
                  <a:cubicBezTo>
                    <a:pt x="19" y="145"/>
                    <a:pt x="21" y="146"/>
                    <a:pt x="22" y="145"/>
                  </a:cubicBezTo>
                  <a:cubicBezTo>
                    <a:pt x="22" y="145"/>
                    <a:pt x="22" y="145"/>
                    <a:pt x="22" y="145"/>
                  </a:cubicBezTo>
                  <a:cubicBezTo>
                    <a:pt x="26" y="146"/>
                    <a:pt x="29" y="147"/>
                    <a:pt x="33" y="148"/>
                  </a:cubicBezTo>
                  <a:cubicBezTo>
                    <a:pt x="30" y="146"/>
                    <a:pt x="27" y="147"/>
                    <a:pt x="24" y="145"/>
                  </a:cubicBezTo>
                  <a:cubicBezTo>
                    <a:pt x="24" y="145"/>
                    <a:pt x="24" y="145"/>
                    <a:pt x="24" y="145"/>
                  </a:cubicBezTo>
                  <a:cubicBezTo>
                    <a:pt x="26" y="144"/>
                    <a:pt x="28" y="144"/>
                    <a:pt x="30" y="144"/>
                  </a:cubicBezTo>
                  <a:cubicBezTo>
                    <a:pt x="30" y="144"/>
                    <a:pt x="31" y="143"/>
                    <a:pt x="31" y="143"/>
                  </a:cubicBezTo>
                  <a:cubicBezTo>
                    <a:pt x="34" y="142"/>
                    <a:pt x="36" y="143"/>
                    <a:pt x="38" y="141"/>
                  </a:cubicBezTo>
                  <a:cubicBezTo>
                    <a:pt x="39" y="142"/>
                    <a:pt x="39" y="143"/>
                    <a:pt x="39" y="144"/>
                  </a:cubicBezTo>
                  <a:cubicBezTo>
                    <a:pt x="42" y="145"/>
                    <a:pt x="43" y="146"/>
                    <a:pt x="45" y="148"/>
                  </a:cubicBezTo>
                  <a:cubicBezTo>
                    <a:pt x="45" y="148"/>
                    <a:pt x="45" y="148"/>
                    <a:pt x="45" y="148"/>
                  </a:cubicBezTo>
                  <a:cubicBezTo>
                    <a:pt x="45" y="148"/>
                    <a:pt x="45" y="148"/>
                    <a:pt x="45" y="148"/>
                  </a:cubicBezTo>
                  <a:cubicBezTo>
                    <a:pt x="45" y="151"/>
                    <a:pt x="49" y="150"/>
                    <a:pt x="48" y="152"/>
                  </a:cubicBezTo>
                  <a:cubicBezTo>
                    <a:pt x="49" y="152"/>
                    <a:pt x="49" y="152"/>
                    <a:pt x="49" y="152"/>
                  </a:cubicBezTo>
                  <a:cubicBezTo>
                    <a:pt x="50" y="154"/>
                    <a:pt x="53" y="155"/>
                    <a:pt x="53" y="156"/>
                  </a:cubicBezTo>
                  <a:cubicBezTo>
                    <a:pt x="56" y="157"/>
                    <a:pt x="58" y="159"/>
                    <a:pt x="60" y="159"/>
                  </a:cubicBezTo>
                  <a:cubicBezTo>
                    <a:pt x="63" y="158"/>
                    <a:pt x="65" y="162"/>
                    <a:pt x="67" y="159"/>
                  </a:cubicBezTo>
                  <a:cubicBezTo>
                    <a:pt x="67" y="160"/>
                    <a:pt x="68" y="159"/>
                    <a:pt x="69" y="160"/>
                  </a:cubicBezTo>
                  <a:cubicBezTo>
                    <a:pt x="69" y="157"/>
                    <a:pt x="70" y="161"/>
                    <a:pt x="71" y="159"/>
                  </a:cubicBezTo>
                  <a:cubicBezTo>
                    <a:pt x="72" y="159"/>
                    <a:pt x="74" y="158"/>
                    <a:pt x="74" y="160"/>
                  </a:cubicBezTo>
                  <a:cubicBezTo>
                    <a:pt x="76" y="162"/>
                    <a:pt x="78" y="164"/>
                    <a:pt x="79" y="167"/>
                  </a:cubicBezTo>
                  <a:cubicBezTo>
                    <a:pt x="82" y="168"/>
                    <a:pt x="84" y="169"/>
                    <a:pt x="86" y="172"/>
                  </a:cubicBezTo>
                  <a:cubicBezTo>
                    <a:pt x="88" y="172"/>
                    <a:pt x="88" y="173"/>
                    <a:pt x="90" y="173"/>
                  </a:cubicBezTo>
                  <a:cubicBezTo>
                    <a:pt x="92" y="174"/>
                    <a:pt x="94" y="174"/>
                    <a:pt x="97" y="174"/>
                  </a:cubicBezTo>
                  <a:cubicBezTo>
                    <a:pt x="98" y="174"/>
                    <a:pt x="98" y="173"/>
                    <a:pt x="99" y="173"/>
                  </a:cubicBezTo>
                  <a:cubicBezTo>
                    <a:pt x="100" y="173"/>
                    <a:pt x="103" y="173"/>
                    <a:pt x="104" y="171"/>
                  </a:cubicBezTo>
                  <a:cubicBezTo>
                    <a:pt x="107" y="173"/>
                    <a:pt x="108" y="169"/>
                    <a:pt x="110" y="168"/>
                  </a:cubicBezTo>
                  <a:cubicBezTo>
                    <a:pt x="110" y="169"/>
                    <a:pt x="110" y="169"/>
                    <a:pt x="110" y="169"/>
                  </a:cubicBezTo>
                  <a:cubicBezTo>
                    <a:pt x="111" y="167"/>
                    <a:pt x="114" y="166"/>
                    <a:pt x="116" y="166"/>
                  </a:cubicBezTo>
                  <a:cubicBezTo>
                    <a:pt x="119" y="162"/>
                    <a:pt x="124" y="161"/>
                    <a:pt x="128" y="158"/>
                  </a:cubicBezTo>
                  <a:cubicBezTo>
                    <a:pt x="128" y="158"/>
                    <a:pt x="128" y="158"/>
                    <a:pt x="128" y="158"/>
                  </a:cubicBezTo>
                  <a:cubicBezTo>
                    <a:pt x="131" y="156"/>
                    <a:pt x="134" y="154"/>
                    <a:pt x="137" y="153"/>
                  </a:cubicBezTo>
                  <a:cubicBezTo>
                    <a:pt x="137" y="153"/>
                    <a:pt x="137" y="153"/>
                    <a:pt x="136" y="153"/>
                  </a:cubicBezTo>
                  <a:cubicBezTo>
                    <a:pt x="138" y="152"/>
                    <a:pt x="139" y="150"/>
                    <a:pt x="140" y="151"/>
                  </a:cubicBezTo>
                  <a:cubicBezTo>
                    <a:pt x="140" y="150"/>
                    <a:pt x="140" y="150"/>
                    <a:pt x="140" y="150"/>
                  </a:cubicBezTo>
                  <a:cubicBezTo>
                    <a:pt x="140" y="150"/>
                    <a:pt x="141" y="150"/>
                    <a:pt x="142" y="150"/>
                  </a:cubicBezTo>
                  <a:cubicBezTo>
                    <a:pt x="142" y="148"/>
                    <a:pt x="143" y="147"/>
                    <a:pt x="145" y="147"/>
                  </a:cubicBezTo>
                  <a:cubicBezTo>
                    <a:pt x="145" y="145"/>
                    <a:pt x="147" y="146"/>
                    <a:pt x="148" y="145"/>
                  </a:cubicBezTo>
                  <a:cubicBezTo>
                    <a:pt x="148" y="145"/>
                    <a:pt x="149" y="144"/>
                    <a:pt x="150" y="144"/>
                  </a:cubicBezTo>
                  <a:cubicBezTo>
                    <a:pt x="151" y="142"/>
                    <a:pt x="152" y="145"/>
                    <a:pt x="153" y="143"/>
                  </a:cubicBezTo>
                  <a:cubicBezTo>
                    <a:pt x="153" y="143"/>
                    <a:pt x="153" y="143"/>
                    <a:pt x="153" y="143"/>
                  </a:cubicBezTo>
                  <a:cubicBezTo>
                    <a:pt x="154" y="142"/>
                    <a:pt x="156" y="143"/>
                    <a:pt x="157" y="142"/>
                  </a:cubicBezTo>
                  <a:cubicBezTo>
                    <a:pt x="159" y="142"/>
                    <a:pt x="160" y="140"/>
                    <a:pt x="161" y="140"/>
                  </a:cubicBezTo>
                  <a:cubicBezTo>
                    <a:pt x="161" y="140"/>
                    <a:pt x="161" y="140"/>
                    <a:pt x="161" y="140"/>
                  </a:cubicBezTo>
                  <a:cubicBezTo>
                    <a:pt x="162" y="139"/>
                    <a:pt x="165" y="139"/>
                    <a:pt x="165" y="138"/>
                  </a:cubicBezTo>
                  <a:cubicBezTo>
                    <a:pt x="163" y="139"/>
                    <a:pt x="161" y="139"/>
                    <a:pt x="159" y="139"/>
                  </a:cubicBezTo>
                  <a:cubicBezTo>
                    <a:pt x="159" y="139"/>
                    <a:pt x="159" y="139"/>
                    <a:pt x="159" y="139"/>
                  </a:cubicBezTo>
                  <a:cubicBezTo>
                    <a:pt x="157" y="139"/>
                    <a:pt x="157" y="139"/>
                    <a:pt x="157" y="139"/>
                  </a:cubicBezTo>
                  <a:cubicBezTo>
                    <a:pt x="161" y="137"/>
                    <a:pt x="161" y="137"/>
                    <a:pt x="161" y="137"/>
                  </a:cubicBezTo>
                  <a:cubicBezTo>
                    <a:pt x="158" y="137"/>
                    <a:pt x="156" y="139"/>
                    <a:pt x="154" y="138"/>
                  </a:cubicBezTo>
                  <a:cubicBezTo>
                    <a:pt x="154" y="137"/>
                    <a:pt x="155" y="138"/>
                    <a:pt x="155" y="137"/>
                  </a:cubicBezTo>
                  <a:cubicBezTo>
                    <a:pt x="153" y="137"/>
                    <a:pt x="153" y="137"/>
                    <a:pt x="153" y="137"/>
                  </a:cubicBezTo>
                  <a:cubicBezTo>
                    <a:pt x="154" y="135"/>
                    <a:pt x="155" y="134"/>
                    <a:pt x="157" y="134"/>
                  </a:cubicBezTo>
                  <a:cubicBezTo>
                    <a:pt x="157" y="133"/>
                    <a:pt x="159" y="133"/>
                    <a:pt x="159" y="133"/>
                  </a:cubicBezTo>
                  <a:cubicBezTo>
                    <a:pt x="158" y="133"/>
                    <a:pt x="158" y="133"/>
                    <a:pt x="158" y="133"/>
                  </a:cubicBezTo>
                  <a:cubicBezTo>
                    <a:pt x="161" y="130"/>
                    <a:pt x="161" y="130"/>
                    <a:pt x="161" y="130"/>
                  </a:cubicBezTo>
                  <a:cubicBezTo>
                    <a:pt x="161" y="130"/>
                    <a:pt x="161" y="130"/>
                    <a:pt x="161" y="130"/>
                  </a:cubicBezTo>
                  <a:cubicBezTo>
                    <a:pt x="162" y="129"/>
                    <a:pt x="165" y="129"/>
                    <a:pt x="167" y="128"/>
                  </a:cubicBezTo>
                  <a:cubicBezTo>
                    <a:pt x="167" y="129"/>
                    <a:pt x="166" y="129"/>
                    <a:pt x="167" y="129"/>
                  </a:cubicBezTo>
                  <a:cubicBezTo>
                    <a:pt x="169" y="127"/>
                    <a:pt x="171" y="127"/>
                    <a:pt x="174" y="127"/>
                  </a:cubicBezTo>
                  <a:cubicBezTo>
                    <a:pt x="174" y="126"/>
                    <a:pt x="175" y="126"/>
                    <a:pt x="176" y="126"/>
                  </a:cubicBezTo>
                  <a:cubicBezTo>
                    <a:pt x="173" y="126"/>
                    <a:pt x="170" y="126"/>
                    <a:pt x="168" y="127"/>
                  </a:cubicBezTo>
                  <a:cubicBezTo>
                    <a:pt x="166" y="128"/>
                    <a:pt x="164" y="128"/>
                    <a:pt x="162" y="129"/>
                  </a:cubicBezTo>
                  <a:cubicBezTo>
                    <a:pt x="162" y="129"/>
                    <a:pt x="161" y="129"/>
                    <a:pt x="161" y="129"/>
                  </a:cubicBezTo>
                  <a:cubicBezTo>
                    <a:pt x="162" y="128"/>
                    <a:pt x="165" y="127"/>
                    <a:pt x="167" y="126"/>
                  </a:cubicBezTo>
                  <a:cubicBezTo>
                    <a:pt x="165" y="126"/>
                    <a:pt x="165" y="126"/>
                    <a:pt x="165" y="126"/>
                  </a:cubicBezTo>
                  <a:cubicBezTo>
                    <a:pt x="166" y="126"/>
                    <a:pt x="166" y="126"/>
                    <a:pt x="166" y="126"/>
                  </a:cubicBezTo>
                  <a:cubicBezTo>
                    <a:pt x="171" y="124"/>
                    <a:pt x="174" y="124"/>
                    <a:pt x="179" y="122"/>
                  </a:cubicBezTo>
                  <a:cubicBezTo>
                    <a:pt x="175" y="122"/>
                    <a:pt x="172" y="123"/>
                    <a:pt x="169" y="123"/>
                  </a:cubicBezTo>
                  <a:cubicBezTo>
                    <a:pt x="171" y="121"/>
                    <a:pt x="174" y="121"/>
                    <a:pt x="177" y="120"/>
                  </a:cubicBezTo>
                  <a:cubicBezTo>
                    <a:pt x="174" y="120"/>
                    <a:pt x="171" y="122"/>
                    <a:pt x="169" y="120"/>
                  </a:cubicBezTo>
                  <a:cubicBezTo>
                    <a:pt x="169" y="120"/>
                    <a:pt x="169" y="120"/>
                    <a:pt x="169" y="120"/>
                  </a:cubicBezTo>
                  <a:cubicBezTo>
                    <a:pt x="170" y="120"/>
                    <a:pt x="170" y="120"/>
                    <a:pt x="170" y="120"/>
                  </a:cubicBezTo>
                  <a:cubicBezTo>
                    <a:pt x="173" y="119"/>
                    <a:pt x="176" y="116"/>
                    <a:pt x="180" y="116"/>
                  </a:cubicBezTo>
                  <a:cubicBezTo>
                    <a:pt x="179" y="116"/>
                    <a:pt x="179" y="116"/>
                    <a:pt x="179" y="116"/>
                  </a:cubicBezTo>
                  <a:cubicBezTo>
                    <a:pt x="179" y="116"/>
                    <a:pt x="178" y="115"/>
                    <a:pt x="179" y="115"/>
                  </a:cubicBezTo>
                  <a:cubicBezTo>
                    <a:pt x="178" y="114"/>
                    <a:pt x="178" y="114"/>
                    <a:pt x="178" y="114"/>
                  </a:cubicBezTo>
                  <a:cubicBezTo>
                    <a:pt x="179" y="115"/>
                    <a:pt x="178" y="114"/>
                    <a:pt x="177" y="115"/>
                  </a:cubicBezTo>
                  <a:cubicBezTo>
                    <a:pt x="175" y="112"/>
                    <a:pt x="180" y="113"/>
                    <a:pt x="180" y="112"/>
                  </a:cubicBezTo>
                  <a:cubicBezTo>
                    <a:pt x="183" y="111"/>
                    <a:pt x="186" y="113"/>
                    <a:pt x="188" y="110"/>
                  </a:cubicBezTo>
                  <a:cubicBezTo>
                    <a:pt x="189" y="110"/>
                    <a:pt x="189" y="110"/>
                    <a:pt x="189" y="111"/>
                  </a:cubicBezTo>
                  <a:cubicBezTo>
                    <a:pt x="190" y="111"/>
                    <a:pt x="190" y="111"/>
                    <a:pt x="190" y="111"/>
                  </a:cubicBezTo>
                  <a:cubicBezTo>
                    <a:pt x="190" y="111"/>
                    <a:pt x="190" y="110"/>
                    <a:pt x="190" y="110"/>
                  </a:cubicBezTo>
                  <a:cubicBezTo>
                    <a:pt x="190" y="110"/>
                    <a:pt x="189" y="110"/>
                    <a:pt x="189" y="110"/>
                  </a:cubicBezTo>
                  <a:cubicBezTo>
                    <a:pt x="189" y="110"/>
                    <a:pt x="189" y="110"/>
                    <a:pt x="189" y="110"/>
                  </a:cubicBezTo>
                  <a:cubicBezTo>
                    <a:pt x="187" y="110"/>
                    <a:pt x="184" y="111"/>
                    <a:pt x="182" y="111"/>
                  </a:cubicBezTo>
                  <a:cubicBezTo>
                    <a:pt x="181" y="110"/>
                    <a:pt x="179" y="112"/>
                    <a:pt x="178" y="110"/>
                  </a:cubicBezTo>
                  <a:cubicBezTo>
                    <a:pt x="178" y="109"/>
                    <a:pt x="179" y="109"/>
                    <a:pt x="179" y="108"/>
                  </a:cubicBezTo>
                  <a:cubicBezTo>
                    <a:pt x="179" y="108"/>
                    <a:pt x="179" y="108"/>
                    <a:pt x="179" y="108"/>
                  </a:cubicBezTo>
                  <a:cubicBezTo>
                    <a:pt x="180" y="106"/>
                    <a:pt x="181" y="104"/>
                    <a:pt x="183" y="103"/>
                  </a:cubicBezTo>
                  <a:cubicBezTo>
                    <a:pt x="184" y="101"/>
                    <a:pt x="187" y="101"/>
                    <a:pt x="189" y="100"/>
                  </a:cubicBezTo>
                  <a:cubicBezTo>
                    <a:pt x="188" y="99"/>
                    <a:pt x="188" y="100"/>
                    <a:pt x="187" y="99"/>
                  </a:cubicBezTo>
                  <a:cubicBezTo>
                    <a:pt x="188" y="99"/>
                    <a:pt x="188" y="99"/>
                    <a:pt x="188" y="98"/>
                  </a:cubicBezTo>
                  <a:cubicBezTo>
                    <a:pt x="187" y="98"/>
                    <a:pt x="187" y="98"/>
                    <a:pt x="187" y="98"/>
                  </a:cubicBezTo>
                  <a:cubicBezTo>
                    <a:pt x="187" y="98"/>
                    <a:pt x="187" y="97"/>
                    <a:pt x="188" y="97"/>
                  </a:cubicBezTo>
                  <a:cubicBezTo>
                    <a:pt x="187" y="97"/>
                    <a:pt x="186" y="97"/>
                    <a:pt x="186" y="96"/>
                  </a:cubicBezTo>
                  <a:cubicBezTo>
                    <a:pt x="187" y="95"/>
                    <a:pt x="189" y="95"/>
                    <a:pt x="191" y="94"/>
                  </a:cubicBezTo>
                  <a:cubicBezTo>
                    <a:pt x="192" y="94"/>
                    <a:pt x="193" y="92"/>
                    <a:pt x="195" y="93"/>
                  </a:cubicBezTo>
                  <a:cubicBezTo>
                    <a:pt x="198" y="92"/>
                    <a:pt x="203" y="92"/>
                    <a:pt x="207" y="92"/>
                  </a:cubicBezTo>
                  <a:cubicBezTo>
                    <a:pt x="208" y="91"/>
                    <a:pt x="208" y="91"/>
                    <a:pt x="208" y="91"/>
                  </a:cubicBezTo>
                  <a:cubicBezTo>
                    <a:pt x="205" y="91"/>
                    <a:pt x="202" y="91"/>
                    <a:pt x="199" y="91"/>
                  </a:cubicBezTo>
                  <a:cubicBezTo>
                    <a:pt x="200" y="90"/>
                    <a:pt x="200" y="90"/>
                    <a:pt x="200" y="90"/>
                  </a:cubicBezTo>
                  <a:cubicBezTo>
                    <a:pt x="198" y="90"/>
                    <a:pt x="198" y="90"/>
                    <a:pt x="198" y="90"/>
                  </a:cubicBezTo>
                  <a:cubicBezTo>
                    <a:pt x="199" y="91"/>
                    <a:pt x="200" y="88"/>
                    <a:pt x="200" y="89"/>
                  </a:cubicBezTo>
                  <a:cubicBezTo>
                    <a:pt x="200" y="88"/>
                    <a:pt x="200" y="88"/>
                    <a:pt x="200" y="88"/>
                  </a:cubicBezTo>
                  <a:cubicBezTo>
                    <a:pt x="198" y="89"/>
                    <a:pt x="195" y="89"/>
                    <a:pt x="193" y="90"/>
                  </a:cubicBezTo>
                  <a:cubicBezTo>
                    <a:pt x="193" y="89"/>
                    <a:pt x="193" y="89"/>
                    <a:pt x="193" y="89"/>
                  </a:cubicBezTo>
                  <a:cubicBezTo>
                    <a:pt x="192" y="86"/>
                    <a:pt x="195" y="87"/>
                    <a:pt x="196" y="86"/>
                  </a:cubicBezTo>
                  <a:cubicBezTo>
                    <a:pt x="195" y="86"/>
                    <a:pt x="193" y="88"/>
                    <a:pt x="191" y="86"/>
                  </a:cubicBezTo>
                  <a:cubicBezTo>
                    <a:pt x="192" y="86"/>
                    <a:pt x="192" y="86"/>
                    <a:pt x="192" y="86"/>
                  </a:cubicBezTo>
                  <a:cubicBezTo>
                    <a:pt x="192" y="85"/>
                    <a:pt x="193" y="84"/>
                    <a:pt x="193" y="86"/>
                  </a:cubicBezTo>
                  <a:cubicBezTo>
                    <a:pt x="193" y="85"/>
                    <a:pt x="193" y="84"/>
                    <a:pt x="194" y="84"/>
                  </a:cubicBezTo>
                  <a:cubicBezTo>
                    <a:pt x="196" y="85"/>
                    <a:pt x="197" y="82"/>
                    <a:pt x="198" y="84"/>
                  </a:cubicBezTo>
                  <a:cubicBezTo>
                    <a:pt x="198" y="83"/>
                    <a:pt x="199" y="82"/>
                    <a:pt x="200" y="82"/>
                  </a:cubicBezTo>
                  <a:cubicBezTo>
                    <a:pt x="196" y="82"/>
                    <a:pt x="196" y="82"/>
                    <a:pt x="196" y="82"/>
                  </a:cubicBezTo>
                  <a:cubicBezTo>
                    <a:pt x="197" y="81"/>
                    <a:pt x="197" y="81"/>
                    <a:pt x="197" y="81"/>
                  </a:cubicBezTo>
                  <a:cubicBezTo>
                    <a:pt x="196" y="81"/>
                    <a:pt x="195" y="79"/>
                    <a:pt x="194" y="80"/>
                  </a:cubicBezTo>
                  <a:cubicBezTo>
                    <a:pt x="193" y="79"/>
                    <a:pt x="193" y="79"/>
                    <a:pt x="193" y="79"/>
                  </a:cubicBezTo>
                  <a:cubicBezTo>
                    <a:pt x="192" y="78"/>
                    <a:pt x="195" y="78"/>
                    <a:pt x="195" y="77"/>
                  </a:cubicBezTo>
                  <a:cubicBezTo>
                    <a:pt x="195" y="77"/>
                    <a:pt x="194" y="77"/>
                    <a:pt x="194" y="77"/>
                  </a:cubicBezTo>
                  <a:cubicBezTo>
                    <a:pt x="195" y="76"/>
                    <a:pt x="196" y="76"/>
                    <a:pt x="197" y="75"/>
                  </a:cubicBezTo>
                  <a:cubicBezTo>
                    <a:pt x="201" y="75"/>
                    <a:pt x="203" y="73"/>
                    <a:pt x="205" y="71"/>
                  </a:cubicBezTo>
                  <a:cubicBezTo>
                    <a:pt x="205" y="71"/>
                    <a:pt x="205" y="71"/>
                    <a:pt x="205" y="71"/>
                  </a:cubicBezTo>
                  <a:cubicBezTo>
                    <a:pt x="206" y="70"/>
                    <a:pt x="207" y="70"/>
                    <a:pt x="208" y="69"/>
                  </a:cubicBezTo>
                  <a:cubicBezTo>
                    <a:pt x="205" y="69"/>
                    <a:pt x="203" y="71"/>
                    <a:pt x="201" y="72"/>
                  </a:cubicBezTo>
                  <a:cubicBezTo>
                    <a:pt x="199" y="72"/>
                    <a:pt x="196" y="74"/>
                    <a:pt x="193" y="72"/>
                  </a:cubicBezTo>
                  <a:cubicBezTo>
                    <a:pt x="193" y="72"/>
                    <a:pt x="194" y="72"/>
                    <a:pt x="194" y="72"/>
                  </a:cubicBezTo>
                  <a:cubicBezTo>
                    <a:pt x="193" y="72"/>
                    <a:pt x="193" y="72"/>
                    <a:pt x="193" y="72"/>
                  </a:cubicBezTo>
                  <a:cubicBezTo>
                    <a:pt x="193" y="70"/>
                    <a:pt x="195" y="71"/>
                    <a:pt x="196" y="70"/>
                  </a:cubicBezTo>
                  <a:cubicBezTo>
                    <a:pt x="198" y="68"/>
                    <a:pt x="200" y="69"/>
                    <a:pt x="202" y="67"/>
                  </a:cubicBezTo>
                  <a:cubicBezTo>
                    <a:pt x="202" y="67"/>
                    <a:pt x="202" y="67"/>
                    <a:pt x="202" y="67"/>
                  </a:cubicBezTo>
                  <a:cubicBezTo>
                    <a:pt x="201" y="67"/>
                    <a:pt x="200" y="67"/>
                    <a:pt x="199" y="67"/>
                  </a:cubicBezTo>
                  <a:cubicBezTo>
                    <a:pt x="200" y="66"/>
                    <a:pt x="201" y="66"/>
                    <a:pt x="202" y="65"/>
                  </a:cubicBezTo>
                  <a:cubicBezTo>
                    <a:pt x="200" y="65"/>
                    <a:pt x="198" y="67"/>
                    <a:pt x="196" y="67"/>
                  </a:cubicBezTo>
                  <a:cubicBezTo>
                    <a:pt x="198" y="66"/>
                    <a:pt x="198" y="66"/>
                    <a:pt x="198" y="66"/>
                  </a:cubicBezTo>
                  <a:cubicBezTo>
                    <a:pt x="197" y="65"/>
                    <a:pt x="196" y="67"/>
                    <a:pt x="196" y="67"/>
                  </a:cubicBezTo>
                  <a:cubicBezTo>
                    <a:pt x="197" y="67"/>
                    <a:pt x="197" y="67"/>
                    <a:pt x="197" y="67"/>
                  </a:cubicBezTo>
                  <a:cubicBezTo>
                    <a:pt x="196" y="68"/>
                    <a:pt x="196" y="68"/>
                    <a:pt x="196" y="68"/>
                  </a:cubicBezTo>
                  <a:cubicBezTo>
                    <a:pt x="197" y="68"/>
                    <a:pt x="198" y="66"/>
                    <a:pt x="199" y="67"/>
                  </a:cubicBezTo>
                  <a:cubicBezTo>
                    <a:pt x="197" y="69"/>
                    <a:pt x="195" y="69"/>
                    <a:pt x="193" y="69"/>
                  </a:cubicBezTo>
                  <a:cubicBezTo>
                    <a:pt x="192" y="69"/>
                    <a:pt x="191" y="69"/>
                    <a:pt x="192" y="68"/>
                  </a:cubicBezTo>
                  <a:cubicBezTo>
                    <a:pt x="193" y="67"/>
                    <a:pt x="193" y="65"/>
                    <a:pt x="194" y="66"/>
                  </a:cubicBezTo>
                  <a:cubicBezTo>
                    <a:pt x="194" y="66"/>
                    <a:pt x="194" y="66"/>
                    <a:pt x="194" y="66"/>
                  </a:cubicBezTo>
                  <a:cubicBezTo>
                    <a:pt x="194" y="65"/>
                    <a:pt x="195" y="65"/>
                    <a:pt x="195" y="65"/>
                  </a:cubicBezTo>
                  <a:cubicBezTo>
                    <a:pt x="193" y="64"/>
                    <a:pt x="191" y="67"/>
                    <a:pt x="190" y="65"/>
                  </a:cubicBezTo>
                  <a:cubicBezTo>
                    <a:pt x="190" y="64"/>
                    <a:pt x="191" y="64"/>
                    <a:pt x="191" y="63"/>
                  </a:cubicBezTo>
                  <a:cubicBezTo>
                    <a:pt x="190" y="63"/>
                    <a:pt x="189" y="63"/>
                    <a:pt x="188" y="63"/>
                  </a:cubicBezTo>
                  <a:cubicBezTo>
                    <a:pt x="190" y="61"/>
                    <a:pt x="192" y="59"/>
                    <a:pt x="195" y="59"/>
                  </a:cubicBezTo>
                  <a:cubicBezTo>
                    <a:pt x="195" y="57"/>
                    <a:pt x="199" y="59"/>
                    <a:pt x="199" y="57"/>
                  </a:cubicBezTo>
                  <a:cubicBezTo>
                    <a:pt x="198" y="57"/>
                    <a:pt x="197" y="58"/>
                    <a:pt x="196" y="57"/>
                  </a:cubicBezTo>
                  <a:cubicBezTo>
                    <a:pt x="197" y="57"/>
                    <a:pt x="198" y="56"/>
                    <a:pt x="199" y="55"/>
                  </a:cubicBezTo>
                  <a:cubicBezTo>
                    <a:pt x="198" y="55"/>
                    <a:pt x="198" y="56"/>
                    <a:pt x="197" y="55"/>
                  </a:cubicBezTo>
                  <a:cubicBezTo>
                    <a:pt x="198" y="54"/>
                    <a:pt x="200" y="53"/>
                    <a:pt x="201" y="53"/>
                  </a:cubicBezTo>
                  <a:cubicBezTo>
                    <a:pt x="200" y="53"/>
                    <a:pt x="199" y="53"/>
                    <a:pt x="199" y="53"/>
                  </a:cubicBezTo>
                  <a:cubicBezTo>
                    <a:pt x="200" y="52"/>
                    <a:pt x="200" y="52"/>
                    <a:pt x="200" y="52"/>
                  </a:cubicBezTo>
                  <a:cubicBezTo>
                    <a:pt x="199" y="52"/>
                    <a:pt x="199" y="52"/>
                    <a:pt x="199" y="52"/>
                  </a:cubicBezTo>
                  <a:cubicBezTo>
                    <a:pt x="200" y="51"/>
                    <a:pt x="202" y="51"/>
                    <a:pt x="203" y="51"/>
                  </a:cubicBezTo>
                  <a:cubicBezTo>
                    <a:pt x="206" y="48"/>
                    <a:pt x="210" y="48"/>
                    <a:pt x="214" y="45"/>
                  </a:cubicBezTo>
                  <a:cubicBezTo>
                    <a:pt x="212" y="46"/>
                    <a:pt x="209" y="46"/>
                    <a:pt x="208" y="47"/>
                  </a:cubicBezTo>
                  <a:cubicBezTo>
                    <a:pt x="205" y="47"/>
                    <a:pt x="203" y="50"/>
                    <a:pt x="200" y="49"/>
                  </a:cubicBezTo>
                  <a:cubicBezTo>
                    <a:pt x="200" y="49"/>
                    <a:pt x="200" y="50"/>
                    <a:pt x="199" y="50"/>
                  </a:cubicBezTo>
                  <a:cubicBezTo>
                    <a:pt x="195" y="51"/>
                    <a:pt x="191" y="53"/>
                    <a:pt x="188" y="53"/>
                  </a:cubicBezTo>
                  <a:cubicBezTo>
                    <a:pt x="189" y="52"/>
                    <a:pt x="189" y="52"/>
                    <a:pt x="189" y="52"/>
                  </a:cubicBezTo>
                  <a:cubicBezTo>
                    <a:pt x="189" y="52"/>
                    <a:pt x="189" y="52"/>
                    <a:pt x="189" y="52"/>
                  </a:cubicBezTo>
                  <a:cubicBezTo>
                    <a:pt x="190" y="51"/>
                    <a:pt x="192" y="50"/>
                    <a:pt x="193" y="50"/>
                  </a:cubicBezTo>
                  <a:cubicBezTo>
                    <a:pt x="194" y="49"/>
                    <a:pt x="195" y="48"/>
                    <a:pt x="197" y="48"/>
                  </a:cubicBezTo>
                  <a:cubicBezTo>
                    <a:pt x="198" y="46"/>
                    <a:pt x="201" y="48"/>
                    <a:pt x="202" y="47"/>
                  </a:cubicBezTo>
                  <a:cubicBezTo>
                    <a:pt x="202" y="47"/>
                    <a:pt x="202" y="47"/>
                    <a:pt x="202" y="47"/>
                  </a:cubicBezTo>
                  <a:cubicBezTo>
                    <a:pt x="203" y="47"/>
                    <a:pt x="203" y="46"/>
                    <a:pt x="204" y="46"/>
                  </a:cubicBezTo>
                  <a:cubicBezTo>
                    <a:pt x="204" y="47"/>
                    <a:pt x="204" y="47"/>
                    <a:pt x="204" y="47"/>
                  </a:cubicBezTo>
                  <a:cubicBezTo>
                    <a:pt x="206" y="46"/>
                    <a:pt x="206" y="46"/>
                    <a:pt x="206" y="46"/>
                  </a:cubicBezTo>
                  <a:cubicBezTo>
                    <a:pt x="206" y="46"/>
                    <a:pt x="206" y="46"/>
                    <a:pt x="206" y="45"/>
                  </a:cubicBezTo>
                  <a:cubicBezTo>
                    <a:pt x="206" y="45"/>
                    <a:pt x="207" y="45"/>
                    <a:pt x="207" y="46"/>
                  </a:cubicBezTo>
                  <a:cubicBezTo>
                    <a:pt x="206" y="45"/>
                    <a:pt x="206" y="45"/>
                    <a:pt x="206" y="45"/>
                  </a:cubicBezTo>
                  <a:cubicBezTo>
                    <a:pt x="207" y="45"/>
                    <a:pt x="207" y="45"/>
                    <a:pt x="207" y="45"/>
                  </a:cubicBezTo>
                  <a:cubicBezTo>
                    <a:pt x="206" y="44"/>
                    <a:pt x="205" y="46"/>
                    <a:pt x="205" y="45"/>
                  </a:cubicBezTo>
                  <a:cubicBezTo>
                    <a:pt x="208" y="43"/>
                    <a:pt x="212" y="42"/>
                    <a:pt x="216" y="40"/>
                  </a:cubicBezTo>
                  <a:cubicBezTo>
                    <a:pt x="213" y="40"/>
                    <a:pt x="211" y="42"/>
                    <a:pt x="209" y="41"/>
                  </a:cubicBezTo>
                  <a:close/>
                  <a:moveTo>
                    <a:pt x="182" y="8"/>
                  </a:moveTo>
                  <a:cubicBezTo>
                    <a:pt x="180" y="8"/>
                    <a:pt x="178" y="9"/>
                    <a:pt x="176" y="9"/>
                  </a:cubicBezTo>
                  <a:cubicBezTo>
                    <a:pt x="178" y="9"/>
                    <a:pt x="180" y="8"/>
                    <a:pt x="182" y="8"/>
                  </a:cubicBezTo>
                  <a:close/>
                  <a:moveTo>
                    <a:pt x="174" y="10"/>
                  </a:moveTo>
                  <a:cubicBezTo>
                    <a:pt x="173" y="10"/>
                    <a:pt x="173" y="10"/>
                    <a:pt x="172" y="10"/>
                  </a:cubicBezTo>
                  <a:cubicBezTo>
                    <a:pt x="173" y="10"/>
                    <a:pt x="173" y="10"/>
                    <a:pt x="174" y="10"/>
                  </a:cubicBezTo>
                  <a:close/>
                  <a:moveTo>
                    <a:pt x="138" y="17"/>
                  </a:moveTo>
                  <a:cubicBezTo>
                    <a:pt x="146" y="16"/>
                    <a:pt x="154" y="14"/>
                    <a:pt x="161" y="13"/>
                  </a:cubicBezTo>
                  <a:cubicBezTo>
                    <a:pt x="165" y="12"/>
                    <a:pt x="167" y="11"/>
                    <a:pt x="171" y="10"/>
                  </a:cubicBezTo>
                  <a:cubicBezTo>
                    <a:pt x="171" y="11"/>
                    <a:pt x="171" y="11"/>
                    <a:pt x="171" y="11"/>
                  </a:cubicBezTo>
                  <a:cubicBezTo>
                    <a:pt x="168" y="11"/>
                    <a:pt x="165" y="12"/>
                    <a:pt x="162" y="13"/>
                  </a:cubicBezTo>
                  <a:cubicBezTo>
                    <a:pt x="159" y="14"/>
                    <a:pt x="155" y="15"/>
                    <a:pt x="152" y="15"/>
                  </a:cubicBezTo>
                  <a:cubicBezTo>
                    <a:pt x="150" y="16"/>
                    <a:pt x="148" y="16"/>
                    <a:pt x="146" y="17"/>
                  </a:cubicBezTo>
                  <a:cubicBezTo>
                    <a:pt x="143" y="16"/>
                    <a:pt x="141" y="19"/>
                    <a:pt x="139" y="18"/>
                  </a:cubicBezTo>
                  <a:cubicBezTo>
                    <a:pt x="137" y="19"/>
                    <a:pt x="135" y="20"/>
                    <a:pt x="133" y="20"/>
                  </a:cubicBezTo>
                  <a:cubicBezTo>
                    <a:pt x="134" y="18"/>
                    <a:pt x="137" y="19"/>
                    <a:pt x="138" y="17"/>
                  </a:cubicBezTo>
                  <a:close/>
                  <a:moveTo>
                    <a:pt x="133" y="21"/>
                  </a:moveTo>
                  <a:cubicBezTo>
                    <a:pt x="133" y="21"/>
                    <a:pt x="133" y="22"/>
                    <a:pt x="134" y="22"/>
                  </a:cubicBezTo>
                  <a:cubicBezTo>
                    <a:pt x="134" y="22"/>
                    <a:pt x="134" y="22"/>
                    <a:pt x="135" y="21"/>
                  </a:cubicBezTo>
                  <a:cubicBezTo>
                    <a:pt x="136" y="22"/>
                    <a:pt x="137" y="20"/>
                    <a:pt x="138" y="20"/>
                  </a:cubicBezTo>
                  <a:cubicBezTo>
                    <a:pt x="143" y="20"/>
                    <a:pt x="147" y="18"/>
                    <a:pt x="151" y="18"/>
                  </a:cubicBezTo>
                  <a:cubicBezTo>
                    <a:pt x="152" y="17"/>
                    <a:pt x="152" y="17"/>
                    <a:pt x="153" y="17"/>
                  </a:cubicBezTo>
                  <a:cubicBezTo>
                    <a:pt x="157" y="16"/>
                    <a:pt x="161" y="16"/>
                    <a:pt x="164" y="15"/>
                  </a:cubicBezTo>
                  <a:cubicBezTo>
                    <a:pt x="165" y="15"/>
                    <a:pt x="166" y="15"/>
                    <a:pt x="167" y="14"/>
                  </a:cubicBezTo>
                  <a:cubicBezTo>
                    <a:pt x="168" y="14"/>
                    <a:pt x="170" y="14"/>
                    <a:pt x="170" y="13"/>
                  </a:cubicBezTo>
                  <a:cubicBezTo>
                    <a:pt x="172" y="14"/>
                    <a:pt x="174" y="12"/>
                    <a:pt x="176" y="12"/>
                  </a:cubicBezTo>
                  <a:cubicBezTo>
                    <a:pt x="174" y="13"/>
                    <a:pt x="170" y="14"/>
                    <a:pt x="167" y="15"/>
                  </a:cubicBezTo>
                  <a:cubicBezTo>
                    <a:pt x="157" y="18"/>
                    <a:pt x="147" y="20"/>
                    <a:pt x="137" y="22"/>
                  </a:cubicBezTo>
                  <a:cubicBezTo>
                    <a:pt x="135" y="23"/>
                    <a:pt x="133" y="23"/>
                    <a:pt x="131" y="24"/>
                  </a:cubicBezTo>
                  <a:cubicBezTo>
                    <a:pt x="131" y="24"/>
                    <a:pt x="131" y="24"/>
                    <a:pt x="131" y="24"/>
                  </a:cubicBezTo>
                  <a:cubicBezTo>
                    <a:pt x="131" y="24"/>
                    <a:pt x="131" y="24"/>
                    <a:pt x="131" y="24"/>
                  </a:cubicBezTo>
                  <a:cubicBezTo>
                    <a:pt x="131" y="23"/>
                    <a:pt x="131" y="23"/>
                    <a:pt x="131" y="23"/>
                  </a:cubicBezTo>
                  <a:cubicBezTo>
                    <a:pt x="130" y="22"/>
                    <a:pt x="133" y="22"/>
                    <a:pt x="133" y="21"/>
                  </a:cubicBezTo>
                  <a:close/>
                  <a:moveTo>
                    <a:pt x="164" y="17"/>
                  </a:moveTo>
                  <a:cubicBezTo>
                    <a:pt x="163" y="18"/>
                    <a:pt x="163" y="18"/>
                    <a:pt x="163" y="18"/>
                  </a:cubicBezTo>
                  <a:cubicBezTo>
                    <a:pt x="163" y="18"/>
                    <a:pt x="163" y="18"/>
                    <a:pt x="163" y="18"/>
                  </a:cubicBezTo>
                  <a:cubicBezTo>
                    <a:pt x="163" y="18"/>
                    <a:pt x="162" y="18"/>
                    <a:pt x="163" y="18"/>
                  </a:cubicBezTo>
                  <a:cubicBezTo>
                    <a:pt x="163" y="18"/>
                    <a:pt x="163" y="18"/>
                    <a:pt x="163" y="17"/>
                  </a:cubicBezTo>
                  <a:lnTo>
                    <a:pt x="164" y="17"/>
                  </a:lnTo>
                  <a:close/>
                  <a:moveTo>
                    <a:pt x="127" y="21"/>
                  </a:moveTo>
                  <a:cubicBezTo>
                    <a:pt x="127" y="21"/>
                    <a:pt x="127" y="21"/>
                    <a:pt x="128" y="21"/>
                  </a:cubicBezTo>
                  <a:cubicBezTo>
                    <a:pt x="128" y="21"/>
                    <a:pt x="128" y="20"/>
                    <a:pt x="128" y="21"/>
                  </a:cubicBezTo>
                  <a:cubicBezTo>
                    <a:pt x="129" y="21"/>
                    <a:pt x="129" y="21"/>
                    <a:pt x="129" y="21"/>
                  </a:cubicBezTo>
                  <a:cubicBezTo>
                    <a:pt x="130" y="20"/>
                    <a:pt x="131" y="21"/>
                    <a:pt x="132" y="21"/>
                  </a:cubicBezTo>
                  <a:cubicBezTo>
                    <a:pt x="130" y="22"/>
                    <a:pt x="127" y="22"/>
                    <a:pt x="125" y="22"/>
                  </a:cubicBezTo>
                  <a:cubicBezTo>
                    <a:pt x="125" y="21"/>
                    <a:pt x="126" y="21"/>
                    <a:pt x="127" y="21"/>
                  </a:cubicBezTo>
                  <a:close/>
                  <a:moveTo>
                    <a:pt x="117" y="25"/>
                  </a:moveTo>
                  <a:cubicBezTo>
                    <a:pt x="117" y="26"/>
                    <a:pt x="116" y="26"/>
                    <a:pt x="116" y="26"/>
                  </a:cubicBezTo>
                  <a:cubicBezTo>
                    <a:pt x="116" y="26"/>
                    <a:pt x="116" y="25"/>
                    <a:pt x="117" y="25"/>
                  </a:cubicBezTo>
                  <a:close/>
                  <a:moveTo>
                    <a:pt x="115" y="26"/>
                  </a:moveTo>
                  <a:cubicBezTo>
                    <a:pt x="115" y="27"/>
                    <a:pt x="114" y="27"/>
                    <a:pt x="114" y="27"/>
                  </a:cubicBezTo>
                  <a:cubicBezTo>
                    <a:pt x="114" y="26"/>
                    <a:pt x="114" y="26"/>
                    <a:pt x="115" y="26"/>
                  </a:cubicBezTo>
                  <a:close/>
                  <a:moveTo>
                    <a:pt x="112" y="27"/>
                  </a:moveTo>
                  <a:cubicBezTo>
                    <a:pt x="112" y="27"/>
                    <a:pt x="112" y="27"/>
                    <a:pt x="113" y="27"/>
                  </a:cubicBezTo>
                  <a:cubicBezTo>
                    <a:pt x="113" y="27"/>
                    <a:pt x="113" y="27"/>
                    <a:pt x="113" y="27"/>
                  </a:cubicBezTo>
                  <a:cubicBezTo>
                    <a:pt x="113" y="27"/>
                    <a:pt x="113" y="27"/>
                    <a:pt x="113" y="27"/>
                  </a:cubicBezTo>
                  <a:cubicBezTo>
                    <a:pt x="113" y="27"/>
                    <a:pt x="113" y="27"/>
                    <a:pt x="113" y="27"/>
                  </a:cubicBezTo>
                  <a:cubicBezTo>
                    <a:pt x="112" y="27"/>
                    <a:pt x="112" y="27"/>
                    <a:pt x="112" y="27"/>
                  </a:cubicBezTo>
                  <a:close/>
                  <a:moveTo>
                    <a:pt x="106" y="29"/>
                  </a:moveTo>
                  <a:cubicBezTo>
                    <a:pt x="106" y="29"/>
                    <a:pt x="106" y="29"/>
                    <a:pt x="106" y="29"/>
                  </a:cubicBezTo>
                  <a:cubicBezTo>
                    <a:pt x="104" y="30"/>
                    <a:pt x="102" y="31"/>
                    <a:pt x="100" y="31"/>
                  </a:cubicBezTo>
                  <a:cubicBezTo>
                    <a:pt x="102" y="30"/>
                    <a:pt x="104" y="30"/>
                    <a:pt x="106" y="29"/>
                  </a:cubicBezTo>
                  <a:close/>
                  <a:moveTo>
                    <a:pt x="108" y="32"/>
                  </a:moveTo>
                  <a:cubicBezTo>
                    <a:pt x="110" y="33"/>
                    <a:pt x="112" y="31"/>
                    <a:pt x="115" y="30"/>
                  </a:cubicBezTo>
                  <a:cubicBezTo>
                    <a:pt x="117" y="30"/>
                    <a:pt x="119" y="28"/>
                    <a:pt x="122" y="28"/>
                  </a:cubicBezTo>
                  <a:cubicBezTo>
                    <a:pt x="123" y="27"/>
                    <a:pt x="125" y="27"/>
                    <a:pt x="127" y="26"/>
                  </a:cubicBezTo>
                  <a:cubicBezTo>
                    <a:pt x="135" y="24"/>
                    <a:pt x="142" y="23"/>
                    <a:pt x="151" y="20"/>
                  </a:cubicBezTo>
                  <a:cubicBezTo>
                    <a:pt x="154" y="20"/>
                    <a:pt x="158" y="18"/>
                    <a:pt x="161" y="18"/>
                  </a:cubicBezTo>
                  <a:cubicBezTo>
                    <a:pt x="154" y="20"/>
                    <a:pt x="148" y="22"/>
                    <a:pt x="141" y="23"/>
                  </a:cubicBezTo>
                  <a:cubicBezTo>
                    <a:pt x="126" y="26"/>
                    <a:pt x="113" y="31"/>
                    <a:pt x="99" y="37"/>
                  </a:cubicBezTo>
                  <a:cubicBezTo>
                    <a:pt x="102" y="35"/>
                    <a:pt x="106" y="35"/>
                    <a:pt x="108" y="32"/>
                  </a:cubicBezTo>
                  <a:close/>
                  <a:moveTo>
                    <a:pt x="66" y="61"/>
                  </a:moveTo>
                  <a:cubicBezTo>
                    <a:pt x="68" y="61"/>
                    <a:pt x="69" y="60"/>
                    <a:pt x="70" y="59"/>
                  </a:cubicBezTo>
                  <a:cubicBezTo>
                    <a:pt x="70" y="58"/>
                    <a:pt x="70" y="58"/>
                    <a:pt x="70" y="58"/>
                  </a:cubicBezTo>
                  <a:cubicBezTo>
                    <a:pt x="70" y="58"/>
                    <a:pt x="70" y="58"/>
                    <a:pt x="70" y="58"/>
                  </a:cubicBezTo>
                  <a:cubicBezTo>
                    <a:pt x="70" y="57"/>
                    <a:pt x="69" y="59"/>
                    <a:pt x="68" y="57"/>
                  </a:cubicBezTo>
                  <a:cubicBezTo>
                    <a:pt x="70" y="56"/>
                    <a:pt x="72" y="53"/>
                    <a:pt x="75" y="53"/>
                  </a:cubicBezTo>
                  <a:cubicBezTo>
                    <a:pt x="77" y="51"/>
                    <a:pt x="78" y="50"/>
                    <a:pt x="80" y="49"/>
                  </a:cubicBezTo>
                  <a:cubicBezTo>
                    <a:pt x="81" y="50"/>
                    <a:pt x="82" y="49"/>
                    <a:pt x="82" y="48"/>
                  </a:cubicBezTo>
                  <a:cubicBezTo>
                    <a:pt x="84" y="46"/>
                    <a:pt x="87" y="44"/>
                    <a:pt x="89" y="44"/>
                  </a:cubicBezTo>
                  <a:cubicBezTo>
                    <a:pt x="92" y="42"/>
                    <a:pt x="95" y="41"/>
                    <a:pt x="98" y="40"/>
                  </a:cubicBezTo>
                  <a:cubicBezTo>
                    <a:pt x="99" y="38"/>
                    <a:pt x="101" y="39"/>
                    <a:pt x="103" y="37"/>
                  </a:cubicBezTo>
                  <a:cubicBezTo>
                    <a:pt x="102" y="37"/>
                    <a:pt x="102" y="37"/>
                    <a:pt x="102" y="37"/>
                  </a:cubicBezTo>
                  <a:cubicBezTo>
                    <a:pt x="115" y="31"/>
                    <a:pt x="129" y="27"/>
                    <a:pt x="143" y="24"/>
                  </a:cubicBezTo>
                  <a:cubicBezTo>
                    <a:pt x="144" y="24"/>
                    <a:pt x="144" y="24"/>
                    <a:pt x="144" y="24"/>
                  </a:cubicBezTo>
                  <a:cubicBezTo>
                    <a:pt x="146" y="24"/>
                    <a:pt x="148" y="23"/>
                    <a:pt x="150" y="22"/>
                  </a:cubicBezTo>
                  <a:cubicBezTo>
                    <a:pt x="151" y="22"/>
                    <a:pt x="151" y="22"/>
                    <a:pt x="152" y="22"/>
                  </a:cubicBezTo>
                  <a:cubicBezTo>
                    <a:pt x="154" y="22"/>
                    <a:pt x="156" y="21"/>
                    <a:pt x="158" y="21"/>
                  </a:cubicBezTo>
                  <a:cubicBezTo>
                    <a:pt x="157" y="23"/>
                    <a:pt x="155" y="22"/>
                    <a:pt x="153" y="23"/>
                  </a:cubicBezTo>
                  <a:cubicBezTo>
                    <a:pt x="152" y="24"/>
                    <a:pt x="151" y="23"/>
                    <a:pt x="151" y="23"/>
                  </a:cubicBezTo>
                  <a:cubicBezTo>
                    <a:pt x="148" y="24"/>
                    <a:pt x="145" y="26"/>
                    <a:pt x="142" y="26"/>
                  </a:cubicBezTo>
                  <a:cubicBezTo>
                    <a:pt x="142" y="26"/>
                    <a:pt x="141" y="27"/>
                    <a:pt x="142" y="27"/>
                  </a:cubicBezTo>
                  <a:cubicBezTo>
                    <a:pt x="138" y="29"/>
                    <a:pt x="133" y="29"/>
                    <a:pt x="129" y="31"/>
                  </a:cubicBezTo>
                  <a:cubicBezTo>
                    <a:pt x="127" y="32"/>
                    <a:pt x="125" y="32"/>
                    <a:pt x="123" y="33"/>
                  </a:cubicBezTo>
                  <a:cubicBezTo>
                    <a:pt x="122" y="33"/>
                    <a:pt x="120" y="34"/>
                    <a:pt x="118" y="33"/>
                  </a:cubicBezTo>
                  <a:cubicBezTo>
                    <a:pt x="116" y="35"/>
                    <a:pt x="113" y="35"/>
                    <a:pt x="111" y="37"/>
                  </a:cubicBezTo>
                  <a:cubicBezTo>
                    <a:pt x="109" y="36"/>
                    <a:pt x="109" y="38"/>
                    <a:pt x="107" y="37"/>
                  </a:cubicBezTo>
                  <a:cubicBezTo>
                    <a:pt x="103" y="38"/>
                    <a:pt x="100" y="41"/>
                    <a:pt x="95" y="43"/>
                  </a:cubicBezTo>
                  <a:cubicBezTo>
                    <a:pt x="94" y="44"/>
                    <a:pt x="92" y="45"/>
                    <a:pt x="90" y="46"/>
                  </a:cubicBezTo>
                  <a:cubicBezTo>
                    <a:pt x="89" y="47"/>
                    <a:pt x="87" y="47"/>
                    <a:pt x="86" y="48"/>
                  </a:cubicBezTo>
                  <a:cubicBezTo>
                    <a:pt x="88" y="49"/>
                    <a:pt x="89" y="48"/>
                    <a:pt x="90" y="47"/>
                  </a:cubicBezTo>
                  <a:cubicBezTo>
                    <a:pt x="91" y="47"/>
                    <a:pt x="91" y="47"/>
                    <a:pt x="92" y="47"/>
                  </a:cubicBezTo>
                  <a:cubicBezTo>
                    <a:pt x="91" y="47"/>
                    <a:pt x="91" y="47"/>
                    <a:pt x="90" y="47"/>
                  </a:cubicBezTo>
                  <a:cubicBezTo>
                    <a:pt x="88" y="48"/>
                    <a:pt x="85" y="51"/>
                    <a:pt x="82" y="52"/>
                  </a:cubicBezTo>
                  <a:cubicBezTo>
                    <a:pt x="82" y="52"/>
                    <a:pt x="82" y="53"/>
                    <a:pt x="81" y="53"/>
                  </a:cubicBezTo>
                  <a:cubicBezTo>
                    <a:pt x="82" y="52"/>
                    <a:pt x="81" y="51"/>
                    <a:pt x="81" y="50"/>
                  </a:cubicBezTo>
                  <a:cubicBezTo>
                    <a:pt x="81" y="50"/>
                    <a:pt x="80" y="50"/>
                    <a:pt x="80" y="51"/>
                  </a:cubicBezTo>
                  <a:cubicBezTo>
                    <a:pt x="80" y="51"/>
                    <a:pt x="80" y="52"/>
                    <a:pt x="80" y="52"/>
                  </a:cubicBezTo>
                  <a:cubicBezTo>
                    <a:pt x="80" y="54"/>
                    <a:pt x="77" y="56"/>
                    <a:pt x="75" y="56"/>
                  </a:cubicBezTo>
                  <a:cubicBezTo>
                    <a:pt x="72" y="59"/>
                    <a:pt x="68" y="62"/>
                    <a:pt x="64" y="64"/>
                  </a:cubicBezTo>
                  <a:cubicBezTo>
                    <a:pt x="67" y="62"/>
                    <a:pt x="67" y="62"/>
                    <a:pt x="67" y="62"/>
                  </a:cubicBezTo>
                  <a:cubicBezTo>
                    <a:pt x="67" y="61"/>
                    <a:pt x="67" y="61"/>
                    <a:pt x="66" y="61"/>
                  </a:cubicBezTo>
                  <a:close/>
                  <a:moveTo>
                    <a:pt x="147" y="26"/>
                  </a:moveTo>
                  <a:cubicBezTo>
                    <a:pt x="144" y="26"/>
                    <a:pt x="144" y="26"/>
                    <a:pt x="144" y="26"/>
                  </a:cubicBezTo>
                  <a:cubicBezTo>
                    <a:pt x="145" y="26"/>
                    <a:pt x="146" y="25"/>
                    <a:pt x="147" y="26"/>
                  </a:cubicBezTo>
                  <a:close/>
                  <a:moveTo>
                    <a:pt x="95" y="45"/>
                  </a:moveTo>
                  <a:cubicBezTo>
                    <a:pt x="95" y="45"/>
                    <a:pt x="95" y="45"/>
                    <a:pt x="95" y="45"/>
                  </a:cubicBezTo>
                  <a:cubicBezTo>
                    <a:pt x="94" y="45"/>
                    <a:pt x="94" y="45"/>
                    <a:pt x="94" y="45"/>
                  </a:cubicBezTo>
                  <a:lnTo>
                    <a:pt x="95" y="45"/>
                  </a:lnTo>
                  <a:close/>
                  <a:moveTo>
                    <a:pt x="59" y="50"/>
                  </a:moveTo>
                  <a:cubicBezTo>
                    <a:pt x="60" y="50"/>
                    <a:pt x="60" y="50"/>
                    <a:pt x="60" y="50"/>
                  </a:cubicBezTo>
                  <a:cubicBezTo>
                    <a:pt x="60" y="50"/>
                    <a:pt x="59" y="50"/>
                    <a:pt x="59" y="51"/>
                  </a:cubicBezTo>
                  <a:cubicBezTo>
                    <a:pt x="59" y="50"/>
                    <a:pt x="59" y="50"/>
                    <a:pt x="59" y="50"/>
                  </a:cubicBezTo>
                  <a:close/>
                  <a:moveTo>
                    <a:pt x="59" y="51"/>
                  </a:moveTo>
                  <a:cubicBezTo>
                    <a:pt x="58" y="51"/>
                    <a:pt x="58" y="51"/>
                    <a:pt x="58" y="51"/>
                  </a:cubicBezTo>
                  <a:cubicBezTo>
                    <a:pt x="58" y="51"/>
                    <a:pt x="58" y="51"/>
                    <a:pt x="59" y="51"/>
                  </a:cubicBezTo>
                  <a:close/>
                  <a:moveTo>
                    <a:pt x="90" y="63"/>
                  </a:moveTo>
                  <a:cubicBezTo>
                    <a:pt x="90" y="63"/>
                    <a:pt x="91" y="62"/>
                    <a:pt x="91" y="63"/>
                  </a:cubicBezTo>
                  <a:cubicBezTo>
                    <a:pt x="91" y="63"/>
                    <a:pt x="91" y="63"/>
                    <a:pt x="90" y="63"/>
                  </a:cubicBezTo>
                  <a:close/>
                  <a:moveTo>
                    <a:pt x="115" y="57"/>
                  </a:moveTo>
                  <a:cubicBezTo>
                    <a:pt x="117" y="57"/>
                    <a:pt x="118" y="55"/>
                    <a:pt x="121" y="55"/>
                  </a:cubicBezTo>
                  <a:cubicBezTo>
                    <a:pt x="119" y="55"/>
                    <a:pt x="117" y="58"/>
                    <a:pt x="115" y="57"/>
                  </a:cubicBezTo>
                  <a:close/>
                  <a:moveTo>
                    <a:pt x="122" y="55"/>
                  </a:moveTo>
                  <a:cubicBezTo>
                    <a:pt x="122" y="55"/>
                    <a:pt x="122" y="55"/>
                    <a:pt x="122" y="55"/>
                  </a:cubicBezTo>
                  <a:cubicBezTo>
                    <a:pt x="122" y="55"/>
                    <a:pt x="122" y="55"/>
                    <a:pt x="122" y="55"/>
                  </a:cubicBezTo>
                  <a:cubicBezTo>
                    <a:pt x="122" y="55"/>
                    <a:pt x="122" y="55"/>
                    <a:pt x="122" y="55"/>
                  </a:cubicBezTo>
                  <a:close/>
                  <a:moveTo>
                    <a:pt x="149" y="132"/>
                  </a:moveTo>
                  <a:cubicBezTo>
                    <a:pt x="149" y="132"/>
                    <a:pt x="149" y="132"/>
                    <a:pt x="149" y="132"/>
                  </a:cubicBezTo>
                  <a:cubicBezTo>
                    <a:pt x="150" y="132"/>
                    <a:pt x="150" y="132"/>
                    <a:pt x="150" y="132"/>
                  </a:cubicBezTo>
                  <a:lnTo>
                    <a:pt x="149" y="132"/>
                  </a:lnTo>
                  <a:close/>
                  <a:moveTo>
                    <a:pt x="143" y="37"/>
                  </a:moveTo>
                  <a:cubicBezTo>
                    <a:pt x="143" y="38"/>
                    <a:pt x="142" y="37"/>
                    <a:pt x="141" y="38"/>
                  </a:cubicBezTo>
                  <a:cubicBezTo>
                    <a:pt x="140" y="38"/>
                    <a:pt x="138" y="38"/>
                    <a:pt x="138" y="39"/>
                  </a:cubicBezTo>
                  <a:cubicBezTo>
                    <a:pt x="137" y="39"/>
                    <a:pt x="136" y="40"/>
                    <a:pt x="135" y="40"/>
                  </a:cubicBezTo>
                  <a:cubicBezTo>
                    <a:pt x="131" y="39"/>
                    <a:pt x="130" y="44"/>
                    <a:pt x="126" y="44"/>
                  </a:cubicBezTo>
                  <a:cubicBezTo>
                    <a:pt x="124" y="45"/>
                    <a:pt x="121" y="46"/>
                    <a:pt x="119" y="46"/>
                  </a:cubicBezTo>
                  <a:cubicBezTo>
                    <a:pt x="117" y="47"/>
                    <a:pt x="115" y="50"/>
                    <a:pt x="112" y="50"/>
                  </a:cubicBezTo>
                  <a:cubicBezTo>
                    <a:pt x="112" y="52"/>
                    <a:pt x="110" y="51"/>
                    <a:pt x="110" y="53"/>
                  </a:cubicBezTo>
                  <a:cubicBezTo>
                    <a:pt x="106" y="53"/>
                    <a:pt x="104" y="57"/>
                    <a:pt x="100" y="57"/>
                  </a:cubicBezTo>
                  <a:cubicBezTo>
                    <a:pt x="98" y="58"/>
                    <a:pt x="98" y="58"/>
                    <a:pt x="97" y="59"/>
                  </a:cubicBezTo>
                  <a:cubicBezTo>
                    <a:pt x="95" y="59"/>
                    <a:pt x="95" y="61"/>
                    <a:pt x="93" y="61"/>
                  </a:cubicBezTo>
                  <a:cubicBezTo>
                    <a:pt x="92" y="61"/>
                    <a:pt x="90" y="62"/>
                    <a:pt x="89" y="63"/>
                  </a:cubicBezTo>
                  <a:cubicBezTo>
                    <a:pt x="90" y="63"/>
                    <a:pt x="90" y="63"/>
                    <a:pt x="90" y="63"/>
                  </a:cubicBezTo>
                  <a:cubicBezTo>
                    <a:pt x="89" y="64"/>
                    <a:pt x="88" y="66"/>
                    <a:pt x="86" y="65"/>
                  </a:cubicBezTo>
                  <a:cubicBezTo>
                    <a:pt x="87" y="63"/>
                    <a:pt x="90" y="62"/>
                    <a:pt x="92" y="61"/>
                  </a:cubicBezTo>
                  <a:cubicBezTo>
                    <a:pt x="91" y="60"/>
                    <a:pt x="90" y="61"/>
                    <a:pt x="89" y="61"/>
                  </a:cubicBezTo>
                  <a:cubicBezTo>
                    <a:pt x="88" y="61"/>
                    <a:pt x="88" y="61"/>
                    <a:pt x="88" y="61"/>
                  </a:cubicBezTo>
                  <a:cubicBezTo>
                    <a:pt x="86" y="63"/>
                    <a:pt x="82" y="64"/>
                    <a:pt x="80" y="66"/>
                  </a:cubicBezTo>
                  <a:cubicBezTo>
                    <a:pt x="79" y="66"/>
                    <a:pt x="77" y="67"/>
                    <a:pt x="78" y="68"/>
                  </a:cubicBezTo>
                  <a:cubicBezTo>
                    <a:pt x="76" y="69"/>
                    <a:pt x="76" y="69"/>
                    <a:pt x="76" y="69"/>
                  </a:cubicBezTo>
                  <a:cubicBezTo>
                    <a:pt x="76" y="69"/>
                    <a:pt x="75" y="69"/>
                    <a:pt x="75" y="68"/>
                  </a:cubicBezTo>
                  <a:cubicBezTo>
                    <a:pt x="75" y="70"/>
                    <a:pt x="73" y="68"/>
                    <a:pt x="74" y="70"/>
                  </a:cubicBezTo>
                  <a:cubicBezTo>
                    <a:pt x="74" y="70"/>
                    <a:pt x="74" y="70"/>
                    <a:pt x="73" y="70"/>
                  </a:cubicBezTo>
                  <a:cubicBezTo>
                    <a:pt x="74" y="71"/>
                    <a:pt x="72" y="71"/>
                    <a:pt x="72" y="71"/>
                  </a:cubicBezTo>
                  <a:cubicBezTo>
                    <a:pt x="72" y="71"/>
                    <a:pt x="72" y="71"/>
                    <a:pt x="72" y="71"/>
                  </a:cubicBezTo>
                  <a:cubicBezTo>
                    <a:pt x="71" y="71"/>
                    <a:pt x="72" y="72"/>
                    <a:pt x="71" y="72"/>
                  </a:cubicBezTo>
                  <a:cubicBezTo>
                    <a:pt x="70" y="75"/>
                    <a:pt x="65" y="74"/>
                    <a:pt x="64" y="77"/>
                  </a:cubicBezTo>
                  <a:cubicBezTo>
                    <a:pt x="62" y="78"/>
                    <a:pt x="61" y="79"/>
                    <a:pt x="59" y="79"/>
                  </a:cubicBezTo>
                  <a:cubicBezTo>
                    <a:pt x="59" y="80"/>
                    <a:pt x="57" y="81"/>
                    <a:pt x="56" y="80"/>
                  </a:cubicBezTo>
                  <a:cubicBezTo>
                    <a:pt x="57" y="79"/>
                    <a:pt x="58" y="78"/>
                    <a:pt x="59" y="79"/>
                  </a:cubicBezTo>
                  <a:cubicBezTo>
                    <a:pt x="59" y="78"/>
                    <a:pt x="59" y="77"/>
                    <a:pt x="59" y="75"/>
                  </a:cubicBezTo>
                  <a:cubicBezTo>
                    <a:pt x="60" y="75"/>
                    <a:pt x="60" y="75"/>
                    <a:pt x="60" y="75"/>
                  </a:cubicBezTo>
                  <a:cubicBezTo>
                    <a:pt x="60" y="75"/>
                    <a:pt x="59" y="75"/>
                    <a:pt x="59" y="75"/>
                  </a:cubicBezTo>
                  <a:cubicBezTo>
                    <a:pt x="60" y="76"/>
                    <a:pt x="60" y="76"/>
                    <a:pt x="60" y="76"/>
                  </a:cubicBezTo>
                  <a:cubicBezTo>
                    <a:pt x="61" y="75"/>
                    <a:pt x="61" y="75"/>
                    <a:pt x="61" y="75"/>
                  </a:cubicBezTo>
                  <a:cubicBezTo>
                    <a:pt x="61" y="75"/>
                    <a:pt x="61" y="75"/>
                    <a:pt x="61" y="75"/>
                  </a:cubicBezTo>
                  <a:cubicBezTo>
                    <a:pt x="61" y="75"/>
                    <a:pt x="59" y="76"/>
                    <a:pt x="61" y="76"/>
                  </a:cubicBezTo>
                  <a:cubicBezTo>
                    <a:pt x="62" y="76"/>
                    <a:pt x="62" y="75"/>
                    <a:pt x="62" y="74"/>
                  </a:cubicBezTo>
                  <a:cubicBezTo>
                    <a:pt x="62" y="74"/>
                    <a:pt x="62" y="74"/>
                    <a:pt x="61" y="74"/>
                  </a:cubicBezTo>
                  <a:cubicBezTo>
                    <a:pt x="61" y="73"/>
                    <a:pt x="61" y="73"/>
                    <a:pt x="61" y="73"/>
                  </a:cubicBezTo>
                  <a:cubicBezTo>
                    <a:pt x="62" y="73"/>
                    <a:pt x="62" y="73"/>
                    <a:pt x="62" y="72"/>
                  </a:cubicBezTo>
                  <a:cubicBezTo>
                    <a:pt x="63" y="72"/>
                    <a:pt x="65" y="71"/>
                    <a:pt x="65" y="70"/>
                  </a:cubicBezTo>
                  <a:cubicBezTo>
                    <a:pt x="78" y="61"/>
                    <a:pt x="92" y="50"/>
                    <a:pt x="107" y="46"/>
                  </a:cubicBezTo>
                  <a:cubicBezTo>
                    <a:pt x="109" y="45"/>
                    <a:pt x="110" y="44"/>
                    <a:pt x="113" y="43"/>
                  </a:cubicBezTo>
                  <a:cubicBezTo>
                    <a:pt x="114" y="44"/>
                    <a:pt x="114" y="42"/>
                    <a:pt x="115" y="43"/>
                  </a:cubicBezTo>
                  <a:cubicBezTo>
                    <a:pt x="116" y="42"/>
                    <a:pt x="118" y="42"/>
                    <a:pt x="119" y="42"/>
                  </a:cubicBezTo>
                  <a:cubicBezTo>
                    <a:pt x="128" y="37"/>
                    <a:pt x="139" y="37"/>
                    <a:pt x="148" y="33"/>
                  </a:cubicBezTo>
                  <a:cubicBezTo>
                    <a:pt x="148" y="34"/>
                    <a:pt x="147" y="34"/>
                    <a:pt x="146" y="35"/>
                  </a:cubicBezTo>
                  <a:cubicBezTo>
                    <a:pt x="148" y="35"/>
                    <a:pt x="150" y="34"/>
                    <a:pt x="152" y="34"/>
                  </a:cubicBezTo>
                  <a:cubicBezTo>
                    <a:pt x="149" y="35"/>
                    <a:pt x="147" y="36"/>
                    <a:pt x="143" y="37"/>
                  </a:cubicBezTo>
                  <a:close/>
                  <a:moveTo>
                    <a:pt x="153" y="130"/>
                  </a:moveTo>
                  <a:cubicBezTo>
                    <a:pt x="152" y="130"/>
                    <a:pt x="152" y="130"/>
                    <a:pt x="152" y="130"/>
                  </a:cubicBezTo>
                  <a:cubicBezTo>
                    <a:pt x="154" y="130"/>
                    <a:pt x="154" y="130"/>
                    <a:pt x="154" y="130"/>
                  </a:cubicBezTo>
                  <a:lnTo>
                    <a:pt x="153" y="130"/>
                  </a:lnTo>
                  <a:close/>
                  <a:moveTo>
                    <a:pt x="155" y="130"/>
                  </a:moveTo>
                  <a:cubicBezTo>
                    <a:pt x="155" y="130"/>
                    <a:pt x="155" y="130"/>
                    <a:pt x="155" y="130"/>
                  </a:cubicBezTo>
                  <a:cubicBezTo>
                    <a:pt x="155" y="130"/>
                    <a:pt x="155" y="130"/>
                    <a:pt x="155" y="130"/>
                  </a:cubicBezTo>
                  <a:close/>
                  <a:moveTo>
                    <a:pt x="155" y="129"/>
                  </a:moveTo>
                  <a:cubicBezTo>
                    <a:pt x="156" y="129"/>
                    <a:pt x="157" y="128"/>
                    <a:pt x="158" y="128"/>
                  </a:cubicBezTo>
                  <a:cubicBezTo>
                    <a:pt x="158" y="129"/>
                    <a:pt x="156" y="129"/>
                    <a:pt x="155" y="129"/>
                  </a:cubicBezTo>
                  <a:close/>
                  <a:moveTo>
                    <a:pt x="167" y="27"/>
                  </a:moveTo>
                  <a:cubicBezTo>
                    <a:pt x="165" y="27"/>
                    <a:pt x="166" y="29"/>
                    <a:pt x="164" y="28"/>
                  </a:cubicBezTo>
                  <a:cubicBezTo>
                    <a:pt x="163" y="27"/>
                    <a:pt x="163" y="28"/>
                    <a:pt x="163" y="28"/>
                  </a:cubicBezTo>
                  <a:cubicBezTo>
                    <a:pt x="160" y="30"/>
                    <a:pt x="157" y="33"/>
                    <a:pt x="154" y="31"/>
                  </a:cubicBezTo>
                  <a:cubicBezTo>
                    <a:pt x="154" y="31"/>
                    <a:pt x="155" y="31"/>
                    <a:pt x="155" y="30"/>
                  </a:cubicBezTo>
                  <a:cubicBezTo>
                    <a:pt x="153" y="30"/>
                    <a:pt x="152" y="32"/>
                    <a:pt x="149" y="32"/>
                  </a:cubicBezTo>
                  <a:cubicBezTo>
                    <a:pt x="136" y="35"/>
                    <a:pt x="122" y="39"/>
                    <a:pt x="109" y="43"/>
                  </a:cubicBezTo>
                  <a:cubicBezTo>
                    <a:pt x="109" y="42"/>
                    <a:pt x="109" y="42"/>
                    <a:pt x="109" y="42"/>
                  </a:cubicBezTo>
                  <a:cubicBezTo>
                    <a:pt x="107" y="44"/>
                    <a:pt x="106" y="42"/>
                    <a:pt x="104" y="44"/>
                  </a:cubicBezTo>
                  <a:cubicBezTo>
                    <a:pt x="101" y="44"/>
                    <a:pt x="98" y="47"/>
                    <a:pt x="95" y="48"/>
                  </a:cubicBezTo>
                  <a:cubicBezTo>
                    <a:pt x="93" y="50"/>
                    <a:pt x="91" y="50"/>
                    <a:pt x="89" y="52"/>
                  </a:cubicBezTo>
                  <a:cubicBezTo>
                    <a:pt x="86" y="53"/>
                    <a:pt x="84" y="55"/>
                    <a:pt x="81" y="56"/>
                  </a:cubicBezTo>
                  <a:cubicBezTo>
                    <a:pt x="80" y="56"/>
                    <a:pt x="80" y="58"/>
                    <a:pt x="79" y="57"/>
                  </a:cubicBezTo>
                  <a:cubicBezTo>
                    <a:pt x="76" y="61"/>
                    <a:pt x="71" y="61"/>
                    <a:pt x="68" y="65"/>
                  </a:cubicBezTo>
                  <a:cubicBezTo>
                    <a:pt x="67" y="65"/>
                    <a:pt x="67" y="65"/>
                    <a:pt x="67" y="65"/>
                  </a:cubicBezTo>
                  <a:cubicBezTo>
                    <a:pt x="67" y="65"/>
                    <a:pt x="66" y="65"/>
                    <a:pt x="66" y="65"/>
                  </a:cubicBezTo>
                  <a:cubicBezTo>
                    <a:pt x="72" y="61"/>
                    <a:pt x="77" y="56"/>
                    <a:pt x="83" y="53"/>
                  </a:cubicBezTo>
                  <a:cubicBezTo>
                    <a:pt x="87" y="51"/>
                    <a:pt x="91" y="49"/>
                    <a:pt x="95" y="47"/>
                  </a:cubicBezTo>
                  <a:cubicBezTo>
                    <a:pt x="96" y="46"/>
                    <a:pt x="97" y="45"/>
                    <a:pt x="98" y="45"/>
                  </a:cubicBezTo>
                  <a:cubicBezTo>
                    <a:pt x="100" y="44"/>
                    <a:pt x="100" y="44"/>
                    <a:pt x="100" y="44"/>
                  </a:cubicBezTo>
                  <a:cubicBezTo>
                    <a:pt x="100" y="45"/>
                    <a:pt x="100" y="45"/>
                    <a:pt x="100" y="45"/>
                  </a:cubicBezTo>
                  <a:cubicBezTo>
                    <a:pt x="102" y="42"/>
                    <a:pt x="106" y="41"/>
                    <a:pt x="109" y="40"/>
                  </a:cubicBezTo>
                  <a:cubicBezTo>
                    <a:pt x="111" y="39"/>
                    <a:pt x="114" y="37"/>
                    <a:pt x="117" y="37"/>
                  </a:cubicBezTo>
                  <a:cubicBezTo>
                    <a:pt x="118" y="34"/>
                    <a:pt x="121" y="37"/>
                    <a:pt x="122" y="35"/>
                  </a:cubicBezTo>
                  <a:cubicBezTo>
                    <a:pt x="131" y="31"/>
                    <a:pt x="142" y="31"/>
                    <a:pt x="151" y="28"/>
                  </a:cubicBezTo>
                  <a:cubicBezTo>
                    <a:pt x="151" y="28"/>
                    <a:pt x="151" y="28"/>
                    <a:pt x="151" y="28"/>
                  </a:cubicBezTo>
                  <a:cubicBezTo>
                    <a:pt x="152" y="28"/>
                    <a:pt x="153" y="27"/>
                    <a:pt x="154" y="28"/>
                  </a:cubicBezTo>
                  <a:cubicBezTo>
                    <a:pt x="153" y="28"/>
                    <a:pt x="153" y="28"/>
                    <a:pt x="152" y="29"/>
                  </a:cubicBezTo>
                  <a:cubicBezTo>
                    <a:pt x="154" y="30"/>
                    <a:pt x="154" y="27"/>
                    <a:pt x="155" y="27"/>
                  </a:cubicBezTo>
                  <a:cubicBezTo>
                    <a:pt x="160" y="28"/>
                    <a:pt x="162" y="25"/>
                    <a:pt x="167" y="25"/>
                  </a:cubicBezTo>
                  <a:cubicBezTo>
                    <a:pt x="167" y="26"/>
                    <a:pt x="167" y="26"/>
                    <a:pt x="167" y="27"/>
                  </a:cubicBezTo>
                  <a:close/>
                  <a:moveTo>
                    <a:pt x="172" y="34"/>
                  </a:moveTo>
                  <a:cubicBezTo>
                    <a:pt x="172" y="33"/>
                    <a:pt x="172" y="33"/>
                    <a:pt x="172" y="33"/>
                  </a:cubicBezTo>
                  <a:cubicBezTo>
                    <a:pt x="173" y="33"/>
                    <a:pt x="173" y="33"/>
                    <a:pt x="173" y="33"/>
                  </a:cubicBezTo>
                  <a:lnTo>
                    <a:pt x="172" y="34"/>
                  </a:lnTo>
                  <a:close/>
                  <a:moveTo>
                    <a:pt x="203" y="72"/>
                  </a:moveTo>
                  <a:cubicBezTo>
                    <a:pt x="203" y="72"/>
                    <a:pt x="203" y="72"/>
                    <a:pt x="202" y="72"/>
                  </a:cubicBezTo>
                  <a:cubicBezTo>
                    <a:pt x="202" y="72"/>
                    <a:pt x="203" y="71"/>
                    <a:pt x="203" y="72"/>
                  </a:cubicBezTo>
                  <a:close/>
                  <a:moveTo>
                    <a:pt x="193" y="39"/>
                  </a:moveTo>
                  <a:cubicBezTo>
                    <a:pt x="192" y="39"/>
                    <a:pt x="192" y="40"/>
                    <a:pt x="191" y="39"/>
                  </a:cubicBezTo>
                  <a:cubicBezTo>
                    <a:pt x="192" y="39"/>
                    <a:pt x="192" y="38"/>
                    <a:pt x="193" y="39"/>
                  </a:cubicBezTo>
                  <a:close/>
                  <a:moveTo>
                    <a:pt x="175" y="33"/>
                  </a:moveTo>
                  <a:cubicBezTo>
                    <a:pt x="175" y="33"/>
                    <a:pt x="175" y="33"/>
                    <a:pt x="175" y="33"/>
                  </a:cubicBezTo>
                  <a:cubicBezTo>
                    <a:pt x="176" y="32"/>
                    <a:pt x="178" y="32"/>
                    <a:pt x="179" y="31"/>
                  </a:cubicBezTo>
                  <a:cubicBezTo>
                    <a:pt x="181" y="31"/>
                    <a:pt x="183" y="31"/>
                    <a:pt x="184" y="30"/>
                  </a:cubicBezTo>
                  <a:cubicBezTo>
                    <a:pt x="184" y="30"/>
                    <a:pt x="185" y="29"/>
                    <a:pt x="185" y="30"/>
                  </a:cubicBezTo>
                  <a:cubicBezTo>
                    <a:pt x="184" y="31"/>
                    <a:pt x="183" y="32"/>
                    <a:pt x="181" y="33"/>
                  </a:cubicBezTo>
                  <a:cubicBezTo>
                    <a:pt x="181" y="32"/>
                    <a:pt x="180" y="34"/>
                    <a:pt x="179" y="34"/>
                  </a:cubicBezTo>
                  <a:cubicBezTo>
                    <a:pt x="178" y="34"/>
                    <a:pt x="177" y="33"/>
                    <a:pt x="175" y="33"/>
                  </a:cubicBezTo>
                  <a:close/>
                  <a:moveTo>
                    <a:pt x="178" y="115"/>
                  </a:moveTo>
                  <a:cubicBezTo>
                    <a:pt x="178" y="115"/>
                    <a:pt x="178" y="115"/>
                    <a:pt x="178" y="115"/>
                  </a:cubicBezTo>
                  <a:cubicBezTo>
                    <a:pt x="176" y="116"/>
                    <a:pt x="176" y="116"/>
                    <a:pt x="176" y="116"/>
                  </a:cubicBezTo>
                  <a:lnTo>
                    <a:pt x="178" y="115"/>
                  </a:lnTo>
                  <a:close/>
                  <a:moveTo>
                    <a:pt x="192" y="54"/>
                  </a:moveTo>
                  <a:cubicBezTo>
                    <a:pt x="193" y="55"/>
                    <a:pt x="193" y="55"/>
                    <a:pt x="193" y="55"/>
                  </a:cubicBezTo>
                  <a:cubicBezTo>
                    <a:pt x="193" y="52"/>
                    <a:pt x="196" y="54"/>
                    <a:pt x="198" y="52"/>
                  </a:cubicBezTo>
                  <a:cubicBezTo>
                    <a:pt x="198" y="53"/>
                    <a:pt x="198" y="53"/>
                    <a:pt x="198" y="53"/>
                  </a:cubicBezTo>
                  <a:cubicBezTo>
                    <a:pt x="197" y="53"/>
                    <a:pt x="196" y="55"/>
                    <a:pt x="194" y="54"/>
                  </a:cubicBezTo>
                  <a:cubicBezTo>
                    <a:pt x="191" y="57"/>
                    <a:pt x="186" y="57"/>
                    <a:pt x="182" y="59"/>
                  </a:cubicBezTo>
                  <a:cubicBezTo>
                    <a:pt x="181" y="60"/>
                    <a:pt x="179" y="60"/>
                    <a:pt x="178" y="61"/>
                  </a:cubicBezTo>
                  <a:cubicBezTo>
                    <a:pt x="177" y="61"/>
                    <a:pt x="177" y="61"/>
                    <a:pt x="176" y="61"/>
                  </a:cubicBezTo>
                  <a:cubicBezTo>
                    <a:pt x="179" y="59"/>
                    <a:pt x="182" y="58"/>
                    <a:pt x="185" y="57"/>
                  </a:cubicBezTo>
                  <a:cubicBezTo>
                    <a:pt x="184" y="57"/>
                    <a:pt x="184" y="57"/>
                    <a:pt x="184" y="57"/>
                  </a:cubicBezTo>
                  <a:cubicBezTo>
                    <a:pt x="185" y="58"/>
                    <a:pt x="187" y="56"/>
                    <a:pt x="188" y="56"/>
                  </a:cubicBezTo>
                  <a:cubicBezTo>
                    <a:pt x="187" y="56"/>
                    <a:pt x="187" y="56"/>
                    <a:pt x="187" y="56"/>
                  </a:cubicBezTo>
                  <a:cubicBezTo>
                    <a:pt x="189" y="55"/>
                    <a:pt x="191" y="56"/>
                    <a:pt x="192" y="54"/>
                  </a:cubicBezTo>
                  <a:close/>
                  <a:moveTo>
                    <a:pt x="194" y="45"/>
                  </a:moveTo>
                  <a:cubicBezTo>
                    <a:pt x="192" y="47"/>
                    <a:pt x="189" y="46"/>
                    <a:pt x="187" y="47"/>
                  </a:cubicBezTo>
                  <a:cubicBezTo>
                    <a:pt x="187" y="46"/>
                    <a:pt x="187" y="46"/>
                    <a:pt x="187" y="46"/>
                  </a:cubicBezTo>
                  <a:cubicBezTo>
                    <a:pt x="186" y="46"/>
                    <a:pt x="185" y="45"/>
                    <a:pt x="184" y="45"/>
                  </a:cubicBezTo>
                  <a:cubicBezTo>
                    <a:pt x="184" y="45"/>
                    <a:pt x="184" y="45"/>
                    <a:pt x="185" y="44"/>
                  </a:cubicBezTo>
                  <a:cubicBezTo>
                    <a:pt x="185" y="44"/>
                    <a:pt x="184" y="44"/>
                    <a:pt x="184" y="44"/>
                  </a:cubicBezTo>
                  <a:cubicBezTo>
                    <a:pt x="184" y="44"/>
                    <a:pt x="184" y="44"/>
                    <a:pt x="184" y="43"/>
                  </a:cubicBezTo>
                  <a:cubicBezTo>
                    <a:pt x="183" y="42"/>
                    <a:pt x="183" y="42"/>
                    <a:pt x="183" y="42"/>
                  </a:cubicBezTo>
                  <a:cubicBezTo>
                    <a:pt x="185" y="42"/>
                    <a:pt x="185" y="41"/>
                    <a:pt x="186" y="40"/>
                  </a:cubicBezTo>
                  <a:cubicBezTo>
                    <a:pt x="186" y="41"/>
                    <a:pt x="186" y="41"/>
                    <a:pt x="186" y="41"/>
                  </a:cubicBezTo>
                  <a:cubicBezTo>
                    <a:pt x="187" y="41"/>
                    <a:pt x="187" y="40"/>
                    <a:pt x="188" y="40"/>
                  </a:cubicBezTo>
                  <a:cubicBezTo>
                    <a:pt x="188" y="40"/>
                    <a:pt x="188" y="40"/>
                    <a:pt x="188" y="40"/>
                  </a:cubicBezTo>
                  <a:cubicBezTo>
                    <a:pt x="187" y="40"/>
                    <a:pt x="187" y="40"/>
                    <a:pt x="187" y="40"/>
                  </a:cubicBezTo>
                  <a:cubicBezTo>
                    <a:pt x="188" y="40"/>
                    <a:pt x="189" y="39"/>
                    <a:pt x="191" y="39"/>
                  </a:cubicBezTo>
                  <a:cubicBezTo>
                    <a:pt x="190" y="40"/>
                    <a:pt x="189" y="39"/>
                    <a:pt x="190" y="40"/>
                  </a:cubicBezTo>
                  <a:cubicBezTo>
                    <a:pt x="191" y="41"/>
                    <a:pt x="193" y="39"/>
                    <a:pt x="195" y="40"/>
                  </a:cubicBezTo>
                  <a:cubicBezTo>
                    <a:pt x="197" y="39"/>
                    <a:pt x="199" y="39"/>
                    <a:pt x="201" y="38"/>
                  </a:cubicBezTo>
                  <a:cubicBezTo>
                    <a:pt x="198" y="40"/>
                    <a:pt x="198" y="40"/>
                    <a:pt x="198" y="40"/>
                  </a:cubicBezTo>
                  <a:cubicBezTo>
                    <a:pt x="195" y="39"/>
                    <a:pt x="192" y="40"/>
                    <a:pt x="190" y="42"/>
                  </a:cubicBezTo>
                  <a:cubicBezTo>
                    <a:pt x="190" y="42"/>
                    <a:pt x="190" y="43"/>
                    <a:pt x="190" y="43"/>
                  </a:cubicBezTo>
                  <a:cubicBezTo>
                    <a:pt x="191" y="41"/>
                    <a:pt x="193" y="43"/>
                    <a:pt x="194" y="41"/>
                  </a:cubicBezTo>
                  <a:cubicBezTo>
                    <a:pt x="197" y="42"/>
                    <a:pt x="199" y="41"/>
                    <a:pt x="202" y="41"/>
                  </a:cubicBezTo>
                  <a:cubicBezTo>
                    <a:pt x="201" y="41"/>
                    <a:pt x="201" y="41"/>
                    <a:pt x="200" y="41"/>
                  </a:cubicBezTo>
                  <a:cubicBezTo>
                    <a:pt x="201" y="42"/>
                    <a:pt x="201" y="42"/>
                    <a:pt x="201" y="42"/>
                  </a:cubicBezTo>
                  <a:cubicBezTo>
                    <a:pt x="201" y="41"/>
                    <a:pt x="201" y="41"/>
                    <a:pt x="202" y="41"/>
                  </a:cubicBezTo>
                  <a:cubicBezTo>
                    <a:pt x="202" y="42"/>
                    <a:pt x="202" y="42"/>
                    <a:pt x="202" y="42"/>
                  </a:cubicBezTo>
                  <a:cubicBezTo>
                    <a:pt x="199" y="43"/>
                    <a:pt x="197" y="44"/>
                    <a:pt x="194" y="45"/>
                  </a:cubicBezTo>
                  <a:close/>
                  <a:moveTo>
                    <a:pt x="207" y="41"/>
                  </a:moveTo>
                  <a:cubicBezTo>
                    <a:pt x="207" y="41"/>
                    <a:pt x="208" y="40"/>
                    <a:pt x="209" y="40"/>
                  </a:cubicBezTo>
                  <a:cubicBezTo>
                    <a:pt x="209" y="40"/>
                    <a:pt x="209" y="40"/>
                    <a:pt x="210" y="40"/>
                  </a:cubicBezTo>
                  <a:cubicBezTo>
                    <a:pt x="209" y="40"/>
                    <a:pt x="209" y="40"/>
                    <a:pt x="209" y="40"/>
                  </a:cubicBezTo>
                  <a:cubicBezTo>
                    <a:pt x="208" y="41"/>
                    <a:pt x="208" y="41"/>
                    <a:pt x="20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
            <p:cNvSpPr/>
            <p:nvPr/>
          </p:nvSpPr>
          <p:spPr bwMode="auto">
            <a:xfrm>
              <a:off x="4013" y="1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1"/>
            <p:cNvSpPr/>
            <p:nvPr/>
          </p:nvSpPr>
          <p:spPr bwMode="auto">
            <a:xfrm>
              <a:off x="4013" y="1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2"/>
            <p:cNvSpPr/>
            <p:nvPr/>
          </p:nvSpPr>
          <p:spPr bwMode="auto">
            <a:xfrm>
              <a:off x="4008" y="1691"/>
              <a:ext cx="5" cy="5"/>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1"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3"/>
            <p:cNvSpPr/>
            <p:nvPr/>
          </p:nvSpPr>
          <p:spPr bwMode="auto">
            <a:xfrm>
              <a:off x="3849" y="2241"/>
              <a:ext cx="0" cy="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4"/>
            <p:cNvSpPr/>
            <p:nvPr/>
          </p:nvSpPr>
          <p:spPr bwMode="auto">
            <a:xfrm>
              <a:off x="4031" y="1630"/>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5"/>
            <p:cNvSpPr/>
            <p:nvPr/>
          </p:nvSpPr>
          <p:spPr bwMode="auto">
            <a:xfrm>
              <a:off x="3456" y="1738"/>
              <a:ext cx="9" cy="9"/>
            </a:xfrm>
            <a:custGeom>
              <a:avLst/>
              <a:gdLst>
                <a:gd name="T0" fmla="*/ 2 w 2"/>
                <a:gd name="T1" fmla="*/ 0 h 2"/>
                <a:gd name="T2" fmla="*/ 0 w 2"/>
                <a:gd name="T3" fmla="*/ 1 h 2"/>
                <a:gd name="T4" fmla="*/ 1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2"/>
                    <a:pt x="1" y="2"/>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6"/>
            <p:cNvSpPr/>
            <p:nvPr/>
          </p:nvSpPr>
          <p:spPr bwMode="auto">
            <a:xfrm>
              <a:off x="3461" y="1743"/>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7"/>
            <p:cNvSpPr/>
            <p:nvPr/>
          </p:nvSpPr>
          <p:spPr bwMode="auto">
            <a:xfrm>
              <a:off x="3470" y="1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8"/>
            <p:cNvSpPr/>
            <p:nvPr/>
          </p:nvSpPr>
          <p:spPr bwMode="auto">
            <a:xfrm>
              <a:off x="3943" y="1587"/>
              <a:ext cx="14" cy="5"/>
            </a:xfrm>
            <a:custGeom>
              <a:avLst/>
              <a:gdLst>
                <a:gd name="T0" fmla="*/ 14 w 14"/>
                <a:gd name="T1" fmla="*/ 0 h 5"/>
                <a:gd name="T2" fmla="*/ 0 w 14"/>
                <a:gd name="T3" fmla="*/ 5 h 5"/>
                <a:gd name="T4" fmla="*/ 9 w 14"/>
                <a:gd name="T5" fmla="*/ 0 h 5"/>
                <a:gd name="T6" fmla="*/ 14 w 14"/>
                <a:gd name="T7" fmla="*/ 0 h 5"/>
              </a:gdLst>
              <a:ahLst/>
              <a:cxnLst>
                <a:cxn ang="0">
                  <a:pos x="T0" y="T1"/>
                </a:cxn>
                <a:cxn ang="0">
                  <a:pos x="T2" y="T3"/>
                </a:cxn>
                <a:cxn ang="0">
                  <a:pos x="T4" y="T5"/>
                </a:cxn>
                <a:cxn ang="0">
                  <a:pos x="T6" y="T7"/>
                </a:cxn>
              </a:cxnLst>
              <a:rect l="0" t="0" r="r" b="b"/>
              <a:pathLst>
                <a:path w="14" h="5">
                  <a:moveTo>
                    <a:pt x="14" y="0"/>
                  </a:moveTo>
                  <a:lnTo>
                    <a:pt x="0" y="5"/>
                  </a:lnTo>
                  <a:lnTo>
                    <a:pt x="9"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9"/>
            <p:cNvSpPr/>
            <p:nvPr/>
          </p:nvSpPr>
          <p:spPr bwMode="auto">
            <a:xfrm>
              <a:off x="3919" y="1592"/>
              <a:ext cx="14" cy="5"/>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3"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0"/>
            <p:cNvSpPr/>
            <p:nvPr/>
          </p:nvSpPr>
          <p:spPr bwMode="auto">
            <a:xfrm>
              <a:off x="3886" y="1597"/>
              <a:ext cx="28" cy="9"/>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1"/>
                    <a:pt x="6" y="0"/>
                  </a:cubicBezTo>
                  <a:cubicBezTo>
                    <a:pt x="4" y="1"/>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1"/>
            <p:cNvSpPr/>
            <p:nvPr/>
          </p:nvSpPr>
          <p:spPr bwMode="auto">
            <a:xfrm>
              <a:off x="4083" y="1601"/>
              <a:ext cx="5" cy="5"/>
            </a:xfrm>
            <a:custGeom>
              <a:avLst/>
              <a:gdLst>
                <a:gd name="T0" fmla="*/ 1 w 1"/>
                <a:gd name="T1" fmla="*/ 1 h 1"/>
                <a:gd name="T2" fmla="*/ 1 w 1"/>
                <a:gd name="T3" fmla="*/ 0 h 1"/>
                <a:gd name="T4" fmla="*/ 1 w 1"/>
                <a:gd name="T5" fmla="*/ 0 h 1"/>
                <a:gd name="T6" fmla="*/ 1 w 1"/>
                <a:gd name="T7" fmla="*/ 0 h 1"/>
                <a:gd name="T8" fmla="*/ 0 w 1"/>
                <a:gd name="T9" fmla="*/ 0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1" y="0"/>
                    <a:pt x="1" y="0"/>
                    <a:pt x="1" y="0"/>
                  </a:cubicBezTo>
                  <a:cubicBezTo>
                    <a:pt x="1" y="0"/>
                    <a:pt x="1" y="0"/>
                    <a:pt x="1" y="0"/>
                  </a:cubicBezTo>
                  <a:cubicBezTo>
                    <a:pt x="0"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2"/>
            <p:cNvSpPr/>
            <p:nvPr/>
          </p:nvSpPr>
          <p:spPr bwMode="auto">
            <a:xfrm>
              <a:off x="4074" y="1601"/>
              <a:ext cx="9" cy="5"/>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3"/>
            <p:cNvSpPr/>
            <p:nvPr/>
          </p:nvSpPr>
          <p:spPr bwMode="auto">
            <a:xfrm>
              <a:off x="3877" y="1606"/>
              <a:ext cx="9" cy="5"/>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0" y="0"/>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4"/>
            <p:cNvSpPr/>
            <p:nvPr/>
          </p:nvSpPr>
          <p:spPr bwMode="auto">
            <a:xfrm>
              <a:off x="3863" y="1611"/>
              <a:ext cx="9"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5"/>
            <p:cNvSpPr/>
            <p:nvPr/>
          </p:nvSpPr>
          <p:spPr bwMode="auto">
            <a:xfrm>
              <a:off x="3849" y="1611"/>
              <a:ext cx="14" cy="5"/>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cubicBezTo>
                    <a:pt x="2"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6"/>
            <p:cNvSpPr/>
            <p:nvPr/>
          </p:nvSpPr>
          <p:spPr bwMode="auto">
            <a:xfrm>
              <a:off x="4078" y="1616"/>
              <a:ext cx="10" cy="4"/>
            </a:xfrm>
            <a:custGeom>
              <a:avLst/>
              <a:gdLst>
                <a:gd name="T0" fmla="*/ 1 w 2"/>
                <a:gd name="T1" fmla="*/ 1 h 1"/>
                <a:gd name="T2" fmla="*/ 2 w 2"/>
                <a:gd name="T3" fmla="*/ 1 h 1"/>
                <a:gd name="T4" fmla="*/ 2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2" y="1"/>
                    <a:pt x="2" y="1"/>
                    <a:pt x="2" y="1"/>
                  </a:cubicBezTo>
                  <a:cubicBezTo>
                    <a:pt x="2" y="0"/>
                    <a:pt x="2" y="0"/>
                    <a:pt x="2" y="0"/>
                  </a:cubicBezTo>
                  <a:cubicBezTo>
                    <a:pt x="0"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7"/>
            <p:cNvSpPr/>
            <p:nvPr/>
          </p:nvSpPr>
          <p:spPr bwMode="auto">
            <a:xfrm>
              <a:off x="3779" y="1616"/>
              <a:ext cx="37" cy="9"/>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3" y="2"/>
                    <a:pt x="5" y="1"/>
                    <a:pt x="8" y="1"/>
                  </a:cubicBezTo>
                  <a:cubicBezTo>
                    <a:pt x="5" y="0"/>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8"/>
            <p:cNvSpPr/>
            <p:nvPr/>
          </p:nvSpPr>
          <p:spPr bwMode="auto">
            <a:xfrm>
              <a:off x="3830" y="1616"/>
              <a:ext cx="14" cy="9"/>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0"/>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9"/>
            <p:cNvSpPr/>
            <p:nvPr/>
          </p:nvSpPr>
          <p:spPr bwMode="auto">
            <a:xfrm>
              <a:off x="4074" y="1620"/>
              <a:ext cx="9" cy="5"/>
            </a:xfrm>
            <a:custGeom>
              <a:avLst/>
              <a:gdLst>
                <a:gd name="T0" fmla="*/ 0 w 9"/>
                <a:gd name="T1" fmla="*/ 5 h 5"/>
                <a:gd name="T2" fmla="*/ 9 w 9"/>
                <a:gd name="T3" fmla="*/ 0 h 5"/>
                <a:gd name="T4" fmla="*/ 0 w 9"/>
                <a:gd name="T5" fmla="*/ 5 h 5"/>
                <a:gd name="T6" fmla="*/ 0 w 9"/>
                <a:gd name="T7" fmla="*/ 5 h 5"/>
              </a:gdLst>
              <a:ahLst/>
              <a:cxnLst>
                <a:cxn ang="0">
                  <a:pos x="T0" y="T1"/>
                </a:cxn>
                <a:cxn ang="0">
                  <a:pos x="T2" y="T3"/>
                </a:cxn>
                <a:cxn ang="0">
                  <a:pos x="T4" y="T5"/>
                </a:cxn>
                <a:cxn ang="0">
                  <a:pos x="T6" y="T7"/>
                </a:cxn>
              </a:cxnLst>
              <a:rect l="0" t="0" r="r" b="b"/>
              <a:pathLst>
                <a:path w="9" h="5">
                  <a:moveTo>
                    <a:pt x="0" y="5"/>
                  </a:moveTo>
                  <a:lnTo>
                    <a:pt x="9"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Rectangle 30"/>
            <p:cNvSpPr>
              <a:spLocks noChangeArrowheads="1"/>
            </p:cNvSpPr>
            <p:nvPr/>
          </p:nvSpPr>
          <p:spPr bwMode="auto">
            <a:xfrm>
              <a:off x="3147" y="16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1" name="Freeform 31"/>
            <p:cNvSpPr/>
            <p:nvPr/>
          </p:nvSpPr>
          <p:spPr bwMode="auto">
            <a:xfrm>
              <a:off x="3816" y="1620"/>
              <a:ext cx="5" cy="5"/>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2"/>
            <p:cNvSpPr/>
            <p:nvPr/>
          </p:nvSpPr>
          <p:spPr bwMode="auto">
            <a:xfrm>
              <a:off x="4111" y="1625"/>
              <a:ext cx="5" cy="5"/>
            </a:xfrm>
            <a:custGeom>
              <a:avLst/>
              <a:gdLst>
                <a:gd name="T0" fmla="*/ 1 w 1"/>
                <a:gd name="T1" fmla="*/ 1 h 1"/>
                <a:gd name="T2" fmla="*/ 0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1"/>
                    <a:pt x="0" y="1"/>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3"/>
            <p:cNvSpPr/>
            <p:nvPr/>
          </p:nvSpPr>
          <p:spPr bwMode="auto">
            <a:xfrm>
              <a:off x="3741" y="1630"/>
              <a:ext cx="28" cy="4"/>
            </a:xfrm>
            <a:custGeom>
              <a:avLst/>
              <a:gdLst>
                <a:gd name="T0" fmla="*/ 2 w 6"/>
                <a:gd name="T1" fmla="*/ 0 h 1"/>
                <a:gd name="T2" fmla="*/ 3 w 6"/>
                <a:gd name="T3" fmla="*/ 1 h 1"/>
                <a:gd name="T4" fmla="*/ 6 w 6"/>
                <a:gd name="T5" fmla="*/ 0 h 1"/>
                <a:gd name="T6" fmla="*/ 0 w 6"/>
                <a:gd name="T7" fmla="*/ 1 h 1"/>
                <a:gd name="T8" fmla="*/ 2 w 6"/>
                <a:gd name="T9" fmla="*/ 0 h 1"/>
              </a:gdLst>
              <a:ahLst/>
              <a:cxnLst>
                <a:cxn ang="0">
                  <a:pos x="T0" y="T1"/>
                </a:cxn>
                <a:cxn ang="0">
                  <a:pos x="T2" y="T3"/>
                </a:cxn>
                <a:cxn ang="0">
                  <a:pos x="T4" y="T5"/>
                </a:cxn>
                <a:cxn ang="0">
                  <a:pos x="T6" y="T7"/>
                </a:cxn>
                <a:cxn ang="0">
                  <a:pos x="T8" y="T9"/>
                </a:cxn>
              </a:cxnLst>
              <a:rect l="0" t="0" r="r" b="b"/>
              <a:pathLst>
                <a:path w="6" h="1">
                  <a:moveTo>
                    <a:pt x="2" y="0"/>
                  </a:moveTo>
                  <a:cubicBezTo>
                    <a:pt x="3" y="1"/>
                    <a:pt x="3" y="1"/>
                    <a:pt x="3" y="1"/>
                  </a:cubicBezTo>
                  <a:cubicBezTo>
                    <a:pt x="4" y="0"/>
                    <a:pt x="5" y="0"/>
                    <a:pt x="6" y="0"/>
                  </a:cubicBezTo>
                  <a:cubicBezTo>
                    <a:pt x="4" y="0"/>
                    <a:pt x="1" y="0"/>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4"/>
            <p:cNvSpPr/>
            <p:nvPr/>
          </p:nvSpPr>
          <p:spPr bwMode="auto">
            <a:xfrm>
              <a:off x="4050" y="1625"/>
              <a:ext cx="28" cy="33"/>
            </a:xfrm>
            <a:custGeom>
              <a:avLst/>
              <a:gdLst>
                <a:gd name="T0" fmla="*/ 3 w 6"/>
                <a:gd name="T1" fmla="*/ 1 h 7"/>
                <a:gd name="T2" fmla="*/ 0 w 6"/>
                <a:gd name="T3" fmla="*/ 2 h 7"/>
                <a:gd name="T4" fmla="*/ 3 w 6"/>
                <a:gd name="T5" fmla="*/ 2 h 7"/>
                <a:gd name="T6" fmla="*/ 1 w 6"/>
                <a:gd name="T7" fmla="*/ 3 h 7"/>
                <a:gd name="T8" fmla="*/ 2 w 6"/>
                <a:gd name="T9" fmla="*/ 3 h 7"/>
                <a:gd name="T10" fmla="*/ 2 w 6"/>
                <a:gd name="T11" fmla="*/ 3 h 7"/>
                <a:gd name="T12" fmla="*/ 4 w 6"/>
                <a:gd name="T13" fmla="*/ 4 h 7"/>
                <a:gd name="T14" fmla="*/ 4 w 6"/>
                <a:gd name="T15" fmla="*/ 4 h 7"/>
                <a:gd name="T16" fmla="*/ 4 w 6"/>
                <a:gd name="T17" fmla="*/ 5 h 7"/>
                <a:gd name="T18" fmla="*/ 1 w 6"/>
                <a:gd name="T19" fmla="*/ 6 h 7"/>
                <a:gd name="T20" fmla="*/ 1 w 6"/>
                <a:gd name="T21" fmla="*/ 7 h 7"/>
                <a:gd name="T22" fmla="*/ 4 w 6"/>
                <a:gd name="T23" fmla="*/ 6 h 7"/>
                <a:gd name="T24" fmla="*/ 4 w 6"/>
                <a:gd name="T25" fmla="*/ 7 h 7"/>
                <a:gd name="T26" fmla="*/ 5 w 6"/>
                <a:gd name="T27" fmla="*/ 7 h 7"/>
                <a:gd name="T28" fmla="*/ 5 w 6"/>
                <a:gd name="T29" fmla="*/ 5 h 7"/>
                <a:gd name="T30" fmla="*/ 4 w 6"/>
                <a:gd name="T31" fmla="*/ 2 h 7"/>
                <a:gd name="T32" fmla="*/ 3 w 6"/>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7">
                  <a:moveTo>
                    <a:pt x="3" y="1"/>
                  </a:moveTo>
                  <a:cubicBezTo>
                    <a:pt x="2" y="1"/>
                    <a:pt x="1" y="0"/>
                    <a:pt x="0" y="2"/>
                  </a:cubicBezTo>
                  <a:cubicBezTo>
                    <a:pt x="1" y="2"/>
                    <a:pt x="2" y="1"/>
                    <a:pt x="3" y="2"/>
                  </a:cubicBezTo>
                  <a:cubicBezTo>
                    <a:pt x="3" y="3"/>
                    <a:pt x="2" y="3"/>
                    <a:pt x="1" y="3"/>
                  </a:cubicBezTo>
                  <a:cubicBezTo>
                    <a:pt x="2" y="3"/>
                    <a:pt x="2" y="3"/>
                    <a:pt x="2" y="3"/>
                  </a:cubicBezTo>
                  <a:cubicBezTo>
                    <a:pt x="2" y="3"/>
                    <a:pt x="2" y="3"/>
                    <a:pt x="2" y="3"/>
                  </a:cubicBezTo>
                  <a:cubicBezTo>
                    <a:pt x="3" y="2"/>
                    <a:pt x="4" y="3"/>
                    <a:pt x="4" y="4"/>
                  </a:cubicBezTo>
                  <a:cubicBezTo>
                    <a:pt x="4" y="4"/>
                    <a:pt x="4" y="4"/>
                    <a:pt x="4" y="4"/>
                  </a:cubicBezTo>
                  <a:cubicBezTo>
                    <a:pt x="3" y="4"/>
                    <a:pt x="4" y="4"/>
                    <a:pt x="4" y="5"/>
                  </a:cubicBezTo>
                  <a:cubicBezTo>
                    <a:pt x="3" y="6"/>
                    <a:pt x="2" y="5"/>
                    <a:pt x="1" y="6"/>
                  </a:cubicBezTo>
                  <a:cubicBezTo>
                    <a:pt x="1" y="7"/>
                    <a:pt x="1" y="7"/>
                    <a:pt x="1" y="7"/>
                  </a:cubicBezTo>
                  <a:cubicBezTo>
                    <a:pt x="2" y="6"/>
                    <a:pt x="3" y="7"/>
                    <a:pt x="4" y="6"/>
                  </a:cubicBezTo>
                  <a:cubicBezTo>
                    <a:pt x="4" y="6"/>
                    <a:pt x="4" y="6"/>
                    <a:pt x="4" y="7"/>
                  </a:cubicBezTo>
                  <a:cubicBezTo>
                    <a:pt x="5" y="7"/>
                    <a:pt x="5" y="7"/>
                    <a:pt x="5" y="7"/>
                  </a:cubicBezTo>
                  <a:cubicBezTo>
                    <a:pt x="5" y="6"/>
                    <a:pt x="6" y="5"/>
                    <a:pt x="5" y="5"/>
                  </a:cubicBezTo>
                  <a:cubicBezTo>
                    <a:pt x="6" y="4"/>
                    <a:pt x="3" y="3"/>
                    <a:pt x="4" y="2"/>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5"/>
            <p:cNvSpPr/>
            <p:nvPr/>
          </p:nvSpPr>
          <p:spPr bwMode="auto">
            <a:xfrm>
              <a:off x="4083" y="1630"/>
              <a:ext cx="23" cy="4"/>
            </a:xfrm>
            <a:custGeom>
              <a:avLst/>
              <a:gdLst>
                <a:gd name="T0" fmla="*/ 2 w 5"/>
                <a:gd name="T1" fmla="*/ 1 h 1"/>
                <a:gd name="T2" fmla="*/ 5 w 5"/>
                <a:gd name="T3" fmla="*/ 0 h 1"/>
                <a:gd name="T4" fmla="*/ 0 w 5"/>
                <a:gd name="T5" fmla="*/ 1 h 1"/>
                <a:gd name="T6" fmla="*/ 2 w 5"/>
                <a:gd name="T7" fmla="*/ 1 h 1"/>
              </a:gdLst>
              <a:ahLst/>
              <a:cxnLst>
                <a:cxn ang="0">
                  <a:pos x="T0" y="T1"/>
                </a:cxn>
                <a:cxn ang="0">
                  <a:pos x="T2" y="T3"/>
                </a:cxn>
                <a:cxn ang="0">
                  <a:pos x="T4" y="T5"/>
                </a:cxn>
                <a:cxn ang="0">
                  <a:pos x="T6" y="T7"/>
                </a:cxn>
              </a:cxnLst>
              <a:rect l="0" t="0" r="r" b="b"/>
              <a:pathLst>
                <a:path w="5" h="1">
                  <a:moveTo>
                    <a:pt x="2" y="1"/>
                  </a:moveTo>
                  <a:cubicBezTo>
                    <a:pt x="3" y="0"/>
                    <a:pt x="4" y="1"/>
                    <a:pt x="5" y="0"/>
                  </a:cubicBezTo>
                  <a:cubicBezTo>
                    <a:pt x="3" y="0"/>
                    <a:pt x="2" y="1"/>
                    <a:pt x="0" y="1"/>
                  </a:cubicBezTo>
                  <a:cubicBezTo>
                    <a:pt x="0"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6"/>
            <p:cNvSpPr/>
            <p:nvPr/>
          </p:nvSpPr>
          <p:spPr bwMode="auto">
            <a:xfrm>
              <a:off x="3718" y="1634"/>
              <a:ext cx="19" cy="5"/>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1"/>
                    <a:pt x="3" y="1"/>
                    <a:pt x="4" y="0"/>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7"/>
            <p:cNvSpPr/>
            <p:nvPr/>
          </p:nvSpPr>
          <p:spPr bwMode="auto">
            <a:xfrm>
              <a:off x="4041" y="1639"/>
              <a:ext cx="9" cy="5"/>
            </a:xfrm>
            <a:custGeom>
              <a:avLst/>
              <a:gdLst>
                <a:gd name="T0" fmla="*/ 1 w 2"/>
                <a:gd name="T1" fmla="*/ 1 h 1"/>
                <a:gd name="T2" fmla="*/ 2 w 2"/>
                <a:gd name="T3" fmla="*/ 0 h 1"/>
                <a:gd name="T4" fmla="*/ 0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2" y="0"/>
                    <a:pt x="2"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8"/>
            <p:cNvSpPr/>
            <p:nvPr/>
          </p:nvSpPr>
          <p:spPr bwMode="auto">
            <a:xfrm>
              <a:off x="4088" y="1639"/>
              <a:ext cx="9"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9"/>
            <p:cNvSpPr/>
            <p:nvPr/>
          </p:nvSpPr>
          <p:spPr bwMode="auto">
            <a:xfrm>
              <a:off x="4083" y="1639"/>
              <a:ext cx="5"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0"/>
            <p:cNvSpPr/>
            <p:nvPr/>
          </p:nvSpPr>
          <p:spPr bwMode="auto">
            <a:xfrm>
              <a:off x="3699" y="1639"/>
              <a:ext cx="5" cy="5"/>
            </a:xfrm>
            <a:custGeom>
              <a:avLst/>
              <a:gdLst>
                <a:gd name="T0" fmla="*/ 1 w 1"/>
                <a:gd name="T1" fmla="*/ 1 h 1"/>
                <a:gd name="T2" fmla="*/ 1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1"/>
            <p:cNvSpPr/>
            <p:nvPr/>
          </p:nvSpPr>
          <p:spPr bwMode="auto">
            <a:xfrm>
              <a:off x="3685" y="1648"/>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2"/>
            <p:cNvSpPr/>
            <p:nvPr/>
          </p:nvSpPr>
          <p:spPr bwMode="auto">
            <a:xfrm>
              <a:off x="4050" y="1644"/>
              <a:ext cx="5" cy="4"/>
            </a:xfrm>
            <a:custGeom>
              <a:avLst/>
              <a:gdLst>
                <a:gd name="T0" fmla="*/ 5 w 5"/>
                <a:gd name="T1" fmla="*/ 0 h 4"/>
                <a:gd name="T2" fmla="*/ 0 w 5"/>
                <a:gd name="T3" fmla="*/ 4 h 4"/>
                <a:gd name="T4" fmla="*/ 5 w 5"/>
                <a:gd name="T5" fmla="*/ 0 h 4"/>
                <a:gd name="T6" fmla="*/ 5 w 5"/>
                <a:gd name="T7" fmla="*/ 0 h 4"/>
              </a:gdLst>
              <a:ahLst/>
              <a:cxnLst>
                <a:cxn ang="0">
                  <a:pos x="T0" y="T1"/>
                </a:cxn>
                <a:cxn ang="0">
                  <a:pos x="T2" y="T3"/>
                </a:cxn>
                <a:cxn ang="0">
                  <a:pos x="T4" y="T5"/>
                </a:cxn>
                <a:cxn ang="0">
                  <a:pos x="T6" y="T7"/>
                </a:cxn>
              </a:cxnLst>
              <a:rect l="0" t="0" r="r" b="b"/>
              <a:pathLst>
                <a:path w="5" h="4">
                  <a:moveTo>
                    <a:pt x="5" y="0"/>
                  </a:moveTo>
                  <a:lnTo>
                    <a:pt x="0"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43"/>
            <p:cNvSpPr/>
            <p:nvPr/>
          </p:nvSpPr>
          <p:spPr bwMode="auto">
            <a:xfrm>
              <a:off x="4036" y="1648"/>
              <a:ext cx="10" cy="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1"/>
                    <a:pt x="2"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44"/>
            <p:cNvSpPr/>
            <p:nvPr/>
          </p:nvSpPr>
          <p:spPr bwMode="auto">
            <a:xfrm>
              <a:off x="3652" y="1653"/>
              <a:ext cx="14" cy="5"/>
            </a:xfrm>
            <a:custGeom>
              <a:avLst/>
              <a:gdLst>
                <a:gd name="T0" fmla="*/ 2 w 3"/>
                <a:gd name="T1" fmla="*/ 0 h 1"/>
                <a:gd name="T2" fmla="*/ 0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2" y="0"/>
                    <a:pt x="1" y="1"/>
                    <a:pt x="0" y="1"/>
                  </a:cubicBezTo>
                  <a:cubicBezTo>
                    <a:pt x="1" y="1"/>
                    <a:pt x="1" y="1"/>
                    <a:pt x="1" y="1"/>
                  </a:cubicBezTo>
                  <a:cubicBezTo>
                    <a:pt x="2"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45"/>
            <p:cNvSpPr/>
            <p:nvPr/>
          </p:nvSpPr>
          <p:spPr bwMode="auto">
            <a:xfrm>
              <a:off x="3648" y="1658"/>
              <a:ext cx="4"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46"/>
            <p:cNvSpPr/>
            <p:nvPr/>
          </p:nvSpPr>
          <p:spPr bwMode="auto">
            <a:xfrm>
              <a:off x="4046" y="1658"/>
              <a:ext cx="4" cy="5"/>
            </a:xfrm>
            <a:custGeom>
              <a:avLst/>
              <a:gdLst>
                <a:gd name="T0" fmla="*/ 0 w 4"/>
                <a:gd name="T1" fmla="*/ 5 h 5"/>
                <a:gd name="T2" fmla="*/ 4 w 4"/>
                <a:gd name="T3" fmla="*/ 0 h 5"/>
                <a:gd name="T4" fmla="*/ 0 w 4"/>
                <a:gd name="T5" fmla="*/ 5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47"/>
            <p:cNvSpPr/>
            <p:nvPr/>
          </p:nvSpPr>
          <p:spPr bwMode="auto">
            <a:xfrm>
              <a:off x="3713" y="1658"/>
              <a:ext cx="5"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0"/>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48"/>
            <p:cNvSpPr/>
            <p:nvPr/>
          </p:nvSpPr>
          <p:spPr bwMode="auto">
            <a:xfrm>
              <a:off x="4055" y="1667"/>
              <a:ext cx="0" cy="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49"/>
            <p:cNvSpPr/>
            <p:nvPr/>
          </p:nvSpPr>
          <p:spPr bwMode="auto">
            <a:xfrm>
              <a:off x="4055" y="16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50"/>
            <p:cNvSpPr/>
            <p:nvPr/>
          </p:nvSpPr>
          <p:spPr bwMode="auto">
            <a:xfrm>
              <a:off x="3989" y="1672"/>
              <a:ext cx="10" cy="0"/>
            </a:xfrm>
            <a:custGeom>
              <a:avLst/>
              <a:gdLst>
                <a:gd name="T0" fmla="*/ 10 w 10"/>
                <a:gd name="T1" fmla="*/ 0 w 10"/>
                <a:gd name="T2" fmla="*/ 5 w 10"/>
                <a:gd name="T3" fmla="*/ 10 w 10"/>
              </a:gdLst>
              <a:ahLst/>
              <a:cxnLst>
                <a:cxn ang="0">
                  <a:pos x="T0" y="0"/>
                </a:cxn>
                <a:cxn ang="0">
                  <a:pos x="T1" y="0"/>
                </a:cxn>
                <a:cxn ang="0">
                  <a:pos x="T2" y="0"/>
                </a:cxn>
                <a:cxn ang="0">
                  <a:pos x="T3" y="0"/>
                </a:cxn>
              </a:cxnLst>
              <a:rect l="0" t="0" r="r" b="b"/>
              <a:pathLst>
                <a:path w="10">
                  <a:moveTo>
                    <a:pt x="10" y="0"/>
                  </a:moveTo>
                  <a:lnTo>
                    <a:pt x="0" y="0"/>
                  </a:lnTo>
                  <a:lnTo>
                    <a:pt x="5"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51"/>
            <p:cNvSpPr/>
            <p:nvPr/>
          </p:nvSpPr>
          <p:spPr bwMode="auto">
            <a:xfrm>
              <a:off x="4069" y="1672"/>
              <a:ext cx="5" cy="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52"/>
            <p:cNvSpPr/>
            <p:nvPr/>
          </p:nvSpPr>
          <p:spPr bwMode="auto">
            <a:xfrm>
              <a:off x="3994" y="1681"/>
              <a:ext cx="9" cy="5"/>
            </a:xfrm>
            <a:custGeom>
              <a:avLst/>
              <a:gdLst>
                <a:gd name="T0" fmla="*/ 1 w 2"/>
                <a:gd name="T1" fmla="*/ 0 h 1"/>
                <a:gd name="T2" fmla="*/ 1 w 2"/>
                <a:gd name="T3" fmla="*/ 0 h 1"/>
                <a:gd name="T4" fmla="*/ 0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1" y="0"/>
                  </a:cubicBezTo>
                  <a:cubicBezTo>
                    <a:pt x="1" y="1"/>
                    <a:pt x="0" y="1"/>
                    <a:pt x="0"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53"/>
            <p:cNvSpPr/>
            <p:nvPr/>
          </p:nvSpPr>
          <p:spPr bwMode="auto">
            <a:xfrm>
              <a:off x="4106" y="1681"/>
              <a:ext cx="5" cy="5"/>
            </a:xfrm>
            <a:custGeom>
              <a:avLst/>
              <a:gdLst>
                <a:gd name="T0" fmla="*/ 0 w 5"/>
                <a:gd name="T1" fmla="*/ 5 h 5"/>
                <a:gd name="T2" fmla="*/ 5 w 5"/>
                <a:gd name="T3" fmla="*/ 0 h 5"/>
                <a:gd name="T4" fmla="*/ 0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54"/>
            <p:cNvSpPr/>
            <p:nvPr/>
          </p:nvSpPr>
          <p:spPr bwMode="auto">
            <a:xfrm>
              <a:off x="4083" y="1691"/>
              <a:ext cx="42" cy="9"/>
            </a:xfrm>
            <a:custGeom>
              <a:avLst/>
              <a:gdLst>
                <a:gd name="T0" fmla="*/ 4 w 9"/>
                <a:gd name="T1" fmla="*/ 1 h 2"/>
                <a:gd name="T2" fmla="*/ 0 w 9"/>
                <a:gd name="T3" fmla="*/ 2 h 2"/>
                <a:gd name="T4" fmla="*/ 3 w 9"/>
                <a:gd name="T5" fmla="*/ 2 h 2"/>
                <a:gd name="T6" fmla="*/ 7 w 9"/>
                <a:gd name="T7" fmla="*/ 1 h 2"/>
                <a:gd name="T8" fmla="*/ 9 w 9"/>
                <a:gd name="T9" fmla="*/ 0 h 2"/>
                <a:gd name="T10" fmla="*/ 4 w 9"/>
                <a:gd name="T11" fmla="*/ 1 h 2"/>
              </a:gdLst>
              <a:ahLst/>
              <a:cxnLst>
                <a:cxn ang="0">
                  <a:pos x="T0" y="T1"/>
                </a:cxn>
                <a:cxn ang="0">
                  <a:pos x="T2" y="T3"/>
                </a:cxn>
                <a:cxn ang="0">
                  <a:pos x="T4" y="T5"/>
                </a:cxn>
                <a:cxn ang="0">
                  <a:pos x="T6" y="T7"/>
                </a:cxn>
                <a:cxn ang="0">
                  <a:pos x="T8" y="T9"/>
                </a:cxn>
                <a:cxn ang="0">
                  <a:pos x="T10" y="T11"/>
                </a:cxn>
              </a:cxnLst>
              <a:rect l="0" t="0" r="r" b="b"/>
              <a:pathLst>
                <a:path w="9" h="2">
                  <a:moveTo>
                    <a:pt x="4" y="1"/>
                  </a:moveTo>
                  <a:cubicBezTo>
                    <a:pt x="3" y="1"/>
                    <a:pt x="2" y="2"/>
                    <a:pt x="0" y="2"/>
                  </a:cubicBezTo>
                  <a:cubicBezTo>
                    <a:pt x="1" y="2"/>
                    <a:pt x="2" y="2"/>
                    <a:pt x="3" y="2"/>
                  </a:cubicBezTo>
                  <a:cubicBezTo>
                    <a:pt x="4" y="2"/>
                    <a:pt x="5" y="1"/>
                    <a:pt x="7" y="1"/>
                  </a:cubicBezTo>
                  <a:cubicBezTo>
                    <a:pt x="7" y="1"/>
                    <a:pt x="9" y="1"/>
                    <a:pt x="9" y="0"/>
                  </a:cubicBezTo>
                  <a:cubicBezTo>
                    <a:pt x="7" y="1"/>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55"/>
            <p:cNvSpPr/>
            <p:nvPr/>
          </p:nvSpPr>
          <p:spPr bwMode="auto">
            <a:xfrm>
              <a:off x="3999" y="1681"/>
              <a:ext cx="79" cy="29"/>
            </a:xfrm>
            <a:custGeom>
              <a:avLst/>
              <a:gdLst>
                <a:gd name="T0" fmla="*/ 17 w 17"/>
                <a:gd name="T1" fmla="*/ 5 h 6"/>
                <a:gd name="T2" fmla="*/ 15 w 17"/>
                <a:gd name="T3" fmla="*/ 5 h 6"/>
                <a:gd name="T4" fmla="*/ 16 w 17"/>
                <a:gd name="T5" fmla="*/ 1 h 6"/>
                <a:gd name="T6" fmla="*/ 13 w 17"/>
                <a:gd name="T7" fmla="*/ 3 h 6"/>
                <a:gd name="T8" fmla="*/ 12 w 17"/>
                <a:gd name="T9" fmla="*/ 2 h 6"/>
                <a:gd name="T10" fmla="*/ 5 w 17"/>
                <a:gd name="T11" fmla="*/ 3 h 6"/>
                <a:gd name="T12" fmla="*/ 0 w 17"/>
                <a:gd name="T13" fmla="*/ 6 h 6"/>
                <a:gd name="T14" fmla="*/ 4 w 17"/>
                <a:gd name="T15" fmla="*/ 5 h 6"/>
                <a:gd name="T16" fmla="*/ 8 w 17"/>
                <a:gd name="T17" fmla="*/ 4 h 6"/>
                <a:gd name="T18" fmla="*/ 7 w 17"/>
                <a:gd name="T19" fmla="*/ 4 h 6"/>
                <a:gd name="T20" fmla="*/ 12 w 17"/>
                <a:gd name="T21" fmla="*/ 3 h 6"/>
                <a:gd name="T22" fmla="*/ 9 w 17"/>
                <a:gd name="T23" fmla="*/ 4 h 6"/>
                <a:gd name="T24" fmla="*/ 14 w 17"/>
                <a:gd name="T25" fmla="*/ 3 h 6"/>
                <a:gd name="T26" fmla="*/ 14 w 17"/>
                <a:gd name="T27" fmla="*/ 6 h 6"/>
                <a:gd name="T28" fmla="*/ 16 w 17"/>
                <a:gd name="T29" fmla="*/ 5 h 6"/>
                <a:gd name="T30" fmla="*/ 16 w 17"/>
                <a:gd name="T31" fmla="*/ 6 h 6"/>
                <a:gd name="T32" fmla="*/ 17 w 17"/>
                <a:gd name="T3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17" y="5"/>
                  </a:moveTo>
                  <a:cubicBezTo>
                    <a:pt x="16" y="5"/>
                    <a:pt x="16" y="5"/>
                    <a:pt x="15" y="5"/>
                  </a:cubicBezTo>
                  <a:cubicBezTo>
                    <a:pt x="15" y="4"/>
                    <a:pt x="16" y="2"/>
                    <a:pt x="16" y="1"/>
                  </a:cubicBezTo>
                  <a:cubicBezTo>
                    <a:pt x="15" y="0"/>
                    <a:pt x="14" y="3"/>
                    <a:pt x="13" y="3"/>
                  </a:cubicBezTo>
                  <a:cubicBezTo>
                    <a:pt x="12" y="2"/>
                    <a:pt x="12" y="2"/>
                    <a:pt x="12" y="2"/>
                  </a:cubicBezTo>
                  <a:cubicBezTo>
                    <a:pt x="10" y="2"/>
                    <a:pt x="7" y="4"/>
                    <a:pt x="5" y="3"/>
                  </a:cubicBezTo>
                  <a:cubicBezTo>
                    <a:pt x="3" y="5"/>
                    <a:pt x="1" y="5"/>
                    <a:pt x="0" y="6"/>
                  </a:cubicBezTo>
                  <a:cubicBezTo>
                    <a:pt x="4" y="5"/>
                    <a:pt x="4" y="5"/>
                    <a:pt x="4" y="5"/>
                  </a:cubicBezTo>
                  <a:cubicBezTo>
                    <a:pt x="5" y="3"/>
                    <a:pt x="7" y="6"/>
                    <a:pt x="8" y="4"/>
                  </a:cubicBezTo>
                  <a:cubicBezTo>
                    <a:pt x="8" y="5"/>
                    <a:pt x="8" y="4"/>
                    <a:pt x="7" y="4"/>
                  </a:cubicBezTo>
                  <a:cubicBezTo>
                    <a:pt x="9" y="3"/>
                    <a:pt x="10" y="2"/>
                    <a:pt x="12" y="3"/>
                  </a:cubicBezTo>
                  <a:cubicBezTo>
                    <a:pt x="9" y="4"/>
                    <a:pt x="9" y="4"/>
                    <a:pt x="9" y="4"/>
                  </a:cubicBezTo>
                  <a:cubicBezTo>
                    <a:pt x="11" y="4"/>
                    <a:pt x="12" y="4"/>
                    <a:pt x="14" y="3"/>
                  </a:cubicBezTo>
                  <a:cubicBezTo>
                    <a:pt x="16" y="3"/>
                    <a:pt x="14" y="5"/>
                    <a:pt x="14" y="6"/>
                  </a:cubicBezTo>
                  <a:cubicBezTo>
                    <a:pt x="15" y="6"/>
                    <a:pt x="15" y="5"/>
                    <a:pt x="16" y="5"/>
                  </a:cubicBezTo>
                  <a:cubicBezTo>
                    <a:pt x="16" y="6"/>
                    <a:pt x="16" y="6"/>
                    <a:pt x="16" y="6"/>
                  </a:cubicBezTo>
                  <a:cubicBezTo>
                    <a:pt x="16" y="6"/>
                    <a:pt x="17" y="5"/>
                    <a:pt x="1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56"/>
            <p:cNvSpPr/>
            <p:nvPr/>
          </p:nvSpPr>
          <p:spPr bwMode="auto">
            <a:xfrm>
              <a:off x="4074" y="1686"/>
              <a:ext cx="14" cy="10"/>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57"/>
            <p:cNvSpPr/>
            <p:nvPr/>
          </p:nvSpPr>
          <p:spPr bwMode="auto">
            <a:xfrm>
              <a:off x="3975" y="1691"/>
              <a:ext cx="5"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58"/>
            <p:cNvSpPr/>
            <p:nvPr/>
          </p:nvSpPr>
          <p:spPr bwMode="auto">
            <a:xfrm>
              <a:off x="3961" y="1700"/>
              <a:ext cx="0"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59"/>
            <p:cNvSpPr/>
            <p:nvPr/>
          </p:nvSpPr>
          <p:spPr bwMode="auto">
            <a:xfrm>
              <a:off x="3493" y="1705"/>
              <a:ext cx="24" cy="14"/>
            </a:xfrm>
            <a:custGeom>
              <a:avLst/>
              <a:gdLst>
                <a:gd name="T0" fmla="*/ 4 w 5"/>
                <a:gd name="T1" fmla="*/ 0 h 3"/>
                <a:gd name="T2" fmla="*/ 0 w 5"/>
                <a:gd name="T3" fmla="*/ 3 h 3"/>
                <a:gd name="T4" fmla="*/ 5 w 5"/>
                <a:gd name="T5" fmla="*/ 0 h 3"/>
                <a:gd name="T6" fmla="*/ 4 w 5"/>
                <a:gd name="T7" fmla="*/ 0 h 3"/>
              </a:gdLst>
              <a:ahLst/>
              <a:cxnLst>
                <a:cxn ang="0">
                  <a:pos x="T0" y="T1"/>
                </a:cxn>
                <a:cxn ang="0">
                  <a:pos x="T2" y="T3"/>
                </a:cxn>
                <a:cxn ang="0">
                  <a:pos x="T4" y="T5"/>
                </a:cxn>
                <a:cxn ang="0">
                  <a:pos x="T6" y="T7"/>
                </a:cxn>
              </a:cxnLst>
              <a:rect l="0" t="0" r="r" b="b"/>
              <a:pathLst>
                <a:path w="5" h="3">
                  <a:moveTo>
                    <a:pt x="4" y="0"/>
                  </a:moveTo>
                  <a:cubicBezTo>
                    <a:pt x="0" y="3"/>
                    <a:pt x="0" y="3"/>
                    <a:pt x="0" y="3"/>
                  </a:cubicBezTo>
                  <a:cubicBezTo>
                    <a:pt x="1" y="2"/>
                    <a:pt x="3" y="1"/>
                    <a:pt x="5"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60"/>
            <p:cNvSpPr/>
            <p:nvPr/>
          </p:nvSpPr>
          <p:spPr bwMode="auto">
            <a:xfrm>
              <a:off x="4022" y="1705"/>
              <a:ext cx="5" cy="5"/>
            </a:xfrm>
            <a:custGeom>
              <a:avLst/>
              <a:gdLst>
                <a:gd name="T0" fmla="*/ 5 w 5"/>
                <a:gd name="T1" fmla="*/ 0 h 5"/>
                <a:gd name="T2" fmla="*/ 0 w 5"/>
                <a:gd name="T3" fmla="*/ 5 h 5"/>
                <a:gd name="T4" fmla="*/ 5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0" y="5"/>
                  </a:lnTo>
                  <a:lnTo>
                    <a:pt x="5" y="5"/>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61"/>
            <p:cNvSpPr>
              <a:spLocks noEditPoints="1"/>
            </p:cNvSpPr>
            <p:nvPr/>
          </p:nvSpPr>
          <p:spPr bwMode="auto">
            <a:xfrm>
              <a:off x="4013" y="1705"/>
              <a:ext cx="98" cy="38"/>
            </a:xfrm>
            <a:custGeom>
              <a:avLst/>
              <a:gdLst>
                <a:gd name="T0" fmla="*/ 21 w 21"/>
                <a:gd name="T1" fmla="*/ 1 h 8"/>
                <a:gd name="T2" fmla="*/ 19 w 21"/>
                <a:gd name="T3" fmla="*/ 2 h 8"/>
                <a:gd name="T4" fmla="*/ 18 w 21"/>
                <a:gd name="T5" fmla="*/ 1 h 8"/>
                <a:gd name="T6" fmla="*/ 16 w 21"/>
                <a:gd name="T7" fmla="*/ 3 h 8"/>
                <a:gd name="T8" fmla="*/ 15 w 21"/>
                <a:gd name="T9" fmla="*/ 2 h 8"/>
                <a:gd name="T10" fmla="*/ 11 w 21"/>
                <a:gd name="T11" fmla="*/ 3 h 8"/>
                <a:gd name="T12" fmla="*/ 11 w 21"/>
                <a:gd name="T13" fmla="*/ 2 h 8"/>
                <a:gd name="T14" fmla="*/ 11 w 21"/>
                <a:gd name="T15" fmla="*/ 4 h 8"/>
                <a:gd name="T16" fmla="*/ 13 w 21"/>
                <a:gd name="T17" fmla="*/ 4 h 8"/>
                <a:gd name="T18" fmla="*/ 12 w 21"/>
                <a:gd name="T19" fmla="*/ 5 h 8"/>
                <a:gd name="T20" fmla="*/ 9 w 21"/>
                <a:gd name="T21" fmla="*/ 5 h 8"/>
                <a:gd name="T22" fmla="*/ 8 w 21"/>
                <a:gd name="T23" fmla="*/ 3 h 8"/>
                <a:gd name="T24" fmla="*/ 6 w 21"/>
                <a:gd name="T25" fmla="*/ 5 h 8"/>
                <a:gd name="T26" fmla="*/ 2 w 21"/>
                <a:gd name="T27" fmla="*/ 6 h 8"/>
                <a:gd name="T28" fmla="*/ 0 w 21"/>
                <a:gd name="T29" fmla="*/ 7 h 8"/>
                <a:gd name="T30" fmla="*/ 0 w 21"/>
                <a:gd name="T31" fmla="*/ 7 h 8"/>
                <a:gd name="T32" fmla="*/ 3 w 21"/>
                <a:gd name="T33" fmla="*/ 6 h 8"/>
                <a:gd name="T34" fmla="*/ 10 w 21"/>
                <a:gd name="T35" fmla="*/ 6 h 8"/>
                <a:gd name="T36" fmla="*/ 10 w 21"/>
                <a:gd name="T37" fmla="*/ 6 h 8"/>
                <a:gd name="T38" fmla="*/ 13 w 21"/>
                <a:gd name="T39" fmla="*/ 6 h 8"/>
                <a:gd name="T40" fmla="*/ 12 w 21"/>
                <a:gd name="T41" fmla="*/ 7 h 8"/>
                <a:gd name="T42" fmla="*/ 15 w 21"/>
                <a:gd name="T43" fmla="*/ 5 h 8"/>
                <a:gd name="T44" fmla="*/ 15 w 21"/>
                <a:gd name="T45" fmla="*/ 5 h 8"/>
                <a:gd name="T46" fmla="*/ 17 w 21"/>
                <a:gd name="T47" fmla="*/ 4 h 8"/>
                <a:gd name="T48" fmla="*/ 21 w 21"/>
                <a:gd name="T49" fmla="*/ 2 h 8"/>
                <a:gd name="T50" fmla="*/ 20 w 21"/>
                <a:gd name="T51" fmla="*/ 1 h 8"/>
                <a:gd name="T52" fmla="*/ 21 w 21"/>
                <a:gd name="T53" fmla="*/ 1 h 8"/>
                <a:gd name="T54" fmla="*/ 12 w 21"/>
                <a:gd name="T55" fmla="*/ 5 h 8"/>
                <a:gd name="T56" fmla="*/ 14 w 21"/>
                <a:gd name="T57" fmla="*/ 4 h 8"/>
                <a:gd name="T58" fmla="*/ 12 w 21"/>
                <a:gd name="T5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8">
                  <a:moveTo>
                    <a:pt x="21" y="1"/>
                  </a:moveTo>
                  <a:cubicBezTo>
                    <a:pt x="20" y="0"/>
                    <a:pt x="20" y="1"/>
                    <a:pt x="19" y="2"/>
                  </a:cubicBezTo>
                  <a:cubicBezTo>
                    <a:pt x="19" y="1"/>
                    <a:pt x="19" y="1"/>
                    <a:pt x="18" y="1"/>
                  </a:cubicBezTo>
                  <a:cubicBezTo>
                    <a:pt x="18" y="3"/>
                    <a:pt x="16" y="2"/>
                    <a:pt x="16" y="3"/>
                  </a:cubicBezTo>
                  <a:cubicBezTo>
                    <a:pt x="15" y="2"/>
                    <a:pt x="15" y="2"/>
                    <a:pt x="15" y="2"/>
                  </a:cubicBezTo>
                  <a:cubicBezTo>
                    <a:pt x="14" y="2"/>
                    <a:pt x="13" y="5"/>
                    <a:pt x="11" y="3"/>
                  </a:cubicBezTo>
                  <a:cubicBezTo>
                    <a:pt x="11" y="3"/>
                    <a:pt x="11" y="2"/>
                    <a:pt x="11" y="2"/>
                  </a:cubicBezTo>
                  <a:cubicBezTo>
                    <a:pt x="11" y="3"/>
                    <a:pt x="11" y="3"/>
                    <a:pt x="11" y="4"/>
                  </a:cubicBezTo>
                  <a:cubicBezTo>
                    <a:pt x="13" y="4"/>
                    <a:pt x="13" y="4"/>
                    <a:pt x="13" y="4"/>
                  </a:cubicBezTo>
                  <a:cubicBezTo>
                    <a:pt x="13" y="4"/>
                    <a:pt x="12" y="4"/>
                    <a:pt x="12" y="5"/>
                  </a:cubicBezTo>
                  <a:cubicBezTo>
                    <a:pt x="11" y="5"/>
                    <a:pt x="10" y="5"/>
                    <a:pt x="9" y="5"/>
                  </a:cubicBezTo>
                  <a:cubicBezTo>
                    <a:pt x="8" y="3"/>
                    <a:pt x="8" y="3"/>
                    <a:pt x="8" y="3"/>
                  </a:cubicBezTo>
                  <a:cubicBezTo>
                    <a:pt x="7" y="3"/>
                    <a:pt x="7" y="6"/>
                    <a:pt x="6" y="5"/>
                  </a:cubicBezTo>
                  <a:cubicBezTo>
                    <a:pt x="5" y="7"/>
                    <a:pt x="3" y="5"/>
                    <a:pt x="2" y="6"/>
                  </a:cubicBezTo>
                  <a:cubicBezTo>
                    <a:pt x="0" y="5"/>
                    <a:pt x="1" y="8"/>
                    <a:pt x="0" y="7"/>
                  </a:cubicBezTo>
                  <a:cubicBezTo>
                    <a:pt x="0" y="7"/>
                    <a:pt x="0" y="7"/>
                    <a:pt x="0" y="7"/>
                  </a:cubicBezTo>
                  <a:cubicBezTo>
                    <a:pt x="1" y="7"/>
                    <a:pt x="2" y="7"/>
                    <a:pt x="3" y="6"/>
                  </a:cubicBezTo>
                  <a:cubicBezTo>
                    <a:pt x="5" y="7"/>
                    <a:pt x="7" y="6"/>
                    <a:pt x="10" y="6"/>
                  </a:cubicBezTo>
                  <a:cubicBezTo>
                    <a:pt x="10" y="6"/>
                    <a:pt x="10" y="6"/>
                    <a:pt x="10" y="6"/>
                  </a:cubicBezTo>
                  <a:cubicBezTo>
                    <a:pt x="10" y="6"/>
                    <a:pt x="12" y="6"/>
                    <a:pt x="13" y="6"/>
                  </a:cubicBezTo>
                  <a:cubicBezTo>
                    <a:pt x="12" y="7"/>
                    <a:pt x="12" y="7"/>
                    <a:pt x="12" y="7"/>
                  </a:cubicBezTo>
                  <a:cubicBezTo>
                    <a:pt x="13" y="8"/>
                    <a:pt x="13" y="4"/>
                    <a:pt x="15" y="5"/>
                  </a:cubicBezTo>
                  <a:cubicBezTo>
                    <a:pt x="15" y="5"/>
                    <a:pt x="15" y="5"/>
                    <a:pt x="15" y="5"/>
                  </a:cubicBezTo>
                  <a:cubicBezTo>
                    <a:pt x="16" y="5"/>
                    <a:pt x="16" y="3"/>
                    <a:pt x="17" y="4"/>
                  </a:cubicBezTo>
                  <a:cubicBezTo>
                    <a:pt x="18" y="2"/>
                    <a:pt x="20" y="3"/>
                    <a:pt x="21" y="2"/>
                  </a:cubicBezTo>
                  <a:cubicBezTo>
                    <a:pt x="20" y="1"/>
                    <a:pt x="20" y="1"/>
                    <a:pt x="20" y="1"/>
                  </a:cubicBezTo>
                  <a:lnTo>
                    <a:pt x="21" y="1"/>
                  </a:lnTo>
                  <a:close/>
                  <a:moveTo>
                    <a:pt x="12" y="5"/>
                  </a:moveTo>
                  <a:cubicBezTo>
                    <a:pt x="13" y="4"/>
                    <a:pt x="13" y="4"/>
                    <a:pt x="14" y="4"/>
                  </a:cubicBezTo>
                  <a:cubicBezTo>
                    <a:pt x="13" y="4"/>
                    <a:pt x="13" y="5"/>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62"/>
            <p:cNvSpPr/>
            <p:nvPr/>
          </p:nvSpPr>
          <p:spPr bwMode="auto">
            <a:xfrm>
              <a:off x="4064" y="1714"/>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63"/>
            <p:cNvSpPr/>
            <p:nvPr/>
          </p:nvSpPr>
          <p:spPr bwMode="auto">
            <a:xfrm>
              <a:off x="3704" y="1710"/>
              <a:ext cx="9" cy="4"/>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0"/>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64"/>
            <p:cNvSpPr/>
            <p:nvPr/>
          </p:nvSpPr>
          <p:spPr bwMode="auto">
            <a:xfrm>
              <a:off x="4046" y="1710"/>
              <a:ext cx="9" cy="4"/>
            </a:xfrm>
            <a:custGeom>
              <a:avLst/>
              <a:gdLst>
                <a:gd name="T0" fmla="*/ 9 w 9"/>
                <a:gd name="T1" fmla="*/ 0 h 4"/>
                <a:gd name="T2" fmla="*/ 4 w 9"/>
                <a:gd name="T3" fmla="*/ 0 h 4"/>
                <a:gd name="T4" fmla="*/ 0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4" y="0"/>
                  </a:lnTo>
                  <a:lnTo>
                    <a:pt x="0" y="4"/>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65"/>
            <p:cNvSpPr/>
            <p:nvPr/>
          </p:nvSpPr>
          <p:spPr bwMode="auto">
            <a:xfrm>
              <a:off x="3826" y="1719"/>
              <a:ext cx="4" cy="5"/>
            </a:xfrm>
            <a:custGeom>
              <a:avLst/>
              <a:gdLst>
                <a:gd name="T0" fmla="*/ 0 w 4"/>
                <a:gd name="T1" fmla="*/ 5 h 5"/>
                <a:gd name="T2" fmla="*/ 4 w 4"/>
                <a:gd name="T3" fmla="*/ 0 h 5"/>
                <a:gd name="T4" fmla="*/ 0 w 4"/>
                <a:gd name="T5" fmla="*/ 0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66"/>
            <p:cNvSpPr/>
            <p:nvPr/>
          </p:nvSpPr>
          <p:spPr bwMode="auto">
            <a:xfrm>
              <a:off x="4078" y="1728"/>
              <a:ext cx="24" cy="10"/>
            </a:xfrm>
            <a:custGeom>
              <a:avLst/>
              <a:gdLst>
                <a:gd name="T0" fmla="*/ 0 w 5"/>
                <a:gd name="T1" fmla="*/ 2 h 2"/>
                <a:gd name="T2" fmla="*/ 0 w 5"/>
                <a:gd name="T3" fmla="*/ 2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0" y="2"/>
                    <a:pt x="0" y="2"/>
                    <a:pt x="0" y="2"/>
                  </a:cubicBezTo>
                  <a:cubicBezTo>
                    <a:pt x="2" y="1"/>
                    <a:pt x="4" y="2"/>
                    <a:pt x="5"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67"/>
            <p:cNvSpPr/>
            <p:nvPr/>
          </p:nvSpPr>
          <p:spPr bwMode="auto">
            <a:xfrm>
              <a:off x="4031" y="1733"/>
              <a:ext cx="19" cy="10"/>
            </a:xfrm>
            <a:custGeom>
              <a:avLst/>
              <a:gdLst>
                <a:gd name="T0" fmla="*/ 3 w 4"/>
                <a:gd name="T1" fmla="*/ 1 h 2"/>
                <a:gd name="T2" fmla="*/ 0 w 4"/>
                <a:gd name="T3" fmla="*/ 2 h 2"/>
                <a:gd name="T4" fmla="*/ 4 w 4"/>
                <a:gd name="T5" fmla="*/ 1 h 2"/>
                <a:gd name="T6" fmla="*/ 3 w 4"/>
                <a:gd name="T7" fmla="*/ 1 h 2"/>
              </a:gdLst>
              <a:ahLst/>
              <a:cxnLst>
                <a:cxn ang="0">
                  <a:pos x="T0" y="T1"/>
                </a:cxn>
                <a:cxn ang="0">
                  <a:pos x="T2" y="T3"/>
                </a:cxn>
                <a:cxn ang="0">
                  <a:pos x="T4" y="T5"/>
                </a:cxn>
                <a:cxn ang="0">
                  <a:pos x="T6" y="T7"/>
                </a:cxn>
              </a:cxnLst>
              <a:rect l="0" t="0" r="r" b="b"/>
              <a:pathLst>
                <a:path w="4" h="2">
                  <a:moveTo>
                    <a:pt x="3" y="1"/>
                  </a:moveTo>
                  <a:cubicBezTo>
                    <a:pt x="2" y="1"/>
                    <a:pt x="1" y="1"/>
                    <a:pt x="0" y="2"/>
                  </a:cubicBezTo>
                  <a:cubicBezTo>
                    <a:pt x="2" y="2"/>
                    <a:pt x="3" y="1"/>
                    <a:pt x="4" y="1"/>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68"/>
            <p:cNvSpPr/>
            <p:nvPr/>
          </p:nvSpPr>
          <p:spPr bwMode="auto">
            <a:xfrm>
              <a:off x="4050" y="1738"/>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69"/>
            <p:cNvSpPr/>
            <p:nvPr/>
          </p:nvSpPr>
          <p:spPr bwMode="auto">
            <a:xfrm>
              <a:off x="3442" y="1743"/>
              <a:ext cx="14" cy="9"/>
            </a:xfrm>
            <a:custGeom>
              <a:avLst/>
              <a:gdLst>
                <a:gd name="T0" fmla="*/ 0 w 3"/>
                <a:gd name="T1" fmla="*/ 2 h 2"/>
                <a:gd name="T2" fmla="*/ 3 w 3"/>
                <a:gd name="T3" fmla="*/ 1 h 2"/>
                <a:gd name="T4" fmla="*/ 0 w 3"/>
                <a:gd name="T5" fmla="*/ 2 h 2"/>
              </a:gdLst>
              <a:ahLst/>
              <a:cxnLst>
                <a:cxn ang="0">
                  <a:pos x="T0" y="T1"/>
                </a:cxn>
                <a:cxn ang="0">
                  <a:pos x="T2" y="T3"/>
                </a:cxn>
                <a:cxn ang="0">
                  <a:pos x="T4" y="T5"/>
                </a:cxn>
              </a:cxnLst>
              <a:rect l="0" t="0" r="r" b="b"/>
              <a:pathLst>
                <a:path w="3" h="2">
                  <a:moveTo>
                    <a:pt x="0" y="2"/>
                  </a:moveTo>
                  <a:cubicBezTo>
                    <a:pt x="1" y="2"/>
                    <a:pt x="2" y="1"/>
                    <a:pt x="3" y="1"/>
                  </a:cubicBezTo>
                  <a:cubicBezTo>
                    <a:pt x="1"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70"/>
            <p:cNvSpPr/>
            <p:nvPr/>
          </p:nvSpPr>
          <p:spPr bwMode="auto">
            <a:xfrm>
              <a:off x="3746" y="1752"/>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71"/>
            <p:cNvSpPr/>
            <p:nvPr/>
          </p:nvSpPr>
          <p:spPr bwMode="auto">
            <a:xfrm>
              <a:off x="4139" y="1757"/>
              <a:ext cx="5" cy="4"/>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72"/>
            <p:cNvSpPr/>
            <p:nvPr/>
          </p:nvSpPr>
          <p:spPr bwMode="auto">
            <a:xfrm>
              <a:off x="4130" y="1761"/>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Rectangle 73"/>
            <p:cNvSpPr>
              <a:spLocks noChangeArrowheads="1"/>
            </p:cNvSpPr>
            <p:nvPr/>
          </p:nvSpPr>
          <p:spPr bwMode="auto">
            <a:xfrm>
              <a:off x="4120" y="1766"/>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4" name="Freeform 74"/>
            <p:cNvSpPr/>
            <p:nvPr/>
          </p:nvSpPr>
          <p:spPr bwMode="auto">
            <a:xfrm>
              <a:off x="4027" y="1775"/>
              <a:ext cx="9" cy="5"/>
            </a:xfrm>
            <a:custGeom>
              <a:avLst/>
              <a:gdLst>
                <a:gd name="T0" fmla="*/ 0 w 9"/>
                <a:gd name="T1" fmla="*/ 5 h 5"/>
                <a:gd name="T2" fmla="*/ 9 w 9"/>
                <a:gd name="T3" fmla="*/ 5 h 5"/>
                <a:gd name="T4" fmla="*/ 4 w 9"/>
                <a:gd name="T5" fmla="*/ 0 h 5"/>
                <a:gd name="T6" fmla="*/ 0 w 9"/>
                <a:gd name="T7" fmla="*/ 5 h 5"/>
              </a:gdLst>
              <a:ahLst/>
              <a:cxnLst>
                <a:cxn ang="0">
                  <a:pos x="T0" y="T1"/>
                </a:cxn>
                <a:cxn ang="0">
                  <a:pos x="T2" y="T3"/>
                </a:cxn>
                <a:cxn ang="0">
                  <a:pos x="T4" y="T5"/>
                </a:cxn>
                <a:cxn ang="0">
                  <a:pos x="T6" y="T7"/>
                </a:cxn>
              </a:cxnLst>
              <a:rect l="0" t="0" r="r" b="b"/>
              <a:pathLst>
                <a:path w="9" h="5">
                  <a:moveTo>
                    <a:pt x="0" y="5"/>
                  </a:moveTo>
                  <a:lnTo>
                    <a:pt x="9" y="5"/>
                  </a:lnTo>
                  <a:lnTo>
                    <a:pt x="4"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Rectangle 75"/>
            <p:cNvSpPr>
              <a:spLocks noChangeArrowheads="1"/>
            </p:cNvSpPr>
            <p:nvPr/>
          </p:nvSpPr>
          <p:spPr bwMode="auto">
            <a:xfrm>
              <a:off x="3652" y="1780"/>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6" name="Freeform 76"/>
            <p:cNvSpPr/>
            <p:nvPr/>
          </p:nvSpPr>
          <p:spPr bwMode="auto">
            <a:xfrm>
              <a:off x="3961" y="1780"/>
              <a:ext cx="14" cy="5"/>
            </a:xfrm>
            <a:custGeom>
              <a:avLst/>
              <a:gdLst>
                <a:gd name="T0" fmla="*/ 0 w 3"/>
                <a:gd name="T1" fmla="*/ 1 h 1"/>
                <a:gd name="T2" fmla="*/ 0 w 3"/>
                <a:gd name="T3" fmla="*/ 1 h 1"/>
                <a:gd name="T4" fmla="*/ 3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0" y="1"/>
                    <a:pt x="0" y="1"/>
                    <a:pt x="0" y="1"/>
                  </a:cubicBezTo>
                  <a:cubicBezTo>
                    <a:pt x="1" y="0"/>
                    <a:pt x="3" y="1"/>
                    <a:pt x="3"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77"/>
            <p:cNvSpPr/>
            <p:nvPr/>
          </p:nvSpPr>
          <p:spPr bwMode="auto">
            <a:xfrm>
              <a:off x="4022" y="1808"/>
              <a:ext cx="9" cy="5"/>
            </a:xfrm>
            <a:custGeom>
              <a:avLst/>
              <a:gdLst>
                <a:gd name="T0" fmla="*/ 0 w 2"/>
                <a:gd name="T1" fmla="*/ 1 h 1"/>
                <a:gd name="T2" fmla="*/ 2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2"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78"/>
            <p:cNvSpPr/>
            <p:nvPr/>
          </p:nvSpPr>
          <p:spPr bwMode="auto">
            <a:xfrm>
              <a:off x="3479" y="1813"/>
              <a:ext cx="14" cy="9"/>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2" y="1"/>
                    <a:pt x="1" y="1"/>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79"/>
            <p:cNvSpPr/>
            <p:nvPr/>
          </p:nvSpPr>
          <p:spPr bwMode="auto">
            <a:xfrm>
              <a:off x="3985" y="1827"/>
              <a:ext cx="4" cy="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80"/>
            <p:cNvSpPr/>
            <p:nvPr/>
          </p:nvSpPr>
          <p:spPr bwMode="auto">
            <a:xfrm>
              <a:off x="3540" y="1832"/>
              <a:ext cx="9" cy="9"/>
            </a:xfrm>
            <a:custGeom>
              <a:avLst/>
              <a:gdLst>
                <a:gd name="T0" fmla="*/ 1 w 2"/>
                <a:gd name="T1" fmla="*/ 1 h 2"/>
                <a:gd name="T2" fmla="*/ 0 w 2"/>
                <a:gd name="T3" fmla="*/ 2 h 2"/>
                <a:gd name="T4" fmla="*/ 2 w 2"/>
                <a:gd name="T5" fmla="*/ 0 h 2"/>
                <a:gd name="T6" fmla="*/ 0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1"/>
                    <a:pt x="0" y="2"/>
                    <a:pt x="0" y="2"/>
                  </a:cubicBezTo>
                  <a:cubicBezTo>
                    <a:pt x="1" y="2"/>
                    <a:pt x="1" y="0"/>
                    <a:pt x="2" y="0"/>
                  </a:cubicBezTo>
                  <a:cubicBezTo>
                    <a:pt x="2" y="0"/>
                    <a:pt x="1"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81"/>
            <p:cNvSpPr/>
            <p:nvPr/>
          </p:nvSpPr>
          <p:spPr bwMode="auto">
            <a:xfrm>
              <a:off x="3535" y="1837"/>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82"/>
            <p:cNvSpPr/>
            <p:nvPr/>
          </p:nvSpPr>
          <p:spPr bwMode="auto">
            <a:xfrm>
              <a:off x="3301" y="1827"/>
              <a:ext cx="5" cy="5"/>
            </a:xfrm>
            <a:custGeom>
              <a:avLst/>
              <a:gdLst>
                <a:gd name="T0" fmla="*/ 1 w 1"/>
                <a:gd name="T1" fmla="*/ 1 h 1"/>
                <a:gd name="T2" fmla="*/ 0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1"/>
                    <a:pt x="0"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83"/>
            <p:cNvSpPr/>
            <p:nvPr/>
          </p:nvSpPr>
          <p:spPr bwMode="auto">
            <a:xfrm>
              <a:off x="4036" y="1832"/>
              <a:ext cx="10" cy="9"/>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1" y="1"/>
                    <a:pt x="0" y="1"/>
                  </a:cubicBezTo>
                  <a:cubicBezTo>
                    <a:pt x="0" y="1"/>
                    <a:pt x="2"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84"/>
            <p:cNvSpPr>
              <a:spLocks noEditPoints="1"/>
            </p:cNvSpPr>
            <p:nvPr/>
          </p:nvSpPr>
          <p:spPr bwMode="auto">
            <a:xfrm>
              <a:off x="3423" y="1832"/>
              <a:ext cx="38" cy="28"/>
            </a:xfrm>
            <a:custGeom>
              <a:avLst/>
              <a:gdLst>
                <a:gd name="T0" fmla="*/ 6 w 8"/>
                <a:gd name="T1" fmla="*/ 2 h 6"/>
                <a:gd name="T2" fmla="*/ 6 w 8"/>
                <a:gd name="T3" fmla="*/ 1 h 6"/>
                <a:gd name="T4" fmla="*/ 4 w 8"/>
                <a:gd name="T5" fmla="*/ 0 h 6"/>
                <a:gd name="T6" fmla="*/ 3 w 8"/>
                <a:gd name="T7" fmla="*/ 3 h 6"/>
                <a:gd name="T8" fmla="*/ 4 w 8"/>
                <a:gd name="T9" fmla="*/ 3 h 6"/>
                <a:gd name="T10" fmla="*/ 0 w 8"/>
                <a:gd name="T11" fmla="*/ 4 h 6"/>
                <a:gd name="T12" fmla="*/ 2 w 8"/>
                <a:gd name="T13" fmla="*/ 5 h 6"/>
                <a:gd name="T14" fmla="*/ 0 w 8"/>
                <a:gd name="T15" fmla="*/ 6 h 6"/>
                <a:gd name="T16" fmla="*/ 8 w 8"/>
                <a:gd name="T17" fmla="*/ 1 h 6"/>
                <a:gd name="T18" fmla="*/ 6 w 8"/>
                <a:gd name="T19" fmla="*/ 2 h 6"/>
                <a:gd name="T20" fmla="*/ 4 w 8"/>
                <a:gd name="T21" fmla="*/ 3 h 6"/>
                <a:gd name="T22" fmla="*/ 5 w 8"/>
                <a:gd name="T23" fmla="*/ 2 h 6"/>
                <a:gd name="T24" fmla="*/ 6 w 8"/>
                <a:gd name="T25" fmla="*/ 2 h 6"/>
                <a:gd name="T26" fmla="*/ 4 w 8"/>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6">
                  <a:moveTo>
                    <a:pt x="6" y="2"/>
                  </a:moveTo>
                  <a:cubicBezTo>
                    <a:pt x="6" y="1"/>
                    <a:pt x="6" y="1"/>
                    <a:pt x="6" y="1"/>
                  </a:cubicBezTo>
                  <a:cubicBezTo>
                    <a:pt x="5" y="2"/>
                    <a:pt x="5" y="1"/>
                    <a:pt x="4" y="0"/>
                  </a:cubicBezTo>
                  <a:cubicBezTo>
                    <a:pt x="3" y="1"/>
                    <a:pt x="4" y="2"/>
                    <a:pt x="3" y="3"/>
                  </a:cubicBezTo>
                  <a:cubicBezTo>
                    <a:pt x="4" y="3"/>
                    <a:pt x="4" y="3"/>
                    <a:pt x="4" y="3"/>
                  </a:cubicBezTo>
                  <a:cubicBezTo>
                    <a:pt x="3" y="4"/>
                    <a:pt x="1" y="4"/>
                    <a:pt x="0" y="4"/>
                  </a:cubicBezTo>
                  <a:cubicBezTo>
                    <a:pt x="1" y="5"/>
                    <a:pt x="1" y="4"/>
                    <a:pt x="2" y="5"/>
                  </a:cubicBezTo>
                  <a:cubicBezTo>
                    <a:pt x="0" y="6"/>
                    <a:pt x="0" y="6"/>
                    <a:pt x="0" y="6"/>
                  </a:cubicBezTo>
                  <a:cubicBezTo>
                    <a:pt x="2" y="5"/>
                    <a:pt x="6" y="3"/>
                    <a:pt x="8" y="1"/>
                  </a:cubicBezTo>
                  <a:cubicBezTo>
                    <a:pt x="7" y="2"/>
                    <a:pt x="6" y="2"/>
                    <a:pt x="6" y="2"/>
                  </a:cubicBezTo>
                  <a:close/>
                  <a:moveTo>
                    <a:pt x="4" y="3"/>
                  </a:moveTo>
                  <a:cubicBezTo>
                    <a:pt x="4" y="2"/>
                    <a:pt x="5" y="2"/>
                    <a:pt x="5" y="2"/>
                  </a:cubicBezTo>
                  <a:cubicBezTo>
                    <a:pt x="6" y="2"/>
                    <a:pt x="6" y="2"/>
                    <a:pt x="6" y="2"/>
                  </a:cubicBez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85"/>
            <p:cNvSpPr/>
            <p:nvPr/>
          </p:nvSpPr>
          <p:spPr bwMode="auto">
            <a:xfrm>
              <a:off x="3512" y="1837"/>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86"/>
            <p:cNvSpPr/>
            <p:nvPr/>
          </p:nvSpPr>
          <p:spPr bwMode="auto">
            <a:xfrm>
              <a:off x="3503" y="1846"/>
              <a:ext cx="9" cy="9"/>
            </a:xfrm>
            <a:custGeom>
              <a:avLst/>
              <a:gdLst>
                <a:gd name="T0" fmla="*/ 2 w 2"/>
                <a:gd name="T1" fmla="*/ 1 h 2"/>
                <a:gd name="T2" fmla="*/ 1 w 2"/>
                <a:gd name="T3" fmla="*/ 2 h 2"/>
                <a:gd name="T4" fmla="*/ 2 w 2"/>
                <a:gd name="T5" fmla="*/ 1 h 2"/>
                <a:gd name="T6" fmla="*/ 2 w 2"/>
                <a:gd name="T7" fmla="*/ 1 h 2"/>
                <a:gd name="T8" fmla="*/ 2 w 2"/>
                <a:gd name="T9" fmla="*/ 0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1" y="2"/>
                    <a:pt x="1" y="2"/>
                  </a:cubicBezTo>
                  <a:cubicBezTo>
                    <a:pt x="2" y="1"/>
                    <a:pt x="2" y="1"/>
                    <a:pt x="2" y="1"/>
                  </a:cubicBezTo>
                  <a:cubicBezTo>
                    <a:pt x="2" y="1"/>
                    <a:pt x="2" y="1"/>
                    <a:pt x="2" y="1"/>
                  </a:cubicBezTo>
                  <a:cubicBezTo>
                    <a:pt x="2" y="0"/>
                    <a:pt x="2" y="0"/>
                    <a:pt x="2" y="0"/>
                  </a:cubicBezTo>
                  <a:cubicBezTo>
                    <a:pt x="2" y="1"/>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87"/>
            <p:cNvSpPr/>
            <p:nvPr/>
          </p:nvSpPr>
          <p:spPr bwMode="auto">
            <a:xfrm>
              <a:off x="4041" y="1851"/>
              <a:ext cx="9" cy="4"/>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1" y="0"/>
                    <a:pt x="1" y="0"/>
                    <a:pt x="0"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88"/>
            <p:cNvSpPr/>
            <p:nvPr/>
          </p:nvSpPr>
          <p:spPr bwMode="auto">
            <a:xfrm>
              <a:off x="4050" y="1846"/>
              <a:ext cx="5"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89"/>
            <p:cNvSpPr/>
            <p:nvPr/>
          </p:nvSpPr>
          <p:spPr bwMode="auto">
            <a:xfrm>
              <a:off x="4022" y="1855"/>
              <a:ext cx="5"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0"/>
            <p:cNvSpPr/>
            <p:nvPr/>
          </p:nvSpPr>
          <p:spPr bwMode="auto">
            <a:xfrm>
              <a:off x="3475" y="1860"/>
              <a:ext cx="14" cy="5"/>
            </a:xfrm>
            <a:custGeom>
              <a:avLst/>
              <a:gdLst>
                <a:gd name="T0" fmla="*/ 4 w 14"/>
                <a:gd name="T1" fmla="*/ 5 h 5"/>
                <a:gd name="T2" fmla="*/ 14 w 14"/>
                <a:gd name="T3" fmla="*/ 0 h 5"/>
                <a:gd name="T4" fmla="*/ 0 w 14"/>
                <a:gd name="T5" fmla="*/ 5 h 5"/>
                <a:gd name="T6" fmla="*/ 4 w 14"/>
                <a:gd name="T7" fmla="*/ 5 h 5"/>
              </a:gdLst>
              <a:ahLst/>
              <a:cxnLst>
                <a:cxn ang="0">
                  <a:pos x="T0" y="T1"/>
                </a:cxn>
                <a:cxn ang="0">
                  <a:pos x="T2" y="T3"/>
                </a:cxn>
                <a:cxn ang="0">
                  <a:pos x="T4" y="T5"/>
                </a:cxn>
                <a:cxn ang="0">
                  <a:pos x="T6" y="T7"/>
                </a:cxn>
              </a:cxnLst>
              <a:rect l="0" t="0" r="r" b="b"/>
              <a:pathLst>
                <a:path w="14" h="5">
                  <a:moveTo>
                    <a:pt x="4" y="5"/>
                  </a:moveTo>
                  <a:lnTo>
                    <a:pt x="14" y="0"/>
                  </a:lnTo>
                  <a:lnTo>
                    <a:pt x="0" y="5"/>
                  </a:ln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91"/>
            <p:cNvSpPr/>
            <p:nvPr/>
          </p:nvSpPr>
          <p:spPr bwMode="auto">
            <a:xfrm>
              <a:off x="4017" y="1860"/>
              <a:ext cx="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92"/>
            <p:cNvSpPr/>
            <p:nvPr/>
          </p:nvSpPr>
          <p:spPr bwMode="auto">
            <a:xfrm>
              <a:off x="3470" y="1865"/>
              <a:ext cx="5" cy="4"/>
            </a:xfrm>
            <a:custGeom>
              <a:avLst/>
              <a:gdLst>
                <a:gd name="T0" fmla="*/ 5 w 5"/>
                <a:gd name="T1" fmla="*/ 4 h 4"/>
                <a:gd name="T2" fmla="*/ 5 w 5"/>
                <a:gd name="T3" fmla="*/ 0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0"/>
                  </a:lnTo>
                  <a:lnTo>
                    <a:pt x="0" y="0"/>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93"/>
            <p:cNvSpPr/>
            <p:nvPr/>
          </p:nvSpPr>
          <p:spPr bwMode="auto">
            <a:xfrm>
              <a:off x="4031" y="1865"/>
              <a:ext cx="24" cy="9"/>
            </a:xfrm>
            <a:custGeom>
              <a:avLst/>
              <a:gdLst>
                <a:gd name="T0" fmla="*/ 0 w 5"/>
                <a:gd name="T1" fmla="*/ 1 h 2"/>
                <a:gd name="T2" fmla="*/ 1 w 5"/>
                <a:gd name="T3" fmla="*/ 2 h 2"/>
                <a:gd name="T4" fmla="*/ 5 w 5"/>
                <a:gd name="T5" fmla="*/ 0 h 2"/>
                <a:gd name="T6" fmla="*/ 0 w 5"/>
                <a:gd name="T7" fmla="*/ 1 h 2"/>
                <a:gd name="T8" fmla="*/ 0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0" y="2"/>
                    <a:pt x="1" y="1"/>
                    <a:pt x="1" y="2"/>
                  </a:cubicBezTo>
                  <a:cubicBezTo>
                    <a:pt x="2" y="2"/>
                    <a:pt x="4" y="1"/>
                    <a:pt x="5" y="0"/>
                  </a:cubicBezTo>
                  <a:cubicBezTo>
                    <a:pt x="4" y="1"/>
                    <a:pt x="2" y="2"/>
                    <a:pt x="0" y="1"/>
                  </a:cubicBezTo>
                  <a:cubicBezTo>
                    <a:pt x="0" y="1"/>
                    <a:pt x="0" y="1"/>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94"/>
            <p:cNvSpPr/>
            <p:nvPr/>
          </p:nvSpPr>
          <p:spPr bwMode="auto">
            <a:xfrm>
              <a:off x="4008" y="1874"/>
              <a:ext cx="14" cy="5"/>
            </a:xfrm>
            <a:custGeom>
              <a:avLst/>
              <a:gdLst>
                <a:gd name="T0" fmla="*/ 1 w 3"/>
                <a:gd name="T1" fmla="*/ 0 h 1"/>
                <a:gd name="T2" fmla="*/ 3 w 3"/>
                <a:gd name="T3" fmla="*/ 0 h 1"/>
                <a:gd name="T4" fmla="*/ 1 w 3"/>
                <a:gd name="T5" fmla="*/ 0 h 1"/>
              </a:gdLst>
              <a:ahLst/>
              <a:cxnLst>
                <a:cxn ang="0">
                  <a:pos x="T0" y="T1"/>
                </a:cxn>
                <a:cxn ang="0">
                  <a:pos x="T2" y="T3"/>
                </a:cxn>
                <a:cxn ang="0">
                  <a:pos x="T4" y="T5"/>
                </a:cxn>
              </a:cxnLst>
              <a:rect l="0" t="0" r="r" b="b"/>
              <a:pathLst>
                <a:path w="3" h="1">
                  <a:moveTo>
                    <a:pt x="1" y="0"/>
                  </a:moveTo>
                  <a:cubicBezTo>
                    <a:pt x="1" y="1"/>
                    <a:pt x="2" y="0"/>
                    <a:pt x="3" y="0"/>
                  </a:cubicBezTo>
                  <a:cubicBezTo>
                    <a:pt x="2"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95"/>
            <p:cNvSpPr/>
            <p:nvPr/>
          </p:nvSpPr>
          <p:spPr bwMode="auto">
            <a:xfrm>
              <a:off x="3470" y="1874"/>
              <a:ext cx="5" cy="5"/>
            </a:xfrm>
            <a:custGeom>
              <a:avLst/>
              <a:gdLst>
                <a:gd name="T0" fmla="*/ 0 w 5"/>
                <a:gd name="T1" fmla="*/ 5 h 5"/>
                <a:gd name="T2" fmla="*/ 5 w 5"/>
                <a:gd name="T3" fmla="*/ 0 h 5"/>
                <a:gd name="T4" fmla="*/ 0 w 5"/>
                <a:gd name="T5" fmla="*/ 5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96"/>
            <p:cNvSpPr/>
            <p:nvPr/>
          </p:nvSpPr>
          <p:spPr bwMode="auto">
            <a:xfrm>
              <a:off x="4046" y="1879"/>
              <a:ext cx="14" cy="9"/>
            </a:xfrm>
            <a:custGeom>
              <a:avLst/>
              <a:gdLst>
                <a:gd name="T0" fmla="*/ 3 w 3"/>
                <a:gd name="T1" fmla="*/ 0 h 2"/>
                <a:gd name="T2" fmla="*/ 0 w 3"/>
                <a:gd name="T3" fmla="*/ 2 h 2"/>
                <a:gd name="T4" fmla="*/ 1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2"/>
                    <a:pt x="0" y="2"/>
                  </a:cubicBezTo>
                  <a:cubicBezTo>
                    <a:pt x="1" y="2"/>
                    <a:pt x="1" y="2"/>
                    <a:pt x="1" y="2"/>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97"/>
            <p:cNvSpPr/>
            <p:nvPr/>
          </p:nvSpPr>
          <p:spPr bwMode="auto">
            <a:xfrm>
              <a:off x="3203" y="1884"/>
              <a:ext cx="42" cy="42"/>
            </a:xfrm>
            <a:custGeom>
              <a:avLst/>
              <a:gdLst>
                <a:gd name="T0" fmla="*/ 9 w 9"/>
                <a:gd name="T1" fmla="*/ 1 h 9"/>
                <a:gd name="T2" fmla="*/ 7 w 9"/>
                <a:gd name="T3" fmla="*/ 2 h 9"/>
                <a:gd name="T4" fmla="*/ 2 w 9"/>
                <a:gd name="T5" fmla="*/ 7 h 9"/>
                <a:gd name="T6" fmla="*/ 1 w 9"/>
                <a:gd name="T7" fmla="*/ 9 h 9"/>
                <a:gd name="T8" fmla="*/ 9 w 9"/>
                <a:gd name="T9" fmla="*/ 1 h 9"/>
              </a:gdLst>
              <a:ahLst/>
              <a:cxnLst>
                <a:cxn ang="0">
                  <a:pos x="T0" y="T1"/>
                </a:cxn>
                <a:cxn ang="0">
                  <a:pos x="T2" y="T3"/>
                </a:cxn>
                <a:cxn ang="0">
                  <a:pos x="T4" y="T5"/>
                </a:cxn>
                <a:cxn ang="0">
                  <a:pos x="T6" y="T7"/>
                </a:cxn>
                <a:cxn ang="0">
                  <a:pos x="T8" y="T9"/>
                </a:cxn>
              </a:cxnLst>
              <a:rect l="0" t="0" r="r" b="b"/>
              <a:pathLst>
                <a:path w="9" h="9">
                  <a:moveTo>
                    <a:pt x="9" y="1"/>
                  </a:moveTo>
                  <a:cubicBezTo>
                    <a:pt x="8" y="0"/>
                    <a:pt x="8" y="2"/>
                    <a:pt x="7" y="2"/>
                  </a:cubicBezTo>
                  <a:cubicBezTo>
                    <a:pt x="6" y="4"/>
                    <a:pt x="4" y="7"/>
                    <a:pt x="2" y="7"/>
                  </a:cubicBezTo>
                  <a:cubicBezTo>
                    <a:pt x="1" y="7"/>
                    <a:pt x="0" y="8"/>
                    <a:pt x="1" y="9"/>
                  </a:cubicBezTo>
                  <a:cubicBezTo>
                    <a:pt x="3" y="6"/>
                    <a:pt x="7" y="4"/>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98"/>
            <p:cNvSpPr/>
            <p:nvPr/>
          </p:nvSpPr>
          <p:spPr bwMode="auto">
            <a:xfrm>
              <a:off x="4134" y="1893"/>
              <a:ext cx="10" cy="9"/>
            </a:xfrm>
            <a:custGeom>
              <a:avLst/>
              <a:gdLst>
                <a:gd name="T0" fmla="*/ 2 w 2"/>
                <a:gd name="T1" fmla="*/ 1 h 2"/>
                <a:gd name="T2" fmla="*/ 1 w 2"/>
                <a:gd name="T3" fmla="*/ 0 h 2"/>
                <a:gd name="T4" fmla="*/ 2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2" y="0"/>
                    <a:pt x="1" y="0"/>
                    <a:pt x="1" y="0"/>
                  </a:cubicBezTo>
                  <a:cubicBezTo>
                    <a:pt x="2" y="1"/>
                    <a:pt x="0" y="2"/>
                    <a:pt x="2" y="2"/>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99"/>
            <p:cNvSpPr/>
            <p:nvPr/>
          </p:nvSpPr>
          <p:spPr bwMode="auto">
            <a:xfrm>
              <a:off x="3386" y="1893"/>
              <a:ext cx="56" cy="38"/>
            </a:xfrm>
            <a:custGeom>
              <a:avLst/>
              <a:gdLst>
                <a:gd name="T0" fmla="*/ 9 w 12"/>
                <a:gd name="T1" fmla="*/ 0 h 8"/>
                <a:gd name="T2" fmla="*/ 3 w 12"/>
                <a:gd name="T3" fmla="*/ 4 h 8"/>
                <a:gd name="T4" fmla="*/ 8 w 12"/>
                <a:gd name="T5" fmla="*/ 2 h 8"/>
                <a:gd name="T6" fmla="*/ 0 w 12"/>
                <a:gd name="T7" fmla="*/ 8 h 8"/>
                <a:gd name="T8" fmla="*/ 3 w 12"/>
                <a:gd name="T9" fmla="*/ 7 h 8"/>
                <a:gd name="T10" fmla="*/ 11 w 12"/>
                <a:gd name="T11" fmla="*/ 2 h 8"/>
                <a:gd name="T12" fmla="*/ 12 w 12"/>
                <a:gd name="T13" fmla="*/ 0 h 8"/>
                <a:gd name="T14" fmla="*/ 8 w 12"/>
                <a:gd name="T15" fmla="*/ 2 h 8"/>
                <a:gd name="T16" fmla="*/ 9 w 12"/>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8">
                  <a:moveTo>
                    <a:pt x="9" y="0"/>
                  </a:moveTo>
                  <a:cubicBezTo>
                    <a:pt x="7" y="1"/>
                    <a:pt x="5" y="3"/>
                    <a:pt x="3" y="4"/>
                  </a:cubicBezTo>
                  <a:cubicBezTo>
                    <a:pt x="5" y="4"/>
                    <a:pt x="7" y="0"/>
                    <a:pt x="8" y="2"/>
                  </a:cubicBezTo>
                  <a:cubicBezTo>
                    <a:pt x="6" y="5"/>
                    <a:pt x="2" y="6"/>
                    <a:pt x="0" y="8"/>
                  </a:cubicBezTo>
                  <a:cubicBezTo>
                    <a:pt x="1" y="8"/>
                    <a:pt x="2" y="6"/>
                    <a:pt x="3" y="7"/>
                  </a:cubicBezTo>
                  <a:cubicBezTo>
                    <a:pt x="5" y="4"/>
                    <a:pt x="8" y="4"/>
                    <a:pt x="11" y="2"/>
                  </a:cubicBezTo>
                  <a:cubicBezTo>
                    <a:pt x="11" y="1"/>
                    <a:pt x="12" y="1"/>
                    <a:pt x="12" y="0"/>
                  </a:cubicBezTo>
                  <a:cubicBezTo>
                    <a:pt x="11" y="1"/>
                    <a:pt x="10" y="2"/>
                    <a:pt x="8" y="2"/>
                  </a:cubicBezTo>
                  <a:cubicBezTo>
                    <a:pt x="8"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00"/>
            <p:cNvSpPr/>
            <p:nvPr/>
          </p:nvSpPr>
          <p:spPr bwMode="auto">
            <a:xfrm>
              <a:off x="4130" y="1898"/>
              <a:ext cx="4" cy="4"/>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01"/>
            <p:cNvSpPr/>
            <p:nvPr/>
          </p:nvSpPr>
          <p:spPr bwMode="auto">
            <a:xfrm>
              <a:off x="4144" y="1907"/>
              <a:ext cx="0" cy="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02"/>
            <p:cNvSpPr/>
            <p:nvPr/>
          </p:nvSpPr>
          <p:spPr bwMode="auto">
            <a:xfrm>
              <a:off x="4125" y="1907"/>
              <a:ext cx="9" cy="10"/>
            </a:xfrm>
            <a:custGeom>
              <a:avLst/>
              <a:gdLst>
                <a:gd name="T0" fmla="*/ 1 w 2"/>
                <a:gd name="T1" fmla="*/ 0 h 2"/>
                <a:gd name="T2" fmla="*/ 0 w 2"/>
                <a:gd name="T3" fmla="*/ 2 h 2"/>
                <a:gd name="T4" fmla="*/ 1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0" y="1"/>
                    <a:pt x="0" y="1"/>
                    <a:pt x="0" y="2"/>
                  </a:cubicBezTo>
                  <a:cubicBezTo>
                    <a:pt x="0" y="2"/>
                    <a:pt x="1" y="2"/>
                    <a:pt x="1" y="2"/>
                  </a:cubicBezTo>
                  <a:cubicBezTo>
                    <a:pt x="1" y="2"/>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03"/>
            <p:cNvSpPr/>
            <p:nvPr/>
          </p:nvSpPr>
          <p:spPr bwMode="auto">
            <a:xfrm>
              <a:off x="4017" y="2034"/>
              <a:ext cx="38" cy="14"/>
            </a:xfrm>
            <a:custGeom>
              <a:avLst/>
              <a:gdLst>
                <a:gd name="T0" fmla="*/ 1 w 8"/>
                <a:gd name="T1" fmla="*/ 2 h 3"/>
                <a:gd name="T2" fmla="*/ 8 w 8"/>
                <a:gd name="T3" fmla="*/ 0 h 3"/>
                <a:gd name="T4" fmla="*/ 0 w 8"/>
                <a:gd name="T5" fmla="*/ 2 h 3"/>
                <a:gd name="T6" fmla="*/ 1 w 8"/>
                <a:gd name="T7" fmla="*/ 2 h 3"/>
              </a:gdLst>
              <a:ahLst/>
              <a:cxnLst>
                <a:cxn ang="0">
                  <a:pos x="T0" y="T1"/>
                </a:cxn>
                <a:cxn ang="0">
                  <a:pos x="T2" y="T3"/>
                </a:cxn>
                <a:cxn ang="0">
                  <a:pos x="T4" y="T5"/>
                </a:cxn>
                <a:cxn ang="0">
                  <a:pos x="T6" y="T7"/>
                </a:cxn>
              </a:cxnLst>
              <a:rect l="0" t="0" r="r" b="b"/>
              <a:pathLst>
                <a:path w="8" h="3">
                  <a:moveTo>
                    <a:pt x="1" y="2"/>
                  </a:moveTo>
                  <a:cubicBezTo>
                    <a:pt x="3" y="2"/>
                    <a:pt x="6" y="2"/>
                    <a:pt x="8" y="0"/>
                  </a:cubicBezTo>
                  <a:cubicBezTo>
                    <a:pt x="5" y="2"/>
                    <a:pt x="2" y="0"/>
                    <a:pt x="0" y="2"/>
                  </a:cubicBezTo>
                  <a:cubicBezTo>
                    <a:pt x="1" y="3"/>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04"/>
            <p:cNvSpPr/>
            <p:nvPr/>
          </p:nvSpPr>
          <p:spPr bwMode="auto">
            <a:xfrm>
              <a:off x="3994" y="2043"/>
              <a:ext cx="5" cy="0"/>
            </a:xfrm>
            <a:custGeom>
              <a:avLst/>
              <a:gdLst>
                <a:gd name="T0" fmla="*/ 0 w 5"/>
                <a:gd name="T1" fmla="*/ 5 w 5"/>
                <a:gd name="T2" fmla="*/ 0 w 5"/>
                <a:gd name="T3" fmla="*/ 0 w 5"/>
              </a:gdLst>
              <a:ah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05"/>
            <p:cNvSpPr/>
            <p:nvPr/>
          </p:nvSpPr>
          <p:spPr bwMode="auto">
            <a:xfrm>
              <a:off x="3980" y="2043"/>
              <a:ext cx="5" cy="5"/>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06"/>
            <p:cNvSpPr/>
            <p:nvPr/>
          </p:nvSpPr>
          <p:spPr bwMode="auto">
            <a:xfrm>
              <a:off x="4003" y="2048"/>
              <a:ext cx="10" cy="5"/>
            </a:xfrm>
            <a:custGeom>
              <a:avLst/>
              <a:gdLst>
                <a:gd name="T0" fmla="*/ 2 w 2"/>
                <a:gd name="T1" fmla="*/ 1 h 1"/>
                <a:gd name="T2" fmla="*/ 2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0"/>
                    <a:pt x="2" y="0"/>
                    <a:pt x="2" y="0"/>
                  </a:cubicBezTo>
                  <a:cubicBezTo>
                    <a:pt x="1" y="0"/>
                    <a:pt x="0" y="0"/>
                    <a:pt x="0"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07"/>
            <p:cNvSpPr/>
            <p:nvPr/>
          </p:nvSpPr>
          <p:spPr bwMode="auto">
            <a:xfrm>
              <a:off x="3985" y="205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08"/>
            <p:cNvSpPr/>
            <p:nvPr/>
          </p:nvSpPr>
          <p:spPr bwMode="auto">
            <a:xfrm>
              <a:off x="3096" y="2105"/>
              <a:ext cx="9" cy="18"/>
            </a:xfrm>
            <a:custGeom>
              <a:avLst/>
              <a:gdLst>
                <a:gd name="T0" fmla="*/ 2 w 2"/>
                <a:gd name="T1" fmla="*/ 0 h 4"/>
                <a:gd name="T2" fmla="*/ 1 w 2"/>
                <a:gd name="T3" fmla="*/ 0 h 4"/>
                <a:gd name="T4" fmla="*/ 0 w 2"/>
                <a:gd name="T5" fmla="*/ 3 h 4"/>
                <a:gd name="T6" fmla="*/ 1 w 2"/>
                <a:gd name="T7" fmla="*/ 3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cubicBezTo>
                    <a:pt x="2" y="0"/>
                    <a:pt x="2" y="0"/>
                    <a:pt x="1" y="0"/>
                  </a:cubicBezTo>
                  <a:cubicBezTo>
                    <a:pt x="2" y="1"/>
                    <a:pt x="0" y="2"/>
                    <a:pt x="0" y="3"/>
                  </a:cubicBezTo>
                  <a:cubicBezTo>
                    <a:pt x="1" y="3"/>
                    <a:pt x="2" y="4"/>
                    <a:pt x="1" y="3"/>
                  </a:cubicBezTo>
                  <a:cubicBezTo>
                    <a:pt x="1" y="2"/>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09"/>
            <p:cNvSpPr/>
            <p:nvPr/>
          </p:nvSpPr>
          <p:spPr bwMode="auto">
            <a:xfrm>
              <a:off x="3128" y="2105"/>
              <a:ext cx="5" cy="4"/>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10"/>
            <p:cNvSpPr/>
            <p:nvPr/>
          </p:nvSpPr>
          <p:spPr bwMode="auto">
            <a:xfrm>
              <a:off x="3170" y="2114"/>
              <a:ext cx="0" cy="14"/>
            </a:xfrm>
            <a:custGeom>
              <a:avLst/>
              <a:gdLst>
                <a:gd name="T0" fmla="*/ 1 h 3"/>
                <a:gd name="T1" fmla="*/ 1 h 3"/>
                <a:gd name="T2" fmla="*/ 1 h 3"/>
              </a:gdLst>
              <a:ahLst/>
              <a:cxnLst>
                <a:cxn ang="0">
                  <a:pos x="0" y="T0"/>
                </a:cxn>
                <a:cxn ang="0">
                  <a:pos x="0" y="T1"/>
                </a:cxn>
                <a:cxn ang="0">
                  <a:pos x="0" y="T2"/>
                </a:cxn>
              </a:cxnLst>
              <a:rect l="0" t="0" r="r" b="b"/>
              <a:pathLst>
                <a:path h="3">
                  <a:moveTo>
                    <a:pt x="0" y="1"/>
                  </a:moveTo>
                  <a:cubicBezTo>
                    <a:pt x="0" y="1"/>
                    <a:pt x="0" y="1"/>
                    <a:pt x="0" y="1"/>
                  </a:cubicBezTo>
                  <a:cubicBezTo>
                    <a:pt x="0" y="3"/>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11"/>
            <p:cNvSpPr/>
            <p:nvPr/>
          </p:nvSpPr>
          <p:spPr bwMode="auto">
            <a:xfrm>
              <a:off x="3952" y="2152"/>
              <a:ext cx="5"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12"/>
            <p:cNvSpPr/>
            <p:nvPr/>
          </p:nvSpPr>
          <p:spPr bwMode="auto">
            <a:xfrm>
              <a:off x="3933" y="2152"/>
              <a:ext cx="10" cy="4"/>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2" y="1"/>
                    <a:pt x="2" y="1"/>
                    <a:pt x="2" y="1"/>
                  </a:cubicBezTo>
                  <a:cubicBezTo>
                    <a:pt x="1"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13"/>
            <p:cNvSpPr/>
            <p:nvPr/>
          </p:nvSpPr>
          <p:spPr bwMode="auto">
            <a:xfrm>
              <a:off x="3086" y="2156"/>
              <a:ext cx="14" cy="38"/>
            </a:xfrm>
            <a:custGeom>
              <a:avLst/>
              <a:gdLst>
                <a:gd name="T0" fmla="*/ 2 w 3"/>
                <a:gd name="T1" fmla="*/ 6 h 8"/>
                <a:gd name="T2" fmla="*/ 0 w 3"/>
                <a:gd name="T3" fmla="*/ 0 h 8"/>
                <a:gd name="T4" fmla="*/ 0 w 3"/>
                <a:gd name="T5" fmla="*/ 0 h 8"/>
                <a:gd name="T6" fmla="*/ 3 w 3"/>
                <a:gd name="T7" fmla="*/ 8 h 8"/>
                <a:gd name="T8" fmla="*/ 2 w 3"/>
                <a:gd name="T9" fmla="*/ 6 h 8"/>
              </a:gdLst>
              <a:ahLst/>
              <a:cxnLst>
                <a:cxn ang="0">
                  <a:pos x="T0" y="T1"/>
                </a:cxn>
                <a:cxn ang="0">
                  <a:pos x="T2" y="T3"/>
                </a:cxn>
                <a:cxn ang="0">
                  <a:pos x="T4" y="T5"/>
                </a:cxn>
                <a:cxn ang="0">
                  <a:pos x="T6" y="T7"/>
                </a:cxn>
                <a:cxn ang="0">
                  <a:pos x="T8" y="T9"/>
                </a:cxn>
              </a:cxnLst>
              <a:rect l="0" t="0" r="r" b="b"/>
              <a:pathLst>
                <a:path w="3" h="8">
                  <a:moveTo>
                    <a:pt x="2" y="6"/>
                  </a:moveTo>
                  <a:cubicBezTo>
                    <a:pt x="2" y="4"/>
                    <a:pt x="1" y="1"/>
                    <a:pt x="0" y="0"/>
                  </a:cubicBezTo>
                  <a:cubicBezTo>
                    <a:pt x="0" y="0"/>
                    <a:pt x="0" y="0"/>
                    <a:pt x="0" y="0"/>
                  </a:cubicBezTo>
                  <a:cubicBezTo>
                    <a:pt x="2" y="2"/>
                    <a:pt x="0" y="6"/>
                    <a:pt x="3" y="8"/>
                  </a:cubicBezTo>
                  <a:cubicBezTo>
                    <a:pt x="3" y="7"/>
                    <a:pt x="3"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14"/>
            <p:cNvSpPr/>
            <p:nvPr/>
          </p:nvSpPr>
          <p:spPr bwMode="auto">
            <a:xfrm>
              <a:off x="3929" y="2170"/>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15"/>
            <p:cNvSpPr/>
            <p:nvPr/>
          </p:nvSpPr>
          <p:spPr bwMode="auto">
            <a:xfrm>
              <a:off x="3152" y="2194"/>
              <a:ext cx="14" cy="14"/>
            </a:xfrm>
            <a:custGeom>
              <a:avLst/>
              <a:gdLst>
                <a:gd name="T0" fmla="*/ 0 w 3"/>
                <a:gd name="T1" fmla="*/ 2 h 3"/>
                <a:gd name="T2" fmla="*/ 1 w 3"/>
                <a:gd name="T3" fmla="*/ 3 h 3"/>
                <a:gd name="T4" fmla="*/ 2 w 3"/>
                <a:gd name="T5" fmla="*/ 2 h 3"/>
                <a:gd name="T6" fmla="*/ 2 w 3"/>
                <a:gd name="T7" fmla="*/ 2 h 3"/>
                <a:gd name="T8" fmla="*/ 3 w 3"/>
                <a:gd name="T9" fmla="*/ 1 h 3"/>
                <a:gd name="T10" fmla="*/ 0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0" y="2"/>
                  </a:moveTo>
                  <a:cubicBezTo>
                    <a:pt x="0" y="2"/>
                    <a:pt x="0" y="3"/>
                    <a:pt x="1" y="3"/>
                  </a:cubicBezTo>
                  <a:cubicBezTo>
                    <a:pt x="1" y="2"/>
                    <a:pt x="2" y="3"/>
                    <a:pt x="2" y="2"/>
                  </a:cubicBezTo>
                  <a:cubicBezTo>
                    <a:pt x="3" y="2"/>
                    <a:pt x="2" y="2"/>
                    <a:pt x="2" y="2"/>
                  </a:cubicBezTo>
                  <a:cubicBezTo>
                    <a:pt x="3" y="1"/>
                    <a:pt x="3" y="1"/>
                    <a:pt x="3" y="1"/>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16"/>
            <p:cNvSpPr/>
            <p:nvPr/>
          </p:nvSpPr>
          <p:spPr bwMode="auto">
            <a:xfrm>
              <a:off x="3835" y="2217"/>
              <a:ext cx="5" cy="0"/>
            </a:xfrm>
            <a:custGeom>
              <a:avLst/>
              <a:gdLst>
                <a:gd name="T0" fmla="*/ 5 w 5"/>
                <a:gd name="T1" fmla="*/ 0 w 5"/>
                <a:gd name="T2" fmla="*/ 5 w 5"/>
                <a:gd name="T3" fmla="*/ 5 w 5"/>
              </a:gdLst>
              <a:ahLst/>
              <a:cxnLst>
                <a:cxn ang="0">
                  <a:pos x="T0" y="0"/>
                </a:cxn>
                <a:cxn ang="0">
                  <a:pos x="T1" y="0"/>
                </a:cxn>
                <a:cxn ang="0">
                  <a:pos x="T2" y="0"/>
                </a:cxn>
                <a:cxn ang="0">
                  <a:pos x="T3" y="0"/>
                </a:cxn>
              </a:cxnLst>
              <a:rect l="0" t="0" r="r" b="b"/>
              <a:pathLst>
                <a:path w="5">
                  <a:moveTo>
                    <a:pt x="5" y="0"/>
                  </a:moveTo>
                  <a:lnTo>
                    <a:pt x="0" y="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17"/>
            <p:cNvSpPr/>
            <p:nvPr/>
          </p:nvSpPr>
          <p:spPr bwMode="auto">
            <a:xfrm>
              <a:off x="3184" y="2213"/>
              <a:ext cx="15" cy="14"/>
            </a:xfrm>
            <a:custGeom>
              <a:avLst/>
              <a:gdLst>
                <a:gd name="T0" fmla="*/ 3 w 3"/>
                <a:gd name="T1" fmla="*/ 2 h 3"/>
                <a:gd name="T2" fmla="*/ 0 w 3"/>
                <a:gd name="T3" fmla="*/ 3 h 3"/>
                <a:gd name="T4" fmla="*/ 2 w 3"/>
                <a:gd name="T5" fmla="*/ 3 h 3"/>
                <a:gd name="T6" fmla="*/ 3 w 3"/>
                <a:gd name="T7" fmla="*/ 2 h 3"/>
              </a:gdLst>
              <a:ahLst/>
              <a:cxnLst>
                <a:cxn ang="0">
                  <a:pos x="T0" y="T1"/>
                </a:cxn>
                <a:cxn ang="0">
                  <a:pos x="T2" y="T3"/>
                </a:cxn>
                <a:cxn ang="0">
                  <a:pos x="T4" y="T5"/>
                </a:cxn>
                <a:cxn ang="0">
                  <a:pos x="T6" y="T7"/>
                </a:cxn>
              </a:cxnLst>
              <a:rect l="0" t="0" r="r" b="b"/>
              <a:pathLst>
                <a:path w="3" h="3">
                  <a:moveTo>
                    <a:pt x="3" y="2"/>
                  </a:moveTo>
                  <a:cubicBezTo>
                    <a:pt x="2" y="0"/>
                    <a:pt x="1" y="2"/>
                    <a:pt x="0" y="3"/>
                  </a:cubicBezTo>
                  <a:cubicBezTo>
                    <a:pt x="1" y="3"/>
                    <a:pt x="1" y="3"/>
                    <a:pt x="2" y="3"/>
                  </a:cubicBezTo>
                  <a:cubicBezTo>
                    <a:pt x="3" y="3"/>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18"/>
            <p:cNvSpPr/>
            <p:nvPr/>
          </p:nvSpPr>
          <p:spPr bwMode="auto">
            <a:xfrm>
              <a:off x="3840" y="2217"/>
              <a:ext cx="9" cy="10"/>
            </a:xfrm>
            <a:custGeom>
              <a:avLst/>
              <a:gdLst>
                <a:gd name="T0" fmla="*/ 0 w 2"/>
                <a:gd name="T1" fmla="*/ 2 h 2"/>
                <a:gd name="T2" fmla="*/ 2 w 2"/>
                <a:gd name="T3" fmla="*/ 1 h 2"/>
                <a:gd name="T4" fmla="*/ 0 w 2"/>
                <a:gd name="T5" fmla="*/ 2 h 2"/>
              </a:gdLst>
              <a:ahLst/>
              <a:cxnLst>
                <a:cxn ang="0">
                  <a:pos x="T0" y="T1"/>
                </a:cxn>
                <a:cxn ang="0">
                  <a:pos x="T2" y="T3"/>
                </a:cxn>
                <a:cxn ang="0">
                  <a:pos x="T4" y="T5"/>
                </a:cxn>
              </a:cxnLst>
              <a:rect l="0" t="0" r="r" b="b"/>
              <a:pathLst>
                <a:path w="2" h="2">
                  <a:moveTo>
                    <a:pt x="0" y="2"/>
                  </a:moveTo>
                  <a:cubicBezTo>
                    <a:pt x="2" y="1"/>
                    <a:pt x="2" y="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19"/>
            <p:cNvSpPr/>
            <p:nvPr/>
          </p:nvSpPr>
          <p:spPr bwMode="auto">
            <a:xfrm>
              <a:off x="3133" y="2217"/>
              <a:ext cx="9" cy="15"/>
            </a:xfrm>
            <a:custGeom>
              <a:avLst/>
              <a:gdLst>
                <a:gd name="T0" fmla="*/ 0 w 2"/>
                <a:gd name="T1" fmla="*/ 2 h 3"/>
                <a:gd name="T2" fmla="*/ 1 w 2"/>
                <a:gd name="T3" fmla="*/ 3 h 3"/>
                <a:gd name="T4" fmla="*/ 0 w 2"/>
                <a:gd name="T5" fmla="*/ 2 h 3"/>
              </a:gdLst>
              <a:ahLst/>
              <a:cxnLst>
                <a:cxn ang="0">
                  <a:pos x="T0" y="T1"/>
                </a:cxn>
                <a:cxn ang="0">
                  <a:pos x="T2" y="T3"/>
                </a:cxn>
                <a:cxn ang="0">
                  <a:pos x="T4" y="T5"/>
                </a:cxn>
              </a:cxnLst>
              <a:rect l="0" t="0" r="r" b="b"/>
              <a:pathLst>
                <a:path w="2" h="3">
                  <a:moveTo>
                    <a:pt x="0" y="2"/>
                  </a:moveTo>
                  <a:cubicBezTo>
                    <a:pt x="1" y="3"/>
                    <a:pt x="1" y="3"/>
                    <a:pt x="1" y="3"/>
                  </a:cubicBezTo>
                  <a:cubicBezTo>
                    <a:pt x="2" y="2"/>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20"/>
            <p:cNvSpPr/>
            <p:nvPr/>
          </p:nvSpPr>
          <p:spPr bwMode="auto">
            <a:xfrm>
              <a:off x="3868" y="2232"/>
              <a:ext cx="9" cy="4"/>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1" y="1"/>
                    <a:pt x="1" y="0"/>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21"/>
            <p:cNvSpPr/>
            <p:nvPr/>
          </p:nvSpPr>
          <p:spPr bwMode="auto">
            <a:xfrm>
              <a:off x="3142" y="2232"/>
              <a:ext cx="14" cy="14"/>
            </a:xfrm>
            <a:custGeom>
              <a:avLst/>
              <a:gdLst>
                <a:gd name="T0" fmla="*/ 2 w 3"/>
                <a:gd name="T1" fmla="*/ 1 h 3"/>
                <a:gd name="T2" fmla="*/ 2 w 3"/>
                <a:gd name="T3" fmla="*/ 1 h 3"/>
                <a:gd name="T4" fmla="*/ 0 w 3"/>
                <a:gd name="T5" fmla="*/ 1 h 3"/>
                <a:gd name="T6" fmla="*/ 2 w 3"/>
                <a:gd name="T7" fmla="*/ 2 h 3"/>
                <a:gd name="T8" fmla="*/ 2 w 3"/>
                <a:gd name="T9" fmla="*/ 2 h 3"/>
                <a:gd name="T10" fmla="*/ 3 w 3"/>
                <a:gd name="T11" fmla="*/ 3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2" y="1"/>
                    <a:pt x="2" y="1"/>
                    <a:pt x="2" y="1"/>
                  </a:cubicBezTo>
                  <a:cubicBezTo>
                    <a:pt x="2" y="0"/>
                    <a:pt x="1" y="1"/>
                    <a:pt x="0" y="1"/>
                  </a:cubicBezTo>
                  <a:cubicBezTo>
                    <a:pt x="2" y="2"/>
                    <a:pt x="2" y="2"/>
                    <a:pt x="2" y="2"/>
                  </a:cubicBezTo>
                  <a:cubicBezTo>
                    <a:pt x="2" y="2"/>
                    <a:pt x="2" y="2"/>
                    <a:pt x="2" y="2"/>
                  </a:cubicBezTo>
                  <a:cubicBezTo>
                    <a:pt x="2" y="2"/>
                    <a:pt x="2" y="3"/>
                    <a:pt x="3" y="3"/>
                  </a:cubicBezTo>
                  <a:cubicBezTo>
                    <a:pt x="3" y="2"/>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22"/>
            <p:cNvSpPr/>
            <p:nvPr/>
          </p:nvSpPr>
          <p:spPr bwMode="auto">
            <a:xfrm>
              <a:off x="3250" y="2279"/>
              <a:ext cx="19" cy="4"/>
            </a:xfrm>
            <a:custGeom>
              <a:avLst/>
              <a:gdLst>
                <a:gd name="T0" fmla="*/ 0 w 19"/>
                <a:gd name="T1" fmla="*/ 0 h 4"/>
                <a:gd name="T2" fmla="*/ 0 w 19"/>
                <a:gd name="T3" fmla="*/ 0 h 4"/>
                <a:gd name="T4" fmla="*/ 19 w 19"/>
                <a:gd name="T5" fmla="*/ 4 h 4"/>
                <a:gd name="T6" fmla="*/ 0 w 19"/>
                <a:gd name="T7" fmla="*/ 0 h 4"/>
              </a:gdLst>
              <a:ahLst/>
              <a:cxnLst>
                <a:cxn ang="0">
                  <a:pos x="T0" y="T1"/>
                </a:cxn>
                <a:cxn ang="0">
                  <a:pos x="T2" y="T3"/>
                </a:cxn>
                <a:cxn ang="0">
                  <a:pos x="T4" y="T5"/>
                </a:cxn>
                <a:cxn ang="0">
                  <a:pos x="T6" y="T7"/>
                </a:cxn>
              </a:cxnLst>
              <a:rect l="0" t="0" r="r" b="b"/>
              <a:pathLst>
                <a:path w="19" h="4">
                  <a:moveTo>
                    <a:pt x="0" y="0"/>
                  </a:moveTo>
                  <a:lnTo>
                    <a:pt x="0" y="0"/>
                  </a:lnTo>
                  <a:lnTo>
                    <a:pt x="19"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23"/>
            <p:cNvSpPr/>
            <p:nvPr/>
          </p:nvSpPr>
          <p:spPr bwMode="auto">
            <a:xfrm>
              <a:off x="3227" y="2279"/>
              <a:ext cx="93" cy="51"/>
            </a:xfrm>
            <a:custGeom>
              <a:avLst/>
              <a:gdLst>
                <a:gd name="T0" fmla="*/ 18 w 20"/>
                <a:gd name="T1" fmla="*/ 4 h 11"/>
                <a:gd name="T2" fmla="*/ 13 w 20"/>
                <a:gd name="T3" fmla="*/ 6 h 11"/>
                <a:gd name="T4" fmla="*/ 11 w 20"/>
                <a:gd name="T5" fmla="*/ 5 h 11"/>
                <a:gd name="T6" fmla="*/ 15 w 20"/>
                <a:gd name="T7" fmla="*/ 1 h 11"/>
                <a:gd name="T8" fmla="*/ 12 w 20"/>
                <a:gd name="T9" fmla="*/ 0 h 11"/>
                <a:gd name="T10" fmla="*/ 10 w 20"/>
                <a:gd name="T11" fmla="*/ 1 h 11"/>
                <a:gd name="T12" fmla="*/ 6 w 20"/>
                <a:gd name="T13" fmla="*/ 1 h 11"/>
                <a:gd name="T14" fmla="*/ 6 w 20"/>
                <a:gd name="T15" fmla="*/ 2 h 11"/>
                <a:gd name="T16" fmla="*/ 5 w 20"/>
                <a:gd name="T17" fmla="*/ 1 h 11"/>
                <a:gd name="T18" fmla="*/ 0 w 20"/>
                <a:gd name="T19" fmla="*/ 1 h 11"/>
                <a:gd name="T20" fmla="*/ 0 w 20"/>
                <a:gd name="T21" fmla="*/ 2 h 11"/>
                <a:gd name="T22" fmla="*/ 4 w 20"/>
                <a:gd name="T23" fmla="*/ 4 h 11"/>
                <a:gd name="T24" fmla="*/ 9 w 20"/>
                <a:gd name="T25" fmla="*/ 7 h 11"/>
                <a:gd name="T26" fmla="*/ 8 w 20"/>
                <a:gd name="T27" fmla="*/ 8 h 11"/>
                <a:gd name="T28" fmla="*/ 9 w 20"/>
                <a:gd name="T29" fmla="*/ 10 h 11"/>
                <a:gd name="T30" fmla="*/ 9 w 20"/>
                <a:gd name="T31" fmla="*/ 10 h 11"/>
                <a:gd name="T32" fmla="*/ 16 w 20"/>
                <a:gd name="T33" fmla="*/ 9 h 11"/>
                <a:gd name="T34" fmla="*/ 18 w 20"/>
                <a:gd name="T35"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1">
                  <a:moveTo>
                    <a:pt x="18" y="4"/>
                  </a:moveTo>
                  <a:cubicBezTo>
                    <a:pt x="16" y="4"/>
                    <a:pt x="15" y="5"/>
                    <a:pt x="13" y="6"/>
                  </a:cubicBezTo>
                  <a:cubicBezTo>
                    <a:pt x="13" y="5"/>
                    <a:pt x="11" y="6"/>
                    <a:pt x="11" y="5"/>
                  </a:cubicBezTo>
                  <a:cubicBezTo>
                    <a:pt x="13" y="4"/>
                    <a:pt x="14" y="2"/>
                    <a:pt x="15" y="1"/>
                  </a:cubicBezTo>
                  <a:cubicBezTo>
                    <a:pt x="12" y="0"/>
                    <a:pt x="12" y="0"/>
                    <a:pt x="12" y="0"/>
                  </a:cubicBezTo>
                  <a:cubicBezTo>
                    <a:pt x="11" y="1"/>
                    <a:pt x="10" y="0"/>
                    <a:pt x="10" y="1"/>
                  </a:cubicBezTo>
                  <a:cubicBezTo>
                    <a:pt x="9" y="3"/>
                    <a:pt x="7" y="2"/>
                    <a:pt x="6" y="1"/>
                  </a:cubicBezTo>
                  <a:cubicBezTo>
                    <a:pt x="6" y="2"/>
                    <a:pt x="6" y="2"/>
                    <a:pt x="6" y="2"/>
                  </a:cubicBezTo>
                  <a:cubicBezTo>
                    <a:pt x="5" y="2"/>
                    <a:pt x="5" y="1"/>
                    <a:pt x="5" y="1"/>
                  </a:cubicBezTo>
                  <a:cubicBezTo>
                    <a:pt x="3" y="1"/>
                    <a:pt x="2" y="2"/>
                    <a:pt x="0" y="1"/>
                  </a:cubicBezTo>
                  <a:cubicBezTo>
                    <a:pt x="0" y="2"/>
                    <a:pt x="0" y="2"/>
                    <a:pt x="0" y="2"/>
                  </a:cubicBezTo>
                  <a:cubicBezTo>
                    <a:pt x="1" y="3"/>
                    <a:pt x="3" y="3"/>
                    <a:pt x="4" y="4"/>
                  </a:cubicBezTo>
                  <a:cubicBezTo>
                    <a:pt x="6" y="5"/>
                    <a:pt x="9" y="5"/>
                    <a:pt x="9" y="7"/>
                  </a:cubicBezTo>
                  <a:cubicBezTo>
                    <a:pt x="9" y="8"/>
                    <a:pt x="8" y="8"/>
                    <a:pt x="8" y="8"/>
                  </a:cubicBezTo>
                  <a:cubicBezTo>
                    <a:pt x="8" y="9"/>
                    <a:pt x="10" y="10"/>
                    <a:pt x="9" y="10"/>
                  </a:cubicBezTo>
                  <a:cubicBezTo>
                    <a:pt x="9" y="10"/>
                    <a:pt x="9" y="10"/>
                    <a:pt x="9" y="10"/>
                  </a:cubicBezTo>
                  <a:cubicBezTo>
                    <a:pt x="11" y="7"/>
                    <a:pt x="14" y="11"/>
                    <a:pt x="16" y="9"/>
                  </a:cubicBezTo>
                  <a:cubicBezTo>
                    <a:pt x="12" y="5"/>
                    <a:pt x="20" y="7"/>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24"/>
            <p:cNvSpPr/>
            <p:nvPr/>
          </p:nvSpPr>
          <p:spPr bwMode="auto">
            <a:xfrm>
              <a:off x="3769" y="2279"/>
              <a:ext cx="5"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25"/>
            <p:cNvSpPr/>
            <p:nvPr/>
          </p:nvSpPr>
          <p:spPr bwMode="auto">
            <a:xfrm>
              <a:off x="3311" y="2316"/>
              <a:ext cx="5" cy="0"/>
            </a:xfrm>
            <a:custGeom>
              <a:avLst/>
              <a:gdLst>
                <a:gd name="T0" fmla="*/ 0 w 5"/>
                <a:gd name="T1" fmla="*/ 5 w 5"/>
                <a:gd name="T2" fmla="*/ 0 w 5"/>
                <a:gd name="T3" fmla="*/ 0 w 5"/>
              </a:gdLst>
              <a:ah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26"/>
            <p:cNvSpPr/>
            <p:nvPr/>
          </p:nvSpPr>
          <p:spPr bwMode="auto">
            <a:xfrm>
              <a:off x="3231" y="2330"/>
              <a:ext cx="52" cy="29"/>
            </a:xfrm>
            <a:custGeom>
              <a:avLst/>
              <a:gdLst>
                <a:gd name="T0" fmla="*/ 6 w 11"/>
                <a:gd name="T1" fmla="*/ 1 h 6"/>
                <a:gd name="T2" fmla="*/ 6 w 11"/>
                <a:gd name="T3" fmla="*/ 1 h 6"/>
                <a:gd name="T4" fmla="*/ 1 w 11"/>
                <a:gd name="T5" fmla="*/ 0 h 6"/>
                <a:gd name="T6" fmla="*/ 1 w 11"/>
                <a:gd name="T7" fmla="*/ 2 h 6"/>
                <a:gd name="T8" fmla="*/ 0 w 11"/>
                <a:gd name="T9" fmla="*/ 3 h 6"/>
                <a:gd name="T10" fmla="*/ 5 w 11"/>
                <a:gd name="T11" fmla="*/ 4 h 6"/>
                <a:gd name="T12" fmla="*/ 4 w 11"/>
                <a:gd name="T13" fmla="*/ 5 h 6"/>
                <a:gd name="T14" fmla="*/ 5 w 11"/>
                <a:gd name="T15" fmla="*/ 6 h 6"/>
                <a:gd name="T16" fmla="*/ 5 w 11"/>
                <a:gd name="T17" fmla="*/ 4 h 6"/>
                <a:gd name="T18" fmla="*/ 8 w 11"/>
                <a:gd name="T19" fmla="*/ 5 h 6"/>
                <a:gd name="T20" fmla="*/ 10 w 11"/>
                <a:gd name="T21" fmla="*/ 4 h 6"/>
                <a:gd name="T22" fmla="*/ 6 w 11"/>
                <a:gd name="T2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6" y="1"/>
                  </a:moveTo>
                  <a:cubicBezTo>
                    <a:pt x="6" y="1"/>
                    <a:pt x="6" y="1"/>
                    <a:pt x="6" y="1"/>
                  </a:cubicBezTo>
                  <a:cubicBezTo>
                    <a:pt x="5" y="0"/>
                    <a:pt x="3" y="1"/>
                    <a:pt x="1" y="0"/>
                  </a:cubicBezTo>
                  <a:cubicBezTo>
                    <a:pt x="1" y="2"/>
                    <a:pt x="1" y="2"/>
                    <a:pt x="1" y="2"/>
                  </a:cubicBezTo>
                  <a:cubicBezTo>
                    <a:pt x="0" y="1"/>
                    <a:pt x="1" y="3"/>
                    <a:pt x="0" y="3"/>
                  </a:cubicBezTo>
                  <a:cubicBezTo>
                    <a:pt x="2" y="4"/>
                    <a:pt x="3" y="3"/>
                    <a:pt x="5" y="4"/>
                  </a:cubicBezTo>
                  <a:cubicBezTo>
                    <a:pt x="4" y="5"/>
                    <a:pt x="4" y="5"/>
                    <a:pt x="4" y="5"/>
                  </a:cubicBezTo>
                  <a:cubicBezTo>
                    <a:pt x="5" y="6"/>
                    <a:pt x="5" y="6"/>
                    <a:pt x="5" y="6"/>
                  </a:cubicBezTo>
                  <a:cubicBezTo>
                    <a:pt x="5" y="4"/>
                    <a:pt x="5" y="4"/>
                    <a:pt x="5" y="4"/>
                  </a:cubicBezTo>
                  <a:cubicBezTo>
                    <a:pt x="6" y="5"/>
                    <a:pt x="8" y="4"/>
                    <a:pt x="8" y="5"/>
                  </a:cubicBezTo>
                  <a:cubicBezTo>
                    <a:pt x="9" y="5"/>
                    <a:pt x="9" y="4"/>
                    <a:pt x="10" y="4"/>
                  </a:cubicBezTo>
                  <a:cubicBezTo>
                    <a:pt x="11" y="1"/>
                    <a:pt x="7" y="3"/>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27"/>
            <p:cNvSpPr/>
            <p:nvPr/>
          </p:nvSpPr>
          <p:spPr bwMode="auto">
            <a:xfrm>
              <a:off x="3156" y="2335"/>
              <a:ext cx="19" cy="24"/>
            </a:xfrm>
            <a:custGeom>
              <a:avLst/>
              <a:gdLst>
                <a:gd name="T0" fmla="*/ 3 w 4"/>
                <a:gd name="T1" fmla="*/ 0 h 5"/>
                <a:gd name="T2" fmla="*/ 1 w 4"/>
                <a:gd name="T3" fmla="*/ 0 h 5"/>
                <a:gd name="T4" fmla="*/ 1 w 4"/>
                <a:gd name="T5" fmla="*/ 1 h 5"/>
                <a:gd name="T6" fmla="*/ 0 w 4"/>
                <a:gd name="T7" fmla="*/ 1 h 5"/>
                <a:gd name="T8" fmla="*/ 0 w 4"/>
                <a:gd name="T9" fmla="*/ 2 h 5"/>
                <a:gd name="T10" fmla="*/ 0 w 4"/>
                <a:gd name="T11" fmla="*/ 3 h 5"/>
                <a:gd name="T12" fmla="*/ 3 w 4"/>
                <a:gd name="T13" fmla="*/ 3 h 5"/>
                <a:gd name="T14" fmla="*/ 3 w 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3" y="0"/>
                  </a:moveTo>
                  <a:cubicBezTo>
                    <a:pt x="1" y="0"/>
                    <a:pt x="1" y="0"/>
                    <a:pt x="1" y="0"/>
                  </a:cubicBezTo>
                  <a:cubicBezTo>
                    <a:pt x="1" y="1"/>
                    <a:pt x="1" y="1"/>
                    <a:pt x="1" y="1"/>
                  </a:cubicBezTo>
                  <a:cubicBezTo>
                    <a:pt x="1" y="1"/>
                    <a:pt x="0" y="1"/>
                    <a:pt x="0" y="1"/>
                  </a:cubicBezTo>
                  <a:cubicBezTo>
                    <a:pt x="0" y="2"/>
                    <a:pt x="0" y="2"/>
                    <a:pt x="0" y="2"/>
                  </a:cubicBezTo>
                  <a:cubicBezTo>
                    <a:pt x="0" y="2"/>
                    <a:pt x="0" y="3"/>
                    <a:pt x="0" y="3"/>
                  </a:cubicBezTo>
                  <a:cubicBezTo>
                    <a:pt x="1" y="5"/>
                    <a:pt x="2" y="3"/>
                    <a:pt x="3" y="3"/>
                  </a:cubicBezTo>
                  <a:cubicBezTo>
                    <a:pt x="4"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28"/>
            <p:cNvSpPr/>
            <p:nvPr/>
          </p:nvSpPr>
          <p:spPr bwMode="auto">
            <a:xfrm>
              <a:off x="3203" y="2344"/>
              <a:ext cx="19" cy="10"/>
            </a:xfrm>
            <a:custGeom>
              <a:avLst/>
              <a:gdLst>
                <a:gd name="T0" fmla="*/ 0 w 4"/>
                <a:gd name="T1" fmla="*/ 2 h 2"/>
                <a:gd name="T2" fmla="*/ 4 w 4"/>
                <a:gd name="T3" fmla="*/ 1 h 2"/>
                <a:gd name="T4" fmla="*/ 3 w 4"/>
                <a:gd name="T5" fmla="*/ 0 h 2"/>
                <a:gd name="T6" fmla="*/ 0 w 4"/>
                <a:gd name="T7" fmla="*/ 2 h 2"/>
              </a:gdLst>
              <a:ahLst/>
              <a:cxnLst>
                <a:cxn ang="0">
                  <a:pos x="T0" y="T1"/>
                </a:cxn>
                <a:cxn ang="0">
                  <a:pos x="T2" y="T3"/>
                </a:cxn>
                <a:cxn ang="0">
                  <a:pos x="T4" y="T5"/>
                </a:cxn>
                <a:cxn ang="0">
                  <a:pos x="T6" y="T7"/>
                </a:cxn>
              </a:cxnLst>
              <a:rect l="0" t="0" r="r" b="b"/>
              <a:pathLst>
                <a:path w="4" h="2">
                  <a:moveTo>
                    <a:pt x="0" y="2"/>
                  </a:moveTo>
                  <a:cubicBezTo>
                    <a:pt x="1" y="2"/>
                    <a:pt x="3" y="2"/>
                    <a:pt x="4" y="1"/>
                  </a:cubicBezTo>
                  <a:cubicBezTo>
                    <a:pt x="4" y="0"/>
                    <a:pt x="3" y="0"/>
                    <a:pt x="3" y="0"/>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29"/>
            <p:cNvSpPr/>
            <p:nvPr/>
          </p:nvSpPr>
          <p:spPr bwMode="auto">
            <a:xfrm>
              <a:off x="3189" y="2349"/>
              <a:ext cx="5" cy="1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1"/>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30"/>
            <p:cNvSpPr/>
            <p:nvPr/>
          </p:nvSpPr>
          <p:spPr bwMode="auto">
            <a:xfrm>
              <a:off x="3292" y="2354"/>
              <a:ext cx="14" cy="9"/>
            </a:xfrm>
            <a:custGeom>
              <a:avLst/>
              <a:gdLst>
                <a:gd name="T0" fmla="*/ 3 w 3"/>
                <a:gd name="T1" fmla="*/ 1 h 2"/>
                <a:gd name="T2" fmla="*/ 2 w 3"/>
                <a:gd name="T3" fmla="*/ 0 h 2"/>
                <a:gd name="T4" fmla="*/ 3 w 3"/>
                <a:gd name="T5" fmla="*/ 1 h 2"/>
              </a:gdLst>
              <a:ahLst/>
              <a:cxnLst>
                <a:cxn ang="0">
                  <a:pos x="T0" y="T1"/>
                </a:cxn>
                <a:cxn ang="0">
                  <a:pos x="T2" y="T3"/>
                </a:cxn>
                <a:cxn ang="0">
                  <a:pos x="T4" y="T5"/>
                </a:cxn>
              </a:cxnLst>
              <a:rect l="0" t="0" r="r" b="b"/>
              <a:pathLst>
                <a:path w="3" h="2">
                  <a:moveTo>
                    <a:pt x="3" y="1"/>
                  </a:moveTo>
                  <a:cubicBezTo>
                    <a:pt x="2" y="0"/>
                    <a:pt x="2" y="0"/>
                    <a:pt x="2" y="0"/>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1" name="文本框 190"/>
          <p:cNvSpPr txBox="1"/>
          <p:nvPr/>
        </p:nvSpPr>
        <p:spPr>
          <a:xfrm>
            <a:off x="838613" y="1836973"/>
            <a:ext cx="728821" cy="646331"/>
          </a:xfrm>
          <a:prstGeom prst="rect">
            <a:avLst/>
          </a:prstGeom>
          <a:noFill/>
        </p:spPr>
        <p:txBody>
          <a:bodyPr wrap="square" rtlCol="0">
            <a:spAutoFit/>
          </a:bodyPr>
          <a:lstStyle/>
          <a:p>
            <a:r>
              <a:rPr lang="zh-CN" altLang="en-US" sz="3600" dirty="0">
                <a:solidFill>
                  <a:schemeClr val="bg1"/>
                </a:solidFill>
                <a:latin typeface="禹卫书法行书简体" panose="02000603000000000000" pitchFamily="2" charset="-122"/>
                <a:ea typeface="禹卫书法行书简体" panose="02000603000000000000" pitchFamily="2" charset="-122"/>
              </a:rPr>
              <a:t>壹</a:t>
            </a:r>
            <a:endParaRPr lang="zh-CN" altLang="en-US" sz="3600" dirty="0">
              <a:solidFill>
                <a:schemeClr val="bg1"/>
              </a:solidFill>
              <a:latin typeface="禹卫书法行书简体" panose="02000603000000000000" pitchFamily="2" charset="-122"/>
              <a:ea typeface="禹卫书法行书简体" panose="02000603000000000000" pitchFamily="2" charset="-122"/>
            </a:endParaRPr>
          </a:p>
        </p:txBody>
      </p:sp>
      <p:grpSp>
        <p:nvGrpSpPr>
          <p:cNvPr id="192" name="Group 4"/>
          <p:cNvGrpSpPr>
            <a:grpSpLocks noChangeAspect="1"/>
          </p:cNvGrpSpPr>
          <p:nvPr/>
        </p:nvGrpSpPr>
        <p:grpSpPr bwMode="auto">
          <a:xfrm>
            <a:off x="2367754" y="1850014"/>
            <a:ext cx="965072" cy="750714"/>
            <a:chOff x="3086" y="1578"/>
            <a:chExt cx="1058" cy="823"/>
          </a:xfrm>
          <a:solidFill>
            <a:srgbClr val="C00000"/>
          </a:solidFill>
        </p:grpSpPr>
        <p:sp>
          <p:nvSpPr>
            <p:cNvPr id="193" name="Freeform 5"/>
            <p:cNvSpPr/>
            <p:nvPr/>
          </p:nvSpPr>
          <p:spPr bwMode="auto">
            <a:xfrm>
              <a:off x="4027" y="1578"/>
              <a:ext cx="37" cy="14"/>
            </a:xfrm>
            <a:custGeom>
              <a:avLst/>
              <a:gdLst>
                <a:gd name="T0" fmla="*/ 5 w 8"/>
                <a:gd name="T1" fmla="*/ 2 h 3"/>
                <a:gd name="T2" fmla="*/ 8 w 8"/>
                <a:gd name="T3" fmla="*/ 0 h 3"/>
                <a:gd name="T4" fmla="*/ 0 w 8"/>
                <a:gd name="T5" fmla="*/ 3 h 3"/>
                <a:gd name="T6" fmla="*/ 0 w 8"/>
                <a:gd name="T7" fmla="*/ 3 h 3"/>
                <a:gd name="T8" fmla="*/ 5 w 8"/>
                <a:gd name="T9" fmla="*/ 2 h 3"/>
              </a:gdLst>
              <a:ahLst/>
              <a:cxnLst>
                <a:cxn ang="0">
                  <a:pos x="T0" y="T1"/>
                </a:cxn>
                <a:cxn ang="0">
                  <a:pos x="T2" y="T3"/>
                </a:cxn>
                <a:cxn ang="0">
                  <a:pos x="T4" y="T5"/>
                </a:cxn>
                <a:cxn ang="0">
                  <a:pos x="T6" y="T7"/>
                </a:cxn>
                <a:cxn ang="0">
                  <a:pos x="T8" y="T9"/>
                </a:cxn>
              </a:cxnLst>
              <a:rect l="0" t="0" r="r" b="b"/>
              <a:pathLst>
                <a:path w="8" h="3">
                  <a:moveTo>
                    <a:pt x="5" y="2"/>
                  </a:moveTo>
                  <a:cubicBezTo>
                    <a:pt x="6" y="1"/>
                    <a:pt x="7" y="1"/>
                    <a:pt x="8" y="0"/>
                  </a:cubicBezTo>
                  <a:cubicBezTo>
                    <a:pt x="5" y="0"/>
                    <a:pt x="3" y="2"/>
                    <a:pt x="0" y="3"/>
                  </a:cubicBezTo>
                  <a:cubicBezTo>
                    <a:pt x="0" y="3"/>
                    <a:pt x="0" y="3"/>
                    <a:pt x="0" y="3"/>
                  </a:cubicBezTo>
                  <a:cubicBezTo>
                    <a:pt x="1" y="2"/>
                    <a:pt x="3" y="2"/>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6"/>
            <p:cNvSpPr/>
            <p:nvPr/>
          </p:nvSpPr>
          <p:spPr bwMode="auto">
            <a:xfrm>
              <a:off x="4064" y="15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7"/>
            <p:cNvSpPr/>
            <p:nvPr/>
          </p:nvSpPr>
          <p:spPr bwMode="auto">
            <a:xfrm>
              <a:off x="3975" y="20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8"/>
            <p:cNvSpPr/>
            <p:nvPr/>
          </p:nvSpPr>
          <p:spPr bwMode="auto">
            <a:xfrm>
              <a:off x="4008" y="1691"/>
              <a:ext cx="0" cy="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9"/>
            <p:cNvSpPr>
              <a:spLocks noEditPoints="1"/>
            </p:cNvSpPr>
            <p:nvPr/>
          </p:nvSpPr>
          <p:spPr bwMode="auto">
            <a:xfrm>
              <a:off x="3096" y="1583"/>
              <a:ext cx="1010" cy="818"/>
            </a:xfrm>
            <a:custGeom>
              <a:avLst/>
              <a:gdLst>
                <a:gd name="T0" fmla="*/ 201 w 216"/>
                <a:gd name="T1" fmla="*/ 37 h 174"/>
                <a:gd name="T2" fmla="*/ 190 w 216"/>
                <a:gd name="T3" fmla="*/ 34 h 174"/>
                <a:gd name="T4" fmla="*/ 170 w 216"/>
                <a:gd name="T5" fmla="*/ 31 h 174"/>
                <a:gd name="T6" fmla="*/ 171 w 216"/>
                <a:gd name="T7" fmla="*/ 25 h 174"/>
                <a:gd name="T8" fmla="*/ 199 w 216"/>
                <a:gd name="T9" fmla="*/ 17 h 174"/>
                <a:gd name="T10" fmla="*/ 191 w 216"/>
                <a:gd name="T11" fmla="*/ 12 h 174"/>
                <a:gd name="T12" fmla="*/ 203 w 216"/>
                <a:gd name="T13" fmla="*/ 2 h 174"/>
                <a:gd name="T14" fmla="*/ 140 w 216"/>
                <a:gd name="T15" fmla="*/ 15 h 174"/>
                <a:gd name="T16" fmla="*/ 110 w 216"/>
                <a:gd name="T17" fmla="*/ 23 h 174"/>
                <a:gd name="T18" fmla="*/ 96 w 216"/>
                <a:gd name="T19" fmla="*/ 30 h 174"/>
                <a:gd name="T20" fmla="*/ 111 w 216"/>
                <a:gd name="T21" fmla="*/ 21 h 174"/>
                <a:gd name="T22" fmla="*/ 80 w 216"/>
                <a:gd name="T23" fmla="*/ 34 h 174"/>
                <a:gd name="T24" fmla="*/ 62 w 216"/>
                <a:gd name="T25" fmla="*/ 43 h 174"/>
                <a:gd name="T26" fmla="*/ 43 w 216"/>
                <a:gd name="T27" fmla="*/ 62 h 174"/>
                <a:gd name="T28" fmla="*/ 14 w 216"/>
                <a:gd name="T29" fmla="*/ 81 h 174"/>
                <a:gd name="T30" fmla="*/ 14 w 216"/>
                <a:gd name="T31" fmla="*/ 110 h 174"/>
                <a:gd name="T32" fmla="*/ 19 w 216"/>
                <a:gd name="T33" fmla="*/ 120 h 174"/>
                <a:gd name="T34" fmla="*/ 2 w 216"/>
                <a:gd name="T35" fmla="*/ 116 h 174"/>
                <a:gd name="T36" fmla="*/ 25 w 216"/>
                <a:gd name="T37" fmla="*/ 130 h 174"/>
                <a:gd name="T38" fmla="*/ 17 w 216"/>
                <a:gd name="T39" fmla="*/ 146 h 174"/>
                <a:gd name="T40" fmla="*/ 45 w 216"/>
                <a:gd name="T41" fmla="*/ 148 h 174"/>
                <a:gd name="T42" fmla="*/ 97 w 216"/>
                <a:gd name="T43" fmla="*/ 174 h 174"/>
                <a:gd name="T44" fmla="*/ 142 w 216"/>
                <a:gd name="T45" fmla="*/ 150 h 174"/>
                <a:gd name="T46" fmla="*/ 157 w 216"/>
                <a:gd name="T47" fmla="*/ 139 h 174"/>
                <a:gd name="T48" fmla="*/ 174 w 216"/>
                <a:gd name="T49" fmla="*/ 127 h 174"/>
                <a:gd name="T50" fmla="*/ 169 w 216"/>
                <a:gd name="T51" fmla="*/ 120 h 174"/>
                <a:gd name="T52" fmla="*/ 189 w 216"/>
                <a:gd name="T53" fmla="*/ 110 h 174"/>
                <a:gd name="T54" fmla="*/ 186 w 216"/>
                <a:gd name="T55" fmla="*/ 96 h 174"/>
                <a:gd name="T56" fmla="*/ 196 w 216"/>
                <a:gd name="T57" fmla="*/ 86 h 174"/>
                <a:gd name="T58" fmla="*/ 194 w 216"/>
                <a:gd name="T59" fmla="*/ 77 h 174"/>
                <a:gd name="T60" fmla="*/ 199 w 216"/>
                <a:gd name="T61" fmla="*/ 67 h 174"/>
                <a:gd name="T62" fmla="*/ 195 w 216"/>
                <a:gd name="T63" fmla="*/ 65 h 174"/>
                <a:gd name="T64" fmla="*/ 199 w 216"/>
                <a:gd name="T65" fmla="*/ 52 h 174"/>
                <a:gd name="T66" fmla="*/ 202 w 216"/>
                <a:gd name="T67" fmla="*/ 47 h 174"/>
                <a:gd name="T68" fmla="*/ 176 w 216"/>
                <a:gd name="T69" fmla="*/ 9 h 174"/>
                <a:gd name="T70" fmla="*/ 139 w 216"/>
                <a:gd name="T71" fmla="*/ 18 h 174"/>
                <a:gd name="T72" fmla="*/ 176 w 216"/>
                <a:gd name="T73" fmla="*/ 12 h 174"/>
                <a:gd name="T74" fmla="*/ 163 w 216"/>
                <a:gd name="T75" fmla="*/ 17 h 174"/>
                <a:gd name="T76" fmla="*/ 115 w 216"/>
                <a:gd name="T77" fmla="*/ 26 h 174"/>
                <a:gd name="T78" fmla="*/ 106 w 216"/>
                <a:gd name="T79" fmla="*/ 29 h 174"/>
                <a:gd name="T80" fmla="*/ 70 w 216"/>
                <a:gd name="T81" fmla="*/ 58 h 174"/>
                <a:gd name="T82" fmla="*/ 150 w 216"/>
                <a:gd name="T83" fmla="*/ 22 h 174"/>
                <a:gd name="T84" fmla="*/ 95 w 216"/>
                <a:gd name="T85" fmla="*/ 43 h 174"/>
                <a:gd name="T86" fmla="*/ 64 w 216"/>
                <a:gd name="T87" fmla="*/ 64 h 174"/>
                <a:gd name="T88" fmla="*/ 59 w 216"/>
                <a:gd name="T89" fmla="*/ 51 h 174"/>
                <a:gd name="T90" fmla="*/ 122 w 216"/>
                <a:gd name="T91" fmla="*/ 55 h 174"/>
                <a:gd name="T92" fmla="*/ 119 w 216"/>
                <a:gd name="T93" fmla="*/ 46 h 174"/>
                <a:gd name="T94" fmla="*/ 80 w 216"/>
                <a:gd name="T95" fmla="*/ 66 h 174"/>
                <a:gd name="T96" fmla="*/ 59 w 216"/>
                <a:gd name="T97" fmla="*/ 79 h 174"/>
                <a:gd name="T98" fmla="*/ 65 w 216"/>
                <a:gd name="T99" fmla="*/ 70 h 174"/>
                <a:gd name="T100" fmla="*/ 153 w 216"/>
                <a:gd name="T101" fmla="*/ 130 h 174"/>
                <a:gd name="T102" fmla="*/ 149 w 216"/>
                <a:gd name="T103" fmla="*/ 32 h 174"/>
                <a:gd name="T104" fmla="*/ 95 w 216"/>
                <a:gd name="T105" fmla="*/ 47 h 174"/>
                <a:gd name="T106" fmla="*/ 167 w 216"/>
                <a:gd name="T107" fmla="*/ 25 h 174"/>
                <a:gd name="T108" fmla="*/ 175 w 216"/>
                <a:gd name="T109" fmla="*/ 33 h 174"/>
                <a:gd name="T110" fmla="*/ 192 w 216"/>
                <a:gd name="T111" fmla="*/ 54 h 174"/>
                <a:gd name="T112" fmla="*/ 192 w 216"/>
                <a:gd name="T113" fmla="*/ 54 h 174"/>
                <a:gd name="T114" fmla="*/ 188 w 216"/>
                <a:gd name="T115" fmla="*/ 40 h 174"/>
                <a:gd name="T116" fmla="*/ 201 w 216"/>
                <a:gd name="T117" fmla="*/ 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 h="174">
                  <a:moveTo>
                    <a:pt x="209" y="41"/>
                  </a:moveTo>
                  <a:cubicBezTo>
                    <a:pt x="209" y="41"/>
                    <a:pt x="210" y="40"/>
                    <a:pt x="211" y="40"/>
                  </a:cubicBezTo>
                  <a:cubicBezTo>
                    <a:pt x="210" y="40"/>
                    <a:pt x="210" y="40"/>
                    <a:pt x="210" y="40"/>
                  </a:cubicBezTo>
                  <a:cubicBezTo>
                    <a:pt x="210" y="39"/>
                    <a:pt x="212" y="39"/>
                    <a:pt x="211" y="39"/>
                  </a:cubicBezTo>
                  <a:cubicBezTo>
                    <a:pt x="211" y="39"/>
                    <a:pt x="211" y="39"/>
                    <a:pt x="211" y="39"/>
                  </a:cubicBezTo>
                  <a:cubicBezTo>
                    <a:pt x="211" y="38"/>
                    <a:pt x="211" y="38"/>
                    <a:pt x="211" y="38"/>
                  </a:cubicBezTo>
                  <a:cubicBezTo>
                    <a:pt x="211" y="38"/>
                    <a:pt x="211" y="38"/>
                    <a:pt x="211" y="38"/>
                  </a:cubicBezTo>
                  <a:cubicBezTo>
                    <a:pt x="213" y="38"/>
                    <a:pt x="215" y="37"/>
                    <a:pt x="215" y="35"/>
                  </a:cubicBezTo>
                  <a:cubicBezTo>
                    <a:pt x="214" y="35"/>
                    <a:pt x="213" y="35"/>
                    <a:pt x="213" y="36"/>
                  </a:cubicBezTo>
                  <a:cubicBezTo>
                    <a:pt x="212" y="34"/>
                    <a:pt x="210" y="36"/>
                    <a:pt x="209" y="35"/>
                  </a:cubicBezTo>
                  <a:cubicBezTo>
                    <a:pt x="207" y="35"/>
                    <a:pt x="204" y="37"/>
                    <a:pt x="202" y="37"/>
                  </a:cubicBezTo>
                  <a:cubicBezTo>
                    <a:pt x="202" y="36"/>
                    <a:pt x="201" y="38"/>
                    <a:pt x="201" y="37"/>
                  </a:cubicBezTo>
                  <a:cubicBezTo>
                    <a:pt x="200" y="37"/>
                    <a:pt x="200" y="37"/>
                    <a:pt x="199" y="37"/>
                  </a:cubicBezTo>
                  <a:cubicBezTo>
                    <a:pt x="197" y="37"/>
                    <a:pt x="196" y="39"/>
                    <a:pt x="194" y="39"/>
                  </a:cubicBezTo>
                  <a:cubicBezTo>
                    <a:pt x="194" y="38"/>
                    <a:pt x="194" y="38"/>
                    <a:pt x="194" y="38"/>
                  </a:cubicBezTo>
                  <a:cubicBezTo>
                    <a:pt x="193" y="39"/>
                    <a:pt x="193" y="39"/>
                    <a:pt x="193" y="39"/>
                  </a:cubicBezTo>
                  <a:cubicBezTo>
                    <a:pt x="193" y="36"/>
                    <a:pt x="196" y="37"/>
                    <a:pt x="197" y="36"/>
                  </a:cubicBezTo>
                  <a:cubicBezTo>
                    <a:pt x="196" y="36"/>
                    <a:pt x="196" y="36"/>
                    <a:pt x="196" y="36"/>
                  </a:cubicBezTo>
                  <a:cubicBezTo>
                    <a:pt x="196" y="36"/>
                    <a:pt x="196" y="37"/>
                    <a:pt x="195" y="37"/>
                  </a:cubicBezTo>
                  <a:cubicBezTo>
                    <a:pt x="195" y="36"/>
                    <a:pt x="195" y="36"/>
                    <a:pt x="195" y="36"/>
                  </a:cubicBezTo>
                  <a:cubicBezTo>
                    <a:pt x="193" y="36"/>
                    <a:pt x="191" y="36"/>
                    <a:pt x="190" y="36"/>
                  </a:cubicBezTo>
                  <a:cubicBezTo>
                    <a:pt x="189" y="35"/>
                    <a:pt x="191" y="36"/>
                    <a:pt x="191" y="35"/>
                  </a:cubicBezTo>
                  <a:cubicBezTo>
                    <a:pt x="190" y="34"/>
                    <a:pt x="190" y="36"/>
                    <a:pt x="189" y="35"/>
                  </a:cubicBezTo>
                  <a:cubicBezTo>
                    <a:pt x="189" y="34"/>
                    <a:pt x="190" y="34"/>
                    <a:pt x="190" y="34"/>
                  </a:cubicBezTo>
                  <a:cubicBezTo>
                    <a:pt x="189" y="34"/>
                    <a:pt x="189" y="34"/>
                    <a:pt x="189" y="34"/>
                  </a:cubicBezTo>
                  <a:cubicBezTo>
                    <a:pt x="189" y="35"/>
                    <a:pt x="189" y="35"/>
                    <a:pt x="189" y="35"/>
                  </a:cubicBezTo>
                  <a:cubicBezTo>
                    <a:pt x="189" y="35"/>
                    <a:pt x="188" y="35"/>
                    <a:pt x="188" y="35"/>
                  </a:cubicBezTo>
                  <a:cubicBezTo>
                    <a:pt x="188" y="35"/>
                    <a:pt x="188" y="34"/>
                    <a:pt x="188" y="34"/>
                  </a:cubicBezTo>
                  <a:cubicBezTo>
                    <a:pt x="186" y="34"/>
                    <a:pt x="187" y="32"/>
                    <a:pt x="185" y="32"/>
                  </a:cubicBezTo>
                  <a:cubicBezTo>
                    <a:pt x="185" y="29"/>
                    <a:pt x="188" y="30"/>
                    <a:pt x="189" y="28"/>
                  </a:cubicBezTo>
                  <a:cubicBezTo>
                    <a:pt x="190" y="28"/>
                    <a:pt x="189" y="27"/>
                    <a:pt x="190" y="27"/>
                  </a:cubicBezTo>
                  <a:cubicBezTo>
                    <a:pt x="191" y="25"/>
                    <a:pt x="194" y="25"/>
                    <a:pt x="195" y="24"/>
                  </a:cubicBezTo>
                  <a:cubicBezTo>
                    <a:pt x="193" y="24"/>
                    <a:pt x="191" y="25"/>
                    <a:pt x="190" y="26"/>
                  </a:cubicBezTo>
                  <a:cubicBezTo>
                    <a:pt x="188" y="26"/>
                    <a:pt x="187" y="28"/>
                    <a:pt x="186" y="27"/>
                  </a:cubicBezTo>
                  <a:cubicBezTo>
                    <a:pt x="182" y="28"/>
                    <a:pt x="179" y="29"/>
                    <a:pt x="175" y="29"/>
                  </a:cubicBezTo>
                  <a:cubicBezTo>
                    <a:pt x="174" y="31"/>
                    <a:pt x="171" y="28"/>
                    <a:pt x="170" y="31"/>
                  </a:cubicBezTo>
                  <a:cubicBezTo>
                    <a:pt x="169" y="30"/>
                    <a:pt x="169" y="28"/>
                    <a:pt x="169" y="27"/>
                  </a:cubicBezTo>
                  <a:cubicBezTo>
                    <a:pt x="169" y="27"/>
                    <a:pt x="169" y="27"/>
                    <a:pt x="169" y="27"/>
                  </a:cubicBezTo>
                  <a:cubicBezTo>
                    <a:pt x="170" y="27"/>
                    <a:pt x="170" y="28"/>
                    <a:pt x="171" y="27"/>
                  </a:cubicBezTo>
                  <a:cubicBezTo>
                    <a:pt x="171" y="27"/>
                    <a:pt x="171" y="27"/>
                    <a:pt x="171" y="27"/>
                  </a:cubicBezTo>
                  <a:cubicBezTo>
                    <a:pt x="173" y="26"/>
                    <a:pt x="173" y="26"/>
                    <a:pt x="173" y="26"/>
                  </a:cubicBezTo>
                  <a:cubicBezTo>
                    <a:pt x="173" y="26"/>
                    <a:pt x="173" y="26"/>
                    <a:pt x="173" y="26"/>
                  </a:cubicBezTo>
                  <a:cubicBezTo>
                    <a:pt x="174" y="26"/>
                    <a:pt x="174" y="26"/>
                    <a:pt x="174" y="26"/>
                  </a:cubicBezTo>
                  <a:cubicBezTo>
                    <a:pt x="175" y="25"/>
                    <a:pt x="175" y="25"/>
                    <a:pt x="176" y="25"/>
                  </a:cubicBezTo>
                  <a:cubicBezTo>
                    <a:pt x="176" y="25"/>
                    <a:pt x="177" y="25"/>
                    <a:pt x="177" y="24"/>
                  </a:cubicBezTo>
                  <a:cubicBezTo>
                    <a:pt x="176" y="24"/>
                    <a:pt x="175" y="26"/>
                    <a:pt x="175" y="25"/>
                  </a:cubicBezTo>
                  <a:cubicBezTo>
                    <a:pt x="173" y="25"/>
                    <a:pt x="172" y="26"/>
                    <a:pt x="171" y="27"/>
                  </a:cubicBezTo>
                  <a:cubicBezTo>
                    <a:pt x="171" y="26"/>
                    <a:pt x="171" y="26"/>
                    <a:pt x="171" y="25"/>
                  </a:cubicBezTo>
                  <a:cubicBezTo>
                    <a:pt x="171" y="26"/>
                    <a:pt x="171" y="26"/>
                    <a:pt x="171" y="26"/>
                  </a:cubicBezTo>
                  <a:cubicBezTo>
                    <a:pt x="170" y="26"/>
                    <a:pt x="168" y="26"/>
                    <a:pt x="168" y="25"/>
                  </a:cubicBezTo>
                  <a:cubicBezTo>
                    <a:pt x="170" y="24"/>
                    <a:pt x="170" y="24"/>
                    <a:pt x="170" y="24"/>
                  </a:cubicBezTo>
                  <a:cubicBezTo>
                    <a:pt x="173" y="24"/>
                    <a:pt x="175" y="23"/>
                    <a:pt x="178" y="22"/>
                  </a:cubicBezTo>
                  <a:cubicBezTo>
                    <a:pt x="178" y="24"/>
                    <a:pt x="178" y="24"/>
                    <a:pt x="178" y="24"/>
                  </a:cubicBezTo>
                  <a:cubicBezTo>
                    <a:pt x="178" y="24"/>
                    <a:pt x="179" y="23"/>
                    <a:pt x="179" y="22"/>
                  </a:cubicBezTo>
                  <a:cubicBezTo>
                    <a:pt x="182" y="22"/>
                    <a:pt x="184" y="20"/>
                    <a:pt x="186" y="20"/>
                  </a:cubicBezTo>
                  <a:cubicBezTo>
                    <a:pt x="188" y="18"/>
                    <a:pt x="190" y="20"/>
                    <a:pt x="192" y="18"/>
                  </a:cubicBezTo>
                  <a:cubicBezTo>
                    <a:pt x="194" y="18"/>
                    <a:pt x="196" y="16"/>
                    <a:pt x="198" y="15"/>
                  </a:cubicBezTo>
                  <a:cubicBezTo>
                    <a:pt x="199" y="15"/>
                    <a:pt x="199" y="15"/>
                    <a:pt x="199" y="15"/>
                  </a:cubicBezTo>
                  <a:cubicBezTo>
                    <a:pt x="196" y="19"/>
                    <a:pt x="196" y="19"/>
                    <a:pt x="196" y="19"/>
                  </a:cubicBezTo>
                  <a:cubicBezTo>
                    <a:pt x="197" y="18"/>
                    <a:pt x="198" y="18"/>
                    <a:pt x="199" y="17"/>
                  </a:cubicBezTo>
                  <a:cubicBezTo>
                    <a:pt x="198" y="15"/>
                    <a:pt x="201" y="16"/>
                    <a:pt x="201" y="15"/>
                  </a:cubicBezTo>
                  <a:cubicBezTo>
                    <a:pt x="200" y="15"/>
                    <a:pt x="200" y="15"/>
                    <a:pt x="200" y="15"/>
                  </a:cubicBezTo>
                  <a:cubicBezTo>
                    <a:pt x="202" y="13"/>
                    <a:pt x="202" y="13"/>
                    <a:pt x="202" y="13"/>
                  </a:cubicBezTo>
                  <a:cubicBezTo>
                    <a:pt x="201" y="13"/>
                    <a:pt x="201" y="13"/>
                    <a:pt x="201" y="13"/>
                  </a:cubicBezTo>
                  <a:cubicBezTo>
                    <a:pt x="200" y="12"/>
                    <a:pt x="202" y="12"/>
                    <a:pt x="202" y="11"/>
                  </a:cubicBezTo>
                  <a:cubicBezTo>
                    <a:pt x="200" y="11"/>
                    <a:pt x="200" y="11"/>
                    <a:pt x="200" y="11"/>
                  </a:cubicBezTo>
                  <a:cubicBezTo>
                    <a:pt x="200" y="13"/>
                    <a:pt x="198" y="13"/>
                    <a:pt x="197" y="13"/>
                  </a:cubicBezTo>
                  <a:cubicBezTo>
                    <a:pt x="196" y="12"/>
                    <a:pt x="195" y="12"/>
                    <a:pt x="194" y="12"/>
                  </a:cubicBezTo>
                  <a:cubicBezTo>
                    <a:pt x="194" y="12"/>
                    <a:pt x="194" y="12"/>
                    <a:pt x="194" y="12"/>
                  </a:cubicBezTo>
                  <a:cubicBezTo>
                    <a:pt x="194" y="12"/>
                    <a:pt x="195" y="11"/>
                    <a:pt x="195" y="11"/>
                  </a:cubicBezTo>
                  <a:cubicBezTo>
                    <a:pt x="194" y="11"/>
                    <a:pt x="194" y="11"/>
                    <a:pt x="194" y="11"/>
                  </a:cubicBezTo>
                  <a:cubicBezTo>
                    <a:pt x="194" y="13"/>
                    <a:pt x="192" y="13"/>
                    <a:pt x="191" y="12"/>
                  </a:cubicBezTo>
                  <a:cubicBezTo>
                    <a:pt x="190" y="13"/>
                    <a:pt x="188" y="13"/>
                    <a:pt x="187" y="14"/>
                  </a:cubicBezTo>
                  <a:cubicBezTo>
                    <a:pt x="186" y="14"/>
                    <a:pt x="186" y="13"/>
                    <a:pt x="186" y="13"/>
                  </a:cubicBezTo>
                  <a:cubicBezTo>
                    <a:pt x="188" y="9"/>
                    <a:pt x="191" y="8"/>
                    <a:pt x="194" y="8"/>
                  </a:cubicBezTo>
                  <a:cubicBezTo>
                    <a:pt x="196" y="8"/>
                    <a:pt x="197" y="5"/>
                    <a:pt x="199" y="6"/>
                  </a:cubicBezTo>
                  <a:cubicBezTo>
                    <a:pt x="201" y="6"/>
                    <a:pt x="202" y="4"/>
                    <a:pt x="203" y="5"/>
                  </a:cubicBezTo>
                  <a:cubicBezTo>
                    <a:pt x="203" y="5"/>
                    <a:pt x="203" y="6"/>
                    <a:pt x="203" y="6"/>
                  </a:cubicBezTo>
                  <a:cubicBezTo>
                    <a:pt x="203" y="6"/>
                    <a:pt x="204" y="6"/>
                    <a:pt x="204" y="6"/>
                  </a:cubicBezTo>
                  <a:cubicBezTo>
                    <a:pt x="203" y="5"/>
                    <a:pt x="203" y="5"/>
                    <a:pt x="203" y="5"/>
                  </a:cubicBezTo>
                  <a:cubicBezTo>
                    <a:pt x="206" y="3"/>
                    <a:pt x="209" y="3"/>
                    <a:pt x="212" y="2"/>
                  </a:cubicBezTo>
                  <a:cubicBezTo>
                    <a:pt x="211" y="1"/>
                    <a:pt x="211" y="1"/>
                    <a:pt x="211" y="1"/>
                  </a:cubicBezTo>
                  <a:cubicBezTo>
                    <a:pt x="211" y="1"/>
                    <a:pt x="211" y="1"/>
                    <a:pt x="211" y="1"/>
                  </a:cubicBezTo>
                  <a:cubicBezTo>
                    <a:pt x="209" y="0"/>
                    <a:pt x="206" y="1"/>
                    <a:pt x="203" y="2"/>
                  </a:cubicBezTo>
                  <a:cubicBezTo>
                    <a:pt x="202" y="2"/>
                    <a:pt x="200" y="4"/>
                    <a:pt x="198" y="3"/>
                  </a:cubicBezTo>
                  <a:cubicBezTo>
                    <a:pt x="198" y="3"/>
                    <a:pt x="198" y="2"/>
                    <a:pt x="198" y="2"/>
                  </a:cubicBezTo>
                  <a:cubicBezTo>
                    <a:pt x="194" y="2"/>
                    <a:pt x="190" y="5"/>
                    <a:pt x="185" y="4"/>
                  </a:cubicBezTo>
                  <a:cubicBezTo>
                    <a:pt x="185" y="4"/>
                    <a:pt x="185" y="4"/>
                    <a:pt x="185" y="4"/>
                  </a:cubicBezTo>
                  <a:cubicBezTo>
                    <a:pt x="184" y="6"/>
                    <a:pt x="181" y="7"/>
                    <a:pt x="179" y="7"/>
                  </a:cubicBezTo>
                  <a:cubicBezTo>
                    <a:pt x="175" y="7"/>
                    <a:pt x="170" y="8"/>
                    <a:pt x="167" y="9"/>
                  </a:cubicBezTo>
                  <a:cubicBezTo>
                    <a:pt x="167" y="9"/>
                    <a:pt x="167" y="10"/>
                    <a:pt x="167" y="10"/>
                  </a:cubicBezTo>
                  <a:cubicBezTo>
                    <a:pt x="165" y="11"/>
                    <a:pt x="163" y="9"/>
                    <a:pt x="161" y="10"/>
                  </a:cubicBezTo>
                  <a:cubicBezTo>
                    <a:pt x="159" y="13"/>
                    <a:pt x="156" y="10"/>
                    <a:pt x="154" y="12"/>
                  </a:cubicBezTo>
                  <a:cubicBezTo>
                    <a:pt x="151" y="12"/>
                    <a:pt x="148" y="13"/>
                    <a:pt x="145" y="14"/>
                  </a:cubicBezTo>
                  <a:cubicBezTo>
                    <a:pt x="143" y="14"/>
                    <a:pt x="141" y="15"/>
                    <a:pt x="141" y="14"/>
                  </a:cubicBezTo>
                  <a:cubicBezTo>
                    <a:pt x="140" y="15"/>
                    <a:pt x="140" y="15"/>
                    <a:pt x="140" y="15"/>
                  </a:cubicBezTo>
                  <a:cubicBezTo>
                    <a:pt x="139" y="14"/>
                    <a:pt x="138" y="15"/>
                    <a:pt x="137" y="16"/>
                  </a:cubicBezTo>
                  <a:cubicBezTo>
                    <a:pt x="138" y="16"/>
                    <a:pt x="138" y="16"/>
                    <a:pt x="138" y="16"/>
                  </a:cubicBezTo>
                  <a:cubicBezTo>
                    <a:pt x="138" y="17"/>
                    <a:pt x="136" y="16"/>
                    <a:pt x="135" y="17"/>
                  </a:cubicBezTo>
                  <a:cubicBezTo>
                    <a:pt x="132" y="17"/>
                    <a:pt x="130" y="19"/>
                    <a:pt x="127" y="19"/>
                  </a:cubicBezTo>
                  <a:cubicBezTo>
                    <a:pt x="127" y="19"/>
                    <a:pt x="127" y="19"/>
                    <a:pt x="127" y="19"/>
                  </a:cubicBezTo>
                  <a:cubicBezTo>
                    <a:pt x="122" y="19"/>
                    <a:pt x="122" y="19"/>
                    <a:pt x="122" y="19"/>
                  </a:cubicBezTo>
                  <a:cubicBezTo>
                    <a:pt x="122" y="20"/>
                    <a:pt x="122" y="20"/>
                    <a:pt x="122" y="20"/>
                  </a:cubicBezTo>
                  <a:cubicBezTo>
                    <a:pt x="122" y="20"/>
                    <a:pt x="121" y="20"/>
                    <a:pt x="121" y="20"/>
                  </a:cubicBezTo>
                  <a:cubicBezTo>
                    <a:pt x="120" y="21"/>
                    <a:pt x="119" y="20"/>
                    <a:pt x="119" y="22"/>
                  </a:cubicBezTo>
                  <a:cubicBezTo>
                    <a:pt x="117" y="21"/>
                    <a:pt x="115" y="23"/>
                    <a:pt x="113" y="23"/>
                  </a:cubicBezTo>
                  <a:cubicBezTo>
                    <a:pt x="112" y="23"/>
                    <a:pt x="110" y="25"/>
                    <a:pt x="109" y="24"/>
                  </a:cubicBezTo>
                  <a:cubicBezTo>
                    <a:pt x="110" y="23"/>
                    <a:pt x="110" y="23"/>
                    <a:pt x="110" y="23"/>
                  </a:cubicBezTo>
                  <a:cubicBezTo>
                    <a:pt x="110" y="24"/>
                    <a:pt x="108" y="24"/>
                    <a:pt x="109" y="24"/>
                  </a:cubicBezTo>
                  <a:cubicBezTo>
                    <a:pt x="109" y="24"/>
                    <a:pt x="109" y="24"/>
                    <a:pt x="109" y="24"/>
                  </a:cubicBezTo>
                  <a:cubicBezTo>
                    <a:pt x="109" y="25"/>
                    <a:pt x="108" y="25"/>
                    <a:pt x="108" y="25"/>
                  </a:cubicBezTo>
                  <a:cubicBezTo>
                    <a:pt x="108" y="25"/>
                    <a:pt x="109" y="25"/>
                    <a:pt x="109" y="25"/>
                  </a:cubicBezTo>
                  <a:cubicBezTo>
                    <a:pt x="109" y="26"/>
                    <a:pt x="109" y="26"/>
                    <a:pt x="109" y="26"/>
                  </a:cubicBezTo>
                  <a:cubicBezTo>
                    <a:pt x="108" y="26"/>
                    <a:pt x="108" y="26"/>
                    <a:pt x="107" y="26"/>
                  </a:cubicBezTo>
                  <a:cubicBezTo>
                    <a:pt x="107" y="27"/>
                    <a:pt x="107" y="27"/>
                    <a:pt x="107" y="27"/>
                  </a:cubicBezTo>
                  <a:cubicBezTo>
                    <a:pt x="106" y="27"/>
                    <a:pt x="105" y="28"/>
                    <a:pt x="105" y="27"/>
                  </a:cubicBezTo>
                  <a:cubicBezTo>
                    <a:pt x="105" y="25"/>
                    <a:pt x="106" y="25"/>
                    <a:pt x="106" y="25"/>
                  </a:cubicBezTo>
                  <a:cubicBezTo>
                    <a:pt x="105" y="25"/>
                    <a:pt x="104" y="26"/>
                    <a:pt x="103" y="26"/>
                  </a:cubicBezTo>
                  <a:cubicBezTo>
                    <a:pt x="101" y="28"/>
                    <a:pt x="98" y="28"/>
                    <a:pt x="96" y="30"/>
                  </a:cubicBezTo>
                  <a:cubicBezTo>
                    <a:pt x="96" y="30"/>
                    <a:pt x="96" y="30"/>
                    <a:pt x="96" y="30"/>
                  </a:cubicBezTo>
                  <a:cubicBezTo>
                    <a:pt x="95" y="33"/>
                    <a:pt x="92" y="30"/>
                    <a:pt x="91" y="32"/>
                  </a:cubicBezTo>
                  <a:cubicBezTo>
                    <a:pt x="88" y="33"/>
                    <a:pt x="86" y="36"/>
                    <a:pt x="83" y="36"/>
                  </a:cubicBezTo>
                  <a:cubicBezTo>
                    <a:pt x="80" y="40"/>
                    <a:pt x="74" y="39"/>
                    <a:pt x="71" y="44"/>
                  </a:cubicBezTo>
                  <a:cubicBezTo>
                    <a:pt x="68" y="44"/>
                    <a:pt x="65" y="48"/>
                    <a:pt x="62" y="48"/>
                  </a:cubicBezTo>
                  <a:cubicBezTo>
                    <a:pt x="62" y="48"/>
                    <a:pt x="62" y="48"/>
                    <a:pt x="62" y="48"/>
                  </a:cubicBezTo>
                  <a:cubicBezTo>
                    <a:pt x="65" y="45"/>
                    <a:pt x="70" y="41"/>
                    <a:pt x="74" y="39"/>
                  </a:cubicBezTo>
                  <a:cubicBezTo>
                    <a:pt x="76" y="38"/>
                    <a:pt x="78" y="37"/>
                    <a:pt x="80" y="36"/>
                  </a:cubicBezTo>
                  <a:cubicBezTo>
                    <a:pt x="83" y="36"/>
                    <a:pt x="84" y="33"/>
                    <a:pt x="87" y="32"/>
                  </a:cubicBezTo>
                  <a:cubicBezTo>
                    <a:pt x="92" y="29"/>
                    <a:pt x="98" y="27"/>
                    <a:pt x="103" y="24"/>
                  </a:cubicBezTo>
                  <a:cubicBezTo>
                    <a:pt x="114" y="19"/>
                    <a:pt x="125" y="16"/>
                    <a:pt x="137" y="13"/>
                  </a:cubicBezTo>
                  <a:cubicBezTo>
                    <a:pt x="142" y="12"/>
                    <a:pt x="147" y="11"/>
                    <a:pt x="152" y="9"/>
                  </a:cubicBezTo>
                  <a:cubicBezTo>
                    <a:pt x="138" y="12"/>
                    <a:pt x="124" y="15"/>
                    <a:pt x="111" y="21"/>
                  </a:cubicBezTo>
                  <a:cubicBezTo>
                    <a:pt x="107" y="21"/>
                    <a:pt x="105" y="24"/>
                    <a:pt x="101" y="24"/>
                  </a:cubicBezTo>
                  <a:cubicBezTo>
                    <a:pt x="102" y="23"/>
                    <a:pt x="102" y="23"/>
                    <a:pt x="102" y="23"/>
                  </a:cubicBezTo>
                  <a:cubicBezTo>
                    <a:pt x="107" y="21"/>
                    <a:pt x="111" y="19"/>
                    <a:pt x="115" y="17"/>
                  </a:cubicBezTo>
                  <a:cubicBezTo>
                    <a:pt x="116" y="17"/>
                    <a:pt x="117" y="18"/>
                    <a:pt x="117" y="17"/>
                  </a:cubicBezTo>
                  <a:cubicBezTo>
                    <a:pt x="116" y="17"/>
                    <a:pt x="115" y="18"/>
                    <a:pt x="113" y="18"/>
                  </a:cubicBezTo>
                  <a:cubicBezTo>
                    <a:pt x="110" y="20"/>
                    <a:pt x="106" y="20"/>
                    <a:pt x="103" y="23"/>
                  </a:cubicBezTo>
                  <a:cubicBezTo>
                    <a:pt x="100" y="22"/>
                    <a:pt x="99" y="25"/>
                    <a:pt x="97" y="25"/>
                  </a:cubicBezTo>
                  <a:cubicBezTo>
                    <a:pt x="93" y="26"/>
                    <a:pt x="88" y="28"/>
                    <a:pt x="85" y="30"/>
                  </a:cubicBezTo>
                  <a:cubicBezTo>
                    <a:pt x="85" y="32"/>
                    <a:pt x="83" y="32"/>
                    <a:pt x="82" y="33"/>
                  </a:cubicBezTo>
                  <a:cubicBezTo>
                    <a:pt x="83" y="33"/>
                    <a:pt x="83" y="32"/>
                    <a:pt x="83" y="33"/>
                  </a:cubicBezTo>
                  <a:cubicBezTo>
                    <a:pt x="83" y="33"/>
                    <a:pt x="83" y="33"/>
                    <a:pt x="83" y="33"/>
                  </a:cubicBezTo>
                  <a:cubicBezTo>
                    <a:pt x="82" y="33"/>
                    <a:pt x="81" y="35"/>
                    <a:pt x="80" y="34"/>
                  </a:cubicBezTo>
                  <a:cubicBezTo>
                    <a:pt x="82" y="33"/>
                    <a:pt x="82" y="33"/>
                    <a:pt x="82" y="33"/>
                  </a:cubicBezTo>
                  <a:cubicBezTo>
                    <a:pt x="81" y="33"/>
                    <a:pt x="81" y="33"/>
                    <a:pt x="80" y="33"/>
                  </a:cubicBezTo>
                  <a:cubicBezTo>
                    <a:pt x="79" y="34"/>
                    <a:pt x="79" y="34"/>
                    <a:pt x="79" y="34"/>
                  </a:cubicBezTo>
                  <a:cubicBezTo>
                    <a:pt x="79" y="34"/>
                    <a:pt x="80" y="34"/>
                    <a:pt x="80" y="35"/>
                  </a:cubicBezTo>
                  <a:cubicBezTo>
                    <a:pt x="77" y="37"/>
                    <a:pt x="73" y="40"/>
                    <a:pt x="69" y="41"/>
                  </a:cubicBezTo>
                  <a:cubicBezTo>
                    <a:pt x="68" y="41"/>
                    <a:pt x="67" y="42"/>
                    <a:pt x="65" y="42"/>
                  </a:cubicBezTo>
                  <a:cubicBezTo>
                    <a:pt x="67" y="41"/>
                    <a:pt x="69" y="40"/>
                    <a:pt x="70" y="39"/>
                  </a:cubicBezTo>
                  <a:cubicBezTo>
                    <a:pt x="71" y="38"/>
                    <a:pt x="72" y="38"/>
                    <a:pt x="72" y="37"/>
                  </a:cubicBezTo>
                  <a:cubicBezTo>
                    <a:pt x="69" y="39"/>
                    <a:pt x="65" y="41"/>
                    <a:pt x="64" y="43"/>
                  </a:cubicBezTo>
                  <a:cubicBezTo>
                    <a:pt x="64" y="43"/>
                    <a:pt x="64" y="43"/>
                    <a:pt x="64" y="43"/>
                  </a:cubicBezTo>
                  <a:cubicBezTo>
                    <a:pt x="63" y="44"/>
                    <a:pt x="63" y="45"/>
                    <a:pt x="62" y="44"/>
                  </a:cubicBezTo>
                  <a:cubicBezTo>
                    <a:pt x="63" y="44"/>
                    <a:pt x="62" y="44"/>
                    <a:pt x="62" y="43"/>
                  </a:cubicBezTo>
                  <a:cubicBezTo>
                    <a:pt x="58" y="46"/>
                    <a:pt x="54" y="50"/>
                    <a:pt x="49" y="51"/>
                  </a:cubicBezTo>
                  <a:cubicBezTo>
                    <a:pt x="48" y="54"/>
                    <a:pt x="45" y="54"/>
                    <a:pt x="44" y="56"/>
                  </a:cubicBezTo>
                  <a:cubicBezTo>
                    <a:pt x="40" y="59"/>
                    <a:pt x="36" y="61"/>
                    <a:pt x="33" y="65"/>
                  </a:cubicBezTo>
                  <a:cubicBezTo>
                    <a:pt x="37" y="62"/>
                    <a:pt x="41" y="59"/>
                    <a:pt x="44" y="55"/>
                  </a:cubicBezTo>
                  <a:cubicBezTo>
                    <a:pt x="45" y="56"/>
                    <a:pt x="46" y="55"/>
                    <a:pt x="46" y="55"/>
                  </a:cubicBezTo>
                  <a:cubicBezTo>
                    <a:pt x="48" y="55"/>
                    <a:pt x="49" y="51"/>
                    <a:pt x="51" y="52"/>
                  </a:cubicBezTo>
                  <a:cubicBezTo>
                    <a:pt x="51" y="52"/>
                    <a:pt x="50" y="54"/>
                    <a:pt x="49" y="53"/>
                  </a:cubicBezTo>
                  <a:cubicBezTo>
                    <a:pt x="47" y="57"/>
                    <a:pt x="41" y="60"/>
                    <a:pt x="39" y="63"/>
                  </a:cubicBezTo>
                  <a:cubicBezTo>
                    <a:pt x="41" y="64"/>
                    <a:pt x="43" y="61"/>
                    <a:pt x="45" y="59"/>
                  </a:cubicBezTo>
                  <a:cubicBezTo>
                    <a:pt x="45" y="60"/>
                    <a:pt x="46" y="59"/>
                    <a:pt x="46" y="60"/>
                  </a:cubicBezTo>
                  <a:cubicBezTo>
                    <a:pt x="43" y="62"/>
                    <a:pt x="43" y="62"/>
                    <a:pt x="43" y="62"/>
                  </a:cubicBezTo>
                  <a:cubicBezTo>
                    <a:pt x="43" y="62"/>
                    <a:pt x="43" y="62"/>
                    <a:pt x="43" y="62"/>
                  </a:cubicBezTo>
                  <a:cubicBezTo>
                    <a:pt x="41" y="64"/>
                    <a:pt x="39" y="66"/>
                    <a:pt x="37" y="68"/>
                  </a:cubicBezTo>
                  <a:cubicBezTo>
                    <a:pt x="35" y="69"/>
                    <a:pt x="34" y="70"/>
                    <a:pt x="33" y="71"/>
                  </a:cubicBezTo>
                  <a:cubicBezTo>
                    <a:pt x="31" y="73"/>
                    <a:pt x="30" y="74"/>
                    <a:pt x="28" y="76"/>
                  </a:cubicBezTo>
                  <a:cubicBezTo>
                    <a:pt x="25" y="74"/>
                    <a:pt x="24" y="80"/>
                    <a:pt x="22" y="76"/>
                  </a:cubicBezTo>
                  <a:cubicBezTo>
                    <a:pt x="23" y="75"/>
                    <a:pt x="24" y="74"/>
                    <a:pt x="23" y="74"/>
                  </a:cubicBezTo>
                  <a:cubicBezTo>
                    <a:pt x="23" y="73"/>
                    <a:pt x="23" y="74"/>
                    <a:pt x="23" y="74"/>
                  </a:cubicBezTo>
                  <a:cubicBezTo>
                    <a:pt x="22" y="73"/>
                    <a:pt x="22" y="75"/>
                    <a:pt x="21" y="75"/>
                  </a:cubicBezTo>
                  <a:cubicBezTo>
                    <a:pt x="20" y="76"/>
                    <a:pt x="19" y="74"/>
                    <a:pt x="18" y="76"/>
                  </a:cubicBezTo>
                  <a:cubicBezTo>
                    <a:pt x="17" y="75"/>
                    <a:pt x="16" y="75"/>
                    <a:pt x="15" y="74"/>
                  </a:cubicBezTo>
                  <a:cubicBezTo>
                    <a:pt x="14" y="74"/>
                    <a:pt x="13" y="73"/>
                    <a:pt x="13" y="73"/>
                  </a:cubicBezTo>
                  <a:cubicBezTo>
                    <a:pt x="13" y="74"/>
                    <a:pt x="13" y="75"/>
                    <a:pt x="13" y="75"/>
                  </a:cubicBezTo>
                  <a:cubicBezTo>
                    <a:pt x="14" y="77"/>
                    <a:pt x="16" y="79"/>
                    <a:pt x="14" y="81"/>
                  </a:cubicBezTo>
                  <a:cubicBezTo>
                    <a:pt x="15" y="84"/>
                    <a:pt x="14" y="87"/>
                    <a:pt x="16" y="89"/>
                  </a:cubicBezTo>
                  <a:cubicBezTo>
                    <a:pt x="15" y="90"/>
                    <a:pt x="15" y="90"/>
                    <a:pt x="15" y="90"/>
                  </a:cubicBezTo>
                  <a:cubicBezTo>
                    <a:pt x="16" y="90"/>
                    <a:pt x="16" y="90"/>
                    <a:pt x="16" y="90"/>
                  </a:cubicBezTo>
                  <a:cubicBezTo>
                    <a:pt x="18" y="93"/>
                    <a:pt x="13" y="92"/>
                    <a:pt x="13" y="94"/>
                  </a:cubicBezTo>
                  <a:cubicBezTo>
                    <a:pt x="13" y="95"/>
                    <a:pt x="15" y="97"/>
                    <a:pt x="13" y="98"/>
                  </a:cubicBezTo>
                  <a:cubicBezTo>
                    <a:pt x="13" y="99"/>
                    <a:pt x="13" y="99"/>
                    <a:pt x="13" y="99"/>
                  </a:cubicBezTo>
                  <a:cubicBezTo>
                    <a:pt x="13" y="99"/>
                    <a:pt x="12" y="100"/>
                    <a:pt x="11" y="100"/>
                  </a:cubicBezTo>
                  <a:cubicBezTo>
                    <a:pt x="11" y="101"/>
                    <a:pt x="12" y="102"/>
                    <a:pt x="12" y="102"/>
                  </a:cubicBezTo>
                  <a:cubicBezTo>
                    <a:pt x="13" y="104"/>
                    <a:pt x="15" y="102"/>
                    <a:pt x="16" y="103"/>
                  </a:cubicBezTo>
                  <a:cubicBezTo>
                    <a:pt x="17" y="104"/>
                    <a:pt x="19" y="105"/>
                    <a:pt x="18" y="106"/>
                  </a:cubicBezTo>
                  <a:cubicBezTo>
                    <a:pt x="17" y="109"/>
                    <a:pt x="14" y="108"/>
                    <a:pt x="13" y="110"/>
                  </a:cubicBezTo>
                  <a:cubicBezTo>
                    <a:pt x="13" y="111"/>
                    <a:pt x="14" y="110"/>
                    <a:pt x="14" y="110"/>
                  </a:cubicBezTo>
                  <a:cubicBezTo>
                    <a:pt x="15" y="110"/>
                    <a:pt x="15" y="110"/>
                    <a:pt x="15" y="111"/>
                  </a:cubicBezTo>
                  <a:cubicBezTo>
                    <a:pt x="15" y="110"/>
                    <a:pt x="16" y="110"/>
                    <a:pt x="17" y="110"/>
                  </a:cubicBezTo>
                  <a:cubicBezTo>
                    <a:pt x="18" y="110"/>
                    <a:pt x="19" y="109"/>
                    <a:pt x="19" y="108"/>
                  </a:cubicBezTo>
                  <a:cubicBezTo>
                    <a:pt x="21" y="108"/>
                    <a:pt x="19" y="110"/>
                    <a:pt x="20" y="111"/>
                  </a:cubicBezTo>
                  <a:cubicBezTo>
                    <a:pt x="21" y="111"/>
                    <a:pt x="22" y="112"/>
                    <a:pt x="22" y="111"/>
                  </a:cubicBezTo>
                  <a:cubicBezTo>
                    <a:pt x="23" y="113"/>
                    <a:pt x="24" y="112"/>
                    <a:pt x="24" y="113"/>
                  </a:cubicBezTo>
                  <a:cubicBezTo>
                    <a:pt x="24" y="113"/>
                    <a:pt x="24" y="113"/>
                    <a:pt x="23" y="113"/>
                  </a:cubicBezTo>
                  <a:cubicBezTo>
                    <a:pt x="22" y="116"/>
                    <a:pt x="20" y="113"/>
                    <a:pt x="18" y="116"/>
                  </a:cubicBezTo>
                  <a:cubicBezTo>
                    <a:pt x="18" y="116"/>
                    <a:pt x="17" y="117"/>
                    <a:pt x="18" y="117"/>
                  </a:cubicBezTo>
                  <a:cubicBezTo>
                    <a:pt x="20" y="116"/>
                    <a:pt x="21" y="119"/>
                    <a:pt x="22" y="118"/>
                  </a:cubicBezTo>
                  <a:cubicBezTo>
                    <a:pt x="23" y="119"/>
                    <a:pt x="21" y="120"/>
                    <a:pt x="21" y="120"/>
                  </a:cubicBezTo>
                  <a:cubicBezTo>
                    <a:pt x="20" y="121"/>
                    <a:pt x="19" y="120"/>
                    <a:pt x="19" y="120"/>
                  </a:cubicBezTo>
                  <a:cubicBezTo>
                    <a:pt x="17" y="121"/>
                    <a:pt x="15" y="122"/>
                    <a:pt x="13" y="123"/>
                  </a:cubicBezTo>
                  <a:cubicBezTo>
                    <a:pt x="11" y="123"/>
                    <a:pt x="10" y="121"/>
                    <a:pt x="10" y="120"/>
                  </a:cubicBezTo>
                  <a:cubicBezTo>
                    <a:pt x="8" y="120"/>
                    <a:pt x="6" y="119"/>
                    <a:pt x="5" y="117"/>
                  </a:cubicBezTo>
                  <a:cubicBezTo>
                    <a:pt x="5" y="117"/>
                    <a:pt x="5" y="117"/>
                    <a:pt x="5" y="117"/>
                  </a:cubicBezTo>
                  <a:cubicBezTo>
                    <a:pt x="5" y="116"/>
                    <a:pt x="5" y="116"/>
                    <a:pt x="5" y="116"/>
                  </a:cubicBezTo>
                  <a:cubicBezTo>
                    <a:pt x="5" y="117"/>
                    <a:pt x="5" y="117"/>
                    <a:pt x="5" y="117"/>
                  </a:cubicBezTo>
                  <a:cubicBezTo>
                    <a:pt x="3" y="118"/>
                    <a:pt x="5" y="116"/>
                    <a:pt x="3" y="115"/>
                  </a:cubicBezTo>
                  <a:cubicBezTo>
                    <a:pt x="4" y="115"/>
                    <a:pt x="4" y="115"/>
                    <a:pt x="4" y="115"/>
                  </a:cubicBezTo>
                  <a:cubicBezTo>
                    <a:pt x="5" y="113"/>
                    <a:pt x="3" y="113"/>
                    <a:pt x="3" y="112"/>
                  </a:cubicBezTo>
                  <a:cubicBezTo>
                    <a:pt x="1" y="112"/>
                    <a:pt x="3" y="113"/>
                    <a:pt x="2" y="114"/>
                  </a:cubicBezTo>
                  <a:cubicBezTo>
                    <a:pt x="2" y="114"/>
                    <a:pt x="2" y="114"/>
                    <a:pt x="2" y="114"/>
                  </a:cubicBezTo>
                  <a:cubicBezTo>
                    <a:pt x="2" y="116"/>
                    <a:pt x="2" y="116"/>
                    <a:pt x="2" y="116"/>
                  </a:cubicBezTo>
                  <a:cubicBezTo>
                    <a:pt x="0" y="117"/>
                    <a:pt x="4" y="118"/>
                    <a:pt x="2" y="119"/>
                  </a:cubicBezTo>
                  <a:cubicBezTo>
                    <a:pt x="2" y="119"/>
                    <a:pt x="2" y="119"/>
                    <a:pt x="2" y="119"/>
                  </a:cubicBezTo>
                  <a:cubicBezTo>
                    <a:pt x="3" y="119"/>
                    <a:pt x="3" y="119"/>
                    <a:pt x="4" y="119"/>
                  </a:cubicBezTo>
                  <a:cubicBezTo>
                    <a:pt x="5" y="118"/>
                    <a:pt x="7" y="119"/>
                    <a:pt x="8" y="120"/>
                  </a:cubicBezTo>
                  <a:cubicBezTo>
                    <a:pt x="7" y="121"/>
                    <a:pt x="5" y="121"/>
                    <a:pt x="5" y="121"/>
                  </a:cubicBezTo>
                  <a:cubicBezTo>
                    <a:pt x="5" y="122"/>
                    <a:pt x="6" y="123"/>
                    <a:pt x="6" y="123"/>
                  </a:cubicBezTo>
                  <a:cubicBezTo>
                    <a:pt x="8" y="124"/>
                    <a:pt x="8" y="122"/>
                    <a:pt x="9" y="122"/>
                  </a:cubicBezTo>
                  <a:cubicBezTo>
                    <a:pt x="10" y="124"/>
                    <a:pt x="10" y="124"/>
                    <a:pt x="10" y="124"/>
                  </a:cubicBezTo>
                  <a:cubicBezTo>
                    <a:pt x="12" y="125"/>
                    <a:pt x="12" y="127"/>
                    <a:pt x="14" y="126"/>
                  </a:cubicBezTo>
                  <a:cubicBezTo>
                    <a:pt x="16" y="128"/>
                    <a:pt x="20" y="127"/>
                    <a:pt x="22" y="129"/>
                  </a:cubicBezTo>
                  <a:cubicBezTo>
                    <a:pt x="20" y="130"/>
                    <a:pt x="20" y="130"/>
                    <a:pt x="20" y="130"/>
                  </a:cubicBezTo>
                  <a:cubicBezTo>
                    <a:pt x="22" y="130"/>
                    <a:pt x="24" y="132"/>
                    <a:pt x="25" y="130"/>
                  </a:cubicBezTo>
                  <a:cubicBezTo>
                    <a:pt x="27" y="131"/>
                    <a:pt x="29" y="133"/>
                    <a:pt x="30" y="135"/>
                  </a:cubicBezTo>
                  <a:cubicBezTo>
                    <a:pt x="30" y="135"/>
                    <a:pt x="30" y="135"/>
                    <a:pt x="30" y="135"/>
                  </a:cubicBezTo>
                  <a:cubicBezTo>
                    <a:pt x="29" y="136"/>
                    <a:pt x="29" y="135"/>
                    <a:pt x="28" y="135"/>
                  </a:cubicBezTo>
                  <a:cubicBezTo>
                    <a:pt x="28" y="135"/>
                    <a:pt x="28" y="135"/>
                    <a:pt x="28" y="135"/>
                  </a:cubicBezTo>
                  <a:cubicBezTo>
                    <a:pt x="28" y="135"/>
                    <a:pt x="28" y="136"/>
                    <a:pt x="28" y="136"/>
                  </a:cubicBezTo>
                  <a:cubicBezTo>
                    <a:pt x="29" y="136"/>
                    <a:pt x="29" y="136"/>
                    <a:pt x="29" y="136"/>
                  </a:cubicBezTo>
                  <a:cubicBezTo>
                    <a:pt x="32" y="134"/>
                    <a:pt x="31" y="138"/>
                    <a:pt x="33" y="139"/>
                  </a:cubicBezTo>
                  <a:cubicBezTo>
                    <a:pt x="32" y="140"/>
                    <a:pt x="31" y="138"/>
                    <a:pt x="31" y="139"/>
                  </a:cubicBezTo>
                  <a:cubicBezTo>
                    <a:pt x="32" y="139"/>
                    <a:pt x="32" y="139"/>
                    <a:pt x="32" y="139"/>
                  </a:cubicBezTo>
                  <a:cubicBezTo>
                    <a:pt x="27" y="142"/>
                    <a:pt x="22" y="142"/>
                    <a:pt x="16" y="143"/>
                  </a:cubicBezTo>
                  <a:cubicBezTo>
                    <a:pt x="16" y="143"/>
                    <a:pt x="16" y="145"/>
                    <a:pt x="14" y="145"/>
                  </a:cubicBezTo>
                  <a:cubicBezTo>
                    <a:pt x="15" y="146"/>
                    <a:pt x="17" y="145"/>
                    <a:pt x="17" y="146"/>
                  </a:cubicBezTo>
                  <a:cubicBezTo>
                    <a:pt x="19" y="145"/>
                    <a:pt x="21" y="146"/>
                    <a:pt x="22" y="145"/>
                  </a:cubicBezTo>
                  <a:cubicBezTo>
                    <a:pt x="22" y="145"/>
                    <a:pt x="22" y="145"/>
                    <a:pt x="22" y="145"/>
                  </a:cubicBezTo>
                  <a:cubicBezTo>
                    <a:pt x="26" y="146"/>
                    <a:pt x="29" y="147"/>
                    <a:pt x="33" y="148"/>
                  </a:cubicBezTo>
                  <a:cubicBezTo>
                    <a:pt x="30" y="146"/>
                    <a:pt x="27" y="147"/>
                    <a:pt x="24" y="145"/>
                  </a:cubicBezTo>
                  <a:cubicBezTo>
                    <a:pt x="24" y="145"/>
                    <a:pt x="24" y="145"/>
                    <a:pt x="24" y="145"/>
                  </a:cubicBezTo>
                  <a:cubicBezTo>
                    <a:pt x="26" y="144"/>
                    <a:pt x="28" y="144"/>
                    <a:pt x="30" y="144"/>
                  </a:cubicBezTo>
                  <a:cubicBezTo>
                    <a:pt x="30" y="144"/>
                    <a:pt x="31" y="143"/>
                    <a:pt x="31" y="143"/>
                  </a:cubicBezTo>
                  <a:cubicBezTo>
                    <a:pt x="34" y="142"/>
                    <a:pt x="36" y="143"/>
                    <a:pt x="38" y="141"/>
                  </a:cubicBezTo>
                  <a:cubicBezTo>
                    <a:pt x="39" y="142"/>
                    <a:pt x="39" y="143"/>
                    <a:pt x="39" y="144"/>
                  </a:cubicBezTo>
                  <a:cubicBezTo>
                    <a:pt x="42" y="145"/>
                    <a:pt x="43" y="146"/>
                    <a:pt x="45" y="148"/>
                  </a:cubicBezTo>
                  <a:cubicBezTo>
                    <a:pt x="45" y="148"/>
                    <a:pt x="45" y="148"/>
                    <a:pt x="45" y="148"/>
                  </a:cubicBezTo>
                  <a:cubicBezTo>
                    <a:pt x="45" y="148"/>
                    <a:pt x="45" y="148"/>
                    <a:pt x="45" y="148"/>
                  </a:cubicBezTo>
                  <a:cubicBezTo>
                    <a:pt x="45" y="151"/>
                    <a:pt x="49" y="150"/>
                    <a:pt x="48" y="152"/>
                  </a:cubicBezTo>
                  <a:cubicBezTo>
                    <a:pt x="49" y="152"/>
                    <a:pt x="49" y="152"/>
                    <a:pt x="49" y="152"/>
                  </a:cubicBezTo>
                  <a:cubicBezTo>
                    <a:pt x="50" y="154"/>
                    <a:pt x="53" y="155"/>
                    <a:pt x="53" y="156"/>
                  </a:cubicBezTo>
                  <a:cubicBezTo>
                    <a:pt x="56" y="157"/>
                    <a:pt x="58" y="159"/>
                    <a:pt x="60" y="159"/>
                  </a:cubicBezTo>
                  <a:cubicBezTo>
                    <a:pt x="63" y="158"/>
                    <a:pt x="65" y="162"/>
                    <a:pt x="67" y="159"/>
                  </a:cubicBezTo>
                  <a:cubicBezTo>
                    <a:pt x="67" y="160"/>
                    <a:pt x="68" y="159"/>
                    <a:pt x="69" y="160"/>
                  </a:cubicBezTo>
                  <a:cubicBezTo>
                    <a:pt x="69" y="157"/>
                    <a:pt x="70" y="161"/>
                    <a:pt x="71" y="159"/>
                  </a:cubicBezTo>
                  <a:cubicBezTo>
                    <a:pt x="72" y="159"/>
                    <a:pt x="74" y="158"/>
                    <a:pt x="74" y="160"/>
                  </a:cubicBezTo>
                  <a:cubicBezTo>
                    <a:pt x="76" y="162"/>
                    <a:pt x="78" y="164"/>
                    <a:pt x="79" y="167"/>
                  </a:cubicBezTo>
                  <a:cubicBezTo>
                    <a:pt x="82" y="168"/>
                    <a:pt x="84" y="169"/>
                    <a:pt x="86" y="172"/>
                  </a:cubicBezTo>
                  <a:cubicBezTo>
                    <a:pt x="88" y="172"/>
                    <a:pt x="88" y="173"/>
                    <a:pt x="90" y="173"/>
                  </a:cubicBezTo>
                  <a:cubicBezTo>
                    <a:pt x="92" y="174"/>
                    <a:pt x="94" y="174"/>
                    <a:pt x="97" y="174"/>
                  </a:cubicBezTo>
                  <a:cubicBezTo>
                    <a:pt x="98" y="174"/>
                    <a:pt x="98" y="173"/>
                    <a:pt x="99" y="173"/>
                  </a:cubicBezTo>
                  <a:cubicBezTo>
                    <a:pt x="100" y="173"/>
                    <a:pt x="103" y="173"/>
                    <a:pt x="104" y="171"/>
                  </a:cubicBezTo>
                  <a:cubicBezTo>
                    <a:pt x="107" y="173"/>
                    <a:pt x="108" y="169"/>
                    <a:pt x="110" y="168"/>
                  </a:cubicBezTo>
                  <a:cubicBezTo>
                    <a:pt x="110" y="169"/>
                    <a:pt x="110" y="169"/>
                    <a:pt x="110" y="169"/>
                  </a:cubicBezTo>
                  <a:cubicBezTo>
                    <a:pt x="111" y="167"/>
                    <a:pt x="114" y="166"/>
                    <a:pt x="116" y="166"/>
                  </a:cubicBezTo>
                  <a:cubicBezTo>
                    <a:pt x="119" y="162"/>
                    <a:pt x="124" y="161"/>
                    <a:pt x="128" y="158"/>
                  </a:cubicBezTo>
                  <a:cubicBezTo>
                    <a:pt x="128" y="158"/>
                    <a:pt x="128" y="158"/>
                    <a:pt x="128" y="158"/>
                  </a:cubicBezTo>
                  <a:cubicBezTo>
                    <a:pt x="131" y="156"/>
                    <a:pt x="134" y="154"/>
                    <a:pt x="137" y="153"/>
                  </a:cubicBezTo>
                  <a:cubicBezTo>
                    <a:pt x="137" y="153"/>
                    <a:pt x="137" y="153"/>
                    <a:pt x="136" y="153"/>
                  </a:cubicBezTo>
                  <a:cubicBezTo>
                    <a:pt x="138" y="152"/>
                    <a:pt x="139" y="150"/>
                    <a:pt x="140" y="151"/>
                  </a:cubicBezTo>
                  <a:cubicBezTo>
                    <a:pt x="140" y="150"/>
                    <a:pt x="140" y="150"/>
                    <a:pt x="140" y="150"/>
                  </a:cubicBezTo>
                  <a:cubicBezTo>
                    <a:pt x="140" y="150"/>
                    <a:pt x="141" y="150"/>
                    <a:pt x="142" y="150"/>
                  </a:cubicBezTo>
                  <a:cubicBezTo>
                    <a:pt x="142" y="148"/>
                    <a:pt x="143" y="147"/>
                    <a:pt x="145" y="147"/>
                  </a:cubicBezTo>
                  <a:cubicBezTo>
                    <a:pt x="145" y="145"/>
                    <a:pt x="147" y="146"/>
                    <a:pt x="148" y="145"/>
                  </a:cubicBezTo>
                  <a:cubicBezTo>
                    <a:pt x="148" y="145"/>
                    <a:pt x="149" y="144"/>
                    <a:pt x="150" y="144"/>
                  </a:cubicBezTo>
                  <a:cubicBezTo>
                    <a:pt x="151" y="142"/>
                    <a:pt x="152" y="145"/>
                    <a:pt x="153" y="143"/>
                  </a:cubicBezTo>
                  <a:cubicBezTo>
                    <a:pt x="153" y="143"/>
                    <a:pt x="153" y="143"/>
                    <a:pt x="153" y="143"/>
                  </a:cubicBezTo>
                  <a:cubicBezTo>
                    <a:pt x="154" y="142"/>
                    <a:pt x="156" y="143"/>
                    <a:pt x="157" y="142"/>
                  </a:cubicBezTo>
                  <a:cubicBezTo>
                    <a:pt x="159" y="142"/>
                    <a:pt x="160" y="140"/>
                    <a:pt x="161" y="140"/>
                  </a:cubicBezTo>
                  <a:cubicBezTo>
                    <a:pt x="161" y="140"/>
                    <a:pt x="161" y="140"/>
                    <a:pt x="161" y="140"/>
                  </a:cubicBezTo>
                  <a:cubicBezTo>
                    <a:pt x="162" y="139"/>
                    <a:pt x="165" y="139"/>
                    <a:pt x="165" y="138"/>
                  </a:cubicBezTo>
                  <a:cubicBezTo>
                    <a:pt x="163" y="139"/>
                    <a:pt x="161" y="139"/>
                    <a:pt x="159" y="139"/>
                  </a:cubicBezTo>
                  <a:cubicBezTo>
                    <a:pt x="159" y="139"/>
                    <a:pt x="159" y="139"/>
                    <a:pt x="159" y="139"/>
                  </a:cubicBezTo>
                  <a:cubicBezTo>
                    <a:pt x="157" y="139"/>
                    <a:pt x="157" y="139"/>
                    <a:pt x="157" y="139"/>
                  </a:cubicBezTo>
                  <a:cubicBezTo>
                    <a:pt x="161" y="137"/>
                    <a:pt x="161" y="137"/>
                    <a:pt x="161" y="137"/>
                  </a:cubicBezTo>
                  <a:cubicBezTo>
                    <a:pt x="158" y="137"/>
                    <a:pt x="156" y="139"/>
                    <a:pt x="154" y="138"/>
                  </a:cubicBezTo>
                  <a:cubicBezTo>
                    <a:pt x="154" y="137"/>
                    <a:pt x="155" y="138"/>
                    <a:pt x="155" y="137"/>
                  </a:cubicBezTo>
                  <a:cubicBezTo>
                    <a:pt x="153" y="137"/>
                    <a:pt x="153" y="137"/>
                    <a:pt x="153" y="137"/>
                  </a:cubicBezTo>
                  <a:cubicBezTo>
                    <a:pt x="154" y="135"/>
                    <a:pt x="155" y="134"/>
                    <a:pt x="157" y="134"/>
                  </a:cubicBezTo>
                  <a:cubicBezTo>
                    <a:pt x="157" y="133"/>
                    <a:pt x="159" y="133"/>
                    <a:pt x="159" y="133"/>
                  </a:cubicBezTo>
                  <a:cubicBezTo>
                    <a:pt x="158" y="133"/>
                    <a:pt x="158" y="133"/>
                    <a:pt x="158" y="133"/>
                  </a:cubicBezTo>
                  <a:cubicBezTo>
                    <a:pt x="161" y="130"/>
                    <a:pt x="161" y="130"/>
                    <a:pt x="161" y="130"/>
                  </a:cubicBezTo>
                  <a:cubicBezTo>
                    <a:pt x="161" y="130"/>
                    <a:pt x="161" y="130"/>
                    <a:pt x="161" y="130"/>
                  </a:cubicBezTo>
                  <a:cubicBezTo>
                    <a:pt x="162" y="129"/>
                    <a:pt x="165" y="129"/>
                    <a:pt x="167" y="128"/>
                  </a:cubicBezTo>
                  <a:cubicBezTo>
                    <a:pt x="167" y="129"/>
                    <a:pt x="166" y="129"/>
                    <a:pt x="167" y="129"/>
                  </a:cubicBezTo>
                  <a:cubicBezTo>
                    <a:pt x="169" y="127"/>
                    <a:pt x="171" y="127"/>
                    <a:pt x="174" y="127"/>
                  </a:cubicBezTo>
                  <a:cubicBezTo>
                    <a:pt x="174" y="126"/>
                    <a:pt x="175" y="126"/>
                    <a:pt x="176" y="126"/>
                  </a:cubicBezTo>
                  <a:cubicBezTo>
                    <a:pt x="173" y="126"/>
                    <a:pt x="170" y="126"/>
                    <a:pt x="168" y="127"/>
                  </a:cubicBezTo>
                  <a:cubicBezTo>
                    <a:pt x="166" y="128"/>
                    <a:pt x="164" y="128"/>
                    <a:pt x="162" y="129"/>
                  </a:cubicBezTo>
                  <a:cubicBezTo>
                    <a:pt x="162" y="129"/>
                    <a:pt x="161" y="129"/>
                    <a:pt x="161" y="129"/>
                  </a:cubicBezTo>
                  <a:cubicBezTo>
                    <a:pt x="162" y="128"/>
                    <a:pt x="165" y="127"/>
                    <a:pt x="167" y="126"/>
                  </a:cubicBezTo>
                  <a:cubicBezTo>
                    <a:pt x="165" y="126"/>
                    <a:pt x="165" y="126"/>
                    <a:pt x="165" y="126"/>
                  </a:cubicBezTo>
                  <a:cubicBezTo>
                    <a:pt x="166" y="126"/>
                    <a:pt x="166" y="126"/>
                    <a:pt x="166" y="126"/>
                  </a:cubicBezTo>
                  <a:cubicBezTo>
                    <a:pt x="171" y="124"/>
                    <a:pt x="174" y="124"/>
                    <a:pt x="179" y="122"/>
                  </a:cubicBezTo>
                  <a:cubicBezTo>
                    <a:pt x="175" y="122"/>
                    <a:pt x="172" y="123"/>
                    <a:pt x="169" y="123"/>
                  </a:cubicBezTo>
                  <a:cubicBezTo>
                    <a:pt x="171" y="121"/>
                    <a:pt x="174" y="121"/>
                    <a:pt x="177" y="120"/>
                  </a:cubicBezTo>
                  <a:cubicBezTo>
                    <a:pt x="174" y="120"/>
                    <a:pt x="171" y="122"/>
                    <a:pt x="169" y="120"/>
                  </a:cubicBezTo>
                  <a:cubicBezTo>
                    <a:pt x="169" y="120"/>
                    <a:pt x="169" y="120"/>
                    <a:pt x="169" y="120"/>
                  </a:cubicBezTo>
                  <a:cubicBezTo>
                    <a:pt x="170" y="120"/>
                    <a:pt x="170" y="120"/>
                    <a:pt x="170" y="120"/>
                  </a:cubicBezTo>
                  <a:cubicBezTo>
                    <a:pt x="173" y="119"/>
                    <a:pt x="176" y="116"/>
                    <a:pt x="180" y="116"/>
                  </a:cubicBezTo>
                  <a:cubicBezTo>
                    <a:pt x="179" y="116"/>
                    <a:pt x="179" y="116"/>
                    <a:pt x="179" y="116"/>
                  </a:cubicBezTo>
                  <a:cubicBezTo>
                    <a:pt x="179" y="116"/>
                    <a:pt x="178" y="115"/>
                    <a:pt x="179" y="115"/>
                  </a:cubicBezTo>
                  <a:cubicBezTo>
                    <a:pt x="178" y="114"/>
                    <a:pt x="178" y="114"/>
                    <a:pt x="178" y="114"/>
                  </a:cubicBezTo>
                  <a:cubicBezTo>
                    <a:pt x="179" y="115"/>
                    <a:pt x="178" y="114"/>
                    <a:pt x="177" y="115"/>
                  </a:cubicBezTo>
                  <a:cubicBezTo>
                    <a:pt x="175" y="112"/>
                    <a:pt x="180" y="113"/>
                    <a:pt x="180" y="112"/>
                  </a:cubicBezTo>
                  <a:cubicBezTo>
                    <a:pt x="183" y="111"/>
                    <a:pt x="186" y="113"/>
                    <a:pt x="188" y="110"/>
                  </a:cubicBezTo>
                  <a:cubicBezTo>
                    <a:pt x="189" y="110"/>
                    <a:pt x="189" y="110"/>
                    <a:pt x="189" y="111"/>
                  </a:cubicBezTo>
                  <a:cubicBezTo>
                    <a:pt x="190" y="111"/>
                    <a:pt x="190" y="111"/>
                    <a:pt x="190" y="111"/>
                  </a:cubicBezTo>
                  <a:cubicBezTo>
                    <a:pt x="190" y="111"/>
                    <a:pt x="190" y="110"/>
                    <a:pt x="190" y="110"/>
                  </a:cubicBezTo>
                  <a:cubicBezTo>
                    <a:pt x="190" y="110"/>
                    <a:pt x="189" y="110"/>
                    <a:pt x="189" y="110"/>
                  </a:cubicBezTo>
                  <a:cubicBezTo>
                    <a:pt x="189" y="110"/>
                    <a:pt x="189" y="110"/>
                    <a:pt x="189" y="110"/>
                  </a:cubicBezTo>
                  <a:cubicBezTo>
                    <a:pt x="187" y="110"/>
                    <a:pt x="184" y="111"/>
                    <a:pt x="182" y="111"/>
                  </a:cubicBezTo>
                  <a:cubicBezTo>
                    <a:pt x="181" y="110"/>
                    <a:pt x="179" y="112"/>
                    <a:pt x="178" y="110"/>
                  </a:cubicBezTo>
                  <a:cubicBezTo>
                    <a:pt x="178" y="109"/>
                    <a:pt x="179" y="109"/>
                    <a:pt x="179" y="108"/>
                  </a:cubicBezTo>
                  <a:cubicBezTo>
                    <a:pt x="179" y="108"/>
                    <a:pt x="179" y="108"/>
                    <a:pt x="179" y="108"/>
                  </a:cubicBezTo>
                  <a:cubicBezTo>
                    <a:pt x="180" y="106"/>
                    <a:pt x="181" y="104"/>
                    <a:pt x="183" y="103"/>
                  </a:cubicBezTo>
                  <a:cubicBezTo>
                    <a:pt x="184" y="101"/>
                    <a:pt x="187" y="101"/>
                    <a:pt x="189" y="100"/>
                  </a:cubicBezTo>
                  <a:cubicBezTo>
                    <a:pt x="188" y="99"/>
                    <a:pt x="188" y="100"/>
                    <a:pt x="187" y="99"/>
                  </a:cubicBezTo>
                  <a:cubicBezTo>
                    <a:pt x="188" y="99"/>
                    <a:pt x="188" y="99"/>
                    <a:pt x="188" y="98"/>
                  </a:cubicBezTo>
                  <a:cubicBezTo>
                    <a:pt x="187" y="98"/>
                    <a:pt x="187" y="98"/>
                    <a:pt x="187" y="98"/>
                  </a:cubicBezTo>
                  <a:cubicBezTo>
                    <a:pt x="187" y="98"/>
                    <a:pt x="187" y="97"/>
                    <a:pt x="188" y="97"/>
                  </a:cubicBezTo>
                  <a:cubicBezTo>
                    <a:pt x="187" y="97"/>
                    <a:pt x="186" y="97"/>
                    <a:pt x="186" y="96"/>
                  </a:cubicBezTo>
                  <a:cubicBezTo>
                    <a:pt x="187" y="95"/>
                    <a:pt x="189" y="95"/>
                    <a:pt x="191" y="94"/>
                  </a:cubicBezTo>
                  <a:cubicBezTo>
                    <a:pt x="192" y="94"/>
                    <a:pt x="193" y="92"/>
                    <a:pt x="195" y="93"/>
                  </a:cubicBezTo>
                  <a:cubicBezTo>
                    <a:pt x="198" y="92"/>
                    <a:pt x="203" y="92"/>
                    <a:pt x="207" y="92"/>
                  </a:cubicBezTo>
                  <a:cubicBezTo>
                    <a:pt x="208" y="91"/>
                    <a:pt x="208" y="91"/>
                    <a:pt x="208" y="91"/>
                  </a:cubicBezTo>
                  <a:cubicBezTo>
                    <a:pt x="205" y="91"/>
                    <a:pt x="202" y="91"/>
                    <a:pt x="199" y="91"/>
                  </a:cubicBezTo>
                  <a:cubicBezTo>
                    <a:pt x="200" y="90"/>
                    <a:pt x="200" y="90"/>
                    <a:pt x="200" y="90"/>
                  </a:cubicBezTo>
                  <a:cubicBezTo>
                    <a:pt x="198" y="90"/>
                    <a:pt x="198" y="90"/>
                    <a:pt x="198" y="90"/>
                  </a:cubicBezTo>
                  <a:cubicBezTo>
                    <a:pt x="199" y="91"/>
                    <a:pt x="200" y="88"/>
                    <a:pt x="200" y="89"/>
                  </a:cubicBezTo>
                  <a:cubicBezTo>
                    <a:pt x="200" y="88"/>
                    <a:pt x="200" y="88"/>
                    <a:pt x="200" y="88"/>
                  </a:cubicBezTo>
                  <a:cubicBezTo>
                    <a:pt x="198" y="89"/>
                    <a:pt x="195" y="89"/>
                    <a:pt x="193" y="90"/>
                  </a:cubicBezTo>
                  <a:cubicBezTo>
                    <a:pt x="193" y="89"/>
                    <a:pt x="193" y="89"/>
                    <a:pt x="193" y="89"/>
                  </a:cubicBezTo>
                  <a:cubicBezTo>
                    <a:pt x="192" y="86"/>
                    <a:pt x="195" y="87"/>
                    <a:pt x="196" y="86"/>
                  </a:cubicBezTo>
                  <a:cubicBezTo>
                    <a:pt x="195" y="86"/>
                    <a:pt x="193" y="88"/>
                    <a:pt x="191" y="86"/>
                  </a:cubicBezTo>
                  <a:cubicBezTo>
                    <a:pt x="192" y="86"/>
                    <a:pt x="192" y="86"/>
                    <a:pt x="192" y="86"/>
                  </a:cubicBezTo>
                  <a:cubicBezTo>
                    <a:pt x="192" y="85"/>
                    <a:pt x="193" y="84"/>
                    <a:pt x="193" y="86"/>
                  </a:cubicBezTo>
                  <a:cubicBezTo>
                    <a:pt x="193" y="85"/>
                    <a:pt x="193" y="84"/>
                    <a:pt x="194" y="84"/>
                  </a:cubicBezTo>
                  <a:cubicBezTo>
                    <a:pt x="196" y="85"/>
                    <a:pt x="197" y="82"/>
                    <a:pt x="198" y="84"/>
                  </a:cubicBezTo>
                  <a:cubicBezTo>
                    <a:pt x="198" y="83"/>
                    <a:pt x="199" y="82"/>
                    <a:pt x="200" y="82"/>
                  </a:cubicBezTo>
                  <a:cubicBezTo>
                    <a:pt x="196" y="82"/>
                    <a:pt x="196" y="82"/>
                    <a:pt x="196" y="82"/>
                  </a:cubicBezTo>
                  <a:cubicBezTo>
                    <a:pt x="197" y="81"/>
                    <a:pt x="197" y="81"/>
                    <a:pt x="197" y="81"/>
                  </a:cubicBezTo>
                  <a:cubicBezTo>
                    <a:pt x="196" y="81"/>
                    <a:pt x="195" y="79"/>
                    <a:pt x="194" y="80"/>
                  </a:cubicBezTo>
                  <a:cubicBezTo>
                    <a:pt x="193" y="79"/>
                    <a:pt x="193" y="79"/>
                    <a:pt x="193" y="79"/>
                  </a:cubicBezTo>
                  <a:cubicBezTo>
                    <a:pt x="192" y="78"/>
                    <a:pt x="195" y="78"/>
                    <a:pt x="195" y="77"/>
                  </a:cubicBezTo>
                  <a:cubicBezTo>
                    <a:pt x="195" y="77"/>
                    <a:pt x="194" y="77"/>
                    <a:pt x="194" y="77"/>
                  </a:cubicBezTo>
                  <a:cubicBezTo>
                    <a:pt x="195" y="76"/>
                    <a:pt x="196" y="76"/>
                    <a:pt x="197" y="75"/>
                  </a:cubicBezTo>
                  <a:cubicBezTo>
                    <a:pt x="201" y="75"/>
                    <a:pt x="203" y="73"/>
                    <a:pt x="205" y="71"/>
                  </a:cubicBezTo>
                  <a:cubicBezTo>
                    <a:pt x="205" y="71"/>
                    <a:pt x="205" y="71"/>
                    <a:pt x="205" y="71"/>
                  </a:cubicBezTo>
                  <a:cubicBezTo>
                    <a:pt x="206" y="70"/>
                    <a:pt x="207" y="70"/>
                    <a:pt x="208" y="69"/>
                  </a:cubicBezTo>
                  <a:cubicBezTo>
                    <a:pt x="205" y="69"/>
                    <a:pt x="203" y="71"/>
                    <a:pt x="201" y="72"/>
                  </a:cubicBezTo>
                  <a:cubicBezTo>
                    <a:pt x="199" y="72"/>
                    <a:pt x="196" y="74"/>
                    <a:pt x="193" y="72"/>
                  </a:cubicBezTo>
                  <a:cubicBezTo>
                    <a:pt x="193" y="72"/>
                    <a:pt x="194" y="72"/>
                    <a:pt x="194" y="72"/>
                  </a:cubicBezTo>
                  <a:cubicBezTo>
                    <a:pt x="193" y="72"/>
                    <a:pt x="193" y="72"/>
                    <a:pt x="193" y="72"/>
                  </a:cubicBezTo>
                  <a:cubicBezTo>
                    <a:pt x="193" y="70"/>
                    <a:pt x="195" y="71"/>
                    <a:pt x="196" y="70"/>
                  </a:cubicBezTo>
                  <a:cubicBezTo>
                    <a:pt x="198" y="68"/>
                    <a:pt x="200" y="69"/>
                    <a:pt x="202" y="67"/>
                  </a:cubicBezTo>
                  <a:cubicBezTo>
                    <a:pt x="202" y="67"/>
                    <a:pt x="202" y="67"/>
                    <a:pt x="202" y="67"/>
                  </a:cubicBezTo>
                  <a:cubicBezTo>
                    <a:pt x="201" y="67"/>
                    <a:pt x="200" y="67"/>
                    <a:pt x="199" y="67"/>
                  </a:cubicBezTo>
                  <a:cubicBezTo>
                    <a:pt x="200" y="66"/>
                    <a:pt x="201" y="66"/>
                    <a:pt x="202" y="65"/>
                  </a:cubicBezTo>
                  <a:cubicBezTo>
                    <a:pt x="200" y="65"/>
                    <a:pt x="198" y="67"/>
                    <a:pt x="196" y="67"/>
                  </a:cubicBezTo>
                  <a:cubicBezTo>
                    <a:pt x="198" y="66"/>
                    <a:pt x="198" y="66"/>
                    <a:pt x="198" y="66"/>
                  </a:cubicBezTo>
                  <a:cubicBezTo>
                    <a:pt x="197" y="65"/>
                    <a:pt x="196" y="67"/>
                    <a:pt x="196" y="67"/>
                  </a:cubicBezTo>
                  <a:cubicBezTo>
                    <a:pt x="197" y="67"/>
                    <a:pt x="197" y="67"/>
                    <a:pt x="197" y="67"/>
                  </a:cubicBezTo>
                  <a:cubicBezTo>
                    <a:pt x="196" y="68"/>
                    <a:pt x="196" y="68"/>
                    <a:pt x="196" y="68"/>
                  </a:cubicBezTo>
                  <a:cubicBezTo>
                    <a:pt x="197" y="68"/>
                    <a:pt x="198" y="66"/>
                    <a:pt x="199" y="67"/>
                  </a:cubicBezTo>
                  <a:cubicBezTo>
                    <a:pt x="197" y="69"/>
                    <a:pt x="195" y="69"/>
                    <a:pt x="193" y="69"/>
                  </a:cubicBezTo>
                  <a:cubicBezTo>
                    <a:pt x="192" y="69"/>
                    <a:pt x="191" y="69"/>
                    <a:pt x="192" y="68"/>
                  </a:cubicBezTo>
                  <a:cubicBezTo>
                    <a:pt x="193" y="67"/>
                    <a:pt x="193" y="65"/>
                    <a:pt x="194" y="66"/>
                  </a:cubicBezTo>
                  <a:cubicBezTo>
                    <a:pt x="194" y="66"/>
                    <a:pt x="194" y="66"/>
                    <a:pt x="194" y="66"/>
                  </a:cubicBezTo>
                  <a:cubicBezTo>
                    <a:pt x="194" y="65"/>
                    <a:pt x="195" y="65"/>
                    <a:pt x="195" y="65"/>
                  </a:cubicBezTo>
                  <a:cubicBezTo>
                    <a:pt x="193" y="64"/>
                    <a:pt x="191" y="67"/>
                    <a:pt x="190" y="65"/>
                  </a:cubicBezTo>
                  <a:cubicBezTo>
                    <a:pt x="190" y="64"/>
                    <a:pt x="191" y="64"/>
                    <a:pt x="191" y="63"/>
                  </a:cubicBezTo>
                  <a:cubicBezTo>
                    <a:pt x="190" y="63"/>
                    <a:pt x="189" y="63"/>
                    <a:pt x="188" y="63"/>
                  </a:cubicBezTo>
                  <a:cubicBezTo>
                    <a:pt x="190" y="61"/>
                    <a:pt x="192" y="59"/>
                    <a:pt x="195" y="59"/>
                  </a:cubicBezTo>
                  <a:cubicBezTo>
                    <a:pt x="195" y="57"/>
                    <a:pt x="199" y="59"/>
                    <a:pt x="199" y="57"/>
                  </a:cubicBezTo>
                  <a:cubicBezTo>
                    <a:pt x="198" y="57"/>
                    <a:pt x="197" y="58"/>
                    <a:pt x="196" y="57"/>
                  </a:cubicBezTo>
                  <a:cubicBezTo>
                    <a:pt x="197" y="57"/>
                    <a:pt x="198" y="56"/>
                    <a:pt x="199" y="55"/>
                  </a:cubicBezTo>
                  <a:cubicBezTo>
                    <a:pt x="198" y="55"/>
                    <a:pt x="198" y="56"/>
                    <a:pt x="197" y="55"/>
                  </a:cubicBezTo>
                  <a:cubicBezTo>
                    <a:pt x="198" y="54"/>
                    <a:pt x="200" y="53"/>
                    <a:pt x="201" y="53"/>
                  </a:cubicBezTo>
                  <a:cubicBezTo>
                    <a:pt x="200" y="53"/>
                    <a:pt x="199" y="53"/>
                    <a:pt x="199" y="53"/>
                  </a:cubicBezTo>
                  <a:cubicBezTo>
                    <a:pt x="200" y="52"/>
                    <a:pt x="200" y="52"/>
                    <a:pt x="200" y="52"/>
                  </a:cubicBezTo>
                  <a:cubicBezTo>
                    <a:pt x="199" y="52"/>
                    <a:pt x="199" y="52"/>
                    <a:pt x="199" y="52"/>
                  </a:cubicBezTo>
                  <a:cubicBezTo>
                    <a:pt x="200" y="51"/>
                    <a:pt x="202" y="51"/>
                    <a:pt x="203" y="51"/>
                  </a:cubicBezTo>
                  <a:cubicBezTo>
                    <a:pt x="206" y="48"/>
                    <a:pt x="210" y="48"/>
                    <a:pt x="214" y="45"/>
                  </a:cubicBezTo>
                  <a:cubicBezTo>
                    <a:pt x="212" y="46"/>
                    <a:pt x="209" y="46"/>
                    <a:pt x="208" y="47"/>
                  </a:cubicBezTo>
                  <a:cubicBezTo>
                    <a:pt x="205" y="47"/>
                    <a:pt x="203" y="50"/>
                    <a:pt x="200" y="49"/>
                  </a:cubicBezTo>
                  <a:cubicBezTo>
                    <a:pt x="200" y="49"/>
                    <a:pt x="200" y="50"/>
                    <a:pt x="199" y="50"/>
                  </a:cubicBezTo>
                  <a:cubicBezTo>
                    <a:pt x="195" y="51"/>
                    <a:pt x="191" y="53"/>
                    <a:pt x="188" y="53"/>
                  </a:cubicBezTo>
                  <a:cubicBezTo>
                    <a:pt x="189" y="52"/>
                    <a:pt x="189" y="52"/>
                    <a:pt x="189" y="52"/>
                  </a:cubicBezTo>
                  <a:cubicBezTo>
                    <a:pt x="189" y="52"/>
                    <a:pt x="189" y="52"/>
                    <a:pt x="189" y="52"/>
                  </a:cubicBezTo>
                  <a:cubicBezTo>
                    <a:pt x="190" y="51"/>
                    <a:pt x="192" y="50"/>
                    <a:pt x="193" y="50"/>
                  </a:cubicBezTo>
                  <a:cubicBezTo>
                    <a:pt x="194" y="49"/>
                    <a:pt x="195" y="48"/>
                    <a:pt x="197" y="48"/>
                  </a:cubicBezTo>
                  <a:cubicBezTo>
                    <a:pt x="198" y="46"/>
                    <a:pt x="201" y="48"/>
                    <a:pt x="202" y="47"/>
                  </a:cubicBezTo>
                  <a:cubicBezTo>
                    <a:pt x="202" y="47"/>
                    <a:pt x="202" y="47"/>
                    <a:pt x="202" y="47"/>
                  </a:cubicBezTo>
                  <a:cubicBezTo>
                    <a:pt x="203" y="47"/>
                    <a:pt x="203" y="46"/>
                    <a:pt x="204" y="46"/>
                  </a:cubicBezTo>
                  <a:cubicBezTo>
                    <a:pt x="204" y="47"/>
                    <a:pt x="204" y="47"/>
                    <a:pt x="204" y="47"/>
                  </a:cubicBezTo>
                  <a:cubicBezTo>
                    <a:pt x="206" y="46"/>
                    <a:pt x="206" y="46"/>
                    <a:pt x="206" y="46"/>
                  </a:cubicBezTo>
                  <a:cubicBezTo>
                    <a:pt x="206" y="46"/>
                    <a:pt x="206" y="46"/>
                    <a:pt x="206" y="45"/>
                  </a:cubicBezTo>
                  <a:cubicBezTo>
                    <a:pt x="206" y="45"/>
                    <a:pt x="207" y="45"/>
                    <a:pt x="207" y="46"/>
                  </a:cubicBezTo>
                  <a:cubicBezTo>
                    <a:pt x="206" y="45"/>
                    <a:pt x="206" y="45"/>
                    <a:pt x="206" y="45"/>
                  </a:cubicBezTo>
                  <a:cubicBezTo>
                    <a:pt x="207" y="45"/>
                    <a:pt x="207" y="45"/>
                    <a:pt x="207" y="45"/>
                  </a:cubicBezTo>
                  <a:cubicBezTo>
                    <a:pt x="206" y="44"/>
                    <a:pt x="205" y="46"/>
                    <a:pt x="205" y="45"/>
                  </a:cubicBezTo>
                  <a:cubicBezTo>
                    <a:pt x="208" y="43"/>
                    <a:pt x="212" y="42"/>
                    <a:pt x="216" y="40"/>
                  </a:cubicBezTo>
                  <a:cubicBezTo>
                    <a:pt x="213" y="40"/>
                    <a:pt x="211" y="42"/>
                    <a:pt x="209" y="41"/>
                  </a:cubicBezTo>
                  <a:close/>
                  <a:moveTo>
                    <a:pt x="182" y="8"/>
                  </a:moveTo>
                  <a:cubicBezTo>
                    <a:pt x="180" y="8"/>
                    <a:pt x="178" y="9"/>
                    <a:pt x="176" y="9"/>
                  </a:cubicBezTo>
                  <a:cubicBezTo>
                    <a:pt x="178" y="9"/>
                    <a:pt x="180" y="8"/>
                    <a:pt x="182" y="8"/>
                  </a:cubicBezTo>
                  <a:close/>
                  <a:moveTo>
                    <a:pt x="174" y="10"/>
                  </a:moveTo>
                  <a:cubicBezTo>
                    <a:pt x="173" y="10"/>
                    <a:pt x="173" y="10"/>
                    <a:pt x="172" y="10"/>
                  </a:cubicBezTo>
                  <a:cubicBezTo>
                    <a:pt x="173" y="10"/>
                    <a:pt x="173" y="10"/>
                    <a:pt x="174" y="10"/>
                  </a:cubicBezTo>
                  <a:close/>
                  <a:moveTo>
                    <a:pt x="138" y="17"/>
                  </a:moveTo>
                  <a:cubicBezTo>
                    <a:pt x="146" y="16"/>
                    <a:pt x="154" y="14"/>
                    <a:pt x="161" y="13"/>
                  </a:cubicBezTo>
                  <a:cubicBezTo>
                    <a:pt x="165" y="12"/>
                    <a:pt x="167" y="11"/>
                    <a:pt x="171" y="10"/>
                  </a:cubicBezTo>
                  <a:cubicBezTo>
                    <a:pt x="171" y="11"/>
                    <a:pt x="171" y="11"/>
                    <a:pt x="171" y="11"/>
                  </a:cubicBezTo>
                  <a:cubicBezTo>
                    <a:pt x="168" y="11"/>
                    <a:pt x="165" y="12"/>
                    <a:pt x="162" y="13"/>
                  </a:cubicBezTo>
                  <a:cubicBezTo>
                    <a:pt x="159" y="14"/>
                    <a:pt x="155" y="15"/>
                    <a:pt x="152" y="15"/>
                  </a:cubicBezTo>
                  <a:cubicBezTo>
                    <a:pt x="150" y="16"/>
                    <a:pt x="148" y="16"/>
                    <a:pt x="146" y="17"/>
                  </a:cubicBezTo>
                  <a:cubicBezTo>
                    <a:pt x="143" y="16"/>
                    <a:pt x="141" y="19"/>
                    <a:pt x="139" y="18"/>
                  </a:cubicBezTo>
                  <a:cubicBezTo>
                    <a:pt x="137" y="19"/>
                    <a:pt x="135" y="20"/>
                    <a:pt x="133" y="20"/>
                  </a:cubicBezTo>
                  <a:cubicBezTo>
                    <a:pt x="134" y="18"/>
                    <a:pt x="137" y="19"/>
                    <a:pt x="138" y="17"/>
                  </a:cubicBezTo>
                  <a:close/>
                  <a:moveTo>
                    <a:pt x="133" y="21"/>
                  </a:moveTo>
                  <a:cubicBezTo>
                    <a:pt x="133" y="21"/>
                    <a:pt x="133" y="22"/>
                    <a:pt x="134" y="22"/>
                  </a:cubicBezTo>
                  <a:cubicBezTo>
                    <a:pt x="134" y="22"/>
                    <a:pt x="134" y="22"/>
                    <a:pt x="135" y="21"/>
                  </a:cubicBezTo>
                  <a:cubicBezTo>
                    <a:pt x="136" y="22"/>
                    <a:pt x="137" y="20"/>
                    <a:pt x="138" y="20"/>
                  </a:cubicBezTo>
                  <a:cubicBezTo>
                    <a:pt x="143" y="20"/>
                    <a:pt x="147" y="18"/>
                    <a:pt x="151" y="18"/>
                  </a:cubicBezTo>
                  <a:cubicBezTo>
                    <a:pt x="152" y="17"/>
                    <a:pt x="152" y="17"/>
                    <a:pt x="153" y="17"/>
                  </a:cubicBezTo>
                  <a:cubicBezTo>
                    <a:pt x="157" y="16"/>
                    <a:pt x="161" y="16"/>
                    <a:pt x="164" y="15"/>
                  </a:cubicBezTo>
                  <a:cubicBezTo>
                    <a:pt x="165" y="15"/>
                    <a:pt x="166" y="15"/>
                    <a:pt x="167" y="14"/>
                  </a:cubicBezTo>
                  <a:cubicBezTo>
                    <a:pt x="168" y="14"/>
                    <a:pt x="170" y="14"/>
                    <a:pt x="170" y="13"/>
                  </a:cubicBezTo>
                  <a:cubicBezTo>
                    <a:pt x="172" y="14"/>
                    <a:pt x="174" y="12"/>
                    <a:pt x="176" y="12"/>
                  </a:cubicBezTo>
                  <a:cubicBezTo>
                    <a:pt x="174" y="13"/>
                    <a:pt x="170" y="14"/>
                    <a:pt x="167" y="15"/>
                  </a:cubicBezTo>
                  <a:cubicBezTo>
                    <a:pt x="157" y="18"/>
                    <a:pt x="147" y="20"/>
                    <a:pt x="137" y="22"/>
                  </a:cubicBezTo>
                  <a:cubicBezTo>
                    <a:pt x="135" y="23"/>
                    <a:pt x="133" y="23"/>
                    <a:pt x="131" y="24"/>
                  </a:cubicBezTo>
                  <a:cubicBezTo>
                    <a:pt x="131" y="24"/>
                    <a:pt x="131" y="24"/>
                    <a:pt x="131" y="24"/>
                  </a:cubicBezTo>
                  <a:cubicBezTo>
                    <a:pt x="131" y="24"/>
                    <a:pt x="131" y="24"/>
                    <a:pt x="131" y="24"/>
                  </a:cubicBezTo>
                  <a:cubicBezTo>
                    <a:pt x="131" y="23"/>
                    <a:pt x="131" y="23"/>
                    <a:pt x="131" y="23"/>
                  </a:cubicBezTo>
                  <a:cubicBezTo>
                    <a:pt x="130" y="22"/>
                    <a:pt x="133" y="22"/>
                    <a:pt x="133" y="21"/>
                  </a:cubicBezTo>
                  <a:close/>
                  <a:moveTo>
                    <a:pt x="164" y="17"/>
                  </a:moveTo>
                  <a:cubicBezTo>
                    <a:pt x="163" y="18"/>
                    <a:pt x="163" y="18"/>
                    <a:pt x="163" y="18"/>
                  </a:cubicBezTo>
                  <a:cubicBezTo>
                    <a:pt x="163" y="18"/>
                    <a:pt x="163" y="18"/>
                    <a:pt x="163" y="18"/>
                  </a:cubicBezTo>
                  <a:cubicBezTo>
                    <a:pt x="163" y="18"/>
                    <a:pt x="162" y="18"/>
                    <a:pt x="163" y="18"/>
                  </a:cubicBezTo>
                  <a:cubicBezTo>
                    <a:pt x="163" y="18"/>
                    <a:pt x="163" y="18"/>
                    <a:pt x="163" y="17"/>
                  </a:cubicBezTo>
                  <a:lnTo>
                    <a:pt x="164" y="17"/>
                  </a:lnTo>
                  <a:close/>
                  <a:moveTo>
                    <a:pt x="127" y="21"/>
                  </a:moveTo>
                  <a:cubicBezTo>
                    <a:pt x="127" y="21"/>
                    <a:pt x="127" y="21"/>
                    <a:pt x="128" y="21"/>
                  </a:cubicBezTo>
                  <a:cubicBezTo>
                    <a:pt x="128" y="21"/>
                    <a:pt x="128" y="20"/>
                    <a:pt x="128" y="21"/>
                  </a:cubicBezTo>
                  <a:cubicBezTo>
                    <a:pt x="129" y="21"/>
                    <a:pt x="129" y="21"/>
                    <a:pt x="129" y="21"/>
                  </a:cubicBezTo>
                  <a:cubicBezTo>
                    <a:pt x="130" y="20"/>
                    <a:pt x="131" y="21"/>
                    <a:pt x="132" y="21"/>
                  </a:cubicBezTo>
                  <a:cubicBezTo>
                    <a:pt x="130" y="22"/>
                    <a:pt x="127" y="22"/>
                    <a:pt x="125" y="22"/>
                  </a:cubicBezTo>
                  <a:cubicBezTo>
                    <a:pt x="125" y="21"/>
                    <a:pt x="126" y="21"/>
                    <a:pt x="127" y="21"/>
                  </a:cubicBezTo>
                  <a:close/>
                  <a:moveTo>
                    <a:pt x="117" y="25"/>
                  </a:moveTo>
                  <a:cubicBezTo>
                    <a:pt x="117" y="26"/>
                    <a:pt x="116" y="26"/>
                    <a:pt x="116" y="26"/>
                  </a:cubicBezTo>
                  <a:cubicBezTo>
                    <a:pt x="116" y="26"/>
                    <a:pt x="116" y="25"/>
                    <a:pt x="117" y="25"/>
                  </a:cubicBezTo>
                  <a:close/>
                  <a:moveTo>
                    <a:pt x="115" y="26"/>
                  </a:moveTo>
                  <a:cubicBezTo>
                    <a:pt x="115" y="27"/>
                    <a:pt x="114" y="27"/>
                    <a:pt x="114" y="27"/>
                  </a:cubicBezTo>
                  <a:cubicBezTo>
                    <a:pt x="114" y="26"/>
                    <a:pt x="114" y="26"/>
                    <a:pt x="115" y="26"/>
                  </a:cubicBezTo>
                  <a:close/>
                  <a:moveTo>
                    <a:pt x="112" y="27"/>
                  </a:moveTo>
                  <a:cubicBezTo>
                    <a:pt x="112" y="27"/>
                    <a:pt x="112" y="27"/>
                    <a:pt x="113" y="27"/>
                  </a:cubicBezTo>
                  <a:cubicBezTo>
                    <a:pt x="113" y="27"/>
                    <a:pt x="113" y="27"/>
                    <a:pt x="113" y="27"/>
                  </a:cubicBezTo>
                  <a:cubicBezTo>
                    <a:pt x="113" y="27"/>
                    <a:pt x="113" y="27"/>
                    <a:pt x="113" y="27"/>
                  </a:cubicBezTo>
                  <a:cubicBezTo>
                    <a:pt x="113" y="27"/>
                    <a:pt x="113" y="27"/>
                    <a:pt x="113" y="27"/>
                  </a:cubicBezTo>
                  <a:cubicBezTo>
                    <a:pt x="112" y="27"/>
                    <a:pt x="112" y="27"/>
                    <a:pt x="112" y="27"/>
                  </a:cubicBezTo>
                  <a:close/>
                  <a:moveTo>
                    <a:pt x="106" y="29"/>
                  </a:moveTo>
                  <a:cubicBezTo>
                    <a:pt x="106" y="29"/>
                    <a:pt x="106" y="29"/>
                    <a:pt x="106" y="29"/>
                  </a:cubicBezTo>
                  <a:cubicBezTo>
                    <a:pt x="104" y="30"/>
                    <a:pt x="102" y="31"/>
                    <a:pt x="100" y="31"/>
                  </a:cubicBezTo>
                  <a:cubicBezTo>
                    <a:pt x="102" y="30"/>
                    <a:pt x="104" y="30"/>
                    <a:pt x="106" y="29"/>
                  </a:cubicBezTo>
                  <a:close/>
                  <a:moveTo>
                    <a:pt x="108" y="32"/>
                  </a:moveTo>
                  <a:cubicBezTo>
                    <a:pt x="110" y="33"/>
                    <a:pt x="112" y="31"/>
                    <a:pt x="115" y="30"/>
                  </a:cubicBezTo>
                  <a:cubicBezTo>
                    <a:pt x="117" y="30"/>
                    <a:pt x="119" y="28"/>
                    <a:pt x="122" y="28"/>
                  </a:cubicBezTo>
                  <a:cubicBezTo>
                    <a:pt x="123" y="27"/>
                    <a:pt x="125" y="27"/>
                    <a:pt x="127" y="26"/>
                  </a:cubicBezTo>
                  <a:cubicBezTo>
                    <a:pt x="135" y="24"/>
                    <a:pt x="142" y="23"/>
                    <a:pt x="151" y="20"/>
                  </a:cubicBezTo>
                  <a:cubicBezTo>
                    <a:pt x="154" y="20"/>
                    <a:pt x="158" y="18"/>
                    <a:pt x="161" y="18"/>
                  </a:cubicBezTo>
                  <a:cubicBezTo>
                    <a:pt x="154" y="20"/>
                    <a:pt x="148" y="22"/>
                    <a:pt x="141" y="23"/>
                  </a:cubicBezTo>
                  <a:cubicBezTo>
                    <a:pt x="126" y="26"/>
                    <a:pt x="113" y="31"/>
                    <a:pt x="99" y="37"/>
                  </a:cubicBezTo>
                  <a:cubicBezTo>
                    <a:pt x="102" y="35"/>
                    <a:pt x="106" y="35"/>
                    <a:pt x="108" y="32"/>
                  </a:cubicBezTo>
                  <a:close/>
                  <a:moveTo>
                    <a:pt x="66" y="61"/>
                  </a:moveTo>
                  <a:cubicBezTo>
                    <a:pt x="68" y="61"/>
                    <a:pt x="69" y="60"/>
                    <a:pt x="70" y="59"/>
                  </a:cubicBezTo>
                  <a:cubicBezTo>
                    <a:pt x="70" y="58"/>
                    <a:pt x="70" y="58"/>
                    <a:pt x="70" y="58"/>
                  </a:cubicBezTo>
                  <a:cubicBezTo>
                    <a:pt x="70" y="58"/>
                    <a:pt x="70" y="58"/>
                    <a:pt x="70" y="58"/>
                  </a:cubicBezTo>
                  <a:cubicBezTo>
                    <a:pt x="70" y="57"/>
                    <a:pt x="69" y="59"/>
                    <a:pt x="68" y="57"/>
                  </a:cubicBezTo>
                  <a:cubicBezTo>
                    <a:pt x="70" y="56"/>
                    <a:pt x="72" y="53"/>
                    <a:pt x="75" y="53"/>
                  </a:cubicBezTo>
                  <a:cubicBezTo>
                    <a:pt x="77" y="51"/>
                    <a:pt x="78" y="50"/>
                    <a:pt x="80" y="49"/>
                  </a:cubicBezTo>
                  <a:cubicBezTo>
                    <a:pt x="81" y="50"/>
                    <a:pt x="82" y="49"/>
                    <a:pt x="82" y="48"/>
                  </a:cubicBezTo>
                  <a:cubicBezTo>
                    <a:pt x="84" y="46"/>
                    <a:pt x="87" y="44"/>
                    <a:pt x="89" y="44"/>
                  </a:cubicBezTo>
                  <a:cubicBezTo>
                    <a:pt x="92" y="42"/>
                    <a:pt x="95" y="41"/>
                    <a:pt x="98" y="40"/>
                  </a:cubicBezTo>
                  <a:cubicBezTo>
                    <a:pt x="99" y="38"/>
                    <a:pt x="101" y="39"/>
                    <a:pt x="103" y="37"/>
                  </a:cubicBezTo>
                  <a:cubicBezTo>
                    <a:pt x="102" y="37"/>
                    <a:pt x="102" y="37"/>
                    <a:pt x="102" y="37"/>
                  </a:cubicBezTo>
                  <a:cubicBezTo>
                    <a:pt x="115" y="31"/>
                    <a:pt x="129" y="27"/>
                    <a:pt x="143" y="24"/>
                  </a:cubicBezTo>
                  <a:cubicBezTo>
                    <a:pt x="144" y="24"/>
                    <a:pt x="144" y="24"/>
                    <a:pt x="144" y="24"/>
                  </a:cubicBezTo>
                  <a:cubicBezTo>
                    <a:pt x="146" y="24"/>
                    <a:pt x="148" y="23"/>
                    <a:pt x="150" y="22"/>
                  </a:cubicBezTo>
                  <a:cubicBezTo>
                    <a:pt x="151" y="22"/>
                    <a:pt x="151" y="22"/>
                    <a:pt x="152" y="22"/>
                  </a:cubicBezTo>
                  <a:cubicBezTo>
                    <a:pt x="154" y="22"/>
                    <a:pt x="156" y="21"/>
                    <a:pt x="158" y="21"/>
                  </a:cubicBezTo>
                  <a:cubicBezTo>
                    <a:pt x="157" y="23"/>
                    <a:pt x="155" y="22"/>
                    <a:pt x="153" y="23"/>
                  </a:cubicBezTo>
                  <a:cubicBezTo>
                    <a:pt x="152" y="24"/>
                    <a:pt x="151" y="23"/>
                    <a:pt x="151" y="23"/>
                  </a:cubicBezTo>
                  <a:cubicBezTo>
                    <a:pt x="148" y="24"/>
                    <a:pt x="145" y="26"/>
                    <a:pt x="142" y="26"/>
                  </a:cubicBezTo>
                  <a:cubicBezTo>
                    <a:pt x="142" y="26"/>
                    <a:pt x="141" y="27"/>
                    <a:pt x="142" y="27"/>
                  </a:cubicBezTo>
                  <a:cubicBezTo>
                    <a:pt x="138" y="29"/>
                    <a:pt x="133" y="29"/>
                    <a:pt x="129" y="31"/>
                  </a:cubicBezTo>
                  <a:cubicBezTo>
                    <a:pt x="127" y="32"/>
                    <a:pt x="125" y="32"/>
                    <a:pt x="123" y="33"/>
                  </a:cubicBezTo>
                  <a:cubicBezTo>
                    <a:pt x="122" y="33"/>
                    <a:pt x="120" y="34"/>
                    <a:pt x="118" y="33"/>
                  </a:cubicBezTo>
                  <a:cubicBezTo>
                    <a:pt x="116" y="35"/>
                    <a:pt x="113" y="35"/>
                    <a:pt x="111" y="37"/>
                  </a:cubicBezTo>
                  <a:cubicBezTo>
                    <a:pt x="109" y="36"/>
                    <a:pt x="109" y="38"/>
                    <a:pt x="107" y="37"/>
                  </a:cubicBezTo>
                  <a:cubicBezTo>
                    <a:pt x="103" y="38"/>
                    <a:pt x="100" y="41"/>
                    <a:pt x="95" y="43"/>
                  </a:cubicBezTo>
                  <a:cubicBezTo>
                    <a:pt x="94" y="44"/>
                    <a:pt x="92" y="45"/>
                    <a:pt x="90" y="46"/>
                  </a:cubicBezTo>
                  <a:cubicBezTo>
                    <a:pt x="89" y="47"/>
                    <a:pt x="87" y="47"/>
                    <a:pt x="86" y="48"/>
                  </a:cubicBezTo>
                  <a:cubicBezTo>
                    <a:pt x="88" y="49"/>
                    <a:pt x="89" y="48"/>
                    <a:pt x="90" y="47"/>
                  </a:cubicBezTo>
                  <a:cubicBezTo>
                    <a:pt x="91" y="47"/>
                    <a:pt x="91" y="47"/>
                    <a:pt x="92" y="47"/>
                  </a:cubicBezTo>
                  <a:cubicBezTo>
                    <a:pt x="91" y="47"/>
                    <a:pt x="91" y="47"/>
                    <a:pt x="90" y="47"/>
                  </a:cubicBezTo>
                  <a:cubicBezTo>
                    <a:pt x="88" y="48"/>
                    <a:pt x="85" y="51"/>
                    <a:pt x="82" y="52"/>
                  </a:cubicBezTo>
                  <a:cubicBezTo>
                    <a:pt x="82" y="52"/>
                    <a:pt x="82" y="53"/>
                    <a:pt x="81" y="53"/>
                  </a:cubicBezTo>
                  <a:cubicBezTo>
                    <a:pt x="82" y="52"/>
                    <a:pt x="81" y="51"/>
                    <a:pt x="81" y="50"/>
                  </a:cubicBezTo>
                  <a:cubicBezTo>
                    <a:pt x="81" y="50"/>
                    <a:pt x="80" y="50"/>
                    <a:pt x="80" y="51"/>
                  </a:cubicBezTo>
                  <a:cubicBezTo>
                    <a:pt x="80" y="51"/>
                    <a:pt x="80" y="52"/>
                    <a:pt x="80" y="52"/>
                  </a:cubicBezTo>
                  <a:cubicBezTo>
                    <a:pt x="80" y="54"/>
                    <a:pt x="77" y="56"/>
                    <a:pt x="75" y="56"/>
                  </a:cubicBezTo>
                  <a:cubicBezTo>
                    <a:pt x="72" y="59"/>
                    <a:pt x="68" y="62"/>
                    <a:pt x="64" y="64"/>
                  </a:cubicBezTo>
                  <a:cubicBezTo>
                    <a:pt x="67" y="62"/>
                    <a:pt x="67" y="62"/>
                    <a:pt x="67" y="62"/>
                  </a:cubicBezTo>
                  <a:cubicBezTo>
                    <a:pt x="67" y="61"/>
                    <a:pt x="67" y="61"/>
                    <a:pt x="66" y="61"/>
                  </a:cubicBezTo>
                  <a:close/>
                  <a:moveTo>
                    <a:pt x="147" y="26"/>
                  </a:moveTo>
                  <a:cubicBezTo>
                    <a:pt x="144" y="26"/>
                    <a:pt x="144" y="26"/>
                    <a:pt x="144" y="26"/>
                  </a:cubicBezTo>
                  <a:cubicBezTo>
                    <a:pt x="145" y="26"/>
                    <a:pt x="146" y="25"/>
                    <a:pt x="147" y="26"/>
                  </a:cubicBezTo>
                  <a:close/>
                  <a:moveTo>
                    <a:pt x="95" y="45"/>
                  </a:moveTo>
                  <a:cubicBezTo>
                    <a:pt x="95" y="45"/>
                    <a:pt x="95" y="45"/>
                    <a:pt x="95" y="45"/>
                  </a:cubicBezTo>
                  <a:cubicBezTo>
                    <a:pt x="94" y="45"/>
                    <a:pt x="94" y="45"/>
                    <a:pt x="94" y="45"/>
                  </a:cubicBezTo>
                  <a:lnTo>
                    <a:pt x="95" y="45"/>
                  </a:lnTo>
                  <a:close/>
                  <a:moveTo>
                    <a:pt x="59" y="50"/>
                  </a:moveTo>
                  <a:cubicBezTo>
                    <a:pt x="60" y="50"/>
                    <a:pt x="60" y="50"/>
                    <a:pt x="60" y="50"/>
                  </a:cubicBezTo>
                  <a:cubicBezTo>
                    <a:pt x="60" y="50"/>
                    <a:pt x="59" y="50"/>
                    <a:pt x="59" y="51"/>
                  </a:cubicBezTo>
                  <a:cubicBezTo>
                    <a:pt x="59" y="50"/>
                    <a:pt x="59" y="50"/>
                    <a:pt x="59" y="50"/>
                  </a:cubicBezTo>
                  <a:close/>
                  <a:moveTo>
                    <a:pt x="59" y="51"/>
                  </a:moveTo>
                  <a:cubicBezTo>
                    <a:pt x="58" y="51"/>
                    <a:pt x="58" y="51"/>
                    <a:pt x="58" y="51"/>
                  </a:cubicBezTo>
                  <a:cubicBezTo>
                    <a:pt x="58" y="51"/>
                    <a:pt x="58" y="51"/>
                    <a:pt x="59" y="51"/>
                  </a:cubicBezTo>
                  <a:close/>
                  <a:moveTo>
                    <a:pt x="90" y="63"/>
                  </a:moveTo>
                  <a:cubicBezTo>
                    <a:pt x="90" y="63"/>
                    <a:pt x="91" y="62"/>
                    <a:pt x="91" y="63"/>
                  </a:cubicBezTo>
                  <a:cubicBezTo>
                    <a:pt x="91" y="63"/>
                    <a:pt x="91" y="63"/>
                    <a:pt x="90" y="63"/>
                  </a:cubicBezTo>
                  <a:close/>
                  <a:moveTo>
                    <a:pt x="115" y="57"/>
                  </a:moveTo>
                  <a:cubicBezTo>
                    <a:pt x="117" y="57"/>
                    <a:pt x="118" y="55"/>
                    <a:pt x="121" y="55"/>
                  </a:cubicBezTo>
                  <a:cubicBezTo>
                    <a:pt x="119" y="55"/>
                    <a:pt x="117" y="58"/>
                    <a:pt x="115" y="57"/>
                  </a:cubicBezTo>
                  <a:close/>
                  <a:moveTo>
                    <a:pt x="122" y="55"/>
                  </a:moveTo>
                  <a:cubicBezTo>
                    <a:pt x="122" y="55"/>
                    <a:pt x="122" y="55"/>
                    <a:pt x="122" y="55"/>
                  </a:cubicBezTo>
                  <a:cubicBezTo>
                    <a:pt x="122" y="55"/>
                    <a:pt x="122" y="55"/>
                    <a:pt x="122" y="55"/>
                  </a:cubicBezTo>
                  <a:cubicBezTo>
                    <a:pt x="122" y="55"/>
                    <a:pt x="122" y="55"/>
                    <a:pt x="122" y="55"/>
                  </a:cubicBezTo>
                  <a:close/>
                  <a:moveTo>
                    <a:pt x="149" y="132"/>
                  </a:moveTo>
                  <a:cubicBezTo>
                    <a:pt x="149" y="132"/>
                    <a:pt x="149" y="132"/>
                    <a:pt x="149" y="132"/>
                  </a:cubicBezTo>
                  <a:cubicBezTo>
                    <a:pt x="150" y="132"/>
                    <a:pt x="150" y="132"/>
                    <a:pt x="150" y="132"/>
                  </a:cubicBezTo>
                  <a:lnTo>
                    <a:pt x="149" y="132"/>
                  </a:lnTo>
                  <a:close/>
                  <a:moveTo>
                    <a:pt x="143" y="37"/>
                  </a:moveTo>
                  <a:cubicBezTo>
                    <a:pt x="143" y="38"/>
                    <a:pt x="142" y="37"/>
                    <a:pt x="141" y="38"/>
                  </a:cubicBezTo>
                  <a:cubicBezTo>
                    <a:pt x="140" y="38"/>
                    <a:pt x="138" y="38"/>
                    <a:pt x="138" y="39"/>
                  </a:cubicBezTo>
                  <a:cubicBezTo>
                    <a:pt x="137" y="39"/>
                    <a:pt x="136" y="40"/>
                    <a:pt x="135" y="40"/>
                  </a:cubicBezTo>
                  <a:cubicBezTo>
                    <a:pt x="131" y="39"/>
                    <a:pt x="130" y="44"/>
                    <a:pt x="126" y="44"/>
                  </a:cubicBezTo>
                  <a:cubicBezTo>
                    <a:pt x="124" y="45"/>
                    <a:pt x="121" y="46"/>
                    <a:pt x="119" y="46"/>
                  </a:cubicBezTo>
                  <a:cubicBezTo>
                    <a:pt x="117" y="47"/>
                    <a:pt x="115" y="50"/>
                    <a:pt x="112" y="50"/>
                  </a:cubicBezTo>
                  <a:cubicBezTo>
                    <a:pt x="112" y="52"/>
                    <a:pt x="110" y="51"/>
                    <a:pt x="110" y="53"/>
                  </a:cubicBezTo>
                  <a:cubicBezTo>
                    <a:pt x="106" y="53"/>
                    <a:pt x="104" y="57"/>
                    <a:pt x="100" y="57"/>
                  </a:cubicBezTo>
                  <a:cubicBezTo>
                    <a:pt x="98" y="58"/>
                    <a:pt x="98" y="58"/>
                    <a:pt x="97" y="59"/>
                  </a:cubicBezTo>
                  <a:cubicBezTo>
                    <a:pt x="95" y="59"/>
                    <a:pt x="95" y="61"/>
                    <a:pt x="93" y="61"/>
                  </a:cubicBezTo>
                  <a:cubicBezTo>
                    <a:pt x="92" y="61"/>
                    <a:pt x="90" y="62"/>
                    <a:pt x="89" y="63"/>
                  </a:cubicBezTo>
                  <a:cubicBezTo>
                    <a:pt x="90" y="63"/>
                    <a:pt x="90" y="63"/>
                    <a:pt x="90" y="63"/>
                  </a:cubicBezTo>
                  <a:cubicBezTo>
                    <a:pt x="89" y="64"/>
                    <a:pt x="88" y="66"/>
                    <a:pt x="86" y="65"/>
                  </a:cubicBezTo>
                  <a:cubicBezTo>
                    <a:pt x="87" y="63"/>
                    <a:pt x="90" y="62"/>
                    <a:pt x="92" y="61"/>
                  </a:cubicBezTo>
                  <a:cubicBezTo>
                    <a:pt x="91" y="60"/>
                    <a:pt x="90" y="61"/>
                    <a:pt x="89" y="61"/>
                  </a:cubicBezTo>
                  <a:cubicBezTo>
                    <a:pt x="88" y="61"/>
                    <a:pt x="88" y="61"/>
                    <a:pt x="88" y="61"/>
                  </a:cubicBezTo>
                  <a:cubicBezTo>
                    <a:pt x="86" y="63"/>
                    <a:pt x="82" y="64"/>
                    <a:pt x="80" y="66"/>
                  </a:cubicBezTo>
                  <a:cubicBezTo>
                    <a:pt x="79" y="66"/>
                    <a:pt x="77" y="67"/>
                    <a:pt x="78" y="68"/>
                  </a:cubicBezTo>
                  <a:cubicBezTo>
                    <a:pt x="76" y="69"/>
                    <a:pt x="76" y="69"/>
                    <a:pt x="76" y="69"/>
                  </a:cubicBezTo>
                  <a:cubicBezTo>
                    <a:pt x="76" y="69"/>
                    <a:pt x="75" y="69"/>
                    <a:pt x="75" y="68"/>
                  </a:cubicBezTo>
                  <a:cubicBezTo>
                    <a:pt x="75" y="70"/>
                    <a:pt x="73" y="68"/>
                    <a:pt x="74" y="70"/>
                  </a:cubicBezTo>
                  <a:cubicBezTo>
                    <a:pt x="74" y="70"/>
                    <a:pt x="74" y="70"/>
                    <a:pt x="73" y="70"/>
                  </a:cubicBezTo>
                  <a:cubicBezTo>
                    <a:pt x="74" y="71"/>
                    <a:pt x="72" y="71"/>
                    <a:pt x="72" y="71"/>
                  </a:cubicBezTo>
                  <a:cubicBezTo>
                    <a:pt x="72" y="71"/>
                    <a:pt x="72" y="71"/>
                    <a:pt x="72" y="71"/>
                  </a:cubicBezTo>
                  <a:cubicBezTo>
                    <a:pt x="71" y="71"/>
                    <a:pt x="72" y="72"/>
                    <a:pt x="71" y="72"/>
                  </a:cubicBezTo>
                  <a:cubicBezTo>
                    <a:pt x="70" y="75"/>
                    <a:pt x="65" y="74"/>
                    <a:pt x="64" y="77"/>
                  </a:cubicBezTo>
                  <a:cubicBezTo>
                    <a:pt x="62" y="78"/>
                    <a:pt x="61" y="79"/>
                    <a:pt x="59" y="79"/>
                  </a:cubicBezTo>
                  <a:cubicBezTo>
                    <a:pt x="59" y="80"/>
                    <a:pt x="57" y="81"/>
                    <a:pt x="56" y="80"/>
                  </a:cubicBezTo>
                  <a:cubicBezTo>
                    <a:pt x="57" y="79"/>
                    <a:pt x="58" y="78"/>
                    <a:pt x="59" y="79"/>
                  </a:cubicBezTo>
                  <a:cubicBezTo>
                    <a:pt x="59" y="78"/>
                    <a:pt x="59" y="77"/>
                    <a:pt x="59" y="75"/>
                  </a:cubicBezTo>
                  <a:cubicBezTo>
                    <a:pt x="60" y="75"/>
                    <a:pt x="60" y="75"/>
                    <a:pt x="60" y="75"/>
                  </a:cubicBezTo>
                  <a:cubicBezTo>
                    <a:pt x="60" y="75"/>
                    <a:pt x="59" y="75"/>
                    <a:pt x="59" y="75"/>
                  </a:cubicBezTo>
                  <a:cubicBezTo>
                    <a:pt x="60" y="76"/>
                    <a:pt x="60" y="76"/>
                    <a:pt x="60" y="76"/>
                  </a:cubicBezTo>
                  <a:cubicBezTo>
                    <a:pt x="61" y="75"/>
                    <a:pt x="61" y="75"/>
                    <a:pt x="61" y="75"/>
                  </a:cubicBezTo>
                  <a:cubicBezTo>
                    <a:pt x="61" y="75"/>
                    <a:pt x="61" y="75"/>
                    <a:pt x="61" y="75"/>
                  </a:cubicBezTo>
                  <a:cubicBezTo>
                    <a:pt x="61" y="75"/>
                    <a:pt x="59" y="76"/>
                    <a:pt x="61" y="76"/>
                  </a:cubicBezTo>
                  <a:cubicBezTo>
                    <a:pt x="62" y="76"/>
                    <a:pt x="62" y="75"/>
                    <a:pt x="62" y="74"/>
                  </a:cubicBezTo>
                  <a:cubicBezTo>
                    <a:pt x="62" y="74"/>
                    <a:pt x="62" y="74"/>
                    <a:pt x="61" y="74"/>
                  </a:cubicBezTo>
                  <a:cubicBezTo>
                    <a:pt x="61" y="73"/>
                    <a:pt x="61" y="73"/>
                    <a:pt x="61" y="73"/>
                  </a:cubicBezTo>
                  <a:cubicBezTo>
                    <a:pt x="62" y="73"/>
                    <a:pt x="62" y="73"/>
                    <a:pt x="62" y="72"/>
                  </a:cubicBezTo>
                  <a:cubicBezTo>
                    <a:pt x="63" y="72"/>
                    <a:pt x="65" y="71"/>
                    <a:pt x="65" y="70"/>
                  </a:cubicBezTo>
                  <a:cubicBezTo>
                    <a:pt x="78" y="61"/>
                    <a:pt x="92" y="50"/>
                    <a:pt x="107" y="46"/>
                  </a:cubicBezTo>
                  <a:cubicBezTo>
                    <a:pt x="109" y="45"/>
                    <a:pt x="110" y="44"/>
                    <a:pt x="113" y="43"/>
                  </a:cubicBezTo>
                  <a:cubicBezTo>
                    <a:pt x="114" y="44"/>
                    <a:pt x="114" y="42"/>
                    <a:pt x="115" y="43"/>
                  </a:cubicBezTo>
                  <a:cubicBezTo>
                    <a:pt x="116" y="42"/>
                    <a:pt x="118" y="42"/>
                    <a:pt x="119" y="42"/>
                  </a:cubicBezTo>
                  <a:cubicBezTo>
                    <a:pt x="128" y="37"/>
                    <a:pt x="139" y="37"/>
                    <a:pt x="148" y="33"/>
                  </a:cubicBezTo>
                  <a:cubicBezTo>
                    <a:pt x="148" y="34"/>
                    <a:pt x="147" y="34"/>
                    <a:pt x="146" y="35"/>
                  </a:cubicBezTo>
                  <a:cubicBezTo>
                    <a:pt x="148" y="35"/>
                    <a:pt x="150" y="34"/>
                    <a:pt x="152" y="34"/>
                  </a:cubicBezTo>
                  <a:cubicBezTo>
                    <a:pt x="149" y="35"/>
                    <a:pt x="147" y="36"/>
                    <a:pt x="143" y="37"/>
                  </a:cubicBezTo>
                  <a:close/>
                  <a:moveTo>
                    <a:pt x="153" y="130"/>
                  </a:moveTo>
                  <a:cubicBezTo>
                    <a:pt x="152" y="130"/>
                    <a:pt x="152" y="130"/>
                    <a:pt x="152" y="130"/>
                  </a:cubicBezTo>
                  <a:cubicBezTo>
                    <a:pt x="154" y="130"/>
                    <a:pt x="154" y="130"/>
                    <a:pt x="154" y="130"/>
                  </a:cubicBezTo>
                  <a:lnTo>
                    <a:pt x="153" y="130"/>
                  </a:lnTo>
                  <a:close/>
                  <a:moveTo>
                    <a:pt x="155" y="130"/>
                  </a:moveTo>
                  <a:cubicBezTo>
                    <a:pt x="155" y="130"/>
                    <a:pt x="155" y="130"/>
                    <a:pt x="155" y="130"/>
                  </a:cubicBezTo>
                  <a:cubicBezTo>
                    <a:pt x="155" y="130"/>
                    <a:pt x="155" y="130"/>
                    <a:pt x="155" y="130"/>
                  </a:cubicBezTo>
                  <a:close/>
                  <a:moveTo>
                    <a:pt x="155" y="129"/>
                  </a:moveTo>
                  <a:cubicBezTo>
                    <a:pt x="156" y="129"/>
                    <a:pt x="157" y="128"/>
                    <a:pt x="158" y="128"/>
                  </a:cubicBezTo>
                  <a:cubicBezTo>
                    <a:pt x="158" y="129"/>
                    <a:pt x="156" y="129"/>
                    <a:pt x="155" y="129"/>
                  </a:cubicBezTo>
                  <a:close/>
                  <a:moveTo>
                    <a:pt x="167" y="27"/>
                  </a:moveTo>
                  <a:cubicBezTo>
                    <a:pt x="165" y="27"/>
                    <a:pt x="166" y="29"/>
                    <a:pt x="164" y="28"/>
                  </a:cubicBezTo>
                  <a:cubicBezTo>
                    <a:pt x="163" y="27"/>
                    <a:pt x="163" y="28"/>
                    <a:pt x="163" y="28"/>
                  </a:cubicBezTo>
                  <a:cubicBezTo>
                    <a:pt x="160" y="30"/>
                    <a:pt x="157" y="33"/>
                    <a:pt x="154" y="31"/>
                  </a:cubicBezTo>
                  <a:cubicBezTo>
                    <a:pt x="154" y="31"/>
                    <a:pt x="155" y="31"/>
                    <a:pt x="155" y="30"/>
                  </a:cubicBezTo>
                  <a:cubicBezTo>
                    <a:pt x="153" y="30"/>
                    <a:pt x="152" y="32"/>
                    <a:pt x="149" y="32"/>
                  </a:cubicBezTo>
                  <a:cubicBezTo>
                    <a:pt x="136" y="35"/>
                    <a:pt x="122" y="39"/>
                    <a:pt x="109" y="43"/>
                  </a:cubicBezTo>
                  <a:cubicBezTo>
                    <a:pt x="109" y="42"/>
                    <a:pt x="109" y="42"/>
                    <a:pt x="109" y="42"/>
                  </a:cubicBezTo>
                  <a:cubicBezTo>
                    <a:pt x="107" y="44"/>
                    <a:pt x="106" y="42"/>
                    <a:pt x="104" y="44"/>
                  </a:cubicBezTo>
                  <a:cubicBezTo>
                    <a:pt x="101" y="44"/>
                    <a:pt x="98" y="47"/>
                    <a:pt x="95" y="48"/>
                  </a:cubicBezTo>
                  <a:cubicBezTo>
                    <a:pt x="93" y="50"/>
                    <a:pt x="91" y="50"/>
                    <a:pt x="89" y="52"/>
                  </a:cubicBezTo>
                  <a:cubicBezTo>
                    <a:pt x="86" y="53"/>
                    <a:pt x="84" y="55"/>
                    <a:pt x="81" y="56"/>
                  </a:cubicBezTo>
                  <a:cubicBezTo>
                    <a:pt x="80" y="56"/>
                    <a:pt x="80" y="58"/>
                    <a:pt x="79" y="57"/>
                  </a:cubicBezTo>
                  <a:cubicBezTo>
                    <a:pt x="76" y="61"/>
                    <a:pt x="71" y="61"/>
                    <a:pt x="68" y="65"/>
                  </a:cubicBezTo>
                  <a:cubicBezTo>
                    <a:pt x="67" y="65"/>
                    <a:pt x="67" y="65"/>
                    <a:pt x="67" y="65"/>
                  </a:cubicBezTo>
                  <a:cubicBezTo>
                    <a:pt x="67" y="65"/>
                    <a:pt x="66" y="65"/>
                    <a:pt x="66" y="65"/>
                  </a:cubicBezTo>
                  <a:cubicBezTo>
                    <a:pt x="72" y="61"/>
                    <a:pt x="77" y="56"/>
                    <a:pt x="83" y="53"/>
                  </a:cubicBezTo>
                  <a:cubicBezTo>
                    <a:pt x="87" y="51"/>
                    <a:pt x="91" y="49"/>
                    <a:pt x="95" y="47"/>
                  </a:cubicBezTo>
                  <a:cubicBezTo>
                    <a:pt x="96" y="46"/>
                    <a:pt x="97" y="45"/>
                    <a:pt x="98" y="45"/>
                  </a:cubicBezTo>
                  <a:cubicBezTo>
                    <a:pt x="100" y="44"/>
                    <a:pt x="100" y="44"/>
                    <a:pt x="100" y="44"/>
                  </a:cubicBezTo>
                  <a:cubicBezTo>
                    <a:pt x="100" y="45"/>
                    <a:pt x="100" y="45"/>
                    <a:pt x="100" y="45"/>
                  </a:cubicBezTo>
                  <a:cubicBezTo>
                    <a:pt x="102" y="42"/>
                    <a:pt x="106" y="41"/>
                    <a:pt x="109" y="40"/>
                  </a:cubicBezTo>
                  <a:cubicBezTo>
                    <a:pt x="111" y="39"/>
                    <a:pt x="114" y="37"/>
                    <a:pt x="117" y="37"/>
                  </a:cubicBezTo>
                  <a:cubicBezTo>
                    <a:pt x="118" y="34"/>
                    <a:pt x="121" y="37"/>
                    <a:pt x="122" y="35"/>
                  </a:cubicBezTo>
                  <a:cubicBezTo>
                    <a:pt x="131" y="31"/>
                    <a:pt x="142" y="31"/>
                    <a:pt x="151" y="28"/>
                  </a:cubicBezTo>
                  <a:cubicBezTo>
                    <a:pt x="151" y="28"/>
                    <a:pt x="151" y="28"/>
                    <a:pt x="151" y="28"/>
                  </a:cubicBezTo>
                  <a:cubicBezTo>
                    <a:pt x="152" y="28"/>
                    <a:pt x="153" y="27"/>
                    <a:pt x="154" y="28"/>
                  </a:cubicBezTo>
                  <a:cubicBezTo>
                    <a:pt x="153" y="28"/>
                    <a:pt x="153" y="28"/>
                    <a:pt x="152" y="29"/>
                  </a:cubicBezTo>
                  <a:cubicBezTo>
                    <a:pt x="154" y="30"/>
                    <a:pt x="154" y="27"/>
                    <a:pt x="155" y="27"/>
                  </a:cubicBezTo>
                  <a:cubicBezTo>
                    <a:pt x="160" y="28"/>
                    <a:pt x="162" y="25"/>
                    <a:pt x="167" y="25"/>
                  </a:cubicBezTo>
                  <a:cubicBezTo>
                    <a:pt x="167" y="26"/>
                    <a:pt x="167" y="26"/>
                    <a:pt x="167" y="27"/>
                  </a:cubicBezTo>
                  <a:close/>
                  <a:moveTo>
                    <a:pt x="172" y="34"/>
                  </a:moveTo>
                  <a:cubicBezTo>
                    <a:pt x="172" y="33"/>
                    <a:pt x="172" y="33"/>
                    <a:pt x="172" y="33"/>
                  </a:cubicBezTo>
                  <a:cubicBezTo>
                    <a:pt x="173" y="33"/>
                    <a:pt x="173" y="33"/>
                    <a:pt x="173" y="33"/>
                  </a:cubicBezTo>
                  <a:lnTo>
                    <a:pt x="172" y="34"/>
                  </a:lnTo>
                  <a:close/>
                  <a:moveTo>
                    <a:pt x="203" y="72"/>
                  </a:moveTo>
                  <a:cubicBezTo>
                    <a:pt x="203" y="72"/>
                    <a:pt x="203" y="72"/>
                    <a:pt x="202" y="72"/>
                  </a:cubicBezTo>
                  <a:cubicBezTo>
                    <a:pt x="202" y="72"/>
                    <a:pt x="203" y="71"/>
                    <a:pt x="203" y="72"/>
                  </a:cubicBezTo>
                  <a:close/>
                  <a:moveTo>
                    <a:pt x="193" y="39"/>
                  </a:moveTo>
                  <a:cubicBezTo>
                    <a:pt x="192" y="39"/>
                    <a:pt x="192" y="40"/>
                    <a:pt x="191" y="39"/>
                  </a:cubicBezTo>
                  <a:cubicBezTo>
                    <a:pt x="192" y="39"/>
                    <a:pt x="192" y="38"/>
                    <a:pt x="193" y="39"/>
                  </a:cubicBezTo>
                  <a:close/>
                  <a:moveTo>
                    <a:pt x="175" y="33"/>
                  </a:moveTo>
                  <a:cubicBezTo>
                    <a:pt x="175" y="33"/>
                    <a:pt x="175" y="33"/>
                    <a:pt x="175" y="33"/>
                  </a:cubicBezTo>
                  <a:cubicBezTo>
                    <a:pt x="176" y="32"/>
                    <a:pt x="178" y="32"/>
                    <a:pt x="179" y="31"/>
                  </a:cubicBezTo>
                  <a:cubicBezTo>
                    <a:pt x="181" y="31"/>
                    <a:pt x="183" y="31"/>
                    <a:pt x="184" y="30"/>
                  </a:cubicBezTo>
                  <a:cubicBezTo>
                    <a:pt x="184" y="30"/>
                    <a:pt x="185" y="29"/>
                    <a:pt x="185" y="30"/>
                  </a:cubicBezTo>
                  <a:cubicBezTo>
                    <a:pt x="184" y="31"/>
                    <a:pt x="183" y="32"/>
                    <a:pt x="181" y="33"/>
                  </a:cubicBezTo>
                  <a:cubicBezTo>
                    <a:pt x="181" y="32"/>
                    <a:pt x="180" y="34"/>
                    <a:pt x="179" y="34"/>
                  </a:cubicBezTo>
                  <a:cubicBezTo>
                    <a:pt x="178" y="34"/>
                    <a:pt x="177" y="33"/>
                    <a:pt x="175" y="33"/>
                  </a:cubicBezTo>
                  <a:close/>
                  <a:moveTo>
                    <a:pt x="178" y="115"/>
                  </a:moveTo>
                  <a:cubicBezTo>
                    <a:pt x="178" y="115"/>
                    <a:pt x="178" y="115"/>
                    <a:pt x="178" y="115"/>
                  </a:cubicBezTo>
                  <a:cubicBezTo>
                    <a:pt x="176" y="116"/>
                    <a:pt x="176" y="116"/>
                    <a:pt x="176" y="116"/>
                  </a:cubicBezTo>
                  <a:lnTo>
                    <a:pt x="178" y="115"/>
                  </a:lnTo>
                  <a:close/>
                  <a:moveTo>
                    <a:pt x="192" y="54"/>
                  </a:moveTo>
                  <a:cubicBezTo>
                    <a:pt x="193" y="55"/>
                    <a:pt x="193" y="55"/>
                    <a:pt x="193" y="55"/>
                  </a:cubicBezTo>
                  <a:cubicBezTo>
                    <a:pt x="193" y="52"/>
                    <a:pt x="196" y="54"/>
                    <a:pt x="198" y="52"/>
                  </a:cubicBezTo>
                  <a:cubicBezTo>
                    <a:pt x="198" y="53"/>
                    <a:pt x="198" y="53"/>
                    <a:pt x="198" y="53"/>
                  </a:cubicBezTo>
                  <a:cubicBezTo>
                    <a:pt x="197" y="53"/>
                    <a:pt x="196" y="55"/>
                    <a:pt x="194" y="54"/>
                  </a:cubicBezTo>
                  <a:cubicBezTo>
                    <a:pt x="191" y="57"/>
                    <a:pt x="186" y="57"/>
                    <a:pt x="182" y="59"/>
                  </a:cubicBezTo>
                  <a:cubicBezTo>
                    <a:pt x="181" y="60"/>
                    <a:pt x="179" y="60"/>
                    <a:pt x="178" y="61"/>
                  </a:cubicBezTo>
                  <a:cubicBezTo>
                    <a:pt x="177" y="61"/>
                    <a:pt x="177" y="61"/>
                    <a:pt x="176" y="61"/>
                  </a:cubicBezTo>
                  <a:cubicBezTo>
                    <a:pt x="179" y="59"/>
                    <a:pt x="182" y="58"/>
                    <a:pt x="185" y="57"/>
                  </a:cubicBezTo>
                  <a:cubicBezTo>
                    <a:pt x="184" y="57"/>
                    <a:pt x="184" y="57"/>
                    <a:pt x="184" y="57"/>
                  </a:cubicBezTo>
                  <a:cubicBezTo>
                    <a:pt x="185" y="58"/>
                    <a:pt x="187" y="56"/>
                    <a:pt x="188" y="56"/>
                  </a:cubicBezTo>
                  <a:cubicBezTo>
                    <a:pt x="187" y="56"/>
                    <a:pt x="187" y="56"/>
                    <a:pt x="187" y="56"/>
                  </a:cubicBezTo>
                  <a:cubicBezTo>
                    <a:pt x="189" y="55"/>
                    <a:pt x="191" y="56"/>
                    <a:pt x="192" y="54"/>
                  </a:cubicBezTo>
                  <a:close/>
                  <a:moveTo>
                    <a:pt x="194" y="45"/>
                  </a:moveTo>
                  <a:cubicBezTo>
                    <a:pt x="192" y="47"/>
                    <a:pt x="189" y="46"/>
                    <a:pt x="187" y="47"/>
                  </a:cubicBezTo>
                  <a:cubicBezTo>
                    <a:pt x="187" y="46"/>
                    <a:pt x="187" y="46"/>
                    <a:pt x="187" y="46"/>
                  </a:cubicBezTo>
                  <a:cubicBezTo>
                    <a:pt x="186" y="46"/>
                    <a:pt x="185" y="45"/>
                    <a:pt x="184" y="45"/>
                  </a:cubicBezTo>
                  <a:cubicBezTo>
                    <a:pt x="184" y="45"/>
                    <a:pt x="184" y="45"/>
                    <a:pt x="185" y="44"/>
                  </a:cubicBezTo>
                  <a:cubicBezTo>
                    <a:pt x="185" y="44"/>
                    <a:pt x="184" y="44"/>
                    <a:pt x="184" y="44"/>
                  </a:cubicBezTo>
                  <a:cubicBezTo>
                    <a:pt x="184" y="44"/>
                    <a:pt x="184" y="44"/>
                    <a:pt x="184" y="43"/>
                  </a:cubicBezTo>
                  <a:cubicBezTo>
                    <a:pt x="183" y="42"/>
                    <a:pt x="183" y="42"/>
                    <a:pt x="183" y="42"/>
                  </a:cubicBezTo>
                  <a:cubicBezTo>
                    <a:pt x="185" y="42"/>
                    <a:pt x="185" y="41"/>
                    <a:pt x="186" y="40"/>
                  </a:cubicBezTo>
                  <a:cubicBezTo>
                    <a:pt x="186" y="41"/>
                    <a:pt x="186" y="41"/>
                    <a:pt x="186" y="41"/>
                  </a:cubicBezTo>
                  <a:cubicBezTo>
                    <a:pt x="187" y="41"/>
                    <a:pt x="187" y="40"/>
                    <a:pt x="188" y="40"/>
                  </a:cubicBezTo>
                  <a:cubicBezTo>
                    <a:pt x="188" y="40"/>
                    <a:pt x="188" y="40"/>
                    <a:pt x="188" y="40"/>
                  </a:cubicBezTo>
                  <a:cubicBezTo>
                    <a:pt x="187" y="40"/>
                    <a:pt x="187" y="40"/>
                    <a:pt x="187" y="40"/>
                  </a:cubicBezTo>
                  <a:cubicBezTo>
                    <a:pt x="188" y="40"/>
                    <a:pt x="189" y="39"/>
                    <a:pt x="191" y="39"/>
                  </a:cubicBezTo>
                  <a:cubicBezTo>
                    <a:pt x="190" y="40"/>
                    <a:pt x="189" y="39"/>
                    <a:pt x="190" y="40"/>
                  </a:cubicBezTo>
                  <a:cubicBezTo>
                    <a:pt x="191" y="41"/>
                    <a:pt x="193" y="39"/>
                    <a:pt x="195" y="40"/>
                  </a:cubicBezTo>
                  <a:cubicBezTo>
                    <a:pt x="197" y="39"/>
                    <a:pt x="199" y="39"/>
                    <a:pt x="201" y="38"/>
                  </a:cubicBezTo>
                  <a:cubicBezTo>
                    <a:pt x="198" y="40"/>
                    <a:pt x="198" y="40"/>
                    <a:pt x="198" y="40"/>
                  </a:cubicBezTo>
                  <a:cubicBezTo>
                    <a:pt x="195" y="39"/>
                    <a:pt x="192" y="40"/>
                    <a:pt x="190" y="42"/>
                  </a:cubicBezTo>
                  <a:cubicBezTo>
                    <a:pt x="190" y="42"/>
                    <a:pt x="190" y="43"/>
                    <a:pt x="190" y="43"/>
                  </a:cubicBezTo>
                  <a:cubicBezTo>
                    <a:pt x="191" y="41"/>
                    <a:pt x="193" y="43"/>
                    <a:pt x="194" y="41"/>
                  </a:cubicBezTo>
                  <a:cubicBezTo>
                    <a:pt x="197" y="42"/>
                    <a:pt x="199" y="41"/>
                    <a:pt x="202" y="41"/>
                  </a:cubicBezTo>
                  <a:cubicBezTo>
                    <a:pt x="201" y="41"/>
                    <a:pt x="201" y="41"/>
                    <a:pt x="200" y="41"/>
                  </a:cubicBezTo>
                  <a:cubicBezTo>
                    <a:pt x="201" y="42"/>
                    <a:pt x="201" y="42"/>
                    <a:pt x="201" y="42"/>
                  </a:cubicBezTo>
                  <a:cubicBezTo>
                    <a:pt x="201" y="41"/>
                    <a:pt x="201" y="41"/>
                    <a:pt x="202" y="41"/>
                  </a:cubicBezTo>
                  <a:cubicBezTo>
                    <a:pt x="202" y="42"/>
                    <a:pt x="202" y="42"/>
                    <a:pt x="202" y="42"/>
                  </a:cubicBezTo>
                  <a:cubicBezTo>
                    <a:pt x="199" y="43"/>
                    <a:pt x="197" y="44"/>
                    <a:pt x="194" y="45"/>
                  </a:cubicBezTo>
                  <a:close/>
                  <a:moveTo>
                    <a:pt x="207" y="41"/>
                  </a:moveTo>
                  <a:cubicBezTo>
                    <a:pt x="207" y="41"/>
                    <a:pt x="208" y="40"/>
                    <a:pt x="209" y="40"/>
                  </a:cubicBezTo>
                  <a:cubicBezTo>
                    <a:pt x="209" y="40"/>
                    <a:pt x="209" y="40"/>
                    <a:pt x="210" y="40"/>
                  </a:cubicBezTo>
                  <a:cubicBezTo>
                    <a:pt x="209" y="40"/>
                    <a:pt x="209" y="40"/>
                    <a:pt x="209" y="40"/>
                  </a:cubicBezTo>
                  <a:cubicBezTo>
                    <a:pt x="208" y="41"/>
                    <a:pt x="208" y="41"/>
                    <a:pt x="20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0"/>
            <p:cNvSpPr/>
            <p:nvPr/>
          </p:nvSpPr>
          <p:spPr bwMode="auto">
            <a:xfrm>
              <a:off x="4013" y="1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1"/>
            <p:cNvSpPr/>
            <p:nvPr/>
          </p:nvSpPr>
          <p:spPr bwMode="auto">
            <a:xfrm>
              <a:off x="4013" y="1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2"/>
            <p:cNvSpPr/>
            <p:nvPr/>
          </p:nvSpPr>
          <p:spPr bwMode="auto">
            <a:xfrm>
              <a:off x="4008" y="1691"/>
              <a:ext cx="5" cy="5"/>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1"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3"/>
            <p:cNvSpPr/>
            <p:nvPr/>
          </p:nvSpPr>
          <p:spPr bwMode="auto">
            <a:xfrm>
              <a:off x="3849" y="2241"/>
              <a:ext cx="0" cy="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4"/>
            <p:cNvSpPr/>
            <p:nvPr/>
          </p:nvSpPr>
          <p:spPr bwMode="auto">
            <a:xfrm>
              <a:off x="4031" y="1630"/>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5"/>
            <p:cNvSpPr/>
            <p:nvPr/>
          </p:nvSpPr>
          <p:spPr bwMode="auto">
            <a:xfrm>
              <a:off x="3456" y="1738"/>
              <a:ext cx="9" cy="9"/>
            </a:xfrm>
            <a:custGeom>
              <a:avLst/>
              <a:gdLst>
                <a:gd name="T0" fmla="*/ 2 w 2"/>
                <a:gd name="T1" fmla="*/ 0 h 2"/>
                <a:gd name="T2" fmla="*/ 0 w 2"/>
                <a:gd name="T3" fmla="*/ 1 h 2"/>
                <a:gd name="T4" fmla="*/ 1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2"/>
                    <a:pt x="1" y="2"/>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6"/>
            <p:cNvSpPr/>
            <p:nvPr/>
          </p:nvSpPr>
          <p:spPr bwMode="auto">
            <a:xfrm>
              <a:off x="3461" y="1743"/>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7"/>
            <p:cNvSpPr/>
            <p:nvPr/>
          </p:nvSpPr>
          <p:spPr bwMode="auto">
            <a:xfrm>
              <a:off x="3470" y="1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8"/>
            <p:cNvSpPr/>
            <p:nvPr/>
          </p:nvSpPr>
          <p:spPr bwMode="auto">
            <a:xfrm>
              <a:off x="3943" y="1587"/>
              <a:ext cx="14" cy="5"/>
            </a:xfrm>
            <a:custGeom>
              <a:avLst/>
              <a:gdLst>
                <a:gd name="T0" fmla="*/ 14 w 14"/>
                <a:gd name="T1" fmla="*/ 0 h 5"/>
                <a:gd name="T2" fmla="*/ 0 w 14"/>
                <a:gd name="T3" fmla="*/ 5 h 5"/>
                <a:gd name="T4" fmla="*/ 9 w 14"/>
                <a:gd name="T5" fmla="*/ 0 h 5"/>
                <a:gd name="T6" fmla="*/ 14 w 14"/>
                <a:gd name="T7" fmla="*/ 0 h 5"/>
              </a:gdLst>
              <a:ahLst/>
              <a:cxnLst>
                <a:cxn ang="0">
                  <a:pos x="T0" y="T1"/>
                </a:cxn>
                <a:cxn ang="0">
                  <a:pos x="T2" y="T3"/>
                </a:cxn>
                <a:cxn ang="0">
                  <a:pos x="T4" y="T5"/>
                </a:cxn>
                <a:cxn ang="0">
                  <a:pos x="T6" y="T7"/>
                </a:cxn>
              </a:cxnLst>
              <a:rect l="0" t="0" r="r" b="b"/>
              <a:pathLst>
                <a:path w="14" h="5">
                  <a:moveTo>
                    <a:pt x="14" y="0"/>
                  </a:moveTo>
                  <a:lnTo>
                    <a:pt x="0" y="5"/>
                  </a:lnTo>
                  <a:lnTo>
                    <a:pt x="9"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9"/>
            <p:cNvSpPr/>
            <p:nvPr/>
          </p:nvSpPr>
          <p:spPr bwMode="auto">
            <a:xfrm>
              <a:off x="3919" y="1592"/>
              <a:ext cx="14" cy="5"/>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3"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0"/>
            <p:cNvSpPr/>
            <p:nvPr/>
          </p:nvSpPr>
          <p:spPr bwMode="auto">
            <a:xfrm>
              <a:off x="3886" y="1597"/>
              <a:ext cx="28" cy="9"/>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1"/>
                    <a:pt x="6" y="0"/>
                  </a:cubicBezTo>
                  <a:cubicBezTo>
                    <a:pt x="4" y="1"/>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1"/>
            <p:cNvSpPr/>
            <p:nvPr/>
          </p:nvSpPr>
          <p:spPr bwMode="auto">
            <a:xfrm>
              <a:off x="4083" y="1601"/>
              <a:ext cx="5" cy="5"/>
            </a:xfrm>
            <a:custGeom>
              <a:avLst/>
              <a:gdLst>
                <a:gd name="T0" fmla="*/ 1 w 1"/>
                <a:gd name="T1" fmla="*/ 1 h 1"/>
                <a:gd name="T2" fmla="*/ 1 w 1"/>
                <a:gd name="T3" fmla="*/ 0 h 1"/>
                <a:gd name="T4" fmla="*/ 1 w 1"/>
                <a:gd name="T5" fmla="*/ 0 h 1"/>
                <a:gd name="T6" fmla="*/ 1 w 1"/>
                <a:gd name="T7" fmla="*/ 0 h 1"/>
                <a:gd name="T8" fmla="*/ 0 w 1"/>
                <a:gd name="T9" fmla="*/ 0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1" y="0"/>
                    <a:pt x="1" y="0"/>
                    <a:pt x="1" y="0"/>
                  </a:cubicBezTo>
                  <a:cubicBezTo>
                    <a:pt x="1" y="0"/>
                    <a:pt x="1" y="0"/>
                    <a:pt x="1" y="0"/>
                  </a:cubicBezTo>
                  <a:cubicBezTo>
                    <a:pt x="0"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2"/>
            <p:cNvSpPr/>
            <p:nvPr/>
          </p:nvSpPr>
          <p:spPr bwMode="auto">
            <a:xfrm>
              <a:off x="4074" y="1601"/>
              <a:ext cx="9" cy="5"/>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3"/>
            <p:cNvSpPr/>
            <p:nvPr/>
          </p:nvSpPr>
          <p:spPr bwMode="auto">
            <a:xfrm>
              <a:off x="3877" y="1606"/>
              <a:ext cx="9" cy="5"/>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0" y="0"/>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4"/>
            <p:cNvSpPr/>
            <p:nvPr/>
          </p:nvSpPr>
          <p:spPr bwMode="auto">
            <a:xfrm>
              <a:off x="3863" y="1611"/>
              <a:ext cx="9"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5"/>
            <p:cNvSpPr/>
            <p:nvPr/>
          </p:nvSpPr>
          <p:spPr bwMode="auto">
            <a:xfrm>
              <a:off x="3849" y="1611"/>
              <a:ext cx="14" cy="5"/>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cubicBezTo>
                    <a:pt x="2"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6"/>
            <p:cNvSpPr/>
            <p:nvPr/>
          </p:nvSpPr>
          <p:spPr bwMode="auto">
            <a:xfrm>
              <a:off x="4078" y="1616"/>
              <a:ext cx="10" cy="4"/>
            </a:xfrm>
            <a:custGeom>
              <a:avLst/>
              <a:gdLst>
                <a:gd name="T0" fmla="*/ 1 w 2"/>
                <a:gd name="T1" fmla="*/ 1 h 1"/>
                <a:gd name="T2" fmla="*/ 2 w 2"/>
                <a:gd name="T3" fmla="*/ 1 h 1"/>
                <a:gd name="T4" fmla="*/ 2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2" y="1"/>
                    <a:pt x="2" y="1"/>
                    <a:pt x="2" y="1"/>
                  </a:cubicBezTo>
                  <a:cubicBezTo>
                    <a:pt x="2" y="0"/>
                    <a:pt x="2" y="0"/>
                    <a:pt x="2" y="0"/>
                  </a:cubicBezTo>
                  <a:cubicBezTo>
                    <a:pt x="0"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7"/>
            <p:cNvSpPr/>
            <p:nvPr/>
          </p:nvSpPr>
          <p:spPr bwMode="auto">
            <a:xfrm>
              <a:off x="3779" y="1616"/>
              <a:ext cx="37" cy="9"/>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3" y="2"/>
                    <a:pt x="5" y="1"/>
                    <a:pt x="8" y="1"/>
                  </a:cubicBezTo>
                  <a:cubicBezTo>
                    <a:pt x="5" y="0"/>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8"/>
            <p:cNvSpPr/>
            <p:nvPr/>
          </p:nvSpPr>
          <p:spPr bwMode="auto">
            <a:xfrm>
              <a:off x="3830" y="1616"/>
              <a:ext cx="14" cy="9"/>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0"/>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9"/>
            <p:cNvSpPr/>
            <p:nvPr/>
          </p:nvSpPr>
          <p:spPr bwMode="auto">
            <a:xfrm>
              <a:off x="4074" y="1620"/>
              <a:ext cx="9" cy="5"/>
            </a:xfrm>
            <a:custGeom>
              <a:avLst/>
              <a:gdLst>
                <a:gd name="T0" fmla="*/ 0 w 9"/>
                <a:gd name="T1" fmla="*/ 5 h 5"/>
                <a:gd name="T2" fmla="*/ 9 w 9"/>
                <a:gd name="T3" fmla="*/ 0 h 5"/>
                <a:gd name="T4" fmla="*/ 0 w 9"/>
                <a:gd name="T5" fmla="*/ 5 h 5"/>
                <a:gd name="T6" fmla="*/ 0 w 9"/>
                <a:gd name="T7" fmla="*/ 5 h 5"/>
              </a:gdLst>
              <a:ahLst/>
              <a:cxnLst>
                <a:cxn ang="0">
                  <a:pos x="T0" y="T1"/>
                </a:cxn>
                <a:cxn ang="0">
                  <a:pos x="T2" y="T3"/>
                </a:cxn>
                <a:cxn ang="0">
                  <a:pos x="T4" y="T5"/>
                </a:cxn>
                <a:cxn ang="0">
                  <a:pos x="T6" y="T7"/>
                </a:cxn>
              </a:cxnLst>
              <a:rect l="0" t="0" r="r" b="b"/>
              <a:pathLst>
                <a:path w="9" h="5">
                  <a:moveTo>
                    <a:pt x="0" y="5"/>
                  </a:moveTo>
                  <a:lnTo>
                    <a:pt x="9"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Rectangle 30"/>
            <p:cNvSpPr>
              <a:spLocks noChangeArrowheads="1"/>
            </p:cNvSpPr>
            <p:nvPr/>
          </p:nvSpPr>
          <p:spPr bwMode="auto">
            <a:xfrm>
              <a:off x="3147" y="16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 name="Freeform 31"/>
            <p:cNvSpPr/>
            <p:nvPr/>
          </p:nvSpPr>
          <p:spPr bwMode="auto">
            <a:xfrm>
              <a:off x="3816" y="1620"/>
              <a:ext cx="5" cy="5"/>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32"/>
            <p:cNvSpPr/>
            <p:nvPr/>
          </p:nvSpPr>
          <p:spPr bwMode="auto">
            <a:xfrm>
              <a:off x="4111" y="1625"/>
              <a:ext cx="5" cy="5"/>
            </a:xfrm>
            <a:custGeom>
              <a:avLst/>
              <a:gdLst>
                <a:gd name="T0" fmla="*/ 1 w 1"/>
                <a:gd name="T1" fmla="*/ 1 h 1"/>
                <a:gd name="T2" fmla="*/ 0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1"/>
                    <a:pt x="0" y="1"/>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33"/>
            <p:cNvSpPr/>
            <p:nvPr/>
          </p:nvSpPr>
          <p:spPr bwMode="auto">
            <a:xfrm>
              <a:off x="3741" y="1630"/>
              <a:ext cx="28" cy="4"/>
            </a:xfrm>
            <a:custGeom>
              <a:avLst/>
              <a:gdLst>
                <a:gd name="T0" fmla="*/ 2 w 6"/>
                <a:gd name="T1" fmla="*/ 0 h 1"/>
                <a:gd name="T2" fmla="*/ 3 w 6"/>
                <a:gd name="T3" fmla="*/ 1 h 1"/>
                <a:gd name="T4" fmla="*/ 6 w 6"/>
                <a:gd name="T5" fmla="*/ 0 h 1"/>
                <a:gd name="T6" fmla="*/ 0 w 6"/>
                <a:gd name="T7" fmla="*/ 1 h 1"/>
                <a:gd name="T8" fmla="*/ 2 w 6"/>
                <a:gd name="T9" fmla="*/ 0 h 1"/>
              </a:gdLst>
              <a:ahLst/>
              <a:cxnLst>
                <a:cxn ang="0">
                  <a:pos x="T0" y="T1"/>
                </a:cxn>
                <a:cxn ang="0">
                  <a:pos x="T2" y="T3"/>
                </a:cxn>
                <a:cxn ang="0">
                  <a:pos x="T4" y="T5"/>
                </a:cxn>
                <a:cxn ang="0">
                  <a:pos x="T6" y="T7"/>
                </a:cxn>
                <a:cxn ang="0">
                  <a:pos x="T8" y="T9"/>
                </a:cxn>
              </a:cxnLst>
              <a:rect l="0" t="0" r="r" b="b"/>
              <a:pathLst>
                <a:path w="6" h="1">
                  <a:moveTo>
                    <a:pt x="2" y="0"/>
                  </a:moveTo>
                  <a:cubicBezTo>
                    <a:pt x="3" y="1"/>
                    <a:pt x="3" y="1"/>
                    <a:pt x="3" y="1"/>
                  </a:cubicBezTo>
                  <a:cubicBezTo>
                    <a:pt x="4" y="0"/>
                    <a:pt x="5" y="0"/>
                    <a:pt x="6" y="0"/>
                  </a:cubicBezTo>
                  <a:cubicBezTo>
                    <a:pt x="4" y="0"/>
                    <a:pt x="1" y="0"/>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34"/>
            <p:cNvSpPr/>
            <p:nvPr/>
          </p:nvSpPr>
          <p:spPr bwMode="auto">
            <a:xfrm>
              <a:off x="4050" y="1625"/>
              <a:ext cx="28" cy="33"/>
            </a:xfrm>
            <a:custGeom>
              <a:avLst/>
              <a:gdLst>
                <a:gd name="T0" fmla="*/ 3 w 6"/>
                <a:gd name="T1" fmla="*/ 1 h 7"/>
                <a:gd name="T2" fmla="*/ 0 w 6"/>
                <a:gd name="T3" fmla="*/ 2 h 7"/>
                <a:gd name="T4" fmla="*/ 3 w 6"/>
                <a:gd name="T5" fmla="*/ 2 h 7"/>
                <a:gd name="T6" fmla="*/ 1 w 6"/>
                <a:gd name="T7" fmla="*/ 3 h 7"/>
                <a:gd name="T8" fmla="*/ 2 w 6"/>
                <a:gd name="T9" fmla="*/ 3 h 7"/>
                <a:gd name="T10" fmla="*/ 2 w 6"/>
                <a:gd name="T11" fmla="*/ 3 h 7"/>
                <a:gd name="T12" fmla="*/ 4 w 6"/>
                <a:gd name="T13" fmla="*/ 4 h 7"/>
                <a:gd name="T14" fmla="*/ 4 w 6"/>
                <a:gd name="T15" fmla="*/ 4 h 7"/>
                <a:gd name="T16" fmla="*/ 4 w 6"/>
                <a:gd name="T17" fmla="*/ 5 h 7"/>
                <a:gd name="T18" fmla="*/ 1 w 6"/>
                <a:gd name="T19" fmla="*/ 6 h 7"/>
                <a:gd name="T20" fmla="*/ 1 w 6"/>
                <a:gd name="T21" fmla="*/ 7 h 7"/>
                <a:gd name="T22" fmla="*/ 4 w 6"/>
                <a:gd name="T23" fmla="*/ 6 h 7"/>
                <a:gd name="T24" fmla="*/ 4 w 6"/>
                <a:gd name="T25" fmla="*/ 7 h 7"/>
                <a:gd name="T26" fmla="*/ 5 w 6"/>
                <a:gd name="T27" fmla="*/ 7 h 7"/>
                <a:gd name="T28" fmla="*/ 5 w 6"/>
                <a:gd name="T29" fmla="*/ 5 h 7"/>
                <a:gd name="T30" fmla="*/ 4 w 6"/>
                <a:gd name="T31" fmla="*/ 2 h 7"/>
                <a:gd name="T32" fmla="*/ 3 w 6"/>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7">
                  <a:moveTo>
                    <a:pt x="3" y="1"/>
                  </a:moveTo>
                  <a:cubicBezTo>
                    <a:pt x="2" y="1"/>
                    <a:pt x="1" y="0"/>
                    <a:pt x="0" y="2"/>
                  </a:cubicBezTo>
                  <a:cubicBezTo>
                    <a:pt x="1" y="2"/>
                    <a:pt x="2" y="1"/>
                    <a:pt x="3" y="2"/>
                  </a:cubicBezTo>
                  <a:cubicBezTo>
                    <a:pt x="3" y="3"/>
                    <a:pt x="2" y="3"/>
                    <a:pt x="1" y="3"/>
                  </a:cubicBezTo>
                  <a:cubicBezTo>
                    <a:pt x="2" y="3"/>
                    <a:pt x="2" y="3"/>
                    <a:pt x="2" y="3"/>
                  </a:cubicBezTo>
                  <a:cubicBezTo>
                    <a:pt x="2" y="3"/>
                    <a:pt x="2" y="3"/>
                    <a:pt x="2" y="3"/>
                  </a:cubicBezTo>
                  <a:cubicBezTo>
                    <a:pt x="3" y="2"/>
                    <a:pt x="4" y="3"/>
                    <a:pt x="4" y="4"/>
                  </a:cubicBezTo>
                  <a:cubicBezTo>
                    <a:pt x="4" y="4"/>
                    <a:pt x="4" y="4"/>
                    <a:pt x="4" y="4"/>
                  </a:cubicBezTo>
                  <a:cubicBezTo>
                    <a:pt x="3" y="4"/>
                    <a:pt x="4" y="4"/>
                    <a:pt x="4" y="5"/>
                  </a:cubicBezTo>
                  <a:cubicBezTo>
                    <a:pt x="3" y="6"/>
                    <a:pt x="2" y="5"/>
                    <a:pt x="1" y="6"/>
                  </a:cubicBezTo>
                  <a:cubicBezTo>
                    <a:pt x="1" y="7"/>
                    <a:pt x="1" y="7"/>
                    <a:pt x="1" y="7"/>
                  </a:cubicBezTo>
                  <a:cubicBezTo>
                    <a:pt x="2" y="6"/>
                    <a:pt x="3" y="7"/>
                    <a:pt x="4" y="6"/>
                  </a:cubicBezTo>
                  <a:cubicBezTo>
                    <a:pt x="4" y="6"/>
                    <a:pt x="4" y="6"/>
                    <a:pt x="4" y="7"/>
                  </a:cubicBezTo>
                  <a:cubicBezTo>
                    <a:pt x="5" y="7"/>
                    <a:pt x="5" y="7"/>
                    <a:pt x="5" y="7"/>
                  </a:cubicBezTo>
                  <a:cubicBezTo>
                    <a:pt x="5" y="6"/>
                    <a:pt x="6" y="5"/>
                    <a:pt x="5" y="5"/>
                  </a:cubicBezTo>
                  <a:cubicBezTo>
                    <a:pt x="6" y="4"/>
                    <a:pt x="3" y="3"/>
                    <a:pt x="4" y="2"/>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35"/>
            <p:cNvSpPr/>
            <p:nvPr/>
          </p:nvSpPr>
          <p:spPr bwMode="auto">
            <a:xfrm>
              <a:off x="4083" y="1630"/>
              <a:ext cx="23" cy="4"/>
            </a:xfrm>
            <a:custGeom>
              <a:avLst/>
              <a:gdLst>
                <a:gd name="T0" fmla="*/ 2 w 5"/>
                <a:gd name="T1" fmla="*/ 1 h 1"/>
                <a:gd name="T2" fmla="*/ 5 w 5"/>
                <a:gd name="T3" fmla="*/ 0 h 1"/>
                <a:gd name="T4" fmla="*/ 0 w 5"/>
                <a:gd name="T5" fmla="*/ 1 h 1"/>
                <a:gd name="T6" fmla="*/ 2 w 5"/>
                <a:gd name="T7" fmla="*/ 1 h 1"/>
              </a:gdLst>
              <a:ahLst/>
              <a:cxnLst>
                <a:cxn ang="0">
                  <a:pos x="T0" y="T1"/>
                </a:cxn>
                <a:cxn ang="0">
                  <a:pos x="T2" y="T3"/>
                </a:cxn>
                <a:cxn ang="0">
                  <a:pos x="T4" y="T5"/>
                </a:cxn>
                <a:cxn ang="0">
                  <a:pos x="T6" y="T7"/>
                </a:cxn>
              </a:cxnLst>
              <a:rect l="0" t="0" r="r" b="b"/>
              <a:pathLst>
                <a:path w="5" h="1">
                  <a:moveTo>
                    <a:pt x="2" y="1"/>
                  </a:moveTo>
                  <a:cubicBezTo>
                    <a:pt x="3" y="0"/>
                    <a:pt x="4" y="1"/>
                    <a:pt x="5" y="0"/>
                  </a:cubicBezTo>
                  <a:cubicBezTo>
                    <a:pt x="3" y="0"/>
                    <a:pt x="2" y="1"/>
                    <a:pt x="0" y="1"/>
                  </a:cubicBezTo>
                  <a:cubicBezTo>
                    <a:pt x="0"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36"/>
            <p:cNvSpPr/>
            <p:nvPr/>
          </p:nvSpPr>
          <p:spPr bwMode="auto">
            <a:xfrm>
              <a:off x="3718" y="1634"/>
              <a:ext cx="19" cy="5"/>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1"/>
                    <a:pt x="3" y="1"/>
                    <a:pt x="4" y="0"/>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37"/>
            <p:cNvSpPr/>
            <p:nvPr/>
          </p:nvSpPr>
          <p:spPr bwMode="auto">
            <a:xfrm>
              <a:off x="4041" y="1639"/>
              <a:ext cx="9" cy="5"/>
            </a:xfrm>
            <a:custGeom>
              <a:avLst/>
              <a:gdLst>
                <a:gd name="T0" fmla="*/ 1 w 2"/>
                <a:gd name="T1" fmla="*/ 1 h 1"/>
                <a:gd name="T2" fmla="*/ 2 w 2"/>
                <a:gd name="T3" fmla="*/ 0 h 1"/>
                <a:gd name="T4" fmla="*/ 0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2" y="0"/>
                    <a:pt x="2"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38"/>
            <p:cNvSpPr/>
            <p:nvPr/>
          </p:nvSpPr>
          <p:spPr bwMode="auto">
            <a:xfrm>
              <a:off x="4088" y="1639"/>
              <a:ext cx="9"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39"/>
            <p:cNvSpPr/>
            <p:nvPr/>
          </p:nvSpPr>
          <p:spPr bwMode="auto">
            <a:xfrm>
              <a:off x="4083" y="1639"/>
              <a:ext cx="5"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40"/>
            <p:cNvSpPr/>
            <p:nvPr/>
          </p:nvSpPr>
          <p:spPr bwMode="auto">
            <a:xfrm>
              <a:off x="3699" y="1639"/>
              <a:ext cx="5" cy="5"/>
            </a:xfrm>
            <a:custGeom>
              <a:avLst/>
              <a:gdLst>
                <a:gd name="T0" fmla="*/ 1 w 1"/>
                <a:gd name="T1" fmla="*/ 1 h 1"/>
                <a:gd name="T2" fmla="*/ 1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41"/>
            <p:cNvSpPr/>
            <p:nvPr/>
          </p:nvSpPr>
          <p:spPr bwMode="auto">
            <a:xfrm>
              <a:off x="3685" y="1648"/>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42"/>
            <p:cNvSpPr/>
            <p:nvPr/>
          </p:nvSpPr>
          <p:spPr bwMode="auto">
            <a:xfrm>
              <a:off x="4050" y="1644"/>
              <a:ext cx="5" cy="4"/>
            </a:xfrm>
            <a:custGeom>
              <a:avLst/>
              <a:gdLst>
                <a:gd name="T0" fmla="*/ 5 w 5"/>
                <a:gd name="T1" fmla="*/ 0 h 4"/>
                <a:gd name="T2" fmla="*/ 0 w 5"/>
                <a:gd name="T3" fmla="*/ 4 h 4"/>
                <a:gd name="T4" fmla="*/ 5 w 5"/>
                <a:gd name="T5" fmla="*/ 0 h 4"/>
                <a:gd name="T6" fmla="*/ 5 w 5"/>
                <a:gd name="T7" fmla="*/ 0 h 4"/>
              </a:gdLst>
              <a:ahLst/>
              <a:cxnLst>
                <a:cxn ang="0">
                  <a:pos x="T0" y="T1"/>
                </a:cxn>
                <a:cxn ang="0">
                  <a:pos x="T2" y="T3"/>
                </a:cxn>
                <a:cxn ang="0">
                  <a:pos x="T4" y="T5"/>
                </a:cxn>
                <a:cxn ang="0">
                  <a:pos x="T6" y="T7"/>
                </a:cxn>
              </a:cxnLst>
              <a:rect l="0" t="0" r="r" b="b"/>
              <a:pathLst>
                <a:path w="5" h="4">
                  <a:moveTo>
                    <a:pt x="5" y="0"/>
                  </a:moveTo>
                  <a:lnTo>
                    <a:pt x="0"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43"/>
            <p:cNvSpPr/>
            <p:nvPr/>
          </p:nvSpPr>
          <p:spPr bwMode="auto">
            <a:xfrm>
              <a:off x="4036" y="1648"/>
              <a:ext cx="10" cy="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1"/>
                    <a:pt x="2"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44"/>
            <p:cNvSpPr/>
            <p:nvPr/>
          </p:nvSpPr>
          <p:spPr bwMode="auto">
            <a:xfrm>
              <a:off x="3652" y="1653"/>
              <a:ext cx="14" cy="5"/>
            </a:xfrm>
            <a:custGeom>
              <a:avLst/>
              <a:gdLst>
                <a:gd name="T0" fmla="*/ 2 w 3"/>
                <a:gd name="T1" fmla="*/ 0 h 1"/>
                <a:gd name="T2" fmla="*/ 0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2" y="0"/>
                    <a:pt x="1" y="1"/>
                    <a:pt x="0" y="1"/>
                  </a:cubicBezTo>
                  <a:cubicBezTo>
                    <a:pt x="1" y="1"/>
                    <a:pt x="1" y="1"/>
                    <a:pt x="1" y="1"/>
                  </a:cubicBezTo>
                  <a:cubicBezTo>
                    <a:pt x="2"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45"/>
            <p:cNvSpPr/>
            <p:nvPr/>
          </p:nvSpPr>
          <p:spPr bwMode="auto">
            <a:xfrm>
              <a:off x="3648" y="1658"/>
              <a:ext cx="4"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46"/>
            <p:cNvSpPr/>
            <p:nvPr/>
          </p:nvSpPr>
          <p:spPr bwMode="auto">
            <a:xfrm>
              <a:off x="4046" y="1658"/>
              <a:ext cx="4" cy="5"/>
            </a:xfrm>
            <a:custGeom>
              <a:avLst/>
              <a:gdLst>
                <a:gd name="T0" fmla="*/ 0 w 4"/>
                <a:gd name="T1" fmla="*/ 5 h 5"/>
                <a:gd name="T2" fmla="*/ 4 w 4"/>
                <a:gd name="T3" fmla="*/ 0 h 5"/>
                <a:gd name="T4" fmla="*/ 0 w 4"/>
                <a:gd name="T5" fmla="*/ 5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47"/>
            <p:cNvSpPr/>
            <p:nvPr/>
          </p:nvSpPr>
          <p:spPr bwMode="auto">
            <a:xfrm>
              <a:off x="3713" y="1658"/>
              <a:ext cx="5"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0"/>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48"/>
            <p:cNvSpPr/>
            <p:nvPr/>
          </p:nvSpPr>
          <p:spPr bwMode="auto">
            <a:xfrm>
              <a:off x="4055" y="1667"/>
              <a:ext cx="0" cy="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49"/>
            <p:cNvSpPr/>
            <p:nvPr/>
          </p:nvSpPr>
          <p:spPr bwMode="auto">
            <a:xfrm>
              <a:off x="4055" y="16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50"/>
            <p:cNvSpPr/>
            <p:nvPr/>
          </p:nvSpPr>
          <p:spPr bwMode="auto">
            <a:xfrm>
              <a:off x="3989" y="1672"/>
              <a:ext cx="10" cy="0"/>
            </a:xfrm>
            <a:custGeom>
              <a:avLst/>
              <a:gdLst>
                <a:gd name="T0" fmla="*/ 10 w 10"/>
                <a:gd name="T1" fmla="*/ 0 w 10"/>
                <a:gd name="T2" fmla="*/ 5 w 10"/>
                <a:gd name="T3" fmla="*/ 10 w 10"/>
              </a:gdLst>
              <a:ahLst/>
              <a:cxnLst>
                <a:cxn ang="0">
                  <a:pos x="T0" y="0"/>
                </a:cxn>
                <a:cxn ang="0">
                  <a:pos x="T1" y="0"/>
                </a:cxn>
                <a:cxn ang="0">
                  <a:pos x="T2" y="0"/>
                </a:cxn>
                <a:cxn ang="0">
                  <a:pos x="T3" y="0"/>
                </a:cxn>
              </a:cxnLst>
              <a:rect l="0" t="0" r="r" b="b"/>
              <a:pathLst>
                <a:path w="10">
                  <a:moveTo>
                    <a:pt x="10" y="0"/>
                  </a:moveTo>
                  <a:lnTo>
                    <a:pt x="0" y="0"/>
                  </a:lnTo>
                  <a:lnTo>
                    <a:pt x="5"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51"/>
            <p:cNvSpPr/>
            <p:nvPr/>
          </p:nvSpPr>
          <p:spPr bwMode="auto">
            <a:xfrm>
              <a:off x="4069" y="1672"/>
              <a:ext cx="5" cy="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52"/>
            <p:cNvSpPr/>
            <p:nvPr/>
          </p:nvSpPr>
          <p:spPr bwMode="auto">
            <a:xfrm>
              <a:off x="3994" y="1681"/>
              <a:ext cx="9" cy="5"/>
            </a:xfrm>
            <a:custGeom>
              <a:avLst/>
              <a:gdLst>
                <a:gd name="T0" fmla="*/ 1 w 2"/>
                <a:gd name="T1" fmla="*/ 0 h 1"/>
                <a:gd name="T2" fmla="*/ 1 w 2"/>
                <a:gd name="T3" fmla="*/ 0 h 1"/>
                <a:gd name="T4" fmla="*/ 0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1" y="0"/>
                  </a:cubicBezTo>
                  <a:cubicBezTo>
                    <a:pt x="1" y="1"/>
                    <a:pt x="0" y="1"/>
                    <a:pt x="0"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53"/>
            <p:cNvSpPr/>
            <p:nvPr/>
          </p:nvSpPr>
          <p:spPr bwMode="auto">
            <a:xfrm>
              <a:off x="4106" y="1681"/>
              <a:ext cx="5" cy="5"/>
            </a:xfrm>
            <a:custGeom>
              <a:avLst/>
              <a:gdLst>
                <a:gd name="T0" fmla="*/ 0 w 5"/>
                <a:gd name="T1" fmla="*/ 5 h 5"/>
                <a:gd name="T2" fmla="*/ 5 w 5"/>
                <a:gd name="T3" fmla="*/ 0 h 5"/>
                <a:gd name="T4" fmla="*/ 0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54"/>
            <p:cNvSpPr/>
            <p:nvPr/>
          </p:nvSpPr>
          <p:spPr bwMode="auto">
            <a:xfrm>
              <a:off x="4083" y="1691"/>
              <a:ext cx="42" cy="9"/>
            </a:xfrm>
            <a:custGeom>
              <a:avLst/>
              <a:gdLst>
                <a:gd name="T0" fmla="*/ 4 w 9"/>
                <a:gd name="T1" fmla="*/ 1 h 2"/>
                <a:gd name="T2" fmla="*/ 0 w 9"/>
                <a:gd name="T3" fmla="*/ 2 h 2"/>
                <a:gd name="T4" fmla="*/ 3 w 9"/>
                <a:gd name="T5" fmla="*/ 2 h 2"/>
                <a:gd name="T6" fmla="*/ 7 w 9"/>
                <a:gd name="T7" fmla="*/ 1 h 2"/>
                <a:gd name="T8" fmla="*/ 9 w 9"/>
                <a:gd name="T9" fmla="*/ 0 h 2"/>
                <a:gd name="T10" fmla="*/ 4 w 9"/>
                <a:gd name="T11" fmla="*/ 1 h 2"/>
              </a:gdLst>
              <a:ahLst/>
              <a:cxnLst>
                <a:cxn ang="0">
                  <a:pos x="T0" y="T1"/>
                </a:cxn>
                <a:cxn ang="0">
                  <a:pos x="T2" y="T3"/>
                </a:cxn>
                <a:cxn ang="0">
                  <a:pos x="T4" y="T5"/>
                </a:cxn>
                <a:cxn ang="0">
                  <a:pos x="T6" y="T7"/>
                </a:cxn>
                <a:cxn ang="0">
                  <a:pos x="T8" y="T9"/>
                </a:cxn>
                <a:cxn ang="0">
                  <a:pos x="T10" y="T11"/>
                </a:cxn>
              </a:cxnLst>
              <a:rect l="0" t="0" r="r" b="b"/>
              <a:pathLst>
                <a:path w="9" h="2">
                  <a:moveTo>
                    <a:pt x="4" y="1"/>
                  </a:moveTo>
                  <a:cubicBezTo>
                    <a:pt x="3" y="1"/>
                    <a:pt x="2" y="2"/>
                    <a:pt x="0" y="2"/>
                  </a:cubicBezTo>
                  <a:cubicBezTo>
                    <a:pt x="1" y="2"/>
                    <a:pt x="2" y="2"/>
                    <a:pt x="3" y="2"/>
                  </a:cubicBezTo>
                  <a:cubicBezTo>
                    <a:pt x="4" y="2"/>
                    <a:pt x="5" y="1"/>
                    <a:pt x="7" y="1"/>
                  </a:cubicBezTo>
                  <a:cubicBezTo>
                    <a:pt x="7" y="1"/>
                    <a:pt x="9" y="1"/>
                    <a:pt x="9" y="0"/>
                  </a:cubicBezTo>
                  <a:cubicBezTo>
                    <a:pt x="7" y="1"/>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55"/>
            <p:cNvSpPr/>
            <p:nvPr/>
          </p:nvSpPr>
          <p:spPr bwMode="auto">
            <a:xfrm>
              <a:off x="3999" y="1681"/>
              <a:ext cx="79" cy="29"/>
            </a:xfrm>
            <a:custGeom>
              <a:avLst/>
              <a:gdLst>
                <a:gd name="T0" fmla="*/ 17 w 17"/>
                <a:gd name="T1" fmla="*/ 5 h 6"/>
                <a:gd name="T2" fmla="*/ 15 w 17"/>
                <a:gd name="T3" fmla="*/ 5 h 6"/>
                <a:gd name="T4" fmla="*/ 16 w 17"/>
                <a:gd name="T5" fmla="*/ 1 h 6"/>
                <a:gd name="T6" fmla="*/ 13 w 17"/>
                <a:gd name="T7" fmla="*/ 3 h 6"/>
                <a:gd name="T8" fmla="*/ 12 w 17"/>
                <a:gd name="T9" fmla="*/ 2 h 6"/>
                <a:gd name="T10" fmla="*/ 5 w 17"/>
                <a:gd name="T11" fmla="*/ 3 h 6"/>
                <a:gd name="T12" fmla="*/ 0 w 17"/>
                <a:gd name="T13" fmla="*/ 6 h 6"/>
                <a:gd name="T14" fmla="*/ 4 w 17"/>
                <a:gd name="T15" fmla="*/ 5 h 6"/>
                <a:gd name="T16" fmla="*/ 8 w 17"/>
                <a:gd name="T17" fmla="*/ 4 h 6"/>
                <a:gd name="T18" fmla="*/ 7 w 17"/>
                <a:gd name="T19" fmla="*/ 4 h 6"/>
                <a:gd name="T20" fmla="*/ 12 w 17"/>
                <a:gd name="T21" fmla="*/ 3 h 6"/>
                <a:gd name="T22" fmla="*/ 9 w 17"/>
                <a:gd name="T23" fmla="*/ 4 h 6"/>
                <a:gd name="T24" fmla="*/ 14 w 17"/>
                <a:gd name="T25" fmla="*/ 3 h 6"/>
                <a:gd name="T26" fmla="*/ 14 w 17"/>
                <a:gd name="T27" fmla="*/ 6 h 6"/>
                <a:gd name="T28" fmla="*/ 16 w 17"/>
                <a:gd name="T29" fmla="*/ 5 h 6"/>
                <a:gd name="T30" fmla="*/ 16 w 17"/>
                <a:gd name="T31" fmla="*/ 6 h 6"/>
                <a:gd name="T32" fmla="*/ 17 w 17"/>
                <a:gd name="T3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17" y="5"/>
                  </a:moveTo>
                  <a:cubicBezTo>
                    <a:pt x="16" y="5"/>
                    <a:pt x="16" y="5"/>
                    <a:pt x="15" y="5"/>
                  </a:cubicBezTo>
                  <a:cubicBezTo>
                    <a:pt x="15" y="4"/>
                    <a:pt x="16" y="2"/>
                    <a:pt x="16" y="1"/>
                  </a:cubicBezTo>
                  <a:cubicBezTo>
                    <a:pt x="15" y="0"/>
                    <a:pt x="14" y="3"/>
                    <a:pt x="13" y="3"/>
                  </a:cubicBezTo>
                  <a:cubicBezTo>
                    <a:pt x="12" y="2"/>
                    <a:pt x="12" y="2"/>
                    <a:pt x="12" y="2"/>
                  </a:cubicBezTo>
                  <a:cubicBezTo>
                    <a:pt x="10" y="2"/>
                    <a:pt x="7" y="4"/>
                    <a:pt x="5" y="3"/>
                  </a:cubicBezTo>
                  <a:cubicBezTo>
                    <a:pt x="3" y="5"/>
                    <a:pt x="1" y="5"/>
                    <a:pt x="0" y="6"/>
                  </a:cubicBezTo>
                  <a:cubicBezTo>
                    <a:pt x="4" y="5"/>
                    <a:pt x="4" y="5"/>
                    <a:pt x="4" y="5"/>
                  </a:cubicBezTo>
                  <a:cubicBezTo>
                    <a:pt x="5" y="3"/>
                    <a:pt x="7" y="6"/>
                    <a:pt x="8" y="4"/>
                  </a:cubicBezTo>
                  <a:cubicBezTo>
                    <a:pt x="8" y="5"/>
                    <a:pt x="8" y="4"/>
                    <a:pt x="7" y="4"/>
                  </a:cubicBezTo>
                  <a:cubicBezTo>
                    <a:pt x="9" y="3"/>
                    <a:pt x="10" y="2"/>
                    <a:pt x="12" y="3"/>
                  </a:cubicBezTo>
                  <a:cubicBezTo>
                    <a:pt x="9" y="4"/>
                    <a:pt x="9" y="4"/>
                    <a:pt x="9" y="4"/>
                  </a:cubicBezTo>
                  <a:cubicBezTo>
                    <a:pt x="11" y="4"/>
                    <a:pt x="12" y="4"/>
                    <a:pt x="14" y="3"/>
                  </a:cubicBezTo>
                  <a:cubicBezTo>
                    <a:pt x="16" y="3"/>
                    <a:pt x="14" y="5"/>
                    <a:pt x="14" y="6"/>
                  </a:cubicBezTo>
                  <a:cubicBezTo>
                    <a:pt x="15" y="6"/>
                    <a:pt x="15" y="5"/>
                    <a:pt x="16" y="5"/>
                  </a:cubicBezTo>
                  <a:cubicBezTo>
                    <a:pt x="16" y="6"/>
                    <a:pt x="16" y="6"/>
                    <a:pt x="16" y="6"/>
                  </a:cubicBezTo>
                  <a:cubicBezTo>
                    <a:pt x="16" y="6"/>
                    <a:pt x="17" y="5"/>
                    <a:pt x="1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56"/>
            <p:cNvSpPr/>
            <p:nvPr/>
          </p:nvSpPr>
          <p:spPr bwMode="auto">
            <a:xfrm>
              <a:off x="4074" y="1686"/>
              <a:ext cx="14" cy="10"/>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57"/>
            <p:cNvSpPr/>
            <p:nvPr/>
          </p:nvSpPr>
          <p:spPr bwMode="auto">
            <a:xfrm>
              <a:off x="3975" y="1691"/>
              <a:ext cx="5"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58"/>
            <p:cNvSpPr/>
            <p:nvPr/>
          </p:nvSpPr>
          <p:spPr bwMode="auto">
            <a:xfrm>
              <a:off x="3961" y="1700"/>
              <a:ext cx="0"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59"/>
            <p:cNvSpPr/>
            <p:nvPr/>
          </p:nvSpPr>
          <p:spPr bwMode="auto">
            <a:xfrm>
              <a:off x="3493" y="1705"/>
              <a:ext cx="24" cy="14"/>
            </a:xfrm>
            <a:custGeom>
              <a:avLst/>
              <a:gdLst>
                <a:gd name="T0" fmla="*/ 4 w 5"/>
                <a:gd name="T1" fmla="*/ 0 h 3"/>
                <a:gd name="T2" fmla="*/ 0 w 5"/>
                <a:gd name="T3" fmla="*/ 3 h 3"/>
                <a:gd name="T4" fmla="*/ 5 w 5"/>
                <a:gd name="T5" fmla="*/ 0 h 3"/>
                <a:gd name="T6" fmla="*/ 4 w 5"/>
                <a:gd name="T7" fmla="*/ 0 h 3"/>
              </a:gdLst>
              <a:ahLst/>
              <a:cxnLst>
                <a:cxn ang="0">
                  <a:pos x="T0" y="T1"/>
                </a:cxn>
                <a:cxn ang="0">
                  <a:pos x="T2" y="T3"/>
                </a:cxn>
                <a:cxn ang="0">
                  <a:pos x="T4" y="T5"/>
                </a:cxn>
                <a:cxn ang="0">
                  <a:pos x="T6" y="T7"/>
                </a:cxn>
              </a:cxnLst>
              <a:rect l="0" t="0" r="r" b="b"/>
              <a:pathLst>
                <a:path w="5" h="3">
                  <a:moveTo>
                    <a:pt x="4" y="0"/>
                  </a:moveTo>
                  <a:cubicBezTo>
                    <a:pt x="0" y="3"/>
                    <a:pt x="0" y="3"/>
                    <a:pt x="0" y="3"/>
                  </a:cubicBezTo>
                  <a:cubicBezTo>
                    <a:pt x="1" y="2"/>
                    <a:pt x="3" y="1"/>
                    <a:pt x="5"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60"/>
            <p:cNvSpPr/>
            <p:nvPr/>
          </p:nvSpPr>
          <p:spPr bwMode="auto">
            <a:xfrm>
              <a:off x="4022" y="1705"/>
              <a:ext cx="5" cy="5"/>
            </a:xfrm>
            <a:custGeom>
              <a:avLst/>
              <a:gdLst>
                <a:gd name="T0" fmla="*/ 5 w 5"/>
                <a:gd name="T1" fmla="*/ 0 h 5"/>
                <a:gd name="T2" fmla="*/ 0 w 5"/>
                <a:gd name="T3" fmla="*/ 5 h 5"/>
                <a:gd name="T4" fmla="*/ 5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0" y="5"/>
                  </a:lnTo>
                  <a:lnTo>
                    <a:pt x="5" y="5"/>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61"/>
            <p:cNvSpPr>
              <a:spLocks noEditPoints="1"/>
            </p:cNvSpPr>
            <p:nvPr/>
          </p:nvSpPr>
          <p:spPr bwMode="auto">
            <a:xfrm>
              <a:off x="4013" y="1705"/>
              <a:ext cx="98" cy="38"/>
            </a:xfrm>
            <a:custGeom>
              <a:avLst/>
              <a:gdLst>
                <a:gd name="T0" fmla="*/ 21 w 21"/>
                <a:gd name="T1" fmla="*/ 1 h 8"/>
                <a:gd name="T2" fmla="*/ 19 w 21"/>
                <a:gd name="T3" fmla="*/ 2 h 8"/>
                <a:gd name="T4" fmla="*/ 18 w 21"/>
                <a:gd name="T5" fmla="*/ 1 h 8"/>
                <a:gd name="T6" fmla="*/ 16 w 21"/>
                <a:gd name="T7" fmla="*/ 3 h 8"/>
                <a:gd name="T8" fmla="*/ 15 w 21"/>
                <a:gd name="T9" fmla="*/ 2 h 8"/>
                <a:gd name="T10" fmla="*/ 11 w 21"/>
                <a:gd name="T11" fmla="*/ 3 h 8"/>
                <a:gd name="T12" fmla="*/ 11 w 21"/>
                <a:gd name="T13" fmla="*/ 2 h 8"/>
                <a:gd name="T14" fmla="*/ 11 w 21"/>
                <a:gd name="T15" fmla="*/ 4 h 8"/>
                <a:gd name="T16" fmla="*/ 13 w 21"/>
                <a:gd name="T17" fmla="*/ 4 h 8"/>
                <a:gd name="T18" fmla="*/ 12 w 21"/>
                <a:gd name="T19" fmla="*/ 5 h 8"/>
                <a:gd name="T20" fmla="*/ 9 w 21"/>
                <a:gd name="T21" fmla="*/ 5 h 8"/>
                <a:gd name="T22" fmla="*/ 8 w 21"/>
                <a:gd name="T23" fmla="*/ 3 h 8"/>
                <a:gd name="T24" fmla="*/ 6 w 21"/>
                <a:gd name="T25" fmla="*/ 5 h 8"/>
                <a:gd name="T26" fmla="*/ 2 w 21"/>
                <a:gd name="T27" fmla="*/ 6 h 8"/>
                <a:gd name="T28" fmla="*/ 0 w 21"/>
                <a:gd name="T29" fmla="*/ 7 h 8"/>
                <a:gd name="T30" fmla="*/ 0 w 21"/>
                <a:gd name="T31" fmla="*/ 7 h 8"/>
                <a:gd name="T32" fmla="*/ 3 w 21"/>
                <a:gd name="T33" fmla="*/ 6 h 8"/>
                <a:gd name="T34" fmla="*/ 10 w 21"/>
                <a:gd name="T35" fmla="*/ 6 h 8"/>
                <a:gd name="T36" fmla="*/ 10 w 21"/>
                <a:gd name="T37" fmla="*/ 6 h 8"/>
                <a:gd name="T38" fmla="*/ 13 w 21"/>
                <a:gd name="T39" fmla="*/ 6 h 8"/>
                <a:gd name="T40" fmla="*/ 12 w 21"/>
                <a:gd name="T41" fmla="*/ 7 h 8"/>
                <a:gd name="T42" fmla="*/ 15 w 21"/>
                <a:gd name="T43" fmla="*/ 5 h 8"/>
                <a:gd name="T44" fmla="*/ 15 w 21"/>
                <a:gd name="T45" fmla="*/ 5 h 8"/>
                <a:gd name="T46" fmla="*/ 17 w 21"/>
                <a:gd name="T47" fmla="*/ 4 h 8"/>
                <a:gd name="T48" fmla="*/ 21 w 21"/>
                <a:gd name="T49" fmla="*/ 2 h 8"/>
                <a:gd name="T50" fmla="*/ 20 w 21"/>
                <a:gd name="T51" fmla="*/ 1 h 8"/>
                <a:gd name="T52" fmla="*/ 21 w 21"/>
                <a:gd name="T53" fmla="*/ 1 h 8"/>
                <a:gd name="T54" fmla="*/ 12 w 21"/>
                <a:gd name="T55" fmla="*/ 5 h 8"/>
                <a:gd name="T56" fmla="*/ 14 w 21"/>
                <a:gd name="T57" fmla="*/ 4 h 8"/>
                <a:gd name="T58" fmla="*/ 12 w 21"/>
                <a:gd name="T5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8">
                  <a:moveTo>
                    <a:pt x="21" y="1"/>
                  </a:moveTo>
                  <a:cubicBezTo>
                    <a:pt x="20" y="0"/>
                    <a:pt x="20" y="1"/>
                    <a:pt x="19" y="2"/>
                  </a:cubicBezTo>
                  <a:cubicBezTo>
                    <a:pt x="19" y="1"/>
                    <a:pt x="19" y="1"/>
                    <a:pt x="18" y="1"/>
                  </a:cubicBezTo>
                  <a:cubicBezTo>
                    <a:pt x="18" y="3"/>
                    <a:pt x="16" y="2"/>
                    <a:pt x="16" y="3"/>
                  </a:cubicBezTo>
                  <a:cubicBezTo>
                    <a:pt x="15" y="2"/>
                    <a:pt x="15" y="2"/>
                    <a:pt x="15" y="2"/>
                  </a:cubicBezTo>
                  <a:cubicBezTo>
                    <a:pt x="14" y="2"/>
                    <a:pt x="13" y="5"/>
                    <a:pt x="11" y="3"/>
                  </a:cubicBezTo>
                  <a:cubicBezTo>
                    <a:pt x="11" y="3"/>
                    <a:pt x="11" y="2"/>
                    <a:pt x="11" y="2"/>
                  </a:cubicBezTo>
                  <a:cubicBezTo>
                    <a:pt x="11" y="3"/>
                    <a:pt x="11" y="3"/>
                    <a:pt x="11" y="4"/>
                  </a:cubicBezTo>
                  <a:cubicBezTo>
                    <a:pt x="13" y="4"/>
                    <a:pt x="13" y="4"/>
                    <a:pt x="13" y="4"/>
                  </a:cubicBezTo>
                  <a:cubicBezTo>
                    <a:pt x="13" y="4"/>
                    <a:pt x="12" y="4"/>
                    <a:pt x="12" y="5"/>
                  </a:cubicBezTo>
                  <a:cubicBezTo>
                    <a:pt x="11" y="5"/>
                    <a:pt x="10" y="5"/>
                    <a:pt x="9" y="5"/>
                  </a:cubicBezTo>
                  <a:cubicBezTo>
                    <a:pt x="8" y="3"/>
                    <a:pt x="8" y="3"/>
                    <a:pt x="8" y="3"/>
                  </a:cubicBezTo>
                  <a:cubicBezTo>
                    <a:pt x="7" y="3"/>
                    <a:pt x="7" y="6"/>
                    <a:pt x="6" y="5"/>
                  </a:cubicBezTo>
                  <a:cubicBezTo>
                    <a:pt x="5" y="7"/>
                    <a:pt x="3" y="5"/>
                    <a:pt x="2" y="6"/>
                  </a:cubicBezTo>
                  <a:cubicBezTo>
                    <a:pt x="0" y="5"/>
                    <a:pt x="1" y="8"/>
                    <a:pt x="0" y="7"/>
                  </a:cubicBezTo>
                  <a:cubicBezTo>
                    <a:pt x="0" y="7"/>
                    <a:pt x="0" y="7"/>
                    <a:pt x="0" y="7"/>
                  </a:cubicBezTo>
                  <a:cubicBezTo>
                    <a:pt x="1" y="7"/>
                    <a:pt x="2" y="7"/>
                    <a:pt x="3" y="6"/>
                  </a:cubicBezTo>
                  <a:cubicBezTo>
                    <a:pt x="5" y="7"/>
                    <a:pt x="7" y="6"/>
                    <a:pt x="10" y="6"/>
                  </a:cubicBezTo>
                  <a:cubicBezTo>
                    <a:pt x="10" y="6"/>
                    <a:pt x="10" y="6"/>
                    <a:pt x="10" y="6"/>
                  </a:cubicBezTo>
                  <a:cubicBezTo>
                    <a:pt x="10" y="6"/>
                    <a:pt x="12" y="6"/>
                    <a:pt x="13" y="6"/>
                  </a:cubicBezTo>
                  <a:cubicBezTo>
                    <a:pt x="12" y="7"/>
                    <a:pt x="12" y="7"/>
                    <a:pt x="12" y="7"/>
                  </a:cubicBezTo>
                  <a:cubicBezTo>
                    <a:pt x="13" y="8"/>
                    <a:pt x="13" y="4"/>
                    <a:pt x="15" y="5"/>
                  </a:cubicBezTo>
                  <a:cubicBezTo>
                    <a:pt x="15" y="5"/>
                    <a:pt x="15" y="5"/>
                    <a:pt x="15" y="5"/>
                  </a:cubicBezTo>
                  <a:cubicBezTo>
                    <a:pt x="16" y="5"/>
                    <a:pt x="16" y="3"/>
                    <a:pt x="17" y="4"/>
                  </a:cubicBezTo>
                  <a:cubicBezTo>
                    <a:pt x="18" y="2"/>
                    <a:pt x="20" y="3"/>
                    <a:pt x="21" y="2"/>
                  </a:cubicBezTo>
                  <a:cubicBezTo>
                    <a:pt x="20" y="1"/>
                    <a:pt x="20" y="1"/>
                    <a:pt x="20" y="1"/>
                  </a:cubicBezTo>
                  <a:lnTo>
                    <a:pt x="21" y="1"/>
                  </a:lnTo>
                  <a:close/>
                  <a:moveTo>
                    <a:pt x="12" y="5"/>
                  </a:moveTo>
                  <a:cubicBezTo>
                    <a:pt x="13" y="4"/>
                    <a:pt x="13" y="4"/>
                    <a:pt x="14" y="4"/>
                  </a:cubicBezTo>
                  <a:cubicBezTo>
                    <a:pt x="13" y="4"/>
                    <a:pt x="13" y="5"/>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62"/>
            <p:cNvSpPr/>
            <p:nvPr/>
          </p:nvSpPr>
          <p:spPr bwMode="auto">
            <a:xfrm>
              <a:off x="4064" y="1714"/>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63"/>
            <p:cNvSpPr/>
            <p:nvPr/>
          </p:nvSpPr>
          <p:spPr bwMode="auto">
            <a:xfrm>
              <a:off x="3704" y="1710"/>
              <a:ext cx="9" cy="4"/>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0"/>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64"/>
            <p:cNvSpPr/>
            <p:nvPr/>
          </p:nvSpPr>
          <p:spPr bwMode="auto">
            <a:xfrm>
              <a:off x="4046" y="1710"/>
              <a:ext cx="9" cy="4"/>
            </a:xfrm>
            <a:custGeom>
              <a:avLst/>
              <a:gdLst>
                <a:gd name="T0" fmla="*/ 9 w 9"/>
                <a:gd name="T1" fmla="*/ 0 h 4"/>
                <a:gd name="T2" fmla="*/ 4 w 9"/>
                <a:gd name="T3" fmla="*/ 0 h 4"/>
                <a:gd name="T4" fmla="*/ 0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4" y="0"/>
                  </a:lnTo>
                  <a:lnTo>
                    <a:pt x="0" y="4"/>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65"/>
            <p:cNvSpPr/>
            <p:nvPr/>
          </p:nvSpPr>
          <p:spPr bwMode="auto">
            <a:xfrm>
              <a:off x="3826" y="1719"/>
              <a:ext cx="4" cy="5"/>
            </a:xfrm>
            <a:custGeom>
              <a:avLst/>
              <a:gdLst>
                <a:gd name="T0" fmla="*/ 0 w 4"/>
                <a:gd name="T1" fmla="*/ 5 h 5"/>
                <a:gd name="T2" fmla="*/ 4 w 4"/>
                <a:gd name="T3" fmla="*/ 0 h 5"/>
                <a:gd name="T4" fmla="*/ 0 w 4"/>
                <a:gd name="T5" fmla="*/ 0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66"/>
            <p:cNvSpPr/>
            <p:nvPr/>
          </p:nvSpPr>
          <p:spPr bwMode="auto">
            <a:xfrm>
              <a:off x="4078" y="1728"/>
              <a:ext cx="24" cy="10"/>
            </a:xfrm>
            <a:custGeom>
              <a:avLst/>
              <a:gdLst>
                <a:gd name="T0" fmla="*/ 0 w 5"/>
                <a:gd name="T1" fmla="*/ 2 h 2"/>
                <a:gd name="T2" fmla="*/ 0 w 5"/>
                <a:gd name="T3" fmla="*/ 2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0" y="2"/>
                    <a:pt x="0" y="2"/>
                    <a:pt x="0" y="2"/>
                  </a:cubicBezTo>
                  <a:cubicBezTo>
                    <a:pt x="2" y="1"/>
                    <a:pt x="4" y="2"/>
                    <a:pt x="5"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67"/>
            <p:cNvSpPr/>
            <p:nvPr/>
          </p:nvSpPr>
          <p:spPr bwMode="auto">
            <a:xfrm>
              <a:off x="4031" y="1733"/>
              <a:ext cx="19" cy="10"/>
            </a:xfrm>
            <a:custGeom>
              <a:avLst/>
              <a:gdLst>
                <a:gd name="T0" fmla="*/ 3 w 4"/>
                <a:gd name="T1" fmla="*/ 1 h 2"/>
                <a:gd name="T2" fmla="*/ 0 w 4"/>
                <a:gd name="T3" fmla="*/ 2 h 2"/>
                <a:gd name="T4" fmla="*/ 4 w 4"/>
                <a:gd name="T5" fmla="*/ 1 h 2"/>
                <a:gd name="T6" fmla="*/ 3 w 4"/>
                <a:gd name="T7" fmla="*/ 1 h 2"/>
              </a:gdLst>
              <a:ahLst/>
              <a:cxnLst>
                <a:cxn ang="0">
                  <a:pos x="T0" y="T1"/>
                </a:cxn>
                <a:cxn ang="0">
                  <a:pos x="T2" y="T3"/>
                </a:cxn>
                <a:cxn ang="0">
                  <a:pos x="T4" y="T5"/>
                </a:cxn>
                <a:cxn ang="0">
                  <a:pos x="T6" y="T7"/>
                </a:cxn>
              </a:cxnLst>
              <a:rect l="0" t="0" r="r" b="b"/>
              <a:pathLst>
                <a:path w="4" h="2">
                  <a:moveTo>
                    <a:pt x="3" y="1"/>
                  </a:moveTo>
                  <a:cubicBezTo>
                    <a:pt x="2" y="1"/>
                    <a:pt x="1" y="1"/>
                    <a:pt x="0" y="2"/>
                  </a:cubicBezTo>
                  <a:cubicBezTo>
                    <a:pt x="2" y="2"/>
                    <a:pt x="3" y="1"/>
                    <a:pt x="4" y="1"/>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68"/>
            <p:cNvSpPr/>
            <p:nvPr/>
          </p:nvSpPr>
          <p:spPr bwMode="auto">
            <a:xfrm>
              <a:off x="4050" y="1738"/>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69"/>
            <p:cNvSpPr/>
            <p:nvPr/>
          </p:nvSpPr>
          <p:spPr bwMode="auto">
            <a:xfrm>
              <a:off x="3442" y="1743"/>
              <a:ext cx="14" cy="9"/>
            </a:xfrm>
            <a:custGeom>
              <a:avLst/>
              <a:gdLst>
                <a:gd name="T0" fmla="*/ 0 w 3"/>
                <a:gd name="T1" fmla="*/ 2 h 2"/>
                <a:gd name="T2" fmla="*/ 3 w 3"/>
                <a:gd name="T3" fmla="*/ 1 h 2"/>
                <a:gd name="T4" fmla="*/ 0 w 3"/>
                <a:gd name="T5" fmla="*/ 2 h 2"/>
              </a:gdLst>
              <a:ahLst/>
              <a:cxnLst>
                <a:cxn ang="0">
                  <a:pos x="T0" y="T1"/>
                </a:cxn>
                <a:cxn ang="0">
                  <a:pos x="T2" y="T3"/>
                </a:cxn>
                <a:cxn ang="0">
                  <a:pos x="T4" y="T5"/>
                </a:cxn>
              </a:cxnLst>
              <a:rect l="0" t="0" r="r" b="b"/>
              <a:pathLst>
                <a:path w="3" h="2">
                  <a:moveTo>
                    <a:pt x="0" y="2"/>
                  </a:moveTo>
                  <a:cubicBezTo>
                    <a:pt x="1" y="2"/>
                    <a:pt x="2" y="1"/>
                    <a:pt x="3" y="1"/>
                  </a:cubicBezTo>
                  <a:cubicBezTo>
                    <a:pt x="1"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70"/>
            <p:cNvSpPr/>
            <p:nvPr/>
          </p:nvSpPr>
          <p:spPr bwMode="auto">
            <a:xfrm>
              <a:off x="3746" y="1752"/>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71"/>
            <p:cNvSpPr/>
            <p:nvPr/>
          </p:nvSpPr>
          <p:spPr bwMode="auto">
            <a:xfrm>
              <a:off x="4139" y="1757"/>
              <a:ext cx="5" cy="4"/>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72"/>
            <p:cNvSpPr/>
            <p:nvPr/>
          </p:nvSpPr>
          <p:spPr bwMode="auto">
            <a:xfrm>
              <a:off x="4130" y="1761"/>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Rectangle 73"/>
            <p:cNvSpPr>
              <a:spLocks noChangeArrowheads="1"/>
            </p:cNvSpPr>
            <p:nvPr/>
          </p:nvSpPr>
          <p:spPr bwMode="auto">
            <a:xfrm>
              <a:off x="4120" y="1766"/>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2" name="Freeform 74"/>
            <p:cNvSpPr/>
            <p:nvPr/>
          </p:nvSpPr>
          <p:spPr bwMode="auto">
            <a:xfrm>
              <a:off x="4027" y="1775"/>
              <a:ext cx="9" cy="5"/>
            </a:xfrm>
            <a:custGeom>
              <a:avLst/>
              <a:gdLst>
                <a:gd name="T0" fmla="*/ 0 w 9"/>
                <a:gd name="T1" fmla="*/ 5 h 5"/>
                <a:gd name="T2" fmla="*/ 9 w 9"/>
                <a:gd name="T3" fmla="*/ 5 h 5"/>
                <a:gd name="T4" fmla="*/ 4 w 9"/>
                <a:gd name="T5" fmla="*/ 0 h 5"/>
                <a:gd name="T6" fmla="*/ 0 w 9"/>
                <a:gd name="T7" fmla="*/ 5 h 5"/>
              </a:gdLst>
              <a:ahLst/>
              <a:cxnLst>
                <a:cxn ang="0">
                  <a:pos x="T0" y="T1"/>
                </a:cxn>
                <a:cxn ang="0">
                  <a:pos x="T2" y="T3"/>
                </a:cxn>
                <a:cxn ang="0">
                  <a:pos x="T4" y="T5"/>
                </a:cxn>
                <a:cxn ang="0">
                  <a:pos x="T6" y="T7"/>
                </a:cxn>
              </a:cxnLst>
              <a:rect l="0" t="0" r="r" b="b"/>
              <a:pathLst>
                <a:path w="9" h="5">
                  <a:moveTo>
                    <a:pt x="0" y="5"/>
                  </a:moveTo>
                  <a:lnTo>
                    <a:pt x="9" y="5"/>
                  </a:lnTo>
                  <a:lnTo>
                    <a:pt x="4"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Rectangle 75"/>
            <p:cNvSpPr>
              <a:spLocks noChangeArrowheads="1"/>
            </p:cNvSpPr>
            <p:nvPr/>
          </p:nvSpPr>
          <p:spPr bwMode="auto">
            <a:xfrm>
              <a:off x="3652" y="1780"/>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4" name="Freeform 76"/>
            <p:cNvSpPr/>
            <p:nvPr/>
          </p:nvSpPr>
          <p:spPr bwMode="auto">
            <a:xfrm>
              <a:off x="3961" y="1780"/>
              <a:ext cx="14" cy="5"/>
            </a:xfrm>
            <a:custGeom>
              <a:avLst/>
              <a:gdLst>
                <a:gd name="T0" fmla="*/ 0 w 3"/>
                <a:gd name="T1" fmla="*/ 1 h 1"/>
                <a:gd name="T2" fmla="*/ 0 w 3"/>
                <a:gd name="T3" fmla="*/ 1 h 1"/>
                <a:gd name="T4" fmla="*/ 3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0" y="1"/>
                    <a:pt x="0" y="1"/>
                    <a:pt x="0" y="1"/>
                  </a:cubicBezTo>
                  <a:cubicBezTo>
                    <a:pt x="1" y="0"/>
                    <a:pt x="3" y="1"/>
                    <a:pt x="3"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77"/>
            <p:cNvSpPr/>
            <p:nvPr/>
          </p:nvSpPr>
          <p:spPr bwMode="auto">
            <a:xfrm>
              <a:off x="4022" y="1808"/>
              <a:ext cx="9" cy="5"/>
            </a:xfrm>
            <a:custGeom>
              <a:avLst/>
              <a:gdLst>
                <a:gd name="T0" fmla="*/ 0 w 2"/>
                <a:gd name="T1" fmla="*/ 1 h 1"/>
                <a:gd name="T2" fmla="*/ 2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2"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78"/>
            <p:cNvSpPr/>
            <p:nvPr/>
          </p:nvSpPr>
          <p:spPr bwMode="auto">
            <a:xfrm>
              <a:off x="3479" y="1813"/>
              <a:ext cx="14" cy="9"/>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2" y="1"/>
                    <a:pt x="1" y="1"/>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79"/>
            <p:cNvSpPr/>
            <p:nvPr/>
          </p:nvSpPr>
          <p:spPr bwMode="auto">
            <a:xfrm>
              <a:off x="3985" y="1827"/>
              <a:ext cx="4" cy="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80"/>
            <p:cNvSpPr/>
            <p:nvPr/>
          </p:nvSpPr>
          <p:spPr bwMode="auto">
            <a:xfrm>
              <a:off x="3540" y="1832"/>
              <a:ext cx="9" cy="9"/>
            </a:xfrm>
            <a:custGeom>
              <a:avLst/>
              <a:gdLst>
                <a:gd name="T0" fmla="*/ 1 w 2"/>
                <a:gd name="T1" fmla="*/ 1 h 2"/>
                <a:gd name="T2" fmla="*/ 0 w 2"/>
                <a:gd name="T3" fmla="*/ 2 h 2"/>
                <a:gd name="T4" fmla="*/ 2 w 2"/>
                <a:gd name="T5" fmla="*/ 0 h 2"/>
                <a:gd name="T6" fmla="*/ 0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1"/>
                    <a:pt x="0" y="2"/>
                    <a:pt x="0" y="2"/>
                  </a:cubicBezTo>
                  <a:cubicBezTo>
                    <a:pt x="1" y="2"/>
                    <a:pt x="1" y="0"/>
                    <a:pt x="2" y="0"/>
                  </a:cubicBezTo>
                  <a:cubicBezTo>
                    <a:pt x="2" y="0"/>
                    <a:pt x="1"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81"/>
            <p:cNvSpPr/>
            <p:nvPr/>
          </p:nvSpPr>
          <p:spPr bwMode="auto">
            <a:xfrm>
              <a:off x="3535" y="1837"/>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82"/>
            <p:cNvSpPr/>
            <p:nvPr/>
          </p:nvSpPr>
          <p:spPr bwMode="auto">
            <a:xfrm>
              <a:off x="3301" y="1827"/>
              <a:ext cx="5" cy="5"/>
            </a:xfrm>
            <a:custGeom>
              <a:avLst/>
              <a:gdLst>
                <a:gd name="T0" fmla="*/ 1 w 1"/>
                <a:gd name="T1" fmla="*/ 1 h 1"/>
                <a:gd name="T2" fmla="*/ 0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1"/>
                    <a:pt x="0"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83"/>
            <p:cNvSpPr/>
            <p:nvPr/>
          </p:nvSpPr>
          <p:spPr bwMode="auto">
            <a:xfrm>
              <a:off x="4036" y="1832"/>
              <a:ext cx="10" cy="9"/>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1" y="1"/>
                    <a:pt x="0" y="1"/>
                  </a:cubicBezTo>
                  <a:cubicBezTo>
                    <a:pt x="0" y="1"/>
                    <a:pt x="2"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84"/>
            <p:cNvSpPr>
              <a:spLocks noEditPoints="1"/>
            </p:cNvSpPr>
            <p:nvPr/>
          </p:nvSpPr>
          <p:spPr bwMode="auto">
            <a:xfrm>
              <a:off x="3423" y="1832"/>
              <a:ext cx="38" cy="28"/>
            </a:xfrm>
            <a:custGeom>
              <a:avLst/>
              <a:gdLst>
                <a:gd name="T0" fmla="*/ 6 w 8"/>
                <a:gd name="T1" fmla="*/ 2 h 6"/>
                <a:gd name="T2" fmla="*/ 6 w 8"/>
                <a:gd name="T3" fmla="*/ 1 h 6"/>
                <a:gd name="T4" fmla="*/ 4 w 8"/>
                <a:gd name="T5" fmla="*/ 0 h 6"/>
                <a:gd name="T6" fmla="*/ 3 w 8"/>
                <a:gd name="T7" fmla="*/ 3 h 6"/>
                <a:gd name="T8" fmla="*/ 4 w 8"/>
                <a:gd name="T9" fmla="*/ 3 h 6"/>
                <a:gd name="T10" fmla="*/ 0 w 8"/>
                <a:gd name="T11" fmla="*/ 4 h 6"/>
                <a:gd name="T12" fmla="*/ 2 w 8"/>
                <a:gd name="T13" fmla="*/ 5 h 6"/>
                <a:gd name="T14" fmla="*/ 0 w 8"/>
                <a:gd name="T15" fmla="*/ 6 h 6"/>
                <a:gd name="T16" fmla="*/ 8 w 8"/>
                <a:gd name="T17" fmla="*/ 1 h 6"/>
                <a:gd name="T18" fmla="*/ 6 w 8"/>
                <a:gd name="T19" fmla="*/ 2 h 6"/>
                <a:gd name="T20" fmla="*/ 4 w 8"/>
                <a:gd name="T21" fmla="*/ 3 h 6"/>
                <a:gd name="T22" fmla="*/ 5 w 8"/>
                <a:gd name="T23" fmla="*/ 2 h 6"/>
                <a:gd name="T24" fmla="*/ 6 w 8"/>
                <a:gd name="T25" fmla="*/ 2 h 6"/>
                <a:gd name="T26" fmla="*/ 4 w 8"/>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6">
                  <a:moveTo>
                    <a:pt x="6" y="2"/>
                  </a:moveTo>
                  <a:cubicBezTo>
                    <a:pt x="6" y="1"/>
                    <a:pt x="6" y="1"/>
                    <a:pt x="6" y="1"/>
                  </a:cubicBezTo>
                  <a:cubicBezTo>
                    <a:pt x="5" y="2"/>
                    <a:pt x="5" y="1"/>
                    <a:pt x="4" y="0"/>
                  </a:cubicBezTo>
                  <a:cubicBezTo>
                    <a:pt x="3" y="1"/>
                    <a:pt x="4" y="2"/>
                    <a:pt x="3" y="3"/>
                  </a:cubicBezTo>
                  <a:cubicBezTo>
                    <a:pt x="4" y="3"/>
                    <a:pt x="4" y="3"/>
                    <a:pt x="4" y="3"/>
                  </a:cubicBezTo>
                  <a:cubicBezTo>
                    <a:pt x="3" y="4"/>
                    <a:pt x="1" y="4"/>
                    <a:pt x="0" y="4"/>
                  </a:cubicBezTo>
                  <a:cubicBezTo>
                    <a:pt x="1" y="5"/>
                    <a:pt x="1" y="4"/>
                    <a:pt x="2" y="5"/>
                  </a:cubicBezTo>
                  <a:cubicBezTo>
                    <a:pt x="0" y="6"/>
                    <a:pt x="0" y="6"/>
                    <a:pt x="0" y="6"/>
                  </a:cubicBezTo>
                  <a:cubicBezTo>
                    <a:pt x="2" y="5"/>
                    <a:pt x="6" y="3"/>
                    <a:pt x="8" y="1"/>
                  </a:cubicBezTo>
                  <a:cubicBezTo>
                    <a:pt x="7" y="2"/>
                    <a:pt x="6" y="2"/>
                    <a:pt x="6" y="2"/>
                  </a:cubicBezTo>
                  <a:close/>
                  <a:moveTo>
                    <a:pt x="4" y="3"/>
                  </a:moveTo>
                  <a:cubicBezTo>
                    <a:pt x="4" y="2"/>
                    <a:pt x="5" y="2"/>
                    <a:pt x="5" y="2"/>
                  </a:cubicBezTo>
                  <a:cubicBezTo>
                    <a:pt x="6" y="2"/>
                    <a:pt x="6" y="2"/>
                    <a:pt x="6" y="2"/>
                  </a:cubicBez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85"/>
            <p:cNvSpPr/>
            <p:nvPr/>
          </p:nvSpPr>
          <p:spPr bwMode="auto">
            <a:xfrm>
              <a:off x="3512" y="1837"/>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86"/>
            <p:cNvSpPr/>
            <p:nvPr/>
          </p:nvSpPr>
          <p:spPr bwMode="auto">
            <a:xfrm>
              <a:off x="3503" y="1846"/>
              <a:ext cx="9" cy="9"/>
            </a:xfrm>
            <a:custGeom>
              <a:avLst/>
              <a:gdLst>
                <a:gd name="T0" fmla="*/ 2 w 2"/>
                <a:gd name="T1" fmla="*/ 1 h 2"/>
                <a:gd name="T2" fmla="*/ 1 w 2"/>
                <a:gd name="T3" fmla="*/ 2 h 2"/>
                <a:gd name="T4" fmla="*/ 2 w 2"/>
                <a:gd name="T5" fmla="*/ 1 h 2"/>
                <a:gd name="T6" fmla="*/ 2 w 2"/>
                <a:gd name="T7" fmla="*/ 1 h 2"/>
                <a:gd name="T8" fmla="*/ 2 w 2"/>
                <a:gd name="T9" fmla="*/ 0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1" y="2"/>
                    <a:pt x="1" y="2"/>
                  </a:cubicBezTo>
                  <a:cubicBezTo>
                    <a:pt x="2" y="1"/>
                    <a:pt x="2" y="1"/>
                    <a:pt x="2" y="1"/>
                  </a:cubicBezTo>
                  <a:cubicBezTo>
                    <a:pt x="2" y="1"/>
                    <a:pt x="2" y="1"/>
                    <a:pt x="2" y="1"/>
                  </a:cubicBezTo>
                  <a:cubicBezTo>
                    <a:pt x="2" y="0"/>
                    <a:pt x="2" y="0"/>
                    <a:pt x="2" y="0"/>
                  </a:cubicBezTo>
                  <a:cubicBezTo>
                    <a:pt x="2" y="1"/>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87"/>
            <p:cNvSpPr/>
            <p:nvPr/>
          </p:nvSpPr>
          <p:spPr bwMode="auto">
            <a:xfrm>
              <a:off x="4041" y="1851"/>
              <a:ext cx="9" cy="4"/>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1" y="0"/>
                    <a:pt x="1" y="0"/>
                    <a:pt x="0"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88"/>
            <p:cNvSpPr/>
            <p:nvPr/>
          </p:nvSpPr>
          <p:spPr bwMode="auto">
            <a:xfrm>
              <a:off x="4050" y="1846"/>
              <a:ext cx="5"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89"/>
            <p:cNvSpPr/>
            <p:nvPr/>
          </p:nvSpPr>
          <p:spPr bwMode="auto">
            <a:xfrm>
              <a:off x="4022" y="1855"/>
              <a:ext cx="5"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90"/>
            <p:cNvSpPr/>
            <p:nvPr/>
          </p:nvSpPr>
          <p:spPr bwMode="auto">
            <a:xfrm>
              <a:off x="3475" y="1860"/>
              <a:ext cx="14" cy="5"/>
            </a:xfrm>
            <a:custGeom>
              <a:avLst/>
              <a:gdLst>
                <a:gd name="T0" fmla="*/ 4 w 14"/>
                <a:gd name="T1" fmla="*/ 5 h 5"/>
                <a:gd name="T2" fmla="*/ 14 w 14"/>
                <a:gd name="T3" fmla="*/ 0 h 5"/>
                <a:gd name="T4" fmla="*/ 0 w 14"/>
                <a:gd name="T5" fmla="*/ 5 h 5"/>
                <a:gd name="T6" fmla="*/ 4 w 14"/>
                <a:gd name="T7" fmla="*/ 5 h 5"/>
              </a:gdLst>
              <a:ahLst/>
              <a:cxnLst>
                <a:cxn ang="0">
                  <a:pos x="T0" y="T1"/>
                </a:cxn>
                <a:cxn ang="0">
                  <a:pos x="T2" y="T3"/>
                </a:cxn>
                <a:cxn ang="0">
                  <a:pos x="T4" y="T5"/>
                </a:cxn>
                <a:cxn ang="0">
                  <a:pos x="T6" y="T7"/>
                </a:cxn>
              </a:cxnLst>
              <a:rect l="0" t="0" r="r" b="b"/>
              <a:pathLst>
                <a:path w="14" h="5">
                  <a:moveTo>
                    <a:pt x="4" y="5"/>
                  </a:moveTo>
                  <a:lnTo>
                    <a:pt x="14" y="0"/>
                  </a:lnTo>
                  <a:lnTo>
                    <a:pt x="0" y="5"/>
                  </a:ln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91"/>
            <p:cNvSpPr/>
            <p:nvPr/>
          </p:nvSpPr>
          <p:spPr bwMode="auto">
            <a:xfrm>
              <a:off x="4017" y="1860"/>
              <a:ext cx="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92"/>
            <p:cNvSpPr/>
            <p:nvPr/>
          </p:nvSpPr>
          <p:spPr bwMode="auto">
            <a:xfrm>
              <a:off x="3470" y="1865"/>
              <a:ext cx="5" cy="4"/>
            </a:xfrm>
            <a:custGeom>
              <a:avLst/>
              <a:gdLst>
                <a:gd name="T0" fmla="*/ 5 w 5"/>
                <a:gd name="T1" fmla="*/ 4 h 4"/>
                <a:gd name="T2" fmla="*/ 5 w 5"/>
                <a:gd name="T3" fmla="*/ 0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0"/>
                  </a:lnTo>
                  <a:lnTo>
                    <a:pt x="0" y="0"/>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93"/>
            <p:cNvSpPr/>
            <p:nvPr/>
          </p:nvSpPr>
          <p:spPr bwMode="auto">
            <a:xfrm>
              <a:off x="4031" y="1865"/>
              <a:ext cx="24" cy="9"/>
            </a:xfrm>
            <a:custGeom>
              <a:avLst/>
              <a:gdLst>
                <a:gd name="T0" fmla="*/ 0 w 5"/>
                <a:gd name="T1" fmla="*/ 1 h 2"/>
                <a:gd name="T2" fmla="*/ 1 w 5"/>
                <a:gd name="T3" fmla="*/ 2 h 2"/>
                <a:gd name="T4" fmla="*/ 5 w 5"/>
                <a:gd name="T5" fmla="*/ 0 h 2"/>
                <a:gd name="T6" fmla="*/ 0 w 5"/>
                <a:gd name="T7" fmla="*/ 1 h 2"/>
                <a:gd name="T8" fmla="*/ 0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0" y="2"/>
                    <a:pt x="1" y="1"/>
                    <a:pt x="1" y="2"/>
                  </a:cubicBezTo>
                  <a:cubicBezTo>
                    <a:pt x="2" y="2"/>
                    <a:pt x="4" y="1"/>
                    <a:pt x="5" y="0"/>
                  </a:cubicBezTo>
                  <a:cubicBezTo>
                    <a:pt x="4" y="1"/>
                    <a:pt x="2" y="2"/>
                    <a:pt x="0" y="1"/>
                  </a:cubicBezTo>
                  <a:cubicBezTo>
                    <a:pt x="0" y="1"/>
                    <a:pt x="0" y="1"/>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94"/>
            <p:cNvSpPr/>
            <p:nvPr/>
          </p:nvSpPr>
          <p:spPr bwMode="auto">
            <a:xfrm>
              <a:off x="4008" y="1874"/>
              <a:ext cx="14" cy="5"/>
            </a:xfrm>
            <a:custGeom>
              <a:avLst/>
              <a:gdLst>
                <a:gd name="T0" fmla="*/ 1 w 3"/>
                <a:gd name="T1" fmla="*/ 0 h 1"/>
                <a:gd name="T2" fmla="*/ 3 w 3"/>
                <a:gd name="T3" fmla="*/ 0 h 1"/>
                <a:gd name="T4" fmla="*/ 1 w 3"/>
                <a:gd name="T5" fmla="*/ 0 h 1"/>
              </a:gdLst>
              <a:ahLst/>
              <a:cxnLst>
                <a:cxn ang="0">
                  <a:pos x="T0" y="T1"/>
                </a:cxn>
                <a:cxn ang="0">
                  <a:pos x="T2" y="T3"/>
                </a:cxn>
                <a:cxn ang="0">
                  <a:pos x="T4" y="T5"/>
                </a:cxn>
              </a:cxnLst>
              <a:rect l="0" t="0" r="r" b="b"/>
              <a:pathLst>
                <a:path w="3" h="1">
                  <a:moveTo>
                    <a:pt x="1" y="0"/>
                  </a:moveTo>
                  <a:cubicBezTo>
                    <a:pt x="1" y="1"/>
                    <a:pt x="2" y="0"/>
                    <a:pt x="3" y="0"/>
                  </a:cubicBezTo>
                  <a:cubicBezTo>
                    <a:pt x="2"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95"/>
            <p:cNvSpPr/>
            <p:nvPr/>
          </p:nvSpPr>
          <p:spPr bwMode="auto">
            <a:xfrm>
              <a:off x="3470" y="1874"/>
              <a:ext cx="5" cy="5"/>
            </a:xfrm>
            <a:custGeom>
              <a:avLst/>
              <a:gdLst>
                <a:gd name="T0" fmla="*/ 0 w 5"/>
                <a:gd name="T1" fmla="*/ 5 h 5"/>
                <a:gd name="T2" fmla="*/ 5 w 5"/>
                <a:gd name="T3" fmla="*/ 0 h 5"/>
                <a:gd name="T4" fmla="*/ 0 w 5"/>
                <a:gd name="T5" fmla="*/ 5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96"/>
            <p:cNvSpPr/>
            <p:nvPr/>
          </p:nvSpPr>
          <p:spPr bwMode="auto">
            <a:xfrm>
              <a:off x="4046" y="1879"/>
              <a:ext cx="14" cy="9"/>
            </a:xfrm>
            <a:custGeom>
              <a:avLst/>
              <a:gdLst>
                <a:gd name="T0" fmla="*/ 3 w 3"/>
                <a:gd name="T1" fmla="*/ 0 h 2"/>
                <a:gd name="T2" fmla="*/ 0 w 3"/>
                <a:gd name="T3" fmla="*/ 2 h 2"/>
                <a:gd name="T4" fmla="*/ 1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2"/>
                    <a:pt x="0" y="2"/>
                  </a:cubicBezTo>
                  <a:cubicBezTo>
                    <a:pt x="1" y="2"/>
                    <a:pt x="1" y="2"/>
                    <a:pt x="1" y="2"/>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97"/>
            <p:cNvSpPr/>
            <p:nvPr/>
          </p:nvSpPr>
          <p:spPr bwMode="auto">
            <a:xfrm>
              <a:off x="3203" y="1884"/>
              <a:ext cx="42" cy="42"/>
            </a:xfrm>
            <a:custGeom>
              <a:avLst/>
              <a:gdLst>
                <a:gd name="T0" fmla="*/ 9 w 9"/>
                <a:gd name="T1" fmla="*/ 1 h 9"/>
                <a:gd name="T2" fmla="*/ 7 w 9"/>
                <a:gd name="T3" fmla="*/ 2 h 9"/>
                <a:gd name="T4" fmla="*/ 2 w 9"/>
                <a:gd name="T5" fmla="*/ 7 h 9"/>
                <a:gd name="T6" fmla="*/ 1 w 9"/>
                <a:gd name="T7" fmla="*/ 9 h 9"/>
                <a:gd name="T8" fmla="*/ 9 w 9"/>
                <a:gd name="T9" fmla="*/ 1 h 9"/>
              </a:gdLst>
              <a:ahLst/>
              <a:cxnLst>
                <a:cxn ang="0">
                  <a:pos x="T0" y="T1"/>
                </a:cxn>
                <a:cxn ang="0">
                  <a:pos x="T2" y="T3"/>
                </a:cxn>
                <a:cxn ang="0">
                  <a:pos x="T4" y="T5"/>
                </a:cxn>
                <a:cxn ang="0">
                  <a:pos x="T6" y="T7"/>
                </a:cxn>
                <a:cxn ang="0">
                  <a:pos x="T8" y="T9"/>
                </a:cxn>
              </a:cxnLst>
              <a:rect l="0" t="0" r="r" b="b"/>
              <a:pathLst>
                <a:path w="9" h="9">
                  <a:moveTo>
                    <a:pt x="9" y="1"/>
                  </a:moveTo>
                  <a:cubicBezTo>
                    <a:pt x="8" y="0"/>
                    <a:pt x="8" y="2"/>
                    <a:pt x="7" y="2"/>
                  </a:cubicBezTo>
                  <a:cubicBezTo>
                    <a:pt x="6" y="4"/>
                    <a:pt x="4" y="7"/>
                    <a:pt x="2" y="7"/>
                  </a:cubicBezTo>
                  <a:cubicBezTo>
                    <a:pt x="1" y="7"/>
                    <a:pt x="0" y="8"/>
                    <a:pt x="1" y="9"/>
                  </a:cubicBezTo>
                  <a:cubicBezTo>
                    <a:pt x="3" y="6"/>
                    <a:pt x="7" y="4"/>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98"/>
            <p:cNvSpPr/>
            <p:nvPr/>
          </p:nvSpPr>
          <p:spPr bwMode="auto">
            <a:xfrm>
              <a:off x="4134" y="1893"/>
              <a:ext cx="10" cy="9"/>
            </a:xfrm>
            <a:custGeom>
              <a:avLst/>
              <a:gdLst>
                <a:gd name="T0" fmla="*/ 2 w 2"/>
                <a:gd name="T1" fmla="*/ 1 h 2"/>
                <a:gd name="T2" fmla="*/ 1 w 2"/>
                <a:gd name="T3" fmla="*/ 0 h 2"/>
                <a:gd name="T4" fmla="*/ 2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2" y="0"/>
                    <a:pt x="1" y="0"/>
                    <a:pt x="1" y="0"/>
                  </a:cubicBezTo>
                  <a:cubicBezTo>
                    <a:pt x="2" y="1"/>
                    <a:pt x="0" y="2"/>
                    <a:pt x="2" y="2"/>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99"/>
            <p:cNvSpPr/>
            <p:nvPr/>
          </p:nvSpPr>
          <p:spPr bwMode="auto">
            <a:xfrm>
              <a:off x="3386" y="1893"/>
              <a:ext cx="56" cy="38"/>
            </a:xfrm>
            <a:custGeom>
              <a:avLst/>
              <a:gdLst>
                <a:gd name="T0" fmla="*/ 9 w 12"/>
                <a:gd name="T1" fmla="*/ 0 h 8"/>
                <a:gd name="T2" fmla="*/ 3 w 12"/>
                <a:gd name="T3" fmla="*/ 4 h 8"/>
                <a:gd name="T4" fmla="*/ 8 w 12"/>
                <a:gd name="T5" fmla="*/ 2 h 8"/>
                <a:gd name="T6" fmla="*/ 0 w 12"/>
                <a:gd name="T7" fmla="*/ 8 h 8"/>
                <a:gd name="T8" fmla="*/ 3 w 12"/>
                <a:gd name="T9" fmla="*/ 7 h 8"/>
                <a:gd name="T10" fmla="*/ 11 w 12"/>
                <a:gd name="T11" fmla="*/ 2 h 8"/>
                <a:gd name="T12" fmla="*/ 12 w 12"/>
                <a:gd name="T13" fmla="*/ 0 h 8"/>
                <a:gd name="T14" fmla="*/ 8 w 12"/>
                <a:gd name="T15" fmla="*/ 2 h 8"/>
                <a:gd name="T16" fmla="*/ 9 w 12"/>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8">
                  <a:moveTo>
                    <a:pt x="9" y="0"/>
                  </a:moveTo>
                  <a:cubicBezTo>
                    <a:pt x="7" y="1"/>
                    <a:pt x="5" y="3"/>
                    <a:pt x="3" y="4"/>
                  </a:cubicBezTo>
                  <a:cubicBezTo>
                    <a:pt x="5" y="4"/>
                    <a:pt x="7" y="0"/>
                    <a:pt x="8" y="2"/>
                  </a:cubicBezTo>
                  <a:cubicBezTo>
                    <a:pt x="6" y="5"/>
                    <a:pt x="2" y="6"/>
                    <a:pt x="0" y="8"/>
                  </a:cubicBezTo>
                  <a:cubicBezTo>
                    <a:pt x="1" y="8"/>
                    <a:pt x="2" y="6"/>
                    <a:pt x="3" y="7"/>
                  </a:cubicBezTo>
                  <a:cubicBezTo>
                    <a:pt x="5" y="4"/>
                    <a:pt x="8" y="4"/>
                    <a:pt x="11" y="2"/>
                  </a:cubicBezTo>
                  <a:cubicBezTo>
                    <a:pt x="11" y="1"/>
                    <a:pt x="12" y="1"/>
                    <a:pt x="12" y="0"/>
                  </a:cubicBezTo>
                  <a:cubicBezTo>
                    <a:pt x="11" y="1"/>
                    <a:pt x="10" y="2"/>
                    <a:pt x="8" y="2"/>
                  </a:cubicBezTo>
                  <a:cubicBezTo>
                    <a:pt x="8"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00"/>
            <p:cNvSpPr/>
            <p:nvPr/>
          </p:nvSpPr>
          <p:spPr bwMode="auto">
            <a:xfrm>
              <a:off x="4130" y="1898"/>
              <a:ext cx="4" cy="4"/>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01"/>
            <p:cNvSpPr/>
            <p:nvPr/>
          </p:nvSpPr>
          <p:spPr bwMode="auto">
            <a:xfrm>
              <a:off x="4144" y="1907"/>
              <a:ext cx="0" cy="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02"/>
            <p:cNvSpPr/>
            <p:nvPr/>
          </p:nvSpPr>
          <p:spPr bwMode="auto">
            <a:xfrm>
              <a:off x="4125" y="1907"/>
              <a:ext cx="9" cy="10"/>
            </a:xfrm>
            <a:custGeom>
              <a:avLst/>
              <a:gdLst>
                <a:gd name="T0" fmla="*/ 1 w 2"/>
                <a:gd name="T1" fmla="*/ 0 h 2"/>
                <a:gd name="T2" fmla="*/ 0 w 2"/>
                <a:gd name="T3" fmla="*/ 2 h 2"/>
                <a:gd name="T4" fmla="*/ 1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0" y="1"/>
                    <a:pt x="0" y="1"/>
                    <a:pt x="0" y="2"/>
                  </a:cubicBezTo>
                  <a:cubicBezTo>
                    <a:pt x="0" y="2"/>
                    <a:pt x="1" y="2"/>
                    <a:pt x="1" y="2"/>
                  </a:cubicBezTo>
                  <a:cubicBezTo>
                    <a:pt x="1" y="2"/>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03"/>
            <p:cNvSpPr/>
            <p:nvPr/>
          </p:nvSpPr>
          <p:spPr bwMode="auto">
            <a:xfrm>
              <a:off x="4017" y="2034"/>
              <a:ext cx="38" cy="14"/>
            </a:xfrm>
            <a:custGeom>
              <a:avLst/>
              <a:gdLst>
                <a:gd name="T0" fmla="*/ 1 w 8"/>
                <a:gd name="T1" fmla="*/ 2 h 3"/>
                <a:gd name="T2" fmla="*/ 8 w 8"/>
                <a:gd name="T3" fmla="*/ 0 h 3"/>
                <a:gd name="T4" fmla="*/ 0 w 8"/>
                <a:gd name="T5" fmla="*/ 2 h 3"/>
                <a:gd name="T6" fmla="*/ 1 w 8"/>
                <a:gd name="T7" fmla="*/ 2 h 3"/>
              </a:gdLst>
              <a:ahLst/>
              <a:cxnLst>
                <a:cxn ang="0">
                  <a:pos x="T0" y="T1"/>
                </a:cxn>
                <a:cxn ang="0">
                  <a:pos x="T2" y="T3"/>
                </a:cxn>
                <a:cxn ang="0">
                  <a:pos x="T4" y="T5"/>
                </a:cxn>
                <a:cxn ang="0">
                  <a:pos x="T6" y="T7"/>
                </a:cxn>
              </a:cxnLst>
              <a:rect l="0" t="0" r="r" b="b"/>
              <a:pathLst>
                <a:path w="8" h="3">
                  <a:moveTo>
                    <a:pt x="1" y="2"/>
                  </a:moveTo>
                  <a:cubicBezTo>
                    <a:pt x="3" y="2"/>
                    <a:pt x="6" y="2"/>
                    <a:pt x="8" y="0"/>
                  </a:cubicBezTo>
                  <a:cubicBezTo>
                    <a:pt x="5" y="2"/>
                    <a:pt x="2" y="0"/>
                    <a:pt x="0" y="2"/>
                  </a:cubicBezTo>
                  <a:cubicBezTo>
                    <a:pt x="1" y="3"/>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104"/>
            <p:cNvSpPr/>
            <p:nvPr/>
          </p:nvSpPr>
          <p:spPr bwMode="auto">
            <a:xfrm>
              <a:off x="3994" y="2043"/>
              <a:ext cx="5" cy="0"/>
            </a:xfrm>
            <a:custGeom>
              <a:avLst/>
              <a:gdLst>
                <a:gd name="T0" fmla="*/ 0 w 5"/>
                <a:gd name="T1" fmla="*/ 5 w 5"/>
                <a:gd name="T2" fmla="*/ 0 w 5"/>
                <a:gd name="T3" fmla="*/ 0 w 5"/>
              </a:gdLst>
              <a:ah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105"/>
            <p:cNvSpPr/>
            <p:nvPr/>
          </p:nvSpPr>
          <p:spPr bwMode="auto">
            <a:xfrm>
              <a:off x="3980" y="2043"/>
              <a:ext cx="5" cy="5"/>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106"/>
            <p:cNvSpPr/>
            <p:nvPr/>
          </p:nvSpPr>
          <p:spPr bwMode="auto">
            <a:xfrm>
              <a:off x="4003" y="2048"/>
              <a:ext cx="10" cy="5"/>
            </a:xfrm>
            <a:custGeom>
              <a:avLst/>
              <a:gdLst>
                <a:gd name="T0" fmla="*/ 2 w 2"/>
                <a:gd name="T1" fmla="*/ 1 h 1"/>
                <a:gd name="T2" fmla="*/ 2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0"/>
                    <a:pt x="2" y="0"/>
                    <a:pt x="2" y="0"/>
                  </a:cubicBezTo>
                  <a:cubicBezTo>
                    <a:pt x="1" y="0"/>
                    <a:pt x="0" y="0"/>
                    <a:pt x="0"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107"/>
            <p:cNvSpPr/>
            <p:nvPr/>
          </p:nvSpPr>
          <p:spPr bwMode="auto">
            <a:xfrm>
              <a:off x="3985" y="205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08"/>
            <p:cNvSpPr/>
            <p:nvPr/>
          </p:nvSpPr>
          <p:spPr bwMode="auto">
            <a:xfrm>
              <a:off x="3096" y="2105"/>
              <a:ext cx="9" cy="18"/>
            </a:xfrm>
            <a:custGeom>
              <a:avLst/>
              <a:gdLst>
                <a:gd name="T0" fmla="*/ 2 w 2"/>
                <a:gd name="T1" fmla="*/ 0 h 4"/>
                <a:gd name="T2" fmla="*/ 1 w 2"/>
                <a:gd name="T3" fmla="*/ 0 h 4"/>
                <a:gd name="T4" fmla="*/ 0 w 2"/>
                <a:gd name="T5" fmla="*/ 3 h 4"/>
                <a:gd name="T6" fmla="*/ 1 w 2"/>
                <a:gd name="T7" fmla="*/ 3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cubicBezTo>
                    <a:pt x="2" y="0"/>
                    <a:pt x="2" y="0"/>
                    <a:pt x="1" y="0"/>
                  </a:cubicBezTo>
                  <a:cubicBezTo>
                    <a:pt x="2" y="1"/>
                    <a:pt x="0" y="2"/>
                    <a:pt x="0" y="3"/>
                  </a:cubicBezTo>
                  <a:cubicBezTo>
                    <a:pt x="1" y="3"/>
                    <a:pt x="2" y="4"/>
                    <a:pt x="1" y="3"/>
                  </a:cubicBezTo>
                  <a:cubicBezTo>
                    <a:pt x="1" y="2"/>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09"/>
            <p:cNvSpPr/>
            <p:nvPr/>
          </p:nvSpPr>
          <p:spPr bwMode="auto">
            <a:xfrm>
              <a:off x="3128" y="2105"/>
              <a:ext cx="5" cy="4"/>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10"/>
            <p:cNvSpPr/>
            <p:nvPr/>
          </p:nvSpPr>
          <p:spPr bwMode="auto">
            <a:xfrm>
              <a:off x="3170" y="2114"/>
              <a:ext cx="0" cy="14"/>
            </a:xfrm>
            <a:custGeom>
              <a:avLst/>
              <a:gdLst>
                <a:gd name="T0" fmla="*/ 1 h 3"/>
                <a:gd name="T1" fmla="*/ 1 h 3"/>
                <a:gd name="T2" fmla="*/ 1 h 3"/>
              </a:gdLst>
              <a:ahLst/>
              <a:cxnLst>
                <a:cxn ang="0">
                  <a:pos x="0" y="T0"/>
                </a:cxn>
                <a:cxn ang="0">
                  <a:pos x="0" y="T1"/>
                </a:cxn>
                <a:cxn ang="0">
                  <a:pos x="0" y="T2"/>
                </a:cxn>
              </a:cxnLst>
              <a:rect l="0" t="0" r="r" b="b"/>
              <a:pathLst>
                <a:path h="3">
                  <a:moveTo>
                    <a:pt x="0" y="1"/>
                  </a:moveTo>
                  <a:cubicBezTo>
                    <a:pt x="0" y="1"/>
                    <a:pt x="0" y="1"/>
                    <a:pt x="0" y="1"/>
                  </a:cubicBezTo>
                  <a:cubicBezTo>
                    <a:pt x="0" y="3"/>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11"/>
            <p:cNvSpPr/>
            <p:nvPr/>
          </p:nvSpPr>
          <p:spPr bwMode="auto">
            <a:xfrm>
              <a:off x="3952" y="2152"/>
              <a:ext cx="5"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12"/>
            <p:cNvSpPr/>
            <p:nvPr/>
          </p:nvSpPr>
          <p:spPr bwMode="auto">
            <a:xfrm>
              <a:off x="3933" y="2152"/>
              <a:ext cx="10" cy="4"/>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2" y="1"/>
                    <a:pt x="2" y="1"/>
                    <a:pt x="2" y="1"/>
                  </a:cubicBezTo>
                  <a:cubicBezTo>
                    <a:pt x="1"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13"/>
            <p:cNvSpPr/>
            <p:nvPr/>
          </p:nvSpPr>
          <p:spPr bwMode="auto">
            <a:xfrm>
              <a:off x="3086" y="2156"/>
              <a:ext cx="14" cy="38"/>
            </a:xfrm>
            <a:custGeom>
              <a:avLst/>
              <a:gdLst>
                <a:gd name="T0" fmla="*/ 2 w 3"/>
                <a:gd name="T1" fmla="*/ 6 h 8"/>
                <a:gd name="T2" fmla="*/ 0 w 3"/>
                <a:gd name="T3" fmla="*/ 0 h 8"/>
                <a:gd name="T4" fmla="*/ 0 w 3"/>
                <a:gd name="T5" fmla="*/ 0 h 8"/>
                <a:gd name="T6" fmla="*/ 3 w 3"/>
                <a:gd name="T7" fmla="*/ 8 h 8"/>
                <a:gd name="T8" fmla="*/ 2 w 3"/>
                <a:gd name="T9" fmla="*/ 6 h 8"/>
              </a:gdLst>
              <a:ahLst/>
              <a:cxnLst>
                <a:cxn ang="0">
                  <a:pos x="T0" y="T1"/>
                </a:cxn>
                <a:cxn ang="0">
                  <a:pos x="T2" y="T3"/>
                </a:cxn>
                <a:cxn ang="0">
                  <a:pos x="T4" y="T5"/>
                </a:cxn>
                <a:cxn ang="0">
                  <a:pos x="T6" y="T7"/>
                </a:cxn>
                <a:cxn ang="0">
                  <a:pos x="T8" y="T9"/>
                </a:cxn>
              </a:cxnLst>
              <a:rect l="0" t="0" r="r" b="b"/>
              <a:pathLst>
                <a:path w="3" h="8">
                  <a:moveTo>
                    <a:pt x="2" y="6"/>
                  </a:moveTo>
                  <a:cubicBezTo>
                    <a:pt x="2" y="4"/>
                    <a:pt x="1" y="1"/>
                    <a:pt x="0" y="0"/>
                  </a:cubicBezTo>
                  <a:cubicBezTo>
                    <a:pt x="0" y="0"/>
                    <a:pt x="0" y="0"/>
                    <a:pt x="0" y="0"/>
                  </a:cubicBezTo>
                  <a:cubicBezTo>
                    <a:pt x="2" y="2"/>
                    <a:pt x="0" y="6"/>
                    <a:pt x="3" y="8"/>
                  </a:cubicBezTo>
                  <a:cubicBezTo>
                    <a:pt x="3" y="7"/>
                    <a:pt x="3"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14"/>
            <p:cNvSpPr/>
            <p:nvPr/>
          </p:nvSpPr>
          <p:spPr bwMode="auto">
            <a:xfrm>
              <a:off x="3929" y="2170"/>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15"/>
            <p:cNvSpPr/>
            <p:nvPr/>
          </p:nvSpPr>
          <p:spPr bwMode="auto">
            <a:xfrm>
              <a:off x="3152" y="2194"/>
              <a:ext cx="14" cy="14"/>
            </a:xfrm>
            <a:custGeom>
              <a:avLst/>
              <a:gdLst>
                <a:gd name="T0" fmla="*/ 0 w 3"/>
                <a:gd name="T1" fmla="*/ 2 h 3"/>
                <a:gd name="T2" fmla="*/ 1 w 3"/>
                <a:gd name="T3" fmla="*/ 3 h 3"/>
                <a:gd name="T4" fmla="*/ 2 w 3"/>
                <a:gd name="T5" fmla="*/ 2 h 3"/>
                <a:gd name="T6" fmla="*/ 2 w 3"/>
                <a:gd name="T7" fmla="*/ 2 h 3"/>
                <a:gd name="T8" fmla="*/ 3 w 3"/>
                <a:gd name="T9" fmla="*/ 1 h 3"/>
                <a:gd name="T10" fmla="*/ 0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0" y="2"/>
                  </a:moveTo>
                  <a:cubicBezTo>
                    <a:pt x="0" y="2"/>
                    <a:pt x="0" y="3"/>
                    <a:pt x="1" y="3"/>
                  </a:cubicBezTo>
                  <a:cubicBezTo>
                    <a:pt x="1" y="2"/>
                    <a:pt x="2" y="3"/>
                    <a:pt x="2" y="2"/>
                  </a:cubicBezTo>
                  <a:cubicBezTo>
                    <a:pt x="3" y="2"/>
                    <a:pt x="2" y="2"/>
                    <a:pt x="2" y="2"/>
                  </a:cubicBezTo>
                  <a:cubicBezTo>
                    <a:pt x="3" y="1"/>
                    <a:pt x="3" y="1"/>
                    <a:pt x="3" y="1"/>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16"/>
            <p:cNvSpPr/>
            <p:nvPr/>
          </p:nvSpPr>
          <p:spPr bwMode="auto">
            <a:xfrm>
              <a:off x="3835" y="2217"/>
              <a:ext cx="5" cy="0"/>
            </a:xfrm>
            <a:custGeom>
              <a:avLst/>
              <a:gdLst>
                <a:gd name="T0" fmla="*/ 5 w 5"/>
                <a:gd name="T1" fmla="*/ 0 w 5"/>
                <a:gd name="T2" fmla="*/ 5 w 5"/>
                <a:gd name="T3" fmla="*/ 5 w 5"/>
              </a:gdLst>
              <a:ahLst/>
              <a:cxnLst>
                <a:cxn ang="0">
                  <a:pos x="T0" y="0"/>
                </a:cxn>
                <a:cxn ang="0">
                  <a:pos x="T1" y="0"/>
                </a:cxn>
                <a:cxn ang="0">
                  <a:pos x="T2" y="0"/>
                </a:cxn>
                <a:cxn ang="0">
                  <a:pos x="T3" y="0"/>
                </a:cxn>
              </a:cxnLst>
              <a:rect l="0" t="0" r="r" b="b"/>
              <a:pathLst>
                <a:path w="5">
                  <a:moveTo>
                    <a:pt x="5" y="0"/>
                  </a:moveTo>
                  <a:lnTo>
                    <a:pt x="0" y="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17"/>
            <p:cNvSpPr/>
            <p:nvPr/>
          </p:nvSpPr>
          <p:spPr bwMode="auto">
            <a:xfrm>
              <a:off x="3184" y="2213"/>
              <a:ext cx="15" cy="14"/>
            </a:xfrm>
            <a:custGeom>
              <a:avLst/>
              <a:gdLst>
                <a:gd name="T0" fmla="*/ 3 w 3"/>
                <a:gd name="T1" fmla="*/ 2 h 3"/>
                <a:gd name="T2" fmla="*/ 0 w 3"/>
                <a:gd name="T3" fmla="*/ 3 h 3"/>
                <a:gd name="T4" fmla="*/ 2 w 3"/>
                <a:gd name="T5" fmla="*/ 3 h 3"/>
                <a:gd name="T6" fmla="*/ 3 w 3"/>
                <a:gd name="T7" fmla="*/ 2 h 3"/>
              </a:gdLst>
              <a:ahLst/>
              <a:cxnLst>
                <a:cxn ang="0">
                  <a:pos x="T0" y="T1"/>
                </a:cxn>
                <a:cxn ang="0">
                  <a:pos x="T2" y="T3"/>
                </a:cxn>
                <a:cxn ang="0">
                  <a:pos x="T4" y="T5"/>
                </a:cxn>
                <a:cxn ang="0">
                  <a:pos x="T6" y="T7"/>
                </a:cxn>
              </a:cxnLst>
              <a:rect l="0" t="0" r="r" b="b"/>
              <a:pathLst>
                <a:path w="3" h="3">
                  <a:moveTo>
                    <a:pt x="3" y="2"/>
                  </a:moveTo>
                  <a:cubicBezTo>
                    <a:pt x="2" y="0"/>
                    <a:pt x="1" y="2"/>
                    <a:pt x="0" y="3"/>
                  </a:cubicBezTo>
                  <a:cubicBezTo>
                    <a:pt x="1" y="3"/>
                    <a:pt x="1" y="3"/>
                    <a:pt x="2" y="3"/>
                  </a:cubicBezTo>
                  <a:cubicBezTo>
                    <a:pt x="3" y="3"/>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18"/>
            <p:cNvSpPr/>
            <p:nvPr/>
          </p:nvSpPr>
          <p:spPr bwMode="auto">
            <a:xfrm>
              <a:off x="3840" y="2217"/>
              <a:ext cx="9" cy="10"/>
            </a:xfrm>
            <a:custGeom>
              <a:avLst/>
              <a:gdLst>
                <a:gd name="T0" fmla="*/ 0 w 2"/>
                <a:gd name="T1" fmla="*/ 2 h 2"/>
                <a:gd name="T2" fmla="*/ 2 w 2"/>
                <a:gd name="T3" fmla="*/ 1 h 2"/>
                <a:gd name="T4" fmla="*/ 0 w 2"/>
                <a:gd name="T5" fmla="*/ 2 h 2"/>
              </a:gdLst>
              <a:ahLst/>
              <a:cxnLst>
                <a:cxn ang="0">
                  <a:pos x="T0" y="T1"/>
                </a:cxn>
                <a:cxn ang="0">
                  <a:pos x="T2" y="T3"/>
                </a:cxn>
                <a:cxn ang="0">
                  <a:pos x="T4" y="T5"/>
                </a:cxn>
              </a:cxnLst>
              <a:rect l="0" t="0" r="r" b="b"/>
              <a:pathLst>
                <a:path w="2" h="2">
                  <a:moveTo>
                    <a:pt x="0" y="2"/>
                  </a:moveTo>
                  <a:cubicBezTo>
                    <a:pt x="2" y="1"/>
                    <a:pt x="2" y="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19"/>
            <p:cNvSpPr/>
            <p:nvPr/>
          </p:nvSpPr>
          <p:spPr bwMode="auto">
            <a:xfrm>
              <a:off x="3133" y="2217"/>
              <a:ext cx="9" cy="15"/>
            </a:xfrm>
            <a:custGeom>
              <a:avLst/>
              <a:gdLst>
                <a:gd name="T0" fmla="*/ 0 w 2"/>
                <a:gd name="T1" fmla="*/ 2 h 3"/>
                <a:gd name="T2" fmla="*/ 1 w 2"/>
                <a:gd name="T3" fmla="*/ 3 h 3"/>
                <a:gd name="T4" fmla="*/ 0 w 2"/>
                <a:gd name="T5" fmla="*/ 2 h 3"/>
              </a:gdLst>
              <a:ahLst/>
              <a:cxnLst>
                <a:cxn ang="0">
                  <a:pos x="T0" y="T1"/>
                </a:cxn>
                <a:cxn ang="0">
                  <a:pos x="T2" y="T3"/>
                </a:cxn>
                <a:cxn ang="0">
                  <a:pos x="T4" y="T5"/>
                </a:cxn>
              </a:cxnLst>
              <a:rect l="0" t="0" r="r" b="b"/>
              <a:pathLst>
                <a:path w="2" h="3">
                  <a:moveTo>
                    <a:pt x="0" y="2"/>
                  </a:moveTo>
                  <a:cubicBezTo>
                    <a:pt x="1" y="3"/>
                    <a:pt x="1" y="3"/>
                    <a:pt x="1" y="3"/>
                  </a:cubicBezTo>
                  <a:cubicBezTo>
                    <a:pt x="2" y="2"/>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20"/>
            <p:cNvSpPr/>
            <p:nvPr/>
          </p:nvSpPr>
          <p:spPr bwMode="auto">
            <a:xfrm>
              <a:off x="3868" y="2232"/>
              <a:ext cx="9" cy="4"/>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1" y="1"/>
                    <a:pt x="1" y="0"/>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21"/>
            <p:cNvSpPr/>
            <p:nvPr/>
          </p:nvSpPr>
          <p:spPr bwMode="auto">
            <a:xfrm>
              <a:off x="3142" y="2232"/>
              <a:ext cx="14" cy="14"/>
            </a:xfrm>
            <a:custGeom>
              <a:avLst/>
              <a:gdLst>
                <a:gd name="T0" fmla="*/ 2 w 3"/>
                <a:gd name="T1" fmla="*/ 1 h 3"/>
                <a:gd name="T2" fmla="*/ 2 w 3"/>
                <a:gd name="T3" fmla="*/ 1 h 3"/>
                <a:gd name="T4" fmla="*/ 0 w 3"/>
                <a:gd name="T5" fmla="*/ 1 h 3"/>
                <a:gd name="T6" fmla="*/ 2 w 3"/>
                <a:gd name="T7" fmla="*/ 2 h 3"/>
                <a:gd name="T8" fmla="*/ 2 w 3"/>
                <a:gd name="T9" fmla="*/ 2 h 3"/>
                <a:gd name="T10" fmla="*/ 3 w 3"/>
                <a:gd name="T11" fmla="*/ 3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2" y="1"/>
                    <a:pt x="2" y="1"/>
                    <a:pt x="2" y="1"/>
                  </a:cubicBezTo>
                  <a:cubicBezTo>
                    <a:pt x="2" y="0"/>
                    <a:pt x="1" y="1"/>
                    <a:pt x="0" y="1"/>
                  </a:cubicBezTo>
                  <a:cubicBezTo>
                    <a:pt x="2" y="2"/>
                    <a:pt x="2" y="2"/>
                    <a:pt x="2" y="2"/>
                  </a:cubicBezTo>
                  <a:cubicBezTo>
                    <a:pt x="2" y="2"/>
                    <a:pt x="2" y="2"/>
                    <a:pt x="2" y="2"/>
                  </a:cubicBezTo>
                  <a:cubicBezTo>
                    <a:pt x="2" y="2"/>
                    <a:pt x="2" y="3"/>
                    <a:pt x="3" y="3"/>
                  </a:cubicBezTo>
                  <a:cubicBezTo>
                    <a:pt x="3" y="2"/>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22"/>
            <p:cNvSpPr/>
            <p:nvPr/>
          </p:nvSpPr>
          <p:spPr bwMode="auto">
            <a:xfrm>
              <a:off x="3250" y="2279"/>
              <a:ext cx="19" cy="4"/>
            </a:xfrm>
            <a:custGeom>
              <a:avLst/>
              <a:gdLst>
                <a:gd name="T0" fmla="*/ 0 w 19"/>
                <a:gd name="T1" fmla="*/ 0 h 4"/>
                <a:gd name="T2" fmla="*/ 0 w 19"/>
                <a:gd name="T3" fmla="*/ 0 h 4"/>
                <a:gd name="T4" fmla="*/ 19 w 19"/>
                <a:gd name="T5" fmla="*/ 4 h 4"/>
                <a:gd name="T6" fmla="*/ 0 w 19"/>
                <a:gd name="T7" fmla="*/ 0 h 4"/>
              </a:gdLst>
              <a:ahLst/>
              <a:cxnLst>
                <a:cxn ang="0">
                  <a:pos x="T0" y="T1"/>
                </a:cxn>
                <a:cxn ang="0">
                  <a:pos x="T2" y="T3"/>
                </a:cxn>
                <a:cxn ang="0">
                  <a:pos x="T4" y="T5"/>
                </a:cxn>
                <a:cxn ang="0">
                  <a:pos x="T6" y="T7"/>
                </a:cxn>
              </a:cxnLst>
              <a:rect l="0" t="0" r="r" b="b"/>
              <a:pathLst>
                <a:path w="19" h="4">
                  <a:moveTo>
                    <a:pt x="0" y="0"/>
                  </a:moveTo>
                  <a:lnTo>
                    <a:pt x="0" y="0"/>
                  </a:lnTo>
                  <a:lnTo>
                    <a:pt x="19"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23"/>
            <p:cNvSpPr/>
            <p:nvPr/>
          </p:nvSpPr>
          <p:spPr bwMode="auto">
            <a:xfrm>
              <a:off x="3227" y="2279"/>
              <a:ext cx="93" cy="51"/>
            </a:xfrm>
            <a:custGeom>
              <a:avLst/>
              <a:gdLst>
                <a:gd name="T0" fmla="*/ 18 w 20"/>
                <a:gd name="T1" fmla="*/ 4 h 11"/>
                <a:gd name="T2" fmla="*/ 13 w 20"/>
                <a:gd name="T3" fmla="*/ 6 h 11"/>
                <a:gd name="T4" fmla="*/ 11 w 20"/>
                <a:gd name="T5" fmla="*/ 5 h 11"/>
                <a:gd name="T6" fmla="*/ 15 w 20"/>
                <a:gd name="T7" fmla="*/ 1 h 11"/>
                <a:gd name="T8" fmla="*/ 12 w 20"/>
                <a:gd name="T9" fmla="*/ 0 h 11"/>
                <a:gd name="T10" fmla="*/ 10 w 20"/>
                <a:gd name="T11" fmla="*/ 1 h 11"/>
                <a:gd name="T12" fmla="*/ 6 w 20"/>
                <a:gd name="T13" fmla="*/ 1 h 11"/>
                <a:gd name="T14" fmla="*/ 6 w 20"/>
                <a:gd name="T15" fmla="*/ 2 h 11"/>
                <a:gd name="T16" fmla="*/ 5 w 20"/>
                <a:gd name="T17" fmla="*/ 1 h 11"/>
                <a:gd name="T18" fmla="*/ 0 w 20"/>
                <a:gd name="T19" fmla="*/ 1 h 11"/>
                <a:gd name="T20" fmla="*/ 0 w 20"/>
                <a:gd name="T21" fmla="*/ 2 h 11"/>
                <a:gd name="T22" fmla="*/ 4 w 20"/>
                <a:gd name="T23" fmla="*/ 4 h 11"/>
                <a:gd name="T24" fmla="*/ 9 w 20"/>
                <a:gd name="T25" fmla="*/ 7 h 11"/>
                <a:gd name="T26" fmla="*/ 8 w 20"/>
                <a:gd name="T27" fmla="*/ 8 h 11"/>
                <a:gd name="T28" fmla="*/ 9 w 20"/>
                <a:gd name="T29" fmla="*/ 10 h 11"/>
                <a:gd name="T30" fmla="*/ 9 w 20"/>
                <a:gd name="T31" fmla="*/ 10 h 11"/>
                <a:gd name="T32" fmla="*/ 16 w 20"/>
                <a:gd name="T33" fmla="*/ 9 h 11"/>
                <a:gd name="T34" fmla="*/ 18 w 20"/>
                <a:gd name="T35"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1">
                  <a:moveTo>
                    <a:pt x="18" y="4"/>
                  </a:moveTo>
                  <a:cubicBezTo>
                    <a:pt x="16" y="4"/>
                    <a:pt x="15" y="5"/>
                    <a:pt x="13" y="6"/>
                  </a:cubicBezTo>
                  <a:cubicBezTo>
                    <a:pt x="13" y="5"/>
                    <a:pt x="11" y="6"/>
                    <a:pt x="11" y="5"/>
                  </a:cubicBezTo>
                  <a:cubicBezTo>
                    <a:pt x="13" y="4"/>
                    <a:pt x="14" y="2"/>
                    <a:pt x="15" y="1"/>
                  </a:cubicBezTo>
                  <a:cubicBezTo>
                    <a:pt x="12" y="0"/>
                    <a:pt x="12" y="0"/>
                    <a:pt x="12" y="0"/>
                  </a:cubicBezTo>
                  <a:cubicBezTo>
                    <a:pt x="11" y="1"/>
                    <a:pt x="10" y="0"/>
                    <a:pt x="10" y="1"/>
                  </a:cubicBezTo>
                  <a:cubicBezTo>
                    <a:pt x="9" y="3"/>
                    <a:pt x="7" y="2"/>
                    <a:pt x="6" y="1"/>
                  </a:cubicBezTo>
                  <a:cubicBezTo>
                    <a:pt x="6" y="2"/>
                    <a:pt x="6" y="2"/>
                    <a:pt x="6" y="2"/>
                  </a:cubicBezTo>
                  <a:cubicBezTo>
                    <a:pt x="5" y="2"/>
                    <a:pt x="5" y="1"/>
                    <a:pt x="5" y="1"/>
                  </a:cubicBezTo>
                  <a:cubicBezTo>
                    <a:pt x="3" y="1"/>
                    <a:pt x="2" y="2"/>
                    <a:pt x="0" y="1"/>
                  </a:cubicBezTo>
                  <a:cubicBezTo>
                    <a:pt x="0" y="2"/>
                    <a:pt x="0" y="2"/>
                    <a:pt x="0" y="2"/>
                  </a:cubicBezTo>
                  <a:cubicBezTo>
                    <a:pt x="1" y="3"/>
                    <a:pt x="3" y="3"/>
                    <a:pt x="4" y="4"/>
                  </a:cubicBezTo>
                  <a:cubicBezTo>
                    <a:pt x="6" y="5"/>
                    <a:pt x="9" y="5"/>
                    <a:pt x="9" y="7"/>
                  </a:cubicBezTo>
                  <a:cubicBezTo>
                    <a:pt x="9" y="8"/>
                    <a:pt x="8" y="8"/>
                    <a:pt x="8" y="8"/>
                  </a:cubicBezTo>
                  <a:cubicBezTo>
                    <a:pt x="8" y="9"/>
                    <a:pt x="10" y="10"/>
                    <a:pt x="9" y="10"/>
                  </a:cubicBezTo>
                  <a:cubicBezTo>
                    <a:pt x="9" y="10"/>
                    <a:pt x="9" y="10"/>
                    <a:pt x="9" y="10"/>
                  </a:cubicBezTo>
                  <a:cubicBezTo>
                    <a:pt x="11" y="7"/>
                    <a:pt x="14" y="11"/>
                    <a:pt x="16" y="9"/>
                  </a:cubicBezTo>
                  <a:cubicBezTo>
                    <a:pt x="12" y="5"/>
                    <a:pt x="20" y="7"/>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24"/>
            <p:cNvSpPr/>
            <p:nvPr/>
          </p:nvSpPr>
          <p:spPr bwMode="auto">
            <a:xfrm>
              <a:off x="3769" y="2279"/>
              <a:ext cx="5"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25"/>
            <p:cNvSpPr/>
            <p:nvPr/>
          </p:nvSpPr>
          <p:spPr bwMode="auto">
            <a:xfrm>
              <a:off x="3311" y="2316"/>
              <a:ext cx="5" cy="0"/>
            </a:xfrm>
            <a:custGeom>
              <a:avLst/>
              <a:gdLst>
                <a:gd name="T0" fmla="*/ 0 w 5"/>
                <a:gd name="T1" fmla="*/ 5 w 5"/>
                <a:gd name="T2" fmla="*/ 0 w 5"/>
                <a:gd name="T3" fmla="*/ 0 w 5"/>
              </a:gdLst>
              <a:ah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126"/>
            <p:cNvSpPr/>
            <p:nvPr/>
          </p:nvSpPr>
          <p:spPr bwMode="auto">
            <a:xfrm>
              <a:off x="3231" y="2330"/>
              <a:ext cx="52" cy="29"/>
            </a:xfrm>
            <a:custGeom>
              <a:avLst/>
              <a:gdLst>
                <a:gd name="T0" fmla="*/ 6 w 11"/>
                <a:gd name="T1" fmla="*/ 1 h 6"/>
                <a:gd name="T2" fmla="*/ 6 w 11"/>
                <a:gd name="T3" fmla="*/ 1 h 6"/>
                <a:gd name="T4" fmla="*/ 1 w 11"/>
                <a:gd name="T5" fmla="*/ 0 h 6"/>
                <a:gd name="T6" fmla="*/ 1 w 11"/>
                <a:gd name="T7" fmla="*/ 2 h 6"/>
                <a:gd name="T8" fmla="*/ 0 w 11"/>
                <a:gd name="T9" fmla="*/ 3 h 6"/>
                <a:gd name="T10" fmla="*/ 5 w 11"/>
                <a:gd name="T11" fmla="*/ 4 h 6"/>
                <a:gd name="T12" fmla="*/ 4 w 11"/>
                <a:gd name="T13" fmla="*/ 5 h 6"/>
                <a:gd name="T14" fmla="*/ 5 w 11"/>
                <a:gd name="T15" fmla="*/ 6 h 6"/>
                <a:gd name="T16" fmla="*/ 5 w 11"/>
                <a:gd name="T17" fmla="*/ 4 h 6"/>
                <a:gd name="T18" fmla="*/ 8 w 11"/>
                <a:gd name="T19" fmla="*/ 5 h 6"/>
                <a:gd name="T20" fmla="*/ 10 w 11"/>
                <a:gd name="T21" fmla="*/ 4 h 6"/>
                <a:gd name="T22" fmla="*/ 6 w 11"/>
                <a:gd name="T2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6" y="1"/>
                  </a:moveTo>
                  <a:cubicBezTo>
                    <a:pt x="6" y="1"/>
                    <a:pt x="6" y="1"/>
                    <a:pt x="6" y="1"/>
                  </a:cubicBezTo>
                  <a:cubicBezTo>
                    <a:pt x="5" y="0"/>
                    <a:pt x="3" y="1"/>
                    <a:pt x="1" y="0"/>
                  </a:cubicBezTo>
                  <a:cubicBezTo>
                    <a:pt x="1" y="2"/>
                    <a:pt x="1" y="2"/>
                    <a:pt x="1" y="2"/>
                  </a:cubicBezTo>
                  <a:cubicBezTo>
                    <a:pt x="0" y="1"/>
                    <a:pt x="1" y="3"/>
                    <a:pt x="0" y="3"/>
                  </a:cubicBezTo>
                  <a:cubicBezTo>
                    <a:pt x="2" y="4"/>
                    <a:pt x="3" y="3"/>
                    <a:pt x="5" y="4"/>
                  </a:cubicBezTo>
                  <a:cubicBezTo>
                    <a:pt x="4" y="5"/>
                    <a:pt x="4" y="5"/>
                    <a:pt x="4" y="5"/>
                  </a:cubicBezTo>
                  <a:cubicBezTo>
                    <a:pt x="5" y="6"/>
                    <a:pt x="5" y="6"/>
                    <a:pt x="5" y="6"/>
                  </a:cubicBezTo>
                  <a:cubicBezTo>
                    <a:pt x="5" y="4"/>
                    <a:pt x="5" y="4"/>
                    <a:pt x="5" y="4"/>
                  </a:cubicBezTo>
                  <a:cubicBezTo>
                    <a:pt x="6" y="5"/>
                    <a:pt x="8" y="4"/>
                    <a:pt x="8" y="5"/>
                  </a:cubicBezTo>
                  <a:cubicBezTo>
                    <a:pt x="9" y="5"/>
                    <a:pt x="9" y="4"/>
                    <a:pt x="10" y="4"/>
                  </a:cubicBezTo>
                  <a:cubicBezTo>
                    <a:pt x="11" y="1"/>
                    <a:pt x="7" y="3"/>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127"/>
            <p:cNvSpPr/>
            <p:nvPr/>
          </p:nvSpPr>
          <p:spPr bwMode="auto">
            <a:xfrm>
              <a:off x="3156" y="2335"/>
              <a:ext cx="19" cy="24"/>
            </a:xfrm>
            <a:custGeom>
              <a:avLst/>
              <a:gdLst>
                <a:gd name="T0" fmla="*/ 3 w 4"/>
                <a:gd name="T1" fmla="*/ 0 h 5"/>
                <a:gd name="T2" fmla="*/ 1 w 4"/>
                <a:gd name="T3" fmla="*/ 0 h 5"/>
                <a:gd name="T4" fmla="*/ 1 w 4"/>
                <a:gd name="T5" fmla="*/ 1 h 5"/>
                <a:gd name="T6" fmla="*/ 0 w 4"/>
                <a:gd name="T7" fmla="*/ 1 h 5"/>
                <a:gd name="T8" fmla="*/ 0 w 4"/>
                <a:gd name="T9" fmla="*/ 2 h 5"/>
                <a:gd name="T10" fmla="*/ 0 w 4"/>
                <a:gd name="T11" fmla="*/ 3 h 5"/>
                <a:gd name="T12" fmla="*/ 3 w 4"/>
                <a:gd name="T13" fmla="*/ 3 h 5"/>
                <a:gd name="T14" fmla="*/ 3 w 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3" y="0"/>
                  </a:moveTo>
                  <a:cubicBezTo>
                    <a:pt x="1" y="0"/>
                    <a:pt x="1" y="0"/>
                    <a:pt x="1" y="0"/>
                  </a:cubicBezTo>
                  <a:cubicBezTo>
                    <a:pt x="1" y="1"/>
                    <a:pt x="1" y="1"/>
                    <a:pt x="1" y="1"/>
                  </a:cubicBezTo>
                  <a:cubicBezTo>
                    <a:pt x="1" y="1"/>
                    <a:pt x="0" y="1"/>
                    <a:pt x="0" y="1"/>
                  </a:cubicBezTo>
                  <a:cubicBezTo>
                    <a:pt x="0" y="2"/>
                    <a:pt x="0" y="2"/>
                    <a:pt x="0" y="2"/>
                  </a:cubicBezTo>
                  <a:cubicBezTo>
                    <a:pt x="0" y="2"/>
                    <a:pt x="0" y="3"/>
                    <a:pt x="0" y="3"/>
                  </a:cubicBezTo>
                  <a:cubicBezTo>
                    <a:pt x="1" y="5"/>
                    <a:pt x="2" y="3"/>
                    <a:pt x="3" y="3"/>
                  </a:cubicBezTo>
                  <a:cubicBezTo>
                    <a:pt x="4"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28"/>
            <p:cNvSpPr/>
            <p:nvPr/>
          </p:nvSpPr>
          <p:spPr bwMode="auto">
            <a:xfrm>
              <a:off x="3203" y="2344"/>
              <a:ext cx="19" cy="10"/>
            </a:xfrm>
            <a:custGeom>
              <a:avLst/>
              <a:gdLst>
                <a:gd name="T0" fmla="*/ 0 w 4"/>
                <a:gd name="T1" fmla="*/ 2 h 2"/>
                <a:gd name="T2" fmla="*/ 4 w 4"/>
                <a:gd name="T3" fmla="*/ 1 h 2"/>
                <a:gd name="T4" fmla="*/ 3 w 4"/>
                <a:gd name="T5" fmla="*/ 0 h 2"/>
                <a:gd name="T6" fmla="*/ 0 w 4"/>
                <a:gd name="T7" fmla="*/ 2 h 2"/>
              </a:gdLst>
              <a:ahLst/>
              <a:cxnLst>
                <a:cxn ang="0">
                  <a:pos x="T0" y="T1"/>
                </a:cxn>
                <a:cxn ang="0">
                  <a:pos x="T2" y="T3"/>
                </a:cxn>
                <a:cxn ang="0">
                  <a:pos x="T4" y="T5"/>
                </a:cxn>
                <a:cxn ang="0">
                  <a:pos x="T6" y="T7"/>
                </a:cxn>
              </a:cxnLst>
              <a:rect l="0" t="0" r="r" b="b"/>
              <a:pathLst>
                <a:path w="4" h="2">
                  <a:moveTo>
                    <a:pt x="0" y="2"/>
                  </a:moveTo>
                  <a:cubicBezTo>
                    <a:pt x="1" y="2"/>
                    <a:pt x="3" y="2"/>
                    <a:pt x="4" y="1"/>
                  </a:cubicBezTo>
                  <a:cubicBezTo>
                    <a:pt x="4" y="0"/>
                    <a:pt x="3" y="0"/>
                    <a:pt x="3" y="0"/>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29"/>
            <p:cNvSpPr/>
            <p:nvPr/>
          </p:nvSpPr>
          <p:spPr bwMode="auto">
            <a:xfrm>
              <a:off x="3189" y="2349"/>
              <a:ext cx="5" cy="1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1"/>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130"/>
            <p:cNvSpPr/>
            <p:nvPr/>
          </p:nvSpPr>
          <p:spPr bwMode="auto">
            <a:xfrm>
              <a:off x="3292" y="2354"/>
              <a:ext cx="14" cy="9"/>
            </a:xfrm>
            <a:custGeom>
              <a:avLst/>
              <a:gdLst>
                <a:gd name="T0" fmla="*/ 3 w 3"/>
                <a:gd name="T1" fmla="*/ 1 h 2"/>
                <a:gd name="T2" fmla="*/ 2 w 3"/>
                <a:gd name="T3" fmla="*/ 0 h 2"/>
                <a:gd name="T4" fmla="*/ 3 w 3"/>
                <a:gd name="T5" fmla="*/ 1 h 2"/>
              </a:gdLst>
              <a:ahLst/>
              <a:cxnLst>
                <a:cxn ang="0">
                  <a:pos x="T0" y="T1"/>
                </a:cxn>
                <a:cxn ang="0">
                  <a:pos x="T2" y="T3"/>
                </a:cxn>
                <a:cxn ang="0">
                  <a:pos x="T4" y="T5"/>
                </a:cxn>
              </a:cxnLst>
              <a:rect l="0" t="0" r="r" b="b"/>
              <a:pathLst>
                <a:path w="3" h="2">
                  <a:moveTo>
                    <a:pt x="3" y="1"/>
                  </a:moveTo>
                  <a:cubicBezTo>
                    <a:pt x="2" y="0"/>
                    <a:pt x="2" y="0"/>
                    <a:pt x="2" y="0"/>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9" name="文本框 318"/>
          <p:cNvSpPr txBox="1"/>
          <p:nvPr/>
        </p:nvSpPr>
        <p:spPr>
          <a:xfrm>
            <a:off x="2457146" y="1861615"/>
            <a:ext cx="728821" cy="646331"/>
          </a:xfrm>
          <a:prstGeom prst="rect">
            <a:avLst/>
          </a:prstGeom>
          <a:noFill/>
        </p:spPr>
        <p:txBody>
          <a:bodyPr wrap="square" rtlCol="0">
            <a:spAutoFit/>
          </a:bodyPr>
          <a:lstStyle/>
          <a:p>
            <a:r>
              <a:rPr lang="zh-CN" altLang="en-US" sz="3600" dirty="0">
                <a:solidFill>
                  <a:schemeClr val="bg1"/>
                </a:solidFill>
                <a:latin typeface="禹卫书法行书简体" panose="02000603000000000000" pitchFamily="2" charset="-122"/>
                <a:ea typeface="禹卫书法行书简体" panose="02000603000000000000" pitchFamily="2" charset="-122"/>
              </a:rPr>
              <a:t>贰</a:t>
            </a:r>
            <a:endParaRPr lang="zh-CN" altLang="en-US" sz="3600" dirty="0">
              <a:solidFill>
                <a:schemeClr val="bg1"/>
              </a:solidFill>
              <a:latin typeface="禹卫书法行书简体" panose="02000603000000000000" pitchFamily="2" charset="-122"/>
              <a:ea typeface="禹卫书法行书简体" panose="02000603000000000000" pitchFamily="2" charset="-122"/>
            </a:endParaRPr>
          </a:p>
        </p:txBody>
      </p:sp>
      <p:grpSp>
        <p:nvGrpSpPr>
          <p:cNvPr id="320" name="Group 4"/>
          <p:cNvGrpSpPr>
            <a:grpSpLocks noChangeAspect="1"/>
          </p:cNvGrpSpPr>
          <p:nvPr/>
        </p:nvGrpSpPr>
        <p:grpSpPr bwMode="auto">
          <a:xfrm>
            <a:off x="4043752" y="1884676"/>
            <a:ext cx="965072" cy="750714"/>
            <a:chOff x="3086" y="1578"/>
            <a:chExt cx="1058" cy="823"/>
          </a:xfrm>
          <a:solidFill>
            <a:srgbClr val="C00000"/>
          </a:solidFill>
        </p:grpSpPr>
        <p:sp>
          <p:nvSpPr>
            <p:cNvPr id="321" name="Freeform 5"/>
            <p:cNvSpPr/>
            <p:nvPr/>
          </p:nvSpPr>
          <p:spPr bwMode="auto">
            <a:xfrm>
              <a:off x="4027" y="1578"/>
              <a:ext cx="37" cy="14"/>
            </a:xfrm>
            <a:custGeom>
              <a:avLst/>
              <a:gdLst>
                <a:gd name="T0" fmla="*/ 5 w 8"/>
                <a:gd name="T1" fmla="*/ 2 h 3"/>
                <a:gd name="T2" fmla="*/ 8 w 8"/>
                <a:gd name="T3" fmla="*/ 0 h 3"/>
                <a:gd name="T4" fmla="*/ 0 w 8"/>
                <a:gd name="T5" fmla="*/ 3 h 3"/>
                <a:gd name="T6" fmla="*/ 0 w 8"/>
                <a:gd name="T7" fmla="*/ 3 h 3"/>
                <a:gd name="T8" fmla="*/ 5 w 8"/>
                <a:gd name="T9" fmla="*/ 2 h 3"/>
              </a:gdLst>
              <a:ahLst/>
              <a:cxnLst>
                <a:cxn ang="0">
                  <a:pos x="T0" y="T1"/>
                </a:cxn>
                <a:cxn ang="0">
                  <a:pos x="T2" y="T3"/>
                </a:cxn>
                <a:cxn ang="0">
                  <a:pos x="T4" y="T5"/>
                </a:cxn>
                <a:cxn ang="0">
                  <a:pos x="T6" y="T7"/>
                </a:cxn>
                <a:cxn ang="0">
                  <a:pos x="T8" y="T9"/>
                </a:cxn>
              </a:cxnLst>
              <a:rect l="0" t="0" r="r" b="b"/>
              <a:pathLst>
                <a:path w="8" h="3">
                  <a:moveTo>
                    <a:pt x="5" y="2"/>
                  </a:moveTo>
                  <a:cubicBezTo>
                    <a:pt x="6" y="1"/>
                    <a:pt x="7" y="1"/>
                    <a:pt x="8" y="0"/>
                  </a:cubicBezTo>
                  <a:cubicBezTo>
                    <a:pt x="5" y="0"/>
                    <a:pt x="3" y="2"/>
                    <a:pt x="0" y="3"/>
                  </a:cubicBezTo>
                  <a:cubicBezTo>
                    <a:pt x="0" y="3"/>
                    <a:pt x="0" y="3"/>
                    <a:pt x="0" y="3"/>
                  </a:cubicBezTo>
                  <a:cubicBezTo>
                    <a:pt x="1" y="2"/>
                    <a:pt x="3" y="2"/>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6"/>
            <p:cNvSpPr/>
            <p:nvPr/>
          </p:nvSpPr>
          <p:spPr bwMode="auto">
            <a:xfrm>
              <a:off x="4064" y="15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7"/>
            <p:cNvSpPr/>
            <p:nvPr/>
          </p:nvSpPr>
          <p:spPr bwMode="auto">
            <a:xfrm>
              <a:off x="3975" y="20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8"/>
            <p:cNvSpPr/>
            <p:nvPr/>
          </p:nvSpPr>
          <p:spPr bwMode="auto">
            <a:xfrm>
              <a:off x="4008" y="1691"/>
              <a:ext cx="0" cy="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9"/>
            <p:cNvSpPr>
              <a:spLocks noEditPoints="1"/>
            </p:cNvSpPr>
            <p:nvPr/>
          </p:nvSpPr>
          <p:spPr bwMode="auto">
            <a:xfrm>
              <a:off x="3096" y="1583"/>
              <a:ext cx="1010" cy="818"/>
            </a:xfrm>
            <a:custGeom>
              <a:avLst/>
              <a:gdLst>
                <a:gd name="T0" fmla="*/ 201 w 216"/>
                <a:gd name="T1" fmla="*/ 37 h 174"/>
                <a:gd name="T2" fmla="*/ 190 w 216"/>
                <a:gd name="T3" fmla="*/ 34 h 174"/>
                <a:gd name="T4" fmla="*/ 170 w 216"/>
                <a:gd name="T5" fmla="*/ 31 h 174"/>
                <a:gd name="T6" fmla="*/ 171 w 216"/>
                <a:gd name="T7" fmla="*/ 25 h 174"/>
                <a:gd name="T8" fmla="*/ 199 w 216"/>
                <a:gd name="T9" fmla="*/ 17 h 174"/>
                <a:gd name="T10" fmla="*/ 191 w 216"/>
                <a:gd name="T11" fmla="*/ 12 h 174"/>
                <a:gd name="T12" fmla="*/ 203 w 216"/>
                <a:gd name="T13" fmla="*/ 2 h 174"/>
                <a:gd name="T14" fmla="*/ 140 w 216"/>
                <a:gd name="T15" fmla="*/ 15 h 174"/>
                <a:gd name="T16" fmla="*/ 110 w 216"/>
                <a:gd name="T17" fmla="*/ 23 h 174"/>
                <a:gd name="T18" fmla="*/ 96 w 216"/>
                <a:gd name="T19" fmla="*/ 30 h 174"/>
                <a:gd name="T20" fmla="*/ 111 w 216"/>
                <a:gd name="T21" fmla="*/ 21 h 174"/>
                <a:gd name="T22" fmla="*/ 80 w 216"/>
                <a:gd name="T23" fmla="*/ 34 h 174"/>
                <a:gd name="T24" fmla="*/ 62 w 216"/>
                <a:gd name="T25" fmla="*/ 43 h 174"/>
                <a:gd name="T26" fmla="*/ 43 w 216"/>
                <a:gd name="T27" fmla="*/ 62 h 174"/>
                <a:gd name="T28" fmla="*/ 14 w 216"/>
                <a:gd name="T29" fmla="*/ 81 h 174"/>
                <a:gd name="T30" fmla="*/ 14 w 216"/>
                <a:gd name="T31" fmla="*/ 110 h 174"/>
                <a:gd name="T32" fmla="*/ 19 w 216"/>
                <a:gd name="T33" fmla="*/ 120 h 174"/>
                <a:gd name="T34" fmla="*/ 2 w 216"/>
                <a:gd name="T35" fmla="*/ 116 h 174"/>
                <a:gd name="T36" fmla="*/ 25 w 216"/>
                <a:gd name="T37" fmla="*/ 130 h 174"/>
                <a:gd name="T38" fmla="*/ 17 w 216"/>
                <a:gd name="T39" fmla="*/ 146 h 174"/>
                <a:gd name="T40" fmla="*/ 45 w 216"/>
                <a:gd name="T41" fmla="*/ 148 h 174"/>
                <a:gd name="T42" fmla="*/ 97 w 216"/>
                <a:gd name="T43" fmla="*/ 174 h 174"/>
                <a:gd name="T44" fmla="*/ 142 w 216"/>
                <a:gd name="T45" fmla="*/ 150 h 174"/>
                <a:gd name="T46" fmla="*/ 157 w 216"/>
                <a:gd name="T47" fmla="*/ 139 h 174"/>
                <a:gd name="T48" fmla="*/ 174 w 216"/>
                <a:gd name="T49" fmla="*/ 127 h 174"/>
                <a:gd name="T50" fmla="*/ 169 w 216"/>
                <a:gd name="T51" fmla="*/ 120 h 174"/>
                <a:gd name="T52" fmla="*/ 189 w 216"/>
                <a:gd name="T53" fmla="*/ 110 h 174"/>
                <a:gd name="T54" fmla="*/ 186 w 216"/>
                <a:gd name="T55" fmla="*/ 96 h 174"/>
                <a:gd name="T56" fmla="*/ 196 w 216"/>
                <a:gd name="T57" fmla="*/ 86 h 174"/>
                <a:gd name="T58" fmla="*/ 194 w 216"/>
                <a:gd name="T59" fmla="*/ 77 h 174"/>
                <a:gd name="T60" fmla="*/ 199 w 216"/>
                <a:gd name="T61" fmla="*/ 67 h 174"/>
                <a:gd name="T62" fmla="*/ 195 w 216"/>
                <a:gd name="T63" fmla="*/ 65 h 174"/>
                <a:gd name="T64" fmla="*/ 199 w 216"/>
                <a:gd name="T65" fmla="*/ 52 h 174"/>
                <a:gd name="T66" fmla="*/ 202 w 216"/>
                <a:gd name="T67" fmla="*/ 47 h 174"/>
                <a:gd name="T68" fmla="*/ 176 w 216"/>
                <a:gd name="T69" fmla="*/ 9 h 174"/>
                <a:gd name="T70" fmla="*/ 139 w 216"/>
                <a:gd name="T71" fmla="*/ 18 h 174"/>
                <a:gd name="T72" fmla="*/ 176 w 216"/>
                <a:gd name="T73" fmla="*/ 12 h 174"/>
                <a:gd name="T74" fmla="*/ 163 w 216"/>
                <a:gd name="T75" fmla="*/ 17 h 174"/>
                <a:gd name="T76" fmla="*/ 115 w 216"/>
                <a:gd name="T77" fmla="*/ 26 h 174"/>
                <a:gd name="T78" fmla="*/ 106 w 216"/>
                <a:gd name="T79" fmla="*/ 29 h 174"/>
                <a:gd name="T80" fmla="*/ 70 w 216"/>
                <a:gd name="T81" fmla="*/ 58 h 174"/>
                <a:gd name="T82" fmla="*/ 150 w 216"/>
                <a:gd name="T83" fmla="*/ 22 h 174"/>
                <a:gd name="T84" fmla="*/ 95 w 216"/>
                <a:gd name="T85" fmla="*/ 43 h 174"/>
                <a:gd name="T86" fmla="*/ 64 w 216"/>
                <a:gd name="T87" fmla="*/ 64 h 174"/>
                <a:gd name="T88" fmla="*/ 59 w 216"/>
                <a:gd name="T89" fmla="*/ 51 h 174"/>
                <a:gd name="T90" fmla="*/ 122 w 216"/>
                <a:gd name="T91" fmla="*/ 55 h 174"/>
                <a:gd name="T92" fmla="*/ 119 w 216"/>
                <a:gd name="T93" fmla="*/ 46 h 174"/>
                <a:gd name="T94" fmla="*/ 80 w 216"/>
                <a:gd name="T95" fmla="*/ 66 h 174"/>
                <a:gd name="T96" fmla="*/ 59 w 216"/>
                <a:gd name="T97" fmla="*/ 79 h 174"/>
                <a:gd name="T98" fmla="*/ 65 w 216"/>
                <a:gd name="T99" fmla="*/ 70 h 174"/>
                <a:gd name="T100" fmla="*/ 153 w 216"/>
                <a:gd name="T101" fmla="*/ 130 h 174"/>
                <a:gd name="T102" fmla="*/ 149 w 216"/>
                <a:gd name="T103" fmla="*/ 32 h 174"/>
                <a:gd name="T104" fmla="*/ 95 w 216"/>
                <a:gd name="T105" fmla="*/ 47 h 174"/>
                <a:gd name="T106" fmla="*/ 167 w 216"/>
                <a:gd name="T107" fmla="*/ 25 h 174"/>
                <a:gd name="T108" fmla="*/ 175 w 216"/>
                <a:gd name="T109" fmla="*/ 33 h 174"/>
                <a:gd name="T110" fmla="*/ 192 w 216"/>
                <a:gd name="T111" fmla="*/ 54 h 174"/>
                <a:gd name="T112" fmla="*/ 192 w 216"/>
                <a:gd name="T113" fmla="*/ 54 h 174"/>
                <a:gd name="T114" fmla="*/ 188 w 216"/>
                <a:gd name="T115" fmla="*/ 40 h 174"/>
                <a:gd name="T116" fmla="*/ 201 w 216"/>
                <a:gd name="T117" fmla="*/ 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 h="174">
                  <a:moveTo>
                    <a:pt x="209" y="41"/>
                  </a:moveTo>
                  <a:cubicBezTo>
                    <a:pt x="209" y="41"/>
                    <a:pt x="210" y="40"/>
                    <a:pt x="211" y="40"/>
                  </a:cubicBezTo>
                  <a:cubicBezTo>
                    <a:pt x="210" y="40"/>
                    <a:pt x="210" y="40"/>
                    <a:pt x="210" y="40"/>
                  </a:cubicBezTo>
                  <a:cubicBezTo>
                    <a:pt x="210" y="39"/>
                    <a:pt x="212" y="39"/>
                    <a:pt x="211" y="39"/>
                  </a:cubicBezTo>
                  <a:cubicBezTo>
                    <a:pt x="211" y="39"/>
                    <a:pt x="211" y="39"/>
                    <a:pt x="211" y="39"/>
                  </a:cubicBezTo>
                  <a:cubicBezTo>
                    <a:pt x="211" y="38"/>
                    <a:pt x="211" y="38"/>
                    <a:pt x="211" y="38"/>
                  </a:cubicBezTo>
                  <a:cubicBezTo>
                    <a:pt x="211" y="38"/>
                    <a:pt x="211" y="38"/>
                    <a:pt x="211" y="38"/>
                  </a:cubicBezTo>
                  <a:cubicBezTo>
                    <a:pt x="213" y="38"/>
                    <a:pt x="215" y="37"/>
                    <a:pt x="215" y="35"/>
                  </a:cubicBezTo>
                  <a:cubicBezTo>
                    <a:pt x="214" y="35"/>
                    <a:pt x="213" y="35"/>
                    <a:pt x="213" y="36"/>
                  </a:cubicBezTo>
                  <a:cubicBezTo>
                    <a:pt x="212" y="34"/>
                    <a:pt x="210" y="36"/>
                    <a:pt x="209" y="35"/>
                  </a:cubicBezTo>
                  <a:cubicBezTo>
                    <a:pt x="207" y="35"/>
                    <a:pt x="204" y="37"/>
                    <a:pt x="202" y="37"/>
                  </a:cubicBezTo>
                  <a:cubicBezTo>
                    <a:pt x="202" y="36"/>
                    <a:pt x="201" y="38"/>
                    <a:pt x="201" y="37"/>
                  </a:cubicBezTo>
                  <a:cubicBezTo>
                    <a:pt x="200" y="37"/>
                    <a:pt x="200" y="37"/>
                    <a:pt x="199" y="37"/>
                  </a:cubicBezTo>
                  <a:cubicBezTo>
                    <a:pt x="197" y="37"/>
                    <a:pt x="196" y="39"/>
                    <a:pt x="194" y="39"/>
                  </a:cubicBezTo>
                  <a:cubicBezTo>
                    <a:pt x="194" y="38"/>
                    <a:pt x="194" y="38"/>
                    <a:pt x="194" y="38"/>
                  </a:cubicBezTo>
                  <a:cubicBezTo>
                    <a:pt x="193" y="39"/>
                    <a:pt x="193" y="39"/>
                    <a:pt x="193" y="39"/>
                  </a:cubicBezTo>
                  <a:cubicBezTo>
                    <a:pt x="193" y="36"/>
                    <a:pt x="196" y="37"/>
                    <a:pt x="197" y="36"/>
                  </a:cubicBezTo>
                  <a:cubicBezTo>
                    <a:pt x="196" y="36"/>
                    <a:pt x="196" y="36"/>
                    <a:pt x="196" y="36"/>
                  </a:cubicBezTo>
                  <a:cubicBezTo>
                    <a:pt x="196" y="36"/>
                    <a:pt x="196" y="37"/>
                    <a:pt x="195" y="37"/>
                  </a:cubicBezTo>
                  <a:cubicBezTo>
                    <a:pt x="195" y="36"/>
                    <a:pt x="195" y="36"/>
                    <a:pt x="195" y="36"/>
                  </a:cubicBezTo>
                  <a:cubicBezTo>
                    <a:pt x="193" y="36"/>
                    <a:pt x="191" y="36"/>
                    <a:pt x="190" y="36"/>
                  </a:cubicBezTo>
                  <a:cubicBezTo>
                    <a:pt x="189" y="35"/>
                    <a:pt x="191" y="36"/>
                    <a:pt x="191" y="35"/>
                  </a:cubicBezTo>
                  <a:cubicBezTo>
                    <a:pt x="190" y="34"/>
                    <a:pt x="190" y="36"/>
                    <a:pt x="189" y="35"/>
                  </a:cubicBezTo>
                  <a:cubicBezTo>
                    <a:pt x="189" y="34"/>
                    <a:pt x="190" y="34"/>
                    <a:pt x="190" y="34"/>
                  </a:cubicBezTo>
                  <a:cubicBezTo>
                    <a:pt x="189" y="34"/>
                    <a:pt x="189" y="34"/>
                    <a:pt x="189" y="34"/>
                  </a:cubicBezTo>
                  <a:cubicBezTo>
                    <a:pt x="189" y="35"/>
                    <a:pt x="189" y="35"/>
                    <a:pt x="189" y="35"/>
                  </a:cubicBezTo>
                  <a:cubicBezTo>
                    <a:pt x="189" y="35"/>
                    <a:pt x="188" y="35"/>
                    <a:pt x="188" y="35"/>
                  </a:cubicBezTo>
                  <a:cubicBezTo>
                    <a:pt x="188" y="35"/>
                    <a:pt x="188" y="34"/>
                    <a:pt x="188" y="34"/>
                  </a:cubicBezTo>
                  <a:cubicBezTo>
                    <a:pt x="186" y="34"/>
                    <a:pt x="187" y="32"/>
                    <a:pt x="185" y="32"/>
                  </a:cubicBezTo>
                  <a:cubicBezTo>
                    <a:pt x="185" y="29"/>
                    <a:pt x="188" y="30"/>
                    <a:pt x="189" y="28"/>
                  </a:cubicBezTo>
                  <a:cubicBezTo>
                    <a:pt x="190" y="28"/>
                    <a:pt x="189" y="27"/>
                    <a:pt x="190" y="27"/>
                  </a:cubicBezTo>
                  <a:cubicBezTo>
                    <a:pt x="191" y="25"/>
                    <a:pt x="194" y="25"/>
                    <a:pt x="195" y="24"/>
                  </a:cubicBezTo>
                  <a:cubicBezTo>
                    <a:pt x="193" y="24"/>
                    <a:pt x="191" y="25"/>
                    <a:pt x="190" y="26"/>
                  </a:cubicBezTo>
                  <a:cubicBezTo>
                    <a:pt x="188" y="26"/>
                    <a:pt x="187" y="28"/>
                    <a:pt x="186" y="27"/>
                  </a:cubicBezTo>
                  <a:cubicBezTo>
                    <a:pt x="182" y="28"/>
                    <a:pt x="179" y="29"/>
                    <a:pt x="175" y="29"/>
                  </a:cubicBezTo>
                  <a:cubicBezTo>
                    <a:pt x="174" y="31"/>
                    <a:pt x="171" y="28"/>
                    <a:pt x="170" y="31"/>
                  </a:cubicBezTo>
                  <a:cubicBezTo>
                    <a:pt x="169" y="30"/>
                    <a:pt x="169" y="28"/>
                    <a:pt x="169" y="27"/>
                  </a:cubicBezTo>
                  <a:cubicBezTo>
                    <a:pt x="169" y="27"/>
                    <a:pt x="169" y="27"/>
                    <a:pt x="169" y="27"/>
                  </a:cubicBezTo>
                  <a:cubicBezTo>
                    <a:pt x="170" y="27"/>
                    <a:pt x="170" y="28"/>
                    <a:pt x="171" y="27"/>
                  </a:cubicBezTo>
                  <a:cubicBezTo>
                    <a:pt x="171" y="27"/>
                    <a:pt x="171" y="27"/>
                    <a:pt x="171" y="27"/>
                  </a:cubicBezTo>
                  <a:cubicBezTo>
                    <a:pt x="173" y="26"/>
                    <a:pt x="173" y="26"/>
                    <a:pt x="173" y="26"/>
                  </a:cubicBezTo>
                  <a:cubicBezTo>
                    <a:pt x="173" y="26"/>
                    <a:pt x="173" y="26"/>
                    <a:pt x="173" y="26"/>
                  </a:cubicBezTo>
                  <a:cubicBezTo>
                    <a:pt x="174" y="26"/>
                    <a:pt x="174" y="26"/>
                    <a:pt x="174" y="26"/>
                  </a:cubicBezTo>
                  <a:cubicBezTo>
                    <a:pt x="175" y="25"/>
                    <a:pt x="175" y="25"/>
                    <a:pt x="176" y="25"/>
                  </a:cubicBezTo>
                  <a:cubicBezTo>
                    <a:pt x="176" y="25"/>
                    <a:pt x="177" y="25"/>
                    <a:pt x="177" y="24"/>
                  </a:cubicBezTo>
                  <a:cubicBezTo>
                    <a:pt x="176" y="24"/>
                    <a:pt x="175" y="26"/>
                    <a:pt x="175" y="25"/>
                  </a:cubicBezTo>
                  <a:cubicBezTo>
                    <a:pt x="173" y="25"/>
                    <a:pt x="172" y="26"/>
                    <a:pt x="171" y="27"/>
                  </a:cubicBezTo>
                  <a:cubicBezTo>
                    <a:pt x="171" y="26"/>
                    <a:pt x="171" y="26"/>
                    <a:pt x="171" y="25"/>
                  </a:cubicBezTo>
                  <a:cubicBezTo>
                    <a:pt x="171" y="26"/>
                    <a:pt x="171" y="26"/>
                    <a:pt x="171" y="26"/>
                  </a:cubicBezTo>
                  <a:cubicBezTo>
                    <a:pt x="170" y="26"/>
                    <a:pt x="168" y="26"/>
                    <a:pt x="168" y="25"/>
                  </a:cubicBezTo>
                  <a:cubicBezTo>
                    <a:pt x="170" y="24"/>
                    <a:pt x="170" y="24"/>
                    <a:pt x="170" y="24"/>
                  </a:cubicBezTo>
                  <a:cubicBezTo>
                    <a:pt x="173" y="24"/>
                    <a:pt x="175" y="23"/>
                    <a:pt x="178" y="22"/>
                  </a:cubicBezTo>
                  <a:cubicBezTo>
                    <a:pt x="178" y="24"/>
                    <a:pt x="178" y="24"/>
                    <a:pt x="178" y="24"/>
                  </a:cubicBezTo>
                  <a:cubicBezTo>
                    <a:pt x="178" y="24"/>
                    <a:pt x="179" y="23"/>
                    <a:pt x="179" y="22"/>
                  </a:cubicBezTo>
                  <a:cubicBezTo>
                    <a:pt x="182" y="22"/>
                    <a:pt x="184" y="20"/>
                    <a:pt x="186" y="20"/>
                  </a:cubicBezTo>
                  <a:cubicBezTo>
                    <a:pt x="188" y="18"/>
                    <a:pt x="190" y="20"/>
                    <a:pt x="192" y="18"/>
                  </a:cubicBezTo>
                  <a:cubicBezTo>
                    <a:pt x="194" y="18"/>
                    <a:pt x="196" y="16"/>
                    <a:pt x="198" y="15"/>
                  </a:cubicBezTo>
                  <a:cubicBezTo>
                    <a:pt x="199" y="15"/>
                    <a:pt x="199" y="15"/>
                    <a:pt x="199" y="15"/>
                  </a:cubicBezTo>
                  <a:cubicBezTo>
                    <a:pt x="196" y="19"/>
                    <a:pt x="196" y="19"/>
                    <a:pt x="196" y="19"/>
                  </a:cubicBezTo>
                  <a:cubicBezTo>
                    <a:pt x="197" y="18"/>
                    <a:pt x="198" y="18"/>
                    <a:pt x="199" y="17"/>
                  </a:cubicBezTo>
                  <a:cubicBezTo>
                    <a:pt x="198" y="15"/>
                    <a:pt x="201" y="16"/>
                    <a:pt x="201" y="15"/>
                  </a:cubicBezTo>
                  <a:cubicBezTo>
                    <a:pt x="200" y="15"/>
                    <a:pt x="200" y="15"/>
                    <a:pt x="200" y="15"/>
                  </a:cubicBezTo>
                  <a:cubicBezTo>
                    <a:pt x="202" y="13"/>
                    <a:pt x="202" y="13"/>
                    <a:pt x="202" y="13"/>
                  </a:cubicBezTo>
                  <a:cubicBezTo>
                    <a:pt x="201" y="13"/>
                    <a:pt x="201" y="13"/>
                    <a:pt x="201" y="13"/>
                  </a:cubicBezTo>
                  <a:cubicBezTo>
                    <a:pt x="200" y="12"/>
                    <a:pt x="202" y="12"/>
                    <a:pt x="202" y="11"/>
                  </a:cubicBezTo>
                  <a:cubicBezTo>
                    <a:pt x="200" y="11"/>
                    <a:pt x="200" y="11"/>
                    <a:pt x="200" y="11"/>
                  </a:cubicBezTo>
                  <a:cubicBezTo>
                    <a:pt x="200" y="13"/>
                    <a:pt x="198" y="13"/>
                    <a:pt x="197" y="13"/>
                  </a:cubicBezTo>
                  <a:cubicBezTo>
                    <a:pt x="196" y="12"/>
                    <a:pt x="195" y="12"/>
                    <a:pt x="194" y="12"/>
                  </a:cubicBezTo>
                  <a:cubicBezTo>
                    <a:pt x="194" y="12"/>
                    <a:pt x="194" y="12"/>
                    <a:pt x="194" y="12"/>
                  </a:cubicBezTo>
                  <a:cubicBezTo>
                    <a:pt x="194" y="12"/>
                    <a:pt x="195" y="11"/>
                    <a:pt x="195" y="11"/>
                  </a:cubicBezTo>
                  <a:cubicBezTo>
                    <a:pt x="194" y="11"/>
                    <a:pt x="194" y="11"/>
                    <a:pt x="194" y="11"/>
                  </a:cubicBezTo>
                  <a:cubicBezTo>
                    <a:pt x="194" y="13"/>
                    <a:pt x="192" y="13"/>
                    <a:pt x="191" y="12"/>
                  </a:cubicBezTo>
                  <a:cubicBezTo>
                    <a:pt x="190" y="13"/>
                    <a:pt x="188" y="13"/>
                    <a:pt x="187" y="14"/>
                  </a:cubicBezTo>
                  <a:cubicBezTo>
                    <a:pt x="186" y="14"/>
                    <a:pt x="186" y="13"/>
                    <a:pt x="186" y="13"/>
                  </a:cubicBezTo>
                  <a:cubicBezTo>
                    <a:pt x="188" y="9"/>
                    <a:pt x="191" y="8"/>
                    <a:pt x="194" y="8"/>
                  </a:cubicBezTo>
                  <a:cubicBezTo>
                    <a:pt x="196" y="8"/>
                    <a:pt x="197" y="5"/>
                    <a:pt x="199" y="6"/>
                  </a:cubicBezTo>
                  <a:cubicBezTo>
                    <a:pt x="201" y="6"/>
                    <a:pt x="202" y="4"/>
                    <a:pt x="203" y="5"/>
                  </a:cubicBezTo>
                  <a:cubicBezTo>
                    <a:pt x="203" y="5"/>
                    <a:pt x="203" y="6"/>
                    <a:pt x="203" y="6"/>
                  </a:cubicBezTo>
                  <a:cubicBezTo>
                    <a:pt x="203" y="6"/>
                    <a:pt x="204" y="6"/>
                    <a:pt x="204" y="6"/>
                  </a:cubicBezTo>
                  <a:cubicBezTo>
                    <a:pt x="203" y="5"/>
                    <a:pt x="203" y="5"/>
                    <a:pt x="203" y="5"/>
                  </a:cubicBezTo>
                  <a:cubicBezTo>
                    <a:pt x="206" y="3"/>
                    <a:pt x="209" y="3"/>
                    <a:pt x="212" y="2"/>
                  </a:cubicBezTo>
                  <a:cubicBezTo>
                    <a:pt x="211" y="1"/>
                    <a:pt x="211" y="1"/>
                    <a:pt x="211" y="1"/>
                  </a:cubicBezTo>
                  <a:cubicBezTo>
                    <a:pt x="211" y="1"/>
                    <a:pt x="211" y="1"/>
                    <a:pt x="211" y="1"/>
                  </a:cubicBezTo>
                  <a:cubicBezTo>
                    <a:pt x="209" y="0"/>
                    <a:pt x="206" y="1"/>
                    <a:pt x="203" y="2"/>
                  </a:cubicBezTo>
                  <a:cubicBezTo>
                    <a:pt x="202" y="2"/>
                    <a:pt x="200" y="4"/>
                    <a:pt x="198" y="3"/>
                  </a:cubicBezTo>
                  <a:cubicBezTo>
                    <a:pt x="198" y="3"/>
                    <a:pt x="198" y="2"/>
                    <a:pt x="198" y="2"/>
                  </a:cubicBezTo>
                  <a:cubicBezTo>
                    <a:pt x="194" y="2"/>
                    <a:pt x="190" y="5"/>
                    <a:pt x="185" y="4"/>
                  </a:cubicBezTo>
                  <a:cubicBezTo>
                    <a:pt x="185" y="4"/>
                    <a:pt x="185" y="4"/>
                    <a:pt x="185" y="4"/>
                  </a:cubicBezTo>
                  <a:cubicBezTo>
                    <a:pt x="184" y="6"/>
                    <a:pt x="181" y="7"/>
                    <a:pt x="179" y="7"/>
                  </a:cubicBezTo>
                  <a:cubicBezTo>
                    <a:pt x="175" y="7"/>
                    <a:pt x="170" y="8"/>
                    <a:pt x="167" y="9"/>
                  </a:cubicBezTo>
                  <a:cubicBezTo>
                    <a:pt x="167" y="9"/>
                    <a:pt x="167" y="10"/>
                    <a:pt x="167" y="10"/>
                  </a:cubicBezTo>
                  <a:cubicBezTo>
                    <a:pt x="165" y="11"/>
                    <a:pt x="163" y="9"/>
                    <a:pt x="161" y="10"/>
                  </a:cubicBezTo>
                  <a:cubicBezTo>
                    <a:pt x="159" y="13"/>
                    <a:pt x="156" y="10"/>
                    <a:pt x="154" y="12"/>
                  </a:cubicBezTo>
                  <a:cubicBezTo>
                    <a:pt x="151" y="12"/>
                    <a:pt x="148" y="13"/>
                    <a:pt x="145" y="14"/>
                  </a:cubicBezTo>
                  <a:cubicBezTo>
                    <a:pt x="143" y="14"/>
                    <a:pt x="141" y="15"/>
                    <a:pt x="141" y="14"/>
                  </a:cubicBezTo>
                  <a:cubicBezTo>
                    <a:pt x="140" y="15"/>
                    <a:pt x="140" y="15"/>
                    <a:pt x="140" y="15"/>
                  </a:cubicBezTo>
                  <a:cubicBezTo>
                    <a:pt x="139" y="14"/>
                    <a:pt x="138" y="15"/>
                    <a:pt x="137" y="16"/>
                  </a:cubicBezTo>
                  <a:cubicBezTo>
                    <a:pt x="138" y="16"/>
                    <a:pt x="138" y="16"/>
                    <a:pt x="138" y="16"/>
                  </a:cubicBezTo>
                  <a:cubicBezTo>
                    <a:pt x="138" y="17"/>
                    <a:pt x="136" y="16"/>
                    <a:pt x="135" y="17"/>
                  </a:cubicBezTo>
                  <a:cubicBezTo>
                    <a:pt x="132" y="17"/>
                    <a:pt x="130" y="19"/>
                    <a:pt x="127" y="19"/>
                  </a:cubicBezTo>
                  <a:cubicBezTo>
                    <a:pt x="127" y="19"/>
                    <a:pt x="127" y="19"/>
                    <a:pt x="127" y="19"/>
                  </a:cubicBezTo>
                  <a:cubicBezTo>
                    <a:pt x="122" y="19"/>
                    <a:pt x="122" y="19"/>
                    <a:pt x="122" y="19"/>
                  </a:cubicBezTo>
                  <a:cubicBezTo>
                    <a:pt x="122" y="20"/>
                    <a:pt x="122" y="20"/>
                    <a:pt x="122" y="20"/>
                  </a:cubicBezTo>
                  <a:cubicBezTo>
                    <a:pt x="122" y="20"/>
                    <a:pt x="121" y="20"/>
                    <a:pt x="121" y="20"/>
                  </a:cubicBezTo>
                  <a:cubicBezTo>
                    <a:pt x="120" y="21"/>
                    <a:pt x="119" y="20"/>
                    <a:pt x="119" y="22"/>
                  </a:cubicBezTo>
                  <a:cubicBezTo>
                    <a:pt x="117" y="21"/>
                    <a:pt x="115" y="23"/>
                    <a:pt x="113" y="23"/>
                  </a:cubicBezTo>
                  <a:cubicBezTo>
                    <a:pt x="112" y="23"/>
                    <a:pt x="110" y="25"/>
                    <a:pt x="109" y="24"/>
                  </a:cubicBezTo>
                  <a:cubicBezTo>
                    <a:pt x="110" y="23"/>
                    <a:pt x="110" y="23"/>
                    <a:pt x="110" y="23"/>
                  </a:cubicBezTo>
                  <a:cubicBezTo>
                    <a:pt x="110" y="24"/>
                    <a:pt x="108" y="24"/>
                    <a:pt x="109" y="24"/>
                  </a:cubicBezTo>
                  <a:cubicBezTo>
                    <a:pt x="109" y="24"/>
                    <a:pt x="109" y="24"/>
                    <a:pt x="109" y="24"/>
                  </a:cubicBezTo>
                  <a:cubicBezTo>
                    <a:pt x="109" y="25"/>
                    <a:pt x="108" y="25"/>
                    <a:pt x="108" y="25"/>
                  </a:cubicBezTo>
                  <a:cubicBezTo>
                    <a:pt x="108" y="25"/>
                    <a:pt x="109" y="25"/>
                    <a:pt x="109" y="25"/>
                  </a:cubicBezTo>
                  <a:cubicBezTo>
                    <a:pt x="109" y="26"/>
                    <a:pt x="109" y="26"/>
                    <a:pt x="109" y="26"/>
                  </a:cubicBezTo>
                  <a:cubicBezTo>
                    <a:pt x="108" y="26"/>
                    <a:pt x="108" y="26"/>
                    <a:pt x="107" y="26"/>
                  </a:cubicBezTo>
                  <a:cubicBezTo>
                    <a:pt x="107" y="27"/>
                    <a:pt x="107" y="27"/>
                    <a:pt x="107" y="27"/>
                  </a:cubicBezTo>
                  <a:cubicBezTo>
                    <a:pt x="106" y="27"/>
                    <a:pt x="105" y="28"/>
                    <a:pt x="105" y="27"/>
                  </a:cubicBezTo>
                  <a:cubicBezTo>
                    <a:pt x="105" y="25"/>
                    <a:pt x="106" y="25"/>
                    <a:pt x="106" y="25"/>
                  </a:cubicBezTo>
                  <a:cubicBezTo>
                    <a:pt x="105" y="25"/>
                    <a:pt x="104" y="26"/>
                    <a:pt x="103" y="26"/>
                  </a:cubicBezTo>
                  <a:cubicBezTo>
                    <a:pt x="101" y="28"/>
                    <a:pt x="98" y="28"/>
                    <a:pt x="96" y="30"/>
                  </a:cubicBezTo>
                  <a:cubicBezTo>
                    <a:pt x="96" y="30"/>
                    <a:pt x="96" y="30"/>
                    <a:pt x="96" y="30"/>
                  </a:cubicBezTo>
                  <a:cubicBezTo>
                    <a:pt x="95" y="33"/>
                    <a:pt x="92" y="30"/>
                    <a:pt x="91" y="32"/>
                  </a:cubicBezTo>
                  <a:cubicBezTo>
                    <a:pt x="88" y="33"/>
                    <a:pt x="86" y="36"/>
                    <a:pt x="83" y="36"/>
                  </a:cubicBezTo>
                  <a:cubicBezTo>
                    <a:pt x="80" y="40"/>
                    <a:pt x="74" y="39"/>
                    <a:pt x="71" y="44"/>
                  </a:cubicBezTo>
                  <a:cubicBezTo>
                    <a:pt x="68" y="44"/>
                    <a:pt x="65" y="48"/>
                    <a:pt x="62" y="48"/>
                  </a:cubicBezTo>
                  <a:cubicBezTo>
                    <a:pt x="62" y="48"/>
                    <a:pt x="62" y="48"/>
                    <a:pt x="62" y="48"/>
                  </a:cubicBezTo>
                  <a:cubicBezTo>
                    <a:pt x="65" y="45"/>
                    <a:pt x="70" y="41"/>
                    <a:pt x="74" y="39"/>
                  </a:cubicBezTo>
                  <a:cubicBezTo>
                    <a:pt x="76" y="38"/>
                    <a:pt x="78" y="37"/>
                    <a:pt x="80" y="36"/>
                  </a:cubicBezTo>
                  <a:cubicBezTo>
                    <a:pt x="83" y="36"/>
                    <a:pt x="84" y="33"/>
                    <a:pt x="87" y="32"/>
                  </a:cubicBezTo>
                  <a:cubicBezTo>
                    <a:pt x="92" y="29"/>
                    <a:pt x="98" y="27"/>
                    <a:pt x="103" y="24"/>
                  </a:cubicBezTo>
                  <a:cubicBezTo>
                    <a:pt x="114" y="19"/>
                    <a:pt x="125" y="16"/>
                    <a:pt x="137" y="13"/>
                  </a:cubicBezTo>
                  <a:cubicBezTo>
                    <a:pt x="142" y="12"/>
                    <a:pt x="147" y="11"/>
                    <a:pt x="152" y="9"/>
                  </a:cubicBezTo>
                  <a:cubicBezTo>
                    <a:pt x="138" y="12"/>
                    <a:pt x="124" y="15"/>
                    <a:pt x="111" y="21"/>
                  </a:cubicBezTo>
                  <a:cubicBezTo>
                    <a:pt x="107" y="21"/>
                    <a:pt x="105" y="24"/>
                    <a:pt x="101" y="24"/>
                  </a:cubicBezTo>
                  <a:cubicBezTo>
                    <a:pt x="102" y="23"/>
                    <a:pt x="102" y="23"/>
                    <a:pt x="102" y="23"/>
                  </a:cubicBezTo>
                  <a:cubicBezTo>
                    <a:pt x="107" y="21"/>
                    <a:pt x="111" y="19"/>
                    <a:pt x="115" y="17"/>
                  </a:cubicBezTo>
                  <a:cubicBezTo>
                    <a:pt x="116" y="17"/>
                    <a:pt x="117" y="18"/>
                    <a:pt x="117" y="17"/>
                  </a:cubicBezTo>
                  <a:cubicBezTo>
                    <a:pt x="116" y="17"/>
                    <a:pt x="115" y="18"/>
                    <a:pt x="113" y="18"/>
                  </a:cubicBezTo>
                  <a:cubicBezTo>
                    <a:pt x="110" y="20"/>
                    <a:pt x="106" y="20"/>
                    <a:pt x="103" y="23"/>
                  </a:cubicBezTo>
                  <a:cubicBezTo>
                    <a:pt x="100" y="22"/>
                    <a:pt x="99" y="25"/>
                    <a:pt x="97" y="25"/>
                  </a:cubicBezTo>
                  <a:cubicBezTo>
                    <a:pt x="93" y="26"/>
                    <a:pt x="88" y="28"/>
                    <a:pt x="85" y="30"/>
                  </a:cubicBezTo>
                  <a:cubicBezTo>
                    <a:pt x="85" y="32"/>
                    <a:pt x="83" y="32"/>
                    <a:pt x="82" y="33"/>
                  </a:cubicBezTo>
                  <a:cubicBezTo>
                    <a:pt x="83" y="33"/>
                    <a:pt x="83" y="32"/>
                    <a:pt x="83" y="33"/>
                  </a:cubicBezTo>
                  <a:cubicBezTo>
                    <a:pt x="83" y="33"/>
                    <a:pt x="83" y="33"/>
                    <a:pt x="83" y="33"/>
                  </a:cubicBezTo>
                  <a:cubicBezTo>
                    <a:pt x="82" y="33"/>
                    <a:pt x="81" y="35"/>
                    <a:pt x="80" y="34"/>
                  </a:cubicBezTo>
                  <a:cubicBezTo>
                    <a:pt x="82" y="33"/>
                    <a:pt x="82" y="33"/>
                    <a:pt x="82" y="33"/>
                  </a:cubicBezTo>
                  <a:cubicBezTo>
                    <a:pt x="81" y="33"/>
                    <a:pt x="81" y="33"/>
                    <a:pt x="80" y="33"/>
                  </a:cubicBezTo>
                  <a:cubicBezTo>
                    <a:pt x="79" y="34"/>
                    <a:pt x="79" y="34"/>
                    <a:pt x="79" y="34"/>
                  </a:cubicBezTo>
                  <a:cubicBezTo>
                    <a:pt x="79" y="34"/>
                    <a:pt x="80" y="34"/>
                    <a:pt x="80" y="35"/>
                  </a:cubicBezTo>
                  <a:cubicBezTo>
                    <a:pt x="77" y="37"/>
                    <a:pt x="73" y="40"/>
                    <a:pt x="69" y="41"/>
                  </a:cubicBezTo>
                  <a:cubicBezTo>
                    <a:pt x="68" y="41"/>
                    <a:pt x="67" y="42"/>
                    <a:pt x="65" y="42"/>
                  </a:cubicBezTo>
                  <a:cubicBezTo>
                    <a:pt x="67" y="41"/>
                    <a:pt x="69" y="40"/>
                    <a:pt x="70" y="39"/>
                  </a:cubicBezTo>
                  <a:cubicBezTo>
                    <a:pt x="71" y="38"/>
                    <a:pt x="72" y="38"/>
                    <a:pt x="72" y="37"/>
                  </a:cubicBezTo>
                  <a:cubicBezTo>
                    <a:pt x="69" y="39"/>
                    <a:pt x="65" y="41"/>
                    <a:pt x="64" y="43"/>
                  </a:cubicBezTo>
                  <a:cubicBezTo>
                    <a:pt x="64" y="43"/>
                    <a:pt x="64" y="43"/>
                    <a:pt x="64" y="43"/>
                  </a:cubicBezTo>
                  <a:cubicBezTo>
                    <a:pt x="63" y="44"/>
                    <a:pt x="63" y="45"/>
                    <a:pt x="62" y="44"/>
                  </a:cubicBezTo>
                  <a:cubicBezTo>
                    <a:pt x="63" y="44"/>
                    <a:pt x="62" y="44"/>
                    <a:pt x="62" y="43"/>
                  </a:cubicBezTo>
                  <a:cubicBezTo>
                    <a:pt x="58" y="46"/>
                    <a:pt x="54" y="50"/>
                    <a:pt x="49" y="51"/>
                  </a:cubicBezTo>
                  <a:cubicBezTo>
                    <a:pt x="48" y="54"/>
                    <a:pt x="45" y="54"/>
                    <a:pt x="44" y="56"/>
                  </a:cubicBezTo>
                  <a:cubicBezTo>
                    <a:pt x="40" y="59"/>
                    <a:pt x="36" y="61"/>
                    <a:pt x="33" y="65"/>
                  </a:cubicBezTo>
                  <a:cubicBezTo>
                    <a:pt x="37" y="62"/>
                    <a:pt x="41" y="59"/>
                    <a:pt x="44" y="55"/>
                  </a:cubicBezTo>
                  <a:cubicBezTo>
                    <a:pt x="45" y="56"/>
                    <a:pt x="46" y="55"/>
                    <a:pt x="46" y="55"/>
                  </a:cubicBezTo>
                  <a:cubicBezTo>
                    <a:pt x="48" y="55"/>
                    <a:pt x="49" y="51"/>
                    <a:pt x="51" y="52"/>
                  </a:cubicBezTo>
                  <a:cubicBezTo>
                    <a:pt x="51" y="52"/>
                    <a:pt x="50" y="54"/>
                    <a:pt x="49" y="53"/>
                  </a:cubicBezTo>
                  <a:cubicBezTo>
                    <a:pt x="47" y="57"/>
                    <a:pt x="41" y="60"/>
                    <a:pt x="39" y="63"/>
                  </a:cubicBezTo>
                  <a:cubicBezTo>
                    <a:pt x="41" y="64"/>
                    <a:pt x="43" y="61"/>
                    <a:pt x="45" y="59"/>
                  </a:cubicBezTo>
                  <a:cubicBezTo>
                    <a:pt x="45" y="60"/>
                    <a:pt x="46" y="59"/>
                    <a:pt x="46" y="60"/>
                  </a:cubicBezTo>
                  <a:cubicBezTo>
                    <a:pt x="43" y="62"/>
                    <a:pt x="43" y="62"/>
                    <a:pt x="43" y="62"/>
                  </a:cubicBezTo>
                  <a:cubicBezTo>
                    <a:pt x="43" y="62"/>
                    <a:pt x="43" y="62"/>
                    <a:pt x="43" y="62"/>
                  </a:cubicBezTo>
                  <a:cubicBezTo>
                    <a:pt x="41" y="64"/>
                    <a:pt x="39" y="66"/>
                    <a:pt x="37" y="68"/>
                  </a:cubicBezTo>
                  <a:cubicBezTo>
                    <a:pt x="35" y="69"/>
                    <a:pt x="34" y="70"/>
                    <a:pt x="33" y="71"/>
                  </a:cubicBezTo>
                  <a:cubicBezTo>
                    <a:pt x="31" y="73"/>
                    <a:pt x="30" y="74"/>
                    <a:pt x="28" y="76"/>
                  </a:cubicBezTo>
                  <a:cubicBezTo>
                    <a:pt x="25" y="74"/>
                    <a:pt x="24" y="80"/>
                    <a:pt x="22" y="76"/>
                  </a:cubicBezTo>
                  <a:cubicBezTo>
                    <a:pt x="23" y="75"/>
                    <a:pt x="24" y="74"/>
                    <a:pt x="23" y="74"/>
                  </a:cubicBezTo>
                  <a:cubicBezTo>
                    <a:pt x="23" y="73"/>
                    <a:pt x="23" y="74"/>
                    <a:pt x="23" y="74"/>
                  </a:cubicBezTo>
                  <a:cubicBezTo>
                    <a:pt x="22" y="73"/>
                    <a:pt x="22" y="75"/>
                    <a:pt x="21" y="75"/>
                  </a:cubicBezTo>
                  <a:cubicBezTo>
                    <a:pt x="20" y="76"/>
                    <a:pt x="19" y="74"/>
                    <a:pt x="18" y="76"/>
                  </a:cubicBezTo>
                  <a:cubicBezTo>
                    <a:pt x="17" y="75"/>
                    <a:pt x="16" y="75"/>
                    <a:pt x="15" y="74"/>
                  </a:cubicBezTo>
                  <a:cubicBezTo>
                    <a:pt x="14" y="74"/>
                    <a:pt x="13" y="73"/>
                    <a:pt x="13" y="73"/>
                  </a:cubicBezTo>
                  <a:cubicBezTo>
                    <a:pt x="13" y="74"/>
                    <a:pt x="13" y="75"/>
                    <a:pt x="13" y="75"/>
                  </a:cubicBezTo>
                  <a:cubicBezTo>
                    <a:pt x="14" y="77"/>
                    <a:pt x="16" y="79"/>
                    <a:pt x="14" y="81"/>
                  </a:cubicBezTo>
                  <a:cubicBezTo>
                    <a:pt x="15" y="84"/>
                    <a:pt x="14" y="87"/>
                    <a:pt x="16" y="89"/>
                  </a:cubicBezTo>
                  <a:cubicBezTo>
                    <a:pt x="15" y="90"/>
                    <a:pt x="15" y="90"/>
                    <a:pt x="15" y="90"/>
                  </a:cubicBezTo>
                  <a:cubicBezTo>
                    <a:pt x="16" y="90"/>
                    <a:pt x="16" y="90"/>
                    <a:pt x="16" y="90"/>
                  </a:cubicBezTo>
                  <a:cubicBezTo>
                    <a:pt x="18" y="93"/>
                    <a:pt x="13" y="92"/>
                    <a:pt x="13" y="94"/>
                  </a:cubicBezTo>
                  <a:cubicBezTo>
                    <a:pt x="13" y="95"/>
                    <a:pt x="15" y="97"/>
                    <a:pt x="13" y="98"/>
                  </a:cubicBezTo>
                  <a:cubicBezTo>
                    <a:pt x="13" y="99"/>
                    <a:pt x="13" y="99"/>
                    <a:pt x="13" y="99"/>
                  </a:cubicBezTo>
                  <a:cubicBezTo>
                    <a:pt x="13" y="99"/>
                    <a:pt x="12" y="100"/>
                    <a:pt x="11" y="100"/>
                  </a:cubicBezTo>
                  <a:cubicBezTo>
                    <a:pt x="11" y="101"/>
                    <a:pt x="12" y="102"/>
                    <a:pt x="12" y="102"/>
                  </a:cubicBezTo>
                  <a:cubicBezTo>
                    <a:pt x="13" y="104"/>
                    <a:pt x="15" y="102"/>
                    <a:pt x="16" y="103"/>
                  </a:cubicBezTo>
                  <a:cubicBezTo>
                    <a:pt x="17" y="104"/>
                    <a:pt x="19" y="105"/>
                    <a:pt x="18" y="106"/>
                  </a:cubicBezTo>
                  <a:cubicBezTo>
                    <a:pt x="17" y="109"/>
                    <a:pt x="14" y="108"/>
                    <a:pt x="13" y="110"/>
                  </a:cubicBezTo>
                  <a:cubicBezTo>
                    <a:pt x="13" y="111"/>
                    <a:pt x="14" y="110"/>
                    <a:pt x="14" y="110"/>
                  </a:cubicBezTo>
                  <a:cubicBezTo>
                    <a:pt x="15" y="110"/>
                    <a:pt x="15" y="110"/>
                    <a:pt x="15" y="111"/>
                  </a:cubicBezTo>
                  <a:cubicBezTo>
                    <a:pt x="15" y="110"/>
                    <a:pt x="16" y="110"/>
                    <a:pt x="17" y="110"/>
                  </a:cubicBezTo>
                  <a:cubicBezTo>
                    <a:pt x="18" y="110"/>
                    <a:pt x="19" y="109"/>
                    <a:pt x="19" y="108"/>
                  </a:cubicBezTo>
                  <a:cubicBezTo>
                    <a:pt x="21" y="108"/>
                    <a:pt x="19" y="110"/>
                    <a:pt x="20" y="111"/>
                  </a:cubicBezTo>
                  <a:cubicBezTo>
                    <a:pt x="21" y="111"/>
                    <a:pt x="22" y="112"/>
                    <a:pt x="22" y="111"/>
                  </a:cubicBezTo>
                  <a:cubicBezTo>
                    <a:pt x="23" y="113"/>
                    <a:pt x="24" y="112"/>
                    <a:pt x="24" y="113"/>
                  </a:cubicBezTo>
                  <a:cubicBezTo>
                    <a:pt x="24" y="113"/>
                    <a:pt x="24" y="113"/>
                    <a:pt x="23" y="113"/>
                  </a:cubicBezTo>
                  <a:cubicBezTo>
                    <a:pt x="22" y="116"/>
                    <a:pt x="20" y="113"/>
                    <a:pt x="18" y="116"/>
                  </a:cubicBezTo>
                  <a:cubicBezTo>
                    <a:pt x="18" y="116"/>
                    <a:pt x="17" y="117"/>
                    <a:pt x="18" y="117"/>
                  </a:cubicBezTo>
                  <a:cubicBezTo>
                    <a:pt x="20" y="116"/>
                    <a:pt x="21" y="119"/>
                    <a:pt x="22" y="118"/>
                  </a:cubicBezTo>
                  <a:cubicBezTo>
                    <a:pt x="23" y="119"/>
                    <a:pt x="21" y="120"/>
                    <a:pt x="21" y="120"/>
                  </a:cubicBezTo>
                  <a:cubicBezTo>
                    <a:pt x="20" y="121"/>
                    <a:pt x="19" y="120"/>
                    <a:pt x="19" y="120"/>
                  </a:cubicBezTo>
                  <a:cubicBezTo>
                    <a:pt x="17" y="121"/>
                    <a:pt x="15" y="122"/>
                    <a:pt x="13" y="123"/>
                  </a:cubicBezTo>
                  <a:cubicBezTo>
                    <a:pt x="11" y="123"/>
                    <a:pt x="10" y="121"/>
                    <a:pt x="10" y="120"/>
                  </a:cubicBezTo>
                  <a:cubicBezTo>
                    <a:pt x="8" y="120"/>
                    <a:pt x="6" y="119"/>
                    <a:pt x="5" y="117"/>
                  </a:cubicBezTo>
                  <a:cubicBezTo>
                    <a:pt x="5" y="117"/>
                    <a:pt x="5" y="117"/>
                    <a:pt x="5" y="117"/>
                  </a:cubicBezTo>
                  <a:cubicBezTo>
                    <a:pt x="5" y="116"/>
                    <a:pt x="5" y="116"/>
                    <a:pt x="5" y="116"/>
                  </a:cubicBezTo>
                  <a:cubicBezTo>
                    <a:pt x="5" y="117"/>
                    <a:pt x="5" y="117"/>
                    <a:pt x="5" y="117"/>
                  </a:cubicBezTo>
                  <a:cubicBezTo>
                    <a:pt x="3" y="118"/>
                    <a:pt x="5" y="116"/>
                    <a:pt x="3" y="115"/>
                  </a:cubicBezTo>
                  <a:cubicBezTo>
                    <a:pt x="4" y="115"/>
                    <a:pt x="4" y="115"/>
                    <a:pt x="4" y="115"/>
                  </a:cubicBezTo>
                  <a:cubicBezTo>
                    <a:pt x="5" y="113"/>
                    <a:pt x="3" y="113"/>
                    <a:pt x="3" y="112"/>
                  </a:cubicBezTo>
                  <a:cubicBezTo>
                    <a:pt x="1" y="112"/>
                    <a:pt x="3" y="113"/>
                    <a:pt x="2" y="114"/>
                  </a:cubicBezTo>
                  <a:cubicBezTo>
                    <a:pt x="2" y="114"/>
                    <a:pt x="2" y="114"/>
                    <a:pt x="2" y="114"/>
                  </a:cubicBezTo>
                  <a:cubicBezTo>
                    <a:pt x="2" y="116"/>
                    <a:pt x="2" y="116"/>
                    <a:pt x="2" y="116"/>
                  </a:cubicBezTo>
                  <a:cubicBezTo>
                    <a:pt x="0" y="117"/>
                    <a:pt x="4" y="118"/>
                    <a:pt x="2" y="119"/>
                  </a:cubicBezTo>
                  <a:cubicBezTo>
                    <a:pt x="2" y="119"/>
                    <a:pt x="2" y="119"/>
                    <a:pt x="2" y="119"/>
                  </a:cubicBezTo>
                  <a:cubicBezTo>
                    <a:pt x="3" y="119"/>
                    <a:pt x="3" y="119"/>
                    <a:pt x="4" y="119"/>
                  </a:cubicBezTo>
                  <a:cubicBezTo>
                    <a:pt x="5" y="118"/>
                    <a:pt x="7" y="119"/>
                    <a:pt x="8" y="120"/>
                  </a:cubicBezTo>
                  <a:cubicBezTo>
                    <a:pt x="7" y="121"/>
                    <a:pt x="5" y="121"/>
                    <a:pt x="5" y="121"/>
                  </a:cubicBezTo>
                  <a:cubicBezTo>
                    <a:pt x="5" y="122"/>
                    <a:pt x="6" y="123"/>
                    <a:pt x="6" y="123"/>
                  </a:cubicBezTo>
                  <a:cubicBezTo>
                    <a:pt x="8" y="124"/>
                    <a:pt x="8" y="122"/>
                    <a:pt x="9" y="122"/>
                  </a:cubicBezTo>
                  <a:cubicBezTo>
                    <a:pt x="10" y="124"/>
                    <a:pt x="10" y="124"/>
                    <a:pt x="10" y="124"/>
                  </a:cubicBezTo>
                  <a:cubicBezTo>
                    <a:pt x="12" y="125"/>
                    <a:pt x="12" y="127"/>
                    <a:pt x="14" y="126"/>
                  </a:cubicBezTo>
                  <a:cubicBezTo>
                    <a:pt x="16" y="128"/>
                    <a:pt x="20" y="127"/>
                    <a:pt x="22" y="129"/>
                  </a:cubicBezTo>
                  <a:cubicBezTo>
                    <a:pt x="20" y="130"/>
                    <a:pt x="20" y="130"/>
                    <a:pt x="20" y="130"/>
                  </a:cubicBezTo>
                  <a:cubicBezTo>
                    <a:pt x="22" y="130"/>
                    <a:pt x="24" y="132"/>
                    <a:pt x="25" y="130"/>
                  </a:cubicBezTo>
                  <a:cubicBezTo>
                    <a:pt x="27" y="131"/>
                    <a:pt x="29" y="133"/>
                    <a:pt x="30" y="135"/>
                  </a:cubicBezTo>
                  <a:cubicBezTo>
                    <a:pt x="30" y="135"/>
                    <a:pt x="30" y="135"/>
                    <a:pt x="30" y="135"/>
                  </a:cubicBezTo>
                  <a:cubicBezTo>
                    <a:pt x="29" y="136"/>
                    <a:pt x="29" y="135"/>
                    <a:pt x="28" y="135"/>
                  </a:cubicBezTo>
                  <a:cubicBezTo>
                    <a:pt x="28" y="135"/>
                    <a:pt x="28" y="135"/>
                    <a:pt x="28" y="135"/>
                  </a:cubicBezTo>
                  <a:cubicBezTo>
                    <a:pt x="28" y="135"/>
                    <a:pt x="28" y="136"/>
                    <a:pt x="28" y="136"/>
                  </a:cubicBezTo>
                  <a:cubicBezTo>
                    <a:pt x="29" y="136"/>
                    <a:pt x="29" y="136"/>
                    <a:pt x="29" y="136"/>
                  </a:cubicBezTo>
                  <a:cubicBezTo>
                    <a:pt x="32" y="134"/>
                    <a:pt x="31" y="138"/>
                    <a:pt x="33" y="139"/>
                  </a:cubicBezTo>
                  <a:cubicBezTo>
                    <a:pt x="32" y="140"/>
                    <a:pt x="31" y="138"/>
                    <a:pt x="31" y="139"/>
                  </a:cubicBezTo>
                  <a:cubicBezTo>
                    <a:pt x="32" y="139"/>
                    <a:pt x="32" y="139"/>
                    <a:pt x="32" y="139"/>
                  </a:cubicBezTo>
                  <a:cubicBezTo>
                    <a:pt x="27" y="142"/>
                    <a:pt x="22" y="142"/>
                    <a:pt x="16" y="143"/>
                  </a:cubicBezTo>
                  <a:cubicBezTo>
                    <a:pt x="16" y="143"/>
                    <a:pt x="16" y="145"/>
                    <a:pt x="14" y="145"/>
                  </a:cubicBezTo>
                  <a:cubicBezTo>
                    <a:pt x="15" y="146"/>
                    <a:pt x="17" y="145"/>
                    <a:pt x="17" y="146"/>
                  </a:cubicBezTo>
                  <a:cubicBezTo>
                    <a:pt x="19" y="145"/>
                    <a:pt x="21" y="146"/>
                    <a:pt x="22" y="145"/>
                  </a:cubicBezTo>
                  <a:cubicBezTo>
                    <a:pt x="22" y="145"/>
                    <a:pt x="22" y="145"/>
                    <a:pt x="22" y="145"/>
                  </a:cubicBezTo>
                  <a:cubicBezTo>
                    <a:pt x="26" y="146"/>
                    <a:pt x="29" y="147"/>
                    <a:pt x="33" y="148"/>
                  </a:cubicBezTo>
                  <a:cubicBezTo>
                    <a:pt x="30" y="146"/>
                    <a:pt x="27" y="147"/>
                    <a:pt x="24" y="145"/>
                  </a:cubicBezTo>
                  <a:cubicBezTo>
                    <a:pt x="24" y="145"/>
                    <a:pt x="24" y="145"/>
                    <a:pt x="24" y="145"/>
                  </a:cubicBezTo>
                  <a:cubicBezTo>
                    <a:pt x="26" y="144"/>
                    <a:pt x="28" y="144"/>
                    <a:pt x="30" y="144"/>
                  </a:cubicBezTo>
                  <a:cubicBezTo>
                    <a:pt x="30" y="144"/>
                    <a:pt x="31" y="143"/>
                    <a:pt x="31" y="143"/>
                  </a:cubicBezTo>
                  <a:cubicBezTo>
                    <a:pt x="34" y="142"/>
                    <a:pt x="36" y="143"/>
                    <a:pt x="38" y="141"/>
                  </a:cubicBezTo>
                  <a:cubicBezTo>
                    <a:pt x="39" y="142"/>
                    <a:pt x="39" y="143"/>
                    <a:pt x="39" y="144"/>
                  </a:cubicBezTo>
                  <a:cubicBezTo>
                    <a:pt x="42" y="145"/>
                    <a:pt x="43" y="146"/>
                    <a:pt x="45" y="148"/>
                  </a:cubicBezTo>
                  <a:cubicBezTo>
                    <a:pt x="45" y="148"/>
                    <a:pt x="45" y="148"/>
                    <a:pt x="45" y="148"/>
                  </a:cubicBezTo>
                  <a:cubicBezTo>
                    <a:pt x="45" y="148"/>
                    <a:pt x="45" y="148"/>
                    <a:pt x="45" y="148"/>
                  </a:cubicBezTo>
                  <a:cubicBezTo>
                    <a:pt x="45" y="151"/>
                    <a:pt x="49" y="150"/>
                    <a:pt x="48" y="152"/>
                  </a:cubicBezTo>
                  <a:cubicBezTo>
                    <a:pt x="49" y="152"/>
                    <a:pt x="49" y="152"/>
                    <a:pt x="49" y="152"/>
                  </a:cubicBezTo>
                  <a:cubicBezTo>
                    <a:pt x="50" y="154"/>
                    <a:pt x="53" y="155"/>
                    <a:pt x="53" y="156"/>
                  </a:cubicBezTo>
                  <a:cubicBezTo>
                    <a:pt x="56" y="157"/>
                    <a:pt x="58" y="159"/>
                    <a:pt x="60" y="159"/>
                  </a:cubicBezTo>
                  <a:cubicBezTo>
                    <a:pt x="63" y="158"/>
                    <a:pt x="65" y="162"/>
                    <a:pt x="67" y="159"/>
                  </a:cubicBezTo>
                  <a:cubicBezTo>
                    <a:pt x="67" y="160"/>
                    <a:pt x="68" y="159"/>
                    <a:pt x="69" y="160"/>
                  </a:cubicBezTo>
                  <a:cubicBezTo>
                    <a:pt x="69" y="157"/>
                    <a:pt x="70" y="161"/>
                    <a:pt x="71" y="159"/>
                  </a:cubicBezTo>
                  <a:cubicBezTo>
                    <a:pt x="72" y="159"/>
                    <a:pt x="74" y="158"/>
                    <a:pt x="74" y="160"/>
                  </a:cubicBezTo>
                  <a:cubicBezTo>
                    <a:pt x="76" y="162"/>
                    <a:pt x="78" y="164"/>
                    <a:pt x="79" y="167"/>
                  </a:cubicBezTo>
                  <a:cubicBezTo>
                    <a:pt x="82" y="168"/>
                    <a:pt x="84" y="169"/>
                    <a:pt x="86" y="172"/>
                  </a:cubicBezTo>
                  <a:cubicBezTo>
                    <a:pt x="88" y="172"/>
                    <a:pt x="88" y="173"/>
                    <a:pt x="90" y="173"/>
                  </a:cubicBezTo>
                  <a:cubicBezTo>
                    <a:pt x="92" y="174"/>
                    <a:pt x="94" y="174"/>
                    <a:pt x="97" y="174"/>
                  </a:cubicBezTo>
                  <a:cubicBezTo>
                    <a:pt x="98" y="174"/>
                    <a:pt x="98" y="173"/>
                    <a:pt x="99" y="173"/>
                  </a:cubicBezTo>
                  <a:cubicBezTo>
                    <a:pt x="100" y="173"/>
                    <a:pt x="103" y="173"/>
                    <a:pt x="104" y="171"/>
                  </a:cubicBezTo>
                  <a:cubicBezTo>
                    <a:pt x="107" y="173"/>
                    <a:pt x="108" y="169"/>
                    <a:pt x="110" y="168"/>
                  </a:cubicBezTo>
                  <a:cubicBezTo>
                    <a:pt x="110" y="169"/>
                    <a:pt x="110" y="169"/>
                    <a:pt x="110" y="169"/>
                  </a:cubicBezTo>
                  <a:cubicBezTo>
                    <a:pt x="111" y="167"/>
                    <a:pt x="114" y="166"/>
                    <a:pt x="116" y="166"/>
                  </a:cubicBezTo>
                  <a:cubicBezTo>
                    <a:pt x="119" y="162"/>
                    <a:pt x="124" y="161"/>
                    <a:pt x="128" y="158"/>
                  </a:cubicBezTo>
                  <a:cubicBezTo>
                    <a:pt x="128" y="158"/>
                    <a:pt x="128" y="158"/>
                    <a:pt x="128" y="158"/>
                  </a:cubicBezTo>
                  <a:cubicBezTo>
                    <a:pt x="131" y="156"/>
                    <a:pt x="134" y="154"/>
                    <a:pt x="137" y="153"/>
                  </a:cubicBezTo>
                  <a:cubicBezTo>
                    <a:pt x="137" y="153"/>
                    <a:pt x="137" y="153"/>
                    <a:pt x="136" y="153"/>
                  </a:cubicBezTo>
                  <a:cubicBezTo>
                    <a:pt x="138" y="152"/>
                    <a:pt x="139" y="150"/>
                    <a:pt x="140" y="151"/>
                  </a:cubicBezTo>
                  <a:cubicBezTo>
                    <a:pt x="140" y="150"/>
                    <a:pt x="140" y="150"/>
                    <a:pt x="140" y="150"/>
                  </a:cubicBezTo>
                  <a:cubicBezTo>
                    <a:pt x="140" y="150"/>
                    <a:pt x="141" y="150"/>
                    <a:pt x="142" y="150"/>
                  </a:cubicBezTo>
                  <a:cubicBezTo>
                    <a:pt x="142" y="148"/>
                    <a:pt x="143" y="147"/>
                    <a:pt x="145" y="147"/>
                  </a:cubicBezTo>
                  <a:cubicBezTo>
                    <a:pt x="145" y="145"/>
                    <a:pt x="147" y="146"/>
                    <a:pt x="148" y="145"/>
                  </a:cubicBezTo>
                  <a:cubicBezTo>
                    <a:pt x="148" y="145"/>
                    <a:pt x="149" y="144"/>
                    <a:pt x="150" y="144"/>
                  </a:cubicBezTo>
                  <a:cubicBezTo>
                    <a:pt x="151" y="142"/>
                    <a:pt x="152" y="145"/>
                    <a:pt x="153" y="143"/>
                  </a:cubicBezTo>
                  <a:cubicBezTo>
                    <a:pt x="153" y="143"/>
                    <a:pt x="153" y="143"/>
                    <a:pt x="153" y="143"/>
                  </a:cubicBezTo>
                  <a:cubicBezTo>
                    <a:pt x="154" y="142"/>
                    <a:pt x="156" y="143"/>
                    <a:pt x="157" y="142"/>
                  </a:cubicBezTo>
                  <a:cubicBezTo>
                    <a:pt x="159" y="142"/>
                    <a:pt x="160" y="140"/>
                    <a:pt x="161" y="140"/>
                  </a:cubicBezTo>
                  <a:cubicBezTo>
                    <a:pt x="161" y="140"/>
                    <a:pt x="161" y="140"/>
                    <a:pt x="161" y="140"/>
                  </a:cubicBezTo>
                  <a:cubicBezTo>
                    <a:pt x="162" y="139"/>
                    <a:pt x="165" y="139"/>
                    <a:pt x="165" y="138"/>
                  </a:cubicBezTo>
                  <a:cubicBezTo>
                    <a:pt x="163" y="139"/>
                    <a:pt x="161" y="139"/>
                    <a:pt x="159" y="139"/>
                  </a:cubicBezTo>
                  <a:cubicBezTo>
                    <a:pt x="159" y="139"/>
                    <a:pt x="159" y="139"/>
                    <a:pt x="159" y="139"/>
                  </a:cubicBezTo>
                  <a:cubicBezTo>
                    <a:pt x="157" y="139"/>
                    <a:pt x="157" y="139"/>
                    <a:pt x="157" y="139"/>
                  </a:cubicBezTo>
                  <a:cubicBezTo>
                    <a:pt x="161" y="137"/>
                    <a:pt x="161" y="137"/>
                    <a:pt x="161" y="137"/>
                  </a:cubicBezTo>
                  <a:cubicBezTo>
                    <a:pt x="158" y="137"/>
                    <a:pt x="156" y="139"/>
                    <a:pt x="154" y="138"/>
                  </a:cubicBezTo>
                  <a:cubicBezTo>
                    <a:pt x="154" y="137"/>
                    <a:pt x="155" y="138"/>
                    <a:pt x="155" y="137"/>
                  </a:cubicBezTo>
                  <a:cubicBezTo>
                    <a:pt x="153" y="137"/>
                    <a:pt x="153" y="137"/>
                    <a:pt x="153" y="137"/>
                  </a:cubicBezTo>
                  <a:cubicBezTo>
                    <a:pt x="154" y="135"/>
                    <a:pt x="155" y="134"/>
                    <a:pt x="157" y="134"/>
                  </a:cubicBezTo>
                  <a:cubicBezTo>
                    <a:pt x="157" y="133"/>
                    <a:pt x="159" y="133"/>
                    <a:pt x="159" y="133"/>
                  </a:cubicBezTo>
                  <a:cubicBezTo>
                    <a:pt x="158" y="133"/>
                    <a:pt x="158" y="133"/>
                    <a:pt x="158" y="133"/>
                  </a:cubicBezTo>
                  <a:cubicBezTo>
                    <a:pt x="161" y="130"/>
                    <a:pt x="161" y="130"/>
                    <a:pt x="161" y="130"/>
                  </a:cubicBezTo>
                  <a:cubicBezTo>
                    <a:pt x="161" y="130"/>
                    <a:pt x="161" y="130"/>
                    <a:pt x="161" y="130"/>
                  </a:cubicBezTo>
                  <a:cubicBezTo>
                    <a:pt x="162" y="129"/>
                    <a:pt x="165" y="129"/>
                    <a:pt x="167" y="128"/>
                  </a:cubicBezTo>
                  <a:cubicBezTo>
                    <a:pt x="167" y="129"/>
                    <a:pt x="166" y="129"/>
                    <a:pt x="167" y="129"/>
                  </a:cubicBezTo>
                  <a:cubicBezTo>
                    <a:pt x="169" y="127"/>
                    <a:pt x="171" y="127"/>
                    <a:pt x="174" y="127"/>
                  </a:cubicBezTo>
                  <a:cubicBezTo>
                    <a:pt x="174" y="126"/>
                    <a:pt x="175" y="126"/>
                    <a:pt x="176" y="126"/>
                  </a:cubicBezTo>
                  <a:cubicBezTo>
                    <a:pt x="173" y="126"/>
                    <a:pt x="170" y="126"/>
                    <a:pt x="168" y="127"/>
                  </a:cubicBezTo>
                  <a:cubicBezTo>
                    <a:pt x="166" y="128"/>
                    <a:pt x="164" y="128"/>
                    <a:pt x="162" y="129"/>
                  </a:cubicBezTo>
                  <a:cubicBezTo>
                    <a:pt x="162" y="129"/>
                    <a:pt x="161" y="129"/>
                    <a:pt x="161" y="129"/>
                  </a:cubicBezTo>
                  <a:cubicBezTo>
                    <a:pt x="162" y="128"/>
                    <a:pt x="165" y="127"/>
                    <a:pt x="167" y="126"/>
                  </a:cubicBezTo>
                  <a:cubicBezTo>
                    <a:pt x="165" y="126"/>
                    <a:pt x="165" y="126"/>
                    <a:pt x="165" y="126"/>
                  </a:cubicBezTo>
                  <a:cubicBezTo>
                    <a:pt x="166" y="126"/>
                    <a:pt x="166" y="126"/>
                    <a:pt x="166" y="126"/>
                  </a:cubicBezTo>
                  <a:cubicBezTo>
                    <a:pt x="171" y="124"/>
                    <a:pt x="174" y="124"/>
                    <a:pt x="179" y="122"/>
                  </a:cubicBezTo>
                  <a:cubicBezTo>
                    <a:pt x="175" y="122"/>
                    <a:pt x="172" y="123"/>
                    <a:pt x="169" y="123"/>
                  </a:cubicBezTo>
                  <a:cubicBezTo>
                    <a:pt x="171" y="121"/>
                    <a:pt x="174" y="121"/>
                    <a:pt x="177" y="120"/>
                  </a:cubicBezTo>
                  <a:cubicBezTo>
                    <a:pt x="174" y="120"/>
                    <a:pt x="171" y="122"/>
                    <a:pt x="169" y="120"/>
                  </a:cubicBezTo>
                  <a:cubicBezTo>
                    <a:pt x="169" y="120"/>
                    <a:pt x="169" y="120"/>
                    <a:pt x="169" y="120"/>
                  </a:cubicBezTo>
                  <a:cubicBezTo>
                    <a:pt x="170" y="120"/>
                    <a:pt x="170" y="120"/>
                    <a:pt x="170" y="120"/>
                  </a:cubicBezTo>
                  <a:cubicBezTo>
                    <a:pt x="173" y="119"/>
                    <a:pt x="176" y="116"/>
                    <a:pt x="180" y="116"/>
                  </a:cubicBezTo>
                  <a:cubicBezTo>
                    <a:pt x="179" y="116"/>
                    <a:pt x="179" y="116"/>
                    <a:pt x="179" y="116"/>
                  </a:cubicBezTo>
                  <a:cubicBezTo>
                    <a:pt x="179" y="116"/>
                    <a:pt x="178" y="115"/>
                    <a:pt x="179" y="115"/>
                  </a:cubicBezTo>
                  <a:cubicBezTo>
                    <a:pt x="178" y="114"/>
                    <a:pt x="178" y="114"/>
                    <a:pt x="178" y="114"/>
                  </a:cubicBezTo>
                  <a:cubicBezTo>
                    <a:pt x="179" y="115"/>
                    <a:pt x="178" y="114"/>
                    <a:pt x="177" y="115"/>
                  </a:cubicBezTo>
                  <a:cubicBezTo>
                    <a:pt x="175" y="112"/>
                    <a:pt x="180" y="113"/>
                    <a:pt x="180" y="112"/>
                  </a:cubicBezTo>
                  <a:cubicBezTo>
                    <a:pt x="183" y="111"/>
                    <a:pt x="186" y="113"/>
                    <a:pt x="188" y="110"/>
                  </a:cubicBezTo>
                  <a:cubicBezTo>
                    <a:pt x="189" y="110"/>
                    <a:pt x="189" y="110"/>
                    <a:pt x="189" y="111"/>
                  </a:cubicBezTo>
                  <a:cubicBezTo>
                    <a:pt x="190" y="111"/>
                    <a:pt x="190" y="111"/>
                    <a:pt x="190" y="111"/>
                  </a:cubicBezTo>
                  <a:cubicBezTo>
                    <a:pt x="190" y="111"/>
                    <a:pt x="190" y="110"/>
                    <a:pt x="190" y="110"/>
                  </a:cubicBezTo>
                  <a:cubicBezTo>
                    <a:pt x="190" y="110"/>
                    <a:pt x="189" y="110"/>
                    <a:pt x="189" y="110"/>
                  </a:cubicBezTo>
                  <a:cubicBezTo>
                    <a:pt x="189" y="110"/>
                    <a:pt x="189" y="110"/>
                    <a:pt x="189" y="110"/>
                  </a:cubicBezTo>
                  <a:cubicBezTo>
                    <a:pt x="187" y="110"/>
                    <a:pt x="184" y="111"/>
                    <a:pt x="182" y="111"/>
                  </a:cubicBezTo>
                  <a:cubicBezTo>
                    <a:pt x="181" y="110"/>
                    <a:pt x="179" y="112"/>
                    <a:pt x="178" y="110"/>
                  </a:cubicBezTo>
                  <a:cubicBezTo>
                    <a:pt x="178" y="109"/>
                    <a:pt x="179" y="109"/>
                    <a:pt x="179" y="108"/>
                  </a:cubicBezTo>
                  <a:cubicBezTo>
                    <a:pt x="179" y="108"/>
                    <a:pt x="179" y="108"/>
                    <a:pt x="179" y="108"/>
                  </a:cubicBezTo>
                  <a:cubicBezTo>
                    <a:pt x="180" y="106"/>
                    <a:pt x="181" y="104"/>
                    <a:pt x="183" y="103"/>
                  </a:cubicBezTo>
                  <a:cubicBezTo>
                    <a:pt x="184" y="101"/>
                    <a:pt x="187" y="101"/>
                    <a:pt x="189" y="100"/>
                  </a:cubicBezTo>
                  <a:cubicBezTo>
                    <a:pt x="188" y="99"/>
                    <a:pt x="188" y="100"/>
                    <a:pt x="187" y="99"/>
                  </a:cubicBezTo>
                  <a:cubicBezTo>
                    <a:pt x="188" y="99"/>
                    <a:pt x="188" y="99"/>
                    <a:pt x="188" y="98"/>
                  </a:cubicBezTo>
                  <a:cubicBezTo>
                    <a:pt x="187" y="98"/>
                    <a:pt x="187" y="98"/>
                    <a:pt x="187" y="98"/>
                  </a:cubicBezTo>
                  <a:cubicBezTo>
                    <a:pt x="187" y="98"/>
                    <a:pt x="187" y="97"/>
                    <a:pt x="188" y="97"/>
                  </a:cubicBezTo>
                  <a:cubicBezTo>
                    <a:pt x="187" y="97"/>
                    <a:pt x="186" y="97"/>
                    <a:pt x="186" y="96"/>
                  </a:cubicBezTo>
                  <a:cubicBezTo>
                    <a:pt x="187" y="95"/>
                    <a:pt x="189" y="95"/>
                    <a:pt x="191" y="94"/>
                  </a:cubicBezTo>
                  <a:cubicBezTo>
                    <a:pt x="192" y="94"/>
                    <a:pt x="193" y="92"/>
                    <a:pt x="195" y="93"/>
                  </a:cubicBezTo>
                  <a:cubicBezTo>
                    <a:pt x="198" y="92"/>
                    <a:pt x="203" y="92"/>
                    <a:pt x="207" y="92"/>
                  </a:cubicBezTo>
                  <a:cubicBezTo>
                    <a:pt x="208" y="91"/>
                    <a:pt x="208" y="91"/>
                    <a:pt x="208" y="91"/>
                  </a:cubicBezTo>
                  <a:cubicBezTo>
                    <a:pt x="205" y="91"/>
                    <a:pt x="202" y="91"/>
                    <a:pt x="199" y="91"/>
                  </a:cubicBezTo>
                  <a:cubicBezTo>
                    <a:pt x="200" y="90"/>
                    <a:pt x="200" y="90"/>
                    <a:pt x="200" y="90"/>
                  </a:cubicBezTo>
                  <a:cubicBezTo>
                    <a:pt x="198" y="90"/>
                    <a:pt x="198" y="90"/>
                    <a:pt x="198" y="90"/>
                  </a:cubicBezTo>
                  <a:cubicBezTo>
                    <a:pt x="199" y="91"/>
                    <a:pt x="200" y="88"/>
                    <a:pt x="200" y="89"/>
                  </a:cubicBezTo>
                  <a:cubicBezTo>
                    <a:pt x="200" y="88"/>
                    <a:pt x="200" y="88"/>
                    <a:pt x="200" y="88"/>
                  </a:cubicBezTo>
                  <a:cubicBezTo>
                    <a:pt x="198" y="89"/>
                    <a:pt x="195" y="89"/>
                    <a:pt x="193" y="90"/>
                  </a:cubicBezTo>
                  <a:cubicBezTo>
                    <a:pt x="193" y="89"/>
                    <a:pt x="193" y="89"/>
                    <a:pt x="193" y="89"/>
                  </a:cubicBezTo>
                  <a:cubicBezTo>
                    <a:pt x="192" y="86"/>
                    <a:pt x="195" y="87"/>
                    <a:pt x="196" y="86"/>
                  </a:cubicBezTo>
                  <a:cubicBezTo>
                    <a:pt x="195" y="86"/>
                    <a:pt x="193" y="88"/>
                    <a:pt x="191" y="86"/>
                  </a:cubicBezTo>
                  <a:cubicBezTo>
                    <a:pt x="192" y="86"/>
                    <a:pt x="192" y="86"/>
                    <a:pt x="192" y="86"/>
                  </a:cubicBezTo>
                  <a:cubicBezTo>
                    <a:pt x="192" y="85"/>
                    <a:pt x="193" y="84"/>
                    <a:pt x="193" y="86"/>
                  </a:cubicBezTo>
                  <a:cubicBezTo>
                    <a:pt x="193" y="85"/>
                    <a:pt x="193" y="84"/>
                    <a:pt x="194" y="84"/>
                  </a:cubicBezTo>
                  <a:cubicBezTo>
                    <a:pt x="196" y="85"/>
                    <a:pt x="197" y="82"/>
                    <a:pt x="198" y="84"/>
                  </a:cubicBezTo>
                  <a:cubicBezTo>
                    <a:pt x="198" y="83"/>
                    <a:pt x="199" y="82"/>
                    <a:pt x="200" y="82"/>
                  </a:cubicBezTo>
                  <a:cubicBezTo>
                    <a:pt x="196" y="82"/>
                    <a:pt x="196" y="82"/>
                    <a:pt x="196" y="82"/>
                  </a:cubicBezTo>
                  <a:cubicBezTo>
                    <a:pt x="197" y="81"/>
                    <a:pt x="197" y="81"/>
                    <a:pt x="197" y="81"/>
                  </a:cubicBezTo>
                  <a:cubicBezTo>
                    <a:pt x="196" y="81"/>
                    <a:pt x="195" y="79"/>
                    <a:pt x="194" y="80"/>
                  </a:cubicBezTo>
                  <a:cubicBezTo>
                    <a:pt x="193" y="79"/>
                    <a:pt x="193" y="79"/>
                    <a:pt x="193" y="79"/>
                  </a:cubicBezTo>
                  <a:cubicBezTo>
                    <a:pt x="192" y="78"/>
                    <a:pt x="195" y="78"/>
                    <a:pt x="195" y="77"/>
                  </a:cubicBezTo>
                  <a:cubicBezTo>
                    <a:pt x="195" y="77"/>
                    <a:pt x="194" y="77"/>
                    <a:pt x="194" y="77"/>
                  </a:cubicBezTo>
                  <a:cubicBezTo>
                    <a:pt x="195" y="76"/>
                    <a:pt x="196" y="76"/>
                    <a:pt x="197" y="75"/>
                  </a:cubicBezTo>
                  <a:cubicBezTo>
                    <a:pt x="201" y="75"/>
                    <a:pt x="203" y="73"/>
                    <a:pt x="205" y="71"/>
                  </a:cubicBezTo>
                  <a:cubicBezTo>
                    <a:pt x="205" y="71"/>
                    <a:pt x="205" y="71"/>
                    <a:pt x="205" y="71"/>
                  </a:cubicBezTo>
                  <a:cubicBezTo>
                    <a:pt x="206" y="70"/>
                    <a:pt x="207" y="70"/>
                    <a:pt x="208" y="69"/>
                  </a:cubicBezTo>
                  <a:cubicBezTo>
                    <a:pt x="205" y="69"/>
                    <a:pt x="203" y="71"/>
                    <a:pt x="201" y="72"/>
                  </a:cubicBezTo>
                  <a:cubicBezTo>
                    <a:pt x="199" y="72"/>
                    <a:pt x="196" y="74"/>
                    <a:pt x="193" y="72"/>
                  </a:cubicBezTo>
                  <a:cubicBezTo>
                    <a:pt x="193" y="72"/>
                    <a:pt x="194" y="72"/>
                    <a:pt x="194" y="72"/>
                  </a:cubicBezTo>
                  <a:cubicBezTo>
                    <a:pt x="193" y="72"/>
                    <a:pt x="193" y="72"/>
                    <a:pt x="193" y="72"/>
                  </a:cubicBezTo>
                  <a:cubicBezTo>
                    <a:pt x="193" y="70"/>
                    <a:pt x="195" y="71"/>
                    <a:pt x="196" y="70"/>
                  </a:cubicBezTo>
                  <a:cubicBezTo>
                    <a:pt x="198" y="68"/>
                    <a:pt x="200" y="69"/>
                    <a:pt x="202" y="67"/>
                  </a:cubicBezTo>
                  <a:cubicBezTo>
                    <a:pt x="202" y="67"/>
                    <a:pt x="202" y="67"/>
                    <a:pt x="202" y="67"/>
                  </a:cubicBezTo>
                  <a:cubicBezTo>
                    <a:pt x="201" y="67"/>
                    <a:pt x="200" y="67"/>
                    <a:pt x="199" y="67"/>
                  </a:cubicBezTo>
                  <a:cubicBezTo>
                    <a:pt x="200" y="66"/>
                    <a:pt x="201" y="66"/>
                    <a:pt x="202" y="65"/>
                  </a:cubicBezTo>
                  <a:cubicBezTo>
                    <a:pt x="200" y="65"/>
                    <a:pt x="198" y="67"/>
                    <a:pt x="196" y="67"/>
                  </a:cubicBezTo>
                  <a:cubicBezTo>
                    <a:pt x="198" y="66"/>
                    <a:pt x="198" y="66"/>
                    <a:pt x="198" y="66"/>
                  </a:cubicBezTo>
                  <a:cubicBezTo>
                    <a:pt x="197" y="65"/>
                    <a:pt x="196" y="67"/>
                    <a:pt x="196" y="67"/>
                  </a:cubicBezTo>
                  <a:cubicBezTo>
                    <a:pt x="197" y="67"/>
                    <a:pt x="197" y="67"/>
                    <a:pt x="197" y="67"/>
                  </a:cubicBezTo>
                  <a:cubicBezTo>
                    <a:pt x="196" y="68"/>
                    <a:pt x="196" y="68"/>
                    <a:pt x="196" y="68"/>
                  </a:cubicBezTo>
                  <a:cubicBezTo>
                    <a:pt x="197" y="68"/>
                    <a:pt x="198" y="66"/>
                    <a:pt x="199" y="67"/>
                  </a:cubicBezTo>
                  <a:cubicBezTo>
                    <a:pt x="197" y="69"/>
                    <a:pt x="195" y="69"/>
                    <a:pt x="193" y="69"/>
                  </a:cubicBezTo>
                  <a:cubicBezTo>
                    <a:pt x="192" y="69"/>
                    <a:pt x="191" y="69"/>
                    <a:pt x="192" y="68"/>
                  </a:cubicBezTo>
                  <a:cubicBezTo>
                    <a:pt x="193" y="67"/>
                    <a:pt x="193" y="65"/>
                    <a:pt x="194" y="66"/>
                  </a:cubicBezTo>
                  <a:cubicBezTo>
                    <a:pt x="194" y="66"/>
                    <a:pt x="194" y="66"/>
                    <a:pt x="194" y="66"/>
                  </a:cubicBezTo>
                  <a:cubicBezTo>
                    <a:pt x="194" y="65"/>
                    <a:pt x="195" y="65"/>
                    <a:pt x="195" y="65"/>
                  </a:cubicBezTo>
                  <a:cubicBezTo>
                    <a:pt x="193" y="64"/>
                    <a:pt x="191" y="67"/>
                    <a:pt x="190" y="65"/>
                  </a:cubicBezTo>
                  <a:cubicBezTo>
                    <a:pt x="190" y="64"/>
                    <a:pt x="191" y="64"/>
                    <a:pt x="191" y="63"/>
                  </a:cubicBezTo>
                  <a:cubicBezTo>
                    <a:pt x="190" y="63"/>
                    <a:pt x="189" y="63"/>
                    <a:pt x="188" y="63"/>
                  </a:cubicBezTo>
                  <a:cubicBezTo>
                    <a:pt x="190" y="61"/>
                    <a:pt x="192" y="59"/>
                    <a:pt x="195" y="59"/>
                  </a:cubicBezTo>
                  <a:cubicBezTo>
                    <a:pt x="195" y="57"/>
                    <a:pt x="199" y="59"/>
                    <a:pt x="199" y="57"/>
                  </a:cubicBezTo>
                  <a:cubicBezTo>
                    <a:pt x="198" y="57"/>
                    <a:pt x="197" y="58"/>
                    <a:pt x="196" y="57"/>
                  </a:cubicBezTo>
                  <a:cubicBezTo>
                    <a:pt x="197" y="57"/>
                    <a:pt x="198" y="56"/>
                    <a:pt x="199" y="55"/>
                  </a:cubicBezTo>
                  <a:cubicBezTo>
                    <a:pt x="198" y="55"/>
                    <a:pt x="198" y="56"/>
                    <a:pt x="197" y="55"/>
                  </a:cubicBezTo>
                  <a:cubicBezTo>
                    <a:pt x="198" y="54"/>
                    <a:pt x="200" y="53"/>
                    <a:pt x="201" y="53"/>
                  </a:cubicBezTo>
                  <a:cubicBezTo>
                    <a:pt x="200" y="53"/>
                    <a:pt x="199" y="53"/>
                    <a:pt x="199" y="53"/>
                  </a:cubicBezTo>
                  <a:cubicBezTo>
                    <a:pt x="200" y="52"/>
                    <a:pt x="200" y="52"/>
                    <a:pt x="200" y="52"/>
                  </a:cubicBezTo>
                  <a:cubicBezTo>
                    <a:pt x="199" y="52"/>
                    <a:pt x="199" y="52"/>
                    <a:pt x="199" y="52"/>
                  </a:cubicBezTo>
                  <a:cubicBezTo>
                    <a:pt x="200" y="51"/>
                    <a:pt x="202" y="51"/>
                    <a:pt x="203" y="51"/>
                  </a:cubicBezTo>
                  <a:cubicBezTo>
                    <a:pt x="206" y="48"/>
                    <a:pt x="210" y="48"/>
                    <a:pt x="214" y="45"/>
                  </a:cubicBezTo>
                  <a:cubicBezTo>
                    <a:pt x="212" y="46"/>
                    <a:pt x="209" y="46"/>
                    <a:pt x="208" y="47"/>
                  </a:cubicBezTo>
                  <a:cubicBezTo>
                    <a:pt x="205" y="47"/>
                    <a:pt x="203" y="50"/>
                    <a:pt x="200" y="49"/>
                  </a:cubicBezTo>
                  <a:cubicBezTo>
                    <a:pt x="200" y="49"/>
                    <a:pt x="200" y="50"/>
                    <a:pt x="199" y="50"/>
                  </a:cubicBezTo>
                  <a:cubicBezTo>
                    <a:pt x="195" y="51"/>
                    <a:pt x="191" y="53"/>
                    <a:pt x="188" y="53"/>
                  </a:cubicBezTo>
                  <a:cubicBezTo>
                    <a:pt x="189" y="52"/>
                    <a:pt x="189" y="52"/>
                    <a:pt x="189" y="52"/>
                  </a:cubicBezTo>
                  <a:cubicBezTo>
                    <a:pt x="189" y="52"/>
                    <a:pt x="189" y="52"/>
                    <a:pt x="189" y="52"/>
                  </a:cubicBezTo>
                  <a:cubicBezTo>
                    <a:pt x="190" y="51"/>
                    <a:pt x="192" y="50"/>
                    <a:pt x="193" y="50"/>
                  </a:cubicBezTo>
                  <a:cubicBezTo>
                    <a:pt x="194" y="49"/>
                    <a:pt x="195" y="48"/>
                    <a:pt x="197" y="48"/>
                  </a:cubicBezTo>
                  <a:cubicBezTo>
                    <a:pt x="198" y="46"/>
                    <a:pt x="201" y="48"/>
                    <a:pt x="202" y="47"/>
                  </a:cubicBezTo>
                  <a:cubicBezTo>
                    <a:pt x="202" y="47"/>
                    <a:pt x="202" y="47"/>
                    <a:pt x="202" y="47"/>
                  </a:cubicBezTo>
                  <a:cubicBezTo>
                    <a:pt x="203" y="47"/>
                    <a:pt x="203" y="46"/>
                    <a:pt x="204" y="46"/>
                  </a:cubicBezTo>
                  <a:cubicBezTo>
                    <a:pt x="204" y="47"/>
                    <a:pt x="204" y="47"/>
                    <a:pt x="204" y="47"/>
                  </a:cubicBezTo>
                  <a:cubicBezTo>
                    <a:pt x="206" y="46"/>
                    <a:pt x="206" y="46"/>
                    <a:pt x="206" y="46"/>
                  </a:cubicBezTo>
                  <a:cubicBezTo>
                    <a:pt x="206" y="46"/>
                    <a:pt x="206" y="46"/>
                    <a:pt x="206" y="45"/>
                  </a:cubicBezTo>
                  <a:cubicBezTo>
                    <a:pt x="206" y="45"/>
                    <a:pt x="207" y="45"/>
                    <a:pt x="207" y="46"/>
                  </a:cubicBezTo>
                  <a:cubicBezTo>
                    <a:pt x="206" y="45"/>
                    <a:pt x="206" y="45"/>
                    <a:pt x="206" y="45"/>
                  </a:cubicBezTo>
                  <a:cubicBezTo>
                    <a:pt x="207" y="45"/>
                    <a:pt x="207" y="45"/>
                    <a:pt x="207" y="45"/>
                  </a:cubicBezTo>
                  <a:cubicBezTo>
                    <a:pt x="206" y="44"/>
                    <a:pt x="205" y="46"/>
                    <a:pt x="205" y="45"/>
                  </a:cubicBezTo>
                  <a:cubicBezTo>
                    <a:pt x="208" y="43"/>
                    <a:pt x="212" y="42"/>
                    <a:pt x="216" y="40"/>
                  </a:cubicBezTo>
                  <a:cubicBezTo>
                    <a:pt x="213" y="40"/>
                    <a:pt x="211" y="42"/>
                    <a:pt x="209" y="41"/>
                  </a:cubicBezTo>
                  <a:close/>
                  <a:moveTo>
                    <a:pt x="182" y="8"/>
                  </a:moveTo>
                  <a:cubicBezTo>
                    <a:pt x="180" y="8"/>
                    <a:pt x="178" y="9"/>
                    <a:pt x="176" y="9"/>
                  </a:cubicBezTo>
                  <a:cubicBezTo>
                    <a:pt x="178" y="9"/>
                    <a:pt x="180" y="8"/>
                    <a:pt x="182" y="8"/>
                  </a:cubicBezTo>
                  <a:close/>
                  <a:moveTo>
                    <a:pt x="174" y="10"/>
                  </a:moveTo>
                  <a:cubicBezTo>
                    <a:pt x="173" y="10"/>
                    <a:pt x="173" y="10"/>
                    <a:pt x="172" y="10"/>
                  </a:cubicBezTo>
                  <a:cubicBezTo>
                    <a:pt x="173" y="10"/>
                    <a:pt x="173" y="10"/>
                    <a:pt x="174" y="10"/>
                  </a:cubicBezTo>
                  <a:close/>
                  <a:moveTo>
                    <a:pt x="138" y="17"/>
                  </a:moveTo>
                  <a:cubicBezTo>
                    <a:pt x="146" y="16"/>
                    <a:pt x="154" y="14"/>
                    <a:pt x="161" y="13"/>
                  </a:cubicBezTo>
                  <a:cubicBezTo>
                    <a:pt x="165" y="12"/>
                    <a:pt x="167" y="11"/>
                    <a:pt x="171" y="10"/>
                  </a:cubicBezTo>
                  <a:cubicBezTo>
                    <a:pt x="171" y="11"/>
                    <a:pt x="171" y="11"/>
                    <a:pt x="171" y="11"/>
                  </a:cubicBezTo>
                  <a:cubicBezTo>
                    <a:pt x="168" y="11"/>
                    <a:pt x="165" y="12"/>
                    <a:pt x="162" y="13"/>
                  </a:cubicBezTo>
                  <a:cubicBezTo>
                    <a:pt x="159" y="14"/>
                    <a:pt x="155" y="15"/>
                    <a:pt x="152" y="15"/>
                  </a:cubicBezTo>
                  <a:cubicBezTo>
                    <a:pt x="150" y="16"/>
                    <a:pt x="148" y="16"/>
                    <a:pt x="146" y="17"/>
                  </a:cubicBezTo>
                  <a:cubicBezTo>
                    <a:pt x="143" y="16"/>
                    <a:pt x="141" y="19"/>
                    <a:pt x="139" y="18"/>
                  </a:cubicBezTo>
                  <a:cubicBezTo>
                    <a:pt x="137" y="19"/>
                    <a:pt x="135" y="20"/>
                    <a:pt x="133" y="20"/>
                  </a:cubicBezTo>
                  <a:cubicBezTo>
                    <a:pt x="134" y="18"/>
                    <a:pt x="137" y="19"/>
                    <a:pt x="138" y="17"/>
                  </a:cubicBezTo>
                  <a:close/>
                  <a:moveTo>
                    <a:pt x="133" y="21"/>
                  </a:moveTo>
                  <a:cubicBezTo>
                    <a:pt x="133" y="21"/>
                    <a:pt x="133" y="22"/>
                    <a:pt x="134" y="22"/>
                  </a:cubicBezTo>
                  <a:cubicBezTo>
                    <a:pt x="134" y="22"/>
                    <a:pt x="134" y="22"/>
                    <a:pt x="135" y="21"/>
                  </a:cubicBezTo>
                  <a:cubicBezTo>
                    <a:pt x="136" y="22"/>
                    <a:pt x="137" y="20"/>
                    <a:pt x="138" y="20"/>
                  </a:cubicBezTo>
                  <a:cubicBezTo>
                    <a:pt x="143" y="20"/>
                    <a:pt x="147" y="18"/>
                    <a:pt x="151" y="18"/>
                  </a:cubicBezTo>
                  <a:cubicBezTo>
                    <a:pt x="152" y="17"/>
                    <a:pt x="152" y="17"/>
                    <a:pt x="153" y="17"/>
                  </a:cubicBezTo>
                  <a:cubicBezTo>
                    <a:pt x="157" y="16"/>
                    <a:pt x="161" y="16"/>
                    <a:pt x="164" y="15"/>
                  </a:cubicBezTo>
                  <a:cubicBezTo>
                    <a:pt x="165" y="15"/>
                    <a:pt x="166" y="15"/>
                    <a:pt x="167" y="14"/>
                  </a:cubicBezTo>
                  <a:cubicBezTo>
                    <a:pt x="168" y="14"/>
                    <a:pt x="170" y="14"/>
                    <a:pt x="170" y="13"/>
                  </a:cubicBezTo>
                  <a:cubicBezTo>
                    <a:pt x="172" y="14"/>
                    <a:pt x="174" y="12"/>
                    <a:pt x="176" y="12"/>
                  </a:cubicBezTo>
                  <a:cubicBezTo>
                    <a:pt x="174" y="13"/>
                    <a:pt x="170" y="14"/>
                    <a:pt x="167" y="15"/>
                  </a:cubicBezTo>
                  <a:cubicBezTo>
                    <a:pt x="157" y="18"/>
                    <a:pt x="147" y="20"/>
                    <a:pt x="137" y="22"/>
                  </a:cubicBezTo>
                  <a:cubicBezTo>
                    <a:pt x="135" y="23"/>
                    <a:pt x="133" y="23"/>
                    <a:pt x="131" y="24"/>
                  </a:cubicBezTo>
                  <a:cubicBezTo>
                    <a:pt x="131" y="24"/>
                    <a:pt x="131" y="24"/>
                    <a:pt x="131" y="24"/>
                  </a:cubicBezTo>
                  <a:cubicBezTo>
                    <a:pt x="131" y="24"/>
                    <a:pt x="131" y="24"/>
                    <a:pt x="131" y="24"/>
                  </a:cubicBezTo>
                  <a:cubicBezTo>
                    <a:pt x="131" y="23"/>
                    <a:pt x="131" y="23"/>
                    <a:pt x="131" y="23"/>
                  </a:cubicBezTo>
                  <a:cubicBezTo>
                    <a:pt x="130" y="22"/>
                    <a:pt x="133" y="22"/>
                    <a:pt x="133" y="21"/>
                  </a:cubicBezTo>
                  <a:close/>
                  <a:moveTo>
                    <a:pt x="164" y="17"/>
                  </a:moveTo>
                  <a:cubicBezTo>
                    <a:pt x="163" y="18"/>
                    <a:pt x="163" y="18"/>
                    <a:pt x="163" y="18"/>
                  </a:cubicBezTo>
                  <a:cubicBezTo>
                    <a:pt x="163" y="18"/>
                    <a:pt x="163" y="18"/>
                    <a:pt x="163" y="18"/>
                  </a:cubicBezTo>
                  <a:cubicBezTo>
                    <a:pt x="163" y="18"/>
                    <a:pt x="162" y="18"/>
                    <a:pt x="163" y="18"/>
                  </a:cubicBezTo>
                  <a:cubicBezTo>
                    <a:pt x="163" y="18"/>
                    <a:pt x="163" y="18"/>
                    <a:pt x="163" y="17"/>
                  </a:cubicBezTo>
                  <a:lnTo>
                    <a:pt x="164" y="17"/>
                  </a:lnTo>
                  <a:close/>
                  <a:moveTo>
                    <a:pt x="127" y="21"/>
                  </a:moveTo>
                  <a:cubicBezTo>
                    <a:pt x="127" y="21"/>
                    <a:pt x="127" y="21"/>
                    <a:pt x="128" y="21"/>
                  </a:cubicBezTo>
                  <a:cubicBezTo>
                    <a:pt x="128" y="21"/>
                    <a:pt x="128" y="20"/>
                    <a:pt x="128" y="21"/>
                  </a:cubicBezTo>
                  <a:cubicBezTo>
                    <a:pt x="129" y="21"/>
                    <a:pt x="129" y="21"/>
                    <a:pt x="129" y="21"/>
                  </a:cubicBezTo>
                  <a:cubicBezTo>
                    <a:pt x="130" y="20"/>
                    <a:pt x="131" y="21"/>
                    <a:pt x="132" y="21"/>
                  </a:cubicBezTo>
                  <a:cubicBezTo>
                    <a:pt x="130" y="22"/>
                    <a:pt x="127" y="22"/>
                    <a:pt x="125" y="22"/>
                  </a:cubicBezTo>
                  <a:cubicBezTo>
                    <a:pt x="125" y="21"/>
                    <a:pt x="126" y="21"/>
                    <a:pt x="127" y="21"/>
                  </a:cubicBezTo>
                  <a:close/>
                  <a:moveTo>
                    <a:pt x="117" y="25"/>
                  </a:moveTo>
                  <a:cubicBezTo>
                    <a:pt x="117" y="26"/>
                    <a:pt x="116" y="26"/>
                    <a:pt x="116" y="26"/>
                  </a:cubicBezTo>
                  <a:cubicBezTo>
                    <a:pt x="116" y="26"/>
                    <a:pt x="116" y="25"/>
                    <a:pt x="117" y="25"/>
                  </a:cubicBezTo>
                  <a:close/>
                  <a:moveTo>
                    <a:pt x="115" y="26"/>
                  </a:moveTo>
                  <a:cubicBezTo>
                    <a:pt x="115" y="27"/>
                    <a:pt x="114" y="27"/>
                    <a:pt x="114" y="27"/>
                  </a:cubicBezTo>
                  <a:cubicBezTo>
                    <a:pt x="114" y="26"/>
                    <a:pt x="114" y="26"/>
                    <a:pt x="115" y="26"/>
                  </a:cubicBezTo>
                  <a:close/>
                  <a:moveTo>
                    <a:pt x="112" y="27"/>
                  </a:moveTo>
                  <a:cubicBezTo>
                    <a:pt x="112" y="27"/>
                    <a:pt x="112" y="27"/>
                    <a:pt x="113" y="27"/>
                  </a:cubicBezTo>
                  <a:cubicBezTo>
                    <a:pt x="113" y="27"/>
                    <a:pt x="113" y="27"/>
                    <a:pt x="113" y="27"/>
                  </a:cubicBezTo>
                  <a:cubicBezTo>
                    <a:pt x="113" y="27"/>
                    <a:pt x="113" y="27"/>
                    <a:pt x="113" y="27"/>
                  </a:cubicBezTo>
                  <a:cubicBezTo>
                    <a:pt x="113" y="27"/>
                    <a:pt x="113" y="27"/>
                    <a:pt x="113" y="27"/>
                  </a:cubicBezTo>
                  <a:cubicBezTo>
                    <a:pt x="112" y="27"/>
                    <a:pt x="112" y="27"/>
                    <a:pt x="112" y="27"/>
                  </a:cubicBezTo>
                  <a:close/>
                  <a:moveTo>
                    <a:pt x="106" y="29"/>
                  </a:moveTo>
                  <a:cubicBezTo>
                    <a:pt x="106" y="29"/>
                    <a:pt x="106" y="29"/>
                    <a:pt x="106" y="29"/>
                  </a:cubicBezTo>
                  <a:cubicBezTo>
                    <a:pt x="104" y="30"/>
                    <a:pt x="102" y="31"/>
                    <a:pt x="100" y="31"/>
                  </a:cubicBezTo>
                  <a:cubicBezTo>
                    <a:pt x="102" y="30"/>
                    <a:pt x="104" y="30"/>
                    <a:pt x="106" y="29"/>
                  </a:cubicBezTo>
                  <a:close/>
                  <a:moveTo>
                    <a:pt x="108" y="32"/>
                  </a:moveTo>
                  <a:cubicBezTo>
                    <a:pt x="110" y="33"/>
                    <a:pt x="112" y="31"/>
                    <a:pt x="115" y="30"/>
                  </a:cubicBezTo>
                  <a:cubicBezTo>
                    <a:pt x="117" y="30"/>
                    <a:pt x="119" y="28"/>
                    <a:pt x="122" y="28"/>
                  </a:cubicBezTo>
                  <a:cubicBezTo>
                    <a:pt x="123" y="27"/>
                    <a:pt x="125" y="27"/>
                    <a:pt x="127" y="26"/>
                  </a:cubicBezTo>
                  <a:cubicBezTo>
                    <a:pt x="135" y="24"/>
                    <a:pt x="142" y="23"/>
                    <a:pt x="151" y="20"/>
                  </a:cubicBezTo>
                  <a:cubicBezTo>
                    <a:pt x="154" y="20"/>
                    <a:pt x="158" y="18"/>
                    <a:pt x="161" y="18"/>
                  </a:cubicBezTo>
                  <a:cubicBezTo>
                    <a:pt x="154" y="20"/>
                    <a:pt x="148" y="22"/>
                    <a:pt x="141" y="23"/>
                  </a:cubicBezTo>
                  <a:cubicBezTo>
                    <a:pt x="126" y="26"/>
                    <a:pt x="113" y="31"/>
                    <a:pt x="99" y="37"/>
                  </a:cubicBezTo>
                  <a:cubicBezTo>
                    <a:pt x="102" y="35"/>
                    <a:pt x="106" y="35"/>
                    <a:pt x="108" y="32"/>
                  </a:cubicBezTo>
                  <a:close/>
                  <a:moveTo>
                    <a:pt x="66" y="61"/>
                  </a:moveTo>
                  <a:cubicBezTo>
                    <a:pt x="68" y="61"/>
                    <a:pt x="69" y="60"/>
                    <a:pt x="70" y="59"/>
                  </a:cubicBezTo>
                  <a:cubicBezTo>
                    <a:pt x="70" y="58"/>
                    <a:pt x="70" y="58"/>
                    <a:pt x="70" y="58"/>
                  </a:cubicBezTo>
                  <a:cubicBezTo>
                    <a:pt x="70" y="58"/>
                    <a:pt x="70" y="58"/>
                    <a:pt x="70" y="58"/>
                  </a:cubicBezTo>
                  <a:cubicBezTo>
                    <a:pt x="70" y="57"/>
                    <a:pt x="69" y="59"/>
                    <a:pt x="68" y="57"/>
                  </a:cubicBezTo>
                  <a:cubicBezTo>
                    <a:pt x="70" y="56"/>
                    <a:pt x="72" y="53"/>
                    <a:pt x="75" y="53"/>
                  </a:cubicBezTo>
                  <a:cubicBezTo>
                    <a:pt x="77" y="51"/>
                    <a:pt x="78" y="50"/>
                    <a:pt x="80" y="49"/>
                  </a:cubicBezTo>
                  <a:cubicBezTo>
                    <a:pt x="81" y="50"/>
                    <a:pt x="82" y="49"/>
                    <a:pt x="82" y="48"/>
                  </a:cubicBezTo>
                  <a:cubicBezTo>
                    <a:pt x="84" y="46"/>
                    <a:pt x="87" y="44"/>
                    <a:pt x="89" y="44"/>
                  </a:cubicBezTo>
                  <a:cubicBezTo>
                    <a:pt x="92" y="42"/>
                    <a:pt x="95" y="41"/>
                    <a:pt x="98" y="40"/>
                  </a:cubicBezTo>
                  <a:cubicBezTo>
                    <a:pt x="99" y="38"/>
                    <a:pt x="101" y="39"/>
                    <a:pt x="103" y="37"/>
                  </a:cubicBezTo>
                  <a:cubicBezTo>
                    <a:pt x="102" y="37"/>
                    <a:pt x="102" y="37"/>
                    <a:pt x="102" y="37"/>
                  </a:cubicBezTo>
                  <a:cubicBezTo>
                    <a:pt x="115" y="31"/>
                    <a:pt x="129" y="27"/>
                    <a:pt x="143" y="24"/>
                  </a:cubicBezTo>
                  <a:cubicBezTo>
                    <a:pt x="144" y="24"/>
                    <a:pt x="144" y="24"/>
                    <a:pt x="144" y="24"/>
                  </a:cubicBezTo>
                  <a:cubicBezTo>
                    <a:pt x="146" y="24"/>
                    <a:pt x="148" y="23"/>
                    <a:pt x="150" y="22"/>
                  </a:cubicBezTo>
                  <a:cubicBezTo>
                    <a:pt x="151" y="22"/>
                    <a:pt x="151" y="22"/>
                    <a:pt x="152" y="22"/>
                  </a:cubicBezTo>
                  <a:cubicBezTo>
                    <a:pt x="154" y="22"/>
                    <a:pt x="156" y="21"/>
                    <a:pt x="158" y="21"/>
                  </a:cubicBezTo>
                  <a:cubicBezTo>
                    <a:pt x="157" y="23"/>
                    <a:pt x="155" y="22"/>
                    <a:pt x="153" y="23"/>
                  </a:cubicBezTo>
                  <a:cubicBezTo>
                    <a:pt x="152" y="24"/>
                    <a:pt x="151" y="23"/>
                    <a:pt x="151" y="23"/>
                  </a:cubicBezTo>
                  <a:cubicBezTo>
                    <a:pt x="148" y="24"/>
                    <a:pt x="145" y="26"/>
                    <a:pt x="142" y="26"/>
                  </a:cubicBezTo>
                  <a:cubicBezTo>
                    <a:pt x="142" y="26"/>
                    <a:pt x="141" y="27"/>
                    <a:pt x="142" y="27"/>
                  </a:cubicBezTo>
                  <a:cubicBezTo>
                    <a:pt x="138" y="29"/>
                    <a:pt x="133" y="29"/>
                    <a:pt x="129" y="31"/>
                  </a:cubicBezTo>
                  <a:cubicBezTo>
                    <a:pt x="127" y="32"/>
                    <a:pt x="125" y="32"/>
                    <a:pt x="123" y="33"/>
                  </a:cubicBezTo>
                  <a:cubicBezTo>
                    <a:pt x="122" y="33"/>
                    <a:pt x="120" y="34"/>
                    <a:pt x="118" y="33"/>
                  </a:cubicBezTo>
                  <a:cubicBezTo>
                    <a:pt x="116" y="35"/>
                    <a:pt x="113" y="35"/>
                    <a:pt x="111" y="37"/>
                  </a:cubicBezTo>
                  <a:cubicBezTo>
                    <a:pt x="109" y="36"/>
                    <a:pt x="109" y="38"/>
                    <a:pt x="107" y="37"/>
                  </a:cubicBezTo>
                  <a:cubicBezTo>
                    <a:pt x="103" y="38"/>
                    <a:pt x="100" y="41"/>
                    <a:pt x="95" y="43"/>
                  </a:cubicBezTo>
                  <a:cubicBezTo>
                    <a:pt x="94" y="44"/>
                    <a:pt x="92" y="45"/>
                    <a:pt x="90" y="46"/>
                  </a:cubicBezTo>
                  <a:cubicBezTo>
                    <a:pt x="89" y="47"/>
                    <a:pt x="87" y="47"/>
                    <a:pt x="86" y="48"/>
                  </a:cubicBezTo>
                  <a:cubicBezTo>
                    <a:pt x="88" y="49"/>
                    <a:pt x="89" y="48"/>
                    <a:pt x="90" y="47"/>
                  </a:cubicBezTo>
                  <a:cubicBezTo>
                    <a:pt x="91" y="47"/>
                    <a:pt x="91" y="47"/>
                    <a:pt x="92" y="47"/>
                  </a:cubicBezTo>
                  <a:cubicBezTo>
                    <a:pt x="91" y="47"/>
                    <a:pt x="91" y="47"/>
                    <a:pt x="90" y="47"/>
                  </a:cubicBezTo>
                  <a:cubicBezTo>
                    <a:pt x="88" y="48"/>
                    <a:pt x="85" y="51"/>
                    <a:pt x="82" y="52"/>
                  </a:cubicBezTo>
                  <a:cubicBezTo>
                    <a:pt x="82" y="52"/>
                    <a:pt x="82" y="53"/>
                    <a:pt x="81" y="53"/>
                  </a:cubicBezTo>
                  <a:cubicBezTo>
                    <a:pt x="82" y="52"/>
                    <a:pt x="81" y="51"/>
                    <a:pt x="81" y="50"/>
                  </a:cubicBezTo>
                  <a:cubicBezTo>
                    <a:pt x="81" y="50"/>
                    <a:pt x="80" y="50"/>
                    <a:pt x="80" y="51"/>
                  </a:cubicBezTo>
                  <a:cubicBezTo>
                    <a:pt x="80" y="51"/>
                    <a:pt x="80" y="52"/>
                    <a:pt x="80" y="52"/>
                  </a:cubicBezTo>
                  <a:cubicBezTo>
                    <a:pt x="80" y="54"/>
                    <a:pt x="77" y="56"/>
                    <a:pt x="75" y="56"/>
                  </a:cubicBezTo>
                  <a:cubicBezTo>
                    <a:pt x="72" y="59"/>
                    <a:pt x="68" y="62"/>
                    <a:pt x="64" y="64"/>
                  </a:cubicBezTo>
                  <a:cubicBezTo>
                    <a:pt x="67" y="62"/>
                    <a:pt x="67" y="62"/>
                    <a:pt x="67" y="62"/>
                  </a:cubicBezTo>
                  <a:cubicBezTo>
                    <a:pt x="67" y="61"/>
                    <a:pt x="67" y="61"/>
                    <a:pt x="66" y="61"/>
                  </a:cubicBezTo>
                  <a:close/>
                  <a:moveTo>
                    <a:pt x="147" y="26"/>
                  </a:moveTo>
                  <a:cubicBezTo>
                    <a:pt x="144" y="26"/>
                    <a:pt x="144" y="26"/>
                    <a:pt x="144" y="26"/>
                  </a:cubicBezTo>
                  <a:cubicBezTo>
                    <a:pt x="145" y="26"/>
                    <a:pt x="146" y="25"/>
                    <a:pt x="147" y="26"/>
                  </a:cubicBezTo>
                  <a:close/>
                  <a:moveTo>
                    <a:pt x="95" y="45"/>
                  </a:moveTo>
                  <a:cubicBezTo>
                    <a:pt x="95" y="45"/>
                    <a:pt x="95" y="45"/>
                    <a:pt x="95" y="45"/>
                  </a:cubicBezTo>
                  <a:cubicBezTo>
                    <a:pt x="94" y="45"/>
                    <a:pt x="94" y="45"/>
                    <a:pt x="94" y="45"/>
                  </a:cubicBezTo>
                  <a:lnTo>
                    <a:pt x="95" y="45"/>
                  </a:lnTo>
                  <a:close/>
                  <a:moveTo>
                    <a:pt x="59" y="50"/>
                  </a:moveTo>
                  <a:cubicBezTo>
                    <a:pt x="60" y="50"/>
                    <a:pt x="60" y="50"/>
                    <a:pt x="60" y="50"/>
                  </a:cubicBezTo>
                  <a:cubicBezTo>
                    <a:pt x="60" y="50"/>
                    <a:pt x="59" y="50"/>
                    <a:pt x="59" y="51"/>
                  </a:cubicBezTo>
                  <a:cubicBezTo>
                    <a:pt x="59" y="50"/>
                    <a:pt x="59" y="50"/>
                    <a:pt x="59" y="50"/>
                  </a:cubicBezTo>
                  <a:close/>
                  <a:moveTo>
                    <a:pt x="59" y="51"/>
                  </a:moveTo>
                  <a:cubicBezTo>
                    <a:pt x="58" y="51"/>
                    <a:pt x="58" y="51"/>
                    <a:pt x="58" y="51"/>
                  </a:cubicBezTo>
                  <a:cubicBezTo>
                    <a:pt x="58" y="51"/>
                    <a:pt x="58" y="51"/>
                    <a:pt x="59" y="51"/>
                  </a:cubicBezTo>
                  <a:close/>
                  <a:moveTo>
                    <a:pt x="90" y="63"/>
                  </a:moveTo>
                  <a:cubicBezTo>
                    <a:pt x="90" y="63"/>
                    <a:pt x="91" y="62"/>
                    <a:pt x="91" y="63"/>
                  </a:cubicBezTo>
                  <a:cubicBezTo>
                    <a:pt x="91" y="63"/>
                    <a:pt x="91" y="63"/>
                    <a:pt x="90" y="63"/>
                  </a:cubicBezTo>
                  <a:close/>
                  <a:moveTo>
                    <a:pt x="115" y="57"/>
                  </a:moveTo>
                  <a:cubicBezTo>
                    <a:pt x="117" y="57"/>
                    <a:pt x="118" y="55"/>
                    <a:pt x="121" y="55"/>
                  </a:cubicBezTo>
                  <a:cubicBezTo>
                    <a:pt x="119" y="55"/>
                    <a:pt x="117" y="58"/>
                    <a:pt x="115" y="57"/>
                  </a:cubicBezTo>
                  <a:close/>
                  <a:moveTo>
                    <a:pt x="122" y="55"/>
                  </a:moveTo>
                  <a:cubicBezTo>
                    <a:pt x="122" y="55"/>
                    <a:pt x="122" y="55"/>
                    <a:pt x="122" y="55"/>
                  </a:cubicBezTo>
                  <a:cubicBezTo>
                    <a:pt x="122" y="55"/>
                    <a:pt x="122" y="55"/>
                    <a:pt x="122" y="55"/>
                  </a:cubicBezTo>
                  <a:cubicBezTo>
                    <a:pt x="122" y="55"/>
                    <a:pt x="122" y="55"/>
                    <a:pt x="122" y="55"/>
                  </a:cubicBezTo>
                  <a:close/>
                  <a:moveTo>
                    <a:pt x="149" y="132"/>
                  </a:moveTo>
                  <a:cubicBezTo>
                    <a:pt x="149" y="132"/>
                    <a:pt x="149" y="132"/>
                    <a:pt x="149" y="132"/>
                  </a:cubicBezTo>
                  <a:cubicBezTo>
                    <a:pt x="150" y="132"/>
                    <a:pt x="150" y="132"/>
                    <a:pt x="150" y="132"/>
                  </a:cubicBezTo>
                  <a:lnTo>
                    <a:pt x="149" y="132"/>
                  </a:lnTo>
                  <a:close/>
                  <a:moveTo>
                    <a:pt x="143" y="37"/>
                  </a:moveTo>
                  <a:cubicBezTo>
                    <a:pt x="143" y="38"/>
                    <a:pt x="142" y="37"/>
                    <a:pt x="141" y="38"/>
                  </a:cubicBezTo>
                  <a:cubicBezTo>
                    <a:pt x="140" y="38"/>
                    <a:pt x="138" y="38"/>
                    <a:pt x="138" y="39"/>
                  </a:cubicBezTo>
                  <a:cubicBezTo>
                    <a:pt x="137" y="39"/>
                    <a:pt x="136" y="40"/>
                    <a:pt x="135" y="40"/>
                  </a:cubicBezTo>
                  <a:cubicBezTo>
                    <a:pt x="131" y="39"/>
                    <a:pt x="130" y="44"/>
                    <a:pt x="126" y="44"/>
                  </a:cubicBezTo>
                  <a:cubicBezTo>
                    <a:pt x="124" y="45"/>
                    <a:pt x="121" y="46"/>
                    <a:pt x="119" y="46"/>
                  </a:cubicBezTo>
                  <a:cubicBezTo>
                    <a:pt x="117" y="47"/>
                    <a:pt x="115" y="50"/>
                    <a:pt x="112" y="50"/>
                  </a:cubicBezTo>
                  <a:cubicBezTo>
                    <a:pt x="112" y="52"/>
                    <a:pt x="110" y="51"/>
                    <a:pt x="110" y="53"/>
                  </a:cubicBezTo>
                  <a:cubicBezTo>
                    <a:pt x="106" y="53"/>
                    <a:pt x="104" y="57"/>
                    <a:pt x="100" y="57"/>
                  </a:cubicBezTo>
                  <a:cubicBezTo>
                    <a:pt x="98" y="58"/>
                    <a:pt x="98" y="58"/>
                    <a:pt x="97" y="59"/>
                  </a:cubicBezTo>
                  <a:cubicBezTo>
                    <a:pt x="95" y="59"/>
                    <a:pt x="95" y="61"/>
                    <a:pt x="93" y="61"/>
                  </a:cubicBezTo>
                  <a:cubicBezTo>
                    <a:pt x="92" y="61"/>
                    <a:pt x="90" y="62"/>
                    <a:pt x="89" y="63"/>
                  </a:cubicBezTo>
                  <a:cubicBezTo>
                    <a:pt x="90" y="63"/>
                    <a:pt x="90" y="63"/>
                    <a:pt x="90" y="63"/>
                  </a:cubicBezTo>
                  <a:cubicBezTo>
                    <a:pt x="89" y="64"/>
                    <a:pt x="88" y="66"/>
                    <a:pt x="86" y="65"/>
                  </a:cubicBezTo>
                  <a:cubicBezTo>
                    <a:pt x="87" y="63"/>
                    <a:pt x="90" y="62"/>
                    <a:pt x="92" y="61"/>
                  </a:cubicBezTo>
                  <a:cubicBezTo>
                    <a:pt x="91" y="60"/>
                    <a:pt x="90" y="61"/>
                    <a:pt x="89" y="61"/>
                  </a:cubicBezTo>
                  <a:cubicBezTo>
                    <a:pt x="88" y="61"/>
                    <a:pt x="88" y="61"/>
                    <a:pt x="88" y="61"/>
                  </a:cubicBezTo>
                  <a:cubicBezTo>
                    <a:pt x="86" y="63"/>
                    <a:pt x="82" y="64"/>
                    <a:pt x="80" y="66"/>
                  </a:cubicBezTo>
                  <a:cubicBezTo>
                    <a:pt x="79" y="66"/>
                    <a:pt x="77" y="67"/>
                    <a:pt x="78" y="68"/>
                  </a:cubicBezTo>
                  <a:cubicBezTo>
                    <a:pt x="76" y="69"/>
                    <a:pt x="76" y="69"/>
                    <a:pt x="76" y="69"/>
                  </a:cubicBezTo>
                  <a:cubicBezTo>
                    <a:pt x="76" y="69"/>
                    <a:pt x="75" y="69"/>
                    <a:pt x="75" y="68"/>
                  </a:cubicBezTo>
                  <a:cubicBezTo>
                    <a:pt x="75" y="70"/>
                    <a:pt x="73" y="68"/>
                    <a:pt x="74" y="70"/>
                  </a:cubicBezTo>
                  <a:cubicBezTo>
                    <a:pt x="74" y="70"/>
                    <a:pt x="74" y="70"/>
                    <a:pt x="73" y="70"/>
                  </a:cubicBezTo>
                  <a:cubicBezTo>
                    <a:pt x="74" y="71"/>
                    <a:pt x="72" y="71"/>
                    <a:pt x="72" y="71"/>
                  </a:cubicBezTo>
                  <a:cubicBezTo>
                    <a:pt x="72" y="71"/>
                    <a:pt x="72" y="71"/>
                    <a:pt x="72" y="71"/>
                  </a:cubicBezTo>
                  <a:cubicBezTo>
                    <a:pt x="71" y="71"/>
                    <a:pt x="72" y="72"/>
                    <a:pt x="71" y="72"/>
                  </a:cubicBezTo>
                  <a:cubicBezTo>
                    <a:pt x="70" y="75"/>
                    <a:pt x="65" y="74"/>
                    <a:pt x="64" y="77"/>
                  </a:cubicBezTo>
                  <a:cubicBezTo>
                    <a:pt x="62" y="78"/>
                    <a:pt x="61" y="79"/>
                    <a:pt x="59" y="79"/>
                  </a:cubicBezTo>
                  <a:cubicBezTo>
                    <a:pt x="59" y="80"/>
                    <a:pt x="57" y="81"/>
                    <a:pt x="56" y="80"/>
                  </a:cubicBezTo>
                  <a:cubicBezTo>
                    <a:pt x="57" y="79"/>
                    <a:pt x="58" y="78"/>
                    <a:pt x="59" y="79"/>
                  </a:cubicBezTo>
                  <a:cubicBezTo>
                    <a:pt x="59" y="78"/>
                    <a:pt x="59" y="77"/>
                    <a:pt x="59" y="75"/>
                  </a:cubicBezTo>
                  <a:cubicBezTo>
                    <a:pt x="60" y="75"/>
                    <a:pt x="60" y="75"/>
                    <a:pt x="60" y="75"/>
                  </a:cubicBezTo>
                  <a:cubicBezTo>
                    <a:pt x="60" y="75"/>
                    <a:pt x="59" y="75"/>
                    <a:pt x="59" y="75"/>
                  </a:cubicBezTo>
                  <a:cubicBezTo>
                    <a:pt x="60" y="76"/>
                    <a:pt x="60" y="76"/>
                    <a:pt x="60" y="76"/>
                  </a:cubicBezTo>
                  <a:cubicBezTo>
                    <a:pt x="61" y="75"/>
                    <a:pt x="61" y="75"/>
                    <a:pt x="61" y="75"/>
                  </a:cubicBezTo>
                  <a:cubicBezTo>
                    <a:pt x="61" y="75"/>
                    <a:pt x="61" y="75"/>
                    <a:pt x="61" y="75"/>
                  </a:cubicBezTo>
                  <a:cubicBezTo>
                    <a:pt x="61" y="75"/>
                    <a:pt x="59" y="76"/>
                    <a:pt x="61" y="76"/>
                  </a:cubicBezTo>
                  <a:cubicBezTo>
                    <a:pt x="62" y="76"/>
                    <a:pt x="62" y="75"/>
                    <a:pt x="62" y="74"/>
                  </a:cubicBezTo>
                  <a:cubicBezTo>
                    <a:pt x="62" y="74"/>
                    <a:pt x="62" y="74"/>
                    <a:pt x="61" y="74"/>
                  </a:cubicBezTo>
                  <a:cubicBezTo>
                    <a:pt x="61" y="73"/>
                    <a:pt x="61" y="73"/>
                    <a:pt x="61" y="73"/>
                  </a:cubicBezTo>
                  <a:cubicBezTo>
                    <a:pt x="62" y="73"/>
                    <a:pt x="62" y="73"/>
                    <a:pt x="62" y="72"/>
                  </a:cubicBezTo>
                  <a:cubicBezTo>
                    <a:pt x="63" y="72"/>
                    <a:pt x="65" y="71"/>
                    <a:pt x="65" y="70"/>
                  </a:cubicBezTo>
                  <a:cubicBezTo>
                    <a:pt x="78" y="61"/>
                    <a:pt x="92" y="50"/>
                    <a:pt x="107" y="46"/>
                  </a:cubicBezTo>
                  <a:cubicBezTo>
                    <a:pt x="109" y="45"/>
                    <a:pt x="110" y="44"/>
                    <a:pt x="113" y="43"/>
                  </a:cubicBezTo>
                  <a:cubicBezTo>
                    <a:pt x="114" y="44"/>
                    <a:pt x="114" y="42"/>
                    <a:pt x="115" y="43"/>
                  </a:cubicBezTo>
                  <a:cubicBezTo>
                    <a:pt x="116" y="42"/>
                    <a:pt x="118" y="42"/>
                    <a:pt x="119" y="42"/>
                  </a:cubicBezTo>
                  <a:cubicBezTo>
                    <a:pt x="128" y="37"/>
                    <a:pt x="139" y="37"/>
                    <a:pt x="148" y="33"/>
                  </a:cubicBezTo>
                  <a:cubicBezTo>
                    <a:pt x="148" y="34"/>
                    <a:pt x="147" y="34"/>
                    <a:pt x="146" y="35"/>
                  </a:cubicBezTo>
                  <a:cubicBezTo>
                    <a:pt x="148" y="35"/>
                    <a:pt x="150" y="34"/>
                    <a:pt x="152" y="34"/>
                  </a:cubicBezTo>
                  <a:cubicBezTo>
                    <a:pt x="149" y="35"/>
                    <a:pt x="147" y="36"/>
                    <a:pt x="143" y="37"/>
                  </a:cubicBezTo>
                  <a:close/>
                  <a:moveTo>
                    <a:pt x="153" y="130"/>
                  </a:moveTo>
                  <a:cubicBezTo>
                    <a:pt x="152" y="130"/>
                    <a:pt x="152" y="130"/>
                    <a:pt x="152" y="130"/>
                  </a:cubicBezTo>
                  <a:cubicBezTo>
                    <a:pt x="154" y="130"/>
                    <a:pt x="154" y="130"/>
                    <a:pt x="154" y="130"/>
                  </a:cubicBezTo>
                  <a:lnTo>
                    <a:pt x="153" y="130"/>
                  </a:lnTo>
                  <a:close/>
                  <a:moveTo>
                    <a:pt x="155" y="130"/>
                  </a:moveTo>
                  <a:cubicBezTo>
                    <a:pt x="155" y="130"/>
                    <a:pt x="155" y="130"/>
                    <a:pt x="155" y="130"/>
                  </a:cubicBezTo>
                  <a:cubicBezTo>
                    <a:pt x="155" y="130"/>
                    <a:pt x="155" y="130"/>
                    <a:pt x="155" y="130"/>
                  </a:cubicBezTo>
                  <a:close/>
                  <a:moveTo>
                    <a:pt x="155" y="129"/>
                  </a:moveTo>
                  <a:cubicBezTo>
                    <a:pt x="156" y="129"/>
                    <a:pt x="157" y="128"/>
                    <a:pt x="158" y="128"/>
                  </a:cubicBezTo>
                  <a:cubicBezTo>
                    <a:pt x="158" y="129"/>
                    <a:pt x="156" y="129"/>
                    <a:pt x="155" y="129"/>
                  </a:cubicBezTo>
                  <a:close/>
                  <a:moveTo>
                    <a:pt x="167" y="27"/>
                  </a:moveTo>
                  <a:cubicBezTo>
                    <a:pt x="165" y="27"/>
                    <a:pt x="166" y="29"/>
                    <a:pt x="164" y="28"/>
                  </a:cubicBezTo>
                  <a:cubicBezTo>
                    <a:pt x="163" y="27"/>
                    <a:pt x="163" y="28"/>
                    <a:pt x="163" y="28"/>
                  </a:cubicBezTo>
                  <a:cubicBezTo>
                    <a:pt x="160" y="30"/>
                    <a:pt x="157" y="33"/>
                    <a:pt x="154" y="31"/>
                  </a:cubicBezTo>
                  <a:cubicBezTo>
                    <a:pt x="154" y="31"/>
                    <a:pt x="155" y="31"/>
                    <a:pt x="155" y="30"/>
                  </a:cubicBezTo>
                  <a:cubicBezTo>
                    <a:pt x="153" y="30"/>
                    <a:pt x="152" y="32"/>
                    <a:pt x="149" y="32"/>
                  </a:cubicBezTo>
                  <a:cubicBezTo>
                    <a:pt x="136" y="35"/>
                    <a:pt x="122" y="39"/>
                    <a:pt x="109" y="43"/>
                  </a:cubicBezTo>
                  <a:cubicBezTo>
                    <a:pt x="109" y="42"/>
                    <a:pt x="109" y="42"/>
                    <a:pt x="109" y="42"/>
                  </a:cubicBezTo>
                  <a:cubicBezTo>
                    <a:pt x="107" y="44"/>
                    <a:pt x="106" y="42"/>
                    <a:pt x="104" y="44"/>
                  </a:cubicBezTo>
                  <a:cubicBezTo>
                    <a:pt x="101" y="44"/>
                    <a:pt x="98" y="47"/>
                    <a:pt x="95" y="48"/>
                  </a:cubicBezTo>
                  <a:cubicBezTo>
                    <a:pt x="93" y="50"/>
                    <a:pt x="91" y="50"/>
                    <a:pt x="89" y="52"/>
                  </a:cubicBezTo>
                  <a:cubicBezTo>
                    <a:pt x="86" y="53"/>
                    <a:pt x="84" y="55"/>
                    <a:pt x="81" y="56"/>
                  </a:cubicBezTo>
                  <a:cubicBezTo>
                    <a:pt x="80" y="56"/>
                    <a:pt x="80" y="58"/>
                    <a:pt x="79" y="57"/>
                  </a:cubicBezTo>
                  <a:cubicBezTo>
                    <a:pt x="76" y="61"/>
                    <a:pt x="71" y="61"/>
                    <a:pt x="68" y="65"/>
                  </a:cubicBezTo>
                  <a:cubicBezTo>
                    <a:pt x="67" y="65"/>
                    <a:pt x="67" y="65"/>
                    <a:pt x="67" y="65"/>
                  </a:cubicBezTo>
                  <a:cubicBezTo>
                    <a:pt x="67" y="65"/>
                    <a:pt x="66" y="65"/>
                    <a:pt x="66" y="65"/>
                  </a:cubicBezTo>
                  <a:cubicBezTo>
                    <a:pt x="72" y="61"/>
                    <a:pt x="77" y="56"/>
                    <a:pt x="83" y="53"/>
                  </a:cubicBezTo>
                  <a:cubicBezTo>
                    <a:pt x="87" y="51"/>
                    <a:pt x="91" y="49"/>
                    <a:pt x="95" y="47"/>
                  </a:cubicBezTo>
                  <a:cubicBezTo>
                    <a:pt x="96" y="46"/>
                    <a:pt x="97" y="45"/>
                    <a:pt x="98" y="45"/>
                  </a:cubicBezTo>
                  <a:cubicBezTo>
                    <a:pt x="100" y="44"/>
                    <a:pt x="100" y="44"/>
                    <a:pt x="100" y="44"/>
                  </a:cubicBezTo>
                  <a:cubicBezTo>
                    <a:pt x="100" y="45"/>
                    <a:pt x="100" y="45"/>
                    <a:pt x="100" y="45"/>
                  </a:cubicBezTo>
                  <a:cubicBezTo>
                    <a:pt x="102" y="42"/>
                    <a:pt x="106" y="41"/>
                    <a:pt x="109" y="40"/>
                  </a:cubicBezTo>
                  <a:cubicBezTo>
                    <a:pt x="111" y="39"/>
                    <a:pt x="114" y="37"/>
                    <a:pt x="117" y="37"/>
                  </a:cubicBezTo>
                  <a:cubicBezTo>
                    <a:pt x="118" y="34"/>
                    <a:pt x="121" y="37"/>
                    <a:pt x="122" y="35"/>
                  </a:cubicBezTo>
                  <a:cubicBezTo>
                    <a:pt x="131" y="31"/>
                    <a:pt x="142" y="31"/>
                    <a:pt x="151" y="28"/>
                  </a:cubicBezTo>
                  <a:cubicBezTo>
                    <a:pt x="151" y="28"/>
                    <a:pt x="151" y="28"/>
                    <a:pt x="151" y="28"/>
                  </a:cubicBezTo>
                  <a:cubicBezTo>
                    <a:pt x="152" y="28"/>
                    <a:pt x="153" y="27"/>
                    <a:pt x="154" y="28"/>
                  </a:cubicBezTo>
                  <a:cubicBezTo>
                    <a:pt x="153" y="28"/>
                    <a:pt x="153" y="28"/>
                    <a:pt x="152" y="29"/>
                  </a:cubicBezTo>
                  <a:cubicBezTo>
                    <a:pt x="154" y="30"/>
                    <a:pt x="154" y="27"/>
                    <a:pt x="155" y="27"/>
                  </a:cubicBezTo>
                  <a:cubicBezTo>
                    <a:pt x="160" y="28"/>
                    <a:pt x="162" y="25"/>
                    <a:pt x="167" y="25"/>
                  </a:cubicBezTo>
                  <a:cubicBezTo>
                    <a:pt x="167" y="26"/>
                    <a:pt x="167" y="26"/>
                    <a:pt x="167" y="27"/>
                  </a:cubicBezTo>
                  <a:close/>
                  <a:moveTo>
                    <a:pt x="172" y="34"/>
                  </a:moveTo>
                  <a:cubicBezTo>
                    <a:pt x="172" y="33"/>
                    <a:pt x="172" y="33"/>
                    <a:pt x="172" y="33"/>
                  </a:cubicBezTo>
                  <a:cubicBezTo>
                    <a:pt x="173" y="33"/>
                    <a:pt x="173" y="33"/>
                    <a:pt x="173" y="33"/>
                  </a:cubicBezTo>
                  <a:lnTo>
                    <a:pt x="172" y="34"/>
                  </a:lnTo>
                  <a:close/>
                  <a:moveTo>
                    <a:pt x="203" y="72"/>
                  </a:moveTo>
                  <a:cubicBezTo>
                    <a:pt x="203" y="72"/>
                    <a:pt x="203" y="72"/>
                    <a:pt x="202" y="72"/>
                  </a:cubicBezTo>
                  <a:cubicBezTo>
                    <a:pt x="202" y="72"/>
                    <a:pt x="203" y="71"/>
                    <a:pt x="203" y="72"/>
                  </a:cubicBezTo>
                  <a:close/>
                  <a:moveTo>
                    <a:pt x="193" y="39"/>
                  </a:moveTo>
                  <a:cubicBezTo>
                    <a:pt x="192" y="39"/>
                    <a:pt x="192" y="40"/>
                    <a:pt x="191" y="39"/>
                  </a:cubicBezTo>
                  <a:cubicBezTo>
                    <a:pt x="192" y="39"/>
                    <a:pt x="192" y="38"/>
                    <a:pt x="193" y="39"/>
                  </a:cubicBezTo>
                  <a:close/>
                  <a:moveTo>
                    <a:pt x="175" y="33"/>
                  </a:moveTo>
                  <a:cubicBezTo>
                    <a:pt x="175" y="33"/>
                    <a:pt x="175" y="33"/>
                    <a:pt x="175" y="33"/>
                  </a:cubicBezTo>
                  <a:cubicBezTo>
                    <a:pt x="176" y="32"/>
                    <a:pt x="178" y="32"/>
                    <a:pt x="179" y="31"/>
                  </a:cubicBezTo>
                  <a:cubicBezTo>
                    <a:pt x="181" y="31"/>
                    <a:pt x="183" y="31"/>
                    <a:pt x="184" y="30"/>
                  </a:cubicBezTo>
                  <a:cubicBezTo>
                    <a:pt x="184" y="30"/>
                    <a:pt x="185" y="29"/>
                    <a:pt x="185" y="30"/>
                  </a:cubicBezTo>
                  <a:cubicBezTo>
                    <a:pt x="184" y="31"/>
                    <a:pt x="183" y="32"/>
                    <a:pt x="181" y="33"/>
                  </a:cubicBezTo>
                  <a:cubicBezTo>
                    <a:pt x="181" y="32"/>
                    <a:pt x="180" y="34"/>
                    <a:pt x="179" y="34"/>
                  </a:cubicBezTo>
                  <a:cubicBezTo>
                    <a:pt x="178" y="34"/>
                    <a:pt x="177" y="33"/>
                    <a:pt x="175" y="33"/>
                  </a:cubicBezTo>
                  <a:close/>
                  <a:moveTo>
                    <a:pt x="178" y="115"/>
                  </a:moveTo>
                  <a:cubicBezTo>
                    <a:pt x="178" y="115"/>
                    <a:pt x="178" y="115"/>
                    <a:pt x="178" y="115"/>
                  </a:cubicBezTo>
                  <a:cubicBezTo>
                    <a:pt x="176" y="116"/>
                    <a:pt x="176" y="116"/>
                    <a:pt x="176" y="116"/>
                  </a:cubicBezTo>
                  <a:lnTo>
                    <a:pt x="178" y="115"/>
                  </a:lnTo>
                  <a:close/>
                  <a:moveTo>
                    <a:pt x="192" y="54"/>
                  </a:moveTo>
                  <a:cubicBezTo>
                    <a:pt x="193" y="55"/>
                    <a:pt x="193" y="55"/>
                    <a:pt x="193" y="55"/>
                  </a:cubicBezTo>
                  <a:cubicBezTo>
                    <a:pt x="193" y="52"/>
                    <a:pt x="196" y="54"/>
                    <a:pt x="198" y="52"/>
                  </a:cubicBezTo>
                  <a:cubicBezTo>
                    <a:pt x="198" y="53"/>
                    <a:pt x="198" y="53"/>
                    <a:pt x="198" y="53"/>
                  </a:cubicBezTo>
                  <a:cubicBezTo>
                    <a:pt x="197" y="53"/>
                    <a:pt x="196" y="55"/>
                    <a:pt x="194" y="54"/>
                  </a:cubicBezTo>
                  <a:cubicBezTo>
                    <a:pt x="191" y="57"/>
                    <a:pt x="186" y="57"/>
                    <a:pt x="182" y="59"/>
                  </a:cubicBezTo>
                  <a:cubicBezTo>
                    <a:pt x="181" y="60"/>
                    <a:pt x="179" y="60"/>
                    <a:pt x="178" y="61"/>
                  </a:cubicBezTo>
                  <a:cubicBezTo>
                    <a:pt x="177" y="61"/>
                    <a:pt x="177" y="61"/>
                    <a:pt x="176" y="61"/>
                  </a:cubicBezTo>
                  <a:cubicBezTo>
                    <a:pt x="179" y="59"/>
                    <a:pt x="182" y="58"/>
                    <a:pt x="185" y="57"/>
                  </a:cubicBezTo>
                  <a:cubicBezTo>
                    <a:pt x="184" y="57"/>
                    <a:pt x="184" y="57"/>
                    <a:pt x="184" y="57"/>
                  </a:cubicBezTo>
                  <a:cubicBezTo>
                    <a:pt x="185" y="58"/>
                    <a:pt x="187" y="56"/>
                    <a:pt x="188" y="56"/>
                  </a:cubicBezTo>
                  <a:cubicBezTo>
                    <a:pt x="187" y="56"/>
                    <a:pt x="187" y="56"/>
                    <a:pt x="187" y="56"/>
                  </a:cubicBezTo>
                  <a:cubicBezTo>
                    <a:pt x="189" y="55"/>
                    <a:pt x="191" y="56"/>
                    <a:pt x="192" y="54"/>
                  </a:cubicBezTo>
                  <a:close/>
                  <a:moveTo>
                    <a:pt x="194" y="45"/>
                  </a:moveTo>
                  <a:cubicBezTo>
                    <a:pt x="192" y="47"/>
                    <a:pt x="189" y="46"/>
                    <a:pt x="187" y="47"/>
                  </a:cubicBezTo>
                  <a:cubicBezTo>
                    <a:pt x="187" y="46"/>
                    <a:pt x="187" y="46"/>
                    <a:pt x="187" y="46"/>
                  </a:cubicBezTo>
                  <a:cubicBezTo>
                    <a:pt x="186" y="46"/>
                    <a:pt x="185" y="45"/>
                    <a:pt x="184" y="45"/>
                  </a:cubicBezTo>
                  <a:cubicBezTo>
                    <a:pt x="184" y="45"/>
                    <a:pt x="184" y="45"/>
                    <a:pt x="185" y="44"/>
                  </a:cubicBezTo>
                  <a:cubicBezTo>
                    <a:pt x="185" y="44"/>
                    <a:pt x="184" y="44"/>
                    <a:pt x="184" y="44"/>
                  </a:cubicBezTo>
                  <a:cubicBezTo>
                    <a:pt x="184" y="44"/>
                    <a:pt x="184" y="44"/>
                    <a:pt x="184" y="43"/>
                  </a:cubicBezTo>
                  <a:cubicBezTo>
                    <a:pt x="183" y="42"/>
                    <a:pt x="183" y="42"/>
                    <a:pt x="183" y="42"/>
                  </a:cubicBezTo>
                  <a:cubicBezTo>
                    <a:pt x="185" y="42"/>
                    <a:pt x="185" y="41"/>
                    <a:pt x="186" y="40"/>
                  </a:cubicBezTo>
                  <a:cubicBezTo>
                    <a:pt x="186" y="41"/>
                    <a:pt x="186" y="41"/>
                    <a:pt x="186" y="41"/>
                  </a:cubicBezTo>
                  <a:cubicBezTo>
                    <a:pt x="187" y="41"/>
                    <a:pt x="187" y="40"/>
                    <a:pt x="188" y="40"/>
                  </a:cubicBezTo>
                  <a:cubicBezTo>
                    <a:pt x="188" y="40"/>
                    <a:pt x="188" y="40"/>
                    <a:pt x="188" y="40"/>
                  </a:cubicBezTo>
                  <a:cubicBezTo>
                    <a:pt x="187" y="40"/>
                    <a:pt x="187" y="40"/>
                    <a:pt x="187" y="40"/>
                  </a:cubicBezTo>
                  <a:cubicBezTo>
                    <a:pt x="188" y="40"/>
                    <a:pt x="189" y="39"/>
                    <a:pt x="191" y="39"/>
                  </a:cubicBezTo>
                  <a:cubicBezTo>
                    <a:pt x="190" y="40"/>
                    <a:pt x="189" y="39"/>
                    <a:pt x="190" y="40"/>
                  </a:cubicBezTo>
                  <a:cubicBezTo>
                    <a:pt x="191" y="41"/>
                    <a:pt x="193" y="39"/>
                    <a:pt x="195" y="40"/>
                  </a:cubicBezTo>
                  <a:cubicBezTo>
                    <a:pt x="197" y="39"/>
                    <a:pt x="199" y="39"/>
                    <a:pt x="201" y="38"/>
                  </a:cubicBezTo>
                  <a:cubicBezTo>
                    <a:pt x="198" y="40"/>
                    <a:pt x="198" y="40"/>
                    <a:pt x="198" y="40"/>
                  </a:cubicBezTo>
                  <a:cubicBezTo>
                    <a:pt x="195" y="39"/>
                    <a:pt x="192" y="40"/>
                    <a:pt x="190" y="42"/>
                  </a:cubicBezTo>
                  <a:cubicBezTo>
                    <a:pt x="190" y="42"/>
                    <a:pt x="190" y="43"/>
                    <a:pt x="190" y="43"/>
                  </a:cubicBezTo>
                  <a:cubicBezTo>
                    <a:pt x="191" y="41"/>
                    <a:pt x="193" y="43"/>
                    <a:pt x="194" y="41"/>
                  </a:cubicBezTo>
                  <a:cubicBezTo>
                    <a:pt x="197" y="42"/>
                    <a:pt x="199" y="41"/>
                    <a:pt x="202" y="41"/>
                  </a:cubicBezTo>
                  <a:cubicBezTo>
                    <a:pt x="201" y="41"/>
                    <a:pt x="201" y="41"/>
                    <a:pt x="200" y="41"/>
                  </a:cubicBezTo>
                  <a:cubicBezTo>
                    <a:pt x="201" y="42"/>
                    <a:pt x="201" y="42"/>
                    <a:pt x="201" y="42"/>
                  </a:cubicBezTo>
                  <a:cubicBezTo>
                    <a:pt x="201" y="41"/>
                    <a:pt x="201" y="41"/>
                    <a:pt x="202" y="41"/>
                  </a:cubicBezTo>
                  <a:cubicBezTo>
                    <a:pt x="202" y="42"/>
                    <a:pt x="202" y="42"/>
                    <a:pt x="202" y="42"/>
                  </a:cubicBezTo>
                  <a:cubicBezTo>
                    <a:pt x="199" y="43"/>
                    <a:pt x="197" y="44"/>
                    <a:pt x="194" y="45"/>
                  </a:cubicBezTo>
                  <a:close/>
                  <a:moveTo>
                    <a:pt x="207" y="41"/>
                  </a:moveTo>
                  <a:cubicBezTo>
                    <a:pt x="207" y="41"/>
                    <a:pt x="208" y="40"/>
                    <a:pt x="209" y="40"/>
                  </a:cubicBezTo>
                  <a:cubicBezTo>
                    <a:pt x="209" y="40"/>
                    <a:pt x="209" y="40"/>
                    <a:pt x="210" y="40"/>
                  </a:cubicBezTo>
                  <a:cubicBezTo>
                    <a:pt x="209" y="40"/>
                    <a:pt x="209" y="40"/>
                    <a:pt x="209" y="40"/>
                  </a:cubicBezTo>
                  <a:cubicBezTo>
                    <a:pt x="208" y="41"/>
                    <a:pt x="208" y="41"/>
                    <a:pt x="20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10"/>
            <p:cNvSpPr/>
            <p:nvPr/>
          </p:nvSpPr>
          <p:spPr bwMode="auto">
            <a:xfrm>
              <a:off x="4013" y="1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11"/>
            <p:cNvSpPr/>
            <p:nvPr/>
          </p:nvSpPr>
          <p:spPr bwMode="auto">
            <a:xfrm>
              <a:off x="4013" y="1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12"/>
            <p:cNvSpPr/>
            <p:nvPr/>
          </p:nvSpPr>
          <p:spPr bwMode="auto">
            <a:xfrm>
              <a:off x="4008" y="1691"/>
              <a:ext cx="5" cy="5"/>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1"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13"/>
            <p:cNvSpPr/>
            <p:nvPr/>
          </p:nvSpPr>
          <p:spPr bwMode="auto">
            <a:xfrm>
              <a:off x="3849" y="2241"/>
              <a:ext cx="0" cy="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14"/>
            <p:cNvSpPr/>
            <p:nvPr/>
          </p:nvSpPr>
          <p:spPr bwMode="auto">
            <a:xfrm>
              <a:off x="4031" y="1630"/>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15"/>
            <p:cNvSpPr/>
            <p:nvPr/>
          </p:nvSpPr>
          <p:spPr bwMode="auto">
            <a:xfrm>
              <a:off x="3456" y="1738"/>
              <a:ext cx="9" cy="9"/>
            </a:xfrm>
            <a:custGeom>
              <a:avLst/>
              <a:gdLst>
                <a:gd name="T0" fmla="*/ 2 w 2"/>
                <a:gd name="T1" fmla="*/ 0 h 2"/>
                <a:gd name="T2" fmla="*/ 0 w 2"/>
                <a:gd name="T3" fmla="*/ 1 h 2"/>
                <a:gd name="T4" fmla="*/ 1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2"/>
                    <a:pt x="1" y="2"/>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16"/>
            <p:cNvSpPr/>
            <p:nvPr/>
          </p:nvSpPr>
          <p:spPr bwMode="auto">
            <a:xfrm>
              <a:off x="3461" y="1743"/>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17"/>
            <p:cNvSpPr/>
            <p:nvPr/>
          </p:nvSpPr>
          <p:spPr bwMode="auto">
            <a:xfrm>
              <a:off x="3470" y="1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18"/>
            <p:cNvSpPr/>
            <p:nvPr/>
          </p:nvSpPr>
          <p:spPr bwMode="auto">
            <a:xfrm>
              <a:off x="3943" y="1587"/>
              <a:ext cx="14" cy="5"/>
            </a:xfrm>
            <a:custGeom>
              <a:avLst/>
              <a:gdLst>
                <a:gd name="T0" fmla="*/ 14 w 14"/>
                <a:gd name="T1" fmla="*/ 0 h 5"/>
                <a:gd name="T2" fmla="*/ 0 w 14"/>
                <a:gd name="T3" fmla="*/ 5 h 5"/>
                <a:gd name="T4" fmla="*/ 9 w 14"/>
                <a:gd name="T5" fmla="*/ 0 h 5"/>
                <a:gd name="T6" fmla="*/ 14 w 14"/>
                <a:gd name="T7" fmla="*/ 0 h 5"/>
              </a:gdLst>
              <a:ahLst/>
              <a:cxnLst>
                <a:cxn ang="0">
                  <a:pos x="T0" y="T1"/>
                </a:cxn>
                <a:cxn ang="0">
                  <a:pos x="T2" y="T3"/>
                </a:cxn>
                <a:cxn ang="0">
                  <a:pos x="T4" y="T5"/>
                </a:cxn>
                <a:cxn ang="0">
                  <a:pos x="T6" y="T7"/>
                </a:cxn>
              </a:cxnLst>
              <a:rect l="0" t="0" r="r" b="b"/>
              <a:pathLst>
                <a:path w="14" h="5">
                  <a:moveTo>
                    <a:pt x="14" y="0"/>
                  </a:moveTo>
                  <a:lnTo>
                    <a:pt x="0" y="5"/>
                  </a:lnTo>
                  <a:lnTo>
                    <a:pt x="9"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19"/>
            <p:cNvSpPr/>
            <p:nvPr/>
          </p:nvSpPr>
          <p:spPr bwMode="auto">
            <a:xfrm>
              <a:off x="3919" y="1592"/>
              <a:ext cx="14" cy="5"/>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3"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20"/>
            <p:cNvSpPr/>
            <p:nvPr/>
          </p:nvSpPr>
          <p:spPr bwMode="auto">
            <a:xfrm>
              <a:off x="3886" y="1597"/>
              <a:ext cx="28" cy="9"/>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1"/>
                    <a:pt x="6" y="0"/>
                  </a:cubicBezTo>
                  <a:cubicBezTo>
                    <a:pt x="4" y="1"/>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21"/>
            <p:cNvSpPr/>
            <p:nvPr/>
          </p:nvSpPr>
          <p:spPr bwMode="auto">
            <a:xfrm>
              <a:off x="4083" y="1601"/>
              <a:ext cx="5" cy="5"/>
            </a:xfrm>
            <a:custGeom>
              <a:avLst/>
              <a:gdLst>
                <a:gd name="T0" fmla="*/ 1 w 1"/>
                <a:gd name="T1" fmla="*/ 1 h 1"/>
                <a:gd name="T2" fmla="*/ 1 w 1"/>
                <a:gd name="T3" fmla="*/ 0 h 1"/>
                <a:gd name="T4" fmla="*/ 1 w 1"/>
                <a:gd name="T5" fmla="*/ 0 h 1"/>
                <a:gd name="T6" fmla="*/ 1 w 1"/>
                <a:gd name="T7" fmla="*/ 0 h 1"/>
                <a:gd name="T8" fmla="*/ 0 w 1"/>
                <a:gd name="T9" fmla="*/ 0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1" y="0"/>
                    <a:pt x="1" y="0"/>
                    <a:pt x="1" y="0"/>
                  </a:cubicBezTo>
                  <a:cubicBezTo>
                    <a:pt x="1" y="0"/>
                    <a:pt x="1" y="0"/>
                    <a:pt x="1" y="0"/>
                  </a:cubicBezTo>
                  <a:cubicBezTo>
                    <a:pt x="0"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22"/>
            <p:cNvSpPr/>
            <p:nvPr/>
          </p:nvSpPr>
          <p:spPr bwMode="auto">
            <a:xfrm>
              <a:off x="4074" y="1601"/>
              <a:ext cx="9" cy="5"/>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23"/>
            <p:cNvSpPr/>
            <p:nvPr/>
          </p:nvSpPr>
          <p:spPr bwMode="auto">
            <a:xfrm>
              <a:off x="3877" y="1606"/>
              <a:ext cx="9" cy="5"/>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0" y="0"/>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24"/>
            <p:cNvSpPr/>
            <p:nvPr/>
          </p:nvSpPr>
          <p:spPr bwMode="auto">
            <a:xfrm>
              <a:off x="3863" y="1611"/>
              <a:ext cx="9"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25"/>
            <p:cNvSpPr/>
            <p:nvPr/>
          </p:nvSpPr>
          <p:spPr bwMode="auto">
            <a:xfrm>
              <a:off x="3849" y="1611"/>
              <a:ext cx="14" cy="5"/>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cubicBezTo>
                    <a:pt x="2"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26"/>
            <p:cNvSpPr/>
            <p:nvPr/>
          </p:nvSpPr>
          <p:spPr bwMode="auto">
            <a:xfrm>
              <a:off x="4078" y="1616"/>
              <a:ext cx="10" cy="4"/>
            </a:xfrm>
            <a:custGeom>
              <a:avLst/>
              <a:gdLst>
                <a:gd name="T0" fmla="*/ 1 w 2"/>
                <a:gd name="T1" fmla="*/ 1 h 1"/>
                <a:gd name="T2" fmla="*/ 2 w 2"/>
                <a:gd name="T3" fmla="*/ 1 h 1"/>
                <a:gd name="T4" fmla="*/ 2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2" y="1"/>
                    <a:pt x="2" y="1"/>
                    <a:pt x="2" y="1"/>
                  </a:cubicBezTo>
                  <a:cubicBezTo>
                    <a:pt x="2" y="0"/>
                    <a:pt x="2" y="0"/>
                    <a:pt x="2" y="0"/>
                  </a:cubicBezTo>
                  <a:cubicBezTo>
                    <a:pt x="0"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27"/>
            <p:cNvSpPr/>
            <p:nvPr/>
          </p:nvSpPr>
          <p:spPr bwMode="auto">
            <a:xfrm>
              <a:off x="3779" y="1616"/>
              <a:ext cx="37" cy="9"/>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3" y="2"/>
                    <a:pt x="5" y="1"/>
                    <a:pt x="8" y="1"/>
                  </a:cubicBezTo>
                  <a:cubicBezTo>
                    <a:pt x="5" y="0"/>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28"/>
            <p:cNvSpPr/>
            <p:nvPr/>
          </p:nvSpPr>
          <p:spPr bwMode="auto">
            <a:xfrm>
              <a:off x="3830" y="1616"/>
              <a:ext cx="14" cy="9"/>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0"/>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29"/>
            <p:cNvSpPr/>
            <p:nvPr/>
          </p:nvSpPr>
          <p:spPr bwMode="auto">
            <a:xfrm>
              <a:off x="4074" y="1620"/>
              <a:ext cx="9" cy="5"/>
            </a:xfrm>
            <a:custGeom>
              <a:avLst/>
              <a:gdLst>
                <a:gd name="T0" fmla="*/ 0 w 9"/>
                <a:gd name="T1" fmla="*/ 5 h 5"/>
                <a:gd name="T2" fmla="*/ 9 w 9"/>
                <a:gd name="T3" fmla="*/ 0 h 5"/>
                <a:gd name="T4" fmla="*/ 0 w 9"/>
                <a:gd name="T5" fmla="*/ 5 h 5"/>
                <a:gd name="T6" fmla="*/ 0 w 9"/>
                <a:gd name="T7" fmla="*/ 5 h 5"/>
              </a:gdLst>
              <a:ahLst/>
              <a:cxnLst>
                <a:cxn ang="0">
                  <a:pos x="T0" y="T1"/>
                </a:cxn>
                <a:cxn ang="0">
                  <a:pos x="T2" y="T3"/>
                </a:cxn>
                <a:cxn ang="0">
                  <a:pos x="T4" y="T5"/>
                </a:cxn>
                <a:cxn ang="0">
                  <a:pos x="T6" y="T7"/>
                </a:cxn>
              </a:cxnLst>
              <a:rect l="0" t="0" r="r" b="b"/>
              <a:pathLst>
                <a:path w="9" h="5">
                  <a:moveTo>
                    <a:pt x="0" y="5"/>
                  </a:moveTo>
                  <a:lnTo>
                    <a:pt x="9"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Rectangle 30"/>
            <p:cNvSpPr>
              <a:spLocks noChangeArrowheads="1"/>
            </p:cNvSpPr>
            <p:nvPr/>
          </p:nvSpPr>
          <p:spPr bwMode="auto">
            <a:xfrm>
              <a:off x="3147" y="16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7" name="Freeform 31"/>
            <p:cNvSpPr/>
            <p:nvPr/>
          </p:nvSpPr>
          <p:spPr bwMode="auto">
            <a:xfrm>
              <a:off x="3816" y="1620"/>
              <a:ext cx="5" cy="5"/>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2"/>
            <p:cNvSpPr/>
            <p:nvPr/>
          </p:nvSpPr>
          <p:spPr bwMode="auto">
            <a:xfrm>
              <a:off x="4111" y="1625"/>
              <a:ext cx="5" cy="5"/>
            </a:xfrm>
            <a:custGeom>
              <a:avLst/>
              <a:gdLst>
                <a:gd name="T0" fmla="*/ 1 w 1"/>
                <a:gd name="T1" fmla="*/ 1 h 1"/>
                <a:gd name="T2" fmla="*/ 0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1"/>
                    <a:pt x="0" y="1"/>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3"/>
            <p:cNvSpPr/>
            <p:nvPr/>
          </p:nvSpPr>
          <p:spPr bwMode="auto">
            <a:xfrm>
              <a:off x="3741" y="1630"/>
              <a:ext cx="28" cy="4"/>
            </a:xfrm>
            <a:custGeom>
              <a:avLst/>
              <a:gdLst>
                <a:gd name="T0" fmla="*/ 2 w 6"/>
                <a:gd name="T1" fmla="*/ 0 h 1"/>
                <a:gd name="T2" fmla="*/ 3 w 6"/>
                <a:gd name="T3" fmla="*/ 1 h 1"/>
                <a:gd name="T4" fmla="*/ 6 w 6"/>
                <a:gd name="T5" fmla="*/ 0 h 1"/>
                <a:gd name="T6" fmla="*/ 0 w 6"/>
                <a:gd name="T7" fmla="*/ 1 h 1"/>
                <a:gd name="T8" fmla="*/ 2 w 6"/>
                <a:gd name="T9" fmla="*/ 0 h 1"/>
              </a:gdLst>
              <a:ahLst/>
              <a:cxnLst>
                <a:cxn ang="0">
                  <a:pos x="T0" y="T1"/>
                </a:cxn>
                <a:cxn ang="0">
                  <a:pos x="T2" y="T3"/>
                </a:cxn>
                <a:cxn ang="0">
                  <a:pos x="T4" y="T5"/>
                </a:cxn>
                <a:cxn ang="0">
                  <a:pos x="T6" y="T7"/>
                </a:cxn>
                <a:cxn ang="0">
                  <a:pos x="T8" y="T9"/>
                </a:cxn>
              </a:cxnLst>
              <a:rect l="0" t="0" r="r" b="b"/>
              <a:pathLst>
                <a:path w="6" h="1">
                  <a:moveTo>
                    <a:pt x="2" y="0"/>
                  </a:moveTo>
                  <a:cubicBezTo>
                    <a:pt x="3" y="1"/>
                    <a:pt x="3" y="1"/>
                    <a:pt x="3" y="1"/>
                  </a:cubicBezTo>
                  <a:cubicBezTo>
                    <a:pt x="4" y="0"/>
                    <a:pt x="5" y="0"/>
                    <a:pt x="6" y="0"/>
                  </a:cubicBezTo>
                  <a:cubicBezTo>
                    <a:pt x="4" y="0"/>
                    <a:pt x="1" y="0"/>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4"/>
            <p:cNvSpPr/>
            <p:nvPr/>
          </p:nvSpPr>
          <p:spPr bwMode="auto">
            <a:xfrm>
              <a:off x="4050" y="1625"/>
              <a:ext cx="28" cy="33"/>
            </a:xfrm>
            <a:custGeom>
              <a:avLst/>
              <a:gdLst>
                <a:gd name="T0" fmla="*/ 3 w 6"/>
                <a:gd name="T1" fmla="*/ 1 h 7"/>
                <a:gd name="T2" fmla="*/ 0 w 6"/>
                <a:gd name="T3" fmla="*/ 2 h 7"/>
                <a:gd name="T4" fmla="*/ 3 w 6"/>
                <a:gd name="T5" fmla="*/ 2 h 7"/>
                <a:gd name="T6" fmla="*/ 1 w 6"/>
                <a:gd name="T7" fmla="*/ 3 h 7"/>
                <a:gd name="T8" fmla="*/ 2 w 6"/>
                <a:gd name="T9" fmla="*/ 3 h 7"/>
                <a:gd name="T10" fmla="*/ 2 w 6"/>
                <a:gd name="T11" fmla="*/ 3 h 7"/>
                <a:gd name="T12" fmla="*/ 4 w 6"/>
                <a:gd name="T13" fmla="*/ 4 h 7"/>
                <a:gd name="T14" fmla="*/ 4 w 6"/>
                <a:gd name="T15" fmla="*/ 4 h 7"/>
                <a:gd name="T16" fmla="*/ 4 w 6"/>
                <a:gd name="T17" fmla="*/ 5 h 7"/>
                <a:gd name="T18" fmla="*/ 1 w 6"/>
                <a:gd name="T19" fmla="*/ 6 h 7"/>
                <a:gd name="T20" fmla="*/ 1 w 6"/>
                <a:gd name="T21" fmla="*/ 7 h 7"/>
                <a:gd name="T22" fmla="*/ 4 w 6"/>
                <a:gd name="T23" fmla="*/ 6 h 7"/>
                <a:gd name="T24" fmla="*/ 4 w 6"/>
                <a:gd name="T25" fmla="*/ 7 h 7"/>
                <a:gd name="T26" fmla="*/ 5 w 6"/>
                <a:gd name="T27" fmla="*/ 7 h 7"/>
                <a:gd name="T28" fmla="*/ 5 w 6"/>
                <a:gd name="T29" fmla="*/ 5 h 7"/>
                <a:gd name="T30" fmla="*/ 4 w 6"/>
                <a:gd name="T31" fmla="*/ 2 h 7"/>
                <a:gd name="T32" fmla="*/ 3 w 6"/>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7">
                  <a:moveTo>
                    <a:pt x="3" y="1"/>
                  </a:moveTo>
                  <a:cubicBezTo>
                    <a:pt x="2" y="1"/>
                    <a:pt x="1" y="0"/>
                    <a:pt x="0" y="2"/>
                  </a:cubicBezTo>
                  <a:cubicBezTo>
                    <a:pt x="1" y="2"/>
                    <a:pt x="2" y="1"/>
                    <a:pt x="3" y="2"/>
                  </a:cubicBezTo>
                  <a:cubicBezTo>
                    <a:pt x="3" y="3"/>
                    <a:pt x="2" y="3"/>
                    <a:pt x="1" y="3"/>
                  </a:cubicBezTo>
                  <a:cubicBezTo>
                    <a:pt x="2" y="3"/>
                    <a:pt x="2" y="3"/>
                    <a:pt x="2" y="3"/>
                  </a:cubicBezTo>
                  <a:cubicBezTo>
                    <a:pt x="2" y="3"/>
                    <a:pt x="2" y="3"/>
                    <a:pt x="2" y="3"/>
                  </a:cubicBezTo>
                  <a:cubicBezTo>
                    <a:pt x="3" y="2"/>
                    <a:pt x="4" y="3"/>
                    <a:pt x="4" y="4"/>
                  </a:cubicBezTo>
                  <a:cubicBezTo>
                    <a:pt x="4" y="4"/>
                    <a:pt x="4" y="4"/>
                    <a:pt x="4" y="4"/>
                  </a:cubicBezTo>
                  <a:cubicBezTo>
                    <a:pt x="3" y="4"/>
                    <a:pt x="4" y="4"/>
                    <a:pt x="4" y="5"/>
                  </a:cubicBezTo>
                  <a:cubicBezTo>
                    <a:pt x="3" y="6"/>
                    <a:pt x="2" y="5"/>
                    <a:pt x="1" y="6"/>
                  </a:cubicBezTo>
                  <a:cubicBezTo>
                    <a:pt x="1" y="7"/>
                    <a:pt x="1" y="7"/>
                    <a:pt x="1" y="7"/>
                  </a:cubicBezTo>
                  <a:cubicBezTo>
                    <a:pt x="2" y="6"/>
                    <a:pt x="3" y="7"/>
                    <a:pt x="4" y="6"/>
                  </a:cubicBezTo>
                  <a:cubicBezTo>
                    <a:pt x="4" y="6"/>
                    <a:pt x="4" y="6"/>
                    <a:pt x="4" y="7"/>
                  </a:cubicBezTo>
                  <a:cubicBezTo>
                    <a:pt x="5" y="7"/>
                    <a:pt x="5" y="7"/>
                    <a:pt x="5" y="7"/>
                  </a:cubicBezTo>
                  <a:cubicBezTo>
                    <a:pt x="5" y="6"/>
                    <a:pt x="6" y="5"/>
                    <a:pt x="5" y="5"/>
                  </a:cubicBezTo>
                  <a:cubicBezTo>
                    <a:pt x="6" y="4"/>
                    <a:pt x="3" y="3"/>
                    <a:pt x="4" y="2"/>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5"/>
            <p:cNvSpPr/>
            <p:nvPr/>
          </p:nvSpPr>
          <p:spPr bwMode="auto">
            <a:xfrm>
              <a:off x="4083" y="1630"/>
              <a:ext cx="23" cy="4"/>
            </a:xfrm>
            <a:custGeom>
              <a:avLst/>
              <a:gdLst>
                <a:gd name="T0" fmla="*/ 2 w 5"/>
                <a:gd name="T1" fmla="*/ 1 h 1"/>
                <a:gd name="T2" fmla="*/ 5 w 5"/>
                <a:gd name="T3" fmla="*/ 0 h 1"/>
                <a:gd name="T4" fmla="*/ 0 w 5"/>
                <a:gd name="T5" fmla="*/ 1 h 1"/>
                <a:gd name="T6" fmla="*/ 2 w 5"/>
                <a:gd name="T7" fmla="*/ 1 h 1"/>
              </a:gdLst>
              <a:ahLst/>
              <a:cxnLst>
                <a:cxn ang="0">
                  <a:pos x="T0" y="T1"/>
                </a:cxn>
                <a:cxn ang="0">
                  <a:pos x="T2" y="T3"/>
                </a:cxn>
                <a:cxn ang="0">
                  <a:pos x="T4" y="T5"/>
                </a:cxn>
                <a:cxn ang="0">
                  <a:pos x="T6" y="T7"/>
                </a:cxn>
              </a:cxnLst>
              <a:rect l="0" t="0" r="r" b="b"/>
              <a:pathLst>
                <a:path w="5" h="1">
                  <a:moveTo>
                    <a:pt x="2" y="1"/>
                  </a:moveTo>
                  <a:cubicBezTo>
                    <a:pt x="3" y="0"/>
                    <a:pt x="4" y="1"/>
                    <a:pt x="5" y="0"/>
                  </a:cubicBezTo>
                  <a:cubicBezTo>
                    <a:pt x="3" y="0"/>
                    <a:pt x="2" y="1"/>
                    <a:pt x="0" y="1"/>
                  </a:cubicBezTo>
                  <a:cubicBezTo>
                    <a:pt x="0"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6"/>
            <p:cNvSpPr/>
            <p:nvPr/>
          </p:nvSpPr>
          <p:spPr bwMode="auto">
            <a:xfrm>
              <a:off x="3718" y="1634"/>
              <a:ext cx="19" cy="5"/>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1"/>
                    <a:pt x="3" y="1"/>
                    <a:pt x="4" y="0"/>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37"/>
            <p:cNvSpPr/>
            <p:nvPr/>
          </p:nvSpPr>
          <p:spPr bwMode="auto">
            <a:xfrm>
              <a:off x="4041" y="1639"/>
              <a:ext cx="9" cy="5"/>
            </a:xfrm>
            <a:custGeom>
              <a:avLst/>
              <a:gdLst>
                <a:gd name="T0" fmla="*/ 1 w 2"/>
                <a:gd name="T1" fmla="*/ 1 h 1"/>
                <a:gd name="T2" fmla="*/ 2 w 2"/>
                <a:gd name="T3" fmla="*/ 0 h 1"/>
                <a:gd name="T4" fmla="*/ 0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2" y="0"/>
                    <a:pt x="2"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38"/>
            <p:cNvSpPr/>
            <p:nvPr/>
          </p:nvSpPr>
          <p:spPr bwMode="auto">
            <a:xfrm>
              <a:off x="4088" y="1639"/>
              <a:ext cx="9"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39"/>
            <p:cNvSpPr/>
            <p:nvPr/>
          </p:nvSpPr>
          <p:spPr bwMode="auto">
            <a:xfrm>
              <a:off x="4083" y="1639"/>
              <a:ext cx="5"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40"/>
            <p:cNvSpPr/>
            <p:nvPr/>
          </p:nvSpPr>
          <p:spPr bwMode="auto">
            <a:xfrm>
              <a:off x="3699" y="1639"/>
              <a:ext cx="5" cy="5"/>
            </a:xfrm>
            <a:custGeom>
              <a:avLst/>
              <a:gdLst>
                <a:gd name="T0" fmla="*/ 1 w 1"/>
                <a:gd name="T1" fmla="*/ 1 h 1"/>
                <a:gd name="T2" fmla="*/ 1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41"/>
            <p:cNvSpPr/>
            <p:nvPr/>
          </p:nvSpPr>
          <p:spPr bwMode="auto">
            <a:xfrm>
              <a:off x="3685" y="1648"/>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42"/>
            <p:cNvSpPr/>
            <p:nvPr/>
          </p:nvSpPr>
          <p:spPr bwMode="auto">
            <a:xfrm>
              <a:off x="4050" y="1644"/>
              <a:ext cx="5" cy="4"/>
            </a:xfrm>
            <a:custGeom>
              <a:avLst/>
              <a:gdLst>
                <a:gd name="T0" fmla="*/ 5 w 5"/>
                <a:gd name="T1" fmla="*/ 0 h 4"/>
                <a:gd name="T2" fmla="*/ 0 w 5"/>
                <a:gd name="T3" fmla="*/ 4 h 4"/>
                <a:gd name="T4" fmla="*/ 5 w 5"/>
                <a:gd name="T5" fmla="*/ 0 h 4"/>
                <a:gd name="T6" fmla="*/ 5 w 5"/>
                <a:gd name="T7" fmla="*/ 0 h 4"/>
              </a:gdLst>
              <a:ahLst/>
              <a:cxnLst>
                <a:cxn ang="0">
                  <a:pos x="T0" y="T1"/>
                </a:cxn>
                <a:cxn ang="0">
                  <a:pos x="T2" y="T3"/>
                </a:cxn>
                <a:cxn ang="0">
                  <a:pos x="T4" y="T5"/>
                </a:cxn>
                <a:cxn ang="0">
                  <a:pos x="T6" y="T7"/>
                </a:cxn>
              </a:cxnLst>
              <a:rect l="0" t="0" r="r" b="b"/>
              <a:pathLst>
                <a:path w="5" h="4">
                  <a:moveTo>
                    <a:pt x="5" y="0"/>
                  </a:moveTo>
                  <a:lnTo>
                    <a:pt x="0"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43"/>
            <p:cNvSpPr/>
            <p:nvPr/>
          </p:nvSpPr>
          <p:spPr bwMode="auto">
            <a:xfrm>
              <a:off x="4036" y="1648"/>
              <a:ext cx="10" cy="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1"/>
                    <a:pt x="2"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44"/>
            <p:cNvSpPr/>
            <p:nvPr/>
          </p:nvSpPr>
          <p:spPr bwMode="auto">
            <a:xfrm>
              <a:off x="3652" y="1653"/>
              <a:ext cx="14" cy="5"/>
            </a:xfrm>
            <a:custGeom>
              <a:avLst/>
              <a:gdLst>
                <a:gd name="T0" fmla="*/ 2 w 3"/>
                <a:gd name="T1" fmla="*/ 0 h 1"/>
                <a:gd name="T2" fmla="*/ 0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2" y="0"/>
                    <a:pt x="1" y="1"/>
                    <a:pt x="0" y="1"/>
                  </a:cubicBezTo>
                  <a:cubicBezTo>
                    <a:pt x="1" y="1"/>
                    <a:pt x="1" y="1"/>
                    <a:pt x="1" y="1"/>
                  </a:cubicBezTo>
                  <a:cubicBezTo>
                    <a:pt x="2"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45"/>
            <p:cNvSpPr/>
            <p:nvPr/>
          </p:nvSpPr>
          <p:spPr bwMode="auto">
            <a:xfrm>
              <a:off x="3648" y="1658"/>
              <a:ext cx="4"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46"/>
            <p:cNvSpPr/>
            <p:nvPr/>
          </p:nvSpPr>
          <p:spPr bwMode="auto">
            <a:xfrm>
              <a:off x="4046" y="1658"/>
              <a:ext cx="4" cy="5"/>
            </a:xfrm>
            <a:custGeom>
              <a:avLst/>
              <a:gdLst>
                <a:gd name="T0" fmla="*/ 0 w 4"/>
                <a:gd name="T1" fmla="*/ 5 h 5"/>
                <a:gd name="T2" fmla="*/ 4 w 4"/>
                <a:gd name="T3" fmla="*/ 0 h 5"/>
                <a:gd name="T4" fmla="*/ 0 w 4"/>
                <a:gd name="T5" fmla="*/ 5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47"/>
            <p:cNvSpPr/>
            <p:nvPr/>
          </p:nvSpPr>
          <p:spPr bwMode="auto">
            <a:xfrm>
              <a:off x="3713" y="1658"/>
              <a:ext cx="5"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0"/>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48"/>
            <p:cNvSpPr/>
            <p:nvPr/>
          </p:nvSpPr>
          <p:spPr bwMode="auto">
            <a:xfrm>
              <a:off x="4055" y="1667"/>
              <a:ext cx="0" cy="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49"/>
            <p:cNvSpPr/>
            <p:nvPr/>
          </p:nvSpPr>
          <p:spPr bwMode="auto">
            <a:xfrm>
              <a:off x="4055" y="16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50"/>
            <p:cNvSpPr/>
            <p:nvPr/>
          </p:nvSpPr>
          <p:spPr bwMode="auto">
            <a:xfrm>
              <a:off x="3989" y="1672"/>
              <a:ext cx="10" cy="0"/>
            </a:xfrm>
            <a:custGeom>
              <a:avLst/>
              <a:gdLst>
                <a:gd name="T0" fmla="*/ 10 w 10"/>
                <a:gd name="T1" fmla="*/ 0 w 10"/>
                <a:gd name="T2" fmla="*/ 5 w 10"/>
                <a:gd name="T3" fmla="*/ 10 w 10"/>
              </a:gdLst>
              <a:ahLst/>
              <a:cxnLst>
                <a:cxn ang="0">
                  <a:pos x="T0" y="0"/>
                </a:cxn>
                <a:cxn ang="0">
                  <a:pos x="T1" y="0"/>
                </a:cxn>
                <a:cxn ang="0">
                  <a:pos x="T2" y="0"/>
                </a:cxn>
                <a:cxn ang="0">
                  <a:pos x="T3" y="0"/>
                </a:cxn>
              </a:cxnLst>
              <a:rect l="0" t="0" r="r" b="b"/>
              <a:pathLst>
                <a:path w="10">
                  <a:moveTo>
                    <a:pt x="10" y="0"/>
                  </a:moveTo>
                  <a:lnTo>
                    <a:pt x="0" y="0"/>
                  </a:lnTo>
                  <a:lnTo>
                    <a:pt x="5"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51"/>
            <p:cNvSpPr/>
            <p:nvPr/>
          </p:nvSpPr>
          <p:spPr bwMode="auto">
            <a:xfrm>
              <a:off x="4069" y="1672"/>
              <a:ext cx="5" cy="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52"/>
            <p:cNvSpPr/>
            <p:nvPr/>
          </p:nvSpPr>
          <p:spPr bwMode="auto">
            <a:xfrm>
              <a:off x="3994" y="1681"/>
              <a:ext cx="9" cy="5"/>
            </a:xfrm>
            <a:custGeom>
              <a:avLst/>
              <a:gdLst>
                <a:gd name="T0" fmla="*/ 1 w 2"/>
                <a:gd name="T1" fmla="*/ 0 h 1"/>
                <a:gd name="T2" fmla="*/ 1 w 2"/>
                <a:gd name="T3" fmla="*/ 0 h 1"/>
                <a:gd name="T4" fmla="*/ 0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1" y="0"/>
                  </a:cubicBezTo>
                  <a:cubicBezTo>
                    <a:pt x="1" y="1"/>
                    <a:pt x="0" y="1"/>
                    <a:pt x="0"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53"/>
            <p:cNvSpPr/>
            <p:nvPr/>
          </p:nvSpPr>
          <p:spPr bwMode="auto">
            <a:xfrm>
              <a:off x="4106" y="1681"/>
              <a:ext cx="5" cy="5"/>
            </a:xfrm>
            <a:custGeom>
              <a:avLst/>
              <a:gdLst>
                <a:gd name="T0" fmla="*/ 0 w 5"/>
                <a:gd name="T1" fmla="*/ 5 h 5"/>
                <a:gd name="T2" fmla="*/ 5 w 5"/>
                <a:gd name="T3" fmla="*/ 0 h 5"/>
                <a:gd name="T4" fmla="*/ 0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54"/>
            <p:cNvSpPr/>
            <p:nvPr/>
          </p:nvSpPr>
          <p:spPr bwMode="auto">
            <a:xfrm>
              <a:off x="4083" y="1691"/>
              <a:ext cx="42" cy="9"/>
            </a:xfrm>
            <a:custGeom>
              <a:avLst/>
              <a:gdLst>
                <a:gd name="T0" fmla="*/ 4 w 9"/>
                <a:gd name="T1" fmla="*/ 1 h 2"/>
                <a:gd name="T2" fmla="*/ 0 w 9"/>
                <a:gd name="T3" fmla="*/ 2 h 2"/>
                <a:gd name="T4" fmla="*/ 3 w 9"/>
                <a:gd name="T5" fmla="*/ 2 h 2"/>
                <a:gd name="T6" fmla="*/ 7 w 9"/>
                <a:gd name="T7" fmla="*/ 1 h 2"/>
                <a:gd name="T8" fmla="*/ 9 w 9"/>
                <a:gd name="T9" fmla="*/ 0 h 2"/>
                <a:gd name="T10" fmla="*/ 4 w 9"/>
                <a:gd name="T11" fmla="*/ 1 h 2"/>
              </a:gdLst>
              <a:ahLst/>
              <a:cxnLst>
                <a:cxn ang="0">
                  <a:pos x="T0" y="T1"/>
                </a:cxn>
                <a:cxn ang="0">
                  <a:pos x="T2" y="T3"/>
                </a:cxn>
                <a:cxn ang="0">
                  <a:pos x="T4" y="T5"/>
                </a:cxn>
                <a:cxn ang="0">
                  <a:pos x="T6" y="T7"/>
                </a:cxn>
                <a:cxn ang="0">
                  <a:pos x="T8" y="T9"/>
                </a:cxn>
                <a:cxn ang="0">
                  <a:pos x="T10" y="T11"/>
                </a:cxn>
              </a:cxnLst>
              <a:rect l="0" t="0" r="r" b="b"/>
              <a:pathLst>
                <a:path w="9" h="2">
                  <a:moveTo>
                    <a:pt x="4" y="1"/>
                  </a:moveTo>
                  <a:cubicBezTo>
                    <a:pt x="3" y="1"/>
                    <a:pt x="2" y="2"/>
                    <a:pt x="0" y="2"/>
                  </a:cubicBezTo>
                  <a:cubicBezTo>
                    <a:pt x="1" y="2"/>
                    <a:pt x="2" y="2"/>
                    <a:pt x="3" y="2"/>
                  </a:cubicBezTo>
                  <a:cubicBezTo>
                    <a:pt x="4" y="2"/>
                    <a:pt x="5" y="1"/>
                    <a:pt x="7" y="1"/>
                  </a:cubicBezTo>
                  <a:cubicBezTo>
                    <a:pt x="7" y="1"/>
                    <a:pt x="9" y="1"/>
                    <a:pt x="9" y="0"/>
                  </a:cubicBezTo>
                  <a:cubicBezTo>
                    <a:pt x="7" y="1"/>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55"/>
            <p:cNvSpPr/>
            <p:nvPr/>
          </p:nvSpPr>
          <p:spPr bwMode="auto">
            <a:xfrm>
              <a:off x="3999" y="1681"/>
              <a:ext cx="79" cy="29"/>
            </a:xfrm>
            <a:custGeom>
              <a:avLst/>
              <a:gdLst>
                <a:gd name="T0" fmla="*/ 17 w 17"/>
                <a:gd name="T1" fmla="*/ 5 h 6"/>
                <a:gd name="T2" fmla="*/ 15 w 17"/>
                <a:gd name="T3" fmla="*/ 5 h 6"/>
                <a:gd name="T4" fmla="*/ 16 w 17"/>
                <a:gd name="T5" fmla="*/ 1 h 6"/>
                <a:gd name="T6" fmla="*/ 13 w 17"/>
                <a:gd name="T7" fmla="*/ 3 h 6"/>
                <a:gd name="T8" fmla="*/ 12 w 17"/>
                <a:gd name="T9" fmla="*/ 2 h 6"/>
                <a:gd name="T10" fmla="*/ 5 w 17"/>
                <a:gd name="T11" fmla="*/ 3 h 6"/>
                <a:gd name="T12" fmla="*/ 0 w 17"/>
                <a:gd name="T13" fmla="*/ 6 h 6"/>
                <a:gd name="T14" fmla="*/ 4 w 17"/>
                <a:gd name="T15" fmla="*/ 5 h 6"/>
                <a:gd name="T16" fmla="*/ 8 w 17"/>
                <a:gd name="T17" fmla="*/ 4 h 6"/>
                <a:gd name="T18" fmla="*/ 7 w 17"/>
                <a:gd name="T19" fmla="*/ 4 h 6"/>
                <a:gd name="T20" fmla="*/ 12 w 17"/>
                <a:gd name="T21" fmla="*/ 3 h 6"/>
                <a:gd name="T22" fmla="*/ 9 w 17"/>
                <a:gd name="T23" fmla="*/ 4 h 6"/>
                <a:gd name="T24" fmla="*/ 14 w 17"/>
                <a:gd name="T25" fmla="*/ 3 h 6"/>
                <a:gd name="T26" fmla="*/ 14 w 17"/>
                <a:gd name="T27" fmla="*/ 6 h 6"/>
                <a:gd name="T28" fmla="*/ 16 w 17"/>
                <a:gd name="T29" fmla="*/ 5 h 6"/>
                <a:gd name="T30" fmla="*/ 16 w 17"/>
                <a:gd name="T31" fmla="*/ 6 h 6"/>
                <a:gd name="T32" fmla="*/ 17 w 17"/>
                <a:gd name="T3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17" y="5"/>
                  </a:moveTo>
                  <a:cubicBezTo>
                    <a:pt x="16" y="5"/>
                    <a:pt x="16" y="5"/>
                    <a:pt x="15" y="5"/>
                  </a:cubicBezTo>
                  <a:cubicBezTo>
                    <a:pt x="15" y="4"/>
                    <a:pt x="16" y="2"/>
                    <a:pt x="16" y="1"/>
                  </a:cubicBezTo>
                  <a:cubicBezTo>
                    <a:pt x="15" y="0"/>
                    <a:pt x="14" y="3"/>
                    <a:pt x="13" y="3"/>
                  </a:cubicBezTo>
                  <a:cubicBezTo>
                    <a:pt x="12" y="2"/>
                    <a:pt x="12" y="2"/>
                    <a:pt x="12" y="2"/>
                  </a:cubicBezTo>
                  <a:cubicBezTo>
                    <a:pt x="10" y="2"/>
                    <a:pt x="7" y="4"/>
                    <a:pt x="5" y="3"/>
                  </a:cubicBezTo>
                  <a:cubicBezTo>
                    <a:pt x="3" y="5"/>
                    <a:pt x="1" y="5"/>
                    <a:pt x="0" y="6"/>
                  </a:cubicBezTo>
                  <a:cubicBezTo>
                    <a:pt x="4" y="5"/>
                    <a:pt x="4" y="5"/>
                    <a:pt x="4" y="5"/>
                  </a:cubicBezTo>
                  <a:cubicBezTo>
                    <a:pt x="5" y="3"/>
                    <a:pt x="7" y="6"/>
                    <a:pt x="8" y="4"/>
                  </a:cubicBezTo>
                  <a:cubicBezTo>
                    <a:pt x="8" y="5"/>
                    <a:pt x="8" y="4"/>
                    <a:pt x="7" y="4"/>
                  </a:cubicBezTo>
                  <a:cubicBezTo>
                    <a:pt x="9" y="3"/>
                    <a:pt x="10" y="2"/>
                    <a:pt x="12" y="3"/>
                  </a:cubicBezTo>
                  <a:cubicBezTo>
                    <a:pt x="9" y="4"/>
                    <a:pt x="9" y="4"/>
                    <a:pt x="9" y="4"/>
                  </a:cubicBezTo>
                  <a:cubicBezTo>
                    <a:pt x="11" y="4"/>
                    <a:pt x="12" y="4"/>
                    <a:pt x="14" y="3"/>
                  </a:cubicBezTo>
                  <a:cubicBezTo>
                    <a:pt x="16" y="3"/>
                    <a:pt x="14" y="5"/>
                    <a:pt x="14" y="6"/>
                  </a:cubicBezTo>
                  <a:cubicBezTo>
                    <a:pt x="15" y="6"/>
                    <a:pt x="15" y="5"/>
                    <a:pt x="16" y="5"/>
                  </a:cubicBezTo>
                  <a:cubicBezTo>
                    <a:pt x="16" y="6"/>
                    <a:pt x="16" y="6"/>
                    <a:pt x="16" y="6"/>
                  </a:cubicBezTo>
                  <a:cubicBezTo>
                    <a:pt x="16" y="6"/>
                    <a:pt x="17" y="5"/>
                    <a:pt x="1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56"/>
            <p:cNvSpPr/>
            <p:nvPr/>
          </p:nvSpPr>
          <p:spPr bwMode="auto">
            <a:xfrm>
              <a:off x="4074" y="1686"/>
              <a:ext cx="14" cy="10"/>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57"/>
            <p:cNvSpPr/>
            <p:nvPr/>
          </p:nvSpPr>
          <p:spPr bwMode="auto">
            <a:xfrm>
              <a:off x="3975" y="1691"/>
              <a:ext cx="5"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58"/>
            <p:cNvSpPr/>
            <p:nvPr/>
          </p:nvSpPr>
          <p:spPr bwMode="auto">
            <a:xfrm>
              <a:off x="3961" y="1700"/>
              <a:ext cx="0"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59"/>
            <p:cNvSpPr/>
            <p:nvPr/>
          </p:nvSpPr>
          <p:spPr bwMode="auto">
            <a:xfrm>
              <a:off x="3493" y="1705"/>
              <a:ext cx="24" cy="14"/>
            </a:xfrm>
            <a:custGeom>
              <a:avLst/>
              <a:gdLst>
                <a:gd name="T0" fmla="*/ 4 w 5"/>
                <a:gd name="T1" fmla="*/ 0 h 3"/>
                <a:gd name="T2" fmla="*/ 0 w 5"/>
                <a:gd name="T3" fmla="*/ 3 h 3"/>
                <a:gd name="T4" fmla="*/ 5 w 5"/>
                <a:gd name="T5" fmla="*/ 0 h 3"/>
                <a:gd name="T6" fmla="*/ 4 w 5"/>
                <a:gd name="T7" fmla="*/ 0 h 3"/>
              </a:gdLst>
              <a:ahLst/>
              <a:cxnLst>
                <a:cxn ang="0">
                  <a:pos x="T0" y="T1"/>
                </a:cxn>
                <a:cxn ang="0">
                  <a:pos x="T2" y="T3"/>
                </a:cxn>
                <a:cxn ang="0">
                  <a:pos x="T4" y="T5"/>
                </a:cxn>
                <a:cxn ang="0">
                  <a:pos x="T6" y="T7"/>
                </a:cxn>
              </a:cxnLst>
              <a:rect l="0" t="0" r="r" b="b"/>
              <a:pathLst>
                <a:path w="5" h="3">
                  <a:moveTo>
                    <a:pt x="4" y="0"/>
                  </a:moveTo>
                  <a:cubicBezTo>
                    <a:pt x="0" y="3"/>
                    <a:pt x="0" y="3"/>
                    <a:pt x="0" y="3"/>
                  </a:cubicBezTo>
                  <a:cubicBezTo>
                    <a:pt x="1" y="2"/>
                    <a:pt x="3" y="1"/>
                    <a:pt x="5"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60"/>
            <p:cNvSpPr/>
            <p:nvPr/>
          </p:nvSpPr>
          <p:spPr bwMode="auto">
            <a:xfrm>
              <a:off x="4022" y="1705"/>
              <a:ext cx="5" cy="5"/>
            </a:xfrm>
            <a:custGeom>
              <a:avLst/>
              <a:gdLst>
                <a:gd name="T0" fmla="*/ 5 w 5"/>
                <a:gd name="T1" fmla="*/ 0 h 5"/>
                <a:gd name="T2" fmla="*/ 0 w 5"/>
                <a:gd name="T3" fmla="*/ 5 h 5"/>
                <a:gd name="T4" fmla="*/ 5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0" y="5"/>
                  </a:lnTo>
                  <a:lnTo>
                    <a:pt x="5" y="5"/>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61"/>
            <p:cNvSpPr>
              <a:spLocks noEditPoints="1"/>
            </p:cNvSpPr>
            <p:nvPr/>
          </p:nvSpPr>
          <p:spPr bwMode="auto">
            <a:xfrm>
              <a:off x="4013" y="1705"/>
              <a:ext cx="98" cy="38"/>
            </a:xfrm>
            <a:custGeom>
              <a:avLst/>
              <a:gdLst>
                <a:gd name="T0" fmla="*/ 21 w 21"/>
                <a:gd name="T1" fmla="*/ 1 h 8"/>
                <a:gd name="T2" fmla="*/ 19 w 21"/>
                <a:gd name="T3" fmla="*/ 2 h 8"/>
                <a:gd name="T4" fmla="*/ 18 w 21"/>
                <a:gd name="T5" fmla="*/ 1 h 8"/>
                <a:gd name="T6" fmla="*/ 16 w 21"/>
                <a:gd name="T7" fmla="*/ 3 h 8"/>
                <a:gd name="T8" fmla="*/ 15 w 21"/>
                <a:gd name="T9" fmla="*/ 2 h 8"/>
                <a:gd name="T10" fmla="*/ 11 w 21"/>
                <a:gd name="T11" fmla="*/ 3 h 8"/>
                <a:gd name="T12" fmla="*/ 11 w 21"/>
                <a:gd name="T13" fmla="*/ 2 h 8"/>
                <a:gd name="T14" fmla="*/ 11 w 21"/>
                <a:gd name="T15" fmla="*/ 4 h 8"/>
                <a:gd name="T16" fmla="*/ 13 w 21"/>
                <a:gd name="T17" fmla="*/ 4 h 8"/>
                <a:gd name="T18" fmla="*/ 12 w 21"/>
                <a:gd name="T19" fmla="*/ 5 h 8"/>
                <a:gd name="T20" fmla="*/ 9 w 21"/>
                <a:gd name="T21" fmla="*/ 5 h 8"/>
                <a:gd name="T22" fmla="*/ 8 w 21"/>
                <a:gd name="T23" fmla="*/ 3 h 8"/>
                <a:gd name="T24" fmla="*/ 6 w 21"/>
                <a:gd name="T25" fmla="*/ 5 h 8"/>
                <a:gd name="T26" fmla="*/ 2 w 21"/>
                <a:gd name="T27" fmla="*/ 6 h 8"/>
                <a:gd name="T28" fmla="*/ 0 w 21"/>
                <a:gd name="T29" fmla="*/ 7 h 8"/>
                <a:gd name="T30" fmla="*/ 0 w 21"/>
                <a:gd name="T31" fmla="*/ 7 h 8"/>
                <a:gd name="T32" fmla="*/ 3 w 21"/>
                <a:gd name="T33" fmla="*/ 6 h 8"/>
                <a:gd name="T34" fmla="*/ 10 w 21"/>
                <a:gd name="T35" fmla="*/ 6 h 8"/>
                <a:gd name="T36" fmla="*/ 10 w 21"/>
                <a:gd name="T37" fmla="*/ 6 h 8"/>
                <a:gd name="T38" fmla="*/ 13 w 21"/>
                <a:gd name="T39" fmla="*/ 6 h 8"/>
                <a:gd name="T40" fmla="*/ 12 w 21"/>
                <a:gd name="T41" fmla="*/ 7 h 8"/>
                <a:gd name="T42" fmla="*/ 15 w 21"/>
                <a:gd name="T43" fmla="*/ 5 h 8"/>
                <a:gd name="T44" fmla="*/ 15 w 21"/>
                <a:gd name="T45" fmla="*/ 5 h 8"/>
                <a:gd name="T46" fmla="*/ 17 w 21"/>
                <a:gd name="T47" fmla="*/ 4 h 8"/>
                <a:gd name="T48" fmla="*/ 21 w 21"/>
                <a:gd name="T49" fmla="*/ 2 h 8"/>
                <a:gd name="T50" fmla="*/ 20 w 21"/>
                <a:gd name="T51" fmla="*/ 1 h 8"/>
                <a:gd name="T52" fmla="*/ 21 w 21"/>
                <a:gd name="T53" fmla="*/ 1 h 8"/>
                <a:gd name="T54" fmla="*/ 12 w 21"/>
                <a:gd name="T55" fmla="*/ 5 h 8"/>
                <a:gd name="T56" fmla="*/ 14 w 21"/>
                <a:gd name="T57" fmla="*/ 4 h 8"/>
                <a:gd name="T58" fmla="*/ 12 w 21"/>
                <a:gd name="T5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8">
                  <a:moveTo>
                    <a:pt x="21" y="1"/>
                  </a:moveTo>
                  <a:cubicBezTo>
                    <a:pt x="20" y="0"/>
                    <a:pt x="20" y="1"/>
                    <a:pt x="19" y="2"/>
                  </a:cubicBezTo>
                  <a:cubicBezTo>
                    <a:pt x="19" y="1"/>
                    <a:pt x="19" y="1"/>
                    <a:pt x="18" y="1"/>
                  </a:cubicBezTo>
                  <a:cubicBezTo>
                    <a:pt x="18" y="3"/>
                    <a:pt x="16" y="2"/>
                    <a:pt x="16" y="3"/>
                  </a:cubicBezTo>
                  <a:cubicBezTo>
                    <a:pt x="15" y="2"/>
                    <a:pt x="15" y="2"/>
                    <a:pt x="15" y="2"/>
                  </a:cubicBezTo>
                  <a:cubicBezTo>
                    <a:pt x="14" y="2"/>
                    <a:pt x="13" y="5"/>
                    <a:pt x="11" y="3"/>
                  </a:cubicBezTo>
                  <a:cubicBezTo>
                    <a:pt x="11" y="3"/>
                    <a:pt x="11" y="2"/>
                    <a:pt x="11" y="2"/>
                  </a:cubicBezTo>
                  <a:cubicBezTo>
                    <a:pt x="11" y="3"/>
                    <a:pt x="11" y="3"/>
                    <a:pt x="11" y="4"/>
                  </a:cubicBezTo>
                  <a:cubicBezTo>
                    <a:pt x="13" y="4"/>
                    <a:pt x="13" y="4"/>
                    <a:pt x="13" y="4"/>
                  </a:cubicBezTo>
                  <a:cubicBezTo>
                    <a:pt x="13" y="4"/>
                    <a:pt x="12" y="4"/>
                    <a:pt x="12" y="5"/>
                  </a:cubicBezTo>
                  <a:cubicBezTo>
                    <a:pt x="11" y="5"/>
                    <a:pt x="10" y="5"/>
                    <a:pt x="9" y="5"/>
                  </a:cubicBezTo>
                  <a:cubicBezTo>
                    <a:pt x="8" y="3"/>
                    <a:pt x="8" y="3"/>
                    <a:pt x="8" y="3"/>
                  </a:cubicBezTo>
                  <a:cubicBezTo>
                    <a:pt x="7" y="3"/>
                    <a:pt x="7" y="6"/>
                    <a:pt x="6" y="5"/>
                  </a:cubicBezTo>
                  <a:cubicBezTo>
                    <a:pt x="5" y="7"/>
                    <a:pt x="3" y="5"/>
                    <a:pt x="2" y="6"/>
                  </a:cubicBezTo>
                  <a:cubicBezTo>
                    <a:pt x="0" y="5"/>
                    <a:pt x="1" y="8"/>
                    <a:pt x="0" y="7"/>
                  </a:cubicBezTo>
                  <a:cubicBezTo>
                    <a:pt x="0" y="7"/>
                    <a:pt x="0" y="7"/>
                    <a:pt x="0" y="7"/>
                  </a:cubicBezTo>
                  <a:cubicBezTo>
                    <a:pt x="1" y="7"/>
                    <a:pt x="2" y="7"/>
                    <a:pt x="3" y="6"/>
                  </a:cubicBezTo>
                  <a:cubicBezTo>
                    <a:pt x="5" y="7"/>
                    <a:pt x="7" y="6"/>
                    <a:pt x="10" y="6"/>
                  </a:cubicBezTo>
                  <a:cubicBezTo>
                    <a:pt x="10" y="6"/>
                    <a:pt x="10" y="6"/>
                    <a:pt x="10" y="6"/>
                  </a:cubicBezTo>
                  <a:cubicBezTo>
                    <a:pt x="10" y="6"/>
                    <a:pt x="12" y="6"/>
                    <a:pt x="13" y="6"/>
                  </a:cubicBezTo>
                  <a:cubicBezTo>
                    <a:pt x="12" y="7"/>
                    <a:pt x="12" y="7"/>
                    <a:pt x="12" y="7"/>
                  </a:cubicBezTo>
                  <a:cubicBezTo>
                    <a:pt x="13" y="8"/>
                    <a:pt x="13" y="4"/>
                    <a:pt x="15" y="5"/>
                  </a:cubicBezTo>
                  <a:cubicBezTo>
                    <a:pt x="15" y="5"/>
                    <a:pt x="15" y="5"/>
                    <a:pt x="15" y="5"/>
                  </a:cubicBezTo>
                  <a:cubicBezTo>
                    <a:pt x="16" y="5"/>
                    <a:pt x="16" y="3"/>
                    <a:pt x="17" y="4"/>
                  </a:cubicBezTo>
                  <a:cubicBezTo>
                    <a:pt x="18" y="2"/>
                    <a:pt x="20" y="3"/>
                    <a:pt x="21" y="2"/>
                  </a:cubicBezTo>
                  <a:cubicBezTo>
                    <a:pt x="20" y="1"/>
                    <a:pt x="20" y="1"/>
                    <a:pt x="20" y="1"/>
                  </a:cubicBezTo>
                  <a:lnTo>
                    <a:pt x="21" y="1"/>
                  </a:lnTo>
                  <a:close/>
                  <a:moveTo>
                    <a:pt x="12" y="5"/>
                  </a:moveTo>
                  <a:cubicBezTo>
                    <a:pt x="13" y="4"/>
                    <a:pt x="13" y="4"/>
                    <a:pt x="14" y="4"/>
                  </a:cubicBezTo>
                  <a:cubicBezTo>
                    <a:pt x="13" y="4"/>
                    <a:pt x="13" y="5"/>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62"/>
            <p:cNvSpPr/>
            <p:nvPr/>
          </p:nvSpPr>
          <p:spPr bwMode="auto">
            <a:xfrm>
              <a:off x="4064" y="1714"/>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63"/>
            <p:cNvSpPr/>
            <p:nvPr/>
          </p:nvSpPr>
          <p:spPr bwMode="auto">
            <a:xfrm>
              <a:off x="3704" y="1710"/>
              <a:ext cx="9" cy="4"/>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0"/>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64"/>
            <p:cNvSpPr/>
            <p:nvPr/>
          </p:nvSpPr>
          <p:spPr bwMode="auto">
            <a:xfrm>
              <a:off x="4046" y="1710"/>
              <a:ext cx="9" cy="4"/>
            </a:xfrm>
            <a:custGeom>
              <a:avLst/>
              <a:gdLst>
                <a:gd name="T0" fmla="*/ 9 w 9"/>
                <a:gd name="T1" fmla="*/ 0 h 4"/>
                <a:gd name="T2" fmla="*/ 4 w 9"/>
                <a:gd name="T3" fmla="*/ 0 h 4"/>
                <a:gd name="T4" fmla="*/ 0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4" y="0"/>
                  </a:lnTo>
                  <a:lnTo>
                    <a:pt x="0" y="4"/>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65"/>
            <p:cNvSpPr/>
            <p:nvPr/>
          </p:nvSpPr>
          <p:spPr bwMode="auto">
            <a:xfrm>
              <a:off x="3826" y="1719"/>
              <a:ext cx="4" cy="5"/>
            </a:xfrm>
            <a:custGeom>
              <a:avLst/>
              <a:gdLst>
                <a:gd name="T0" fmla="*/ 0 w 4"/>
                <a:gd name="T1" fmla="*/ 5 h 5"/>
                <a:gd name="T2" fmla="*/ 4 w 4"/>
                <a:gd name="T3" fmla="*/ 0 h 5"/>
                <a:gd name="T4" fmla="*/ 0 w 4"/>
                <a:gd name="T5" fmla="*/ 0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66"/>
            <p:cNvSpPr/>
            <p:nvPr/>
          </p:nvSpPr>
          <p:spPr bwMode="auto">
            <a:xfrm>
              <a:off x="4078" y="1728"/>
              <a:ext cx="24" cy="10"/>
            </a:xfrm>
            <a:custGeom>
              <a:avLst/>
              <a:gdLst>
                <a:gd name="T0" fmla="*/ 0 w 5"/>
                <a:gd name="T1" fmla="*/ 2 h 2"/>
                <a:gd name="T2" fmla="*/ 0 w 5"/>
                <a:gd name="T3" fmla="*/ 2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0" y="2"/>
                    <a:pt x="0" y="2"/>
                    <a:pt x="0" y="2"/>
                  </a:cubicBezTo>
                  <a:cubicBezTo>
                    <a:pt x="2" y="1"/>
                    <a:pt x="4" y="2"/>
                    <a:pt x="5"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67"/>
            <p:cNvSpPr/>
            <p:nvPr/>
          </p:nvSpPr>
          <p:spPr bwMode="auto">
            <a:xfrm>
              <a:off x="4031" y="1733"/>
              <a:ext cx="19" cy="10"/>
            </a:xfrm>
            <a:custGeom>
              <a:avLst/>
              <a:gdLst>
                <a:gd name="T0" fmla="*/ 3 w 4"/>
                <a:gd name="T1" fmla="*/ 1 h 2"/>
                <a:gd name="T2" fmla="*/ 0 w 4"/>
                <a:gd name="T3" fmla="*/ 2 h 2"/>
                <a:gd name="T4" fmla="*/ 4 w 4"/>
                <a:gd name="T5" fmla="*/ 1 h 2"/>
                <a:gd name="T6" fmla="*/ 3 w 4"/>
                <a:gd name="T7" fmla="*/ 1 h 2"/>
              </a:gdLst>
              <a:ahLst/>
              <a:cxnLst>
                <a:cxn ang="0">
                  <a:pos x="T0" y="T1"/>
                </a:cxn>
                <a:cxn ang="0">
                  <a:pos x="T2" y="T3"/>
                </a:cxn>
                <a:cxn ang="0">
                  <a:pos x="T4" y="T5"/>
                </a:cxn>
                <a:cxn ang="0">
                  <a:pos x="T6" y="T7"/>
                </a:cxn>
              </a:cxnLst>
              <a:rect l="0" t="0" r="r" b="b"/>
              <a:pathLst>
                <a:path w="4" h="2">
                  <a:moveTo>
                    <a:pt x="3" y="1"/>
                  </a:moveTo>
                  <a:cubicBezTo>
                    <a:pt x="2" y="1"/>
                    <a:pt x="1" y="1"/>
                    <a:pt x="0" y="2"/>
                  </a:cubicBezTo>
                  <a:cubicBezTo>
                    <a:pt x="2" y="2"/>
                    <a:pt x="3" y="1"/>
                    <a:pt x="4" y="1"/>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68"/>
            <p:cNvSpPr/>
            <p:nvPr/>
          </p:nvSpPr>
          <p:spPr bwMode="auto">
            <a:xfrm>
              <a:off x="4050" y="1738"/>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69"/>
            <p:cNvSpPr/>
            <p:nvPr/>
          </p:nvSpPr>
          <p:spPr bwMode="auto">
            <a:xfrm>
              <a:off x="3442" y="1743"/>
              <a:ext cx="14" cy="9"/>
            </a:xfrm>
            <a:custGeom>
              <a:avLst/>
              <a:gdLst>
                <a:gd name="T0" fmla="*/ 0 w 3"/>
                <a:gd name="T1" fmla="*/ 2 h 2"/>
                <a:gd name="T2" fmla="*/ 3 w 3"/>
                <a:gd name="T3" fmla="*/ 1 h 2"/>
                <a:gd name="T4" fmla="*/ 0 w 3"/>
                <a:gd name="T5" fmla="*/ 2 h 2"/>
              </a:gdLst>
              <a:ahLst/>
              <a:cxnLst>
                <a:cxn ang="0">
                  <a:pos x="T0" y="T1"/>
                </a:cxn>
                <a:cxn ang="0">
                  <a:pos x="T2" y="T3"/>
                </a:cxn>
                <a:cxn ang="0">
                  <a:pos x="T4" y="T5"/>
                </a:cxn>
              </a:cxnLst>
              <a:rect l="0" t="0" r="r" b="b"/>
              <a:pathLst>
                <a:path w="3" h="2">
                  <a:moveTo>
                    <a:pt x="0" y="2"/>
                  </a:moveTo>
                  <a:cubicBezTo>
                    <a:pt x="1" y="2"/>
                    <a:pt x="2" y="1"/>
                    <a:pt x="3" y="1"/>
                  </a:cubicBezTo>
                  <a:cubicBezTo>
                    <a:pt x="1"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70"/>
            <p:cNvSpPr/>
            <p:nvPr/>
          </p:nvSpPr>
          <p:spPr bwMode="auto">
            <a:xfrm>
              <a:off x="3746" y="1752"/>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71"/>
            <p:cNvSpPr/>
            <p:nvPr/>
          </p:nvSpPr>
          <p:spPr bwMode="auto">
            <a:xfrm>
              <a:off x="4139" y="1757"/>
              <a:ext cx="5" cy="4"/>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72"/>
            <p:cNvSpPr/>
            <p:nvPr/>
          </p:nvSpPr>
          <p:spPr bwMode="auto">
            <a:xfrm>
              <a:off x="4130" y="1761"/>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Rectangle 73"/>
            <p:cNvSpPr>
              <a:spLocks noChangeArrowheads="1"/>
            </p:cNvSpPr>
            <p:nvPr/>
          </p:nvSpPr>
          <p:spPr bwMode="auto">
            <a:xfrm>
              <a:off x="4120" y="1766"/>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0" name="Freeform 74"/>
            <p:cNvSpPr/>
            <p:nvPr/>
          </p:nvSpPr>
          <p:spPr bwMode="auto">
            <a:xfrm>
              <a:off x="4027" y="1775"/>
              <a:ext cx="9" cy="5"/>
            </a:xfrm>
            <a:custGeom>
              <a:avLst/>
              <a:gdLst>
                <a:gd name="T0" fmla="*/ 0 w 9"/>
                <a:gd name="T1" fmla="*/ 5 h 5"/>
                <a:gd name="T2" fmla="*/ 9 w 9"/>
                <a:gd name="T3" fmla="*/ 5 h 5"/>
                <a:gd name="T4" fmla="*/ 4 w 9"/>
                <a:gd name="T5" fmla="*/ 0 h 5"/>
                <a:gd name="T6" fmla="*/ 0 w 9"/>
                <a:gd name="T7" fmla="*/ 5 h 5"/>
              </a:gdLst>
              <a:ahLst/>
              <a:cxnLst>
                <a:cxn ang="0">
                  <a:pos x="T0" y="T1"/>
                </a:cxn>
                <a:cxn ang="0">
                  <a:pos x="T2" y="T3"/>
                </a:cxn>
                <a:cxn ang="0">
                  <a:pos x="T4" y="T5"/>
                </a:cxn>
                <a:cxn ang="0">
                  <a:pos x="T6" y="T7"/>
                </a:cxn>
              </a:cxnLst>
              <a:rect l="0" t="0" r="r" b="b"/>
              <a:pathLst>
                <a:path w="9" h="5">
                  <a:moveTo>
                    <a:pt x="0" y="5"/>
                  </a:moveTo>
                  <a:lnTo>
                    <a:pt x="9" y="5"/>
                  </a:lnTo>
                  <a:lnTo>
                    <a:pt x="4"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Rectangle 75"/>
            <p:cNvSpPr>
              <a:spLocks noChangeArrowheads="1"/>
            </p:cNvSpPr>
            <p:nvPr/>
          </p:nvSpPr>
          <p:spPr bwMode="auto">
            <a:xfrm>
              <a:off x="3652" y="1780"/>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2" name="Freeform 76"/>
            <p:cNvSpPr/>
            <p:nvPr/>
          </p:nvSpPr>
          <p:spPr bwMode="auto">
            <a:xfrm>
              <a:off x="3961" y="1780"/>
              <a:ext cx="14" cy="5"/>
            </a:xfrm>
            <a:custGeom>
              <a:avLst/>
              <a:gdLst>
                <a:gd name="T0" fmla="*/ 0 w 3"/>
                <a:gd name="T1" fmla="*/ 1 h 1"/>
                <a:gd name="T2" fmla="*/ 0 w 3"/>
                <a:gd name="T3" fmla="*/ 1 h 1"/>
                <a:gd name="T4" fmla="*/ 3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0" y="1"/>
                    <a:pt x="0" y="1"/>
                    <a:pt x="0" y="1"/>
                  </a:cubicBezTo>
                  <a:cubicBezTo>
                    <a:pt x="1" y="0"/>
                    <a:pt x="3" y="1"/>
                    <a:pt x="3"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77"/>
            <p:cNvSpPr/>
            <p:nvPr/>
          </p:nvSpPr>
          <p:spPr bwMode="auto">
            <a:xfrm>
              <a:off x="4022" y="1808"/>
              <a:ext cx="9" cy="5"/>
            </a:xfrm>
            <a:custGeom>
              <a:avLst/>
              <a:gdLst>
                <a:gd name="T0" fmla="*/ 0 w 2"/>
                <a:gd name="T1" fmla="*/ 1 h 1"/>
                <a:gd name="T2" fmla="*/ 2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2"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78"/>
            <p:cNvSpPr/>
            <p:nvPr/>
          </p:nvSpPr>
          <p:spPr bwMode="auto">
            <a:xfrm>
              <a:off x="3479" y="1813"/>
              <a:ext cx="14" cy="9"/>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2" y="1"/>
                    <a:pt x="1" y="1"/>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79"/>
            <p:cNvSpPr/>
            <p:nvPr/>
          </p:nvSpPr>
          <p:spPr bwMode="auto">
            <a:xfrm>
              <a:off x="3985" y="1827"/>
              <a:ext cx="4" cy="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80"/>
            <p:cNvSpPr/>
            <p:nvPr/>
          </p:nvSpPr>
          <p:spPr bwMode="auto">
            <a:xfrm>
              <a:off x="3540" y="1832"/>
              <a:ext cx="9" cy="9"/>
            </a:xfrm>
            <a:custGeom>
              <a:avLst/>
              <a:gdLst>
                <a:gd name="T0" fmla="*/ 1 w 2"/>
                <a:gd name="T1" fmla="*/ 1 h 2"/>
                <a:gd name="T2" fmla="*/ 0 w 2"/>
                <a:gd name="T3" fmla="*/ 2 h 2"/>
                <a:gd name="T4" fmla="*/ 2 w 2"/>
                <a:gd name="T5" fmla="*/ 0 h 2"/>
                <a:gd name="T6" fmla="*/ 0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1"/>
                    <a:pt x="0" y="2"/>
                    <a:pt x="0" y="2"/>
                  </a:cubicBezTo>
                  <a:cubicBezTo>
                    <a:pt x="1" y="2"/>
                    <a:pt x="1" y="0"/>
                    <a:pt x="2" y="0"/>
                  </a:cubicBezTo>
                  <a:cubicBezTo>
                    <a:pt x="2" y="0"/>
                    <a:pt x="1"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81"/>
            <p:cNvSpPr/>
            <p:nvPr/>
          </p:nvSpPr>
          <p:spPr bwMode="auto">
            <a:xfrm>
              <a:off x="3535" y="1837"/>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82"/>
            <p:cNvSpPr/>
            <p:nvPr/>
          </p:nvSpPr>
          <p:spPr bwMode="auto">
            <a:xfrm>
              <a:off x="3301" y="1827"/>
              <a:ext cx="5" cy="5"/>
            </a:xfrm>
            <a:custGeom>
              <a:avLst/>
              <a:gdLst>
                <a:gd name="T0" fmla="*/ 1 w 1"/>
                <a:gd name="T1" fmla="*/ 1 h 1"/>
                <a:gd name="T2" fmla="*/ 0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1"/>
                    <a:pt x="0"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83"/>
            <p:cNvSpPr/>
            <p:nvPr/>
          </p:nvSpPr>
          <p:spPr bwMode="auto">
            <a:xfrm>
              <a:off x="4036" y="1832"/>
              <a:ext cx="10" cy="9"/>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1" y="1"/>
                    <a:pt x="0" y="1"/>
                  </a:cubicBezTo>
                  <a:cubicBezTo>
                    <a:pt x="0" y="1"/>
                    <a:pt x="2"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84"/>
            <p:cNvSpPr>
              <a:spLocks noEditPoints="1"/>
            </p:cNvSpPr>
            <p:nvPr/>
          </p:nvSpPr>
          <p:spPr bwMode="auto">
            <a:xfrm>
              <a:off x="3423" y="1832"/>
              <a:ext cx="38" cy="28"/>
            </a:xfrm>
            <a:custGeom>
              <a:avLst/>
              <a:gdLst>
                <a:gd name="T0" fmla="*/ 6 w 8"/>
                <a:gd name="T1" fmla="*/ 2 h 6"/>
                <a:gd name="T2" fmla="*/ 6 w 8"/>
                <a:gd name="T3" fmla="*/ 1 h 6"/>
                <a:gd name="T4" fmla="*/ 4 w 8"/>
                <a:gd name="T5" fmla="*/ 0 h 6"/>
                <a:gd name="T6" fmla="*/ 3 w 8"/>
                <a:gd name="T7" fmla="*/ 3 h 6"/>
                <a:gd name="T8" fmla="*/ 4 w 8"/>
                <a:gd name="T9" fmla="*/ 3 h 6"/>
                <a:gd name="T10" fmla="*/ 0 w 8"/>
                <a:gd name="T11" fmla="*/ 4 h 6"/>
                <a:gd name="T12" fmla="*/ 2 w 8"/>
                <a:gd name="T13" fmla="*/ 5 h 6"/>
                <a:gd name="T14" fmla="*/ 0 w 8"/>
                <a:gd name="T15" fmla="*/ 6 h 6"/>
                <a:gd name="T16" fmla="*/ 8 w 8"/>
                <a:gd name="T17" fmla="*/ 1 h 6"/>
                <a:gd name="T18" fmla="*/ 6 w 8"/>
                <a:gd name="T19" fmla="*/ 2 h 6"/>
                <a:gd name="T20" fmla="*/ 4 w 8"/>
                <a:gd name="T21" fmla="*/ 3 h 6"/>
                <a:gd name="T22" fmla="*/ 5 w 8"/>
                <a:gd name="T23" fmla="*/ 2 h 6"/>
                <a:gd name="T24" fmla="*/ 6 w 8"/>
                <a:gd name="T25" fmla="*/ 2 h 6"/>
                <a:gd name="T26" fmla="*/ 4 w 8"/>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6">
                  <a:moveTo>
                    <a:pt x="6" y="2"/>
                  </a:moveTo>
                  <a:cubicBezTo>
                    <a:pt x="6" y="1"/>
                    <a:pt x="6" y="1"/>
                    <a:pt x="6" y="1"/>
                  </a:cubicBezTo>
                  <a:cubicBezTo>
                    <a:pt x="5" y="2"/>
                    <a:pt x="5" y="1"/>
                    <a:pt x="4" y="0"/>
                  </a:cubicBezTo>
                  <a:cubicBezTo>
                    <a:pt x="3" y="1"/>
                    <a:pt x="4" y="2"/>
                    <a:pt x="3" y="3"/>
                  </a:cubicBezTo>
                  <a:cubicBezTo>
                    <a:pt x="4" y="3"/>
                    <a:pt x="4" y="3"/>
                    <a:pt x="4" y="3"/>
                  </a:cubicBezTo>
                  <a:cubicBezTo>
                    <a:pt x="3" y="4"/>
                    <a:pt x="1" y="4"/>
                    <a:pt x="0" y="4"/>
                  </a:cubicBezTo>
                  <a:cubicBezTo>
                    <a:pt x="1" y="5"/>
                    <a:pt x="1" y="4"/>
                    <a:pt x="2" y="5"/>
                  </a:cubicBezTo>
                  <a:cubicBezTo>
                    <a:pt x="0" y="6"/>
                    <a:pt x="0" y="6"/>
                    <a:pt x="0" y="6"/>
                  </a:cubicBezTo>
                  <a:cubicBezTo>
                    <a:pt x="2" y="5"/>
                    <a:pt x="6" y="3"/>
                    <a:pt x="8" y="1"/>
                  </a:cubicBezTo>
                  <a:cubicBezTo>
                    <a:pt x="7" y="2"/>
                    <a:pt x="6" y="2"/>
                    <a:pt x="6" y="2"/>
                  </a:cubicBezTo>
                  <a:close/>
                  <a:moveTo>
                    <a:pt x="4" y="3"/>
                  </a:moveTo>
                  <a:cubicBezTo>
                    <a:pt x="4" y="2"/>
                    <a:pt x="5" y="2"/>
                    <a:pt x="5" y="2"/>
                  </a:cubicBezTo>
                  <a:cubicBezTo>
                    <a:pt x="6" y="2"/>
                    <a:pt x="6" y="2"/>
                    <a:pt x="6" y="2"/>
                  </a:cubicBez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85"/>
            <p:cNvSpPr/>
            <p:nvPr/>
          </p:nvSpPr>
          <p:spPr bwMode="auto">
            <a:xfrm>
              <a:off x="3512" y="1837"/>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86"/>
            <p:cNvSpPr/>
            <p:nvPr/>
          </p:nvSpPr>
          <p:spPr bwMode="auto">
            <a:xfrm>
              <a:off x="3503" y="1846"/>
              <a:ext cx="9" cy="9"/>
            </a:xfrm>
            <a:custGeom>
              <a:avLst/>
              <a:gdLst>
                <a:gd name="T0" fmla="*/ 2 w 2"/>
                <a:gd name="T1" fmla="*/ 1 h 2"/>
                <a:gd name="T2" fmla="*/ 1 w 2"/>
                <a:gd name="T3" fmla="*/ 2 h 2"/>
                <a:gd name="T4" fmla="*/ 2 w 2"/>
                <a:gd name="T5" fmla="*/ 1 h 2"/>
                <a:gd name="T6" fmla="*/ 2 w 2"/>
                <a:gd name="T7" fmla="*/ 1 h 2"/>
                <a:gd name="T8" fmla="*/ 2 w 2"/>
                <a:gd name="T9" fmla="*/ 0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1" y="2"/>
                    <a:pt x="1" y="2"/>
                  </a:cubicBezTo>
                  <a:cubicBezTo>
                    <a:pt x="2" y="1"/>
                    <a:pt x="2" y="1"/>
                    <a:pt x="2" y="1"/>
                  </a:cubicBezTo>
                  <a:cubicBezTo>
                    <a:pt x="2" y="1"/>
                    <a:pt x="2" y="1"/>
                    <a:pt x="2" y="1"/>
                  </a:cubicBezTo>
                  <a:cubicBezTo>
                    <a:pt x="2" y="0"/>
                    <a:pt x="2" y="0"/>
                    <a:pt x="2" y="0"/>
                  </a:cubicBezTo>
                  <a:cubicBezTo>
                    <a:pt x="2" y="1"/>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87"/>
            <p:cNvSpPr/>
            <p:nvPr/>
          </p:nvSpPr>
          <p:spPr bwMode="auto">
            <a:xfrm>
              <a:off x="4041" y="1851"/>
              <a:ext cx="9" cy="4"/>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1" y="0"/>
                    <a:pt x="1" y="0"/>
                    <a:pt x="0"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88"/>
            <p:cNvSpPr/>
            <p:nvPr/>
          </p:nvSpPr>
          <p:spPr bwMode="auto">
            <a:xfrm>
              <a:off x="4050" y="1846"/>
              <a:ext cx="5"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89"/>
            <p:cNvSpPr/>
            <p:nvPr/>
          </p:nvSpPr>
          <p:spPr bwMode="auto">
            <a:xfrm>
              <a:off x="4022" y="1855"/>
              <a:ext cx="5"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90"/>
            <p:cNvSpPr/>
            <p:nvPr/>
          </p:nvSpPr>
          <p:spPr bwMode="auto">
            <a:xfrm>
              <a:off x="3475" y="1860"/>
              <a:ext cx="14" cy="5"/>
            </a:xfrm>
            <a:custGeom>
              <a:avLst/>
              <a:gdLst>
                <a:gd name="T0" fmla="*/ 4 w 14"/>
                <a:gd name="T1" fmla="*/ 5 h 5"/>
                <a:gd name="T2" fmla="*/ 14 w 14"/>
                <a:gd name="T3" fmla="*/ 0 h 5"/>
                <a:gd name="T4" fmla="*/ 0 w 14"/>
                <a:gd name="T5" fmla="*/ 5 h 5"/>
                <a:gd name="T6" fmla="*/ 4 w 14"/>
                <a:gd name="T7" fmla="*/ 5 h 5"/>
              </a:gdLst>
              <a:ahLst/>
              <a:cxnLst>
                <a:cxn ang="0">
                  <a:pos x="T0" y="T1"/>
                </a:cxn>
                <a:cxn ang="0">
                  <a:pos x="T2" y="T3"/>
                </a:cxn>
                <a:cxn ang="0">
                  <a:pos x="T4" y="T5"/>
                </a:cxn>
                <a:cxn ang="0">
                  <a:pos x="T6" y="T7"/>
                </a:cxn>
              </a:cxnLst>
              <a:rect l="0" t="0" r="r" b="b"/>
              <a:pathLst>
                <a:path w="14" h="5">
                  <a:moveTo>
                    <a:pt x="4" y="5"/>
                  </a:moveTo>
                  <a:lnTo>
                    <a:pt x="14" y="0"/>
                  </a:lnTo>
                  <a:lnTo>
                    <a:pt x="0" y="5"/>
                  </a:ln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91"/>
            <p:cNvSpPr/>
            <p:nvPr/>
          </p:nvSpPr>
          <p:spPr bwMode="auto">
            <a:xfrm>
              <a:off x="4017" y="1860"/>
              <a:ext cx="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92"/>
            <p:cNvSpPr/>
            <p:nvPr/>
          </p:nvSpPr>
          <p:spPr bwMode="auto">
            <a:xfrm>
              <a:off x="3470" y="1865"/>
              <a:ext cx="5" cy="4"/>
            </a:xfrm>
            <a:custGeom>
              <a:avLst/>
              <a:gdLst>
                <a:gd name="T0" fmla="*/ 5 w 5"/>
                <a:gd name="T1" fmla="*/ 4 h 4"/>
                <a:gd name="T2" fmla="*/ 5 w 5"/>
                <a:gd name="T3" fmla="*/ 0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0"/>
                  </a:lnTo>
                  <a:lnTo>
                    <a:pt x="0" y="0"/>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93"/>
            <p:cNvSpPr/>
            <p:nvPr/>
          </p:nvSpPr>
          <p:spPr bwMode="auto">
            <a:xfrm>
              <a:off x="4031" y="1865"/>
              <a:ext cx="24" cy="9"/>
            </a:xfrm>
            <a:custGeom>
              <a:avLst/>
              <a:gdLst>
                <a:gd name="T0" fmla="*/ 0 w 5"/>
                <a:gd name="T1" fmla="*/ 1 h 2"/>
                <a:gd name="T2" fmla="*/ 1 w 5"/>
                <a:gd name="T3" fmla="*/ 2 h 2"/>
                <a:gd name="T4" fmla="*/ 5 w 5"/>
                <a:gd name="T5" fmla="*/ 0 h 2"/>
                <a:gd name="T6" fmla="*/ 0 w 5"/>
                <a:gd name="T7" fmla="*/ 1 h 2"/>
                <a:gd name="T8" fmla="*/ 0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0" y="2"/>
                    <a:pt x="1" y="1"/>
                    <a:pt x="1" y="2"/>
                  </a:cubicBezTo>
                  <a:cubicBezTo>
                    <a:pt x="2" y="2"/>
                    <a:pt x="4" y="1"/>
                    <a:pt x="5" y="0"/>
                  </a:cubicBezTo>
                  <a:cubicBezTo>
                    <a:pt x="4" y="1"/>
                    <a:pt x="2" y="2"/>
                    <a:pt x="0" y="1"/>
                  </a:cubicBezTo>
                  <a:cubicBezTo>
                    <a:pt x="0" y="1"/>
                    <a:pt x="0" y="1"/>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94"/>
            <p:cNvSpPr/>
            <p:nvPr/>
          </p:nvSpPr>
          <p:spPr bwMode="auto">
            <a:xfrm>
              <a:off x="4008" y="1874"/>
              <a:ext cx="14" cy="5"/>
            </a:xfrm>
            <a:custGeom>
              <a:avLst/>
              <a:gdLst>
                <a:gd name="T0" fmla="*/ 1 w 3"/>
                <a:gd name="T1" fmla="*/ 0 h 1"/>
                <a:gd name="T2" fmla="*/ 3 w 3"/>
                <a:gd name="T3" fmla="*/ 0 h 1"/>
                <a:gd name="T4" fmla="*/ 1 w 3"/>
                <a:gd name="T5" fmla="*/ 0 h 1"/>
              </a:gdLst>
              <a:ahLst/>
              <a:cxnLst>
                <a:cxn ang="0">
                  <a:pos x="T0" y="T1"/>
                </a:cxn>
                <a:cxn ang="0">
                  <a:pos x="T2" y="T3"/>
                </a:cxn>
                <a:cxn ang="0">
                  <a:pos x="T4" y="T5"/>
                </a:cxn>
              </a:cxnLst>
              <a:rect l="0" t="0" r="r" b="b"/>
              <a:pathLst>
                <a:path w="3" h="1">
                  <a:moveTo>
                    <a:pt x="1" y="0"/>
                  </a:moveTo>
                  <a:cubicBezTo>
                    <a:pt x="1" y="1"/>
                    <a:pt x="2" y="0"/>
                    <a:pt x="3" y="0"/>
                  </a:cubicBezTo>
                  <a:cubicBezTo>
                    <a:pt x="2"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95"/>
            <p:cNvSpPr/>
            <p:nvPr/>
          </p:nvSpPr>
          <p:spPr bwMode="auto">
            <a:xfrm>
              <a:off x="3470" y="1874"/>
              <a:ext cx="5" cy="5"/>
            </a:xfrm>
            <a:custGeom>
              <a:avLst/>
              <a:gdLst>
                <a:gd name="T0" fmla="*/ 0 w 5"/>
                <a:gd name="T1" fmla="*/ 5 h 5"/>
                <a:gd name="T2" fmla="*/ 5 w 5"/>
                <a:gd name="T3" fmla="*/ 0 h 5"/>
                <a:gd name="T4" fmla="*/ 0 w 5"/>
                <a:gd name="T5" fmla="*/ 5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96"/>
            <p:cNvSpPr/>
            <p:nvPr/>
          </p:nvSpPr>
          <p:spPr bwMode="auto">
            <a:xfrm>
              <a:off x="4046" y="1879"/>
              <a:ext cx="14" cy="9"/>
            </a:xfrm>
            <a:custGeom>
              <a:avLst/>
              <a:gdLst>
                <a:gd name="T0" fmla="*/ 3 w 3"/>
                <a:gd name="T1" fmla="*/ 0 h 2"/>
                <a:gd name="T2" fmla="*/ 0 w 3"/>
                <a:gd name="T3" fmla="*/ 2 h 2"/>
                <a:gd name="T4" fmla="*/ 1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2"/>
                    <a:pt x="0" y="2"/>
                  </a:cubicBezTo>
                  <a:cubicBezTo>
                    <a:pt x="1" y="2"/>
                    <a:pt x="1" y="2"/>
                    <a:pt x="1" y="2"/>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97"/>
            <p:cNvSpPr/>
            <p:nvPr/>
          </p:nvSpPr>
          <p:spPr bwMode="auto">
            <a:xfrm>
              <a:off x="3203" y="1884"/>
              <a:ext cx="42" cy="42"/>
            </a:xfrm>
            <a:custGeom>
              <a:avLst/>
              <a:gdLst>
                <a:gd name="T0" fmla="*/ 9 w 9"/>
                <a:gd name="T1" fmla="*/ 1 h 9"/>
                <a:gd name="T2" fmla="*/ 7 w 9"/>
                <a:gd name="T3" fmla="*/ 2 h 9"/>
                <a:gd name="T4" fmla="*/ 2 w 9"/>
                <a:gd name="T5" fmla="*/ 7 h 9"/>
                <a:gd name="T6" fmla="*/ 1 w 9"/>
                <a:gd name="T7" fmla="*/ 9 h 9"/>
                <a:gd name="T8" fmla="*/ 9 w 9"/>
                <a:gd name="T9" fmla="*/ 1 h 9"/>
              </a:gdLst>
              <a:ahLst/>
              <a:cxnLst>
                <a:cxn ang="0">
                  <a:pos x="T0" y="T1"/>
                </a:cxn>
                <a:cxn ang="0">
                  <a:pos x="T2" y="T3"/>
                </a:cxn>
                <a:cxn ang="0">
                  <a:pos x="T4" y="T5"/>
                </a:cxn>
                <a:cxn ang="0">
                  <a:pos x="T6" y="T7"/>
                </a:cxn>
                <a:cxn ang="0">
                  <a:pos x="T8" y="T9"/>
                </a:cxn>
              </a:cxnLst>
              <a:rect l="0" t="0" r="r" b="b"/>
              <a:pathLst>
                <a:path w="9" h="9">
                  <a:moveTo>
                    <a:pt x="9" y="1"/>
                  </a:moveTo>
                  <a:cubicBezTo>
                    <a:pt x="8" y="0"/>
                    <a:pt x="8" y="2"/>
                    <a:pt x="7" y="2"/>
                  </a:cubicBezTo>
                  <a:cubicBezTo>
                    <a:pt x="6" y="4"/>
                    <a:pt x="4" y="7"/>
                    <a:pt x="2" y="7"/>
                  </a:cubicBezTo>
                  <a:cubicBezTo>
                    <a:pt x="1" y="7"/>
                    <a:pt x="0" y="8"/>
                    <a:pt x="1" y="9"/>
                  </a:cubicBezTo>
                  <a:cubicBezTo>
                    <a:pt x="3" y="6"/>
                    <a:pt x="7" y="4"/>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98"/>
            <p:cNvSpPr/>
            <p:nvPr/>
          </p:nvSpPr>
          <p:spPr bwMode="auto">
            <a:xfrm>
              <a:off x="4134" y="1893"/>
              <a:ext cx="10" cy="9"/>
            </a:xfrm>
            <a:custGeom>
              <a:avLst/>
              <a:gdLst>
                <a:gd name="T0" fmla="*/ 2 w 2"/>
                <a:gd name="T1" fmla="*/ 1 h 2"/>
                <a:gd name="T2" fmla="*/ 1 w 2"/>
                <a:gd name="T3" fmla="*/ 0 h 2"/>
                <a:gd name="T4" fmla="*/ 2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2" y="0"/>
                    <a:pt x="1" y="0"/>
                    <a:pt x="1" y="0"/>
                  </a:cubicBezTo>
                  <a:cubicBezTo>
                    <a:pt x="2" y="1"/>
                    <a:pt x="0" y="2"/>
                    <a:pt x="2" y="2"/>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99"/>
            <p:cNvSpPr/>
            <p:nvPr/>
          </p:nvSpPr>
          <p:spPr bwMode="auto">
            <a:xfrm>
              <a:off x="3386" y="1893"/>
              <a:ext cx="56" cy="38"/>
            </a:xfrm>
            <a:custGeom>
              <a:avLst/>
              <a:gdLst>
                <a:gd name="T0" fmla="*/ 9 w 12"/>
                <a:gd name="T1" fmla="*/ 0 h 8"/>
                <a:gd name="T2" fmla="*/ 3 w 12"/>
                <a:gd name="T3" fmla="*/ 4 h 8"/>
                <a:gd name="T4" fmla="*/ 8 w 12"/>
                <a:gd name="T5" fmla="*/ 2 h 8"/>
                <a:gd name="T6" fmla="*/ 0 w 12"/>
                <a:gd name="T7" fmla="*/ 8 h 8"/>
                <a:gd name="T8" fmla="*/ 3 w 12"/>
                <a:gd name="T9" fmla="*/ 7 h 8"/>
                <a:gd name="T10" fmla="*/ 11 w 12"/>
                <a:gd name="T11" fmla="*/ 2 h 8"/>
                <a:gd name="T12" fmla="*/ 12 w 12"/>
                <a:gd name="T13" fmla="*/ 0 h 8"/>
                <a:gd name="T14" fmla="*/ 8 w 12"/>
                <a:gd name="T15" fmla="*/ 2 h 8"/>
                <a:gd name="T16" fmla="*/ 9 w 12"/>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8">
                  <a:moveTo>
                    <a:pt x="9" y="0"/>
                  </a:moveTo>
                  <a:cubicBezTo>
                    <a:pt x="7" y="1"/>
                    <a:pt x="5" y="3"/>
                    <a:pt x="3" y="4"/>
                  </a:cubicBezTo>
                  <a:cubicBezTo>
                    <a:pt x="5" y="4"/>
                    <a:pt x="7" y="0"/>
                    <a:pt x="8" y="2"/>
                  </a:cubicBezTo>
                  <a:cubicBezTo>
                    <a:pt x="6" y="5"/>
                    <a:pt x="2" y="6"/>
                    <a:pt x="0" y="8"/>
                  </a:cubicBezTo>
                  <a:cubicBezTo>
                    <a:pt x="1" y="8"/>
                    <a:pt x="2" y="6"/>
                    <a:pt x="3" y="7"/>
                  </a:cubicBezTo>
                  <a:cubicBezTo>
                    <a:pt x="5" y="4"/>
                    <a:pt x="8" y="4"/>
                    <a:pt x="11" y="2"/>
                  </a:cubicBezTo>
                  <a:cubicBezTo>
                    <a:pt x="11" y="1"/>
                    <a:pt x="12" y="1"/>
                    <a:pt x="12" y="0"/>
                  </a:cubicBezTo>
                  <a:cubicBezTo>
                    <a:pt x="11" y="1"/>
                    <a:pt x="10" y="2"/>
                    <a:pt x="8" y="2"/>
                  </a:cubicBezTo>
                  <a:cubicBezTo>
                    <a:pt x="8"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00"/>
            <p:cNvSpPr/>
            <p:nvPr/>
          </p:nvSpPr>
          <p:spPr bwMode="auto">
            <a:xfrm>
              <a:off x="4130" y="1898"/>
              <a:ext cx="4" cy="4"/>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01"/>
            <p:cNvSpPr/>
            <p:nvPr/>
          </p:nvSpPr>
          <p:spPr bwMode="auto">
            <a:xfrm>
              <a:off x="4144" y="1907"/>
              <a:ext cx="0" cy="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02"/>
            <p:cNvSpPr/>
            <p:nvPr/>
          </p:nvSpPr>
          <p:spPr bwMode="auto">
            <a:xfrm>
              <a:off x="4125" y="1907"/>
              <a:ext cx="9" cy="10"/>
            </a:xfrm>
            <a:custGeom>
              <a:avLst/>
              <a:gdLst>
                <a:gd name="T0" fmla="*/ 1 w 2"/>
                <a:gd name="T1" fmla="*/ 0 h 2"/>
                <a:gd name="T2" fmla="*/ 0 w 2"/>
                <a:gd name="T3" fmla="*/ 2 h 2"/>
                <a:gd name="T4" fmla="*/ 1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0" y="1"/>
                    <a:pt x="0" y="1"/>
                    <a:pt x="0" y="2"/>
                  </a:cubicBezTo>
                  <a:cubicBezTo>
                    <a:pt x="0" y="2"/>
                    <a:pt x="1" y="2"/>
                    <a:pt x="1" y="2"/>
                  </a:cubicBezTo>
                  <a:cubicBezTo>
                    <a:pt x="1" y="2"/>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03"/>
            <p:cNvSpPr/>
            <p:nvPr/>
          </p:nvSpPr>
          <p:spPr bwMode="auto">
            <a:xfrm>
              <a:off x="4017" y="2034"/>
              <a:ext cx="38" cy="14"/>
            </a:xfrm>
            <a:custGeom>
              <a:avLst/>
              <a:gdLst>
                <a:gd name="T0" fmla="*/ 1 w 8"/>
                <a:gd name="T1" fmla="*/ 2 h 3"/>
                <a:gd name="T2" fmla="*/ 8 w 8"/>
                <a:gd name="T3" fmla="*/ 0 h 3"/>
                <a:gd name="T4" fmla="*/ 0 w 8"/>
                <a:gd name="T5" fmla="*/ 2 h 3"/>
                <a:gd name="T6" fmla="*/ 1 w 8"/>
                <a:gd name="T7" fmla="*/ 2 h 3"/>
              </a:gdLst>
              <a:ahLst/>
              <a:cxnLst>
                <a:cxn ang="0">
                  <a:pos x="T0" y="T1"/>
                </a:cxn>
                <a:cxn ang="0">
                  <a:pos x="T2" y="T3"/>
                </a:cxn>
                <a:cxn ang="0">
                  <a:pos x="T4" y="T5"/>
                </a:cxn>
                <a:cxn ang="0">
                  <a:pos x="T6" y="T7"/>
                </a:cxn>
              </a:cxnLst>
              <a:rect l="0" t="0" r="r" b="b"/>
              <a:pathLst>
                <a:path w="8" h="3">
                  <a:moveTo>
                    <a:pt x="1" y="2"/>
                  </a:moveTo>
                  <a:cubicBezTo>
                    <a:pt x="3" y="2"/>
                    <a:pt x="6" y="2"/>
                    <a:pt x="8" y="0"/>
                  </a:cubicBezTo>
                  <a:cubicBezTo>
                    <a:pt x="5" y="2"/>
                    <a:pt x="2" y="0"/>
                    <a:pt x="0" y="2"/>
                  </a:cubicBezTo>
                  <a:cubicBezTo>
                    <a:pt x="1" y="3"/>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04"/>
            <p:cNvSpPr/>
            <p:nvPr/>
          </p:nvSpPr>
          <p:spPr bwMode="auto">
            <a:xfrm>
              <a:off x="3994" y="2043"/>
              <a:ext cx="5" cy="0"/>
            </a:xfrm>
            <a:custGeom>
              <a:avLst/>
              <a:gdLst>
                <a:gd name="T0" fmla="*/ 0 w 5"/>
                <a:gd name="T1" fmla="*/ 5 w 5"/>
                <a:gd name="T2" fmla="*/ 0 w 5"/>
                <a:gd name="T3" fmla="*/ 0 w 5"/>
              </a:gdLst>
              <a:ah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05"/>
            <p:cNvSpPr/>
            <p:nvPr/>
          </p:nvSpPr>
          <p:spPr bwMode="auto">
            <a:xfrm>
              <a:off x="3980" y="2043"/>
              <a:ext cx="5" cy="5"/>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06"/>
            <p:cNvSpPr/>
            <p:nvPr/>
          </p:nvSpPr>
          <p:spPr bwMode="auto">
            <a:xfrm>
              <a:off x="4003" y="2048"/>
              <a:ext cx="10" cy="5"/>
            </a:xfrm>
            <a:custGeom>
              <a:avLst/>
              <a:gdLst>
                <a:gd name="T0" fmla="*/ 2 w 2"/>
                <a:gd name="T1" fmla="*/ 1 h 1"/>
                <a:gd name="T2" fmla="*/ 2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0"/>
                    <a:pt x="2" y="0"/>
                    <a:pt x="2" y="0"/>
                  </a:cubicBezTo>
                  <a:cubicBezTo>
                    <a:pt x="1" y="0"/>
                    <a:pt x="0" y="0"/>
                    <a:pt x="0"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07"/>
            <p:cNvSpPr/>
            <p:nvPr/>
          </p:nvSpPr>
          <p:spPr bwMode="auto">
            <a:xfrm>
              <a:off x="3985" y="205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08"/>
            <p:cNvSpPr/>
            <p:nvPr/>
          </p:nvSpPr>
          <p:spPr bwMode="auto">
            <a:xfrm>
              <a:off x="3096" y="2105"/>
              <a:ext cx="9" cy="18"/>
            </a:xfrm>
            <a:custGeom>
              <a:avLst/>
              <a:gdLst>
                <a:gd name="T0" fmla="*/ 2 w 2"/>
                <a:gd name="T1" fmla="*/ 0 h 4"/>
                <a:gd name="T2" fmla="*/ 1 w 2"/>
                <a:gd name="T3" fmla="*/ 0 h 4"/>
                <a:gd name="T4" fmla="*/ 0 w 2"/>
                <a:gd name="T5" fmla="*/ 3 h 4"/>
                <a:gd name="T6" fmla="*/ 1 w 2"/>
                <a:gd name="T7" fmla="*/ 3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cubicBezTo>
                    <a:pt x="2" y="0"/>
                    <a:pt x="2" y="0"/>
                    <a:pt x="1" y="0"/>
                  </a:cubicBezTo>
                  <a:cubicBezTo>
                    <a:pt x="2" y="1"/>
                    <a:pt x="0" y="2"/>
                    <a:pt x="0" y="3"/>
                  </a:cubicBezTo>
                  <a:cubicBezTo>
                    <a:pt x="1" y="3"/>
                    <a:pt x="2" y="4"/>
                    <a:pt x="1" y="3"/>
                  </a:cubicBezTo>
                  <a:cubicBezTo>
                    <a:pt x="1" y="2"/>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09"/>
            <p:cNvSpPr/>
            <p:nvPr/>
          </p:nvSpPr>
          <p:spPr bwMode="auto">
            <a:xfrm>
              <a:off x="3128" y="2105"/>
              <a:ext cx="5" cy="4"/>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10"/>
            <p:cNvSpPr/>
            <p:nvPr/>
          </p:nvSpPr>
          <p:spPr bwMode="auto">
            <a:xfrm>
              <a:off x="3170" y="2114"/>
              <a:ext cx="0" cy="14"/>
            </a:xfrm>
            <a:custGeom>
              <a:avLst/>
              <a:gdLst>
                <a:gd name="T0" fmla="*/ 1 h 3"/>
                <a:gd name="T1" fmla="*/ 1 h 3"/>
                <a:gd name="T2" fmla="*/ 1 h 3"/>
              </a:gdLst>
              <a:ahLst/>
              <a:cxnLst>
                <a:cxn ang="0">
                  <a:pos x="0" y="T0"/>
                </a:cxn>
                <a:cxn ang="0">
                  <a:pos x="0" y="T1"/>
                </a:cxn>
                <a:cxn ang="0">
                  <a:pos x="0" y="T2"/>
                </a:cxn>
              </a:cxnLst>
              <a:rect l="0" t="0" r="r" b="b"/>
              <a:pathLst>
                <a:path h="3">
                  <a:moveTo>
                    <a:pt x="0" y="1"/>
                  </a:moveTo>
                  <a:cubicBezTo>
                    <a:pt x="0" y="1"/>
                    <a:pt x="0" y="1"/>
                    <a:pt x="0" y="1"/>
                  </a:cubicBezTo>
                  <a:cubicBezTo>
                    <a:pt x="0" y="3"/>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11"/>
            <p:cNvSpPr/>
            <p:nvPr/>
          </p:nvSpPr>
          <p:spPr bwMode="auto">
            <a:xfrm>
              <a:off x="3952" y="2152"/>
              <a:ext cx="5"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12"/>
            <p:cNvSpPr/>
            <p:nvPr/>
          </p:nvSpPr>
          <p:spPr bwMode="auto">
            <a:xfrm>
              <a:off x="3933" y="2152"/>
              <a:ext cx="10" cy="4"/>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2" y="1"/>
                    <a:pt x="2" y="1"/>
                    <a:pt x="2" y="1"/>
                  </a:cubicBezTo>
                  <a:cubicBezTo>
                    <a:pt x="1"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13"/>
            <p:cNvSpPr/>
            <p:nvPr/>
          </p:nvSpPr>
          <p:spPr bwMode="auto">
            <a:xfrm>
              <a:off x="3086" y="2156"/>
              <a:ext cx="14" cy="38"/>
            </a:xfrm>
            <a:custGeom>
              <a:avLst/>
              <a:gdLst>
                <a:gd name="T0" fmla="*/ 2 w 3"/>
                <a:gd name="T1" fmla="*/ 6 h 8"/>
                <a:gd name="T2" fmla="*/ 0 w 3"/>
                <a:gd name="T3" fmla="*/ 0 h 8"/>
                <a:gd name="T4" fmla="*/ 0 w 3"/>
                <a:gd name="T5" fmla="*/ 0 h 8"/>
                <a:gd name="T6" fmla="*/ 3 w 3"/>
                <a:gd name="T7" fmla="*/ 8 h 8"/>
                <a:gd name="T8" fmla="*/ 2 w 3"/>
                <a:gd name="T9" fmla="*/ 6 h 8"/>
              </a:gdLst>
              <a:ahLst/>
              <a:cxnLst>
                <a:cxn ang="0">
                  <a:pos x="T0" y="T1"/>
                </a:cxn>
                <a:cxn ang="0">
                  <a:pos x="T2" y="T3"/>
                </a:cxn>
                <a:cxn ang="0">
                  <a:pos x="T4" y="T5"/>
                </a:cxn>
                <a:cxn ang="0">
                  <a:pos x="T6" y="T7"/>
                </a:cxn>
                <a:cxn ang="0">
                  <a:pos x="T8" y="T9"/>
                </a:cxn>
              </a:cxnLst>
              <a:rect l="0" t="0" r="r" b="b"/>
              <a:pathLst>
                <a:path w="3" h="8">
                  <a:moveTo>
                    <a:pt x="2" y="6"/>
                  </a:moveTo>
                  <a:cubicBezTo>
                    <a:pt x="2" y="4"/>
                    <a:pt x="1" y="1"/>
                    <a:pt x="0" y="0"/>
                  </a:cubicBezTo>
                  <a:cubicBezTo>
                    <a:pt x="0" y="0"/>
                    <a:pt x="0" y="0"/>
                    <a:pt x="0" y="0"/>
                  </a:cubicBezTo>
                  <a:cubicBezTo>
                    <a:pt x="2" y="2"/>
                    <a:pt x="0" y="6"/>
                    <a:pt x="3" y="8"/>
                  </a:cubicBezTo>
                  <a:cubicBezTo>
                    <a:pt x="3" y="7"/>
                    <a:pt x="3"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14"/>
            <p:cNvSpPr/>
            <p:nvPr/>
          </p:nvSpPr>
          <p:spPr bwMode="auto">
            <a:xfrm>
              <a:off x="3929" y="2170"/>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15"/>
            <p:cNvSpPr/>
            <p:nvPr/>
          </p:nvSpPr>
          <p:spPr bwMode="auto">
            <a:xfrm>
              <a:off x="3152" y="2194"/>
              <a:ext cx="14" cy="14"/>
            </a:xfrm>
            <a:custGeom>
              <a:avLst/>
              <a:gdLst>
                <a:gd name="T0" fmla="*/ 0 w 3"/>
                <a:gd name="T1" fmla="*/ 2 h 3"/>
                <a:gd name="T2" fmla="*/ 1 w 3"/>
                <a:gd name="T3" fmla="*/ 3 h 3"/>
                <a:gd name="T4" fmla="*/ 2 w 3"/>
                <a:gd name="T5" fmla="*/ 2 h 3"/>
                <a:gd name="T6" fmla="*/ 2 w 3"/>
                <a:gd name="T7" fmla="*/ 2 h 3"/>
                <a:gd name="T8" fmla="*/ 3 w 3"/>
                <a:gd name="T9" fmla="*/ 1 h 3"/>
                <a:gd name="T10" fmla="*/ 0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0" y="2"/>
                  </a:moveTo>
                  <a:cubicBezTo>
                    <a:pt x="0" y="2"/>
                    <a:pt x="0" y="3"/>
                    <a:pt x="1" y="3"/>
                  </a:cubicBezTo>
                  <a:cubicBezTo>
                    <a:pt x="1" y="2"/>
                    <a:pt x="2" y="3"/>
                    <a:pt x="2" y="2"/>
                  </a:cubicBezTo>
                  <a:cubicBezTo>
                    <a:pt x="3" y="2"/>
                    <a:pt x="2" y="2"/>
                    <a:pt x="2" y="2"/>
                  </a:cubicBezTo>
                  <a:cubicBezTo>
                    <a:pt x="3" y="1"/>
                    <a:pt x="3" y="1"/>
                    <a:pt x="3" y="1"/>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16"/>
            <p:cNvSpPr/>
            <p:nvPr/>
          </p:nvSpPr>
          <p:spPr bwMode="auto">
            <a:xfrm>
              <a:off x="3835" y="2217"/>
              <a:ext cx="5" cy="0"/>
            </a:xfrm>
            <a:custGeom>
              <a:avLst/>
              <a:gdLst>
                <a:gd name="T0" fmla="*/ 5 w 5"/>
                <a:gd name="T1" fmla="*/ 0 w 5"/>
                <a:gd name="T2" fmla="*/ 5 w 5"/>
                <a:gd name="T3" fmla="*/ 5 w 5"/>
              </a:gdLst>
              <a:ahLst/>
              <a:cxnLst>
                <a:cxn ang="0">
                  <a:pos x="T0" y="0"/>
                </a:cxn>
                <a:cxn ang="0">
                  <a:pos x="T1" y="0"/>
                </a:cxn>
                <a:cxn ang="0">
                  <a:pos x="T2" y="0"/>
                </a:cxn>
                <a:cxn ang="0">
                  <a:pos x="T3" y="0"/>
                </a:cxn>
              </a:cxnLst>
              <a:rect l="0" t="0" r="r" b="b"/>
              <a:pathLst>
                <a:path w="5">
                  <a:moveTo>
                    <a:pt x="5" y="0"/>
                  </a:moveTo>
                  <a:lnTo>
                    <a:pt x="0" y="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17"/>
            <p:cNvSpPr/>
            <p:nvPr/>
          </p:nvSpPr>
          <p:spPr bwMode="auto">
            <a:xfrm>
              <a:off x="3184" y="2213"/>
              <a:ext cx="15" cy="14"/>
            </a:xfrm>
            <a:custGeom>
              <a:avLst/>
              <a:gdLst>
                <a:gd name="T0" fmla="*/ 3 w 3"/>
                <a:gd name="T1" fmla="*/ 2 h 3"/>
                <a:gd name="T2" fmla="*/ 0 w 3"/>
                <a:gd name="T3" fmla="*/ 3 h 3"/>
                <a:gd name="T4" fmla="*/ 2 w 3"/>
                <a:gd name="T5" fmla="*/ 3 h 3"/>
                <a:gd name="T6" fmla="*/ 3 w 3"/>
                <a:gd name="T7" fmla="*/ 2 h 3"/>
              </a:gdLst>
              <a:ahLst/>
              <a:cxnLst>
                <a:cxn ang="0">
                  <a:pos x="T0" y="T1"/>
                </a:cxn>
                <a:cxn ang="0">
                  <a:pos x="T2" y="T3"/>
                </a:cxn>
                <a:cxn ang="0">
                  <a:pos x="T4" y="T5"/>
                </a:cxn>
                <a:cxn ang="0">
                  <a:pos x="T6" y="T7"/>
                </a:cxn>
              </a:cxnLst>
              <a:rect l="0" t="0" r="r" b="b"/>
              <a:pathLst>
                <a:path w="3" h="3">
                  <a:moveTo>
                    <a:pt x="3" y="2"/>
                  </a:moveTo>
                  <a:cubicBezTo>
                    <a:pt x="2" y="0"/>
                    <a:pt x="1" y="2"/>
                    <a:pt x="0" y="3"/>
                  </a:cubicBezTo>
                  <a:cubicBezTo>
                    <a:pt x="1" y="3"/>
                    <a:pt x="1" y="3"/>
                    <a:pt x="2" y="3"/>
                  </a:cubicBezTo>
                  <a:cubicBezTo>
                    <a:pt x="3" y="3"/>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18"/>
            <p:cNvSpPr/>
            <p:nvPr/>
          </p:nvSpPr>
          <p:spPr bwMode="auto">
            <a:xfrm>
              <a:off x="3840" y="2217"/>
              <a:ext cx="9" cy="10"/>
            </a:xfrm>
            <a:custGeom>
              <a:avLst/>
              <a:gdLst>
                <a:gd name="T0" fmla="*/ 0 w 2"/>
                <a:gd name="T1" fmla="*/ 2 h 2"/>
                <a:gd name="T2" fmla="*/ 2 w 2"/>
                <a:gd name="T3" fmla="*/ 1 h 2"/>
                <a:gd name="T4" fmla="*/ 0 w 2"/>
                <a:gd name="T5" fmla="*/ 2 h 2"/>
              </a:gdLst>
              <a:ahLst/>
              <a:cxnLst>
                <a:cxn ang="0">
                  <a:pos x="T0" y="T1"/>
                </a:cxn>
                <a:cxn ang="0">
                  <a:pos x="T2" y="T3"/>
                </a:cxn>
                <a:cxn ang="0">
                  <a:pos x="T4" y="T5"/>
                </a:cxn>
              </a:cxnLst>
              <a:rect l="0" t="0" r="r" b="b"/>
              <a:pathLst>
                <a:path w="2" h="2">
                  <a:moveTo>
                    <a:pt x="0" y="2"/>
                  </a:moveTo>
                  <a:cubicBezTo>
                    <a:pt x="2" y="1"/>
                    <a:pt x="2" y="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19"/>
            <p:cNvSpPr/>
            <p:nvPr/>
          </p:nvSpPr>
          <p:spPr bwMode="auto">
            <a:xfrm>
              <a:off x="3133" y="2217"/>
              <a:ext cx="9" cy="15"/>
            </a:xfrm>
            <a:custGeom>
              <a:avLst/>
              <a:gdLst>
                <a:gd name="T0" fmla="*/ 0 w 2"/>
                <a:gd name="T1" fmla="*/ 2 h 3"/>
                <a:gd name="T2" fmla="*/ 1 w 2"/>
                <a:gd name="T3" fmla="*/ 3 h 3"/>
                <a:gd name="T4" fmla="*/ 0 w 2"/>
                <a:gd name="T5" fmla="*/ 2 h 3"/>
              </a:gdLst>
              <a:ahLst/>
              <a:cxnLst>
                <a:cxn ang="0">
                  <a:pos x="T0" y="T1"/>
                </a:cxn>
                <a:cxn ang="0">
                  <a:pos x="T2" y="T3"/>
                </a:cxn>
                <a:cxn ang="0">
                  <a:pos x="T4" y="T5"/>
                </a:cxn>
              </a:cxnLst>
              <a:rect l="0" t="0" r="r" b="b"/>
              <a:pathLst>
                <a:path w="2" h="3">
                  <a:moveTo>
                    <a:pt x="0" y="2"/>
                  </a:moveTo>
                  <a:cubicBezTo>
                    <a:pt x="1" y="3"/>
                    <a:pt x="1" y="3"/>
                    <a:pt x="1" y="3"/>
                  </a:cubicBezTo>
                  <a:cubicBezTo>
                    <a:pt x="2" y="2"/>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20"/>
            <p:cNvSpPr/>
            <p:nvPr/>
          </p:nvSpPr>
          <p:spPr bwMode="auto">
            <a:xfrm>
              <a:off x="3868" y="2232"/>
              <a:ext cx="9" cy="4"/>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1" y="1"/>
                    <a:pt x="1" y="0"/>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21"/>
            <p:cNvSpPr/>
            <p:nvPr/>
          </p:nvSpPr>
          <p:spPr bwMode="auto">
            <a:xfrm>
              <a:off x="3142" y="2232"/>
              <a:ext cx="14" cy="14"/>
            </a:xfrm>
            <a:custGeom>
              <a:avLst/>
              <a:gdLst>
                <a:gd name="T0" fmla="*/ 2 w 3"/>
                <a:gd name="T1" fmla="*/ 1 h 3"/>
                <a:gd name="T2" fmla="*/ 2 w 3"/>
                <a:gd name="T3" fmla="*/ 1 h 3"/>
                <a:gd name="T4" fmla="*/ 0 w 3"/>
                <a:gd name="T5" fmla="*/ 1 h 3"/>
                <a:gd name="T6" fmla="*/ 2 w 3"/>
                <a:gd name="T7" fmla="*/ 2 h 3"/>
                <a:gd name="T8" fmla="*/ 2 w 3"/>
                <a:gd name="T9" fmla="*/ 2 h 3"/>
                <a:gd name="T10" fmla="*/ 3 w 3"/>
                <a:gd name="T11" fmla="*/ 3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2" y="1"/>
                    <a:pt x="2" y="1"/>
                    <a:pt x="2" y="1"/>
                  </a:cubicBezTo>
                  <a:cubicBezTo>
                    <a:pt x="2" y="0"/>
                    <a:pt x="1" y="1"/>
                    <a:pt x="0" y="1"/>
                  </a:cubicBezTo>
                  <a:cubicBezTo>
                    <a:pt x="2" y="2"/>
                    <a:pt x="2" y="2"/>
                    <a:pt x="2" y="2"/>
                  </a:cubicBezTo>
                  <a:cubicBezTo>
                    <a:pt x="2" y="2"/>
                    <a:pt x="2" y="2"/>
                    <a:pt x="2" y="2"/>
                  </a:cubicBezTo>
                  <a:cubicBezTo>
                    <a:pt x="2" y="2"/>
                    <a:pt x="2" y="3"/>
                    <a:pt x="3" y="3"/>
                  </a:cubicBezTo>
                  <a:cubicBezTo>
                    <a:pt x="3" y="2"/>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22"/>
            <p:cNvSpPr/>
            <p:nvPr/>
          </p:nvSpPr>
          <p:spPr bwMode="auto">
            <a:xfrm>
              <a:off x="3250" y="2279"/>
              <a:ext cx="19" cy="4"/>
            </a:xfrm>
            <a:custGeom>
              <a:avLst/>
              <a:gdLst>
                <a:gd name="T0" fmla="*/ 0 w 19"/>
                <a:gd name="T1" fmla="*/ 0 h 4"/>
                <a:gd name="T2" fmla="*/ 0 w 19"/>
                <a:gd name="T3" fmla="*/ 0 h 4"/>
                <a:gd name="T4" fmla="*/ 19 w 19"/>
                <a:gd name="T5" fmla="*/ 4 h 4"/>
                <a:gd name="T6" fmla="*/ 0 w 19"/>
                <a:gd name="T7" fmla="*/ 0 h 4"/>
              </a:gdLst>
              <a:ahLst/>
              <a:cxnLst>
                <a:cxn ang="0">
                  <a:pos x="T0" y="T1"/>
                </a:cxn>
                <a:cxn ang="0">
                  <a:pos x="T2" y="T3"/>
                </a:cxn>
                <a:cxn ang="0">
                  <a:pos x="T4" y="T5"/>
                </a:cxn>
                <a:cxn ang="0">
                  <a:pos x="T6" y="T7"/>
                </a:cxn>
              </a:cxnLst>
              <a:rect l="0" t="0" r="r" b="b"/>
              <a:pathLst>
                <a:path w="19" h="4">
                  <a:moveTo>
                    <a:pt x="0" y="0"/>
                  </a:moveTo>
                  <a:lnTo>
                    <a:pt x="0" y="0"/>
                  </a:lnTo>
                  <a:lnTo>
                    <a:pt x="19"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23"/>
            <p:cNvSpPr/>
            <p:nvPr/>
          </p:nvSpPr>
          <p:spPr bwMode="auto">
            <a:xfrm>
              <a:off x="3227" y="2279"/>
              <a:ext cx="93" cy="51"/>
            </a:xfrm>
            <a:custGeom>
              <a:avLst/>
              <a:gdLst>
                <a:gd name="T0" fmla="*/ 18 w 20"/>
                <a:gd name="T1" fmla="*/ 4 h 11"/>
                <a:gd name="T2" fmla="*/ 13 w 20"/>
                <a:gd name="T3" fmla="*/ 6 h 11"/>
                <a:gd name="T4" fmla="*/ 11 w 20"/>
                <a:gd name="T5" fmla="*/ 5 h 11"/>
                <a:gd name="T6" fmla="*/ 15 w 20"/>
                <a:gd name="T7" fmla="*/ 1 h 11"/>
                <a:gd name="T8" fmla="*/ 12 w 20"/>
                <a:gd name="T9" fmla="*/ 0 h 11"/>
                <a:gd name="T10" fmla="*/ 10 w 20"/>
                <a:gd name="T11" fmla="*/ 1 h 11"/>
                <a:gd name="T12" fmla="*/ 6 w 20"/>
                <a:gd name="T13" fmla="*/ 1 h 11"/>
                <a:gd name="T14" fmla="*/ 6 w 20"/>
                <a:gd name="T15" fmla="*/ 2 h 11"/>
                <a:gd name="T16" fmla="*/ 5 w 20"/>
                <a:gd name="T17" fmla="*/ 1 h 11"/>
                <a:gd name="T18" fmla="*/ 0 w 20"/>
                <a:gd name="T19" fmla="*/ 1 h 11"/>
                <a:gd name="T20" fmla="*/ 0 w 20"/>
                <a:gd name="T21" fmla="*/ 2 h 11"/>
                <a:gd name="T22" fmla="*/ 4 w 20"/>
                <a:gd name="T23" fmla="*/ 4 h 11"/>
                <a:gd name="T24" fmla="*/ 9 w 20"/>
                <a:gd name="T25" fmla="*/ 7 h 11"/>
                <a:gd name="T26" fmla="*/ 8 w 20"/>
                <a:gd name="T27" fmla="*/ 8 h 11"/>
                <a:gd name="T28" fmla="*/ 9 w 20"/>
                <a:gd name="T29" fmla="*/ 10 h 11"/>
                <a:gd name="T30" fmla="*/ 9 w 20"/>
                <a:gd name="T31" fmla="*/ 10 h 11"/>
                <a:gd name="T32" fmla="*/ 16 w 20"/>
                <a:gd name="T33" fmla="*/ 9 h 11"/>
                <a:gd name="T34" fmla="*/ 18 w 20"/>
                <a:gd name="T35"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1">
                  <a:moveTo>
                    <a:pt x="18" y="4"/>
                  </a:moveTo>
                  <a:cubicBezTo>
                    <a:pt x="16" y="4"/>
                    <a:pt x="15" y="5"/>
                    <a:pt x="13" y="6"/>
                  </a:cubicBezTo>
                  <a:cubicBezTo>
                    <a:pt x="13" y="5"/>
                    <a:pt x="11" y="6"/>
                    <a:pt x="11" y="5"/>
                  </a:cubicBezTo>
                  <a:cubicBezTo>
                    <a:pt x="13" y="4"/>
                    <a:pt x="14" y="2"/>
                    <a:pt x="15" y="1"/>
                  </a:cubicBezTo>
                  <a:cubicBezTo>
                    <a:pt x="12" y="0"/>
                    <a:pt x="12" y="0"/>
                    <a:pt x="12" y="0"/>
                  </a:cubicBezTo>
                  <a:cubicBezTo>
                    <a:pt x="11" y="1"/>
                    <a:pt x="10" y="0"/>
                    <a:pt x="10" y="1"/>
                  </a:cubicBezTo>
                  <a:cubicBezTo>
                    <a:pt x="9" y="3"/>
                    <a:pt x="7" y="2"/>
                    <a:pt x="6" y="1"/>
                  </a:cubicBezTo>
                  <a:cubicBezTo>
                    <a:pt x="6" y="2"/>
                    <a:pt x="6" y="2"/>
                    <a:pt x="6" y="2"/>
                  </a:cubicBezTo>
                  <a:cubicBezTo>
                    <a:pt x="5" y="2"/>
                    <a:pt x="5" y="1"/>
                    <a:pt x="5" y="1"/>
                  </a:cubicBezTo>
                  <a:cubicBezTo>
                    <a:pt x="3" y="1"/>
                    <a:pt x="2" y="2"/>
                    <a:pt x="0" y="1"/>
                  </a:cubicBezTo>
                  <a:cubicBezTo>
                    <a:pt x="0" y="2"/>
                    <a:pt x="0" y="2"/>
                    <a:pt x="0" y="2"/>
                  </a:cubicBezTo>
                  <a:cubicBezTo>
                    <a:pt x="1" y="3"/>
                    <a:pt x="3" y="3"/>
                    <a:pt x="4" y="4"/>
                  </a:cubicBezTo>
                  <a:cubicBezTo>
                    <a:pt x="6" y="5"/>
                    <a:pt x="9" y="5"/>
                    <a:pt x="9" y="7"/>
                  </a:cubicBezTo>
                  <a:cubicBezTo>
                    <a:pt x="9" y="8"/>
                    <a:pt x="8" y="8"/>
                    <a:pt x="8" y="8"/>
                  </a:cubicBezTo>
                  <a:cubicBezTo>
                    <a:pt x="8" y="9"/>
                    <a:pt x="10" y="10"/>
                    <a:pt x="9" y="10"/>
                  </a:cubicBezTo>
                  <a:cubicBezTo>
                    <a:pt x="9" y="10"/>
                    <a:pt x="9" y="10"/>
                    <a:pt x="9" y="10"/>
                  </a:cubicBezTo>
                  <a:cubicBezTo>
                    <a:pt x="11" y="7"/>
                    <a:pt x="14" y="11"/>
                    <a:pt x="16" y="9"/>
                  </a:cubicBezTo>
                  <a:cubicBezTo>
                    <a:pt x="12" y="5"/>
                    <a:pt x="20" y="7"/>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24"/>
            <p:cNvSpPr/>
            <p:nvPr/>
          </p:nvSpPr>
          <p:spPr bwMode="auto">
            <a:xfrm>
              <a:off x="3769" y="2279"/>
              <a:ext cx="5"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25"/>
            <p:cNvSpPr/>
            <p:nvPr/>
          </p:nvSpPr>
          <p:spPr bwMode="auto">
            <a:xfrm>
              <a:off x="3311" y="2316"/>
              <a:ext cx="5" cy="0"/>
            </a:xfrm>
            <a:custGeom>
              <a:avLst/>
              <a:gdLst>
                <a:gd name="T0" fmla="*/ 0 w 5"/>
                <a:gd name="T1" fmla="*/ 5 w 5"/>
                <a:gd name="T2" fmla="*/ 0 w 5"/>
                <a:gd name="T3" fmla="*/ 0 w 5"/>
              </a:gdLst>
              <a:ah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26"/>
            <p:cNvSpPr/>
            <p:nvPr/>
          </p:nvSpPr>
          <p:spPr bwMode="auto">
            <a:xfrm>
              <a:off x="3231" y="2330"/>
              <a:ext cx="52" cy="29"/>
            </a:xfrm>
            <a:custGeom>
              <a:avLst/>
              <a:gdLst>
                <a:gd name="T0" fmla="*/ 6 w 11"/>
                <a:gd name="T1" fmla="*/ 1 h 6"/>
                <a:gd name="T2" fmla="*/ 6 w 11"/>
                <a:gd name="T3" fmla="*/ 1 h 6"/>
                <a:gd name="T4" fmla="*/ 1 w 11"/>
                <a:gd name="T5" fmla="*/ 0 h 6"/>
                <a:gd name="T6" fmla="*/ 1 w 11"/>
                <a:gd name="T7" fmla="*/ 2 h 6"/>
                <a:gd name="T8" fmla="*/ 0 w 11"/>
                <a:gd name="T9" fmla="*/ 3 h 6"/>
                <a:gd name="T10" fmla="*/ 5 w 11"/>
                <a:gd name="T11" fmla="*/ 4 h 6"/>
                <a:gd name="T12" fmla="*/ 4 w 11"/>
                <a:gd name="T13" fmla="*/ 5 h 6"/>
                <a:gd name="T14" fmla="*/ 5 w 11"/>
                <a:gd name="T15" fmla="*/ 6 h 6"/>
                <a:gd name="T16" fmla="*/ 5 w 11"/>
                <a:gd name="T17" fmla="*/ 4 h 6"/>
                <a:gd name="T18" fmla="*/ 8 w 11"/>
                <a:gd name="T19" fmla="*/ 5 h 6"/>
                <a:gd name="T20" fmla="*/ 10 w 11"/>
                <a:gd name="T21" fmla="*/ 4 h 6"/>
                <a:gd name="T22" fmla="*/ 6 w 11"/>
                <a:gd name="T2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6" y="1"/>
                  </a:moveTo>
                  <a:cubicBezTo>
                    <a:pt x="6" y="1"/>
                    <a:pt x="6" y="1"/>
                    <a:pt x="6" y="1"/>
                  </a:cubicBezTo>
                  <a:cubicBezTo>
                    <a:pt x="5" y="0"/>
                    <a:pt x="3" y="1"/>
                    <a:pt x="1" y="0"/>
                  </a:cubicBezTo>
                  <a:cubicBezTo>
                    <a:pt x="1" y="2"/>
                    <a:pt x="1" y="2"/>
                    <a:pt x="1" y="2"/>
                  </a:cubicBezTo>
                  <a:cubicBezTo>
                    <a:pt x="0" y="1"/>
                    <a:pt x="1" y="3"/>
                    <a:pt x="0" y="3"/>
                  </a:cubicBezTo>
                  <a:cubicBezTo>
                    <a:pt x="2" y="4"/>
                    <a:pt x="3" y="3"/>
                    <a:pt x="5" y="4"/>
                  </a:cubicBezTo>
                  <a:cubicBezTo>
                    <a:pt x="4" y="5"/>
                    <a:pt x="4" y="5"/>
                    <a:pt x="4" y="5"/>
                  </a:cubicBezTo>
                  <a:cubicBezTo>
                    <a:pt x="5" y="6"/>
                    <a:pt x="5" y="6"/>
                    <a:pt x="5" y="6"/>
                  </a:cubicBezTo>
                  <a:cubicBezTo>
                    <a:pt x="5" y="4"/>
                    <a:pt x="5" y="4"/>
                    <a:pt x="5" y="4"/>
                  </a:cubicBezTo>
                  <a:cubicBezTo>
                    <a:pt x="6" y="5"/>
                    <a:pt x="8" y="4"/>
                    <a:pt x="8" y="5"/>
                  </a:cubicBezTo>
                  <a:cubicBezTo>
                    <a:pt x="9" y="5"/>
                    <a:pt x="9" y="4"/>
                    <a:pt x="10" y="4"/>
                  </a:cubicBezTo>
                  <a:cubicBezTo>
                    <a:pt x="11" y="1"/>
                    <a:pt x="7" y="3"/>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27"/>
            <p:cNvSpPr/>
            <p:nvPr/>
          </p:nvSpPr>
          <p:spPr bwMode="auto">
            <a:xfrm>
              <a:off x="3156" y="2335"/>
              <a:ext cx="19" cy="24"/>
            </a:xfrm>
            <a:custGeom>
              <a:avLst/>
              <a:gdLst>
                <a:gd name="T0" fmla="*/ 3 w 4"/>
                <a:gd name="T1" fmla="*/ 0 h 5"/>
                <a:gd name="T2" fmla="*/ 1 w 4"/>
                <a:gd name="T3" fmla="*/ 0 h 5"/>
                <a:gd name="T4" fmla="*/ 1 w 4"/>
                <a:gd name="T5" fmla="*/ 1 h 5"/>
                <a:gd name="T6" fmla="*/ 0 w 4"/>
                <a:gd name="T7" fmla="*/ 1 h 5"/>
                <a:gd name="T8" fmla="*/ 0 w 4"/>
                <a:gd name="T9" fmla="*/ 2 h 5"/>
                <a:gd name="T10" fmla="*/ 0 w 4"/>
                <a:gd name="T11" fmla="*/ 3 h 5"/>
                <a:gd name="T12" fmla="*/ 3 w 4"/>
                <a:gd name="T13" fmla="*/ 3 h 5"/>
                <a:gd name="T14" fmla="*/ 3 w 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3" y="0"/>
                  </a:moveTo>
                  <a:cubicBezTo>
                    <a:pt x="1" y="0"/>
                    <a:pt x="1" y="0"/>
                    <a:pt x="1" y="0"/>
                  </a:cubicBezTo>
                  <a:cubicBezTo>
                    <a:pt x="1" y="1"/>
                    <a:pt x="1" y="1"/>
                    <a:pt x="1" y="1"/>
                  </a:cubicBezTo>
                  <a:cubicBezTo>
                    <a:pt x="1" y="1"/>
                    <a:pt x="0" y="1"/>
                    <a:pt x="0" y="1"/>
                  </a:cubicBezTo>
                  <a:cubicBezTo>
                    <a:pt x="0" y="2"/>
                    <a:pt x="0" y="2"/>
                    <a:pt x="0" y="2"/>
                  </a:cubicBezTo>
                  <a:cubicBezTo>
                    <a:pt x="0" y="2"/>
                    <a:pt x="0" y="3"/>
                    <a:pt x="0" y="3"/>
                  </a:cubicBezTo>
                  <a:cubicBezTo>
                    <a:pt x="1" y="5"/>
                    <a:pt x="2" y="3"/>
                    <a:pt x="3" y="3"/>
                  </a:cubicBezTo>
                  <a:cubicBezTo>
                    <a:pt x="4"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28"/>
            <p:cNvSpPr/>
            <p:nvPr/>
          </p:nvSpPr>
          <p:spPr bwMode="auto">
            <a:xfrm>
              <a:off x="3203" y="2344"/>
              <a:ext cx="19" cy="10"/>
            </a:xfrm>
            <a:custGeom>
              <a:avLst/>
              <a:gdLst>
                <a:gd name="T0" fmla="*/ 0 w 4"/>
                <a:gd name="T1" fmla="*/ 2 h 2"/>
                <a:gd name="T2" fmla="*/ 4 w 4"/>
                <a:gd name="T3" fmla="*/ 1 h 2"/>
                <a:gd name="T4" fmla="*/ 3 w 4"/>
                <a:gd name="T5" fmla="*/ 0 h 2"/>
                <a:gd name="T6" fmla="*/ 0 w 4"/>
                <a:gd name="T7" fmla="*/ 2 h 2"/>
              </a:gdLst>
              <a:ahLst/>
              <a:cxnLst>
                <a:cxn ang="0">
                  <a:pos x="T0" y="T1"/>
                </a:cxn>
                <a:cxn ang="0">
                  <a:pos x="T2" y="T3"/>
                </a:cxn>
                <a:cxn ang="0">
                  <a:pos x="T4" y="T5"/>
                </a:cxn>
                <a:cxn ang="0">
                  <a:pos x="T6" y="T7"/>
                </a:cxn>
              </a:cxnLst>
              <a:rect l="0" t="0" r="r" b="b"/>
              <a:pathLst>
                <a:path w="4" h="2">
                  <a:moveTo>
                    <a:pt x="0" y="2"/>
                  </a:moveTo>
                  <a:cubicBezTo>
                    <a:pt x="1" y="2"/>
                    <a:pt x="3" y="2"/>
                    <a:pt x="4" y="1"/>
                  </a:cubicBezTo>
                  <a:cubicBezTo>
                    <a:pt x="4" y="0"/>
                    <a:pt x="3" y="0"/>
                    <a:pt x="3" y="0"/>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129"/>
            <p:cNvSpPr/>
            <p:nvPr/>
          </p:nvSpPr>
          <p:spPr bwMode="auto">
            <a:xfrm>
              <a:off x="3189" y="2349"/>
              <a:ext cx="5" cy="1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1"/>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130"/>
            <p:cNvSpPr/>
            <p:nvPr/>
          </p:nvSpPr>
          <p:spPr bwMode="auto">
            <a:xfrm>
              <a:off x="3292" y="2354"/>
              <a:ext cx="14" cy="9"/>
            </a:xfrm>
            <a:custGeom>
              <a:avLst/>
              <a:gdLst>
                <a:gd name="T0" fmla="*/ 3 w 3"/>
                <a:gd name="T1" fmla="*/ 1 h 2"/>
                <a:gd name="T2" fmla="*/ 2 w 3"/>
                <a:gd name="T3" fmla="*/ 0 h 2"/>
                <a:gd name="T4" fmla="*/ 3 w 3"/>
                <a:gd name="T5" fmla="*/ 1 h 2"/>
              </a:gdLst>
              <a:ahLst/>
              <a:cxnLst>
                <a:cxn ang="0">
                  <a:pos x="T0" y="T1"/>
                </a:cxn>
                <a:cxn ang="0">
                  <a:pos x="T2" y="T3"/>
                </a:cxn>
                <a:cxn ang="0">
                  <a:pos x="T4" y="T5"/>
                </a:cxn>
              </a:cxnLst>
              <a:rect l="0" t="0" r="r" b="b"/>
              <a:pathLst>
                <a:path w="3" h="2">
                  <a:moveTo>
                    <a:pt x="3" y="1"/>
                  </a:moveTo>
                  <a:cubicBezTo>
                    <a:pt x="2" y="0"/>
                    <a:pt x="2" y="0"/>
                    <a:pt x="2" y="0"/>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47" name="文本框 446"/>
          <p:cNvSpPr txBox="1"/>
          <p:nvPr/>
        </p:nvSpPr>
        <p:spPr>
          <a:xfrm>
            <a:off x="4133144" y="1896277"/>
            <a:ext cx="728821" cy="646331"/>
          </a:xfrm>
          <a:prstGeom prst="rect">
            <a:avLst/>
          </a:prstGeom>
          <a:noFill/>
        </p:spPr>
        <p:txBody>
          <a:bodyPr wrap="square" rtlCol="0">
            <a:spAutoFit/>
          </a:bodyPr>
          <a:lstStyle/>
          <a:p>
            <a:r>
              <a:rPr lang="zh-CN" altLang="en-US" sz="3600" dirty="0">
                <a:solidFill>
                  <a:schemeClr val="bg1"/>
                </a:solidFill>
                <a:latin typeface="禹卫书法行书简体" panose="02000603000000000000" pitchFamily="2" charset="-122"/>
                <a:ea typeface="禹卫书法行书简体" panose="02000603000000000000" pitchFamily="2" charset="-122"/>
              </a:rPr>
              <a:t>叁</a:t>
            </a:r>
            <a:endParaRPr lang="zh-CN" altLang="en-US" sz="3600" dirty="0">
              <a:solidFill>
                <a:schemeClr val="bg1"/>
              </a:solidFill>
              <a:latin typeface="禹卫书法行书简体" panose="02000603000000000000" pitchFamily="2" charset="-122"/>
              <a:ea typeface="禹卫书法行书简体" panose="02000603000000000000" pitchFamily="2" charset="-122"/>
            </a:endParaRPr>
          </a:p>
        </p:txBody>
      </p:sp>
      <p:grpSp>
        <p:nvGrpSpPr>
          <p:cNvPr id="448" name="Group 4"/>
          <p:cNvGrpSpPr>
            <a:grpSpLocks noChangeAspect="1"/>
          </p:cNvGrpSpPr>
          <p:nvPr/>
        </p:nvGrpSpPr>
        <p:grpSpPr bwMode="auto">
          <a:xfrm>
            <a:off x="5692056" y="1865201"/>
            <a:ext cx="965072" cy="750714"/>
            <a:chOff x="3086" y="1578"/>
            <a:chExt cx="1058" cy="823"/>
          </a:xfrm>
          <a:solidFill>
            <a:srgbClr val="C00000"/>
          </a:solidFill>
        </p:grpSpPr>
        <p:sp>
          <p:nvSpPr>
            <p:cNvPr id="449" name="Freeform 5"/>
            <p:cNvSpPr/>
            <p:nvPr/>
          </p:nvSpPr>
          <p:spPr bwMode="auto">
            <a:xfrm>
              <a:off x="4027" y="1578"/>
              <a:ext cx="37" cy="14"/>
            </a:xfrm>
            <a:custGeom>
              <a:avLst/>
              <a:gdLst>
                <a:gd name="T0" fmla="*/ 5 w 8"/>
                <a:gd name="T1" fmla="*/ 2 h 3"/>
                <a:gd name="T2" fmla="*/ 8 w 8"/>
                <a:gd name="T3" fmla="*/ 0 h 3"/>
                <a:gd name="T4" fmla="*/ 0 w 8"/>
                <a:gd name="T5" fmla="*/ 3 h 3"/>
                <a:gd name="T6" fmla="*/ 0 w 8"/>
                <a:gd name="T7" fmla="*/ 3 h 3"/>
                <a:gd name="T8" fmla="*/ 5 w 8"/>
                <a:gd name="T9" fmla="*/ 2 h 3"/>
              </a:gdLst>
              <a:ahLst/>
              <a:cxnLst>
                <a:cxn ang="0">
                  <a:pos x="T0" y="T1"/>
                </a:cxn>
                <a:cxn ang="0">
                  <a:pos x="T2" y="T3"/>
                </a:cxn>
                <a:cxn ang="0">
                  <a:pos x="T4" y="T5"/>
                </a:cxn>
                <a:cxn ang="0">
                  <a:pos x="T6" y="T7"/>
                </a:cxn>
                <a:cxn ang="0">
                  <a:pos x="T8" y="T9"/>
                </a:cxn>
              </a:cxnLst>
              <a:rect l="0" t="0" r="r" b="b"/>
              <a:pathLst>
                <a:path w="8" h="3">
                  <a:moveTo>
                    <a:pt x="5" y="2"/>
                  </a:moveTo>
                  <a:cubicBezTo>
                    <a:pt x="6" y="1"/>
                    <a:pt x="7" y="1"/>
                    <a:pt x="8" y="0"/>
                  </a:cubicBezTo>
                  <a:cubicBezTo>
                    <a:pt x="5" y="0"/>
                    <a:pt x="3" y="2"/>
                    <a:pt x="0" y="3"/>
                  </a:cubicBezTo>
                  <a:cubicBezTo>
                    <a:pt x="0" y="3"/>
                    <a:pt x="0" y="3"/>
                    <a:pt x="0" y="3"/>
                  </a:cubicBezTo>
                  <a:cubicBezTo>
                    <a:pt x="1" y="2"/>
                    <a:pt x="3" y="2"/>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6"/>
            <p:cNvSpPr/>
            <p:nvPr/>
          </p:nvSpPr>
          <p:spPr bwMode="auto">
            <a:xfrm>
              <a:off x="4064" y="15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7"/>
            <p:cNvSpPr/>
            <p:nvPr/>
          </p:nvSpPr>
          <p:spPr bwMode="auto">
            <a:xfrm>
              <a:off x="3975" y="20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8"/>
            <p:cNvSpPr/>
            <p:nvPr/>
          </p:nvSpPr>
          <p:spPr bwMode="auto">
            <a:xfrm>
              <a:off x="4008" y="1691"/>
              <a:ext cx="0" cy="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9"/>
            <p:cNvSpPr>
              <a:spLocks noEditPoints="1"/>
            </p:cNvSpPr>
            <p:nvPr/>
          </p:nvSpPr>
          <p:spPr bwMode="auto">
            <a:xfrm>
              <a:off x="3096" y="1583"/>
              <a:ext cx="1010" cy="818"/>
            </a:xfrm>
            <a:custGeom>
              <a:avLst/>
              <a:gdLst>
                <a:gd name="T0" fmla="*/ 201 w 216"/>
                <a:gd name="T1" fmla="*/ 37 h 174"/>
                <a:gd name="T2" fmla="*/ 190 w 216"/>
                <a:gd name="T3" fmla="*/ 34 h 174"/>
                <a:gd name="T4" fmla="*/ 170 w 216"/>
                <a:gd name="T5" fmla="*/ 31 h 174"/>
                <a:gd name="T6" fmla="*/ 171 w 216"/>
                <a:gd name="T7" fmla="*/ 25 h 174"/>
                <a:gd name="T8" fmla="*/ 199 w 216"/>
                <a:gd name="T9" fmla="*/ 17 h 174"/>
                <a:gd name="T10" fmla="*/ 191 w 216"/>
                <a:gd name="T11" fmla="*/ 12 h 174"/>
                <a:gd name="T12" fmla="*/ 203 w 216"/>
                <a:gd name="T13" fmla="*/ 2 h 174"/>
                <a:gd name="T14" fmla="*/ 140 w 216"/>
                <a:gd name="T15" fmla="*/ 15 h 174"/>
                <a:gd name="T16" fmla="*/ 110 w 216"/>
                <a:gd name="T17" fmla="*/ 23 h 174"/>
                <a:gd name="T18" fmla="*/ 96 w 216"/>
                <a:gd name="T19" fmla="*/ 30 h 174"/>
                <a:gd name="T20" fmla="*/ 111 w 216"/>
                <a:gd name="T21" fmla="*/ 21 h 174"/>
                <a:gd name="T22" fmla="*/ 80 w 216"/>
                <a:gd name="T23" fmla="*/ 34 h 174"/>
                <a:gd name="T24" fmla="*/ 62 w 216"/>
                <a:gd name="T25" fmla="*/ 43 h 174"/>
                <a:gd name="T26" fmla="*/ 43 w 216"/>
                <a:gd name="T27" fmla="*/ 62 h 174"/>
                <a:gd name="T28" fmla="*/ 14 w 216"/>
                <a:gd name="T29" fmla="*/ 81 h 174"/>
                <a:gd name="T30" fmla="*/ 14 w 216"/>
                <a:gd name="T31" fmla="*/ 110 h 174"/>
                <a:gd name="T32" fmla="*/ 19 w 216"/>
                <a:gd name="T33" fmla="*/ 120 h 174"/>
                <a:gd name="T34" fmla="*/ 2 w 216"/>
                <a:gd name="T35" fmla="*/ 116 h 174"/>
                <a:gd name="T36" fmla="*/ 25 w 216"/>
                <a:gd name="T37" fmla="*/ 130 h 174"/>
                <a:gd name="T38" fmla="*/ 17 w 216"/>
                <a:gd name="T39" fmla="*/ 146 h 174"/>
                <a:gd name="T40" fmla="*/ 45 w 216"/>
                <a:gd name="T41" fmla="*/ 148 h 174"/>
                <a:gd name="T42" fmla="*/ 97 w 216"/>
                <a:gd name="T43" fmla="*/ 174 h 174"/>
                <a:gd name="T44" fmla="*/ 142 w 216"/>
                <a:gd name="T45" fmla="*/ 150 h 174"/>
                <a:gd name="T46" fmla="*/ 157 w 216"/>
                <a:gd name="T47" fmla="*/ 139 h 174"/>
                <a:gd name="T48" fmla="*/ 174 w 216"/>
                <a:gd name="T49" fmla="*/ 127 h 174"/>
                <a:gd name="T50" fmla="*/ 169 w 216"/>
                <a:gd name="T51" fmla="*/ 120 h 174"/>
                <a:gd name="T52" fmla="*/ 189 w 216"/>
                <a:gd name="T53" fmla="*/ 110 h 174"/>
                <a:gd name="T54" fmla="*/ 186 w 216"/>
                <a:gd name="T55" fmla="*/ 96 h 174"/>
                <a:gd name="T56" fmla="*/ 196 w 216"/>
                <a:gd name="T57" fmla="*/ 86 h 174"/>
                <a:gd name="T58" fmla="*/ 194 w 216"/>
                <a:gd name="T59" fmla="*/ 77 h 174"/>
                <a:gd name="T60" fmla="*/ 199 w 216"/>
                <a:gd name="T61" fmla="*/ 67 h 174"/>
                <a:gd name="T62" fmla="*/ 195 w 216"/>
                <a:gd name="T63" fmla="*/ 65 h 174"/>
                <a:gd name="T64" fmla="*/ 199 w 216"/>
                <a:gd name="T65" fmla="*/ 52 h 174"/>
                <a:gd name="T66" fmla="*/ 202 w 216"/>
                <a:gd name="T67" fmla="*/ 47 h 174"/>
                <a:gd name="T68" fmla="*/ 176 w 216"/>
                <a:gd name="T69" fmla="*/ 9 h 174"/>
                <a:gd name="T70" fmla="*/ 139 w 216"/>
                <a:gd name="T71" fmla="*/ 18 h 174"/>
                <a:gd name="T72" fmla="*/ 176 w 216"/>
                <a:gd name="T73" fmla="*/ 12 h 174"/>
                <a:gd name="T74" fmla="*/ 163 w 216"/>
                <a:gd name="T75" fmla="*/ 17 h 174"/>
                <a:gd name="T76" fmla="*/ 115 w 216"/>
                <a:gd name="T77" fmla="*/ 26 h 174"/>
                <a:gd name="T78" fmla="*/ 106 w 216"/>
                <a:gd name="T79" fmla="*/ 29 h 174"/>
                <a:gd name="T80" fmla="*/ 70 w 216"/>
                <a:gd name="T81" fmla="*/ 58 h 174"/>
                <a:gd name="T82" fmla="*/ 150 w 216"/>
                <a:gd name="T83" fmla="*/ 22 h 174"/>
                <a:gd name="T84" fmla="*/ 95 w 216"/>
                <a:gd name="T85" fmla="*/ 43 h 174"/>
                <a:gd name="T86" fmla="*/ 64 w 216"/>
                <a:gd name="T87" fmla="*/ 64 h 174"/>
                <a:gd name="T88" fmla="*/ 59 w 216"/>
                <a:gd name="T89" fmla="*/ 51 h 174"/>
                <a:gd name="T90" fmla="*/ 122 w 216"/>
                <a:gd name="T91" fmla="*/ 55 h 174"/>
                <a:gd name="T92" fmla="*/ 119 w 216"/>
                <a:gd name="T93" fmla="*/ 46 h 174"/>
                <a:gd name="T94" fmla="*/ 80 w 216"/>
                <a:gd name="T95" fmla="*/ 66 h 174"/>
                <a:gd name="T96" fmla="*/ 59 w 216"/>
                <a:gd name="T97" fmla="*/ 79 h 174"/>
                <a:gd name="T98" fmla="*/ 65 w 216"/>
                <a:gd name="T99" fmla="*/ 70 h 174"/>
                <a:gd name="T100" fmla="*/ 153 w 216"/>
                <a:gd name="T101" fmla="*/ 130 h 174"/>
                <a:gd name="T102" fmla="*/ 149 w 216"/>
                <a:gd name="T103" fmla="*/ 32 h 174"/>
                <a:gd name="T104" fmla="*/ 95 w 216"/>
                <a:gd name="T105" fmla="*/ 47 h 174"/>
                <a:gd name="T106" fmla="*/ 167 w 216"/>
                <a:gd name="T107" fmla="*/ 25 h 174"/>
                <a:gd name="T108" fmla="*/ 175 w 216"/>
                <a:gd name="T109" fmla="*/ 33 h 174"/>
                <a:gd name="T110" fmla="*/ 192 w 216"/>
                <a:gd name="T111" fmla="*/ 54 h 174"/>
                <a:gd name="T112" fmla="*/ 192 w 216"/>
                <a:gd name="T113" fmla="*/ 54 h 174"/>
                <a:gd name="T114" fmla="*/ 188 w 216"/>
                <a:gd name="T115" fmla="*/ 40 h 174"/>
                <a:gd name="T116" fmla="*/ 201 w 216"/>
                <a:gd name="T117" fmla="*/ 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 h="174">
                  <a:moveTo>
                    <a:pt x="209" y="41"/>
                  </a:moveTo>
                  <a:cubicBezTo>
                    <a:pt x="209" y="41"/>
                    <a:pt x="210" y="40"/>
                    <a:pt x="211" y="40"/>
                  </a:cubicBezTo>
                  <a:cubicBezTo>
                    <a:pt x="210" y="40"/>
                    <a:pt x="210" y="40"/>
                    <a:pt x="210" y="40"/>
                  </a:cubicBezTo>
                  <a:cubicBezTo>
                    <a:pt x="210" y="39"/>
                    <a:pt x="212" y="39"/>
                    <a:pt x="211" y="39"/>
                  </a:cubicBezTo>
                  <a:cubicBezTo>
                    <a:pt x="211" y="39"/>
                    <a:pt x="211" y="39"/>
                    <a:pt x="211" y="39"/>
                  </a:cubicBezTo>
                  <a:cubicBezTo>
                    <a:pt x="211" y="38"/>
                    <a:pt x="211" y="38"/>
                    <a:pt x="211" y="38"/>
                  </a:cubicBezTo>
                  <a:cubicBezTo>
                    <a:pt x="211" y="38"/>
                    <a:pt x="211" y="38"/>
                    <a:pt x="211" y="38"/>
                  </a:cubicBezTo>
                  <a:cubicBezTo>
                    <a:pt x="213" y="38"/>
                    <a:pt x="215" y="37"/>
                    <a:pt x="215" y="35"/>
                  </a:cubicBezTo>
                  <a:cubicBezTo>
                    <a:pt x="214" y="35"/>
                    <a:pt x="213" y="35"/>
                    <a:pt x="213" y="36"/>
                  </a:cubicBezTo>
                  <a:cubicBezTo>
                    <a:pt x="212" y="34"/>
                    <a:pt x="210" y="36"/>
                    <a:pt x="209" y="35"/>
                  </a:cubicBezTo>
                  <a:cubicBezTo>
                    <a:pt x="207" y="35"/>
                    <a:pt x="204" y="37"/>
                    <a:pt x="202" y="37"/>
                  </a:cubicBezTo>
                  <a:cubicBezTo>
                    <a:pt x="202" y="36"/>
                    <a:pt x="201" y="38"/>
                    <a:pt x="201" y="37"/>
                  </a:cubicBezTo>
                  <a:cubicBezTo>
                    <a:pt x="200" y="37"/>
                    <a:pt x="200" y="37"/>
                    <a:pt x="199" y="37"/>
                  </a:cubicBezTo>
                  <a:cubicBezTo>
                    <a:pt x="197" y="37"/>
                    <a:pt x="196" y="39"/>
                    <a:pt x="194" y="39"/>
                  </a:cubicBezTo>
                  <a:cubicBezTo>
                    <a:pt x="194" y="38"/>
                    <a:pt x="194" y="38"/>
                    <a:pt x="194" y="38"/>
                  </a:cubicBezTo>
                  <a:cubicBezTo>
                    <a:pt x="193" y="39"/>
                    <a:pt x="193" y="39"/>
                    <a:pt x="193" y="39"/>
                  </a:cubicBezTo>
                  <a:cubicBezTo>
                    <a:pt x="193" y="36"/>
                    <a:pt x="196" y="37"/>
                    <a:pt x="197" y="36"/>
                  </a:cubicBezTo>
                  <a:cubicBezTo>
                    <a:pt x="196" y="36"/>
                    <a:pt x="196" y="36"/>
                    <a:pt x="196" y="36"/>
                  </a:cubicBezTo>
                  <a:cubicBezTo>
                    <a:pt x="196" y="36"/>
                    <a:pt x="196" y="37"/>
                    <a:pt x="195" y="37"/>
                  </a:cubicBezTo>
                  <a:cubicBezTo>
                    <a:pt x="195" y="36"/>
                    <a:pt x="195" y="36"/>
                    <a:pt x="195" y="36"/>
                  </a:cubicBezTo>
                  <a:cubicBezTo>
                    <a:pt x="193" y="36"/>
                    <a:pt x="191" y="36"/>
                    <a:pt x="190" y="36"/>
                  </a:cubicBezTo>
                  <a:cubicBezTo>
                    <a:pt x="189" y="35"/>
                    <a:pt x="191" y="36"/>
                    <a:pt x="191" y="35"/>
                  </a:cubicBezTo>
                  <a:cubicBezTo>
                    <a:pt x="190" y="34"/>
                    <a:pt x="190" y="36"/>
                    <a:pt x="189" y="35"/>
                  </a:cubicBezTo>
                  <a:cubicBezTo>
                    <a:pt x="189" y="34"/>
                    <a:pt x="190" y="34"/>
                    <a:pt x="190" y="34"/>
                  </a:cubicBezTo>
                  <a:cubicBezTo>
                    <a:pt x="189" y="34"/>
                    <a:pt x="189" y="34"/>
                    <a:pt x="189" y="34"/>
                  </a:cubicBezTo>
                  <a:cubicBezTo>
                    <a:pt x="189" y="35"/>
                    <a:pt x="189" y="35"/>
                    <a:pt x="189" y="35"/>
                  </a:cubicBezTo>
                  <a:cubicBezTo>
                    <a:pt x="189" y="35"/>
                    <a:pt x="188" y="35"/>
                    <a:pt x="188" y="35"/>
                  </a:cubicBezTo>
                  <a:cubicBezTo>
                    <a:pt x="188" y="35"/>
                    <a:pt x="188" y="34"/>
                    <a:pt x="188" y="34"/>
                  </a:cubicBezTo>
                  <a:cubicBezTo>
                    <a:pt x="186" y="34"/>
                    <a:pt x="187" y="32"/>
                    <a:pt x="185" y="32"/>
                  </a:cubicBezTo>
                  <a:cubicBezTo>
                    <a:pt x="185" y="29"/>
                    <a:pt x="188" y="30"/>
                    <a:pt x="189" y="28"/>
                  </a:cubicBezTo>
                  <a:cubicBezTo>
                    <a:pt x="190" y="28"/>
                    <a:pt x="189" y="27"/>
                    <a:pt x="190" y="27"/>
                  </a:cubicBezTo>
                  <a:cubicBezTo>
                    <a:pt x="191" y="25"/>
                    <a:pt x="194" y="25"/>
                    <a:pt x="195" y="24"/>
                  </a:cubicBezTo>
                  <a:cubicBezTo>
                    <a:pt x="193" y="24"/>
                    <a:pt x="191" y="25"/>
                    <a:pt x="190" y="26"/>
                  </a:cubicBezTo>
                  <a:cubicBezTo>
                    <a:pt x="188" y="26"/>
                    <a:pt x="187" y="28"/>
                    <a:pt x="186" y="27"/>
                  </a:cubicBezTo>
                  <a:cubicBezTo>
                    <a:pt x="182" y="28"/>
                    <a:pt x="179" y="29"/>
                    <a:pt x="175" y="29"/>
                  </a:cubicBezTo>
                  <a:cubicBezTo>
                    <a:pt x="174" y="31"/>
                    <a:pt x="171" y="28"/>
                    <a:pt x="170" y="31"/>
                  </a:cubicBezTo>
                  <a:cubicBezTo>
                    <a:pt x="169" y="30"/>
                    <a:pt x="169" y="28"/>
                    <a:pt x="169" y="27"/>
                  </a:cubicBezTo>
                  <a:cubicBezTo>
                    <a:pt x="169" y="27"/>
                    <a:pt x="169" y="27"/>
                    <a:pt x="169" y="27"/>
                  </a:cubicBezTo>
                  <a:cubicBezTo>
                    <a:pt x="170" y="27"/>
                    <a:pt x="170" y="28"/>
                    <a:pt x="171" y="27"/>
                  </a:cubicBezTo>
                  <a:cubicBezTo>
                    <a:pt x="171" y="27"/>
                    <a:pt x="171" y="27"/>
                    <a:pt x="171" y="27"/>
                  </a:cubicBezTo>
                  <a:cubicBezTo>
                    <a:pt x="173" y="26"/>
                    <a:pt x="173" y="26"/>
                    <a:pt x="173" y="26"/>
                  </a:cubicBezTo>
                  <a:cubicBezTo>
                    <a:pt x="173" y="26"/>
                    <a:pt x="173" y="26"/>
                    <a:pt x="173" y="26"/>
                  </a:cubicBezTo>
                  <a:cubicBezTo>
                    <a:pt x="174" y="26"/>
                    <a:pt x="174" y="26"/>
                    <a:pt x="174" y="26"/>
                  </a:cubicBezTo>
                  <a:cubicBezTo>
                    <a:pt x="175" y="25"/>
                    <a:pt x="175" y="25"/>
                    <a:pt x="176" y="25"/>
                  </a:cubicBezTo>
                  <a:cubicBezTo>
                    <a:pt x="176" y="25"/>
                    <a:pt x="177" y="25"/>
                    <a:pt x="177" y="24"/>
                  </a:cubicBezTo>
                  <a:cubicBezTo>
                    <a:pt x="176" y="24"/>
                    <a:pt x="175" y="26"/>
                    <a:pt x="175" y="25"/>
                  </a:cubicBezTo>
                  <a:cubicBezTo>
                    <a:pt x="173" y="25"/>
                    <a:pt x="172" y="26"/>
                    <a:pt x="171" y="27"/>
                  </a:cubicBezTo>
                  <a:cubicBezTo>
                    <a:pt x="171" y="26"/>
                    <a:pt x="171" y="26"/>
                    <a:pt x="171" y="25"/>
                  </a:cubicBezTo>
                  <a:cubicBezTo>
                    <a:pt x="171" y="26"/>
                    <a:pt x="171" y="26"/>
                    <a:pt x="171" y="26"/>
                  </a:cubicBezTo>
                  <a:cubicBezTo>
                    <a:pt x="170" y="26"/>
                    <a:pt x="168" y="26"/>
                    <a:pt x="168" y="25"/>
                  </a:cubicBezTo>
                  <a:cubicBezTo>
                    <a:pt x="170" y="24"/>
                    <a:pt x="170" y="24"/>
                    <a:pt x="170" y="24"/>
                  </a:cubicBezTo>
                  <a:cubicBezTo>
                    <a:pt x="173" y="24"/>
                    <a:pt x="175" y="23"/>
                    <a:pt x="178" y="22"/>
                  </a:cubicBezTo>
                  <a:cubicBezTo>
                    <a:pt x="178" y="24"/>
                    <a:pt x="178" y="24"/>
                    <a:pt x="178" y="24"/>
                  </a:cubicBezTo>
                  <a:cubicBezTo>
                    <a:pt x="178" y="24"/>
                    <a:pt x="179" y="23"/>
                    <a:pt x="179" y="22"/>
                  </a:cubicBezTo>
                  <a:cubicBezTo>
                    <a:pt x="182" y="22"/>
                    <a:pt x="184" y="20"/>
                    <a:pt x="186" y="20"/>
                  </a:cubicBezTo>
                  <a:cubicBezTo>
                    <a:pt x="188" y="18"/>
                    <a:pt x="190" y="20"/>
                    <a:pt x="192" y="18"/>
                  </a:cubicBezTo>
                  <a:cubicBezTo>
                    <a:pt x="194" y="18"/>
                    <a:pt x="196" y="16"/>
                    <a:pt x="198" y="15"/>
                  </a:cubicBezTo>
                  <a:cubicBezTo>
                    <a:pt x="199" y="15"/>
                    <a:pt x="199" y="15"/>
                    <a:pt x="199" y="15"/>
                  </a:cubicBezTo>
                  <a:cubicBezTo>
                    <a:pt x="196" y="19"/>
                    <a:pt x="196" y="19"/>
                    <a:pt x="196" y="19"/>
                  </a:cubicBezTo>
                  <a:cubicBezTo>
                    <a:pt x="197" y="18"/>
                    <a:pt x="198" y="18"/>
                    <a:pt x="199" y="17"/>
                  </a:cubicBezTo>
                  <a:cubicBezTo>
                    <a:pt x="198" y="15"/>
                    <a:pt x="201" y="16"/>
                    <a:pt x="201" y="15"/>
                  </a:cubicBezTo>
                  <a:cubicBezTo>
                    <a:pt x="200" y="15"/>
                    <a:pt x="200" y="15"/>
                    <a:pt x="200" y="15"/>
                  </a:cubicBezTo>
                  <a:cubicBezTo>
                    <a:pt x="202" y="13"/>
                    <a:pt x="202" y="13"/>
                    <a:pt x="202" y="13"/>
                  </a:cubicBezTo>
                  <a:cubicBezTo>
                    <a:pt x="201" y="13"/>
                    <a:pt x="201" y="13"/>
                    <a:pt x="201" y="13"/>
                  </a:cubicBezTo>
                  <a:cubicBezTo>
                    <a:pt x="200" y="12"/>
                    <a:pt x="202" y="12"/>
                    <a:pt x="202" y="11"/>
                  </a:cubicBezTo>
                  <a:cubicBezTo>
                    <a:pt x="200" y="11"/>
                    <a:pt x="200" y="11"/>
                    <a:pt x="200" y="11"/>
                  </a:cubicBezTo>
                  <a:cubicBezTo>
                    <a:pt x="200" y="13"/>
                    <a:pt x="198" y="13"/>
                    <a:pt x="197" y="13"/>
                  </a:cubicBezTo>
                  <a:cubicBezTo>
                    <a:pt x="196" y="12"/>
                    <a:pt x="195" y="12"/>
                    <a:pt x="194" y="12"/>
                  </a:cubicBezTo>
                  <a:cubicBezTo>
                    <a:pt x="194" y="12"/>
                    <a:pt x="194" y="12"/>
                    <a:pt x="194" y="12"/>
                  </a:cubicBezTo>
                  <a:cubicBezTo>
                    <a:pt x="194" y="12"/>
                    <a:pt x="195" y="11"/>
                    <a:pt x="195" y="11"/>
                  </a:cubicBezTo>
                  <a:cubicBezTo>
                    <a:pt x="194" y="11"/>
                    <a:pt x="194" y="11"/>
                    <a:pt x="194" y="11"/>
                  </a:cubicBezTo>
                  <a:cubicBezTo>
                    <a:pt x="194" y="13"/>
                    <a:pt x="192" y="13"/>
                    <a:pt x="191" y="12"/>
                  </a:cubicBezTo>
                  <a:cubicBezTo>
                    <a:pt x="190" y="13"/>
                    <a:pt x="188" y="13"/>
                    <a:pt x="187" y="14"/>
                  </a:cubicBezTo>
                  <a:cubicBezTo>
                    <a:pt x="186" y="14"/>
                    <a:pt x="186" y="13"/>
                    <a:pt x="186" y="13"/>
                  </a:cubicBezTo>
                  <a:cubicBezTo>
                    <a:pt x="188" y="9"/>
                    <a:pt x="191" y="8"/>
                    <a:pt x="194" y="8"/>
                  </a:cubicBezTo>
                  <a:cubicBezTo>
                    <a:pt x="196" y="8"/>
                    <a:pt x="197" y="5"/>
                    <a:pt x="199" y="6"/>
                  </a:cubicBezTo>
                  <a:cubicBezTo>
                    <a:pt x="201" y="6"/>
                    <a:pt x="202" y="4"/>
                    <a:pt x="203" y="5"/>
                  </a:cubicBezTo>
                  <a:cubicBezTo>
                    <a:pt x="203" y="5"/>
                    <a:pt x="203" y="6"/>
                    <a:pt x="203" y="6"/>
                  </a:cubicBezTo>
                  <a:cubicBezTo>
                    <a:pt x="203" y="6"/>
                    <a:pt x="204" y="6"/>
                    <a:pt x="204" y="6"/>
                  </a:cubicBezTo>
                  <a:cubicBezTo>
                    <a:pt x="203" y="5"/>
                    <a:pt x="203" y="5"/>
                    <a:pt x="203" y="5"/>
                  </a:cubicBezTo>
                  <a:cubicBezTo>
                    <a:pt x="206" y="3"/>
                    <a:pt x="209" y="3"/>
                    <a:pt x="212" y="2"/>
                  </a:cubicBezTo>
                  <a:cubicBezTo>
                    <a:pt x="211" y="1"/>
                    <a:pt x="211" y="1"/>
                    <a:pt x="211" y="1"/>
                  </a:cubicBezTo>
                  <a:cubicBezTo>
                    <a:pt x="211" y="1"/>
                    <a:pt x="211" y="1"/>
                    <a:pt x="211" y="1"/>
                  </a:cubicBezTo>
                  <a:cubicBezTo>
                    <a:pt x="209" y="0"/>
                    <a:pt x="206" y="1"/>
                    <a:pt x="203" y="2"/>
                  </a:cubicBezTo>
                  <a:cubicBezTo>
                    <a:pt x="202" y="2"/>
                    <a:pt x="200" y="4"/>
                    <a:pt x="198" y="3"/>
                  </a:cubicBezTo>
                  <a:cubicBezTo>
                    <a:pt x="198" y="3"/>
                    <a:pt x="198" y="2"/>
                    <a:pt x="198" y="2"/>
                  </a:cubicBezTo>
                  <a:cubicBezTo>
                    <a:pt x="194" y="2"/>
                    <a:pt x="190" y="5"/>
                    <a:pt x="185" y="4"/>
                  </a:cubicBezTo>
                  <a:cubicBezTo>
                    <a:pt x="185" y="4"/>
                    <a:pt x="185" y="4"/>
                    <a:pt x="185" y="4"/>
                  </a:cubicBezTo>
                  <a:cubicBezTo>
                    <a:pt x="184" y="6"/>
                    <a:pt x="181" y="7"/>
                    <a:pt x="179" y="7"/>
                  </a:cubicBezTo>
                  <a:cubicBezTo>
                    <a:pt x="175" y="7"/>
                    <a:pt x="170" y="8"/>
                    <a:pt x="167" y="9"/>
                  </a:cubicBezTo>
                  <a:cubicBezTo>
                    <a:pt x="167" y="9"/>
                    <a:pt x="167" y="10"/>
                    <a:pt x="167" y="10"/>
                  </a:cubicBezTo>
                  <a:cubicBezTo>
                    <a:pt x="165" y="11"/>
                    <a:pt x="163" y="9"/>
                    <a:pt x="161" y="10"/>
                  </a:cubicBezTo>
                  <a:cubicBezTo>
                    <a:pt x="159" y="13"/>
                    <a:pt x="156" y="10"/>
                    <a:pt x="154" y="12"/>
                  </a:cubicBezTo>
                  <a:cubicBezTo>
                    <a:pt x="151" y="12"/>
                    <a:pt x="148" y="13"/>
                    <a:pt x="145" y="14"/>
                  </a:cubicBezTo>
                  <a:cubicBezTo>
                    <a:pt x="143" y="14"/>
                    <a:pt x="141" y="15"/>
                    <a:pt x="141" y="14"/>
                  </a:cubicBezTo>
                  <a:cubicBezTo>
                    <a:pt x="140" y="15"/>
                    <a:pt x="140" y="15"/>
                    <a:pt x="140" y="15"/>
                  </a:cubicBezTo>
                  <a:cubicBezTo>
                    <a:pt x="139" y="14"/>
                    <a:pt x="138" y="15"/>
                    <a:pt x="137" y="16"/>
                  </a:cubicBezTo>
                  <a:cubicBezTo>
                    <a:pt x="138" y="16"/>
                    <a:pt x="138" y="16"/>
                    <a:pt x="138" y="16"/>
                  </a:cubicBezTo>
                  <a:cubicBezTo>
                    <a:pt x="138" y="17"/>
                    <a:pt x="136" y="16"/>
                    <a:pt x="135" y="17"/>
                  </a:cubicBezTo>
                  <a:cubicBezTo>
                    <a:pt x="132" y="17"/>
                    <a:pt x="130" y="19"/>
                    <a:pt x="127" y="19"/>
                  </a:cubicBezTo>
                  <a:cubicBezTo>
                    <a:pt x="127" y="19"/>
                    <a:pt x="127" y="19"/>
                    <a:pt x="127" y="19"/>
                  </a:cubicBezTo>
                  <a:cubicBezTo>
                    <a:pt x="122" y="19"/>
                    <a:pt x="122" y="19"/>
                    <a:pt x="122" y="19"/>
                  </a:cubicBezTo>
                  <a:cubicBezTo>
                    <a:pt x="122" y="20"/>
                    <a:pt x="122" y="20"/>
                    <a:pt x="122" y="20"/>
                  </a:cubicBezTo>
                  <a:cubicBezTo>
                    <a:pt x="122" y="20"/>
                    <a:pt x="121" y="20"/>
                    <a:pt x="121" y="20"/>
                  </a:cubicBezTo>
                  <a:cubicBezTo>
                    <a:pt x="120" y="21"/>
                    <a:pt x="119" y="20"/>
                    <a:pt x="119" y="22"/>
                  </a:cubicBezTo>
                  <a:cubicBezTo>
                    <a:pt x="117" y="21"/>
                    <a:pt x="115" y="23"/>
                    <a:pt x="113" y="23"/>
                  </a:cubicBezTo>
                  <a:cubicBezTo>
                    <a:pt x="112" y="23"/>
                    <a:pt x="110" y="25"/>
                    <a:pt x="109" y="24"/>
                  </a:cubicBezTo>
                  <a:cubicBezTo>
                    <a:pt x="110" y="23"/>
                    <a:pt x="110" y="23"/>
                    <a:pt x="110" y="23"/>
                  </a:cubicBezTo>
                  <a:cubicBezTo>
                    <a:pt x="110" y="24"/>
                    <a:pt x="108" y="24"/>
                    <a:pt x="109" y="24"/>
                  </a:cubicBezTo>
                  <a:cubicBezTo>
                    <a:pt x="109" y="24"/>
                    <a:pt x="109" y="24"/>
                    <a:pt x="109" y="24"/>
                  </a:cubicBezTo>
                  <a:cubicBezTo>
                    <a:pt x="109" y="25"/>
                    <a:pt x="108" y="25"/>
                    <a:pt x="108" y="25"/>
                  </a:cubicBezTo>
                  <a:cubicBezTo>
                    <a:pt x="108" y="25"/>
                    <a:pt x="109" y="25"/>
                    <a:pt x="109" y="25"/>
                  </a:cubicBezTo>
                  <a:cubicBezTo>
                    <a:pt x="109" y="26"/>
                    <a:pt x="109" y="26"/>
                    <a:pt x="109" y="26"/>
                  </a:cubicBezTo>
                  <a:cubicBezTo>
                    <a:pt x="108" y="26"/>
                    <a:pt x="108" y="26"/>
                    <a:pt x="107" y="26"/>
                  </a:cubicBezTo>
                  <a:cubicBezTo>
                    <a:pt x="107" y="27"/>
                    <a:pt x="107" y="27"/>
                    <a:pt x="107" y="27"/>
                  </a:cubicBezTo>
                  <a:cubicBezTo>
                    <a:pt x="106" y="27"/>
                    <a:pt x="105" y="28"/>
                    <a:pt x="105" y="27"/>
                  </a:cubicBezTo>
                  <a:cubicBezTo>
                    <a:pt x="105" y="25"/>
                    <a:pt x="106" y="25"/>
                    <a:pt x="106" y="25"/>
                  </a:cubicBezTo>
                  <a:cubicBezTo>
                    <a:pt x="105" y="25"/>
                    <a:pt x="104" y="26"/>
                    <a:pt x="103" y="26"/>
                  </a:cubicBezTo>
                  <a:cubicBezTo>
                    <a:pt x="101" y="28"/>
                    <a:pt x="98" y="28"/>
                    <a:pt x="96" y="30"/>
                  </a:cubicBezTo>
                  <a:cubicBezTo>
                    <a:pt x="96" y="30"/>
                    <a:pt x="96" y="30"/>
                    <a:pt x="96" y="30"/>
                  </a:cubicBezTo>
                  <a:cubicBezTo>
                    <a:pt x="95" y="33"/>
                    <a:pt x="92" y="30"/>
                    <a:pt x="91" y="32"/>
                  </a:cubicBezTo>
                  <a:cubicBezTo>
                    <a:pt x="88" y="33"/>
                    <a:pt x="86" y="36"/>
                    <a:pt x="83" y="36"/>
                  </a:cubicBezTo>
                  <a:cubicBezTo>
                    <a:pt x="80" y="40"/>
                    <a:pt x="74" y="39"/>
                    <a:pt x="71" y="44"/>
                  </a:cubicBezTo>
                  <a:cubicBezTo>
                    <a:pt x="68" y="44"/>
                    <a:pt x="65" y="48"/>
                    <a:pt x="62" y="48"/>
                  </a:cubicBezTo>
                  <a:cubicBezTo>
                    <a:pt x="62" y="48"/>
                    <a:pt x="62" y="48"/>
                    <a:pt x="62" y="48"/>
                  </a:cubicBezTo>
                  <a:cubicBezTo>
                    <a:pt x="65" y="45"/>
                    <a:pt x="70" y="41"/>
                    <a:pt x="74" y="39"/>
                  </a:cubicBezTo>
                  <a:cubicBezTo>
                    <a:pt x="76" y="38"/>
                    <a:pt x="78" y="37"/>
                    <a:pt x="80" y="36"/>
                  </a:cubicBezTo>
                  <a:cubicBezTo>
                    <a:pt x="83" y="36"/>
                    <a:pt x="84" y="33"/>
                    <a:pt x="87" y="32"/>
                  </a:cubicBezTo>
                  <a:cubicBezTo>
                    <a:pt x="92" y="29"/>
                    <a:pt x="98" y="27"/>
                    <a:pt x="103" y="24"/>
                  </a:cubicBezTo>
                  <a:cubicBezTo>
                    <a:pt x="114" y="19"/>
                    <a:pt x="125" y="16"/>
                    <a:pt x="137" y="13"/>
                  </a:cubicBezTo>
                  <a:cubicBezTo>
                    <a:pt x="142" y="12"/>
                    <a:pt x="147" y="11"/>
                    <a:pt x="152" y="9"/>
                  </a:cubicBezTo>
                  <a:cubicBezTo>
                    <a:pt x="138" y="12"/>
                    <a:pt x="124" y="15"/>
                    <a:pt x="111" y="21"/>
                  </a:cubicBezTo>
                  <a:cubicBezTo>
                    <a:pt x="107" y="21"/>
                    <a:pt x="105" y="24"/>
                    <a:pt x="101" y="24"/>
                  </a:cubicBezTo>
                  <a:cubicBezTo>
                    <a:pt x="102" y="23"/>
                    <a:pt x="102" y="23"/>
                    <a:pt x="102" y="23"/>
                  </a:cubicBezTo>
                  <a:cubicBezTo>
                    <a:pt x="107" y="21"/>
                    <a:pt x="111" y="19"/>
                    <a:pt x="115" y="17"/>
                  </a:cubicBezTo>
                  <a:cubicBezTo>
                    <a:pt x="116" y="17"/>
                    <a:pt x="117" y="18"/>
                    <a:pt x="117" y="17"/>
                  </a:cubicBezTo>
                  <a:cubicBezTo>
                    <a:pt x="116" y="17"/>
                    <a:pt x="115" y="18"/>
                    <a:pt x="113" y="18"/>
                  </a:cubicBezTo>
                  <a:cubicBezTo>
                    <a:pt x="110" y="20"/>
                    <a:pt x="106" y="20"/>
                    <a:pt x="103" y="23"/>
                  </a:cubicBezTo>
                  <a:cubicBezTo>
                    <a:pt x="100" y="22"/>
                    <a:pt x="99" y="25"/>
                    <a:pt x="97" y="25"/>
                  </a:cubicBezTo>
                  <a:cubicBezTo>
                    <a:pt x="93" y="26"/>
                    <a:pt x="88" y="28"/>
                    <a:pt x="85" y="30"/>
                  </a:cubicBezTo>
                  <a:cubicBezTo>
                    <a:pt x="85" y="32"/>
                    <a:pt x="83" y="32"/>
                    <a:pt x="82" y="33"/>
                  </a:cubicBezTo>
                  <a:cubicBezTo>
                    <a:pt x="83" y="33"/>
                    <a:pt x="83" y="32"/>
                    <a:pt x="83" y="33"/>
                  </a:cubicBezTo>
                  <a:cubicBezTo>
                    <a:pt x="83" y="33"/>
                    <a:pt x="83" y="33"/>
                    <a:pt x="83" y="33"/>
                  </a:cubicBezTo>
                  <a:cubicBezTo>
                    <a:pt x="82" y="33"/>
                    <a:pt x="81" y="35"/>
                    <a:pt x="80" y="34"/>
                  </a:cubicBezTo>
                  <a:cubicBezTo>
                    <a:pt x="82" y="33"/>
                    <a:pt x="82" y="33"/>
                    <a:pt x="82" y="33"/>
                  </a:cubicBezTo>
                  <a:cubicBezTo>
                    <a:pt x="81" y="33"/>
                    <a:pt x="81" y="33"/>
                    <a:pt x="80" y="33"/>
                  </a:cubicBezTo>
                  <a:cubicBezTo>
                    <a:pt x="79" y="34"/>
                    <a:pt x="79" y="34"/>
                    <a:pt x="79" y="34"/>
                  </a:cubicBezTo>
                  <a:cubicBezTo>
                    <a:pt x="79" y="34"/>
                    <a:pt x="80" y="34"/>
                    <a:pt x="80" y="35"/>
                  </a:cubicBezTo>
                  <a:cubicBezTo>
                    <a:pt x="77" y="37"/>
                    <a:pt x="73" y="40"/>
                    <a:pt x="69" y="41"/>
                  </a:cubicBezTo>
                  <a:cubicBezTo>
                    <a:pt x="68" y="41"/>
                    <a:pt x="67" y="42"/>
                    <a:pt x="65" y="42"/>
                  </a:cubicBezTo>
                  <a:cubicBezTo>
                    <a:pt x="67" y="41"/>
                    <a:pt x="69" y="40"/>
                    <a:pt x="70" y="39"/>
                  </a:cubicBezTo>
                  <a:cubicBezTo>
                    <a:pt x="71" y="38"/>
                    <a:pt x="72" y="38"/>
                    <a:pt x="72" y="37"/>
                  </a:cubicBezTo>
                  <a:cubicBezTo>
                    <a:pt x="69" y="39"/>
                    <a:pt x="65" y="41"/>
                    <a:pt x="64" y="43"/>
                  </a:cubicBezTo>
                  <a:cubicBezTo>
                    <a:pt x="64" y="43"/>
                    <a:pt x="64" y="43"/>
                    <a:pt x="64" y="43"/>
                  </a:cubicBezTo>
                  <a:cubicBezTo>
                    <a:pt x="63" y="44"/>
                    <a:pt x="63" y="45"/>
                    <a:pt x="62" y="44"/>
                  </a:cubicBezTo>
                  <a:cubicBezTo>
                    <a:pt x="63" y="44"/>
                    <a:pt x="62" y="44"/>
                    <a:pt x="62" y="43"/>
                  </a:cubicBezTo>
                  <a:cubicBezTo>
                    <a:pt x="58" y="46"/>
                    <a:pt x="54" y="50"/>
                    <a:pt x="49" y="51"/>
                  </a:cubicBezTo>
                  <a:cubicBezTo>
                    <a:pt x="48" y="54"/>
                    <a:pt x="45" y="54"/>
                    <a:pt x="44" y="56"/>
                  </a:cubicBezTo>
                  <a:cubicBezTo>
                    <a:pt x="40" y="59"/>
                    <a:pt x="36" y="61"/>
                    <a:pt x="33" y="65"/>
                  </a:cubicBezTo>
                  <a:cubicBezTo>
                    <a:pt x="37" y="62"/>
                    <a:pt x="41" y="59"/>
                    <a:pt x="44" y="55"/>
                  </a:cubicBezTo>
                  <a:cubicBezTo>
                    <a:pt x="45" y="56"/>
                    <a:pt x="46" y="55"/>
                    <a:pt x="46" y="55"/>
                  </a:cubicBezTo>
                  <a:cubicBezTo>
                    <a:pt x="48" y="55"/>
                    <a:pt x="49" y="51"/>
                    <a:pt x="51" y="52"/>
                  </a:cubicBezTo>
                  <a:cubicBezTo>
                    <a:pt x="51" y="52"/>
                    <a:pt x="50" y="54"/>
                    <a:pt x="49" y="53"/>
                  </a:cubicBezTo>
                  <a:cubicBezTo>
                    <a:pt x="47" y="57"/>
                    <a:pt x="41" y="60"/>
                    <a:pt x="39" y="63"/>
                  </a:cubicBezTo>
                  <a:cubicBezTo>
                    <a:pt x="41" y="64"/>
                    <a:pt x="43" y="61"/>
                    <a:pt x="45" y="59"/>
                  </a:cubicBezTo>
                  <a:cubicBezTo>
                    <a:pt x="45" y="60"/>
                    <a:pt x="46" y="59"/>
                    <a:pt x="46" y="60"/>
                  </a:cubicBezTo>
                  <a:cubicBezTo>
                    <a:pt x="43" y="62"/>
                    <a:pt x="43" y="62"/>
                    <a:pt x="43" y="62"/>
                  </a:cubicBezTo>
                  <a:cubicBezTo>
                    <a:pt x="43" y="62"/>
                    <a:pt x="43" y="62"/>
                    <a:pt x="43" y="62"/>
                  </a:cubicBezTo>
                  <a:cubicBezTo>
                    <a:pt x="41" y="64"/>
                    <a:pt x="39" y="66"/>
                    <a:pt x="37" y="68"/>
                  </a:cubicBezTo>
                  <a:cubicBezTo>
                    <a:pt x="35" y="69"/>
                    <a:pt x="34" y="70"/>
                    <a:pt x="33" y="71"/>
                  </a:cubicBezTo>
                  <a:cubicBezTo>
                    <a:pt x="31" y="73"/>
                    <a:pt x="30" y="74"/>
                    <a:pt x="28" y="76"/>
                  </a:cubicBezTo>
                  <a:cubicBezTo>
                    <a:pt x="25" y="74"/>
                    <a:pt x="24" y="80"/>
                    <a:pt x="22" y="76"/>
                  </a:cubicBezTo>
                  <a:cubicBezTo>
                    <a:pt x="23" y="75"/>
                    <a:pt x="24" y="74"/>
                    <a:pt x="23" y="74"/>
                  </a:cubicBezTo>
                  <a:cubicBezTo>
                    <a:pt x="23" y="73"/>
                    <a:pt x="23" y="74"/>
                    <a:pt x="23" y="74"/>
                  </a:cubicBezTo>
                  <a:cubicBezTo>
                    <a:pt x="22" y="73"/>
                    <a:pt x="22" y="75"/>
                    <a:pt x="21" y="75"/>
                  </a:cubicBezTo>
                  <a:cubicBezTo>
                    <a:pt x="20" y="76"/>
                    <a:pt x="19" y="74"/>
                    <a:pt x="18" y="76"/>
                  </a:cubicBezTo>
                  <a:cubicBezTo>
                    <a:pt x="17" y="75"/>
                    <a:pt x="16" y="75"/>
                    <a:pt x="15" y="74"/>
                  </a:cubicBezTo>
                  <a:cubicBezTo>
                    <a:pt x="14" y="74"/>
                    <a:pt x="13" y="73"/>
                    <a:pt x="13" y="73"/>
                  </a:cubicBezTo>
                  <a:cubicBezTo>
                    <a:pt x="13" y="74"/>
                    <a:pt x="13" y="75"/>
                    <a:pt x="13" y="75"/>
                  </a:cubicBezTo>
                  <a:cubicBezTo>
                    <a:pt x="14" y="77"/>
                    <a:pt x="16" y="79"/>
                    <a:pt x="14" y="81"/>
                  </a:cubicBezTo>
                  <a:cubicBezTo>
                    <a:pt x="15" y="84"/>
                    <a:pt x="14" y="87"/>
                    <a:pt x="16" y="89"/>
                  </a:cubicBezTo>
                  <a:cubicBezTo>
                    <a:pt x="15" y="90"/>
                    <a:pt x="15" y="90"/>
                    <a:pt x="15" y="90"/>
                  </a:cubicBezTo>
                  <a:cubicBezTo>
                    <a:pt x="16" y="90"/>
                    <a:pt x="16" y="90"/>
                    <a:pt x="16" y="90"/>
                  </a:cubicBezTo>
                  <a:cubicBezTo>
                    <a:pt x="18" y="93"/>
                    <a:pt x="13" y="92"/>
                    <a:pt x="13" y="94"/>
                  </a:cubicBezTo>
                  <a:cubicBezTo>
                    <a:pt x="13" y="95"/>
                    <a:pt x="15" y="97"/>
                    <a:pt x="13" y="98"/>
                  </a:cubicBezTo>
                  <a:cubicBezTo>
                    <a:pt x="13" y="99"/>
                    <a:pt x="13" y="99"/>
                    <a:pt x="13" y="99"/>
                  </a:cubicBezTo>
                  <a:cubicBezTo>
                    <a:pt x="13" y="99"/>
                    <a:pt x="12" y="100"/>
                    <a:pt x="11" y="100"/>
                  </a:cubicBezTo>
                  <a:cubicBezTo>
                    <a:pt x="11" y="101"/>
                    <a:pt x="12" y="102"/>
                    <a:pt x="12" y="102"/>
                  </a:cubicBezTo>
                  <a:cubicBezTo>
                    <a:pt x="13" y="104"/>
                    <a:pt x="15" y="102"/>
                    <a:pt x="16" y="103"/>
                  </a:cubicBezTo>
                  <a:cubicBezTo>
                    <a:pt x="17" y="104"/>
                    <a:pt x="19" y="105"/>
                    <a:pt x="18" y="106"/>
                  </a:cubicBezTo>
                  <a:cubicBezTo>
                    <a:pt x="17" y="109"/>
                    <a:pt x="14" y="108"/>
                    <a:pt x="13" y="110"/>
                  </a:cubicBezTo>
                  <a:cubicBezTo>
                    <a:pt x="13" y="111"/>
                    <a:pt x="14" y="110"/>
                    <a:pt x="14" y="110"/>
                  </a:cubicBezTo>
                  <a:cubicBezTo>
                    <a:pt x="15" y="110"/>
                    <a:pt x="15" y="110"/>
                    <a:pt x="15" y="111"/>
                  </a:cubicBezTo>
                  <a:cubicBezTo>
                    <a:pt x="15" y="110"/>
                    <a:pt x="16" y="110"/>
                    <a:pt x="17" y="110"/>
                  </a:cubicBezTo>
                  <a:cubicBezTo>
                    <a:pt x="18" y="110"/>
                    <a:pt x="19" y="109"/>
                    <a:pt x="19" y="108"/>
                  </a:cubicBezTo>
                  <a:cubicBezTo>
                    <a:pt x="21" y="108"/>
                    <a:pt x="19" y="110"/>
                    <a:pt x="20" y="111"/>
                  </a:cubicBezTo>
                  <a:cubicBezTo>
                    <a:pt x="21" y="111"/>
                    <a:pt x="22" y="112"/>
                    <a:pt x="22" y="111"/>
                  </a:cubicBezTo>
                  <a:cubicBezTo>
                    <a:pt x="23" y="113"/>
                    <a:pt x="24" y="112"/>
                    <a:pt x="24" y="113"/>
                  </a:cubicBezTo>
                  <a:cubicBezTo>
                    <a:pt x="24" y="113"/>
                    <a:pt x="24" y="113"/>
                    <a:pt x="23" y="113"/>
                  </a:cubicBezTo>
                  <a:cubicBezTo>
                    <a:pt x="22" y="116"/>
                    <a:pt x="20" y="113"/>
                    <a:pt x="18" y="116"/>
                  </a:cubicBezTo>
                  <a:cubicBezTo>
                    <a:pt x="18" y="116"/>
                    <a:pt x="17" y="117"/>
                    <a:pt x="18" y="117"/>
                  </a:cubicBezTo>
                  <a:cubicBezTo>
                    <a:pt x="20" y="116"/>
                    <a:pt x="21" y="119"/>
                    <a:pt x="22" y="118"/>
                  </a:cubicBezTo>
                  <a:cubicBezTo>
                    <a:pt x="23" y="119"/>
                    <a:pt x="21" y="120"/>
                    <a:pt x="21" y="120"/>
                  </a:cubicBezTo>
                  <a:cubicBezTo>
                    <a:pt x="20" y="121"/>
                    <a:pt x="19" y="120"/>
                    <a:pt x="19" y="120"/>
                  </a:cubicBezTo>
                  <a:cubicBezTo>
                    <a:pt x="17" y="121"/>
                    <a:pt x="15" y="122"/>
                    <a:pt x="13" y="123"/>
                  </a:cubicBezTo>
                  <a:cubicBezTo>
                    <a:pt x="11" y="123"/>
                    <a:pt x="10" y="121"/>
                    <a:pt x="10" y="120"/>
                  </a:cubicBezTo>
                  <a:cubicBezTo>
                    <a:pt x="8" y="120"/>
                    <a:pt x="6" y="119"/>
                    <a:pt x="5" y="117"/>
                  </a:cubicBezTo>
                  <a:cubicBezTo>
                    <a:pt x="5" y="117"/>
                    <a:pt x="5" y="117"/>
                    <a:pt x="5" y="117"/>
                  </a:cubicBezTo>
                  <a:cubicBezTo>
                    <a:pt x="5" y="116"/>
                    <a:pt x="5" y="116"/>
                    <a:pt x="5" y="116"/>
                  </a:cubicBezTo>
                  <a:cubicBezTo>
                    <a:pt x="5" y="117"/>
                    <a:pt x="5" y="117"/>
                    <a:pt x="5" y="117"/>
                  </a:cubicBezTo>
                  <a:cubicBezTo>
                    <a:pt x="3" y="118"/>
                    <a:pt x="5" y="116"/>
                    <a:pt x="3" y="115"/>
                  </a:cubicBezTo>
                  <a:cubicBezTo>
                    <a:pt x="4" y="115"/>
                    <a:pt x="4" y="115"/>
                    <a:pt x="4" y="115"/>
                  </a:cubicBezTo>
                  <a:cubicBezTo>
                    <a:pt x="5" y="113"/>
                    <a:pt x="3" y="113"/>
                    <a:pt x="3" y="112"/>
                  </a:cubicBezTo>
                  <a:cubicBezTo>
                    <a:pt x="1" y="112"/>
                    <a:pt x="3" y="113"/>
                    <a:pt x="2" y="114"/>
                  </a:cubicBezTo>
                  <a:cubicBezTo>
                    <a:pt x="2" y="114"/>
                    <a:pt x="2" y="114"/>
                    <a:pt x="2" y="114"/>
                  </a:cubicBezTo>
                  <a:cubicBezTo>
                    <a:pt x="2" y="116"/>
                    <a:pt x="2" y="116"/>
                    <a:pt x="2" y="116"/>
                  </a:cubicBezTo>
                  <a:cubicBezTo>
                    <a:pt x="0" y="117"/>
                    <a:pt x="4" y="118"/>
                    <a:pt x="2" y="119"/>
                  </a:cubicBezTo>
                  <a:cubicBezTo>
                    <a:pt x="2" y="119"/>
                    <a:pt x="2" y="119"/>
                    <a:pt x="2" y="119"/>
                  </a:cubicBezTo>
                  <a:cubicBezTo>
                    <a:pt x="3" y="119"/>
                    <a:pt x="3" y="119"/>
                    <a:pt x="4" y="119"/>
                  </a:cubicBezTo>
                  <a:cubicBezTo>
                    <a:pt x="5" y="118"/>
                    <a:pt x="7" y="119"/>
                    <a:pt x="8" y="120"/>
                  </a:cubicBezTo>
                  <a:cubicBezTo>
                    <a:pt x="7" y="121"/>
                    <a:pt x="5" y="121"/>
                    <a:pt x="5" y="121"/>
                  </a:cubicBezTo>
                  <a:cubicBezTo>
                    <a:pt x="5" y="122"/>
                    <a:pt x="6" y="123"/>
                    <a:pt x="6" y="123"/>
                  </a:cubicBezTo>
                  <a:cubicBezTo>
                    <a:pt x="8" y="124"/>
                    <a:pt x="8" y="122"/>
                    <a:pt x="9" y="122"/>
                  </a:cubicBezTo>
                  <a:cubicBezTo>
                    <a:pt x="10" y="124"/>
                    <a:pt x="10" y="124"/>
                    <a:pt x="10" y="124"/>
                  </a:cubicBezTo>
                  <a:cubicBezTo>
                    <a:pt x="12" y="125"/>
                    <a:pt x="12" y="127"/>
                    <a:pt x="14" y="126"/>
                  </a:cubicBezTo>
                  <a:cubicBezTo>
                    <a:pt x="16" y="128"/>
                    <a:pt x="20" y="127"/>
                    <a:pt x="22" y="129"/>
                  </a:cubicBezTo>
                  <a:cubicBezTo>
                    <a:pt x="20" y="130"/>
                    <a:pt x="20" y="130"/>
                    <a:pt x="20" y="130"/>
                  </a:cubicBezTo>
                  <a:cubicBezTo>
                    <a:pt x="22" y="130"/>
                    <a:pt x="24" y="132"/>
                    <a:pt x="25" y="130"/>
                  </a:cubicBezTo>
                  <a:cubicBezTo>
                    <a:pt x="27" y="131"/>
                    <a:pt x="29" y="133"/>
                    <a:pt x="30" y="135"/>
                  </a:cubicBezTo>
                  <a:cubicBezTo>
                    <a:pt x="30" y="135"/>
                    <a:pt x="30" y="135"/>
                    <a:pt x="30" y="135"/>
                  </a:cubicBezTo>
                  <a:cubicBezTo>
                    <a:pt x="29" y="136"/>
                    <a:pt x="29" y="135"/>
                    <a:pt x="28" y="135"/>
                  </a:cubicBezTo>
                  <a:cubicBezTo>
                    <a:pt x="28" y="135"/>
                    <a:pt x="28" y="135"/>
                    <a:pt x="28" y="135"/>
                  </a:cubicBezTo>
                  <a:cubicBezTo>
                    <a:pt x="28" y="135"/>
                    <a:pt x="28" y="136"/>
                    <a:pt x="28" y="136"/>
                  </a:cubicBezTo>
                  <a:cubicBezTo>
                    <a:pt x="29" y="136"/>
                    <a:pt x="29" y="136"/>
                    <a:pt x="29" y="136"/>
                  </a:cubicBezTo>
                  <a:cubicBezTo>
                    <a:pt x="32" y="134"/>
                    <a:pt x="31" y="138"/>
                    <a:pt x="33" y="139"/>
                  </a:cubicBezTo>
                  <a:cubicBezTo>
                    <a:pt x="32" y="140"/>
                    <a:pt x="31" y="138"/>
                    <a:pt x="31" y="139"/>
                  </a:cubicBezTo>
                  <a:cubicBezTo>
                    <a:pt x="32" y="139"/>
                    <a:pt x="32" y="139"/>
                    <a:pt x="32" y="139"/>
                  </a:cubicBezTo>
                  <a:cubicBezTo>
                    <a:pt x="27" y="142"/>
                    <a:pt x="22" y="142"/>
                    <a:pt x="16" y="143"/>
                  </a:cubicBezTo>
                  <a:cubicBezTo>
                    <a:pt x="16" y="143"/>
                    <a:pt x="16" y="145"/>
                    <a:pt x="14" y="145"/>
                  </a:cubicBezTo>
                  <a:cubicBezTo>
                    <a:pt x="15" y="146"/>
                    <a:pt x="17" y="145"/>
                    <a:pt x="17" y="146"/>
                  </a:cubicBezTo>
                  <a:cubicBezTo>
                    <a:pt x="19" y="145"/>
                    <a:pt x="21" y="146"/>
                    <a:pt x="22" y="145"/>
                  </a:cubicBezTo>
                  <a:cubicBezTo>
                    <a:pt x="22" y="145"/>
                    <a:pt x="22" y="145"/>
                    <a:pt x="22" y="145"/>
                  </a:cubicBezTo>
                  <a:cubicBezTo>
                    <a:pt x="26" y="146"/>
                    <a:pt x="29" y="147"/>
                    <a:pt x="33" y="148"/>
                  </a:cubicBezTo>
                  <a:cubicBezTo>
                    <a:pt x="30" y="146"/>
                    <a:pt x="27" y="147"/>
                    <a:pt x="24" y="145"/>
                  </a:cubicBezTo>
                  <a:cubicBezTo>
                    <a:pt x="24" y="145"/>
                    <a:pt x="24" y="145"/>
                    <a:pt x="24" y="145"/>
                  </a:cubicBezTo>
                  <a:cubicBezTo>
                    <a:pt x="26" y="144"/>
                    <a:pt x="28" y="144"/>
                    <a:pt x="30" y="144"/>
                  </a:cubicBezTo>
                  <a:cubicBezTo>
                    <a:pt x="30" y="144"/>
                    <a:pt x="31" y="143"/>
                    <a:pt x="31" y="143"/>
                  </a:cubicBezTo>
                  <a:cubicBezTo>
                    <a:pt x="34" y="142"/>
                    <a:pt x="36" y="143"/>
                    <a:pt x="38" y="141"/>
                  </a:cubicBezTo>
                  <a:cubicBezTo>
                    <a:pt x="39" y="142"/>
                    <a:pt x="39" y="143"/>
                    <a:pt x="39" y="144"/>
                  </a:cubicBezTo>
                  <a:cubicBezTo>
                    <a:pt x="42" y="145"/>
                    <a:pt x="43" y="146"/>
                    <a:pt x="45" y="148"/>
                  </a:cubicBezTo>
                  <a:cubicBezTo>
                    <a:pt x="45" y="148"/>
                    <a:pt x="45" y="148"/>
                    <a:pt x="45" y="148"/>
                  </a:cubicBezTo>
                  <a:cubicBezTo>
                    <a:pt x="45" y="148"/>
                    <a:pt x="45" y="148"/>
                    <a:pt x="45" y="148"/>
                  </a:cubicBezTo>
                  <a:cubicBezTo>
                    <a:pt x="45" y="151"/>
                    <a:pt x="49" y="150"/>
                    <a:pt x="48" y="152"/>
                  </a:cubicBezTo>
                  <a:cubicBezTo>
                    <a:pt x="49" y="152"/>
                    <a:pt x="49" y="152"/>
                    <a:pt x="49" y="152"/>
                  </a:cubicBezTo>
                  <a:cubicBezTo>
                    <a:pt x="50" y="154"/>
                    <a:pt x="53" y="155"/>
                    <a:pt x="53" y="156"/>
                  </a:cubicBezTo>
                  <a:cubicBezTo>
                    <a:pt x="56" y="157"/>
                    <a:pt x="58" y="159"/>
                    <a:pt x="60" y="159"/>
                  </a:cubicBezTo>
                  <a:cubicBezTo>
                    <a:pt x="63" y="158"/>
                    <a:pt x="65" y="162"/>
                    <a:pt x="67" y="159"/>
                  </a:cubicBezTo>
                  <a:cubicBezTo>
                    <a:pt x="67" y="160"/>
                    <a:pt x="68" y="159"/>
                    <a:pt x="69" y="160"/>
                  </a:cubicBezTo>
                  <a:cubicBezTo>
                    <a:pt x="69" y="157"/>
                    <a:pt x="70" y="161"/>
                    <a:pt x="71" y="159"/>
                  </a:cubicBezTo>
                  <a:cubicBezTo>
                    <a:pt x="72" y="159"/>
                    <a:pt x="74" y="158"/>
                    <a:pt x="74" y="160"/>
                  </a:cubicBezTo>
                  <a:cubicBezTo>
                    <a:pt x="76" y="162"/>
                    <a:pt x="78" y="164"/>
                    <a:pt x="79" y="167"/>
                  </a:cubicBezTo>
                  <a:cubicBezTo>
                    <a:pt x="82" y="168"/>
                    <a:pt x="84" y="169"/>
                    <a:pt x="86" y="172"/>
                  </a:cubicBezTo>
                  <a:cubicBezTo>
                    <a:pt x="88" y="172"/>
                    <a:pt x="88" y="173"/>
                    <a:pt x="90" y="173"/>
                  </a:cubicBezTo>
                  <a:cubicBezTo>
                    <a:pt x="92" y="174"/>
                    <a:pt x="94" y="174"/>
                    <a:pt x="97" y="174"/>
                  </a:cubicBezTo>
                  <a:cubicBezTo>
                    <a:pt x="98" y="174"/>
                    <a:pt x="98" y="173"/>
                    <a:pt x="99" y="173"/>
                  </a:cubicBezTo>
                  <a:cubicBezTo>
                    <a:pt x="100" y="173"/>
                    <a:pt x="103" y="173"/>
                    <a:pt x="104" y="171"/>
                  </a:cubicBezTo>
                  <a:cubicBezTo>
                    <a:pt x="107" y="173"/>
                    <a:pt x="108" y="169"/>
                    <a:pt x="110" y="168"/>
                  </a:cubicBezTo>
                  <a:cubicBezTo>
                    <a:pt x="110" y="169"/>
                    <a:pt x="110" y="169"/>
                    <a:pt x="110" y="169"/>
                  </a:cubicBezTo>
                  <a:cubicBezTo>
                    <a:pt x="111" y="167"/>
                    <a:pt x="114" y="166"/>
                    <a:pt x="116" y="166"/>
                  </a:cubicBezTo>
                  <a:cubicBezTo>
                    <a:pt x="119" y="162"/>
                    <a:pt x="124" y="161"/>
                    <a:pt x="128" y="158"/>
                  </a:cubicBezTo>
                  <a:cubicBezTo>
                    <a:pt x="128" y="158"/>
                    <a:pt x="128" y="158"/>
                    <a:pt x="128" y="158"/>
                  </a:cubicBezTo>
                  <a:cubicBezTo>
                    <a:pt x="131" y="156"/>
                    <a:pt x="134" y="154"/>
                    <a:pt x="137" y="153"/>
                  </a:cubicBezTo>
                  <a:cubicBezTo>
                    <a:pt x="137" y="153"/>
                    <a:pt x="137" y="153"/>
                    <a:pt x="136" y="153"/>
                  </a:cubicBezTo>
                  <a:cubicBezTo>
                    <a:pt x="138" y="152"/>
                    <a:pt x="139" y="150"/>
                    <a:pt x="140" y="151"/>
                  </a:cubicBezTo>
                  <a:cubicBezTo>
                    <a:pt x="140" y="150"/>
                    <a:pt x="140" y="150"/>
                    <a:pt x="140" y="150"/>
                  </a:cubicBezTo>
                  <a:cubicBezTo>
                    <a:pt x="140" y="150"/>
                    <a:pt x="141" y="150"/>
                    <a:pt x="142" y="150"/>
                  </a:cubicBezTo>
                  <a:cubicBezTo>
                    <a:pt x="142" y="148"/>
                    <a:pt x="143" y="147"/>
                    <a:pt x="145" y="147"/>
                  </a:cubicBezTo>
                  <a:cubicBezTo>
                    <a:pt x="145" y="145"/>
                    <a:pt x="147" y="146"/>
                    <a:pt x="148" y="145"/>
                  </a:cubicBezTo>
                  <a:cubicBezTo>
                    <a:pt x="148" y="145"/>
                    <a:pt x="149" y="144"/>
                    <a:pt x="150" y="144"/>
                  </a:cubicBezTo>
                  <a:cubicBezTo>
                    <a:pt x="151" y="142"/>
                    <a:pt x="152" y="145"/>
                    <a:pt x="153" y="143"/>
                  </a:cubicBezTo>
                  <a:cubicBezTo>
                    <a:pt x="153" y="143"/>
                    <a:pt x="153" y="143"/>
                    <a:pt x="153" y="143"/>
                  </a:cubicBezTo>
                  <a:cubicBezTo>
                    <a:pt x="154" y="142"/>
                    <a:pt x="156" y="143"/>
                    <a:pt x="157" y="142"/>
                  </a:cubicBezTo>
                  <a:cubicBezTo>
                    <a:pt x="159" y="142"/>
                    <a:pt x="160" y="140"/>
                    <a:pt x="161" y="140"/>
                  </a:cubicBezTo>
                  <a:cubicBezTo>
                    <a:pt x="161" y="140"/>
                    <a:pt x="161" y="140"/>
                    <a:pt x="161" y="140"/>
                  </a:cubicBezTo>
                  <a:cubicBezTo>
                    <a:pt x="162" y="139"/>
                    <a:pt x="165" y="139"/>
                    <a:pt x="165" y="138"/>
                  </a:cubicBezTo>
                  <a:cubicBezTo>
                    <a:pt x="163" y="139"/>
                    <a:pt x="161" y="139"/>
                    <a:pt x="159" y="139"/>
                  </a:cubicBezTo>
                  <a:cubicBezTo>
                    <a:pt x="159" y="139"/>
                    <a:pt x="159" y="139"/>
                    <a:pt x="159" y="139"/>
                  </a:cubicBezTo>
                  <a:cubicBezTo>
                    <a:pt x="157" y="139"/>
                    <a:pt x="157" y="139"/>
                    <a:pt x="157" y="139"/>
                  </a:cubicBezTo>
                  <a:cubicBezTo>
                    <a:pt x="161" y="137"/>
                    <a:pt x="161" y="137"/>
                    <a:pt x="161" y="137"/>
                  </a:cubicBezTo>
                  <a:cubicBezTo>
                    <a:pt x="158" y="137"/>
                    <a:pt x="156" y="139"/>
                    <a:pt x="154" y="138"/>
                  </a:cubicBezTo>
                  <a:cubicBezTo>
                    <a:pt x="154" y="137"/>
                    <a:pt x="155" y="138"/>
                    <a:pt x="155" y="137"/>
                  </a:cubicBezTo>
                  <a:cubicBezTo>
                    <a:pt x="153" y="137"/>
                    <a:pt x="153" y="137"/>
                    <a:pt x="153" y="137"/>
                  </a:cubicBezTo>
                  <a:cubicBezTo>
                    <a:pt x="154" y="135"/>
                    <a:pt x="155" y="134"/>
                    <a:pt x="157" y="134"/>
                  </a:cubicBezTo>
                  <a:cubicBezTo>
                    <a:pt x="157" y="133"/>
                    <a:pt x="159" y="133"/>
                    <a:pt x="159" y="133"/>
                  </a:cubicBezTo>
                  <a:cubicBezTo>
                    <a:pt x="158" y="133"/>
                    <a:pt x="158" y="133"/>
                    <a:pt x="158" y="133"/>
                  </a:cubicBezTo>
                  <a:cubicBezTo>
                    <a:pt x="161" y="130"/>
                    <a:pt x="161" y="130"/>
                    <a:pt x="161" y="130"/>
                  </a:cubicBezTo>
                  <a:cubicBezTo>
                    <a:pt x="161" y="130"/>
                    <a:pt x="161" y="130"/>
                    <a:pt x="161" y="130"/>
                  </a:cubicBezTo>
                  <a:cubicBezTo>
                    <a:pt x="162" y="129"/>
                    <a:pt x="165" y="129"/>
                    <a:pt x="167" y="128"/>
                  </a:cubicBezTo>
                  <a:cubicBezTo>
                    <a:pt x="167" y="129"/>
                    <a:pt x="166" y="129"/>
                    <a:pt x="167" y="129"/>
                  </a:cubicBezTo>
                  <a:cubicBezTo>
                    <a:pt x="169" y="127"/>
                    <a:pt x="171" y="127"/>
                    <a:pt x="174" y="127"/>
                  </a:cubicBezTo>
                  <a:cubicBezTo>
                    <a:pt x="174" y="126"/>
                    <a:pt x="175" y="126"/>
                    <a:pt x="176" y="126"/>
                  </a:cubicBezTo>
                  <a:cubicBezTo>
                    <a:pt x="173" y="126"/>
                    <a:pt x="170" y="126"/>
                    <a:pt x="168" y="127"/>
                  </a:cubicBezTo>
                  <a:cubicBezTo>
                    <a:pt x="166" y="128"/>
                    <a:pt x="164" y="128"/>
                    <a:pt x="162" y="129"/>
                  </a:cubicBezTo>
                  <a:cubicBezTo>
                    <a:pt x="162" y="129"/>
                    <a:pt x="161" y="129"/>
                    <a:pt x="161" y="129"/>
                  </a:cubicBezTo>
                  <a:cubicBezTo>
                    <a:pt x="162" y="128"/>
                    <a:pt x="165" y="127"/>
                    <a:pt x="167" y="126"/>
                  </a:cubicBezTo>
                  <a:cubicBezTo>
                    <a:pt x="165" y="126"/>
                    <a:pt x="165" y="126"/>
                    <a:pt x="165" y="126"/>
                  </a:cubicBezTo>
                  <a:cubicBezTo>
                    <a:pt x="166" y="126"/>
                    <a:pt x="166" y="126"/>
                    <a:pt x="166" y="126"/>
                  </a:cubicBezTo>
                  <a:cubicBezTo>
                    <a:pt x="171" y="124"/>
                    <a:pt x="174" y="124"/>
                    <a:pt x="179" y="122"/>
                  </a:cubicBezTo>
                  <a:cubicBezTo>
                    <a:pt x="175" y="122"/>
                    <a:pt x="172" y="123"/>
                    <a:pt x="169" y="123"/>
                  </a:cubicBezTo>
                  <a:cubicBezTo>
                    <a:pt x="171" y="121"/>
                    <a:pt x="174" y="121"/>
                    <a:pt x="177" y="120"/>
                  </a:cubicBezTo>
                  <a:cubicBezTo>
                    <a:pt x="174" y="120"/>
                    <a:pt x="171" y="122"/>
                    <a:pt x="169" y="120"/>
                  </a:cubicBezTo>
                  <a:cubicBezTo>
                    <a:pt x="169" y="120"/>
                    <a:pt x="169" y="120"/>
                    <a:pt x="169" y="120"/>
                  </a:cubicBezTo>
                  <a:cubicBezTo>
                    <a:pt x="170" y="120"/>
                    <a:pt x="170" y="120"/>
                    <a:pt x="170" y="120"/>
                  </a:cubicBezTo>
                  <a:cubicBezTo>
                    <a:pt x="173" y="119"/>
                    <a:pt x="176" y="116"/>
                    <a:pt x="180" y="116"/>
                  </a:cubicBezTo>
                  <a:cubicBezTo>
                    <a:pt x="179" y="116"/>
                    <a:pt x="179" y="116"/>
                    <a:pt x="179" y="116"/>
                  </a:cubicBezTo>
                  <a:cubicBezTo>
                    <a:pt x="179" y="116"/>
                    <a:pt x="178" y="115"/>
                    <a:pt x="179" y="115"/>
                  </a:cubicBezTo>
                  <a:cubicBezTo>
                    <a:pt x="178" y="114"/>
                    <a:pt x="178" y="114"/>
                    <a:pt x="178" y="114"/>
                  </a:cubicBezTo>
                  <a:cubicBezTo>
                    <a:pt x="179" y="115"/>
                    <a:pt x="178" y="114"/>
                    <a:pt x="177" y="115"/>
                  </a:cubicBezTo>
                  <a:cubicBezTo>
                    <a:pt x="175" y="112"/>
                    <a:pt x="180" y="113"/>
                    <a:pt x="180" y="112"/>
                  </a:cubicBezTo>
                  <a:cubicBezTo>
                    <a:pt x="183" y="111"/>
                    <a:pt x="186" y="113"/>
                    <a:pt x="188" y="110"/>
                  </a:cubicBezTo>
                  <a:cubicBezTo>
                    <a:pt x="189" y="110"/>
                    <a:pt x="189" y="110"/>
                    <a:pt x="189" y="111"/>
                  </a:cubicBezTo>
                  <a:cubicBezTo>
                    <a:pt x="190" y="111"/>
                    <a:pt x="190" y="111"/>
                    <a:pt x="190" y="111"/>
                  </a:cubicBezTo>
                  <a:cubicBezTo>
                    <a:pt x="190" y="111"/>
                    <a:pt x="190" y="110"/>
                    <a:pt x="190" y="110"/>
                  </a:cubicBezTo>
                  <a:cubicBezTo>
                    <a:pt x="190" y="110"/>
                    <a:pt x="189" y="110"/>
                    <a:pt x="189" y="110"/>
                  </a:cubicBezTo>
                  <a:cubicBezTo>
                    <a:pt x="189" y="110"/>
                    <a:pt x="189" y="110"/>
                    <a:pt x="189" y="110"/>
                  </a:cubicBezTo>
                  <a:cubicBezTo>
                    <a:pt x="187" y="110"/>
                    <a:pt x="184" y="111"/>
                    <a:pt x="182" y="111"/>
                  </a:cubicBezTo>
                  <a:cubicBezTo>
                    <a:pt x="181" y="110"/>
                    <a:pt x="179" y="112"/>
                    <a:pt x="178" y="110"/>
                  </a:cubicBezTo>
                  <a:cubicBezTo>
                    <a:pt x="178" y="109"/>
                    <a:pt x="179" y="109"/>
                    <a:pt x="179" y="108"/>
                  </a:cubicBezTo>
                  <a:cubicBezTo>
                    <a:pt x="179" y="108"/>
                    <a:pt x="179" y="108"/>
                    <a:pt x="179" y="108"/>
                  </a:cubicBezTo>
                  <a:cubicBezTo>
                    <a:pt x="180" y="106"/>
                    <a:pt x="181" y="104"/>
                    <a:pt x="183" y="103"/>
                  </a:cubicBezTo>
                  <a:cubicBezTo>
                    <a:pt x="184" y="101"/>
                    <a:pt x="187" y="101"/>
                    <a:pt x="189" y="100"/>
                  </a:cubicBezTo>
                  <a:cubicBezTo>
                    <a:pt x="188" y="99"/>
                    <a:pt x="188" y="100"/>
                    <a:pt x="187" y="99"/>
                  </a:cubicBezTo>
                  <a:cubicBezTo>
                    <a:pt x="188" y="99"/>
                    <a:pt x="188" y="99"/>
                    <a:pt x="188" y="98"/>
                  </a:cubicBezTo>
                  <a:cubicBezTo>
                    <a:pt x="187" y="98"/>
                    <a:pt x="187" y="98"/>
                    <a:pt x="187" y="98"/>
                  </a:cubicBezTo>
                  <a:cubicBezTo>
                    <a:pt x="187" y="98"/>
                    <a:pt x="187" y="97"/>
                    <a:pt x="188" y="97"/>
                  </a:cubicBezTo>
                  <a:cubicBezTo>
                    <a:pt x="187" y="97"/>
                    <a:pt x="186" y="97"/>
                    <a:pt x="186" y="96"/>
                  </a:cubicBezTo>
                  <a:cubicBezTo>
                    <a:pt x="187" y="95"/>
                    <a:pt x="189" y="95"/>
                    <a:pt x="191" y="94"/>
                  </a:cubicBezTo>
                  <a:cubicBezTo>
                    <a:pt x="192" y="94"/>
                    <a:pt x="193" y="92"/>
                    <a:pt x="195" y="93"/>
                  </a:cubicBezTo>
                  <a:cubicBezTo>
                    <a:pt x="198" y="92"/>
                    <a:pt x="203" y="92"/>
                    <a:pt x="207" y="92"/>
                  </a:cubicBezTo>
                  <a:cubicBezTo>
                    <a:pt x="208" y="91"/>
                    <a:pt x="208" y="91"/>
                    <a:pt x="208" y="91"/>
                  </a:cubicBezTo>
                  <a:cubicBezTo>
                    <a:pt x="205" y="91"/>
                    <a:pt x="202" y="91"/>
                    <a:pt x="199" y="91"/>
                  </a:cubicBezTo>
                  <a:cubicBezTo>
                    <a:pt x="200" y="90"/>
                    <a:pt x="200" y="90"/>
                    <a:pt x="200" y="90"/>
                  </a:cubicBezTo>
                  <a:cubicBezTo>
                    <a:pt x="198" y="90"/>
                    <a:pt x="198" y="90"/>
                    <a:pt x="198" y="90"/>
                  </a:cubicBezTo>
                  <a:cubicBezTo>
                    <a:pt x="199" y="91"/>
                    <a:pt x="200" y="88"/>
                    <a:pt x="200" y="89"/>
                  </a:cubicBezTo>
                  <a:cubicBezTo>
                    <a:pt x="200" y="88"/>
                    <a:pt x="200" y="88"/>
                    <a:pt x="200" y="88"/>
                  </a:cubicBezTo>
                  <a:cubicBezTo>
                    <a:pt x="198" y="89"/>
                    <a:pt x="195" y="89"/>
                    <a:pt x="193" y="90"/>
                  </a:cubicBezTo>
                  <a:cubicBezTo>
                    <a:pt x="193" y="89"/>
                    <a:pt x="193" y="89"/>
                    <a:pt x="193" y="89"/>
                  </a:cubicBezTo>
                  <a:cubicBezTo>
                    <a:pt x="192" y="86"/>
                    <a:pt x="195" y="87"/>
                    <a:pt x="196" y="86"/>
                  </a:cubicBezTo>
                  <a:cubicBezTo>
                    <a:pt x="195" y="86"/>
                    <a:pt x="193" y="88"/>
                    <a:pt x="191" y="86"/>
                  </a:cubicBezTo>
                  <a:cubicBezTo>
                    <a:pt x="192" y="86"/>
                    <a:pt x="192" y="86"/>
                    <a:pt x="192" y="86"/>
                  </a:cubicBezTo>
                  <a:cubicBezTo>
                    <a:pt x="192" y="85"/>
                    <a:pt x="193" y="84"/>
                    <a:pt x="193" y="86"/>
                  </a:cubicBezTo>
                  <a:cubicBezTo>
                    <a:pt x="193" y="85"/>
                    <a:pt x="193" y="84"/>
                    <a:pt x="194" y="84"/>
                  </a:cubicBezTo>
                  <a:cubicBezTo>
                    <a:pt x="196" y="85"/>
                    <a:pt x="197" y="82"/>
                    <a:pt x="198" y="84"/>
                  </a:cubicBezTo>
                  <a:cubicBezTo>
                    <a:pt x="198" y="83"/>
                    <a:pt x="199" y="82"/>
                    <a:pt x="200" y="82"/>
                  </a:cubicBezTo>
                  <a:cubicBezTo>
                    <a:pt x="196" y="82"/>
                    <a:pt x="196" y="82"/>
                    <a:pt x="196" y="82"/>
                  </a:cubicBezTo>
                  <a:cubicBezTo>
                    <a:pt x="197" y="81"/>
                    <a:pt x="197" y="81"/>
                    <a:pt x="197" y="81"/>
                  </a:cubicBezTo>
                  <a:cubicBezTo>
                    <a:pt x="196" y="81"/>
                    <a:pt x="195" y="79"/>
                    <a:pt x="194" y="80"/>
                  </a:cubicBezTo>
                  <a:cubicBezTo>
                    <a:pt x="193" y="79"/>
                    <a:pt x="193" y="79"/>
                    <a:pt x="193" y="79"/>
                  </a:cubicBezTo>
                  <a:cubicBezTo>
                    <a:pt x="192" y="78"/>
                    <a:pt x="195" y="78"/>
                    <a:pt x="195" y="77"/>
                  </a:cubicBezTo>
                  <a:cubicBezTo>
                    <a:pt x="195" y="77"/>
                    <a:pt x="194" y="77"/>
                    <a:pt x="194" y="77"/>
                  </a:cubicBezTo>
                  <a:cubicBezTo>
                    <a:pt x="195" y="76"/>
                    <a:pt x="196" y="76"/>
                    <a:pt x="197" y="75"/>
                  </a:cubicBezTo>
                  <a:cubicBezTo>
                    <a:pt x="201" y="75"/>
                    <a:pt x="203" y="73"/>
                    <a:pt x="205" y="71"/>
                  </a:cubicBezTo>
                  <a:cubicBezTo>
                    <a:pt x="205" y="71"/>
                    <a:pt x="205" y="71"/>
                    <a:pt x="205" y="71"/>
                  </a:cubicBezTo>
                  <a:cubicBezTo>
                    <a:pt x="206" y="70"/>
                    <a:pt x="207" y="70"/>
                    <a:pt x="208" y="69"/>
                  </a:cubicBezTo>
                  <a:cubicBezTo>
                    <a:pt x="205" y="69"/>
                    <a:pt x="203" y="71"/>
                    <a:pt x="201" y="72"/>
                  </a:cubicBezTo>
                  <a:cubicBezTo>
                    <a:pt x="199" y="72"/>
                    <a:pt x="196" y="74"/>
                    <a:pt x="193" y="72"/>
                  </a:cubicBezTo>
                  <a:cubicBezTo>
                    <a:pt x="193" y="72"/>
                    <a:pt x="194" y="72"/>
                    <a:pt x="194" y="72"/>
                  </a:cubicBezTo>
                  <a:cubicBezTo>
                    <a:pt x="193" y="72"/>
                    <a:pt x="193" y="72"/>
                    <a:pt x="193" y="72"/>
                  </a:cubicBezTo>
                  <a:cubicBezTo>
                    <a:pt x="193" y="70"/>
                    <a:pt x="195" y="71"/>
                    <a:pt x="196" y="70"/>
                  </a:cubicBezTo>
                  <a:cubicBezTo>
                    <a:pt x="198" y="68"/>
                    <a:pt x="200" y="69"/>
                    <a:pt x="202" y="67"/>
                  </a:cubicBezTo>
                  <a:cubicBezTo>
                    <a:pt x="202" y="67"/>
                    <a:pt x="202" y="67"/>
                    <a:pt x="202" y="67"/>
                  </a:cubicBezTo>
                  <a:cubicBezTo>
                    <a:pt x="201" y="67"/>
                    <a:pt x="200" y="67"/>
                    <a:pt x="199" y="67"/>
                  </a:cubicBezTo>
                  <a:cubicBezTo>
                    <a:pt x="200" y="66"/>
                    <a:pt x="201" y="66"/>
                    <a:pt x="202" y="65"/>
                  </a:cubicBezTo>
                  <a:cubicBezTo>
                    <a:pt x="200" y="65"/>
                    <a:pt x="198" y="67"/>
                    <a:pt x="196" y="67"/>
                  </a:cubicBezTo>
                  <a:cubicBezTo>
                    <a:pt x="198" y="66"/>
                    <a:pt x="198" y="66"/>
                    <a:pt x="198" y="66"/>
                  </a:cubicBezTo>
                  <a:cubicBezTo>
                    <a:pt x="197" y="65"/>
                    <a:pt x="196" y="67"/>
                    <a:pt x="196" y="67"/>
                  </a:cubicBezTo>
                  <a:cubicBezTo>
                    <a:pt x="197" y="67"/>
                    <a:pt x="197" y="67"/>
                    <a:pt x="197" y="67"/>
                  </a:cubicBezTo>
                  <a:cubicBezTo>
                    <a:pt x="196" y="68"/>
                    <a:pt x="196" y="68"/>
                    <a:pt x="196" y="68"/>
                  </a:cubicBezTo>
                  <a:cubicBezTo>
                    <a:pt x="197" y="68"/>
                    <a:pt x="198" y="66"/>
                    <a:pt x="199" y="67"/>
                  </a:cubicBezTo>
                  <a:cubicBezTo>
                    <a:pt x="197" y="69"/>
                    <a:pt x="195" y="69"/>
                    <a:pt x="193" y="69"/>
                  </a:cubicBezTo>
                  <a:cubicBezTo>
                    <a:pt x="192" y="69"/>
                    <a:pt x="191" y="69"/>
                    <a:pt x="192" y="68"/>
                  </a:cubicBezTo>
                  <a:cubicBezTo>
                    <a:pt x="193" y="67"/>
                    <a:pt x="193" y="65"/>
                    <a:pt x="194" y="66"/>
                  </a:cubicBezTo>
                  <a:cubicBezTo>
                    <a:pt x="194" y="66"/>
                    <a:pt x="194" y="66"/>
                    <a:pt x="194" y="66"/>
                  </a:cubicBezTo>
                  <a:cubicBezTo>
                    <a:pt x="194" y="65"/>
                    <a:pt x="195" y="65"/>
                    <a:pt x="195" y="65"/>
                  </a:cubicBezTo>
                  <a:cubicBezTo>
                    <a:pt x="193" y="64"/>
                    <a:pt x="191" y="67"/>
                    <a:pt x="190" y="65"/>
                  </a:cubicBezTo>
                  <a:cubicBezTo>
                    <a:pt x="190" y="64"/>
                    <a:pt x="191" y="64"/>
                    <a:pt x="191" y="63"/>
                  </a:cubicBezTo>
                  <a:cubicBezTo>
                    <a:pt x="190" y="63"/>
                    <a:pt x="189" y="63"/>
                    <a:pt x="188" y="63"/>
                  </a:cubicBezTo>
                  <a:cubicBezTo>
                    <a:pt x="190" y="61"/>
                    <a:pt x="192" y="59"/>
                    <a:pt x="195" y="59"/>
                  </a:cubicBezTo>
                  <a:cubicBezTo>
                    <a:pt x="195" y="57"/>
                    <a:pt x="199" y="59"/>
                    <a:pt x="199" y="57"/>
                  </a:cubicBezTo>
                  <a:cubicBezTo>
                    <a:pt x="198" y="57"/>
                    <a:pt x="197" y="58"/>
                    <a:pt x="196" y="57"/>
                  </a:cubicBezTo>
                  <a:cubicBezTo>
                    <a:pt x="197" y="57"/>
                    <a:pt x="198" y="56"/>
                    <a:pt x="199" y="55"/>
                  </a:cubicBezTo>
                  <a:cubicBezTo>
                    <a:pt x="198" y="55"/>
                    <a:pt x="198" y="56"/>
                    <a:pt x="197" y="55"/>
                  </a:cubicBezTo>
                  <a:cubicBezTo>
                    <a:pt x="198" y="54"/>
                    <a:pt x="200" y="53"/>
                    <a:pt x="201" y="53"/>
                  </a:cubicBezTo>
                  <a:cubicBezTo>
                    <a:pt x="200" y="53"/>
                    <a:pt x="199" y="53"/>
                    <a:pt x="199" y="53"/>
                  </a:cubicBezTo>
                  <a:cubicBezTo>
                    <a:pt x="200" y="52"/>
                    <a:pt x="200" y="52"/>
                    <a:pt x="200" y="52"/>
                  </a:cubicBezTo>
                  <a:cubicBezTo>
                    <a:pt x="199" y="52"/>
                    <a:pt x="199" y="52"/>
                    <a:pt x="199" y="52"/>
                  </a:cubicBezTo>
                  <a:cubicBezTo>
                    <a:pt x="200" y="51"/>
                    <a:pt x="202" y="51"/>
                    <a:pt x="203" y="51"/>
                  </a:cubicBezTo>
                  <a:cubicBezTo>
                    <a:pt x="206" y="48"/>
                    <a:pt x="210" y="48"/>
                    <a:pt x="214" y="45"/>
                  </a:cubicBezTo>
                  <a:cubicBezTo>
                    <a:pt x="212" y="46"/>
                    <a:pt x="209" y="46"/>
                    <a:pt x="208" y="47"/>
                  </a:cubicBezTo>
                  <a:cubicBezTo>
                    <a:pt x="205" y="47"/>
                    <a:pt x="203" y="50"/>
                    <a:pt x="200" y="49"/>
                  </a:cubicBezTo>
                  <a:cubicBezTo>
                    <a:pt x="200" y="49"/>
                    <a:pt x="200" y="50"/>
                    <a:pt x="199" y="50"/>
                  </a:cubicBezTo>
                  <a:cubicBezTo>
                    <a:pt x="195" y="51"/>
                    <a:pt x="191" y="53"/>
                    <a:pt x="188" y="53"/>
                  </a:cubicBezTo>
                  <a:cubicBezTo>
                    <a:pt x="189" y="52"/>
                    <a:pt x="189" y="52"/>
                    <a:pt x="189" y="52"/>
                  </a:cubicBezTo>
                  <a:cubicBezTo>
                    <a:pt x="189" y="52"/>
                    <a:pt x="189" y="52"/>
                    <a:pt x="189" y="52"/>
                  </a:cubicBezTo>
                  <a:cubicBezTo>
                    <a:pt x="190" y="51"/>
                    <a:pt x="192" y="50"/>
                    <a:pt x="193" y="50"/>
                  </a:cubicBezTo>
                  <a:cubicBezTo>
                    <a:pt x="194" y="49"/>
                    <a:pt x="195" y="48"/>
                    <a:pt x="197" y="48"/>
                  </a:cubicBezTo>
                  <a:cubicBezTo>
                    <a:pt x="198" y="46"/>
                    <a:pt x="201" y="48"/>
                    <a:pt x="202" y="47"/>
                  </a:cubicBezTo>
                  <a:cubicBezTo>
                    <a:pt x="202" y="47"/>
                    <a:pt x="202" y="47"/>
                    <a:pt x="202" y="47"/>
                  </a:cubicBezTo>
                  <a:cubicBezTo>
                    <a:pt x="203" y="47"/>
                    <a:pt x="203" y="46"/>
                    <a:pt x="204" y="46"/>
                  </a:cubicBezTo>
                  <a:cubicBezTo>
                    <a:pt x="204" y="47"/>
                    <a:pt x="204" y="47"/>
                    <a:pt x="204" y="47"/>
                  </a:cubicBezTo>
                  <a:cubicBezTo>
                    <a:pt x="206" y="46"/>
                    <a:pt x="206" y="46"/>
                    <a:pt x="206" y="46"/>
                  </a:cubicBezTo>
                  <a:cubicBezTo>
                    <a:pt x="206" y="46"/>
                    <a:pt x="206" y="46"/>
                    <a:pt x="206" y="45"/>
                  </a:cubicBezTo>
                  <a:cubicBezTo>
                    <a:pt x="206" y="45"/>
                    <a:pt x="207" y="45"/>
                    <a:pt x="207" y="46"/>
                  </a:cubicBezTo>
                  <a:cubicBezTo>
                    <a:pt x="206" y="45"/>
                    <a:pt x="206" y="45"/>
                    <a:pt x="206" y="45"/>
                  </a:cubicBezTo>
                  <a:cubicBezTo>
                    <a:pt x="207" y="45"/>
                    <a:pt x="207" y="45"/>
                    <a:pt x="207" y="45"/>
                  </a:cubicBezTo>
                  <a:cubicBezTo>
                    <a:pt x="206" y="44"/>
                    <a:pt x="205" y="46"/>
                    <a:pt x="205" y="45"/>
                  </a:cubicBezTo>
                  <a:cubicBezTo>
                    <a:pt x="208" y="43"/>
                    <a:pt x="212" y="42"/>
                    <a:pt x="216" y="40"/>
                  </a:cubicBezTo>
                  <a:cubicBezTo>
                    <a:pt x="213" y="40"/>
                    <a:pt x="211" y="42"/>
                    <a:pt x="209" y="41"/>
                  </a:cubicBezTo>
                  <a:close/>
                  <a:moveTo>
                    <a:pt x="182" y="8"/>
                  </a:moveTo>
                  <a:cubicBezTo>
                    <a:pt x="180" y="8"/>
                    <a:pt x="178" y="9"/>
                    <a:pt x="176" y="9"/>
                  </a:cubicBezTo>
                  <a:cubicBezTo>
                    <a:pt x="178" y="9"/>
                    <a:pt x="180" y="8"/>
                    <a:pt x="182" y="8"/>
                  </a:cubicBezTo>
                  <a:close/>
                  <a:moveTo>
                    <a:pt x="174" y="10"/>
                  </a:moveTo>
                  <a:cubicBezTo>
                    <a:pt x="173" y="10"/>
                    <a:pt x="173" y="10"/>
                    <a:pt x="172" y="10"/>
                  </a:cubicBezTo>
                  <a:cubicBezTo>
                    <a:pt x="173" y="10"/>
                    <a:pt x="173" y="10"/>
                    <a:pt x="174" y="10"/>
                  </a:cubicBezTo>
                  <a:close/>
                  <a:moveTo>
                    <a:pt x="138" y="17"/>
                  </a:moveTo>
                  <a:cubicBezTo>
                    <a:pt x="146" y="16"/>
                    <a:pt x="154" y="14"/>
                    <a:pt x="161" y="13"/>
                  </a:cubicBezTo>
                  <a:cubicBezTo>
                    <a:pt x="165" y="12"/>
                    <a:pt x="167" y="11"/>
                    <a:pt x="171" y="10"/>
                  </a:cubicBezTo>
                  <a:cubicBezTo>
                    <a:pt x="171" y="11"/>
                    <a:pt x="171" y="11"/>
                    <a:pt x="171" y="11"/>
                  </a:cubicBezTo>
                  <a:cubicBezTo>
                    <a:pt x="168" y="11"/>
                    <a:pt x="165" y="12"/>
                    <a:pt x="162" y="13"/>
                  </a:cubicBezTo>
                  <a:cubicBezTo>
                    <a:pt x="159" y="14"/>
                    <a:pt x="155" y="15"/>
                    <a:pt x="152" y="15"/>
                  </a:cubicBezTo>
                  <a:cubicBezTo>
                    <a:pt x="150" y="16"/>
                    <a:pt x="148" y="16"/>
                    <a:pt x="146" y="17"/>
                  </a:cubicBezTo>
                  <a:cubicBezTo>
                    <a:pt x="143" y="16"/>
                    <a:pt x="141" y="19"/>
                    <a:pt x="139" y="18"/>
                  </a:cubicBezTo>
                  <a:cubicBezTo>
                    <a:pt x="137" y="19"/>
                    <a:pt x="135" y="20"/>
                    <a:pt x="133" y="20"/>
                  </a:cubicBezTo>
                  <a:cubicBezTo>
                    <a:pt x="134" y="18"/>
                    <a:pt x="137" y="19"/>
                    <a:pt x="138" y="17"/>
                  </a:cubicBezTo>
                  <a:close/>
                  <a:moveTo>
                    <a:pt x="133" y="21"/>
                  </a:moveTo>
                  <a:cubicBezTo>
                    <a:pt x="133" y="21"/>
                    <a:pt x="133" y="22"/>
                    <a:pt x="134" y="22"/>
                  </a:cubicBezTo>
                  <a:cubicBezTo>
                    <a:pt x="134" y="22"/>
                    <a:pt x="134" y="22"/>
                    <a:pt x="135" y="21"/>
                  </a:cubicBezTo>
                  <a:cubicBezTo>
                    <a:pt x="136" y="22"/>
                    <a:pt x="137" y="20"/>
                    <a:pt x="138" y="20"/>
                  </a:cubicBezTo>
                  <a:cubicBezTo>
                    <a:pt x="143" y="20"/>
                    <a:pt x="147" y="18"/>
                    <a:pt x="151" y="18"/>
                  </a:cubicBezTo>
                  <a:cubicBezTo>
                    <a:pt x="152" y="17"/>
                    <a:pt x="152" y="17"/>
                    <a:pt x="153" y="17"/>
                  </a:cubicBezTo>
                  <a:cubicBezTo>
                    <a:pt x="157" y="16"/>
                    <a:pt x="161" y="16"/>
                    <a:pt x="164" y="15"/>
                  </a:cubicBezTo>
                  <a:cubicBezTo>
                    <a:pt x="165" y="15"/>
                    <a:pt x="166" y="15"/>
                    <a:pt x="167" y="14"/>
                  </a:cubicBezTo>
                  <a:cubicBezTo>
                    <a:pt x="168" y="14"/>
                    <a:pt x="170" y="14"/>
                    <a:pt x="170" y="13"/>
                  </a:cubicBezTo>
                  <a:cubicBezTo>
                    <a:pt x="172" y="14"/>
                    <a:pt x="174" y="12"/>
                    <a:pt x="176" y="12"/>
                  </a:cubicBezTo>
                  <a:cubicBezTo>
                    <a:pt x="174" y="13"/>
                    <a:pt x="170" y="14"/>
                    <a:pt x="167" y="15"/>
                  </a:cubicBezTo>
                  <a:cubicBezTo>
                    <a:pt x="157" y="18"/>
                    <a:pt x="147" y="20"/>
                    <a:pt x="137" y="22"/>
                  </a:cubicBezTo>
                  <a:cubicBezTo>
                    <a:pt x="135" y="23"/>
                    <a:pt x="133" y="23"/>
                    <a:pt x="131" y="24"/>
                  </a:cubicBezTo>
                  <a:cubicBezTo>
                    <a:pt x="131" y="24"/>
                    <a:pt x="131" y="24"/>
                    <a:pt x="131" y="24"/>
                  </a:cubicBezTo>
                  <a:cubicBezTo>
                    <a:pt x="131" y="24"/>
                    <a:pt x="131" y="24"/>
                    <a:pt x="131" y="24"/>
                  </a:cubicBezTo>
                  <a:cubicBezTo>
                    <a:pt x="131" y="23"/>
                    <a:pt x="131" y="23"/>
                    <a:pt x="131" y="23"/>
                  </a:cubicBezTo>
                  <a:cubicBezTo>
                    <a:pt x="130" y="22"/>
                    <a:pt x="133" y="22"/>
                    <a:pt x="133" y="21"/>
                  </a:cubicBezTo>
                  <a:close/>
                  <a:moveTo>
                    <a:pt x="164" y="17"/>
                  </a:moveTo>
                  <a:cubicBezTo>
                    <a:pt x="163" y="18"/>
                    <a:pt x="163" y="18"/>
                    <a:pt x="163" y="18"/>
                  </a:cubicBezTo>
                  <a:cubicBezTo>
                    <a:pt x="163" y="18"/>
                    <a:pt x="163" y="18"/>
                    <a:pt x="163" y="18"/>
                  </a:cubicBezTo>
                  <a:cubicBezTo>
                    <a:pt x="163" y="18"/>
                    <a:pt x="162" y="18"/>
                    <a:pt x="163" y="18"/>
                  </a:cubicBezTo>
                  <a:cubicBezTo>
                    <a:pt x="163" y="18"/>
                    <a:pt x="163" y="18"/>
                    <a:pt x="163" y="17"/>
                  </a:cubicBezTo>
                  <a:lnTo>
                    <a:pt x="164" y="17"/>
                  </a:lnTo>
                  <a:close/>
                  <a:moveTo>
                    <a:pt x="127" y="21"/>
                  </a:moveTo>
                  <a:cubicBezTo>
                    <a:pt x="127" y="21"/>
                    <a:pt x="127" y="21"/>
                    <a:pt x="128" y="21"/>
                  </a:cubicBezTo>
                  <a:cubicBezTo>
                    <a:pt x="128" y="21"/>
                    <a:pt x="128" y="20"/>
                    <a:pt x="128" y="21"/>
                  </a:cubicBezTo>
                  <a:cubicBezTo>
                    <a:pt x="129" y="21"/>
                    <a:pt x="129" y="21"/>
                    <a:pt x="129" y="21"/>
                  </a:cubicBezTo>
                  <a:cubicBezTo>
                    <a:pt x="130" y="20"/>
                    <a:pt x="131" y="21"/>
                    <a:pt x="132" y="21"/>
                  </a:cubicBezTo>
                  <a:cubicBezTo>
                    <a:pt x="130" y="22"/>
                    <a:pt x="127" y="22"/>
                    <a:pt x="125" y="22"/>
                  </a:cubicBezTo>
                  <a:cubicBezTo>
                    <a:pt x="125" y="21"/>
                    <a:pt x="126" y="21"/>
                    <a:pt x="127" y="21"/>
                  </a:cubicBezTo>
                  <a:close/>
                  <a:moveTo>
                    <a:pt x="117" y="25"/>
                  </a:moveTo>
                  <a:cubicBezTo>
                    <a:pt x="117" y="26"/>
                    <a:pt x="116" y="26"/>
                    <a:pt x="116" y="26"/>
                  </a:cubicBezTo>
                  <a:cubicBezTo>
                    <a:pt x="116" y="26"/>
                    <a:pt x="116" y="25"/>
                    <a:pt x="117" y="25"/>
                  </a:cubicBezTo>
                  <a:close/>
                  <a:moveTo>
                    <a:pt x="115" y="26"/>
                  </a:moveTo>
                  <a:cubicBezTo>
                    <a:pt x="115" y="27"/>
                    <a:pt x="114" y="27"/>
                    <a:pt x="114" y="27"/>
                  </a:cubicBezTo>
                  <a:cubicBezTo>
                    <a:pt x="114" y="26"/>
                    <a:pt x="114" y="26"/>
                    <a:pt x="115" y="26"/>
                  </a:cubicBezTo>
                  <a:close/>
                  <a:moveTo>
                    <a:pt x="112" y="27"/>
                  </a:moveTo>
                  <a:cubicBezTo>
                    <a:pt x="112" y="27"/>
                    <a:pt x="112" y="27"/>
                    <a:pt x="113" y="27"/>
                  </a:cubicBezTo>
                  <a:cubicBezTo>
                    <a:pt x="113" y="27"/>
                    <a:pt x="113" y="27"/>
                    <a:pt x="113" y="27"/>
                  </a:cubicBezTo>
                  <a:cubicBezTo>
                    <a:pt x="113" y="27"/>
                    <a:pt x="113" y="27"/>
                    <a:pt x="113" y="27"/>
                  </a:cubicBezTo>
                  <a:cubicBezTo>
                    <a:pt x="113" y="27"/>
                    <a:pt x="113" y="27"/>
                    <a:pt x="113" y="27"/>
                  </a:cubicBezTo>
                  <a:cubicBezTo>
                    <a:pt x="112" y="27"/>
                    <a:pt x="112" y="27"/>
                    <a:pt x="112" y="27"/>
                  </a:cubicBezTo>
                  <a:close/>
                  <a:moveTo>
                    <a:pt x="106" y="29"/>
                  </a:moveTo>
                  <a:cubicBezTo>
                    <a:pt x="106" y="29"/>
                    <a:pt x="106" y="29"/>
                    <a:pt x="106" y="29"/>
                  </a:cubicBezTo>
                  <a:cubicBezTo>
                    <a:pt x="104" y="30"/>
                    <a:pt x="102" y="31"/>
                    <a:pt x="100" y="31"/>
                  </a:cubicBezTo>
                  <a:cubicBezTo>
                    <a:pt x="102" y="30"/>
                    <a:pt x="104" y="30"/>
                    <a:pt x="106" y="29"/>
                  </a:cubicBezTo>
                  <a:close/>
                  <a:moveTo>
                    <a:pt x="108" y="32"/>
                  </a:moveTo>
                  <a:cubicBezTo>
                    <a:pt x="110" y="33"/>
                    <a:pt x="112" y="31"/>
                    <a:pt x="115" y="30"/>
                  </a:cubicBezTo>
                  <a:cubicBezTo>
                    <a:pt x="117" y="30"/>
                    <a:pt x="119" y="28"/>
                    <a:pt x="122" y="28"/>
                  </a:cubicBezTo>
                  <a:cubicBezTo>
                    <a:pt x="123" y="27"/>
                    <a:pt x="125" y="27"/>
                    <a:pt x="127" y="26"/>
                  </a:cubicBezTo>
                  <a:cubicBezTo>
                    <a:pt x="135" y="24"/>
                    <a:pt x="142" y="23"/>
                    <a:pt x="151" y="20"/>
                  </a:cubicBezTo>
                  <a:cubicBezTo>
                    <a:pt x="154" y="20"/>
                    <a:pt x="158" y="18"/>
                    <a:pt x="161" y="18"/>
                  </a:cubicBezTo>
                  <a:cubicBezTo>
                    <a:pt x="154" y="20"/>
                    <a:pt x="148" y="22"/>
                    <a:pt x="141" y="23"/>
                  </a:cubicBezTo>
                  <a:cubicBezTo>
                    <a:pt x="126" y="26"/>
                    <a:pt x="113" y="31"/>
                    <a:pt x="99" y="37"/>
                  </a:cubicBezTo>
                  <a:cubicBezTo>
                    <a:pt x="102" y="35"/>
                    <a:pt x="106" y="35"/>
                    <a:pt x="108" y="32"/>
                  </a:cubicBezTo>
                  <a:close/>
                  <a:moveTo>
                    <a:pt x="66" y="61"/>
                  </a:moveTo>
                  <a:cubicBezTo>
                    <a:pt x="68" y="61"/>
                    <a:pt x="69" y="60"/>
                    <a:pt x="70" y="59"/>
                  </a:cubicBezTo>
                  <a:cubicBezTo>
                    <a:pt x="70" y="58"/>
                    <a:pt x="70" y="58"/>
                    <a:pt x="70" y="58"/>
                  </a:cubicBezTo>
                  <a:cubicBezTo>
                    <a:pt x="70" y="58"/>
                    <a:pt x="70" y="58"/>
                    <a:pt x="70" y="58"/>
                  </a:cubicBezTo>
                  <a:cubicBezTo>
                    <a:pt x="70" y="57"/>
                    <a:pt x="69" y="59"/>
                    <a:pt x="68" y="57"/>
                  </a:cubicBezTo>
                  <a:cubicBezTo>
                    <a:pt x="70" y="56"/>
                    <a:pt x="72" y="53"/>
                    <a:pt x="75" y="53"/>
                  </a:cubicBezTo>
                  <a:cubicBezTo>
                    <a:pt x="77" y="51"/>
                    <a:pt x="78" y="50"/>
                    <a:pt x="80" y="49"/>
                  </a:cubicBezTo>
                  <a:cubicBezTo>
                    <a:pt x="81" y="50"/>
                    <a:pt x="82" y="49"/>
                    <a:pt x="82" y="48"/>
                  </a:cubicBezTo>
                  <a:cubicBezTo>
                    <a:pt x="84" y="46"/>
                    <a:pt x="87" y="44"/>
                    <a:pt x="89" y="44"/>
                  </a:cubicBezTo>
                  <a:cubicBezTo>
                    <a:pt x="92" y="42"/>
                    <a:pt x="95" y="41"/>
                    <a:pt x="98" y="40"/>
                  </a:cubicBezTo>
                  <a:cubicBezTo>
                    <a:pt x="99" y="38"/>
                    <a:pt x="101" y="39"/>
                    <a:pt x="103" y="37"/>
                  </a:cubicBezTo>
                  <a:cubicBezTo>
                    <a:pt x="102" y="37"/>
                    <a:pt x="102" y="37"/>
                    <a:pt x="102" y="37"/>
                  </a:cubicBezTo>
                  <a:cubicBezTo>
                    <a:pt x="115" y="31"/>
                    <a:pt x="129" y="27"/>
                    <a:pt x="143" y="24"/>
                  </a:cubicBezTo>
                  <a:cubicBezTo>
                    <a:pt x="144" y="24"/>
                    <a:pt x="144" y="24"/>
                    <a:pt x="144" y="24"/>
                  </a:cubicBezTo>
                  <a:cubicBezTo>
                    <a:pt x="146" y="24"/>
                    <a:pt x="148" y="23"/>
                    <a:pt x="150" y="22"/>
                  </a:cubicBezTo>
                  <a:cubicBezTo>
                    <a:pt x="151" y="22"/>
                    <a:pt x="151" y="22"/>
                    <a:pt x="152" y="22"/>
                  </a:cubicBezTo>
                  <a:cubicBezTo>
                    <a:pt x="154" y="22"/>
                    <a:pt x="156" y="21"/>
                    <a:pt x="158" y="21"/>
                  </a:cubicBezTo>
                  <a:cubicBezTo>
                    <a:pt x="157" y="23"/>
                    <a:pt x="155" y="22"/>
                    <a:pt x="153" y="23"/>
                  </a:cubicBezTo>
                  <a:cubicBezTo>
                    <a:pt x="152" y="24"/>
                    <a:pt x="151" y="23"/>
                    <a:pt x="151" y="23"/>
                  </a:cubicBezTo>
                  <a:cubicBezTo>
                    <a:pt x="148" y="24"/>
                    <a:pt x="145" y="26"/>
                    <a:pt x="142" y="26"/>
                  </a:cubicBezTo>
                  <a:cubicBezTo>
                    <a:pt x="142" y="26"/>
                    <a:pt x="141" y="27"/>
                    <a:pt x="142" y="27"/>
                  </a:cubicBezTo>
                  <a:cubicBezTo>
                    <a:pt x="138" y="29"/>
                    <a:pt x="133" y="29"/>
                    <a:pt x="129" y="31"/>
                  </a:cubicBezTo>
                  <a:cubicBezTo>
                    <a:pt x="127" y="32"/>
                    <a:pt x="125" y="32"/>
                    <a:pt x="123" y="33"/>
                  </a:cubicBezTo>
                  <a:cubicBezTo>
                    <a:pt x="122" y="33"/>
                    <a:pt x="120" y="34"/>
                    <a:pt x="118" y="33"/>
                  </a:cubicBezTo>
                  <a:cubicBezTo>
                    <a:pt x="116" y="35"/>
                    <a:pt x="113" y="35"/>
                    <a:pt x="111" y="37"/>
                  </a:cubicBezTo>
                  <a:cubicBezTo>
                    <a:pt x="109" y="36"/>
                    <a:pt x="109" y="38"/>
                    <a:pt x="107" y="37"/>
                  </a:cubicBezTo>
                  <a:cubicBezTo>
                    <a:pt x="103" y="38"/>
                    <a:pt x="100" y="41"/>
                    <a:pt x="95" y="43"/>
                  </a:cubicBezTo>
                  <a:cubicBezTo>
                    <a:pt x="94" y="44"/>
                    <a:pt x="92" y="45"/>
                    <a:pt x="90" y="46"/>
                  </a:cubicBezTo>
                  <a:cubicBezTo>
                    <a:pt x="89" y="47"/>
                    <a:pt x="87" y="47"/>
                    <a:pt x="86" y="48"/>
                  </a:cubicBezTo>
                  <a:cubicBezTo>
                    <a:pt x="88" y="49"/>
                    <a:pt x="89" y="48"/>
                    <a:pt x="90" y="47"/>
                  </a:cubicBezTo>
                  <a:cubicBezTo>
                    <a:pt x="91" y="47"/>
                    <a:pt x="91" y="47"/>
                    <a:pt x="92" y="47"/>
                  </a:cubicBezTo>
                  <a:cubicBezTo>
                    <a:pt x="91" y="47"/>
                    <a:pt x="91" y="47"/>
                    <a:pt x="90" y="47"/>
                  </a:cubicBezTo>
                  <a:cubicBezTo>
                    <a:pt x="88" y="48"/>
                    <a:pt x="85" y="51"/>
                    <a:pt x="82" y="52"/>
                  </a:cubicBezTo>
                  <a:cubicBezTo>
                    <a:pt x="82" y="52"/>
                    <a:pt x="82" y="53"/>
                    <a:pt x="81" y="53"/>
                  </a:cubicBezTo>
                  <a:cubicBezTo>
                    <a:pt x="82" y="52"/>
                    <a:pt x="81" y="51"/>
                    <a:pt x="81" y="50"/>
                  </a:cubicBezTo>
                  <a:cubicBezTo>
                    <a:pt x="81" y="50"/>
                    <a:pt x="80" y="50"/>
                    <a:pt x="80" y="51"/>
                  </a:cubicBezTo>
                  <a:cubicBezTo>
                    <a:pt x="80" y="51"/>
                    <a:pt x="80" y="52"/>
                    <a:pt x="80" y="52"/>
                  </a:cubicBezTo>
                  <a:cubicBezTo>
                    <a:pt x="80" y="54"/>
                    <a:pt x="77" y="56"/>
                    <a:pt x="75" y="56"/>
                  </a:cubicBezTo>
                  <a:cubicBezTo>
                    <a:pt x="72" y="59"/>
                    <a:pt x="68" y="62"/>
                    <a:pt x="64" y="64"/>
                  </a:cubicBezTo>
                  <a:cubicBezTo>
                    <a:pt x="67" y="62"/>
                    <a:pt x="67" y="62"/>
                    <a:pt x="67" y="62"/>
                  </a:cubicBezTo>
                  <a:cubicBezTo>
                    <a:pt x="67" y="61"/>
                    <a:pt x="67" y="61"/>
                    <a:pt x="66" y="61"/>
                  </a:cubicBezTo>
                  <a:close/>
                  <a:moveTo>
                    <a:pt x="147" y="26"/>
                  </a:moveTo>
                  <a:cubicBezTo>
                    <a:pt x="144" y="26"/>
                    <a:pt x="144" y="26"/>
                    <a:pt x="144" y="26"/>
                  </a:cubicBezTo>
                  <a:cubicBezTo>
                    <a:pt x="145" y="26"/>
                    <a:pt x="146" y="25"/>
                    <a:pt x="147" y="26"/>
                  </a:cubicBezTo>
                  <a:close/>
                  <a:moveTo>
                    <a:pt x="95" y="45"/>
                  </a:moveTo>
                  <a:cubicBezTo>
                    <a:pt x="95" y="45"/>
                    <a:pt x="95" y="45"/>
                    <a:pt x="95" y="45"/>
                  </a:cubicBezTo>
                  <a:cubicBezTo>
                    <a:pt x="94" y="45"/>
                    <a:pt x="94" y="45"/>
                    <a:pt x="94" y="45"/>
                  </a:cubicBezTo>
                  <a:lnTo>
                    <a:pt x="95" y="45"/>
                  </a:lnTo>
                  <a:close/>
                  <a:moveTo>
                    <a:pt x="59" y="50"/>
                  </a:moveTo>
                  <a:cubicBezTo>
                    <a:pt x="60" y="50"/>
                    <a:pt x="60" y="50"/>
                    <a:pt x="60" y="50"/>
                  </a:cubicBezTo>
                  <a:cubicBezTo>
                    <a:pt x="60" y="50"/>
                    <a:pt x="59" y="50"/>
                    <a:pt x="59" y="51"/>
                  </a:cubicBezTo>
                  <a:cubicBezTo>
                    <a:pt x="59" y="50"/>
                    <a:pt x="59" y="50"/>
                    <a:pt x="59" y="50"/>
                  </a:cubicBezTo>
                  <a:close/>
                  <a:moveTo>
                    <a:pt x="59" y="51"/>
                  </a:moveTo>
                  <a:cubicBezTo>
                    <a:pt x="58" y="51"/>
                    <a:pt x="58" y="51"/>
                    <a:pt x="58" y="51"/>
                  </a:cubicBezTo>
                  <a:cubicBezTo>
                    <a:pt x="58" y="51"/>
                    <a:pt x="58" y="51"/>
                    <a:pt x="59" y="51"/>
                  </a:cubicBezTo>
                  <a:close/>
                  <a:moveTo>
                    <a:pt x="90" y="63"/>
                  </a:moveTo>
                  <a:cubicBezTo>
                    <a:pt x="90" y="63"/>
                    <a:pt x="91" y="62"/>
                    <a:pt x="91" y="63"/>
                  </a:cubicBezTo>
                  <a:cubicBezTo>
                    <a:pt x="91" y="63"/>
                    <a:pt x="91" y="63"/>
                    <a:pt x="90" y="63"/>
                  </a:cubicBezTo>
                  <a:close/>
                  <a:moveTo>
                    <a:pt x="115" y="57"/>
                  </a:moveTo>
                  <a:cubicBezTo>
                    <a:pt x="117" y="57"/>
                    <a:pt x="118" y="55"/>
                    <a:pt x="121" y="55"/>
                  </a:cubicBezTo>
                  <a:cubicBezTo>
                    <a:pt x="119" y="55"/>
                    <a:pt x="117" y="58"/>
                    <a:pt x="115" y="57"/>
                  </a:cubicBezTo>
                  <a:close/>
                  <a:moveTo>
                    <a:pt x="122" y="55"/>
                  </a:moveTo>
                  <a:cubicBezTo>
                    <a:pt x="122" y="55"/>
                    <a:pt x="122" y="55"/>
                    <a:pt x="122" y="55"/>
                  </a:cubicBezTo>
                  <a:cubicBezTo>
                    <a:pt x="122" y="55"/>
                    <a:pt x="122" y="55"/>
                    <a:pt x="122" y="55"/>
                  </a:cubicBezTo>
                  <a:cubicBezTo>
                    <a:pt x="122" y="55"/>
                    <a:pt x="122" y="55"/>
                    <a:pt x="122" y="55"/>
                  </a:cubicBezTo>
                  <a:close/>
                  <a:moveTo>
                    <a:pt x="149" y="132"/>
                  </a:moveTo>
                  <a:cubicBezTo>
                    <a:pt x="149" y="132"/>
                    <a:pt x="149" y="132"/>
                    <a:pt x="149" y="132"/>
                  </a:cubicBezTo>
                  <a:cubicBezTo>
                    <a:pt x="150" y="132"/>
                    <a:pt x="150" y="132"/>
                    <a:pt x="150" y="132"/>
                  </a:cubicBezTo>
                  <a:lnTo>
                    <a:pt x="149" y="132"/>
                  </a:lnTo>
                  <a:close/>
                  <a:moveTo>
                    <a:pt x="143" y="37"/>
                  </a:moveTo>
                  <a:cubicBezTo>
                    <a:pt x="143" y="38"/>
                    <a:pt x="142" y="37"/>
                    <a:pt x="141" y="38"/>
                  </a:cubicBezTo>
                  <a:cubicBezTo>
                    <a:pt x="140" y="38"/>
                    <a:pt x="138" y="38"/>
                    <a:pt x="138" y="39"/>
                  </a:cubicBezTo>
                  <a:cubicBezTo>
                    <a:pt x="137" y="39"/>
                    <a:pt x="136" y="40"/>
                    <a:pt x="135" y="40"/>
                  </a:cubicBezTo>
                  <a:cubicBezTo>
                    <a:pt x="131" y="39"/>
                    <a:pt x="130" y="44"/>
                    <a:pt x="126" y="44"/>
                  </a:cubicBezTo>
                  <a:cubicBezTo>
                    <a:pt x="124" y="45"/>
                    <a:pt x="121" y="46"/>
                    <a:pt x="119" y="46"/>
                  </a:cubicBezTo>
                  <a:cubicBezTo>
                    <a:pt x="117" y="47"/>
                    <a:pt x="115" y="50"/>
                    <a:pt x="112" y="50"/>
                  </a:cubicBezTo>
                  <a:cubicBezTo>
                    <a:pt x="112" y="52"/>
                    <a:pt x="110" y="51"/>
                    <a:pt x="110" y="53"/>
                  </a:cubicBezTo>
                  <a:cubicBezTo>
                    <a:pt x="106" y="53"/>
                    <a:pt x="104" y="57"/>
                    <a:pt x="100" y="57"/>
                  </a:cubicBezTo>
                  <a:cubicBezTo>
                    <a:pt x="98" y="58"/>
                    <a:pt x="98" y="58"/>
                    <a:pt x="97" y="59"/>
                  </a:cubicBezTo>
                  <a:cubicBezTo>
                    <a:pt x="95" y="59"/>
                    <a:pt x="95" y="61"/>
                    <a:pt x="93" y="61"/>
                  </a:cubicBezTo>
                  <a:cubicBezTo>
                    <a:pt x="92" y="61"/>
                    <a:pt x="90" y="62"/>
                    <a:pt x="89" y="63"/>
                  </a:cubicBezTo>
                  <a:cubicBezTo>
                    <a:pt x="90" y="63"/>
                    <a:pt x="90" y="63"/>
                    <a:pt x="90" y="63"/>
                  </a:cubicBezTo>
                  <a:cubicBezTo>
                    <a:pt x="89" y="64"/>
                    <a:pt x="88" y="66"/>
                    <a:pt x="86" y="65"/>
                  </a:cubicBezTo>
                  <a:cubicBezTo>
                    <a:pt x="87" y="63"/>
                    <a:pt x="90" y="62"/>
                    <a:pt x="92" y="61"/>
                  </a:cubicBezTo>
                  <a:cubicBezTo>
                    <a:pt x="91" y="60"/>
                    <a:pt x="90" y="61"/>
                    <a:pt x="89" y="61"/>
                  </a:cubicBezTo>
                  <a:cubicBezTo>
                    <a:pt x="88" y="61"/>
                    <a:pt x="88" y="61"/>
                    <a:pt x="88" y="61"/>
                  </a:cubicBezTo>
                  <a:cubicBezTo>
                    <a:pt x="86" y="63"/>
                    <a:pt x="82" y="64"/>
                    <a:pt x="80" y="66"/>
                  </a:cubicBezTo>
                  <a:cubicBezTo>
                    <a:pt x="79" y="66"/>
                    <a:pt x="77" y="67"/>
                    <a:pt x="78" y="68"/>
                  </a:cubicBezTo>
                  <a:cubicBezTo>
                    <a:pt x="76" y="69"/>
                    <a:pt x="76" y="69"/>
                    <a:pt x="76" y="69"/>
                  </a:cubicBezTo>
                  <a:cubicBezTo>
                    <a:pt x="76" y="69"/>
                    <a:pt x="75" y="69"/>
                    <a:pt x="75" y="68"/>
                  </a:cubicBezTo>
                  <a:cubicBezTo>
                    <a:pt x="75" y="70"/>
                    <a:pt x="73" y="68"/>
                    <a:pt x="74" y="70"/>
                  </a:cubicBezTo>
                  <a:cubicBezTo>
                    <a:pt x="74" y="70"/>
                    <a:pt x="74" y="70"/>
                    <a:pt x="73" y="70"/>
                  </a:cubicBezTo>
                  <a:cubicBezTo>
                    <a:pt x="74" y="71"/>
                    <a:pt x="72" y="71"/>
                    <a:pt x="72" y="71"/>
                  </a:cubicBezTo>
                  <a:cubicBezTo>
                    <a:pt x="72" y="71"/>
                    <a:pt x="72" y="71"/>
                    <a:pt x="72" y="71"/>
                  </a:cubicBezTo>
                  <a:cubicBezTo>
                    <a:pt x="71" y="71"/>
                    <a:pt x="72" y="72"/>
                    <a:pt x="71" y="72"/>
                  </a:cubicBezTo>
                  <a:cubicBezTo>
                    <a:pt x="70" y="75"/>
                    <a:pt x="65" y="74"/>
                    <a:pt x="64" y="77"/>
                  </a:cubicBezTo>
                  <a:cubicBezTo>
                    <a:pt x="62" y="78"/>
                    <a:pt x="61" y="79"/>
                    <a:pt x="59" y="79"/>
                  </a:cubicBezTo>
                  <a:cubicBezTo>
                    <a:pt x="59" y="80"/>
                    <a:pt x="57" y="81"/>
                    <a:pt x="56" y="80"/>
                  </a:cubicBezTo>
                  <a:cubicBezTo>
                    <a:pt x="57" y="79"/>
                    <a:pt x="58" y="78"/>
                    <a:pt x="59" y="79"/>
                  </a:cubicBezTo>
                  <a:cubicBezTo>
                    <a:pt x="59" y="78"/>
                    <a:pt x="59" y="77"/>
                    <a:pt x="59" y="75"/>
                  </a:cubicBezTo>
                  <a:cubicBezTo>
                    <a:pt x="60" y="75"/>
                    <a:pt x="60" y="75"/>
                    <a:pt x="60" y="75"/>
                  </a:cubicBezTo>
                  <a:cubicBezTo>
                    <a:pt x="60" y="75"/>
                    <a:pt x="59" y="75"/>
                    <a:pt x="59" y="75"/>
                  </a:cubicBezTo>
                  <a:cubicBezTo>
                    <a:pt x="60" y="76"/>
                    <a:pt x="60" y="76"/>
                    <a:pt x="60" y="76"/>
                  </a:cubicBezTo>
                  <a:cubicBezTo>
                    <a:pt x="61" y="75"/>
                    <a:pt x="61" y="75"/>
                    <a:pt x="61" y="75"/>
                  </a:cubicBezTo>
                  <a:cubicBezTo>
                    <a:pt x="61" y="75"/>
                    <a:pt x="61" y="75"/>
                    <a:pt x="61" y="75"/>
                  </a:cubicBezTo>
                  <a:cubicBezTo>
                    <a:pt x="61" y="75"/>
                    <a:pt x="59" y="76"/>
                    <a:pt x="61" y="76"/>
                  </a:cubicBezTo>
                  <a:cubicBezTo>
                    <a:pt x="62" y="76"/>
                    <a:pt x="62" y="75"/>
                    <a:pt x="62" y="74"/>
                  </a:cubicBezTo>
                  <a:cubicBezTo>
                    <a:pt x="62" y="74"/>
                    <a:pt x="62" y="74"/>
                    <a:pt x="61" y="74"/>
                  </a:cubicBezTo>
                  <a:cubicBezTo>
                    <a:pt x="61" y="73"/>
                    <a:pt x="61" y="73"/>
                    <a:pt x="61" y="73"/>
                  </a:cubicBezTo>
                  <a:cubicBezTo>
                    <a:pt x="62" y="73"/>
                    <a:pt x="62" y="73"/>
                    <a:pt x="62" y="72"/>
                  </a:cubicBezTo>
                  <a:cubicBezTo>
                    <a:pt x="63" y="72"/>
                    <a:pt x="65" y="71"/>
                    <a:pt x="65" y="70"/>
                  </a:cubicBezTo>
                  <a:cubicBezTo>
                    <a:pt x="78" y="61"/>
                    <a:pt x="92" y="50"/>
                    <a:pt x="107" y="46"/>
                  </a:cubicBezTo>
                  <a:cubicBezTo>
                    <a:pt x="109" y="45"/>
                    <a:pt x="110" y="44"/>
                    <a:pt x="113" y="43"/>
                  </a:cubicBezTo>
                  <a:cubicBezTo>
                    <a:pt x="114" y="44"/>
                    <a:pt x="114" y="42"/>
                    <a:pt x="115" y="43"/>
                  </a:cubicBezTo>
                  <a:cubicBezTo>
                    <a:pt x="116" y="42"/>
                    <a:pt x="118" y="42"/>
                    <a:pt x="119" y="42"/>
                  </a:cubicBezTo>
                  <a:cubicBezTo>
                    <a:pt x="128" y="37"/>
                    <a:pt x="139" y="37"/>
                    <a:pt x="148" y="33"/>
                  </a:cubicBezTo>
                  <a:cubicBezTo>
                    <a:pt x="148" y="34"/>
                    <a:pt x="147" y="34"/>
                    <a:pt x="146" y="35"/>
                  </a:cubicBezTo>
                  <a:cubicBezTo>
                    <a:pt x="148" y="35"/>
                    <a:pt x="150" y="34"/>
                    <a:pt x="152" y="34"/>
                  </a:cubicBezTo>
                  <a:cubicBezTo>
                    <a:pt x="149" y="35"/>
                    <a:pt x="147" y="36"/>
                    <a:pt x="143" y="37"/>
                  </a:cubicBezTo>
                  <a:close/>
                  <a:moveTo>
                    <a:pt x="153" y="130"/>
                  </a:moveTo>
                  <a:cubicBezTo>
                    <a:pt x="152" y="130"/>
                    <a:pt x="152" y="130"/>
                    <a:pt x="152" y="130"/>
                  </a:cubicBezTo>
                  <a:cubicBezTo>
                    <a:pt x="154" y="130"/>
                    <a:pt x="154" y="130"/>
                    <a:pt x="154" y="130"/>
                  </a:cubicBezTo>
                  <a:lnTo>
                    <a:pt x="153" y="130"/>
                  </a:lnTo>
                  <a:close/>
                  <a:moveTo>
                    <a:pt x="155" y="130"/>
                  </a:moveTo>
                  <a:cubicBezTo>
                    <a:pt x="155" y="130"/>
                    <a:pt x="155" y="130"/>
                    <a:pt x="155" y="130"/>
                  </a:cubicBezTo>
                  <a:cubicBezTo>
                    <a:pt x="155" y="130"/>
                    <a:pt x="155" y="130"/>
                    <a:pt x="155" y="130"/>
                  </a:cubicBezTo>
                  <a:close/>
                  <a:moveTo>
                    <a:pt x="155" y="129"/>
                  </a:moveTo>
                  <a:cubicBezTo>
                    <a:pt x="156" y="129"/>
                    <a:pt x="157" y="128"/>
                    <a:pt x="158" y="128"/>
                  </a:cubicBezTo>
                  <a:cubicBezTo>
                    <a:pt x="158" y="129"/>
                    <a:pt x="156" y="129"/>
                    <a:pt x="155" y="129"/>
                  </a:cubicBezTo>
                  <a:close/>
                  <a:moveTo>
                    <a:pt x="167" y="27"/>
                  </a:moveTo>
                  <a:cubicBezTo>
                    <a:pt x="165" y="27"/>
                    <a:pt x="166" y="29"/>
                    <a:pt x="164" y="28"/>
                  </a:cubicBezTo>
                  <a:cubicBezTo>
                    <a:pt x="163" y="27"/>
                    <a:pt x="163" y="28"/>
                    <a:pt x="163" y="28"/>
                  </a:cubicBezTo>
                  <a:cubicBezTo>
                    <a:pt x="160" y="30"/>
                    <a:pt x="157" y="33"/>
                    <a:pt x="154" y="31"/>
                  </a:cubicBezTo>
                  <a:cubicBezTo>
                    <a:pt x="154" y="31"/>
                    <a:pt x="155" y="31"/>
                    <a:pt x="155" y="30"/>
                  </a:cubicBezTo>
                  <a:cubicBezTo>
                    <a:pt x="153" y="30"/>
                    <a:pt x="152" y="32"/>
                    <a:pt x="149" y="32"/>
                  </a:cubicBezTo>
                  <a:cubicBezTo>
                    <a:pt x="136" y="35"/>
                    <a:pt x="122" y="39"/>
                    <a:pt x="109" y="43"/>
                  </a:cubicBezTo>
                  <a:cubicBezTo>
                    <a:pt x="109" y="42"/>
                    <a:pt x="109" y="42"/>
                    <a:pt x="109" y="42"/>
                  </a:cubicBezTo>
                  <a:cubicBezTo>
                    <a:pt x="107" y="44"/>
                    <a:pt x="106" y="42"/>
                    <a:pt x="104" y="44"/>
                  </a:cubicBezTo>
                  <a:cubicBezTo>
                    <a:pt x="101" y="44"/>
                    <a:pt x="98" y="47"/>
                    <a:pt x="95" y="48"/>
                  </a:cubicBezTo>
                  <a:cubicBezTo>
                    <a:pt x="93" y="50"/>
                    <a:pt x="91" y="50"/>
                    <a:pt x="89" y="52"/>
                  </a:cubicBezTo>
                  <a:cubicBezTo>
                    <a:pt x="86" y="53"/>
                    <a:pt x="84" y="55"/>
                    <a:pt x="81" y="56"/>
                  </a:cubicBezTo>
                  <a:cubicBezTo>
                    <a:pt x="80" y="56"/>
                    <a:pt x="80" y="58"/>
                    <a:pt x="79" y="57"/>
                  </a:cubicBezTo>
                  <a:cubicBezTo>
                    <a:pt x="76" y="61"/>
                    <a:pt x="71" y="61"/>
                    <a:pt x="68" y="65"/>
                  </a:cubicBezTo>
                  <a:cubicBezTo>
                    <a:pt x="67" y="65"/>
                    <a:pt x="67" y="65"/>
                    <a:pt x="67" y="65"/>
                  </a:cubicBezTo>
                  <a:cubicBezTo>
                    <a:pt x="67" y="65"/>
                    <a:pt x="66" y="65"/>
                    <a:pt x="66" y="65"/>
                  </a:cubicBezTo>
                  <a:cubicBezTo>
                    <a:pt x="72" y="61"/>
                    <a:pt x="77" y="56"/>
                    <a:pt x="83" y="53"/>
                  </a:cubicBezTo>
                  <a:cubicBezTo>
                    <a:pt x="87" y="51"/>
                    <a:pt x="91" y="49"/>
                    <a:pt x="95" y="47"/>
                  </a:cubicBezTo>
                  <a:cubicBezTo>
                    <a:pt x="96" y="46"/>
                    <a:pt x="97" y="45"/>
                    <a:pt x="98" y="45"/>
                  </a:cubicBezTo>
                  <a:cubicBezTo>
                    <a:pt x="100" y="44"/>
                    <a:pt x="100" y="44"/>
                    <a:pt x="100" y="44"/>
                  </a:cubicBezTo>
                  <a:cubicBezTo>
                    <a:pt x="100" y="45"/>
                    <a:pt x="100" y="45"/>
                    <a:pt x="100" y="45"/>
                  </a:cubicBezTo>
                  <a:cubicBezTo>
                    <a:pt x="102" y="42"/>
                    <a:pt x="106" y="41"/>
                    <a:pt x="109" y="40"/>
                  </a:cubicBezTo>
                  <a:cubicBezTo>
                    <a:pt x="111" y="39"/>
                    <a:pt x="114" y="37"/>
                    <a:pt x="117" y="37"/>
                  </a:cubicBezTo>
                  <a:cubicBezTo>
                    <a:pt x="118" y="34"/>
                    <a:pt x="121" y="37"/>
                    <a:pt x="122" y="35"/>
                  </a:cubicBezTo>
                  <a:cubicBezTo>
                    <a:pt x="131" y="31"/>
                    <a:pt x="142" y="31"/>
                    <a:pt x="151" y="28"/>
                  </a:cubicBezTo>
                  <a:cubicBezTo>
                    <a:pt x="151" y="28"/>
                    <a:pt x="151" y="28"/>
                    <a:pt x="151" y="28"/>
                  </a:cubicBezTo>
                  <a:cubicBezTo>
                    <a:pt x="152" y="28"/>
                    <a:pt x="153" y="27"/>
                    <a:pt x="154" y="28"/>
                  </a:cubicBezTo>
                  <a:cubicBezTo>
                    <a:pt x="153" y="28"/>
                    <a:pt x="153" y="28"/>
                    <a:pt x="152" y="29"/>
                  </a:cubicBezTo>
                  <a:cubicBezTo>
                    <a:pt x="154" y="30"/>
                    <a:pt x="154" y="27"/>
                    <a:pt x="155" y="27"/>
                  </a:cubicBezTo>
                  <a:cubicBezTo>
                    <a:pt x="160" y="28"/>
                    <a:pt x="162" y="25"/>
                    <a:pt x="167" y="25"/>
                  </a:cubicBezTo>
                  <a:cubicBezTo>
                    <a:pt x="167" y="26"/>
                    <a:pt x="167" y="26"/>
                    <a:pt x="167" y="27"/>
                  </a:cubicBezTo>
                  <a:close/>
                  <a:moveTo>
                    <a:pt x="172" y="34"/>
                  </a:moveTo>
                  <a:cubicBezTo>
                    <a:pt x="172" y="33"/>
                    <a:pt x="172" y="33"/>
                    <a:pt x="172" y="33"/>
                  </a:cubicBezTo>
                  <a:cubicBezTo>
                    <a:pt x="173" y="33"/>
                    <a:pt x="173" y="33"/>
                    <a:pt x="173" y="33"/>
                  </a:cubicBezTo>
                  <a:lnTo>
                    <a:pt x="172" y="34"/>
                  </a:lnTo>
                  <a:close/>
                  <a:moveTo>
                    <a:pt x="203" y="72"/>
                  </a:moveTo>
                  <a:cubicBezTo>
                    <a:pt x="203" y="72"/>
                    <a:pt x="203" y="72"/>
                    <a:pt x="202" y="72"/>
                  </a:cubicBezTo>
                  <a:cubicBezTo>
                    <a:pt x="202" y="72"/>
                    <a:pt x="203" y="71"/>
                    <a:pt x="203" y="72"/>
                  </a:cubicBezTo>
                  <a:close/>
                  <a:moveTo>
                    <a:pt x="193" y="39"/>
                  </a:moveTo>
                  <a:cubicBezTo>
                    <a:pt x="192" y="39"/>
                    <a:pt x="192" y="40"/>
                    <a:pt x="191" y="39"/>
                  </a:cubicBezTo>
                  <a:cubicBezTo>
                    <a:pt x="192" y="39"/>
                    <a:pt x="192" y="38"/>
                    <a:pt x="193" y="39"/>
                  </a:cubicBezTo>
                  <a:close/>
                  <a:moveTo>
                    <a:pt x="175" y="33"/>
                  </a:moveTo>
                  <a:cubicBezTo>
                    <a:pt x="175" y="33"/>
                    <a:pt x="175" y="33"/>
                    <a:pt x="175" y="33"/>
                  </a:cubicBezTo>
                  <a:cubicBezTo>
                    <a:pt x="176" y="32"/>
                    <a:pt x="178" y="32"/>
                    <a:pt x="179" y="31"/>
                  </a:cubicBezTo>
                  <a:cubicBezTo>
                    <a:pt x="181" y="31"/>
                    <a:pt x="183" y="31"/>
                    <a:pt x="184" y="30"/>
                  </a:cubicBezTo>
                  <a:cubicBezTo>
                    <a:pt x="184" y="30"/>
                    <a:pt x="185" y="29"/>
                    <a:pt x="185" y="30"/>
                  </a:cubicBezTo>
                  <a:cubicBezTo>
                    <a:pt x="184" y="31"/>
                    <a:pt x="183" y="32"/>
                    <a:pt x="181" y="33"/>
                  </a:cubicBezTo>
                  <a:cubicBezTo>
                    <a:pt x="181" y="32"/>
                    <a:pt x="180" y="34"/>
                    <a:pt x="179" y="34"/>
                  </a:cubicBezTo>
                  <a:cubicBezTo>
                    <a:pt x="178" y="34"/>
                    <a:pt x="177" y="33"/>
                    <a:pt x="175" y="33"/>
                  </a:cubicBezTo>
                  <a:close/>
                  <a:moveTo>
                    <a:pt x="178" y="115"/>
                  </a:moveTo>
                  <a:cubicBezTo>
                    <a:pt x="178" y="115"/>
                    <a:pt x="178" y="115"/>
                    <a:pt x="178" y="115"/>
                  </a:cubicBezTo>
                  <a:cubicBezTo>
                    <a:pt x="176" y="116"/>
                    <a:pt x="176" y="116"/>
                    <a:pt x="176" y="116"/>
                  </a:cubicBezTo>
                  <a:lnTo>
                    <a:pt x="178" y="115"/>
                  </a:lnTo>
                  <a:close/>
                  <a:moveTo>
                    <a:pt x="192" y="54"/>
                  </a:moveTo>
                  <a:cubicBezTo>
                    <a:pt x="193" y="55"/>
                    <a:pt x="193" y="55"/>
                    <a:pt x="193" y="55"/>
                  </a:cubicBezTo>
                  <a:cubicBezTo>
                    <a:pt x="193" y="52"/>
                    <a:pt x="196" y="54"/>
                    <a:pt x="198" y="52"/>
                  </a:cubicBezTo>
                  <a:cubicBezTo>
                    <a:pt x="198" y="53"/>
                    <a:pt x="198" y="53"/>
                    <a:pt x="198" y="53"/>
                  </a:cubicBezTo>
                  <a:cubicBezTo>
                    <a:pt x="197" y="53"/>
                    <a:pt x="196" y="55"/>
                    <a:pt x="194" y="54"/>
                  </a:cubicBezTo>
                  <a:cubicBezTo>
                    <a:pt x="191" y="57"/>
                    <a:pt x="186" y="57"/>
                    <a:pt x="182" y="59"/>
                  </a:cubicBezTo>
                  <a:cubicBezTo>
                    <a:pt x="181" y="60"/>
                    <a:pt x="179" y="60"/>
                    <a:pt x="178" y="61"/>
                  </a:cubicBezTo>
                  <a:cubicBezTo>
                    <a:pt x="177" y="61"/>
                    <a:pt x="177" y="61"/>
                    <a:pt x="176" y="61"/>
                  </a:cubicBezTo>
                  <a:cubicBezTo>
                    <a:pt x="179" y="59"/>
                    <a:pt x="182" y="58"/>
                    <a:pt x="185" y="57"/>
                  </a:cubicBezTo>
                  <a:cubicBezTo>
                    <a:pt x="184" y="57"/>
                    <a:pt x="184" y="57"/>
                    <a:pt x="184" y="57"/>
                  </a:cubicBezTo>
                  <a:cubicBezTo>
                    <a:pt x="185" y="58"/>
                    <a:pt x="187" y="56"/>
                    <a:pt x="188" y="56"/>
                  </a:cubicBezTo>
                  <a:cubicBezTo>
                    <a:pt x="187" y="56"/>
                    <a:pt x="187" y="56"/>
                    <a:pt x="187" y="56"/>
                  </a:cubicBezTo>
                  <a:cubicBezTo>
                    <a:pt x="189" y="55"/>
                    <a:pt x="191" y="56"/>
                    <a:pt x="192" y="54"/>
                  </a:cubicBezTo>
                  <a:close/>
                  <a:moveTo>
                    <a:pt x="194" y="45"/>
                  </a:moveTo>
                  <a:cubicBezTo>
                    <a:pt x="192" y="47"/>
                    <a:pt x="189" y="46"/>
                    <a:pt x="187" y="47"/>
                  </a:cubicBezTo>
                  <a:cubicBezTo>
                    <a:pt x="187" y="46"/>
                    <a:pt x="187" y="46"/>
                    <a:pt x="187" y="46"/>
                  </a:cubicBezTo>
                  <a:cubicBezTo>
                    <a:pt x="186" y="46"/>
                    <a:pt x="185" y="45"/>
                    <a:pt x="184" y="45"/>
                  </a:cubicBezTo>
                  <a:cubicBezTo>
                    <a:pt x="184" y="45"/>
                    <a:pt x="184" y="45"/>
                    <a:pt x="185" y="44"/>
                  </a:cubicBezTo>
                  <a:cubicBezTo>
                    <a:pt x="185" y="44"/>
                    <a:pt x="184" y="44"/>
                    <a:pt x="184" y="44"/>
                  </a:cubicBezTo>
                  <a:cubicBezTo>
                    <a:pt x="184" y="44"/>
                    <a:pt x="184" y="44"/>
                    <a:pt x="184" y="43"/>
                  </a:cubicBezTo>
                  <a:cubicBezTo>
                    <a:pt x="183" y="42"/>
                    <a:pt x="183" y="42"/>
                    <a:pt x="183" y="42"/>
                  </a:cubicBezTo>
                  <a:cubicBezTo>
                    <a:pt x="185" y="42"/>
                    <a:pt x="185" y="41"/>
                    <a:pt x="186" y="40"/>
                  </a:cubicBezTo>
                  <a:cubicBezTo>
                    <a:pt x="186" y="41"/>
                    <a:pt x="186" y="41"/>
                    <a:pt x="186" y="41"/>
                  </a:cubicBezTo>
                  <a:cubicBezTo>
                    <a:pt x="187" y="41"/>
                    <a:pt x="187" y="40"/>
                    <a:pt x="188" y="40"/>
                  </a:cubicBezTo>
                  <a:cubicBezTo>
                    <a:pt x="188" y="40"/>
                    <a:pt x="188" y="40"/>
                    <a:pt x="188" y="40"/>
                  </a:cubicBezTo>
                  <a:cubicBezTo>
                    <a:pt x="187" y="40"/>
                    <a:pt x="187" y="40"/>
                    <a:pt x="187" y="40"/>
                  </a:cubicBezTo>
                  <a:cubicBezTo>
                    <a:pt x="188" y="40"/>
                    <a:pt x="189" y="39"/>
                    <a:pt x="191" y="39"/>
                  </a:cubicBezTo>
                  <a:cubicBezTo>
                    <a:pt x="190" y="40"/>
                    <a:pt x="189" y="39"/>
                    <a:pt x="190" y="40"/>
                  </a:cubicBezTo>
                  <a:cubicBezTo>
                    <a:pt x="191" y="41"/>
                    <a:pt x="193" y="39"/>
                    <a:pt x="195" y="40"/>
                  </a:cubicBezTo>
                  <a:cubicBezTo>
                    <a:pt x="197" y="39"/>
                    <a:pt x="199" y="39"/>
                    <a:pt x="201" y="38"/>
                  </a:cubicBezTo>
                  <a:cubicBezTo>
                    <a:pt x="198" y="40"/>
                    <a:pt x="198" y="40"/>
                    <a:pt x="198" y="40"/>
                  </a:cubicBezTo>
                  <a:cubicBezTo>
                    <a:pt x="195" y="39"/>
                    <a:pt x="192" y="40"/>
                    <a:pt x="190" y="42"/>
                  </a:cubicBezTo>
                  <a:cubicBezTo>
                    <a:pt x="190" y="42"/>
                    <a:pt x="190" y="43"/>
                    <a:pt x="190" y="43"/>
                  </a:cubicBezTo>
                  <a:cubicBezTo>
                    <a:pt x="191" y="41"/>
                    <a:pt x="193" y="43"/>
                    <a:pt x="194" y="41"/>
                  </a:cubicBezTo>
                  <a:cubicBezTo>
                    <a:pt x="197" y="42"/>
                    <a:pt x="199" y="41"/>
                    <a:pt x="202" y="41"/>
                  </a:cubicBezTo>
                  <a:cubicBezTo>
                    <a:pt x="201" y="41"/>
                    <a:pt x="201" y="41"/>
                    <a:pt x="200" y="41"/>
                  </a:cubicBezTo>
                  <a:cubicBezTo>
                    <a:pt x="201" y="42"/>
                    <a:pt x="201" y="42"/>
                    <a:pt x="201" y="42"/>
                  </a:cubicBezTo>
                  <a:cubicBezTo>
                    <a:pt x="201" y="41"/>
                    <a:pt x="201" y="41"/>
                    <a:pt x="202" y="41"/>
                  </a:cubicBezTo>
                  <a:cubicBezTo>
                    <a:pt x="202" y="42"/>
                    <a:pt x="202" y="42"/>
                    <a:pt x="202" y="42"/>
                  </a:cubicBezTo>
                  <a:cubicBezTo>
                    <a:pt x="199" y="43"/>
                    <a:pt x="197" y="44"/>
                    <a:pt x="194" y="45"/>
                  </a:cubicBezTo>
                  <a:close/>
                  <a:moveTo>
                    <a:pt x="207" y="41"/>
                  </a:moveTo>
                  <a:cubicBezTo>
                    <a:pt x="207" y="41"/>
                    <a:pt x="208" y="40"/>
                    <a:pt x="209" y="40"/>
                  </a:cubicBezTo>
                  <a:cubicBezTo>
                    <a:pt x="209" y="40"/>
                    <a:pt x="209" y="40"/>
                    <a:pt x="210" y="40"/>
                  </a:cubicBezTo>
                  <a:cubicBezTo>
                    <a:pt x="209" y="40"/>
                    <a:pt x="209" y="40"/>
                    <a:pt x="209" y="40"/>
                  </a:cubicBezTo>
                  <a:cubicBezTo>
                    <a:pt x="208" y="41"/>
                    <a:pt x="208" y="41"/>
                    <a:pt x="20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10"/>
            <p:cNvSpPr/>
            <p:nvPr/>
          </p:nvSpPr>
          <p:spPr bwMode="auto">
            <a:xfrm>
              <a:off x="4013" y="1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11"/>
            <p:cNvSpPr/>
            <p:nvPr/>
          </p:nvSpPr>
          <p:spPr bwMode="auto">
            <a:xfrm>
              <a:off x="4013" y="1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12"/>
            <p:cNvSpPr/>
            <p:nvPr/>
          </p:nvSpPr>
          <p:spPr bwMode="auto">
            <a:xfrm>
              <a:off x="4008" y="1691"/>
              <a:ext cx="5" cy="5"/>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1"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13"/>
            <p:cNvSpPr/>
            <p:nvPr/>
          </p:nvSpPr>
          <p:spPr bwMode="auto">
            <a:xfrm>
              <a:off x="3849" y="2241"/>
              <a:ext cx="0" cy="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14"/>
            <p:cNvSpPr/>
            <p:nvPr/>
          </p:nvSpPr>
          <p:spPr bwMode="auto">
            <a:xfrm>
              <a:off x="4031" y="1630"/>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15"/>
            <p:cNvSpPr/>
            <p:nvPr/>
          </p:nvSpPr>
          <p:spPr bwMode="auto">
            <a:xfrm>
              <a:off x="3456" y="1738"/>
              <a:ext cx="9" cy="9"/>
            </a:xfrm>
            <a:custGeom>
              <a:avLst/>
              <a:gdLst>
                <a:gd name="T0" fmla="*/ 2 w 2"/>
                <a:gd name="T1" fmla="*/ 0 h 2"/>
                <a:gd name="T2" fmla="*/ 0 w 2"/>
                <a:gd name="T3" fmla="*/ 1 h 2"/>
                <a:gd name="T4" fmla="*/ 1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2"/>
                    <a:pt x="1" y="2"/>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16"/>
            <p:cNvSpPr/>
            <p:nvPr/>
          </p:nvSpPr>
          <p:spPr bwMode="auto">
            <a:xfrm>
              <a:off x="3461" y="1743"/>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17"/>
            <p:cNvSpPr/>
            <p:nvPr/>
          </p:nvSpPr>
          <p:spPr bwMode="auto">
            <a:xfrm>
              <a:off x="3470" y="1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18"/>
            <p:cNvSpPr/>
            <p:nvPr/>
          </p:nvSpPr>
          <p:spPr bwMode="auto">
            <a:xfrm>
              <a:off x="3943" y="1587"/>
              <a:ext cx="14" cy="5"/>
            </a:xfrm>
            <a:custGeom>
              <a:avLst/>
              <a:gdLst>
                <a:gd name="T0" fmla="*/ 14 w 14"/>
                <a:gd name="T1" fmla="*/ 0 h 5"/>
                <a:gd name="T2" fmla="*/ 0 w 14"/>
                <a:gd name="T3" fmla="*/ 5 h 5"/>
                <a:gd name="T4" fmla="*/ 9 w 14"/>
                <a:gd name="T5" fmla="*/ 0 h 5"/>
                <a:gd name="T6" fmla="*/ 14 w 14"/>
                <a:gd name="T7" fmla="*/ 0 h 5"/>
              </a:gdLst>
              <a:ahLst/>
              <a:cxnLst>
                <a:cxn ang="0">
                  <a:pos x="T0" y="T1"/>
                </a:cxn>
                <a:cxn ang="0">
                  <a:pos x="T2" y="T3"/>
                </a:cxn>
                <a:cxn ang="0">
                  <a:pos x="T4" y="T5"/>
                </a:cxn>
                <a:cxn ang="0">
                  <a:pos x="T6" y="T7"/>
                </a:cxn>
              </a:cxnLst>
              <a:rect l="0" t="0" r="r" b="b"/>
              <a:pathLst>
                <a:path w="14" h="5">
                  <a:moveTo>
                    <a:pt x="14" y="0"/>
                  </a:moveTo>
                  <a:lnTo>
                    <a:pt x="0" y="5"/>
                  </a:lnTo>
                  <a:lnTo>
                    <a:pt x="9"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19"/>
            <p:cNvSpPr/>
            <p:nvPr/>
          </p:nvSpPr>
          <p:spPr bwMode="auto">
            <a:xfrm>
              <a:off x="3919" y="1592"/>
              <a:ext cx="14" cy="5"/>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3"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20"/>
            <p:cNvSpPr/>
            <p:nvPr/>
          </p:nvSpPr>
          <p:spPr bwMode="auto">
            <a:xfrm>
              <a:off x="3886" y="1597"/>
              <a:ext cx="28" cy="9"/>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1"/>
                    <a:pt x="6" y="0"/>
                  </a:cubicBezTo>
                  <a:cubicBezTo>
                    <a:pt x="4" y="1"/>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21"/>
            <p:cNvSpPr/>
            <p:nvPr/>
          </p:nvSpPr>
          <p:spPr bwMode="auto">
            <a:xfrm>
              <a:off x="4083" y="1601"/>
              <a:ext cx="5" cy="5"/>
            </a:xfrm>
            <a:custGeom>
              <a:avLst/>
              <a:gdLst>
                <a:gd name="T0" fmla="*/ 1 w 1"/>
                <a:gd name="T1" fmla="*/ 1 h 1"/>
                <a:gd name="T2" fmla="*/ 1 w 1"/>
                <a:gd name="T3" fmla="*/ 0 h 1"/>
                <a:gd name="T4" fmla="*/ 1 w 1"/>
                <a:gd name="T5" fmla="*/ 0 h 1"/>
                <a:gd name="T6" fmla="*/ 1 w 1"/>
                <a:gd name="T7" fmla="*/ 0 h 1"/>
                <a:gd name="T8" fmla="*/ 0 w 1"/>
                <a:gd name="T9" fmla="*/ 0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1" y="0"/>
                    <a:pt x="1" y="0"/>
                    <a:pt x="1" y="0"/>
                  </a:cubicBezTo>
                  <a:cubicBezTo>
                    <a:pt x="1" y="0"/>
                    <a:pt x="1" y="0"/>
                    <a:pt x="1" y="0"/>
                  </a:cubicBezTo>
                  <a:cubicBezTo>
                    <a:pt x="0"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22"/>
            <p:cNvSpPr/>
            <p:nvPr/>
          </p:nvSpPr>
          <p:spPr bwMode="auto">
            <a:xfrm>
              <a:off x="4074" y="1601"/>
              <a:ext cx="9" cy="5"/>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23"/>
            <p:cNvSpPr/>
            <p:nvPr/>
          </p:nvSpPr>
          <p:spPr bwMode="auto">
            <a:xfrm>
              <a:off x="3877" y="1606"/>
              <a:ext cx="9" cy="5"/>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0" y="0"/>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24"/>
            <p:cNvSpPr/>
            <p:nvPr/>
          </p:nvSpPr>
          <p:spPr bwMode="auto">
            <a:xfrm>
              <a:off x="3863" y="1611"/>
              <a:ext cx="9"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25"/>
            <p:cNvSpPr/>
            <p:nvPr/>
          </p:nvSpPr>
          <p:spPr bwMode="auto">
            <a:xfrm>
              <a:off x="3849" y="1611"/>
              <a:ext cx="14" cy="5"/>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cubicBezTo>
                    <a:pt x="2"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26"/>
            <p:cNvSpPr/>
            <p:nvPr/>
          </p:nvSpPr>
          <p:spPr bwMode="auto">
            <a:xfrm>
              <a:off x="4078" y="1616"/>
              <a:ext cx="10" cy="4"/>
            </a:xfrm>
            <a:custGeom>
              <a:avLst/>
              <a:gdLst>
                <a:gd name="T0" fmla="*/ 1 w 2"/>
                <a:gd name="T1" fmla="*/ 1 h 1"/>
                <a:gd name="T2" fmla="*/ 2 w 2"/>
                <a:gd name="T3" fmla="*/ 1 h 1"/>
                <a:gd name="T4" fmla="*/ 2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2" y="1"/>
                    <a:pt x="2" y="1"/>
                    <a:pt x="2" y="1"/>
                  </a:cubicBezTo>
                  <a:cubicBezTo>
                    <a:pt x="2" y="0"/>
                    <a:pt x="2" y="0"/>
                    <a:pt x="2" y="0"/>
                  </a:cubicBezTo>
                  <a:cubicBezTo>
                    <a:pt x="0"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27"/>
            <p:cNvSpPr/>
            <p:nvPr/>
          </p:nvSpPr>
          <p:spPr bwMode="auto">
            <a:xfrm>
              <a:off x="3779" y="1616"/>
              <a:ext cx="37" cy="9"/>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3" y="2"/>
                    <a:pt x="5" y="1"/>
                    <a:pt x="8" y="1"/>
                  </a:cubicBezTo>
                  <a:cubicBezTo>
                    <a:pt x="5" y="0"/>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28"/>
            <p:cNvSpPr/>
            <p:nvPr/>
          </p:nvSpPr>
          <p:spPr bwMode="auto">
            <a:xfrm>
              <a:off x="3830" y="1616"/>
              <a:ext cx="14" cy="9"/>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0"/>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29"/>
            <p:cNvSpPr/>
            <p:nvPr/>
          </p:nvSpPr>
          <p:spPr bwMode="auto">
            <a:xfrm>
              <a:off x="4074" y="1620"/>
              <a:ext cx="9" cy="5"/>
            </a:xfrm>
            <a:custGeom>
              <a:avLst/>
              <a:gdLst>
                <a:gd name="T0" fmla="*/ 0 w 9"/>
                <a:gd name="T1" fmla="*/ 5 h 5"/>
                <a:gd name="T2" fmla="*/ 9 w 9"/>
                <a:gd name="T3" fmla="*/ 0 h 5"/>
                <a:gd name="T4" fmla="*/ 0 w 9"/>
                <a:gd name="T5" fmla="*/ 5 h 5"/>
                <a:gd name="T6" fmla="*/ 0 w 9"/>
                <a:gd name="T7" fmla="*/ 5 h 5"/>
              </a:gdLst>
              <a:ahLst/>
              <a:cxnLst>
                <a:cxn ang="0">
                  <a:pos x="T0" y="T1"/>
                </a:cxn>
                <a:cxn ang="0">
                  <a:pos x="T2" y="T3"/>
                </a:cxn>
                <a:cxn ang="0">
                  <a:pos x="T4" y="T5"/>
                </a:cxn>
                <a:cxn ang="0">
                  <a:pos x="T6" y="T7"/>
                </a:cxn>
              </a:cxnLst>
              <a:rect l="0" t="0" r="r" b="b"/>
              <a:pathLst>
                <a:path w="9" h="5">
                  <a:moveTo>
                    <a:pt x="0" y="5"/>
                  </a:moveTo>
                  <a:lnTo>
                    <a:pt x="9"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Rectangle 30"/>
            <p:cNvSpPr>
              <a:spLocks noChangeArrowheads="1"/>
            </p:cNvSpPr>
            <p:nvPr/>
          </p:nvSpPr>
          <p:spPr bwMode="auto">
            <a:xfrm>
              <a:off x="3147" y="16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75" name="Freeform 31"/>
            <p:cNvSpPr/>
            <p:nvPr/>
          </p:nvSpPr>
          <p:spPr bwMode="auto">
            <a:xfrm>
              <a:off x="3816" y="1620"/>
              <a:ext cx="5" cy="5"/>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32"/>
            <p:cNvSpPr/>
            <p:nvPr/>
          </p:nvSpPr>
          <p:spPr bwMode="auto">
            <a:xfrm>
              <a:off x="4111" y="1625"/>
              <a:ext cx="5" cy="5"/>
            </a:xfrm>
            <a:custGeom>
              <a:avLst/>
              <a:gdLst>
                <a:gd name="T0" fmla="*/ 1 w 1"/>
                <a:gd name="T1" fmla="*/ 1 h 1"/>
                <a:gd name="T2" fmla="*/ 0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1"/>
                    <a:pt x="0" y="1"/>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33"/>
            <p:cNvSpPr/>
            <p:nvPr/>
          </p:nvSpPr>
          <p:spPr bwMode="auto">
            <a:xfrm>
              <a:off x="3741" y="1630"/>
              <a:ext cx="28" cy="4"/>
            </a:xfrm>
            <a:custGeom>
              <a:avLst/>
              <a:gdLst>
                <a:gd name="T0" fmla="*/ 2 w 6"/>
                <a:gd name="T1" fmla="*/ 0 h 1"/>
                <a:gd name="T2" fmla="*/ 3 w 6"/>
                <a:gd name="T3" fmla="*/ 1 h 1"/>
                <a:gd name="T4" fmla="*/ 6 w 6"/>
                <a:gd name="T5" fmla="*/ 0 h 1"/>
                <a:gd name="T6" fmla="*/ 0 w 6"/>
                <a:gd name="T7" fmla="*/ 1 h 1"/>
                <a:gd name="T8" fmla="*/ 2 w 6"/>
                <a:gd name="T9" fmla="*/ 0 h 1"/>
              </a:gdLst>
              <a:ahLst/>
              <a:cxnLst>
                <a:cxn ang="0">
                  <a:pos x="T0" y="T1"/>
                </a:cxn>
                <a:cxn ang="0">
                  <a:pos x="T2" y="T3"/>
                </a:cxn>
                <a:cxn ang="0">
                  <a:pos x="T4" y="T5"/>
                </a:cxn>
                <a:cxn ang="0">
                  <a:pos x="T6" y="T7"/>
                </a:cxn>
                <a:cxn ang="0">
                  <a:pos x="T8" y="T9"/>
                </a:cxn>
              </a:cxnLst>
              <a:rect l="0" t="0" r="r" b="b"/>
              <a:pathLst>
                <a:path w="6" h="1">
                  <a:moveTo>
                    <a:pt x="2" y="0"/>
                  </a:moveTo>
                  <a:cubicBezTo>
                    <a:pt x="3" y="1"/>
                    <a:pt x="3" y="1"/>
                    <a:pt x="3" y="1"/>
                  </a:cubicBezTo>
                  <a:cubicBezTo>
                    <a:pt x="4" y="0"/>
                    <a:pt x="5" y="0"/>
                    <a:pt x="6" y="0"/>
                  </a:cubicBezTo>
                  <a:cubicBezTo>
                    <a:pt x="4" y="0"/>
                    <a:pt x="1" y="0"/>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34"/>
            <p:cNvSpPr/>
            <p:nvPr/>
          </p:nvSpPr>
          <p:spPr bwMode="auto">
            <a:xfrm>
              <a:off x="4050" y="1625"/>
              <a:ext cx="28" cy="33"/>
            </a:xfrm>
            <a:custGeom>
              <a:avLst/>
              <a:gdLst>
                <a:gd name="T0" fmla="*/ 3 w 6"/>
                <a:gd name="T1" fmla="*/ 1 h 7"/>
                <a:gd name="T2" fmla="*/ 0 w 6"/>
                <a:gd name="T3" fmla="*/ 2 h 7"/>
                <a:gd name="T4" fmla="*/ 3 w 6"/>
                <a:gd name="T5" fmla="*/ 2 h 7"/>
                <a:gd name="T6" fmla="*/ 1 w 6"/>
                <a:gd name="T7" fmla="*/ 3 h 7"/>
                <a:gd name="T8" fmla="*/ 2 w 6"/>
                <a:gd name="T9" fmla="*/ 3 h 7"/>
                <a:gd name="T10" fmla="*/ 2 w 6"/>
                <a:gd name="T11" fmla="*/ 3 h 7"/>
                <a:gd name="T12" fmla="*/ 4 w 6"/>
                <a:gd name="T13" fmla="*/ 4 h 7"/>
                <a:gd name="T14" fmla="*/ 4 w 6"/>
                <a:gd name="T15" fmla="*/ 4 h 7"/>
                <a:gd name="T16" fmla="*/ 4 w 6"/>
                <a:gd name="T17" fmla="*/ 5 h 7"/>
                <a:gd name="T18" fmla="*/ 1 w 6"/>
                <a:gd name="T19" fmla="*/ 6 h 7"/>
                <a:gd name="T20" fmla="*/ 1 w 6"/>
                <a:gd name="T21" fmla="*/ 7 h 7"/>
                <a:gd name="T22" fmla="*/ 4 w 6"/>
                <a:gd name="T23" fmla="*/ 6 h 7"/>
                <a:gd name="T24" fmla="*/ 4 w 6"/>
                <a:gd name="T25" fmla="*/ 7 h 7"/>
                <a:gd name="T26" fmla="*/ 5 w 6"/>
                <a:gd name="T27" fmla="*/ 7 h 7"/>
                <a:gd name="T28" fmla="*/ 5 w 6"/>
                <a:gd name="T29" fmla="*/ 5 h 7"/>
                <a:gd name="T30" fmla="*/ 4 w 6"/>
                <a:gd name="T31" fmla="*/ 2 h 7"/>
                <a:gd name="T32" fmla="*/ 3 w 6"/>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7">
                  <a:moveTo>
                    <a:pt x="3" y="1"/>
                  </a:moveTo>
                  <a:cubicBezTo>
                    <a:pt x="2" y="1"/>
                    <a:pt x="1" y="0"/>
                    <a:pt x="0" y="2"/>
                  </a:cubicBezTo>
                  <a:cubicBezTo>
                    <a:pt x="1" y="2"/>
                    <a:pt x="2" y="1"/>
                    <a:pt x="3" y="2"/>
                  </a:cubicBezTo>
                  <a:cubicBezTo>
                    <a:pt x="3" y="3"/>
                    <a:pt x="2" y="3"/>
                    <a:pt x="1" y="3"/>
                  </a:cubicBezTo>
                  <a:cubicBezTo>
                    <a:pt x="2" y="3"/>
                    <a:pt x="2" y="3"/>
                    <a:pt x="2" y="3"/>
                  </a:cubicBezTo>
                  <a:cubicBezTo>
                    <a:pt x="2" y="3"/>
                    <a:pt x="2" y="3"/>
                    <a:pt x="2" y="3"/>
                  </a:cubicBezTo>
                  <a:cubicBezTo>
                    <a:pt x="3" y="2"/>
                    <a:pt x="4" y="3"/>
                    <a:pt x="4" y="4"/>
                  </a:cubicBezTo>
                  <a:cubicBezTo>
                    <a:pt x="4" y="4"/>
                    <a:pt x="4" y="4"/>
                    <a:pt x="4" y="4"/>
                  </a:cubicBezTo>
                  <a:cubicBezTo>
                    <a:pt x="3" y="4"/>
                    <a:pt x="4" y="4"/>
                    <a:pt x="4" y="5"/>
                  </a:cubicBezTo>
                  <a:cubicBezTo>
                    <a:pt x="3" y="6"/>
                    <a:pt x="2" y="5"/>
                    <a:pt x="1" y="6"/>
                  </a:cubicBezTo>
                  <a:cubicBezTo>
                    <a:pt x="1" y="7"/>
                    <a:pt x="1" y="7"/>
                    <a:pt x="1" y="7"/>
                  </a:cubicBezTo>
                  <a:cubicBezTo>
                    <a:pt x="2" y="6"/>
                    <a:pt x="3" y="7"/>
                    <a:pt x="4" y="6"/>
                  </a:cubicBezTo>
                  <a:cubicBezTo>
                    <a:pt x="4" y="6"/>
                    <a:pt x="4" y="6"/>
                    <a:pt x="4" y="7"/>
                  </a:cubicBezTo>
                  <a:cubicBezTo>
                    <a:pt x="5" y="7"/>
                    <a:pt x="5" y="7"/>
                    <a:pt x="5" y="7"/>
                  </a:cubicBezTo>
                  <a:cubicBezTo>
                    <a:pt x="5" y="6"/>
                    <a:pt x="6" y="5"/>
                    <a:pt x="5" y="5"/>
                  </a:cubicBezTo>
                  <a:cubicBezTo>
                    <a:pt x="6" y="4"/>
                    <a:pt x="3" y="3"/>
                    <a:pt x="4" y="2"/>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35"/>
            <p:cNvSpPr/>
            <p:nvPr/>
          </p:nvSpPr>
          <p:spPr bwMode="auto">
            <a:xfrm>
              <a:off x="4083" y="1630"/>
              <a:ext cx="23" cy="4"/>
            </a:xfrm>
            <a:custGeom>
              <a:avLst/>
              <a:gdLst>
                <a:gd name="T0" fmla="*/ 2 w 5"/>
                <a:gd name="T1" fmla="*/ 1 h 1"/>
                <a:gd name="T2" fmla="*/ 5 w 5"/>
                <a:gd name="T3" fmla="*/ 0 h 1"/>
                <a:gd name="T4" fmla="*/ 0 w 5"/>
                <a:gd name="T5" fmla="*/ 1 h 1"/>
                <a:gd name="T6" fmla="*/ 2 w 5"/>
                <a:gd name="T7" fmla="*/ 1 h 1"/>
              </a:gdLst>
              <a:ahLst/>
              <a:cxnLst>
                <a:cxn ang="0">
                  <a:pos x="T0" y="T1"/>
                </a:cxn>
                <a:cxn ang="0">
                  <a:pos x="T2" y="T3"/>
                </a:cxn>
                <a:cxn ang="0">
                  <a:pos x="T4" y="T5"/>
                </a:cxn>
                <a:cxn ang="0">
                  <a:pos x="T6" y="T7"/>
                </a:cxn>
              </a:cxnLst>
              <a:rect l="0" t="0" r="r" b="b"/>
              <a:pathLst>
                <a:path w="5" h="1">
                  <a:moveTo>
                    <a:pt x="2" y="1"/>
                  </a:moveTo>
                  <a:cubicBezTo>
                    <a:pt x="3" y="0"/>
                    <a:pt x="4" y="1"/>
                    <a:pt x="5" y="0"/>
                  </a:cubicBezTo>
                  <a:cubicBezTo>
                    <a:pt x="3" y="0"/>
                    <a:pt x="2" y="1"/>
                    <a:pt x="0" y="1"/>
                  </a:cubicBezTo>
                  <a:cubicBezTo>
                    <a:pt x="0"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36"/>
            <p:cNvSpPr/>
            <p:nvPr/>
          </p:nvSpPr>
          <p:spPr bwMode="auto">
            <a:xfrm>
              <a:off x="3718" y="1634"/>
              <a:ext cx="19" cy="5"/>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1"/>
                    <a:pt x="3" y="1"/>
                    <a:pt x="4" y="0"/>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37"/>
            <p:cNvSpPr/>
            <p:nvPr/>
          </p:nvSpPr>
          <p:spPr bwMode="auto">
            <a:xfrm>
              <a:off x="4041" y="1639"/>
              <a:ext cx="9" cy="5"/>
            </a:xfrm>
            <a:custGeom>
              <a:avLst/>
              <a:gdLst>
                <a:gd name="T0" fmla="*/ 1 w 2"/>
                <a:gd name="T1" fmla="*/ 1 h 1"/>
                <a:gd name="T2" fmla="*/ 2 w 2"/>
                <a:gd name="T3" fmla="*/ 0 h 1"/>
                <a:gd name="T4" fmla="*/ 0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2" y="0"/>
                    <a:pt x="2"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38"/>
            <p:cNvSpPr/>
            <p:nvPr/>
          </p:nvSpPr>
          <p:spPr bwMode="auto">
            <a:xfrm>
              <a:off x="4088" y="1639"/>
              <a:ext cx="9"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39"/>
            <p:cNvSpPr/>
            <p:nvPr/>
          </p:nvSpPr>
          <p:spPr bwMode="auto">
            <a:xfrm>
              <a:off x="4083" y="1639"/>
              <a:ext cx="5"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40"/>
            <p:cNvSpPr/>
            <p:nvPr/>
          </p:nvSpPr>
          <p:spPr bwMode="auto">
            <a:xfrm>
              <a:off x="3699" y="1639"/>
              <a:ext cx="5" cy="5"/>
            </a:xfrm>
            <a:custGeom>
              <a:avLst/>
              <a:gdLst>
                <a:gd name="T0" fmla="*/ 1 w 1"/>
                <a:gd name="T1" fmla="*/ 1 h 1"/>
                <a:gd name="T2" fmla="*/ 1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41"/>
            <p:cNvSpPr/>
            <p:nvPr/>
          </p:nvSpPr>
          <p:spPr bwMode="auto">
            <a:xfrm>
              <a:off x="3685" y="1648"/>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42"/>
            <p:cNvSpPr/>
            <p:nvPr/>
          </p:nvSpPr>
          <p:spPr bwMode="auto">
            <a:xfrm>
              <a:off x="4050" y="1644"/>
              <a:ext cx="5" cy="4"/>
            </a:xfrm>
            <a:custGeom>
              <a:avLst/>
              <a:gdLst>
                <a:gd name="T0" fmla="*/ 5 w 5"/>
                <a:gd name="T1" fmla="*/ 0 h 4"/>
                <a:gd name="T2" fmla="*/ 0 w 5"/>
                <a:gd name="T3" fmla="*/ 4 h 4"/>
                <a:gd name="T4" fmla="*/ 5 w 5"/>
                <a:gd name="T5" fmla="*/ 0 h 4"/>
                <a:gd name="T6" fmla="*/ 5 w 5"/>
                <a:gd name="T7" fmla="*/ 0 h 4"/>
              </a:gdLst>
              <a:ahLst/>
              <a:cxnLst>
                <a:cxn ang="0">
                  <a:pos x="T0" y="T1"/>
                </a:cxn>
                <a:cxn ang="0">
                  <a:pos x="T2" y="T3"/>
                </a:cxn>
                <a:cxn ang="0">
                  <a:pos x="T4" y="T5"/>
                </a:cxn>
                <a:cxn ang="0">
                  <a:pos x="T6" y="T7"/>
                </a:cxn>
              </a:cxnLst>
              <a:rect l="0" t="0" r="r" b="b"/>
              <a:pathLst>
                <a:path w="5" h="4">
                  <a:moveTo>
                    <a:pt x="5" y="0"/>
                  </a:moveTo>
                  <a:lnTo>
                    <a:pt x="0"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43"/>
            <p:cNvSpPr/>
            <p:nvPr/>
          </p:nvSpPr>
          <p:spPr bwMode="auto">
            <a:xfrm>
              <a:off x="4036" y="1648"/>
              <a:ext cx="10" cy="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1"/>
                    <a:pt x="2"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44"/>
            <p:cNvSpPr/>
            <p:nvPr/>
          </p:nvSpPr>
          <p:spPr bwMode="auto">
            <a:xfrm>
              <a:off x="3652" y="1653"/>
              <a:ext cx="14" cy="5"/>
            </a:xfrm>
            <a:custGeom>
              <a:avLst/>
              <a:gdLst>
                <a:gd name="T0" fmla="*/ 2 w 3"/>
                <a:gd name="T1" fmla="*/ 0 h 1"/>
                <a:gd name="T2" fmla="*/ 0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2" y="0"/>
                    <a:pt x="1" y="1"/>
                    <a:pt x="0" y="1"/>
                  </a:cubicBezTo>
                  <a:cubicBezTo>
                    <a:pt x="1" y="1"/>
                    <a:pt x="1" y="1"/>
                    <a:pt x="1" y="1"/>
                  </a:cubicBezTo>
                  <a:cubicBezTo>
                    <a:pt x="2"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45"/>
            <p:cNvSpPr/>
            <p:nvPr/>
          </p:nvSpPr>
          <p:spPr bwMode="auto">
            <a:xfrm>
              <a:off x="3648" y="1658"/>
              <a:ext cx="4"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46"/>
            <p:cNvSpPr/>
            <p:nvPr/>
          </p:nvSpPr>
          <p:spPr bwMode="auto">
            <a:xfrm>
              <a:off x="4046" y="1658"/>
              <a:ext cx="4" cy="5"/>
            </a:xfrm>
            <a:custGeom>
              <a:avLst/>
              <a:gdLst>
                <a:gd name="T0" fmla="*/ 0 w 4"/>
                <a:gd name="T1" fmla="*/ 5 h 5"/>
                <a:gd name="T2" fmla="*/ 4 w 4"/>
                <a:gd name="T3" fmla="*/ 0 h 5"/>
                <a:gd name="T4" fmla="*/ 0 w 4"/>
                <a:gd name="T5" fmla="*/ 5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47"/>
            <p:cNvSpPr/>
            <p:nvPr/>
          </p:nvSpPr>
          <p:spPr bwMode="auto">
            <a:xfrm>
              <a:off x="3713" y="1658"/>
              <a:ext cx="5" cy="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0"/>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48"/>
            <p:cNvSpPr/>
            <p:nvPr/>
          </p:nvSpPr>
          <p:spPr bwMode="auto">
            <a:xfrm>
              <a:off x="4055" y="1667"/>
              <a:ext cx="0" cy="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49"/>
            <p:cNvSpPr/>
            <p:nvPr/>
          </p:nvSpPr>
          <p:spPr bwMode="auto">
            <a:xfrm>
              <a:off x="4055" y="16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50"/>
            <p:cNvSpPr/>
            <p:nvPr/>
          </p:nvSpPr>
          <p:spPr bwMode="auto">
            <a:xfrm>
              <a:off x="3989" y="1672"/>
              <a:ext cx="10" cy="0"/>
            </a:xfrm>
            <a:custGeom>
              <a:avLst/>
              <a:gdLst>
                <a:gd name="T0" fmla="*/ 10 w 10"/>
                <a:gd name="T1" fmla="*/ 0 w 10"/>
                <a:gd name="T2" fmla="*/ 5 w 10"/>
                <a:gd name="T3" fmla="*/ 10 w 10"/>
              </a:gdLst>
              <a:ahLst/>
              <a:cxnLst>
                <a:cxn ang="0">
                  <a:pos x="T0" y="0"/>
                </a:cxn>
                <a:cxn ang="0">
                  <a:pos x="T1" y="0"/>
                </a:cxn>
                <a:cxn ang="0">
                  <a:pos x="T2" y="0"/>
                </a:cxn>
                <a:cxn ang="0">
                  <a:pos x="T3" y="0"/>
                </a:cxn>
              </a:cxnLst>
              <a:rect l="0" t="0" r="r" b="b"/>
              <a:pathLst>
                <a:path w="10">
                  <a:moveTo>
                    <a:pt x="10" y="0"/>
                  </a:moveTo>
                  <a:lnTo>
                    <a:pt x="0" y="0"/>
                  </a:lnTo>
                  <a:lnTo>
                    <a:pt x="5"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51"/>
            <p:cNvSpPr/>
            <p:nvPr/>
          </p:nvSpPr>
          <p:spPr bwMode="auto">
            <a:xfrm>
              <a:off x="4069" y="1672"/>
              <a:ext cx="5" cy="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52"/>
            <p:cNvSpPr/>
            <p:nvPr/>
          </p:nvSpPr>
          <p:spPr bwMode="auto">
            <a:xfrm>
              <a:off x="3994" y="1681"/>
              <a:ext cx="9" cy="5"/>
            </a:xfrm>
            <a:custGeom>
              <a:avLst/>
              <a:gdLst>
                <a:gd name="T0" fmla="*/ 1 w 2"/>
                <a:gd name="T1" fmla="*/ 0 h 1"/>
                <a:gd name="T2" fmla="*/ 1 w 2"/>
                <a:gd name="T3" fmla="*/ 0 h 1"/>
                <a:gd name="T4" fmla="*/ 0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1" y="0"/>
                  </a:cubicBezTo>
                  <a:cubicBezTo>
                    <a:pt x="1" y="1"/>
                    <a:pt x="0" y="1"/>
                    <a:pt x="0"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53"/>
            <p:cNvSpPr/>
            <p:nvPr/>
          </p:nvSpPr>
          <p:spPr bwMode="auto">
            <a:xfrm>
              <a:off x="4106" y="1681"/>
              <a:ext cx="5" cy="5"/>
            </a:xfrm>
            <a:custGeom>
              <a:avLst/>
              <a:gdLst>
                <a:gd name="T0" fmla="*/ 0 w 5"/>
                <a:gd name="T1" fmla="*/ 5 h 5"/>
                <a:gd name="T2" fmla="*/ 5 w 5"/>
                <a:gd name="T3" fmla="*/ 0 h 5"/>
                <a:gd name="T4" fmla="*/ 0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54"/>
            <p:cNvSpPr/>
            <p:nvPr/>
          </p:nvSpPr>
          <p:spPr bwMode="auto">
            <a:xfrm>
              <a:off x="4083" y="1691"/>
              <a:ext cx="42" cy="9"/>
            </a:xfrm>
            <a:custGeom>
              <a:avLst/>
              <a:gdLst>
                <a:gd name="T0" fmla="*/ 4 w 9"/>
                <a:gd name="T1" fmla="*/ 1 h 2"/>
                <a:gd name="T2" fmla="*/ 0 w 9"/>
                <a:gd name="T3" fmla="*/ 2 h 2"/>
                <a:gd name="T4" fmla="*/ 3 w 9"/>
                <a:gd name="T5" fmla="*/ 2 h 2"/>
                <a:gd name="T6" fmla="*/ 7 w 9"/>
                <a:gd name="T7" fmla="*/ 1 h 2"/>
                <a:gd name="T8" fmla="*/ 9 w 9"/>
                <a:gd name="T9" fmla="*/ 0 h 2"/>
                <a:gd name="T10" fmla="*/ 4 w 9"/>
                <a:gd name="T11" fmla="*/ 1 h 2"/>
              </a:gdLst>
              <a:ahLst/>
              <a:cxnLst>
                <a:cxn ang="0">
                  <a:pos x="T0" y="T1"/>
                </a:cxn>
                <a:cxn ang="0">
                  <a:pos x="T2" y="T3"/>
                </a:cxn>
                <a:cxn ang="0">
                  <a:pos x="T4" y="T5"/>
                </a:cxn>
                <a:cxn ang="0">
                  <a:pos x="T6" y="T7"/>
                </a:cxn>
                <a:cxn ang="0">
                  <a:pos x="T8" y="T9"/>
                </a:cxn>
                <a:cxn ang="0">
                  <a:pos x="T10" y="T11"/>
                </a:cxn>
              </a:cxnLst>
              <a:rect l="0" t="0" r="r" b="b"/>
              <a:pathLst>
                <a:path w="9" h="2">
                  <a:moveTo>
                    <a:pt x="4" y="1"/>
                  </a:moveTo>
                  <a:cubicBezTo>
                    <a:pt x="3" y="1"/>
                    <a:pt x="2" y="2"/>
                    <a:pt x="0" y="2"/>
                  </a:cubicBezTo>
                  <a:cubicBezTo>
                    <a:pt x="1" y="2"/>
                    <a:pt x="2" y="2"/>
                    <a:pt x="3" y="2"/>
                  </a:cubicBezTo>
                  <a:cubicBezTo>
                    <a:pt x="4" y="2"/>
                    <a:pt x="5" y="1"/>
                    <a:pt x="7" y="1"/>
                  </a:cubicBezTo>
                  <a:cubicBezTo>
                    <a:pt x="7" y="1"/>
                    <a:pt x="9" y="1"/>
                    <a:pt x="9" y="0"/>
                  </a:cubicBezTo>
                  <a:cubicBezTo>
                    <a:pt x="7" y="1"/>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55"/>
            <p:cNvSpPr/>
            <p:nvPr/>
          </p:nvSpPr>
          <p:spPr bwMode="auto">
            <a:xfrm>
              <a:off x="3999" y="1681"/>
              <a:ext cx="79" cy="29"/>
            </a:xfrm>
            <a:custGeom>
              <a:avLst/>
              <a:gdLst>
                <a:gd name="T0" fmla="*/ 17 w 17"/>
                <a:gd name="T1" fmla="*/ 5 h 6"/>
                <a:gd name="T2" fmla="*/ 15 w 17"/>
                <a:gd name="T3" fmla="*/ 5 h 6"/>
                <a:gd name="T4" fmla="*/ 16 w 17"/>
                <a:gd name="T5" fmla="*/ 1 h 6"/>
                <a:gd name="T6" fmla="*/ 13 w 17"/>
                <a:gd name="T7" fmla="*/ 3 h 6"/>
                <a:gd name="T8" fmla="*/ 12 w 17"/>
                <a:gd name="T9" fmla="*/ 2 h 6"/>
                <a:gd name="T10" fmla="*/ 5 w 17"/>
                <a:gd name="T11" fmla="*/ 3 h 6"/>
                <a:gd name="T12" fmla="*/ 0 w 17"/>
                <a:gd name="T13" fmla="*/ 6 h 6"/>
                <a:gd name="T14" fmla="*/ 4 w 17"/>
                <a:gd name="T15" fmla="*/ 5 h 6"/>
                <a:gd name="T16" fmla="*/ 8 w 17"/>
                <a:gd name="T17" fmla="*/ 4 h 6"/>
                <a:gd name="T18" fmla="*/ 7 w 17"/>
                <a:gd name="T19" fmla="*/ 4 h 6"/>
                <a:gd name="T20" fmla="*/ 12 w 17"/>
                <a:gd name="T21" fmla="*/ 3 h 6"/>
                <a:gd name="T22" fmla="*/ 9 w 17"/>
                <a:gd name="T23" fmla="*/ 4 h 6"/>
                <a:gd name="T24" fmla="*/ 14 w 17"/>
                <a:gd name="T25" fmla="*/ 3 h 6"/>
                <a:gd name="T26" fmla="*/ 14 w 17"/>
                <a:gd name="T27" fmla="*/ 6 h 6"/>
                <a:gd name="T28" fmla="*/ 16 w 17"/>
                <a:gd name="T29" fmla="*/ 5 h 6"/>
                <a:gd name="T30" fmla="*/ 16 w 17"/>
                <a:gd name="T31" fmla="*/ 6 h 6"/>
                <a:gd name="T32" fmla="*/ 17 w 17"/>
                <a:gd name="T3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17" y="5"/>
                  </a:moveTo>
                  <a:cubicBezTo>
                    <a:pt x="16" y="5"/>
                    <a:pt x="16" y="5"/>
                    <a:pt x="15" y="5"/>
                  </a:cubicBezTo>
                  <a:cubicBezTo>
                    <a:pt x="15" y="4"/>
                    <a:pt x="16" y="2"/>
                    <a:pt x="16" y="1"/>
                  </a:cubicBezTo>
                  <a:cubicBezTo>
                    <a:pt x="15" y="0"/>
                    <a:pt x="14" y="3"/>
                    <a:pt x="13" y="3"/>
                  </a:cubicBezTo>
                  <a:cubicBezTo>
                    <a:pt x="12" y="2"/>
                    <a:pt x="12" y="2"/>
                    <a:pt x="12" y="2"/>
                  </a:cubicBezTo>
                  <a:cubicBezTo>
                    <a:pt x="10" y="2"/>
                    <a:pt x="7" y="4"/>
                    <a:pt x="5" y="3"/>
                  </a:cubicBezTo>
                  <a:cubicBezTo>
                    <a:pt x="3" y="5"/>
                    <a:pt x="1" y="5"/>
                    <a:pt x="0" y="6"/>
                  </a:cubicBezTo>
                  <a:cubicBezTo>
                    <a:pt x="4" y="5"/>
                    <a:pt x="4" y="5"/>
                    <a:pt x="4" y="5"/>
                  </a:cubicBezTo>
                  <a:cubicBezTo>
                    <a:pt x="5" y="3"/>
                    <a:pt x="7" y="6"/>
                    <a:pt x="8" y="4"/>
                  </a:cubicBezTo>
                  <a:cubicBezTo>
                    <a:pt x="8" y="5"/>
                    <a:pt x="8" y="4"/>
                    <a:pt x="7" y="4"/>
                  </a:cubicBezTo>
                  <a:cubicBezTo>
                    <a:pt x="9" y="3"/>
                    <a:pt x="10" y="2"/>
                    <a:pt x="12" y="3"/>
                  </a:cubicBezTo>
                  <a:cubicBezTo>
                    <a:pt x="9" y="4"/>
                    <a:pt x="9" y="4"/>
                    <a:pt x="9" y="4"/>
                  </a:cubicBezTo>
                  <a:cubicBezTo>
                    <a:pt x="11" y="4"/>
                    <a:pt x="12" y="4"/>
                    <a:pt x="14" y="3"/>
                  </a:cubicBezTo>
                  <a:cubicBezTo>
                    <a:pt x="16" y="3"/>
                    <a:pt x="14" y="5"/>
                    <a:pt x="14" y="6"/>
                  </a:cubicBezTo>
                  <a:cubicBezTo>
                    <a:pt x="15" y="6"/>
                    <a:pt x="15" y="5"/>
                    <a:pt x="16" y="5"/>
                  </a:cubicBezTo>
                  <a:cubicBezTo>
                    <a:pt x="16" y="6"/>
                    <a:pt x="16" y="6"/>
                    <a:pt x="16" y="6"/>
                  </a:cubicBezTo>
                  <a:cubicBezTo>
                    <a:pt x="16" y="6"/>
                    <a:pt x="17" y="5"/>
                    <a:pt x="1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56"/>
            <p:cNvSpPr/>
            <p:nvPr/>
          </p:nvSpPr>
          <p:spPr bwMode="auto">
            <a:xfrm>
              <a:off x="4074" y="1686"/>
              <a:ext cx="14" cy="10"/>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57"/>
            <p:cNvSpPr/>
            <p:nvPr/>
          </p:nvSpPr>
          <p:spPr bwMode="auto">
            <a:xfrm>
              <a:off x="3975" y="1691"/>
              <a:ext cx="5"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58"/>
            <p:cNvSpPr/>
            <p:nvPr/>
          </p:nvSpPr>
          <p:spPr bwMode="auto">
            <a:xfrm>
              <a:off x="3961" y="1700"/>
              <a:ext cx="0"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Freeform 59"/>
            <p:cNvSpPr/>
            <p:nvPr/>
          </p:nvSpPr>
          <p:spPr bwMode="auto">
            <a:xfrm>
              <a:off x="3493" y="1705"/>
              <a:ext cx="24" cy="14"/>
            </a:xfrm>
            <a:custGeom>
              <a:avLst/>
              <a:gdLst>
                <a:gd name="T0" fmla="*/ 4 w 5"/>
                <a:gd name="T1" fmla="*/ 0 h 3"/>
                <a:gd name="T2" fmla="*/ 0 w 5"/>
                <a:gd name="T3" fmla="*/ 3 h 3"/>
                <a:gd name="T4" fmla="*/ 5 w 5"/>
                <a:gd name="T5" fmla="*/ 0 h 3"/>
                <a:gd name="T6" fmla="*/ 4 w 5"/>
                <a:gd name="T7" fmla="*/ 0 h 3"/>
              </a:gdLst>
              <a:ahLst/>
              <a:cxnLst>
                <a:cxn ang="0">
                  <a:pos x="T0" y="T1"/>
                </a:cxn>
                <a:cxn ang="0">
                  <a:pos x="T2" y="T3"/>
                </a:cxn>
                <a:cxn ang="0">
                  <a:pos x="T4" y="T5"/>
                </a:cxn>
                <a:cxn ang="0">
                  <a:pos x="T6" y="T7"/>
                </a:cxn>
              </a:cxnLst>
              <a:rect l="0" t="0" r="r" b="b"/>
              <a:pathLst>
                <a:path w="5" h="3">
                  <a:moveTo>
                    <a:pt x="4" y="0"/>
                  </a:moveTo>
                  <a:cubicBezTo>
                    <a:pt x="0" y="3"/>
                    <a:pt x="0" y="3"/>
                    <a:pt x="0" y="3"/>
                  </a:cubicBezTo>
                  <a:cubicBezTo>
                    <a:pt x="1" y="2"/>
                    <a:pt x="3" y="1"/>
                    <a:pt x="5"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4" name="Freeform 60"/>
            <p:cNvSpPr/>
            <p:nvPr/>
          </p:nvSpPr>
          <p:spPr bwMode="auto">
            <a:xfrm>
              <a:off x="4022" y="1705"/>
              <a:ext cx="5" cy="5"/>
            </a:xfrm>
            <a:custGeom>
              <a:avLst/>
              <a:gdLst>
                <a:gd name="T0" fmla="*/ 5 w 5"/>
                <a:gd name="T1" fmla="*/ 0 h 5"/>
                <a:gd name="T2" fmla="*/ 0 w 5"/>
                <a:gd name="T3" fmla="*/ 5 h 5"/>
                <a:gd name="T4" fmla="*/ 5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0" y="5"/>
                  </a:lnTo>
                  <a:lnTo>
                    <a:pt x="5" y="5"/>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61"/>
            <p:cNvSpPr>
              <a:spLocks noEditPoints="1"/>
            </p:cNvSpPr>
            <p:nvPr/>
          </p:nvSpPr>
          <p:spPr bwMode="auto">
            <a:xfrm>
              <a:off x="4013" y="1705"/>
              <a:ext cx="98" cy="38"/>
            </a:xfrm>
            <a:custGeom>
              <a:avLst/>
              <a:gdLst>
                <a:gd name="T0" fmla="*/ 21 w 21"/>
                <a:gd name="T1" fmla="*/ 1 h 8"/>
                <a:gd name="T2" fmla="*/ 19 w 21"/>
                <a:gd name="T3" fmla="*/ 2 h 8"/>
                <a:gd name="T4" fmla="*/ 18 w 21"/>
                <a:gd name="T5" fmla="*/ 1 h 8"/>
                <a:gd name="T6" fmla="*/ 16 w 21"/>
                <a:gd name="T7" fmla="*/ 3 h 8"/>
                <a:gd name="T8" fmla="*/ 15 w 21"/>
                <a:gd name="T9" fmla="*/ 2 h 8"/>
                <a:gd name="T10" fmla="*/ 11 w 21"/>
                <a:gd name="T11" fmla="*/ 3 h 8"/>
                <a:gd name="T12" fmla="*/ 11 w 21"/>
                <a:gd name="T13" fmla="*/ 2 h 8"/>
                <a:gd name="T14" fmla="*/ 11 w 21"/>
                <a:gd name="T15" fmla="*/ 4 h 8"/>
                <a:gd name="T16" fmla="*/ 13 w 21"/>
                <a:gd name="T17" fmla="*/ 4 h 8"/>
                <a:gd name="T18" fmla="*/ 12 w 21"/>
                <a:gd name="T19" fmla="*/ 5 h 8"/>
                <a:gd name="T20" fmla="*/ 9 w 21"/>
                <a:gd name="T21" fmla="*/ 5 h 8"/>
                <a:gd name="T22" fmla="*/ 8 w 21"/>
                <a:gd name="T23" fmla="*/ 3 h 8"/>
                <a:gd name="T24" fmla="*/ 6 w 21"/>
                <a:gd name="T25" fmla="*/ 5 h 8"/>
                <a:gd name="T26" fmla="*/ 2 w 21"/>
                <a:gd name="T27" fmla="*/ 6 h 8"/>
                <a:gd name="T28" fmla="*/ 0 w 21"/>
                <a:gd name="T29" fmla="*/ 7 h 8"/>
                <a:gd name="T30" fmla="*/ 0 w 21"/>
                <a:gd name="T31" fmla="*/ 7 h 8"/>
                <a:gd name="T32" fmla="*/ 3 w 21"/>
                <a:gd name="T33" fmla="*/ 6 h 8"/>
                <a:gd name="T34" fmla="*/ 10 w 21"/>
                <a:gd name="T35" fmla="*/ 6 h 8"/>
                <a:gd name="T36" fmla="*/ 10 w 21"/>
                <a:gd name="T37" fmla="*/ 6 h 8"/>
                <a:gd name="T38" fmla="*/ 13 w 21"/>
                <a:gd name="T39" fmla="*/ 6 h 8"/>
                <a:gd name="T40" fmla="*/ 12 w 21"/>
                <a:gd name="T41" fmla="*/ 7 h 8"/>
                <a:gd name="T42" fmla="*/ 15 w 21"/>
                <a:gd name="T43" fmla="*/ 5 h 8"/>
                <a:gd name="T44" fmla="*/ 15 w 21"/>
                <a:gd name="T45" fmla="*/ 5 h 8"/>
                <a:gd name="T46" fmla="*/ 17 w 21"/>
                <a:gd name="T47" fmla="*/ 4 h 8"/>
                <a:gd name="T48" fmla="*/ 21 w 21"/>
                <a:gd name="T49" fmla="*/ 2 h 8"/>
                <a:gd name="T50" fmla="*/ 20 w 21"/>
                <a:gd name="T51" fmla="*/ 1 h 8"/>
                <a:gd name="T52" fmla="*/ 21 w 21"/>
                <a:gd name="T53" fmla="*/ 1 h 8"/>
                <a:gd name="T54" fmla="*/ 12 w 21"/>
                <a:gd name="T55" fmla="*/ 5 h 8"/>
                <a:gd name="T56" fmla="*/ 14 w 21"/>
                <a:gd name="T57" fmla="*/ 4 h 8"/>
                <a:gd name="T58" fmla="*/ 12 w 21"/>
                <a:gd name="T5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8">
                  <a:moveTo>
                    <a:pt x="21" y="1"/>
                  </a:moveTo>
                  <a:cubicBezTo>
                    <a:pt x="20" y="0"/>
                    <a:pt x="20" y="1"/>
                    <a:pt x="19" y="2"/>
                  </a:cubicBezTo>
                  <a:cubicBezTo>
                    <a:pt x="19" y="1"/>
                    <a:pt x="19" y="1"/>
                    <a:pt x="18" y="1"/>
                  </a:cubicBezTo>
                  <a:cubicBezTo>
                    <a:pt x="18" y="3"/>
                    <a:pt x="16" y="2"/>
                    <a:pt x="16" y="3"/>
                  </a:cubicBezTo>
                  <a:cubicBezTo>
                    <a:pt x="15" y="2"/>
                    <a:pt x="15" y="2"/>
                    <a:pt x="15" y="2"/>
                  </a:cubicBezTo>
                  <a:cubicBezTo>
                    <a:pt x="14" y="2"/>
                    <a:pt x="13" y="5"/>
                    <a:pt x="11" y="3"/>
                  </a:cubicBezTo>
                  <a:cubicBezTo>
                    <a:pt x="11" y="3"/>
                    <a:pt x="11" y="2"/>
                    <a:pt x="11" y="2"/>
                  </a:cubicBezTo>
                  <a:cubicBezTo>
                    <a:pt x="11" y="3"/>
                    <a:pt x="11" y="3"/>
                    <a:pt x="11" y="4"/>
                  </a:cubicBezTo>
                  <a:cubicBezTo>
                    <a:pt x="13" y="4"/>
                    <a:pt x="13" y="4"/>
                    <a:pt x="13" y="4"/>
                  </a:cubicBezTo>
                  <a:cubicBezTo>
                    <a:pt x="13" y="4"/>
                    <a:pt x="12" y="4"/>
                    <a:pt x="12" y="5"/>
                  </a:cubicBezTo>
                  <a:cubicBezTo>
                    <a:pt x="11" y="5"/>
                    <a:pt x="10" y="5"/>
                    <a:pt x="9" y="5"/>
                  </a:cubicBezTo>
                  <a:cubicBezTo>
                    <a:pt x="8" y="3"/>
                    <a:pt x="8" y="3"/>
                    <a:pt x="8" y="3"/>
                  </a:cubicBezTo>
                  <a:cubicBezTo>
                    <a:pt x="7" y="3"/>
                    <a:pt x="7" y="6"/>
                    <a:pt x="6" y="5"/>
                  </a:cubicBezTo>
                  <a:cubicBezTo>
                    <a:pt x="5" y="7"/>
                    <a:pt x="3" y="5"/>
                    <a:pt x="2" y="6"/>
                  </a:cubicBezTo>
                  <a:cubicBezTo>
                    <a:pt x="0" y="5"/>
                    <a:pt x="1" y="8"/>
                    <a:pt x="0" y="7"/>
                  </a:cubicBezTo>
                  <a:cubicBezTo>
                    <a:pt x="0" y="7"/>
                    <a:pt x="0" y="7"/>
                    <a:pt x="0" y="7"/>
                  </a:cubicBezTo>
                  <a:cubicBezTo>
                    <a:pt x="1" y="7"/>
                    <a:pt x="2" y="7"/>
                    <a:pt x="3" y="6"/>
                  </a:cubicBezTo>
                  <a:cubicBezTo>
                    <a:pt x="5" y="7"/>
                    <a:pt x="7" y="6"/>
                    <a:pt x="10" y="6"/>
                  </a:cubicBezTo>
                  <a:cubicBezTo>
                    <a:pt x="10" y="6"/>
                    <a:pt x="10" y="6"/>
                    <a:pt x="10" y="6"/>
                  </a:cubicBezTo>
                  <a:cubicBezTo>
                    <a:pt x="10" y="6"/>
                    <a:pt x="12" y="6"/>
                    <a:pt x="13" y="6"/>
                  </a:cubicBezTo>
                  <a:cubicBezTo>
                    <a:pt x="12" y="7"/>
                    <a:pt x="12" y="7"/>
                    <a:pt x="12" y="7"/>
                  </a:cubicBezTo>
                  <a:cubicBezTo>
                    <a:pt x="13" y="8"/>
                    <a:pt x="13" y="4"/>
                    <a:pt x="15" y="5"/>
                  </a:cubicBezTo>
                  <a:cubicBezTo>
                    <a:pt x="15" y="5"/>
                    <a:pt x="15" y="5"/>
                    <a:pt x="15" y="5"/>
                  </a:cubicBezTo>
                  <a:cubicBezTo>
                    <a:pt x="16" y="5"/>
                    <a:pt x="16" y="3"/>
                    <a:pt x="17" y="4"/>
                  </a:cubicBezTo>
                  <a:cubicBezTo>
                    <a:pt x="18" y="2"/>
                    <a:pt x="20" y="3"/>
                    <a:pt x="21" y="2"/>
                  </a:cubicBezTo>
                  <a:cubicBezTo>
                    <a:pt x="20" y="1"/>
                    <a:pt x="20" y="1"/>
                    <a:pt x="20" y="1"/>
                  </a:cubicBezTo>
                  <a:lnTo>
                    <a:pt x="21" y="1"/>
                  </a:lnTo>
                  <a:close/>
                  <a:moveTo>
                    <a:pt x="12" y="5"/>
                  </a:moveTo>
                  <a:cubicBezTo>
                    <a:pt x="13" y="4"/>
                    <a:pt x="13" y="4"/>
                    <a:pt x="14" y="4"/>
                  </a:cubicBezTo>
                  <a:cubicBezTo>
                    <a:pt x="13" y="4"/>
                    <a:pt x="13" y="5"/>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62"/>
            <p:cNvSpPr/>
            <p:nvPr/>
          </p:nvSpPr>
          <p:spPr bwMode="auto">
            <a:xfrm>
              <a:off x="4064" y="1714"/>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63"/>
            <p:cNvSpPr/>
            <p:nvPr/>
          </p:nvSpPr>
          <p:spPr bwMode="auto">
            <a:xfrm>
              <a:off x="3704" y="1710"/>
              <a:ext cx="9" cy="4"/>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0"/>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64"/>
            <p:cNvSpPr/>
            <p:nvPr/>
          </p:nvSpPr>
          <p:spPr bwMode="auto">
            <a:xfrm>
              <a:off x="4046" y="1710"/>
              <a:ext cx="9" cy="4"/>
            </a:xfrm>
            <a:custGeom>
              <a:avLst/>
              <a:gdLst>
                <a:gd name="T0" fmla="*/ 9 w 9"/>
                <a:gd name="T1" fmla="*/ 0 h 4"/>
                <a:gd name="T2" fmla="*/ 4 w 9"/>
                <a:gd name="T3" fmla="*/ 0 h 4"/>
                <a:gd name="T4" fmla="*/ 0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4" y="0"/>
                  </a:lnTo>
                  <a:lnTo>
                    <a:pt x="0" y="4"/>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65"/>
            <p:cNvSpPr/>
            <p:nvPr/>
          </p:nvSpPr>
          <p:spPr bwMode="auto">
            <a:xfrm>
              <a:off x="3826" y="1719"/>
              <a:ext cx="4" cy="5"/>
            </a:xfrm>
            <a:custGeom>
              <a:avLst/>
              <a:gdLst>
                <a:gd name="T0" fmla="*/ 0 w 4"/>
                <a:gd name="T1" fmla="*/ 5 h 5"/>
                <a:gd name="T2" fmla="*/ 4 w 4"/>
                <a:gd name="T3" fmla="*/ 0 h 5"/>
                <a:gd name="T4" fmla="*/ 0 w 4"/>
                <a:gd name="T5" fmla="*/ 0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66"/>
            <p:cNvSpPr/>
            <p:nvPr/>
          </p:nvSpPr>
          <p:spPr bwMode="auto">
            <a:xfrm>
              <a:off x="4078" y="1728"/>
              <a:ext cx="24" cy="10"/>
            </a:xfrm>
            <a:custGeom>
              <a:avLst/>
              <a:gdLst>
                <a:gd name="T0" fmla="*/ 0 w 5"/>
                <a:gd name="T1" fmla="*/ 2 h 2"/>
                <a:gd name="T2" fmla="*/ 0 w 5"/>
                <a:gd name="T3" fmla="*/ 2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0" y="2"/>
                    <a:pt x="0" y="2"/>
                    <a:pt x="0" y="2"/>
                  </a:cubicBezTo>
                  <a:cubicBezTo>
                    <a:pt x="2" y="1"/>
                    <a:pt x="4" y="2"/>
                    <a:pt x="5"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67"/>
            <p:cNvSpPr/>
            <p:nvPr/>
          </p:nvSpPr>
          <p:spPr bwMode="auto">
            <a:xfrm>
              <a:off x="4031" y="1733"/>
              <a:ext cx="19" cy="10"/>
            </a:xfrm>
            <a:custGeom>
              <a:avLst/>
              <a:gdLst>
                <a:gd name="T0" fmla="*/ 3 w 4"/>
                <a:gd name="T1" fmla="*/ 1 h 2"/>
                <a:gd name="T2" fmla="*/ 0 w 4"/>
                <a:gd name="T3" fmla="*/ 2 h 2"/>
                <a:gd name="T4" fmla="*/ 4 w 4"/>
                <a:gd name="T5" fmla="*/ 1 h 2"/>
                <a:gd name="T6" fmla="*/ 3 w 4"/>
                <a:gd name="T7" fmla="*/ 1 h 2"/>
              </a:gdLst>
              <a:ahLst/>
              <a:cxnLst>
                <a:cxn ang="0">
                  <a:pos x="T0" y="T1"/>
                </a:cxn>
                <a:cxn ang="0">
                  <a:pos x="T2" y="T3"/>
                </a:cxn>
                <a:cxn ang="0">
                  <a:pos x="T4" y="T5"/>
                </a:cxn>
                <a:cxn ang="0">
                  <a:pos x="T6" y="T7"/>
                </a:cxn>
              </a:cxnLst>
              <a:rect l="0" t="0" r="r" b="b"/>
              <a:pathLst>
                <a:path w="4" h="2">
                  <a:moveTo>
                    <a:pt x="3" y="1"/>
                  </a:moveTo>
                  <a:cubicBezTo>
                    <a:pt x="2" y="1"/>
                    <a:pt x="1" y="1"/>
                    <a:pt x="0" y="2"/>
                  </a:cubicBezTo>
                  <a:cubicBezTo>
                    <a:pt x="2" y="2"/>
                    <a:pt x="3" y="1"/>
                    <a:pt x="4" y="1"/>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68"/>
            <p:cNvSpPr/>
            <p:nvPr/>
          </p:nvSpPr>
          <p:spPr bwMode="auto">
            <a:xfrm>
              <a:off x="4050" y="1738"/>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69"/>
            <p:cNvSpPr/>
            <p:nvPr/>
          </p:nvSpPr>
          <p:spPr bwMode="auto">
            <a:xfrm>
              <a:off x="3442" y="1743"/>
              <a:ext cx="14" cy="9"/>
            </a:xfrm>
            <a:custGeom>
              <a:avLst/>
              <a:gdLst>
                <a:gd name="T0" fmla="*/ 0 w 3"/>
                <a:gd name="T1" fmla="*/ 2 h 2"/>
                <a:gd name="T2" fmla="*/ 3 w 3"/>
                <a:gd name="T3" fmla="*/ 1 h 2"/>
                <a:gd name="T4" fmla="*/ 0 w 3"/>
                <a:gd name="T5" fmla="*/ 2 h 2"/>
              </a:gdLst>
              <a:ahLst/>
              <a:cxnLst>
                <a:cxn ang="0">
                  <a:pos x="T0" y="T1"/>
                </a:cxn>
                <a:cxn ang="0">
                  <a:pos x="T2" y="T3"/>
                </a:cxn>
                <a:cxn ang="0">
                  <a:pos x="T4" y="T5"/>
                </a:cxn>
              </a:cxnLst>
              <a:rect l="0" t="0" r="r" b="b"/>
              <a:pathLst>
                <a:path w="3" h="2">
                  <a:moveTo>
                    <a:pt x="0" y="2"/>
                  </a:moveTo>
                  <a:cubicBezTo>
                    <a:pt x="1" y="2"/>
                    <a:pt x="2" y="1"/>
                    <a:pt x="3" y="1"/>
                  </a:cubicBezTo>
                  <a:cubicBezTo>
                    <a:pt x="1"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70"/>
            <p:cNvSpPr/>
            <p:nvPr/>
          </p:nvSpPr>
          <p:spPr bwMode="auto">
            <a:xfrm>
              <a:off x="3746" y="1752"/>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71"/>
            <p:cNvSpPr/>
            <p:nvPr/>
          </p:nvSpPr>
          <p:spPr bwMode="auto">
            <a:xfrm>
              <a:off x="4139" y="1757"/>
              <a:ext cx="5" cy="4"/>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72"/>
            <p:cNvSpPr/>
            <p:nvPr/>
          </p:nvSpPr>
          <p:spPr bwMode="auto">
            <a:xfrm>
              <a:off x="4130" y="1761"/>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Rectangle 73"/>
            <p:cNvSpPr>
              <a:spLocks noChangeArrowheads="1"/>
            </p:cNvSpPr>
            <p:nvPr/>
          </p:nvSpPr>
          <p:spPr bwMode="auto">
            <a:xfrm>
              <a:off x="4120" y="1766"/>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8" name="Freeform 74"/>
            <p:cNvSpPr/>
            <p:nvPr/>
          </p:nvSpPr>
          <p:spPr bwMode="auto">
            <a:xfrm>
              <a:off x="4027" y="1775"/>
              <a:ext cx="9" cy="5"/>
            </a:xfrm>
            <a:custGeom>
              <a:avLst/>
              <a:gdLst>
                <a:gd name="T0" fmla="*/ 0 w 9"/>
                <a:gd name="T1" fmla="*/ 5 h 5"/>
                <a:gd name="T2" fmla="*/ 9 w 9"/>
                <a:gd name="T3" fmla="*/ 5 h 5"/>
                <a:gd name="T4" fmla="*/ 4 w 9"/>
                <a:gd name="T5" fmla="*/ 0 h 5"/>
                <a:gd name="T6" fmla="*/ 0 w 9"/>
                <a:gd name="T7" fmla="*/ 5 h 5"/>
              </a:gdLst>
              <a:ahLst/>
              <a:cxnLst>
                <a:cxn ang="0">
                  <a:pos x="T0" y="T1"/>
                </a:cxn>
                <a:cxn ang="0">
                  <a:pos x="T2" y="T3"/>
                </a:cxn>
                <a:cxn ang="0">
                  <a:pos x="T4" y="T5"/>
                </a:cxn>
                <a:cxn ang="0">
                  <a:pos x="T6" y="T7"/>
                </a:cxn>
              </a:cxnLst>
              <a:rect l="0" t="0" r="r" b="b"/>
              <a:pathLst>
                <a:path w="9" h="5">
                  <a:moveTo>
                    <a:pt x="0" y="5"/>
                  </a:moveTo>
                  <a:lnTo>
                    <a:pt x="9" y="5"/>
                  </a:lnTo>
                  <a:lnTo>
                    <a:pt x="4"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Rectangle 75"/>
            <p:cNvSpPr>
              <a:spLocks noChangeArrowheads="1"/>
            </p:cNvSpPr>
            <p:nvPr/>
          </p:nvSpPr>
          <p:spPr bwMode="auto">
            <a:xfrm>
              <a:off x="3652" y="1780"/>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0" name="Freeform 76"/>
            <p:cNvSpPr/>
            <p:nvPr/>
          </p:nvSpPr>
          <p:spPr bwMode="auto">
            <a:xfrm>
              <a:off x="3961" y="1780"/>
              <a:ext cx="14" cy="5"/>
            </a:xfrm>
            <a:custGeom>
              <a:avLst/>
              <a:gdLst>
                <a:gd name="T0" fmla="*/ 0 w 3"/>
                <a:gd name="T1" fmla="*/ 1 h 1"/>
                <a:gd name="T2" fmla="*/ 0 w 3"/>
                <a:gd name="T3" fmla="*/ 1 h 1"/>
                <a:gd name="T4" fmla="*/ 3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0" y="1"/>
                    <a:pt x="0" y="1"/>
                    <a:pt x="0" y="1"/>
                  </a:cubicBezTo>
                  <a:cubicBezTo>
                    <a:pt x="1" y="0"/>
                    <a:pt x="3" y="1"/>
                    <a:pt x="3"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77"/>
            <p:cNvSpPr/>
            <p:nvPr/>
          </p:nvSpPr>
          <p:spPr bwMode="auto">
            <a:xfrm>
              <a:off x="4022" y="1808"/>
              <a:ext cx="9" cy="5"/>
            </a:xfrm>
            <a:custGeom>
              <a:avLst/>
              <a:gdLst>
                <a:gd name="T0" fmla="*/ 0 w 2"/>
                <a:gd name="T1" fmla="*/ 1 h 1"/>
                <a:gd name="T2" fmla="*/ 2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2"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78"/>
            <p:cNvSpPr/>
            <p:nvPr/>
          </p:nvSpPr>
          <p:spPr bwMode="auto">
            <a:xfrm>
              <a:off x="3479" y="1813"/>
              <a:ext cx="14" cy="9"/>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2" y="1"/>
                    <a:pt x="1" y="1"/>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79"/>
            <p:cNvSpPr/>
            <p:nvPr/>
          </p:nvSpPr>
          <p:spPr bwMode="auto">
            <a:xfrm>
              <a:off x="3985" y="1827"/>
              <a:ext cx="4" cy="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80"/>
            <p:cNvSpPr/>
            <p:nvPr/>
          </p:nvSpPr>
          <p:spPr bwMode="auto">
            <a:xfrm>
              <a:off x="3540" y="1832"/>
              <a:ext cx="9" cy="9"/>
            </a:xfrm>
            <a:custGeom>
              <a:avLst/>
              <a:gdLst>
                <a:gd name="T0" fmla="*/ 1 w 2"/>
                <a:gd name="T1" fmla="*/ 1 h 2"/>
                <a:gd name="T2" fmla="*/ 0 w 2"/>
                <a:gd name="T3" fmla="*/ 2 h 2"/>
                <a:gd name="T4" fmla="*/ 2 w 2"/>
                <a:gd name="T5" fmla="*/ 0 h 2"/>
                <a:gd name="T6" fmla="*/ 0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1"/>
                    <a:pt x="0" y="2"/>
                    <a:pt x="0" y="2"/>
                  </a:cubicBezTo>
                  <a:cubicBezTo>
                    <a:pt x="1" y="2"/>
                    <a:pt x="1" y="0"/>
                    <a:pt x="2" y="0"/>
                  </a:cubicBezTo>
                  <a:cubicBezTo>
                    <a:pt x="2" y="0"/>
                    <a:pt x="1"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81"/>
            <p:cNvSpPr/>
            <p:nvPr/>
          </p:nvSpPr>
          <p:spPr bwMode="auto">
            <a:xfrm>
              <a:off x="3535" y="1837"/>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82"/>
            <p:cNvSpPr/>
            <p:nvPr/>
          </p:nvSpPr>
          <p:spPr bwMode="auto">
            <a:xfrm>
              <a:off x="3301" y="1827"/>
              <a:ext cx="5" cy="5"/>
            </a:xfrm>
            <a:custGeom>
              <a:avLst/>
              <a:gdLst>
                <a:gd name="T0" fmla="*/ 1 w 1"/>
                <a:gd name="T1" fmla="*/ 1 h 1"/>
                <a:gd name="T2" fmla="*/ 0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1"/>
                    <a:pt x="0"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83"/>
            <p:cNvSpPr/>
            <p:nvPr/>
          </p:nvSpPr>
          <p:spPr bwMode="auto">
            <a:xfrm>
              <a:off x="4036" y="1832"/>
              <a:ext cx="10" cy="9"/>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1" y="1"/>
                    <a:pt x="0" y="1"/>
                  </a:cubicBezTo>
                  <a:cubicBezTo>
                    <a:pt x="0" y="1"/>
                    <a:pt x="2"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8" name="Freeform 84"/>
            <p:cNvSpPr>
              <a:spLocks noEditPoints="1"/>
            </p:cNvSpPr>
            <p:nvPr/>
          </p:nvSpPr>
          <p:spPr bwMode="auto">
            <a:xfrm>
              <a:off x="3423" y="1832"/>
              <a:ext cx="38" cy="28"/>
            </a:xfrm>
            <a:custGeom>
              <a:avLst/>
              <a:gdLst>
                <a:gd name="T0" fmla="*/ 6 w 8"/>
                <a:gd name="T1" fmla="*/ 2 h 6"/>
                <a:gd name="T2" fmla="*/ 6 w 8"/>
                <a:gd name="T3" fmla="*/ 1 h 6"/>
                <a:gd name="T4" fmla="*/ 4 w 8"/>
                <a:gd name="T5" fmla="*/ 0 h 6"/>
                <a:gd name="T6" fmla="*/ 3 w 8"/>
                <a:gd name="T7" fmla="*/ 3 h 6"/>
                <a:gd name="T8" fmla="*/ 4 w 8"/>
                <a:gd name="T9" fmla="*/ 3 h 6"/>
                <a:gd name="T10" fmla="*/ 0 w 8"/>
                <a:gd name="T11" fmla="*/ 4 h 6"/>
                <a:gd name="T12" fmla="*/ 2 w 8"/>
                <a:gd name="T13" fmla="*/ 5 h 6"/>
                <a:gd name="T14" fmla="*/ 0 w 8"/>
                <a:gd name="T15" fmla="*/ 6 h 6"/>
                <a:gd name="T16" fmla="*/ 8 w 8"/>
                <a:gd name="T17" fmla="*/ 1 h 6"/>
                <a:gd name="T18" fmla="*/ 6 w 8"/>
                <a:gd name="T19" fmla="*/ 2 h 6"/>
                <a:gd name="T20" fmla="*/ 4 w 8"/>
                <a:gd name="T21" fmla="*/ 3 h 6"/>
                <a:gd name="T22" fmla="*/ 5 w 8"/>
                <a:gd name="T23" fmla="*/ 2 h 6"/>
                <a:gd name="T24" fmla="*/ 6 w 8"/>
                <a:gd name="T25" fmla="*/ 2 h 6"/>
                <a:gd name="T26" fmla="*/ 4 w 8"/>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6">
                  <a:moveTo>
                    <a:pt x="6" y="2"/>
                  </a:moveTo>
                  <a:cubicBezTo>
                    <a:pt x="6" y="1"/>
                    <a:pt x="6" y="1"/>
                    <a:pt x="6" y="1"/>
                  </a:cubicBezTo>
                  <a:cubicBezTo>
                    <a:pt x="5" y="2"/>
                    <a:pt x="5" y="1"/>
                    <a:pt x="4" y="0"/>
                  </a:cubicBezTo>
                  <a:cubicBezTo>
                    <a:pt x="3" y="1"/>
                    <a:pt x="4" y="2"/>
                    <a:pt x="3" y="3"/>
                  </a:cubicBezTo>
                  <a:cubicBezTo>
                    <a:pt x="4" y="3"/>
                    <a:pt x="4" y="3"/>
                    <a:pt x="4" y="3"/>
                  </a:cubicBezTo>
                  <a:cubicBezTo>
                    <a:pt x="3" y="4"/>
                    <a:pt x="1" y="4"/>
                    <a:pt x="0" y="4"/>
                  </a:cubicBezTo>
                  <a:cubicBezTo>
                    <a:pt x="1" y="5"/>
                    <a:pt x="1" y="4"/>
                    <a:pt x="2" y="5"/>
                  </a:cubicBezTo>
                  <a:cubicBezTo>
                    <a:pt x="0" y="6"/>
                    <a:pt x="0" y="6"/>
                    <a:pt x="0" y="6"/>
                  </a:cubicBezTo>
                  <a:cubicBezTo>
                    <a:pt x="2" y="5"/>
                    <a:pt x="6" y="3"/>
                    <a:pt x="8" y="1"/>
                  </a:cubicBezTo>
                  <a:cubicBezTo>
                    <a:pt x="7" y="2"/>
                    <a:pt x="6" y="2"/>
                    <a:pt x="6" y="2"/>
                  </a:cubicBezTo>
                  <a:close/>
                  <a:moveTo>
                    <a:pt x="4" y="3"/>
                  </a:moveTo>
                  <a:cubicBezTo>
                    <a:pt x="4" y="2"/>
                    <a:pt x="5" y="2"/>
                    <a:pt x="5" y="2"/>
                  </a:cubicBezTo>
                  <a:cubicBezTo>
                    <a:pt x="6" y="2"/>
                    <a:pt x="6" y="2"/>
                    <a:pt x="6" y="2"/>
                  </a:cubicBez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85"/>
            <p:cNvSpPr/>
            <p:nvPr/>
          </p:nvSpPr>
          <p:spPr bwMode="auto">
            <a:xfrm>
              <a:off x="3512" y="1837"/>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86"/>
            <p:cNvSpPr/>
            <p:nvPr/>
          </p:nvSpPr>
          <p:spPr bwMode="auto">
            <a:xfrm>
              <a:off x="3503" y="1846"/>
              <a:ext cx="9" cy="9"/>
            </a:xfrm>
            <a:custGeom>
              <a:avLst/>
              <a:gdLst>
                <a:gd name="T0" fmla="*/ 2 w 2"/>
                <a:gd name="T1" fmla="*/ 1 h 2"/>
                <a:gd name="T2" fmla="*/ 1 w 2"/>
                <a:gd name="T3" fmla="*/ 2 h 2"/>
                <a:gd name="T4" fmla="*/ 2 w 2"/>
                <a:gd name="T5" fmla="*/ 1 h 2"/>
                <a:gd name="T6" fmla="*/ 2 w 2"/>
                <a:gd name="T7" fmla="*/ 1 h 2"/>
                <a:gd name="T8" fmla="*/ 2 w 2"/>
                <a:gd name="T9" fmla="*/ 0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1" y="2"/>
                    <a:pt x="1" y="2"/>
                  </a:cubicBezTo>
                  <a:cubicBezTo>
                    <a:pt x="2" y="1"/>
                    <a:pt x="2" y="1"/>
                    <a:pt x="2" y="1"/>
                  </a:cubicBezTo>
                  <a:cubicBezTo>
                    <a:pt x="2" y="1"/>
                    <a:pt x="2" y="1"/>
                    <a:pt x="2" y="1"/>
                  </a:cubicBezTo>
                  <a:cubicBezTo>
                    <a:pt x="2" y="0"/>
                    <a:pt x="2" y="0"/>
                    <a:pt x="2" y="0"/>
                  </a:cubicBezTo>
                  <a:cubicBezTo>
                    <a:pt x="2" y="1"/>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87"/>
            <p:cNvSpPr/>
            <p:nvPr/>
          </p:nvSpPr>
          <p:spPr bwMode="auto">
            <a:xfrm>
              <a:off x="4041" y="1851"/>
              <a:ext cx="9" cy="4"/>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1" y="0"/>
                    <a:pt x="1" y="0"/>
                    <a:pt x="0"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88"/>
            <p:cNvSpPr/>
            <p:nvPr/>
          </p:nvSpPr>
          <p:spPr bwMode="auto">
            <a:xfrm>
              <a:off x="4050" y="1846"/>
              <a:ext cx="5"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89"/>
            <p:cNvSpPr/>
            <p:nvPr/>
          </p:nvSpPr>
          <p:spPr bwMode="auto">
            <a:xfrm>
              <a:off x="4022" y="1855"/>
              <a:ext cx="5"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90"/>
            <p:cNvSpPr/>
            <p:nvPr/>
          </p:nvSpPr>
          <p:spPr bwMode="auto">
            <a:xfrm>
              <a:off x="3475" y="1860"/>
              <a:ext cx="14" cy="5"/>
            </a:xfrm>
            <a:custGeom>
              <a:avLst/>
              <a:gdLst>
                <a:gd name="T0" fmla="*/ 4 w 14"/>
                <a:gd name="T1" fmla="*/ 5 h 5"/>
                <a:gd name="T2" fmla="*/ 14 w 14"/>
                <a:gd name="T3" fmla="*/ 0 h 5"/>
                <a:gd name="T4" fmla="*/ 0 w 14"/>
                <a:gd name="T5" fmla="*/ 5 h 5"/>
                <a:gd name="T6" fmla="*/ 4 w 14"/>
                <a:gd name="T7" fmla="*/ 5 h 5"/>
              </a:gdLst>
              <a:ahLst/>
              <a:cxnLst>
                <a:cxn ang="0">
                  <a:pos x="T0" y="T1"/>
                </a:cxn>
                <a:cxn ang="0">
                  <a:pos x="T2" y="T3"/>
                </a:cxn>
                <a:cxn ang="0">
                  <a:pos x="T4" y="T5"/>
                </a:cxn>
                <a:cxn ang="0">
                  <a:pos x="T6" y="T7"/>
                </a:cxn>
              </a:cxnLst>
              <a:rect l="0" t="0" r="r" b="b"/>
              <a:pathLst>
                <a:path w="14" h="5">
                  <a:moveTo>
                    <a:pt x="4" y="5"/>
                  </a:moveTo>
                  <a:lnTo>
                    <a:pt x="14" y="0"/>
                  </a:lnTo>
                  <a:lnTo>
                    <a:pt x="0" y="5"/>
                  </a:ln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91"/>
            <p:cNvSpPr/>
            <p:nvPr/>
          </p:nvSpPr>
          <p:spPr bwMode="auto">
            <a:xfrm>
              <a:off x="4017" y="1860"/>
              <a:ext cx="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92"/>
            <p:cNvSpPr/>
            <p:nvPr/>
          </p:nvSpPr>
          <p:spPr bwMode="auto">
            <a:xfrm>
              <a:off x="3470" y="1865"/>
              <a:ext cx="5" cy="4"/>
            </a:xfrm>
            <a:custGeom>
              <a:avLst/>
              <a:gdLst>
                <a:gd name="T0" fmla="*/ 5 w 5"/>
                <a:gd name="T1" fmla="*/ 4 h 4"/>
                <a:gd name="T2" fmla="*/ 5 w 5"/>
                <a:gd name="T3" fmla="*/ 0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0"/>
                  </a:lnTo>
                  <a:lnTo>
                    <a:pt x="0" y="0"/>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93"/>
            <p:cNvSpPr/>
            <p:nvPr/>
          </p:nvSpPr>
          <p:spPr bwMode="auto">
            <a:xfrm>
              <a:off x="4031" y="1865"/>
              <a:ext cx="24" cy="9"/>
            </a:xfrm>
            <a:custGeom>
              <a:avLst/>
              <a:gdLst>
                <a:gd name="T0" fmla="*/ 0 w 5"/>
                <a:gd name="T1" fmla="*/ 1 h 2"/>
                <a:gd name="T2" fmla="*/ 1 w 5"/>
                <a:gd name="T3" fmla="*/ 2 h 2"/>
                <a:gd name="T4" fmla="*/ 5 w 5"/>
                <a:gd name="T5" fmla="*/ 0 h 2"/>
                <a:gd name="T6" fmla="*/ 0 w 5"/>
                <a:gd name="T7" fmla="*/ 1 h 2"/>
                <a:gd name="T8" fmla="*/ 0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0" y="2"/>
                    <a:pt x="1" y="1"/>
                    <a:pt x="1" y="2"/>
                  </a:cubicBezTo>
                  <a:cubicBezTo>
                    <a:pt x="2" y="2"/>
                    <a:pt x="4" y="1"/>
                    <a:pt x="5" y="0"/>
                  </a:cubicBezTo>
                  <a:cubicBezTo>
                    <a:pt x="4" y="1"/>
                    <a:pt x="2" y="2"/>
                    <a:pt x="0" y="1"/>
                  </a:cubicBezTo>
                  <a:cubicBezTo>
                    <a:pt x="0" y="1"/>
                    <a:pt x="0" y="1"/>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94"/>
            <p:cNvSpPr/>
            <p:nvPr/>
          </p:nvSpPr>
          <p:spPr bwMode="auto">
            <a:xfrm>
              <a:off x="4008" y="1874"/>
              <a:ext cx="14" cy="5"/>
            </a:xfrm>
            <a:custGeom>
              <a:avLst/>
              <a:gdLst>
                <a:gd name="T0" fmla="*/ 1 w 3"/>
                <a:gd name="T1" fmla="*/ 0 h 1"/>
                <a:gd name="T2" fmla="*/ 3 w 3"/>
                <a:gd name="T3" fmla="*/ 0 h 1"/>
                <a:gd name="T4" fmla="*/ 1 w 3"/>
                <a:gd name="T5" fmla="*/ 0 h 1"/>
              </a:gdLst>
              <a:ahLst/>
              <a:cxnLst>
                <a:cxn ang="0">
                  <a:pos x="T0" y="T1"/>
                </a:cxn>
                <a:cxn ang="0">
                  <a:pos x="T2" y="T3"/>
                </a:cxn>
                <a:cxn ang="0">
                  <a:pos x="T4" y="T5"/>
                </a:cxn>
              </a:cxnLst>
              <a:rect l="0" t="0" r="r" b="b"/>
              <a:pathLst>
                <a:path w="3" h="1">
                  <a:moveTo>
                    <a:pt x="1" y="0"/>
                  </a:moveTo>
                  <a:cubicBezTo>
                    <a:pt x="1" y="1"/>
                    <a:pt x="2" y="0"/>
                    <a:pt x="3" y="0"/>
                  </a:cubicBezTo>
                  <a:cubicBezTo>
                    <a:pt x="2"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95"/>
            <p:cNvSpPr/>
            <p:nvPr/>
          </p:nvSpPr>
          <p:spPr bwMode="auto">
            <a:xfrm>
              <a:off x="3470" y="1874"/>
              <a:ext cx="5" cy="5"/>
            </a:xfrm>
            <a:custGeom>
              <a:avLst/>
              <a:gdLst>
                <a:gd name="T0" fmla="*/ 0 w 5"/>
                <a:gd name="T1" fmla="*/ 5 h 5"/>
                <a:gd name="T2" fmla="*/ 5 w 5"/>
                <a:gd name="T3" fmla="*/ 0 h 5"/>
                <a:gd name="T4" fmla="*/ 0 w 5"/>
                <a:gd name="T5" fmla="*/ 5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96"/>
            <p:cNvSpPr/>
            <p:nvPr/>
          </p:nvSpPr>
          <p:spPr bwMode="auto">
            <a:xfrm>
              <a:off x="4046" y="1879"/>
              <a:ext cx="14" cy="9"/>
            </a:xfrm>
            <a:custGeom>
              <a:avLst/>
              <a:gdLst>
                <a:gd name="T0" fmla="*/ 3 w 3"/>
                <a:gd name="T1" fmla="*/ 0 h 2"/>
                <a:gd name="T2" fmla="*/ 0 w 3"/>
                <a:gd name="T3" fmla="*/ 2 h 2"/>
                <a:gd name="T4" fmla="*/ 1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2"/>
                    <a:pt x="0" y="2"/>
                  </a:cubicBezTo>
                  <a:cubicBezTo>
                    <a:pt x="1" y="2"/>
                    <a:pt x="1" y="2"/>
                    <a:pt x="1" y="2"/>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97"/>
            <p:cNvSpPr/>
            <p:nvPr/>
          </p:nvSpPr>
          <p:spPr bwMode="auto">
            <a:xfrm>
              <a:off x="3203" y="1884"/>
              <a:ext cx="42" cy="42"/>
            </a:xfrm>
            <a:custGeom>
              <a:avLst/>
              <a:gdLst>
                <a:gd name="T0" fmla="*/ 9 w 9"/>
                <a:gd name="T1" fmla="*/ 1 h 9"/>
                <a:gd name="T2" fmla="*/ 7 w 9"/>
                <a:gd name="T3" fmla="*/ 2 h 9"/>
                <a:gd name="T4" fmla="*/ 2 w 9"/>
                <a:gd name="T5" fmla="*/ 7 h 9"/>
                <a:gd name="T6" fmla="*/ 1 w 9"/>
                <a:gd name="T7" fmla="*/ 9 h 9"/>
                <a:gd name="T8" fmla="*/ 9 w 9"/>
                <a:gd name="T9" fmla="*/ 1 h 9"/>
              </a:gdLst>
              <a:ahLst/>
              <a:cxnLst>
                <a:cxn ang="0">
                  <a:pos x="T0" y="T1"/>
                </a:cxn>
                <a:cxn ang="0">
                  <a:pos x="T2" y="T3"/>
                </a:cxn>
                <a:cxn ang="0">
                  <a:pos x="T4" y="T5"/>
                </a:cxn>
                <a:cxn ang="0">
                  <a:pos x="T6" y="T7"/>
                </a:cxn>
                <a:cxn ang="0">
                  <a:pos x="T8" y="T9"/>
                </a:cxn>
              </a:cxnLst>
              <a:rect l="0" t="0" r="r" b="b"/>
              <a:pathLst>
                <a:path w="9" h="9">
                  <a:moveTo>
                    <a:pt x="9" y="1"/>
                  </a:moveTo>
                  <a:cubicBezTo>
                    <a:pt x="8" y="0"/>
                    <a:pt x="8" y="2"/>
                    <a:pt x="7" y="2"/>
                  </a:cubicBezTo>
                  <a:cubicBezTo>
                    <a:pt x="6" y="4"/>
                    <a:pt x="4" y="7"/>
                    <a:pt x="2" y="7"/>
                  </a:cubicBezTo>
                  <a:cubicBezTo>
                    <a:pt x="1" y="7"/>
                    <a:pt x="0" y="8"/>
                    <a:pt x="1" y="9"/>
                  </a:cubicBezTo>
                  <a:cubicBezTo>
                    <a:pt x="3" y="6"/>
                    <a:pt x="7" y="4"/>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98"/>
            <p:cNvSpPr/>
            <p:nvPr/>
          </p:nvSpPr>
          <p:spPr bwMode="auto">
            <a:xfrm>
              <a:off x="4134" y="1893"/>
              <a:ext cx="10" cy="9"/>
            </a:xfrm>
            <a:custGeom>
              <a:avLst/>
              <a:gdLst>
                <a:gd name="T0" fmla="*/ 2 w 2"/>
                <a:gd name="T1" fmla="*/ 1 h 2"/>
                <a:gd name="T2" fmla="*/ 1 w 2"/>
                <a:gd name="T3" fmla="*/ 0 h 2"/>
                <a:gd name="T4" fmla="*/ 2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2" y="0"/>
                    <a:pt x="1" y="0"/>
                    <a:pt x="1" y="0"/>
                  </a:cubicBezTo>
                  <a:cubicBezTo>
                    <a:pt x="2" y="1"/>
                    <a:pt x="0" y="2"/>
                    <a:pt x="2" y="2"/>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99"/>
            <p:cNvSpPr/>
            <p:nvPr/>
          </p:nvSpPr>
          <p:spPr bwMode="auto">
            <a:xfrm>
              <a:off x="3386" y="1893"/>
              <a:ext cx="56" cy="38"/>
            </a:xfrm>
            <a:custGeom>
              <a:avLst/>
              <a:gdLst>
                <a:gd name="T0" fmla="*/ 9 w 12"/>
                <a:gd name="T1" fmla="*/ 0 h 8"/>
                <a:gd name="T2" fmla="*/ 3 w 12"/>
                <a:gd name="T3" fmla="*/ 4 h 8"/>
                <a:gd name="T4" fmla="*/ 8 w 12"/>
                <a:gd name="T5" fmla="*/ 2 h 8"/>
                <a:gd name="T6" fmla="*/ 0 w 12"/>
                <a:gd name="T7" fmla="*/ 8 h 8"/>
                <a:gd name="T8" fmla="*/ 3 w 12"/>
                <a:gd name="T9" fmla="*/ 7 h 8"/>
                <a:gd name="T10" fmla="*/ 11 w 12"/>
                <a:gd name="T11" fmla="*/ 2 h 8"/>
                <a:gd name="T12" fmla="*/ 12 w 12"/>
                <a:gd name="T13" fmla="*/ 0 h 8"/>
                <a:gd name="T14" fmla="*/ 8 w 12"/>
                <a:gd name="T15" fmla="*/ 2 h 8"/>
                <a:gd name="T16" fmla="*/ 9 w 12"/>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8">
                  <a:moveTo>
                    <a:pt x="9" y="0"/>
                  </a:moveTo>
                  <a:cubicBezTo>
                    <a:pt x="7" y="1"/>
                    <a:pt x="5" y="3"/>
                    <a:pt x="3" y="4"/>
                  </a:cubicBezTo>
                  <a:cubicBezTo>
                    <a:pt x="5" y="4"/>
                    <a:pt x="7" y="0"/>
                    <a:pt x="8" y="2"/>
                  </a:cubicBezTo>
                  <a:cubicBezTo>
                    <a:pt x="6" y="5"/>
                    <a:pt x="2" y="6"/>
                    <a:pt x="0" y="8"/>
                  </a:cubicBezTo>
                  <a:cubicBezTo>
                    <a:pt x="1" y="8"/>
                    <a:pt x="2" y="6"/>
                    <a:pt x="3" y="7"/>
                  </a:cubicBezTo>
                  <a:cubicBezTo>
                    <a:pt x="5" y="4"/>
                    <a:pt x="8" y="4"/>
                    <a:pt x="11" y="2"/>
                  </a:cubicBezTo>
                  <a:cubicBezTo>
                    <a:pt x="11" y="1"/>
                    <a:pt x="12" y="1"/>
                    <a:pt x="12" y="0"/>
                  </a:cubicBezTo>
                  <a:cubicBezTo>
                    <a:pt x="11" y="1"/>
                    <a:pt x="10" y="2"/>
                    <a:pt x="8" y="2"/>
                  </a:cubicBezTo>
                  <a:cubicBezTo>
                    <a:pt x="8"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100"/>
            <p:cNvSpPr/>
            <p:nvPr/>
          </p:nvSpPr>
          <p:spPr bwMode="auto">
            <a:xfrm>
              <a:off x="4130" y="1898"/>
              <a:ext cx="4" cy="4"/>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101"/>
            <p:cNvSpPr/>
            <p:nvPr/>
          </p:nvSpPr>
          <p:spPr bwMode="auto">
            <a:xfrm>
              <a:off x="4144" y="1907"/>
              <a:ext cx="0" cy="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102"/>
            <p:cNvSpPr/>
            <p:nvPr/>
          </p:nvSpPr>
          <p:spPr bwMode="auto">
            <a:xfrm>
              <a:off x="4125" y="1907"/>
              <a:ext cx="9" cy="10"/>
            </a:xfrm>
            <a:custGeom>
              <a:avLst/>
              <a:gdLst>
                <a:gd name="T0" fmla="*/ 1 w 2"/>
                <a:gd name="T1" fmla="*/ 0 h 2"/>
                <a:gd name="T2" fmla="*/ 0 w 2"/>
                <a:gd name="T3" fmla="*/ 2 h 2"/>
                <a:gd name="T4" fmla="*/ 1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0" y="1"/>
                    <a:pt x="0" y="1"/>
                    <a:pt x="0" y="2"/>
                  </a:cubicBezTo>
                  <a:cubicBezTo>
                    <a:pt x="0" y="2"/>
                    <a:pt x="1" y="2"/>
                    <a:pt x="1" y="2"/>
                  </a:cubicBezTo>
                  <a:cubicBezTo>
                    <a:pt x="1" y="2"/>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103"/>
            <p:cNvSpPr/>
            <p:nvPr/>
          </p:nvSpPr>
          <p:spPr bwMode="auto">
            <a:xfrm>
              <a:off x="4017" y="2034"/>
              <a:ext cx="38" cy="14"/>
            </a:xfrm>
            <a:custGeom>
              <a:avLst/>
              <a:gdLst>
                <a:gd name="T0" fmla="*/ 1 w 8"/>
                <a:gd name="T1" fmla="*/ 2 h 3"/>
                <a:gd name="T2" fmla="*/ 8 w 8"/>
                <a:gd name="T3" fmla="*/ 0 h 3"/>
                <a:gd name="T4" fmla="*/ 0 w 8"/>
                <a:gd name="T5" fmla="*/ 2 h 3"/>
                <a:gd name="T6" fmla="*/ 1 w 8"/>
                <a:gd name="T7" fmla="*/ 2 h 3"/>
              </a:gdLst>
              <a:ahLst/>
              <a:cxnLst>
                <a:cxn ang="0">
                  <a:pos x="T0" y="T1"/>
                </a:cxn>
                <a:cxn ang="0">
                  <a:pos x="T2" y="T3"/>
                </a:cxn>
                <a:cxn ang="0">
                  <a:pos x="T4" y="T5"/>
                </a:cxn>
                <a:cxn ang="0">
                  <a:pos x="T6" y="T7"/>
                </a:cxn>
              </a:cxnLst>
              <a:rect l="0" t="0" r="r" b="b"/>
              <a:pathLst>
                <a:path w="8" h="3">
                  <a:moveTo>
                    <a:pt x="1" y="2"/>
                  </a:moveTo>
                  <a:cubicBezTo>
                    <a:pt x="3" y="2"/>
                    <a:pt x="6" y="2"/>
                    <a:pt x="8" y="0"/>
                  </a:cubicBezTo>
                  <a:cubicBezTo>
                    <a:pt x="5" y="2"/>
                    <a:pt x="2" y="0"/>
                    <a:pt x="0" y="2"/>
                  </a:cubicBezTo>
                  <a:cubicBezTo>
                    <a:pt x="1" y="3"/>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104"/>
            <p:cNvSpPr/>
            <p:nvPr/>
          </p:nvSpPr>
          <p:spPr bwMode="auto">
            <a:xfrm>
              <a:off x="3994" y="2043"/>
              <a:ext cx="5" cy="0"/>
            </a:xfrm>
            <a:custGeom>
              <a:avLst/>
              <a:gdLst>
                <a:gd name="T0" fmla="*/ 0 w 5"/>
                <a:gd name="T1" fmla="*/ 5 w 5"/>
                <a:gd name="T2" fmla="*/ 0 w 5"/>
                <a:gd name="T3" fmla="*/ 0 w 5"/>
              </a:gdLst>
              <a:ah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105"/>
            <p:cNvSpPr/>
            <p:nvPr/>
          </p:nvSpPr>
          <p:spPr bwMode="auto">
            <a:xfrm>
              <a:off x="3980" y="2043"/>
              <a:ext cx="5" cy="5"/>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106"/>
            <p:cNvSpPr/>
            <p:nvPr/>
          </p:nvSpPr>
          <p:spPr bwMode="auto">
            <a:xfrm>
              <a:off x="4003" y="2048"/>
              <a:ext cx="10" cy="5"/>
            </a:xfrm>
            <a:custGeom>
              <a:avLst/>
              <a:gdLst>
                <a:gd name="T0" fmla="*/ 2 w 2"/>
                <a:gd name="T1" fmla="*/ 1 h 1"/>
                <a:gd name="T2" fmla="*/ 2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0"/>
                    <a:pt x="2" y="0"/>
                    <a:pt x="2" y="0"/>
                  </a:cubicBezTo>
                  <a:cubicBezTo>
                    <a:pt x="1" y="0"/>
                    <a:pt x="0" y="0"/>
                    <a:pt x="0"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107"/>
            <p:cNvSpPr/>
            <p:nvPr/>
          </p:nvSpPr>
          <p:spPr bwMode="auto">
            <a:xfrm>
              <a:off x="3985" y="205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108"/>
            <p:cNvSpPr/>
            <p:nvPr/>
          </p:nvSpPr>
          <p:spPr bwMode="auto">
            <a:xfrm>
              <a:off x="3096" y="2105"/>
              <a:ext cx="9" cy="18"/>
            </a:xfrm>
            <a:custGeom>
              <a:avLst/>
              <a:gdLst>
                <a:gd name="T0" fmla="*/ 2 w 2"/>
                <a:gd name="T1" fmla="*/ 0 h 4"/>
                <a:gd name="T2" fmla="*/ 1 w 2"/>
                <a:gd name="T3" fmla="*/ 0 h 4"/>
                <a:gd name="T4" fmla="*/ 0 w 2"/>
                <a:gd name="T5" fmla="*/ 3 h 4"/>
                <a:gd name="T6" fmla="*/ 1 w 2"/>
                <a:gd name="T7" fmla="*/ 3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cubicBezTo>
                    <a:pt x="2" y="0"/>
                    <a:pt x="2" y="0"/>
                    <a:pt x="1" y="0"/>
                  </a:cubicBezTo>
                  <a:cubicBezTo>
                    <a:pt x="2" y="1"/>
                    <a:pt x="0" y="2"/>
                    <a:pt x="0" y="3"/>
                  </a:cubicBezTo>
                  <a:cubicBezTo>
                    <a:pt x="1" y="3"/>
                    <a:pt x="2" y="4"/>
                    <a:pt x="1" y="3"/>
                  </a:cubicBezTo>
                  <a:cubicBezTo>
                    <a:pt x="1" y="2"/>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109"/>
            <p:cNvSpPr/>
            <p:nvPr/>
          </p:nvSpPr>
          <p:spPr bwMode="auto">
            <a:xfrm>
              <a:off x="3128" y="2105"/>
              <a:ext cx="5" cy="4"/>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110"/>
            <p:cNvSpPr/>
            <p:nvPr/>
          </p:nvSpPr>
          <p:spPr bwMode="auto">
            <a:xfrm>
              <a:off x="3170" y="2114"/>
              <a:ext cx="0" cy="14"/>
            </a:xfrm>
            <a:custGeom>
              <a:avLst/>
              <a:gdLst>
                <a:gd name="T0" fmla="*/ 1 h 3"/>
                <a:gd name="T1" fmla="*/ 1 h 3"/>
                <a:gd name="T2" fmla="*/ 1 h 3"/>
              </a:gdLst>
              <a:ahLst/>
              <a:cxnLst>
                <a:cxn ang="0">
                  <a:pos x="0" y="T0"/>
                </a:cxn>
                <a:cxn ang="0">
                  <a:pos x="0" y="T1"/>
                </a:cxn>
                <a:cxn ang="0">
                  <a:pos x="0" y="T2"/>
                </a:cxn>
              </a:cxnLst>
              <a:rect l="0" t="0" r="r" b="b"/>
              <a:pathLst>
                <a:path h="3">
                  <a:moveTo>
                    <a:pt x="0" y="1"/>
                  </a:moveTo>
                  <a:cubicBezTo>
                    <a:pt x="0" y="1"/>
                    <a:pt x="0" y="1"/>
                    <a:pt x="0" y="1"/>
                  </a:cubicBezTo>
                  <a:cubicBezTo>
                    <a:pt x="0" y="3"/>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111"/>
            <p:cNvSpPr/>
            <p:nvPr/>
          </p:nvSpPr>
          <p:spPr bwMode="auto">
            <a:xfrm>
              <a:off x="3952" y="2152"/>
              <a:ext cx="5"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112"/>
            <p:cNvSpPr/>
            <p:nvPr/>
          </p:nvSpPr>
          <p:spPr bwMode="auto">
            <a:xfrm>
              <a:off x="3933" y="2152"/>
              <a:ext cx="10" cy="4"/>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2" y="1"/>
                    <a:pt x="2" y="1"/>
                    <a:pt x="2" y="1"/>
                  </a:cubicBezTo>
                  <a:cubicBezTo>
                    <a:pt x="1"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113"/>
            <p:cNvSpPr/>
            <p:nvPr/>
          </p:nvSpPr>
          <p:spPr bwMode="auto">
            <a:xfrm>
              <a:off x="3086" y="2156"/>
              <a:ext cx="14" cy="38"/>
            </a:xfrm>
            <a:custGeom>
              <a:avLst/>
              <a:gdLst>
                <a:gd name="T0" fmla="*/ 2 w 3"/>
                <a:gd name="T1" fmla="*/ 6 h 8"/>
                <a:gd name="T2" fmla="*/ 0 w 3"/>
                <a:gd name="T3" fmla="*/ 0 h 8"/>
                <a:gd name="T4" fmla="*/ 0 w 3"/>
                <a:gd name="T5" fmla="*/ 0 h 8"/>
                <a:gd name="T6" fmla="*/ 3 w 3"/>
                <a:gd name="T7" fmla="*/ 8 h 8"/>
                <a:gd name="T8" fmla="*/ 2 w 3"/>
                <a:gd name="T9" fmla="*/ 6 h 8"/>
              </a:gdLst>
              <a:ahLst/>
              <a:cxnLst>
                <a:cxn ang="0">
                  <a:pos x="T0" y="T1"/>
                </a:cxn>
                <a:cxn ang="0">
                  <a:pos x="T2" y="T3"/>
                </a:cxn>
                <a:cxn ang="0">
                  <a:pos x="T4" y="T5"/>
                </a:cxn>
                <a:cxn ang="0">
                  <a:pos x="T6" y="T7"/>
                </a:cxn>
                <a:cxn ang="0">
                  <a:pos x="T8" y="T9"/>
                </a:cxn>
              </a:cxnLst>
              <a:rect l="0" t="0" r="r" b="b"/>
              <a:pathLst>
                <a:path w="3" h="8">
                  <a:moveTo>
                    <a:pt x="2" y="6"/>
                  </a:moveTo>
                  <a:cubicBezTo>
                    <a:pt x="2" y="4"/>
                    <a:pt x="1" y="1"/>
                    <a:pt x="0" y="0"/>
                  </a:cubicBezTo>
                  <a:cubicBezTo>
                    <a:pt x="0" y="0"/>
                    <a:pt x="0" y="0"/>
                    <a:pt x="0" y="0"/>
                  </a:cubicBezTo>
                  <a:cubicBezTo>
                    <a:pt x="2" y="2"/>
                    <a:pt x="0" y="6"/>
                    <a:pt x="3" y="8"/>
                  </a:cubicBezTo>
                  <a:cubicBezTo>
                    <a:pt x="3" y="7"/>
                    <a:pt x="3"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114"/>
            <p:cNvSpPr/>
            <p:nvPr/>
          </p:nvSpPr>
          <p:spPr bwMode="auto">
            <a:xfrm>
              <a:off x="3929" y="2170"/>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115"/>
            <p:cNvSpPr/>
            <p:nvPr/>
          </p:nvSpPr>
          <p:spPr bwMode="auto">
            <a:xfrm>
              <a:off x="3152" y="2194"/>
              <a:ext cx="14" cy="14"/>
            </a:xfrm>
            <a:custGeom>
              <a:avLst/>
              <a:gdLst>
                <a:gd name="T0" fmla="*/ 0 w 3"/>
                <a:gd name="T1" fmla="*/ 2 h 3"/>
                <a:gd name="T2" fmla="*/ 1 w 3"/>
                <a:gd name="T3" fmla="*/ 3 h 3"/>
                <a:gd name="T4" fmla="*/ 2 w 3"/>
                <a:gd name="T5" fmla="*/ 2 h 3"/>
                <a:gd name="T6" fmla="*/ 2 w 3"/>
                <a:gd name="T7" fmla="*/ 2 h 3"/>
                <a:gd name="T8" fmla="*/ 3 w 3"/>
                <a:gd name="T9" fmla="*/ 1 h 3"/>
                <a:gd name="T10" fmla="*/ 0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0" y="2"/>
                  </a:moveTo>
                  <a:cubicBezTo>
                    <a:pt x="0" y="2"/>
                    <a:pt x="0" y="3"/>
                    <a:pt x="1" y="3"/>
                  </a:cubicBezTo>
                  <a:cubicBezTo>
                    <a:pt x="1" y="2"/>
                    <a:pt x="2" y="3"/>
                    <a:pt x="2" y="2"/>
                  </a:cubicBezTo>
                  <a:cubicBezTo>
                    <a:pt x="3" y="2"/>
                    <a:pt x="2" y="2"/>
                    <a:pt x="2" y="2"/>
                  </a:cubicBezTo>
                  <a:cubicBezTo>
                    <a:pt x="3" y="1"/>
                    <a:pt x="3" y="1"/>
                    <a:pt x="3" y="1"/>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116"/>
            <p:cNvSpPr/>
            <p:nvPr/>
          </p:nvSpPr>
          <p:spPr bwMode="auto">
            <a:xfrm>
              <a:off x="3835" y="2217"/>
              <a:ext cx="5" cy="0"/>
            </a:xfrm>
            <a:custGeom>
              <a:avLst/>
              <a:gdLst>
                <a:gd name="T0" fmla="*/ 5 w 5"/>
                <a:gd name="T1" fmla="*/ 0 w 5"/>
                <a:gd name="T2" fmla="*/ 5 w 5"/>
                <a:gd name="T3" fmla="*/ 5 w 5"/>
              </a:gdLst>
              <a:ahLst/>
              <a:cxnLst>
                <a:cxn ang="0">
                  <a:pos x="T0" y="0"/>
                </a:cxn>
                <a:cxn ang="0">
                  <a:pos x="T1" y="0"/>
                </a:cxn>
                <a:cxn ang="0">
                  <a:pos x="T2" y="0"/>
                </a:cxn>
                <a:cxn ang="0">
                  <a:pos x="T3" y="0"/>
                </a:cxn>
              </a:cxnLst>
              <a:rect l="0" t="0" r="r" b="b"/>
              <a:pathLst>
                <a:path w="5">
                  <a:moveTo>
                    <a:pt x="5" y="0"/>
                  </a:moveTo>
                  <a:lnTo>
                    <a:pt x="0" y="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117"/>
            <p:cNvSpPr/>
            <p:nvPr/>
          </p:nvSpPr>
          <p:spPr bwMode="auto">
            <a:xfrm>
              <a:off x="3184" y="2213"/>
              <a:ext cx="15" cy="14"/>
            </a:xfrm>
            <a:custGeom>
              <a:avLst/>
              <a:gdLst>
                <a:gd name="T0" fmla="*/ 3 w 3"/>
                <a:gd name="T1" fmla="*/ 2 h 3"/>
                <a:gd name="T2" fmla="*/ 0 w 3"/>
                <a:gd name="T3" fmla="*/ 3 h 3"/>
                <a:gd name="T4" fmla="*/ 2 w 3"/>
                <a:gd name="T5" fmla="*/ 3 h 3"/>
                <a:gd name="T6" fmla="*/ 3 w 3"/>
                <a:gd name="T7" fmla="*/ 2 h 3"/>
              </a:gdLst>
              <a:ahLst/>
              <a:cxnLst>
                <a:cxn ang="0">
                  <a:pos x="T0" y="T1"/>
                </a:cxn>
                <a:cxn ang="0">
                  <a:pos x="T2" y="T3"/>
                </a:cxn>
                <a:cxn ang="0">
                  <a:pos x="T4" y="T5"/>
                </a:cxn>
                <a:cxn ang="0">
                  <a:pos x="T6" y="T7"/>
                </a:cxn>
              </a:cxnLst>
              <a:rect l="0" t="0" r="r" b="b"/>
              <a:pathLst>
                <a:path w="3" h="3">
                  <a:moveTo>
                    <a:pt x="3" y="2"/>
                  </a:moveTo>
                  <a:cubicBezTo>
                    <a:pt x="2" y="0"/>
                    <a:pt x="1" y="2"/>
                    <a:pt x="0" y="3"/>
                  </a:cubicBezTo>
                  <a:cubicBezTo>
                    <a:pt x="1" y="3"/>
                    <a:pt x="1" y="3"/>
                    <a:pt x="2" y="3"/>
                  </a:cubicBezTo>
                  <a:cubicBezTo>
                    <a:pt x="3" y="3"/>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118"/>
            <p:cNvSpPr/>
            <p:nvPr/>
          </p:nvSpPr>
          <p:spPr bwMode="auto">
            <a:xfrm>
              <a:off x="3840" y="2217"/>
              <a:ext cx="9" cy="10"/>
            </a:xfrm>
            <a:custGeom>
              <a:avLst/>
              <a:gdLst>
                <a:gd name="T0" fmla="*/ 0 w 2"/>
                <a:gd name="T1" fmla="*/ 2 h 2"/>
                <a:gd name="T2" fmla="*/ 2 w 2"/>
                <a:gd name="T3" fmla="*/ 1 h 2"/>
                <a:gd name="T4" fmla="*/ 0 w 2"/>
                <a:gd name="T5" fmla="*/ 2 h 2"/>
              </a:gdLst>
              <a:ahLst/>
              <a:cxnLst>
                <a:cxn ang="0">
                  <a:pos x="T0" y="T1"/>
                </a:cxn>
                <a:cxn ang="0">
                  <a:pos x="T2" y="T3"/>
                </a:cxn>
                <a:cxn ang="0">
                  <a:pos x="T4" y="T5"/>
                </a:cxn>
              </a:cxnLst>
              <a:rect l="0" t="0" r="r" b="b"/>
              <a:pathLst>
                <a:path w="2" h="2">
                  <a:moveTo>
                    <a:pt x="0" y="2"/>
                  </a:moveTo>
                  <a:cubicBezTo>
                    <a:pt x="2" y="1"/>
                    <a:pt x="2" y="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119"/>
            <p:cNvSpPr/>
            <p:nvPr/>
          </p:nvSpPr>
          <p:spPr bwMode="auto">
            <a:xfrm>
              <a:off x="3133" y="2217"/>
              <a:ext cx="9" cy="15"/>
            </a:xfrm>
            <a:custGeom>
              <a:avLst/>
              <a:gdLst>
                <a:gd name="T0" fmla="*/ 0 w 2"/>
                <a:gd name="T1" fmla="*/ 2 h 3"/>
                <a:gd name="T2" fmla="*/ 1 w 2"/>
                <a:gd name="T3" fmla="*/ 3 h 3"/>
                <a:gd name="T4" fmla="*/ 0 w 2"/>
                <a:gd name="T5" fmla="*/ 2 h 3"/>
              </a:gdLst>
              <a:ahLst/>
              <a:cxnLst>
                <a:cxn ang="0">
                  <a:pos x="T0" y="T1"/>
                </a:cxn>
                <a:cxn ang="0">
                  <a:pos x="T2" y="T3"/>
                </a:cxn>
                <a:cxn ang="0">
                  <a:pos x="T4" y="T5"/>
                </a:cxn>
              </a:cxnLst>
              <a:rect l="0" t="0" r="r" b="b"/>
              <a:pathLst>
                <a:path w="2" h="3">
                  <a:moveTo>
                    <a:pt x="0" y="2"/>
                  </a:moveTo>
                  <a:cubicBezTo>
                    <a:pt x="1" y="3"/>
                    <a:pt x="1" y="3"/>
                    <a:pt x="1" y="3"/>
                  </a:cubicBezTo>
                  <a:cubicBezTo>
                    <a:pt x="2" y="2"/>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120"/>
            <p:cNvSpPr/>
            <p:nvPr/>
          </p:nvSpPr>
          <p:spPr bwMode="auto">
            <a:xfrm>
              <a:off x="3868" y="2232"/>
              <a:ext cx="9" cy="4"/>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1" y="1"/>
                    <a:pt x="1" y="0"/>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121"/>
            <p:cNvSpPr/>
            <p:nvPr/>
          </p:nvSpPr>
          <p:spPr bwMode="auto">
            <a:xfrm>
              <a:off x="3142" y="2232"/>
              <a:ext cx="14" cy="14"/>
            </a:xfrm>
            <a:custGeom>
              <a:avLst/>
              <a:gdLst>
                <a:gd name="T0" fmla="*/ 2 w 3"/>
                <a:gd name="T1" fmla="*/ 1 h 3"/>
                <a:gd name="T2" fmla="*/ 2 w 3"/>
                <a:gd name="T3" fmla="*/ 1 h 3"/>
                <a:gd name="T4" fmla="*/ 0 w 3"/>
                <a:gd name="T5" fmla="*/ 1 h 3"/>
                <a:gd name="T6" fmla="*/ 2 w 3"/>
                <a:gd name="T7" fmla="*/ 2 h 3"/>
                <a:gd name="T8" fmla="*/ 2 w 3"/>
                <a:gd name="T9" fmla="*/ 2 h 3"/>
                <a:gd name="T10" fmla="*/ 3 w 3"/>
                <a:gd name="T11" fmla="*/ 3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2" y="1"/>
                    <a:pt x="2" y="1"/>
                    <a:pt x="2" y="1"/>
                  </a:cubicBezTo>
                  <a:cubicBezTo>
                    <a:pt x="2" y="0"/>
                    <a:pt x="1" y="1"/>
                    <a:pt x="0" y="1"/>
                  </a:cubicBezTo>
                  <a:cubicBezTo>
                    <a:pt x="2" y="2"/>
                    <a:pt x="2" y="2"/>
                    <a:pt x="2" y="2"/>
                  </a:cubicBezTo>
                  <a:cubicBezTo>
                    <a:pt x="2" y="2"/>
                    <a:pt x="2" y="2"/>
                    <a:pt x="2" y="2"/>
                  </a:cubicBezTo>
                  <a:cubicBezTo>
                    <a:pt x="2" y="2"/>
                    <a:pt x="2" y="3"/>
                    <a:pt x="3" y="3"/>
                  </a:cubicBezTo>
                  <a:cubicBezTo>
                    <a:pt x="3" y="2"/>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122"/>
            <p:cNvSpPr/>
            <p:nvPr/>
          </p:nvSpPr>
          <p:spPr bwMode="auto">
            <a:xfrm>
              <a:off x="3250" y="2279"/>
              <a:ext cx="19" cy="4"/>
            </a:xfrm>
            <a:custGeom>
              <a:avLst/>
              <a:gdLst>
                <a:gd name="T0" fmla="*/ 0 w 19"/>
                <a:gd name="T1" fmla="*/ 0 h 4"/>
                <a:gd name="T2" fmla="*/ 0 w 19"/>
                <a:gd name="T3" fmla="*/ 0 h 4"/>
                <a:gd name="T4" fmla="*/ 19 w 19"/>
                <a:gd name="T5" fmla="*/ 4 h 4"/>
                <a:gd name="T6" fmla="*/ 0 w 19"/>
                <a:gd name="T7" fmla="*/ 0 h 4"/>
              </a:gdLst>
              <a:ahLst/>
              <a:cxnLst>
                <a:cxn ang="0">
                  <a:pos x="T0" y="T1"/>
                </a:cxn>
                <a:cxn ang="0">
                  <a:pos x="T2" y="T3"/>
                </a:cxn>
                <a:cxn ang="0">
                  <a:pos x="T4" y="T5"/>
                </a:cxn>
                <a:cxn ang="0">
                  <a:pos x="T6" y="T7"/>
                </a:cxn>
              </a:cxnLst>
              <a:rect l="0" t="0" r="r" b="b"/>
              <a:pathLst>
                <a:path w="19" h="4">
                  <a:moveTo>
                    <a:pt x="0" y="0"/>
                  </a:moveTo>
                  <a:lnTo>
                    <a:pt x="0" y="0"/>
                  </a:lnTo>
                  <a:lnTo>
                    <a:pt x="19"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123"/>
            <p:cNvSpPr/>
            <p:nvPr/>
          </p:nvSpPr>
          <p:spPr bwMode="auto">
            <a:xfrm>
              <a:off x="3227" y="2279"/>
              <a:ext cx="93" cy="51"/>
            </a:xfrm>
            <a:custGeom>
              <a:avLst/>
              <a:gdLst>
                <a:gd name="T0" fmla="*/ 18 w 20"/>
                <a:gd name="T1" fmla="*/ 4 h 11"/>
                <a:gd name="T2" fmla="*/ 13 w 20"/>
                <a:gd name="T3" fmla="*/ 6 h 11"/>
                <a:gd name="T4" fmla="*/ 11 w 20"/>
                <a:gd name="T5" fmla="*/ 5 h 11"/>
                <a:gd name="T6" fmla="*/ 15 w 20"/>
                <a:gd name="T7" fmla="*/ 1 h 11"/>
                <a:gd name="T8" fmla="*/ 12 w 20"/>
                <a:gd name="T9" fmla="*/ 0 h 11"/>
                <a:gd name="T10" fmla="*/ 10 w 20"/>
                <a:gd name="T11" fmla="*/ 1 h 11"/>
                <a:gd name="T12" fmla="*/ 6 w 20"/>
                <a:gd name="T13" fmla="*/ 1 h 11"/>
                <a:gd name="T14" fmla="*/ 6 w 20"/>
                <a:gd name="T15" fmla="*/ 2 h 11"/>
                <a:gd name="T16" fmla="*/ 5 w 20"/>
                <a:gd name="T17" fmla="*/ 1 h 11"/>
                <a:gd name="T18" fmla="*/ 0 w 20"/>
                <a:gd name="T19" fmla="*/ 1 h 11"/>
                <a:gd name="T20" fmla="*/ 0 w 20"/>
                <a:gd name="T21" fmla="*/ 2 h 11"/>
                <a:gd name="T22" fmla="*/ 4 w 20"/>
                <a:gd name="T23" fmla="*/ 4 h 11"/>
                <a:gd name="T24" fmla="*/ 9 w 20"/>
                <a:gd name="T25" fmla="*/ 7 h 11"/>
                <a:gd name="T26" fmla="*/ 8 w 20"/>
                <a:gd name="T27" fmla="*/ 8 h 11"/>
                <a:gd name="T28" fmla="*/ 9 w 20"/>
                <a:gd name="T29" fmla="*/ 10 h 11"/>
                <a:gd name="T30" fmla="*/ 9 w 20"/>
                <a:gd name="T31" fmla="*/ 10 h 11"/>
                <a:gd name="T32" fmla="*/ 16 w 20"/>
                <a:gd name="T33" fmla="*/ 9 h 11"/>
                <a:gd name="T34" fmla="*/ 18 w 20"/>
                <a:gd name="T35"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1">
                  <a:moveTo>
                    <a:pt x="18" y="4"/>
                  </a:moveTo>
                  <a:cubicBezTo>
                    <a:pt x="16" y="4"/>
                    <a:pt x="15" y="5"/>
                    <a:pt x="13" y="6"/>
                  </a:cubicBezTo>
                  <a:cubicBezTo>
                    <a:pt x="13" y="5"/>
                    <a:pt x="11" y="6"/>
                    <a:pt x="11" y="5"/>
                  </a:cubicBezTo>
                  <a:cubicBezTo>
                    <a:pt x="13" y="4"/>
                    <a:pt x="14" y="2"/>
                    <a:pt x="15" y="1"/>
                  </a:cubicBezTo>
                  <a:cubicBezTo>
                    <a:pt x="12" y="0"/>
                    <a:pt x="12" y="0"/>
                    <a:pt x="12" y="0"/>
                  </a:cubicBezTo>
                  <a:cubicBezTo>
                    <a:pt x="11" y="1"/>
                    <a:pt x="10" y="0"/>
                    <a:pt x="10" y="1"/>
                  </a:cubicBezTo>
                  <a:cubicBezTo>
                    <a:pt x="9" y="3"/>
                    <a:pt x="7" y="2"/>
                    <a:pt x="6" y="1"/>
                  </a:cubicBezTo>
                  <a:cubicBezTo>
                    <a:pt x="6" y="2"/>
                    <a:pt x="6" y="2"/>
                    <a:pt x="6" y="2"/>
                  </a:cubicBezTo>
                  <a:cubicBezTo>
                    <a:pt x="5" y="2"/>
                    <a:pt x="5" y="1"/>
                    <a:pt x="5" y="1"/>
                  </a:cubicBezTo>
                  <a:cubicBezTo>
                    <a:pt x="3" y="1"/>
                    <a:pt x="2" y="2"/>
                    <a:pt x="0" y="1"/>
                  </a:cubicBezTo>
                  <a:cubicBezTo>
                    <a:pt x="0" y="2"/>
                    <a:pt x="0" y="2"/>
                    <a:pt x="0" y="2"/>
                  </a:cubicBezTo>
                  <a:cubicBezTo>
                    <a:pt x="1" y="3"/>
                    <a:pt x="3" y="3"/>
                    <a:pt x="4" y="4"/>
                  </a:cubicBezTo>
                  <a:cubicBezTo>
                    <a:pt x="6" y="5"/>
                    <a:pt x="9" y="5"/>
                    <a:pt x="9" y="7"/>
                  </a:cubicBezTo>
                  <a:cubicBezTo>
                    <a:pt x="9" y="8"/>
                    <a:pt x="8" y="8"/>
                    <a:pt x="8" y="8"/>
                  </a:cubicBezTo>
                  <a:cubicBezTo>
                    <a:pt x="8" y="9"/>
                    <a:pt x="10" y="10"/>
                    <a:pt x="9" y="10"/>
                  </a:cubicBezTo>
                  <a:cubicBezTo>
                    <a:pt x="9" y="10"/>
                    <a:pt x="9" y="10"/>
                    <a:pt x="9" y="10"/>
                  </a:cubicBezTo>
                  <a:cubicBezTo>
                    <a:pt x="11" y="7"/>
                    <a:pt x="14" y="11"/>
                    <a:pt x="16" y="9"/>
                  </a:cubicBezTo>
                  <a:cubicBezTo>
                    <a:pt x="12" y="5"/>
                    <a:pt x="20" y="7"/>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124"/>
            <p:cNvSpPr/>
            <p:nvPr/>
          </p:nvSpPr>
          <p:spPr bwMode="auto">
            <a:xfrm>
              <a:off x="3769" y="2279"/>
              <a:ext cx="5"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125"/>
            <p:cNvSpPr/>
            <p:nvPr/>
          </p:nvSpPr>
          <p:spPr bwMode="auto">
            <a:xfrm>
              <a:off x="3311" y="2316"/>
              <a:ext cx="5" cy="0"/>
            </a:xfrm>
            <a:custGeom>
              <a:avLst/>
              <a:gdLst>
                <a:gd name="T0" fmla="*/ 0 w 5"/>
                <a:gd name="T1" fmla="*/ 5 w 5"/>
                <a:gd name="T2" fmla="*/ 0 w 5"/>
                <a:gd name="T3" fmla="*/ 0 w 5"/>
              </a:gdLst>
              <a:ah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126"/>
            <p:cNvSpPr/>
            <p:nvPr/>
          </p:nvSpPr>
          <p:spPr bwMode="auto">
            <a:xfrm>
              <a:off x="3231" y="2330"/>
              <a:ext cx="52" cy="29"/>
            </a:xfrm>
            <a:custGeom>
              <a:avLst/>
              <a:gdLst>
                <a:gd name="T0" fmla="*/ 6 w 11"/>
                <a:gd name="T1" fmla="*/ 1 h 6"/>
                <a:gd name="T2" fmla="*/ 6 w 11"/>
                <a:gd name="T3" fmla="*/ 1 h 6"/>
                <a:gd name="T4" fmla="*/ 1 w 11"/>
                <a:gd name="T5" fmla="*/ 0 h 6"/>
                <a:gd name="T6" fmla="*/ 1 w 11"/>
                <a:gd name="T7" fmla="*/ 2 h 6"/>
                <a:gd name="T8" fmla="*/ 0 w 11"/>
                <a:gd name="T9" fmla="*/ 3 h 6"/>
                <a:gd name="T10" fmla="*/ 5 w 11"/>
                <a:gd name="T11" fmla="*/ 4 h 6"/>
                <a:gd name="T12" fmla="*/ 4 w 11"/>
                <a:gd name="T13" fmla="*/ 5 h 6"/>
                <a:gd name="T14" fmla="*/ 5 w 11"/>
                <a:gd name="T15" fmla="*/ 6 h 6"/>
                <a:gd name="T16" fmla="*/ 5 w 11"/>
                <a:gd name="T17" fmla="*/ 4 h 6"/>
                <a:gd name="T18" fmla="*/ 8 w 11"/>
                <a:gd name="T19" fmla="*/ 5 h 6"/>
                <a:gd name="T20" fmla="*/ 10 w 11"/>
                <a:gd name="T21" fmla="*/ 4 h 6"/>
                <a:gd name="T22" fmla="*/ 6 w 11"/>
                <a:gd name="T2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6" y="1"/>
                  </a:moveTo>
                  <a:cubicBezTo>
                    <a:pt x="6" y="1"/>
                    <a:pt x="6" y="1"/>
                    <a:pt x="6" y="1"/>
                  </a:cubicBezTo>
                  <a:cubicBezTo>
                    <a:pt x="5" y="0"/>
                    <a:pt x="3" y="1"/>
                    <a:pt x="1" y="0"/>
                  </a:cubicBezTo>
                  <a:cubicBezTo>
                    <a:pt x="1" y="2"/>
                    <a:pt x="1" y="2"/>
                    <a:pt x="1" y="2"/>
                  </a:cubicBezTo>
                  <a:cubicBezTo>
                    <a:pt x="0" y="1"/>
                    <a:pt x="1" y="3"/>
                    <a:pt x="0" y="3"/>
                  </a:cubicBezTo>
                  <a:cubicBezTo>
                    <a:pt x="2" y="4"/>
                    <a:pt x="3" y="3"/>
                    <a:pt x="5" y="4"/>
                  </a:cubicBezTo>
                  <a:cubicBezTo>
                    <a:pt x="4" y="5"/>
                    <a:pt x="4" y="5"/>
                    <a:pt x="4" y="5"/>
                  </a:cubicBezTo>
                  <a:cubicBezTo>
                    <a:pt x="5" y="6"/>
                    <a:pt x="5" y="6"/>
                    <a:pt x="5" y="6"/>
                  </a:cubicBezTo>
                  <a:cubicBezTo>
                    <a:pt x="5" y="4"/>
                    <a:pt x="5" y="4"/>
                    <a:pt x="5" y="4"/>
                  </a:cubicBezTo>
                  <a:cubicBezTo>
                    <a:pt x="6" y="5"/>
                    <a:pt x="8" y="4"/>
                    <a:pt x="8" y="5"/>
                  </a:cubicBezTo>
                  <a:cubicBezTo>
                    <a:pt x="9" y="5"/>
                    <a:pt x="9" y="4"/>
                    <a:pt x="10" y="4"/>
                  </a:cubicBezTo>
                  <a:cubicBezTo>
                    <a:pt x="11" y="1"/>
                    <a:pt x="7" y="3"/>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127"/>
            <p:cNvSpPr/>
            <p:nvPr/>
          </p:nvSpPr>
          <p:spPr bwMode="auto">
            <a:xfrm>
              <a:off x="3156" y="2335"/>
              <a:ext cx="19" cy="24"/>
            </a:xfrm>
            <a:custGeom>
              <a:avLst/>
              <a:gdLst>
                <a:gd name="T0" fmla="*/ 3 w 4"/>
                <a:gd name="T1" fmla="*/ 0 h 5"/>
                <a:gd name="T2" fmla="*/ 1 w 4"/>
                <a:gd name="T3" fmla="*/ 0 h 5"/>
                <a:gd name="T4" fmla="*/ 1 w 4"/>
                <a:gd name="T5" fmla="*/ 1 h 5"/>
                <a:gd name="T6" fmla="*/ 0 w 4"/>
                <a:gd name="T7" fmla="*/ 1 h 5"/>
                <a:gd name="T8" fmla="*/ 0 w 4"/>
                <a:gd name="T9" fmla="*/ 2 h 5"/>
                <a:gd name="T10" fmla="*/ 0 w 4"/>
                <a:gd name="T11" fmla="*/ 3 h 5"/>
                <a:gd name="T12" fmla="*/ 3 w 4"/>
                <a:gd name="T13" fmla="*/ 3 h 5"/>
                <a:gd name="T14" fmla="*/ 3 w 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3" y="0"/>
                  </a:moveTo>
                  <a:cubicBezTo>
                    <a:pt x="1" y="0"/>
                    <a:pt x="1" y="0"/>
                    <a:pt x="1" y="0"/>
                  </a:cubicBezTo>
                  <a:cubicBezTo>
                    <a:pt x="1" y="1"/>
                    <a:pt x="1" y="1"/>
                    <a:pt x="1" y="1"/>
                  </a:cubicBezTo>
                  <a:cubicBezTo>
                    <a:pt x="1" y="1"/>
                    <a:pt x="0" y="1"/>
                    <a:pt x="0" y="1"/>
                  </a:cubicBezTo>
                  <a:cubicBezTo>
                    <a:pt x="0" y="2"/>
                    <a:pt x="0" y="2"/>
                    <a:pt x="0" y="2"/>
                  </a:cubicBezTo>
                  <a:cubicBezTo>
                    <a:pt x="0" y="2"/>
                    <a:pt x="0" y="3"/>
                    <a:pt x="0" y="3"/>
                  </a:cubicBezTo>
                  <a:cubicBezTo>
                    <a:pt x="1" y="5"/>
                    <a:pt x="2" y="3"/>
                    <a:pt x="3" y="3"/>
                  </a:cubicBezTo>
                  <a:cubicBezTo>
                    <a:pt x="4"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128"/>
            <p:cNvSpPr/>
            <p:nvPr/>
          </p:nvSpPr>
          <p:spPr bwMode="auto">
            <a:xfrm>
              <a:off x="3203" y="2344"/>
              <a:ext cx="19" cy="10"/>
            </a:xfrm>
            <a:custGeom>
              <a:avLst/>
              <a:gdLst>
                <a:gd name="T0" fmla="*/ 0 w 4"/>
                <a:gd name="T1" fmla="*/ 2 h 2"/>
                <a:gd name="T2" fmla="*/ 4 w 4"/>
                <a:gd name="T3" fmla="*/ 1 h 2"/>
                <a:gd name="T4" fmla="*/ 3 w 4"/>
                <a:gd name="T5" fmla="*/ 0 h 2"/>
                <a:gd name="T6" fmla="*/ 0 w 4"/>
                <a:gd name="T7" fmla="*/ 2 h 2"/>
              </a:gdLst>
              <a:ahLst/>
              <a:cxnLst>
                <a:cxn ang="0">
                  <a:pos x="T0" y="T1"/>
                </a:cxn>
                <a:cxn ang="0">
                  <a:pos x="T2" y="T3"/>
                </a:cxn>
                <a:cxn ang="0">
                  <a:pos x="T4" y="T5"/>
                </a:cxn>
                <a:cxn ang="0">
                  <a:pos x="T6" y="T7"/>
                </a:cxn>
              </a:cxnLst>
              <a:rect l="0" t="0" r="r" b="b"/>
              <a:pathLst>
                <a:path w="4" h="2">
                  <a:moveTo>
                    <a:pt x="0" y="2"/>
                  </a:moveTo>
                  <a:cubicBezTo>
                    <a:pt x="1" y="2"/>
                    <a:pt x="3" y="2"/>
                    <a:pt x="4" y="1"/>
                  </a:cubicBezTo>
                  <a:cubicBezTo>
                    <a:pt x="4" y="0"/>
                    <a:pt x="3" y="0"/>
                    <a:pt x="3" y="0"/>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129"/>
            <p:cNvSpPr/>
            <p:nvPr/>
          </p:nvSpPr>
          <p:spPr bwMode="auto">
            <a:xfrm>
              <a:off x="3189" y="2349"/>
              <a:ext cx="5" cy="1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1"/>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130"/>
            <p:cNvSpPr/>
            <p:nvPr/>
          </p:nvSpPr>
          <p:spPr bwMode="auto">
            <a:xfrm>
              <a:off x="3292" y="2354"/>
              <a:ext cx="14" cy="9"/>
            </a:xfrm>
            <a:custGeom>
              <a:avLst/>
              <a:gdLst>
                <a:gd name="T0" fmla="*/ 3 w 3"/>
                <a:gd name="T1" fmla="*/ 1 h 2"/>
                <a:gd name="T2" fmla="*/ 2 w 3"/>
                <a:gd name="T3" fmla="*/ 0 h 2"/>
                <a:gd name="T4" fmla="*/ 3 w 3"/>
                <a:gd name="T5" fmla="*/ 1 h 2"/>
              </a:gdLst>
              <a:ahLst/>
              <a:cxnLst>
                <a:cxn ang="0">
                  <a:pos x="T0" y="T1"/>
                </a:cxn>
                <a:cxn ang="0">
                  <a:pos x="T2" y="T3"/>
                </a:cxn>
                <a:cxn ang="0">
                  <a:pos x="T4" y="T5"/>
                </a:cxn>
              </a:cxnLst>
              <a:rect l="0" t="0" r="r" b="b"/>
              <a:pathLst>
                <a:path w="3" h="2">
                  <a:moveTo>
                    <a:pt x="3" y="1"/>
                  </a:moveTo>
                  <a:cubicBezTo>
                    <a:pt x="2" y="0"/>
                    <a:pt x="2" y="0"/>
                    <a:pt x="2" y="0"/>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5" name="文本框 574"/>
          <p:cNvSpPr txBox="1"/>
          <p:nvPr/>
        </p:nvSpPr>
        <p:spPr>
          <a:xfrm>
            <a:off x="5781448" y="1876802"/>
            <a:ext cx="728821" cy="646331"/>
          </a:xfrm>
          <a:prstGeom prst="rect">
            <a:avLst/>
          </a:prstGeom>
          <a:noFill/>
        </p:spPr>
        <p:txBody>
          <a:bodyPr wrap="square" rtlCol="0">
            <a:spAutoFit/>
          </a:bodyPr>
          <a:lstStyle/>
          <a:p>
            <a:r>
              <a:rPr lang="zh-CN" altLang="en-US" sz="3600" dirty="0">
                <a:solidFill>
                  <a:schemeClr val="bg1"/>
                </a:solidFill>
                <a:latin typeface="禹卫书法行书简体" panose="02000603000000000000" pitchFamily="2" charset="-122"/>
                <a:ea typeface="禹卫书法行书简体" panose="02000603000000000000" pitchFamily="2" charset="-122"/>
              </a:rPr>
              <a:t>肆</a:t>
            </a:r>
            <a:endParaRPr lang="zh-CN" altLang="en-US" sz="3600" dirty="0">
              <a:solidFill>
                <a:schemeClr val="bg1"/>
              </a:solidFill>
              <a:latin typeface="禹卫书法行书简体" panose="02000603000000000000" pitchFamily="2" charset="-122"/>
              <a:ea typeface="禹卫书法行书简体" panose="02000603000000000000" pitchFamily="2" charset="-122"/>
            </a:endParaRPr>
          </a:p>
        </p:txBody>
      </p:sp>
      <p:sp>
        <p:nvSpPr>
          <p:cNvPr id="576" name="文本框 575"/>
          <p:cNvSpPr txBox="1"/>
          <p:nvPr/>
        </p:nvSpPr>
        <p:spPr>
          <a:xfrm>
            <a:off x="894255" y="2630554"/>
            <a:ext cx="454202" cy="3108543"/>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选题的意义概述</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577" name="文本框 576"/>
          <p:cNvSpPr txBox="1"/>
          <p:nvPr/>
        </p:nvSpPr>
        <p:spPr>
          <a:xfrm>
            <a:off x="2520166" y="2637902"/>
            <a:ext cx="550156" cy="3108543"/>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选题的研究现状</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578" name="文本框 577"/>
          <p:cNvSpPr txBox="1"/>
          <p:nvPr/>
        </p:nvSpPr>
        <p:spPr>
          <a:xfrm>
            <a:off x="4161128" y="2637471"/>
            <a:ext cx="770699" cy="3108543"/>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选题的研究方法</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579" name="文本框 578"/>
          <p:cNvSpPr txBox="1"/>
          <p:nvPr/>
        </p:nvSpPr>
        <p:spPr>
          <a:xfrm>
            <a:off x="5818205" y="2615915"/>
            <a:ext cx="640071" cy="3108543"/>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未来应用及使用</a:t>
            </a:r>
            <a:endParaRPr lang="zh-CN" altLang="en-US" sz="2800" dirty="0">
              <a:latin typeface="禹卫书法行书简体" panose="02000603000000000000" pitchFamily="2" charset="-122"/>
              <a:ea typeface="禹卫书法行书简体" panose="02000603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11" name="Freeform 294"/>
          <p:cNvSpPr>
            <a:spLocks noEditPoints="1" noChangeArrowheads="1"/>
          </p:cNvSpPr>
          <p:nvPr/>
        </p:nvSpPr>
        <p:spPr bwMode="auto">
          <a:xfrm>
            <a:off x="5472113" y="893763"/>
            <a:ext cx="2938462" cy="2855912"/>
          </a:xfrm>
          <a:custGeom>
            <a:avLst/>
            <a:gdLst>
              <a:gd name="T0" fmla="*/ 2720241 w 781"/>
              <a:gd name="T1" fmla="*/ 2855912 h 759"/>
              <a:gd name="T2" fmla="*/ 2720241 w 781"/>
              <a:gd name="T3" fmla="*/ 2855912 h 759"/>
              <a:gd name="T4" fmla="*/ 2720241 w 781"/>
              <a:gd name="T5" fmla="*/ 2855912 h 759"/>
              <a:gd name="T6" fmla="*/ 2938462 w 781"/>
              <a:gd name="T7" fmla="*/ 2664013 h 759"/>
              <a:gd name="T8" fmla="*/ 2938462 w 781"/>
              <a:gd name="T9" fmla="*/ 2664013 h 759"/>
              <a:gd name="T10" fmla="*/ 2938462 w 781"/>
              <a:gd name="T11" fmla="*/ 2664013 h 759"/>
              <a:gd name="T12" fmla="*/ 101586 w 781"/>
              <a:gd name="T13" fmla="*/ 2125943 h 759"/>
              <a:gd name="T14" fmla="*/ 105348 w 781"/>
              <a:gd name="T15" fmla="*/ 2125943 h 759"/>
              <a:gd name="T16" fmla="*/ 101586 w 781"/>
              <a:gd name="T17" fmla="*/ 2125943 h 759"/>
              <a:gd name="T18" fmla="*/ 0 w 781"/>
              <a:gd name="T19" fmla="*/ 1693228 h 759"/>
              <a:gd name="T20" fmla="*/ 3762 w 781"/>
              <a:gd name="T21" fmla="*/ 1696991 h 759"/>
              <a:gd name="T22" fmla="*/ 0 w 781"/>
              <a:gd name="T23" fmla="*/ 1693228 h 759"/>
              <a:gd name="T24" fmla="*/ 2558456 w 781"/>
              <a:gd name="T25" fmla="*/ 225764 h 759"/>
              <a:gd name="T26" fmla="*/ 2554694 w 781"/>
              <a:gd name="T27" fmla="*/ 225764 h 759"/>
              <a:gd name="T28" fmla="*/ 2558456 w 781"/>
              <a:gd name="T29" fmla="*/ 225764 h 759"/>
              <a:gd name="T30" fmla="*/ 2163401 w 781"/>
              <a:gd name="T31" fmla="*/ 0 h 759"/>
              <a:gd name="T32" fmla="*/ 2163401 w 781"/>
              <a:gd name="T33" fmla="*/ 7525 h 759"/>
              <a:gd name="T34" fmla="*/ 2163401 w 781"/>
              <a:gd name="T35" fmla="*/ 0 h 7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81"/>
              <a:gd name="T55" fmla="*/ 0 h 759"/>
              <a:gd name="T56" fmla="*/ 781 w 781"/>
              <a:gd name="T57" fmla="*/ 759 h 7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81" h="759">
                <a:moveTo>
                  <a:pt x="723" y="759"/>
                </a:moveTo>
                <a:cubicBezTo>
                  <a:pt x="723" y="759"/>
                  <a:pt x="723" y="759"/>
                  <a:pt x="723" y="759"/>
                </a:cubicBezTo>
                <a:cubicBezTo>
                  <a:pt x="723" y="759"/>
                  <a:pt x="723" y="759"/>
                  <a:pt x="723" y="759"/>
                </a:cubicBezTo>
                <a:moveTo>
                  <a:pt x="781" y="708"/>
                </a:moveTo>
                <a:cubicBezTo>
                  <a:pt x="781" y="708"/>
                  <a:pt x="781" y="708"/>
                  <a:pt x="781" y="708"/>
                </a:cubicBezTo>
                <a:cubicBezTo>
                  <a:pt x="781" y="708"/>
                  <a:pt x="781" y="708"/>
                  <a:pt x="781" y="708"/>
                </a:cubicBezTo>
                <a:moveTo>
                  <a:pt x="27" y="565"/>
                </a:moveTo>
                <a:cubicBezTo>
                  <a:pt x="28" y="565"/>
                  <a:pt x="28" y="565"/>
                  <a:pt x="28" y="565"/>
                </a:cubicBezTo>
                <a:cubicBezTo>
                  <a:pt x="27" y="565"/>
                  <a:pt x="27" y="565"/>
                  <a:pt x="27" y="565"/>
                </a:cubicBezTo>
                <a:moveTo>
                  <a:pt x="0" y="450"/>
                </a:moveTo>
                <a:cubicBezTo>
                  <a:pt x="1" y="451"/>
                  <a:pt x="1" y="451"/>
                  <a:pt x="1" y="451"/>
                </a:cubicBezTo>
                <a:cubicBezTo>
                  <a:pt x="1" y="451"/>
                  <a:pt x="1" y="451"/>
                  <a:pt x="0" y="450"/>
                </a:cubicBezTo>
                <a:moveTo>
                  <a:pt x="680" y="60"/>
                </a:moveTo>
                <a:cubicBezTo>
                  <a:pt x="680" y="60"/>
                  <a:pt x="680" y="60"/>
                  <a:pt x="679" y="60"/>
                </a:cubicBezTo>
                <a:cubicBezTo>
                  <a:pt x="680" y="60"/>
                  <a:pt x="680" y="60"/>
                  <a:pt x="680" y="60"/>
                </a:cubicBezTo>
                <a:moveTo>
                  <a:pt x="575" y="0"/>
                </a:moveTo>
                <a:cubicBezTo>
                  <a:pt x="575" y="1"/>
                  <a:pt x="575" y="2"/>
                  <a:pt x="575" y="2"/>
                </a:cubicBezTo>
                <a:cubicBezTo>
                  <a:pt x="575" y="2"/>
                  <a:pt x="575" y="1"/>
                  <a:pt x="575" y="0"/>
                </a:cubicBezTo>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pic>
        <p:nvPicPr>
          <p:cNvPr id="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165100"/>
            <a:ext cx="3421063" cy="672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2853725" y="2708728"/>
            <a:ext cx="4635205" cy="1015663"/>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12" name="文本框 11"/>
          <p:cNvSpPr txBox="1"/>
          <p:nvPr/>
        </p:nvSpPr>
        <p:spPr>
          <a:xfrm>
            <a:off x="2853725" y="2206697"/>
            <a:ext cx="1666790"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sp>
        <p:nvSpPr>
          <p:cNvPr id="13" name="文本框 12"/>
          <p:cNvSpPr txBox="1"/>
          <p:nvPr/>
        </p:nvSpPr>
        <p:spPr>
          <a:xfrm>
            <a:off x="2853725" y="4741087"/>
            <a:ext cx="4635205" cy="1015663"/>
          </a:xfrm>
          <a:prstGeom prst="rect">
            <a:avLst/>
          </a:prstGeom>
          <a:noFill/>
        </p:spPr>
        <p:txBody>
          <a:bodyPr wrap="square" rtlCol="0">
            <a:spAutoFit/>
          </a:bodyPr>
          <a:lstStyle/>
          <a:p>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14" name="文本框 13"/>
          <p:cNvSpPr txBox="1"/>
          <p:nvPr/>
        </p:nvSpPr>
        <p:spPr>
          <a:xfrm>
            <a:off x="2853725" y="4239056"/>
            <a:ext cx="1666790" cy="523220"/>
          </a:xfrm>
          <a:prstGeom prst="rect">
            <a:avLst/>
          </a:prstGeom>
          <a:noFill/>
        </p:spPr>
        <p:txBody>
          <a:bodyPr wrap="square" rtlCol="0">
            <a:spAutoFit/>
          </a:bodyPr>
          <a:lstStyle/>
          <a:p>
            <a:r>
              <a:rPr lang="zh-CN" altLang="en-US" sz="2800" dirty="0">
                <a:latin typeface="禹卫书法行书简体" panose="02000603000000000000" pitchFamily="2" charset="-122"/>
                <a:ea typeface="禹卫书法行书简体" panose="02000603000000000000" pitchFamily="2" charset="-122"/>
              </a:rPr>
              <a:t>添加文本</a:t>
            </a:r>
            <a:endParaRPr lang="zh-CN" altLang="en-US" sz="2800" dirty="0">
              <a:latin typeface="禹卫书法行书简体" panose="02000603000000000000" pitchFamily="2" charset="-122"/>
              <a:ea typeface="禹卫书法行书简体" panose="02000603000000000000" pitchFamily="2" charset="-122"/>
            </a:endParaRPr>
          </a:p>
        </p:txBody>
      </p:sp>
      <p:pic>
        <p:nvPicPr>
          <p:cNvPr id="15"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4363" y="231260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0280" y="426896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11" name="Freeform 294"/>
          <p:cNvSpPr>
            <a:spLocks noEditPoints="1" noChangeArrowheads="1"/>
          </p:cNvSpPr>
          <p:nvPr/>
        </p:nvSpPr>
        <p:spPr bwMode="auto">
          <a:xfrm>
            <a:off x="5472113" y="893763"/>
            <a:ext cx="2938462" cy="2855912"/>
          </a:xfrm>
          <a:custGeom>
            <a:avLst/>
            <a:gdLst>
              <a:gd name="T0" fmla="*/ 2720241 w 781"/>
              <a:gd name="T1" fmla="*/ 2855912 h 759"/>
              <a:gd name="T2" fmla="*/ 2720241 w 781"/>
              <a:gd name="T3" fmla="*/ 2855912 h 759"/>
              <a:gd name="T4" fmla="*/ 2720241 w 781"/>
              <a:gd name="T5" fmla="*/ 2855912 h 759"/>
              <a:gd name="T6" fmla="*/ 2938462 w 781"/>
              <a:gd name="T7" fmla="*/ 2664013 h 759"/>
              <a:gd name="T8" fmla="*/ 2938462 w 781"/>
              <a:gd name="T9" fmla="*/ 2664013 h 759"/>
              <a:gd name="T10" fmla="*/ 2938462 w 781"/>
              <a:gd name="T11" fmla="*/ 2664013 h 759"/>
              <a:gd name="T12" fmla="*/ 101586 w 781"/>
              <a:gd name="T13" fmla="*/ 2125943 h 759"/>
              <a:gd name="T14" fmla="*/ 105348 w 781"/>
              <a:gd name="T15" fmla="*/ 2125943 h 759"/>
              <a:gd name="T16" fmla="*/ 101586 w 781"/>
              <a:gd name="T17" fmla="*/ 2125943 h 759"/>
              <a:gd name="T18" fmla="*/ 0 w 781"/>
              <a:gd name="T19" fmla="*/ 1693228 h 759"/>
              <a:gd name="T20" fmla="*/ 3762 w 781"/>
              <a:gd name="T21" fmla="*/ 1696991 h 759"/>
              <a:gd name="T22" fmla="*/ 0 w 781"/>
              <a:gd name="T23" fmla="*/ 1693228 h 759"/>
              <a:gd name="T24" fmla="*/ 2558456 w 781"/>
              <a:gd name="T25" fmla="*/ 225764 h 759"/>
              <a:gd name="T26" fmla="*/ 2554694 w 781"/>
              <a:gd name="T27" fmla="*/ 225764 h 759"/>
              <a:gd name="T28" fmla="*/ 2558456 w 781"/>
              <a:gd name="T29" fmla="*/ 225764 h 759"/>
              <a:gd name="T30" fmla="*/ 2163401 w 781"/>
              <a:gd name="T31" fmla="*/ 0 h 759"/>
              <a:gd name="T32" fmla="*/ 2163401 w 781"/>
              <a:gd name="T33" fmla="*/ 7525 h 759"/>
              <a:gd name="T34" fmla="*/ 2163401 w 781"/>
              <a:gd name="T35" fmla="*/ 0 h 7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81"/>
              <a:gd name="T55" fmla="*/ 0 h 759"/>
              <a:gd name="T56" fmla="*/ 781 w 781"/>
              <a:gd name="T57" fmla="*/ 759 h 7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81" h="759">
                <a:moveTo>
                  <a:pt x="723" y="759"/>
                </a:moveTo>
                <a:cubicBezTo>
                  <a:pt x="723" y="759"/>
                  <a:pt x="723" y="759"/>
                  <a:pt x="723" y="759"/>
                </a:cubicBezTo>
                <a:cubicBezTo>
                  <a:pt x="723" y="759"/>
                  <a:pt x="723" y="759"/>
                  <a:pt x="723" y="759"/>
                </a:cubicBezTo>
                <a:moveTo>
                  <a:pt x="781" y="708"/>
                </a:moveTo>
                <a:cubicBezTo>
                  <a:pt x="781" y="708"/>
                  <a:pt x="781" y="708"/>
                  <a:pt x="781" y="708"/>
                </a:cubicBezTo>
                <a:cubicBezTo>
                  <a:pt x="781" y="708"/>
                  <a:pt x="781" y="708"/>
                  <a:pt x="781" y="708"/>
                </a:cubicBezTo>
                <a:moveTo>
                  <a:pt x="27" y="565"/>
                </a:moveTo>
                <a:cubicBezTo>
                  <a:pt x="28" y="565"/>
                  <a:pt x="28" y="565"/>
                  <a:pt x="28" y="565"/>
                </a:cubicBezTo>
                <a:cubicBezTo>
                  <a:pt x="27" y="565"/>
                  <a:pt x="27" y="565"/>
                  <a:pt x="27" y="565"/>
                </a:cubicBezTo>
                <a:moveTo>
                  <a:pt x="0" y="450"/>
                </a:moveTo>
                <a:cubicBezTo>
                  <a:pt x="1" y="451"/>
                  <a:pt x="1" y="451"/>
                  <a:pt x="1" y="451"/>
                </a:cubicBezTo>
                <a:cubicBezTo>
                  <a:pt x="1" y="451"/>
                  <a:pt x="1" y="451"/>
                  <a:pt x="0" y="450"/>
                </a:cubicBezTo>
                <a:moveTo>
                  <a:pt x="680" y="60"/>
                </a:moveTo>
                <a:cubicBezTo>
                  <a:pt x="680" y="60"/>
                  <a:pt x="680" y="60"/>
                  <a:pt x="679" y="60"/>
                </a:cubicBezTo>
                <a:cubicBezTo>
                  <a:pt x="680" y="60"/>
                  <a:pt x="680" y="60"/>
                  <a:pt x="680" y="60"/>
                </a:cubicBezTo>
                <a:moveTo>
                  <a:pt x="575" y="0"/>
                </a:moveTo>
                <a:cubicBezTo>
                  <a:pt x="575" y="1"/>
                  <a:pt x="575" y="2"/>
                  <a:pt x="575" y="2"/>
                </a:cubicBezTo>
                <a:cubicBezTo>
                  <a:pt x="575" y="2"/>
                  <a:pt x="575" y="1"/>
                  <a:pt x="575" y="0"/>
                </a:cubicBezTo>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 name="矩形 2"/>
          <p:cNvSpPr>
            <a:spLocks noChangeArrowheads="1"/>
          </p:cNvSpPr>
          <p:nvPr/>
        </p:nvSpPr>
        <p:spPr bwMode="auto">
          <a:xfrm>
            <a:off x="1742788" y="2172675"/>
            <a:ext cx="333571" cy="2872714"/>
          </a:xfrm>
          <a:prstGeom prst="rect">
            <a:avLst/>
          </a:prstGeom>
          <a:noFill/>
          <a:ln>
            <a:solidFill>
              <a:schemeClr val="tx1"/>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srgbClr val="003548"/>
              </a:solidFill>
              <a:latin typeface="Dotum" panose="020B0600000101010101" pitchFamily="34" charset="-127"/>
              <a:ea typeface="Dotum" panose="020B0600000101010101" pitchFamily="34" charset="-127"/>
              <a:sym typeface="宋体" panose="02010600030101010101" pitchFamily="2" charset="-122"/>
            </a:endParaRPr>
          </a:p>
        </p:txBody>
      </p:sp>
      <p:sp>
        <p:nvSpPr>
          <p:cNvPr id="18" name="矩形 3"/>
          <p:cNvSpPr>
            <a:spLocks noChangeArrowheads="1"/>
          </p:cNvSpPr>
          <p:nvPr/>
        </p:nvSpPr>
        <p:spPr bwMode="auto">
          <a:xfrm>
            <a:off x="1322198" y="5001863"/>
            <a:ext cx="1174751" cy="87051"/>
          </a:xfrm>
          <a:prstGeom prst="rect">
            <a:avLst/>
          </a:prstGeom>
          <a:solidFill>
            <a:schemeClr val="tx1">
              <a:lumMod val="95000"/>
              <a:lumOff val="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srgbClr val="003548"/>
              </a:solidFill>
              <a:latin typeface="Dotum" panose="020B0600000101010101" pitchFamily="34" charset="-127"/>
              <a:ea typeface="Dotum" panose="020B0600000101010101" pitchFamily="34" charset="-127"/>
              <a:sym typeface="宋体" panose="02010600030101010101" pitchFamily="2" charset="-122"/>
            </a:endParaRPr>
          </a:p>
        </p:txBody>
      </p:sp>
      <p:sp>
        <p:nvSpPr>
          <p:cNvPr id="19" name="矩形 6"/>
          <p:cNvSpPr>
            <a:spLocks noChangeArrowheads="1"/>
          </p:cNvSpPr>
          <p:nvPr/>
        </p:nvSpPr>
        <p:spPr bwMode="auto">
          <a:xfrm>
            <a:off x="4648480" y="2172675"/>
            <a:ext cx="334022" cy="2872714"/>
          </a:xfrm>
          <a:prstGeom prst="rect">
            <a:avLst/>
          </a:prstGeom>
          <a:noFill/>
          <a:ln>
            <a:solidFill>
              <a:schemeClr val="tx1"/>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srgbClr val="003548"/>
              </a:solidFill>
              <a:latin typeface="Dotum" panose="020B0600000101010101" pitchFamily="34" charset="-127"/>
              <a:ea typeface="Dotum" panose="020B0600000101010101" pitchFamily="34" charset="-127"/>
              <a:sym typeface="宋体" panose="02010600030101010101" pitchFamily="2" charset="-122"/>
            </a:endParaRPr>
          </a:p>
        </p:txBody>
      </p:sp>
      <p:sp>
        <p:nvSpPr>
          <p:cNvPr id="20" name="矩形 7"/>
          <p:cNvSpPr>
            <a:spLocks noChangeArrowheads="1"/>
          </p:cNvSpPr>
          <p:nvPr/>
        </p:nvSpPr>
        <p:spPr bwMode="auto">
          <a:xfrm>
            <a:off x="4227321" y="5001863"/>
            <a:ext cx="1176339" cy="87051"/>
          </a:xfrm>
          <a:prstGeom prst="rect">
            <a:avLst/>
          </a:prstGeom>
          <a:solidFill>
            <a:schemeClr val="tx1">
              <a:lumMod val="95000"/>
              <a:lumOff val="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srgbClr val="003548"/>
              </a:solidFill>
              <a:latin typeface="Dotum" panose="020B0600000101010101" pitchFamily="34" charset="-127"/>
              <a:ea typeface="Dotum" panose="020B0600000101010101" pitchFamily="34" charset="-127"/>
              <a:sym typeface="宋体" panose="02010600030101010101" pitchFamily="2" charset="-122"/>
            </a:endParaRPr>
          </a:p>
        </p:txBody>
      </p:sp>
      <p:sp>
        <p:nvSpPr>
          <p:cNvPr id="21" name="矩形 9"/>
          <p:cNvSpPr>
            <a:spLocks noChangeArrowheads="1"/>
          </p:cNvSpPr>
          <p:nvPr/>
        </p:nvSpPr>
        <p:spPr bwMode="auto">
          <a:xfrm>
            <a:off x="7345076" y="2172675"/>
            <a:ext cx="333571" cy="2872714"/>
          </a:xfrm>
          <a:prstGeom prst="rect">
            <a:avLst/>
          </a:prstGeom>
          <a:noFill/>
          <a:ln>
            <a:solidFill>
              <a:schemeClr val="tx1"/>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srgbClr val="003548"/>
              </a:solidFill>
              <a:latin typeface="Dotum" panose="020B0600000101010101" pitchFamily="34" charset="-127"/>
              <a:ea typeface="Dotum" panose="020B0600000101010101" pitchFamily="34" charset="-127"/>
              <a:sym typeface="宋体" panose="02010600030101010101" pitchFamily="2" charset="-122"/>
            </a:endParaRPr>
          </a:p>
        </p:txBody>
      </p:sp>
      <p:sp>
        <p:nvSpPr>
          <p:cNvPr id="22" name="矩形 10"/>
          <p:cNvSpPr>
            <a:spLocks noChangeArrowheads="1"/>
          </p:cNvSpPr>
          <p:nvPr/>
        </p:nvSpPr>
        <p:spPr bwMode="auto">
          <a:xfrm>
            <a:off x="6924486" y="5001863"/>
            <a:ext cx="1174751" cy="87051"/>
          </a:xfrm>
          <a:prstGeom prst="rect">
            <a:avLst/>
          </a:prstGeom>
          <a:solidFill>
            <a:schemeClr val="tx1">
              <a:lumMod val="95000"/>
              <a:lumOff val="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srgbClr val="003548"/>
              </a:solidFill>
              <a:latin typeface="Dotum" panose="020B0600000101010101" pitchFamily="34" charset="-127"/>
              <a:ea typeface="Dotum" panose="020B0600000101010101" pitchFamily="34" charset="-127"/>
              <a:sym typeface="宋体" panose="02010600030101010101" pitchFamily="2" charset="-122"/>
            </a:endParaRPr>
          </a:p>
        </p:txBody>
      </p:sp>
      <p:sp>
        <p:nvSpPr>
          <p:cNvPr id="23" name="矩形 12"/>
          <p:cNvSpPr>
            <a:spLocks noChangeArrowheads="1"/>
          </p:cNvSpPr>
          <p:nvPr/>
        </p:nvSpPr>
        <p:spPr bwMode="auto">
          <a:xfrm>
            <a:off x="10088844" y="2172675"/>
            <a:ext cx="334022" cy="2872714"/>
          </a:xfrm>
          <a:prstGeom prst="rect">
            <a:avLst/>
          </a:prstGeom>
          <a:noFill/>
          <a:ln>
            <a:solidFill>
              <a:schemeClr val="tx1"/>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srgbClr val="003548"/>
              </a:solidFill>
              <a:latin typeface="Dotum" panose="020B0600000101010101" pitchFamily="34" charset="-127"/>
              <a:ea typeface="Dotum" panose="020B0600000101010101" pitchFamily="34" charset="-127"/>
              <a:sym typeface="宋体" panose="02010600030101010101" pitchFamily="2" charset="-122"/>
            </a:endParaRPr>
          </a:p>
        </p:txBody>
      </p:sp>
      <p:sp>
        <p:nvSpPr>
          <p:cNvPr id="24" name="矩形 13"/>
          <p:cNvSpPr>
            <a:spLocks noChangeArrowheads="1"/>
          </p:cNvSpPr>
          <p:nvPr/>
        </p:nvSpPr>
        <p:spPr bwMode="auto">
          <a:xfrm>
            <a:off x="9667686" y="5001863"/>
            <a:ext cx="1176337" cy="87051"/>
          </a:xfrm>
          <a:prstGeom prst="rect">
            <a:avLst/>
          </a:prstGeom>
          <a:solidFill>
            <a:schemeClr val="tx1">
              <a:lumMod val="95000"/>
              <a:lumOff val="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srgbClr val="003548"/>
              </a:solidFill>
              <a:latin typeface="Dotum" panose="020B0600000101010101" pitchFamily="34" charset="-127"/>
              <a:ea typeface="Dotum" panose="020B0600000101010101" pitchFamily="34" charset="-127"/>
              <a:sym typeface="宋体" panose="02010600030101010101" pitchFamily="2" charset="-122"/>
            </a:endParaRPr>
          </a:p>
        </p:txBody>
      </p:sp>
      <p:sp>
        <p:nvSpPr>
          <p:cNvPr id="25" name="文本框 40"/>
          <p:cNvSpPr>
            <a:spLocks noChangeArrowheads="1"/>
          </p:cNvSpPr>
          <p:nvPr/>
        </p:nvSpPr>
        <p:spPr bwMode="auto">
          <a:xfrm>
            <a:off x="2347263" y="2389561"/>
            <a:ext cx="5870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en-US" altLang="zh-CN" sz="2000" dirty="0">
                <a:latin typeface="钟齐流江毛笔草体" panose="02000000000000000000" pitchFamily="2" charset="-122"/>
                <a:ea typeface="钟齐流江毛笔草体" panose="02000000000000000000" pitchFamily="2" charset="-122"/>
                <a:sym typeface="微软雅黑" panose="020B0503020204020204" pitchFamily="34" charset="-122"/>
              </a:rPr>
              <a:t>95%</a:t>
            </a:r>
            <a:endParaRPr lang="zh-CN" altLang="en-US" sz="2000" dirty="0">
              <a:latin typeface="钟齐流江毛笔草体" panose="02000000000000000000" pitchFamily="2" charset="-122"/>
              <a:ea typeface="钟齐流江毛笔草体" panose="02000000000000000000" pitchFamily="2" charset="-122"/>
              <a:sym typeface="微软雅黑" panose="020B0503020204020204" pitchFamily="34" charset="-122"/>
            </a:endParaRPr>
          </a:p>
        </p:txBody>
      </p:sp>
      <p:sp>
        <p:nvSpPr>
          <p:cNvPr id="26" name="文本框 41"/>
          <p:cNvSpPr>
            <a:spLocks noChangeArrowheads="1"/>
          </p:cNvSpPr>
          <p:nvPr/>
        </p:nvSpPr>
        <p:spPr bwMode="auto">
          <a:xfrm>
            <a:off x="5107933" y="3214900"/>
            <a:ext cx="5790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en-US" altLang="zh-CN" sz="2000" dirty="0">
                <a:latin typeface="钟齐流江毛笔草体" panose="02000000000000000000" pitchFamily="2" charset="-122"/>
                <a:ea typeface="钟齐流江毛笔草体" panose="02000000000000000000" pitchFamily="2" charset="-122"/>
                <a:sym typeface="微软雅黑" panose="020B0503020204020204" pitchFamily="34" charset="-122"/>
              </a:rPr>
              <a:t>45%</a:t>
            </a:r>
            <a:endParaRPr lang="zh-CN" altLang="en-US" sz="2000" dirty="0">
              <a:latin typeface="钟齐流江毛笔草体" panose="02000000000000000000" pitchFamily="2" charset="-122"/>
              <a:ea typeface="钟齐流江毛笔草体" panose="02000000000000000000" pitchFamily="2" charset="-122"/>
              <a:sym typeface="微软雅黑" panose="020B0503020204020204" pitchFamily="34" charset="-122"/>
            </a:endParaRPr>
          </a:p>
        </p:txBody>
      </p:sp>
      <p:sp>
        <p:nvSpPr>
          <p:cNvPr id="27" name="文本框 42"/>
          <p:cNvSpPr>
            <a:spLocks noChangeArrowheads="1"/>
          </p:cNvSpPr>
          <p:nvPr/>
        </p:nvSpPr>
        <p:spPr bwMode="auto">
          <a:xfrm>
            <a:off x="7805096" y="3937873"/>
            <a:ext cx="5421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en-US" altLang="zh-CN" sz="2000" dirty="0">
                <a:latin typeface="钟齐流江毛笔草体" panose="02000000000000000000" pitchFamily="2" charset="-122"/>
                <a:ea typeface="钟齐流江毛笔草体" panose="02000000000000000000" pitchFamily="2" charset="-122"/>
                <a:sym typeface="微软雅黑" panose="020B0503020204020204" pitchFamily="34" charset="-122"/>
              </a:rPr>
              <a:t>21%</a:t>
            </a:r>
            <a:endParaRPr lang="zh-CN" altLang="en-US" sz="2000" dirty="0">
              <a:latin typeface="钟齐流江毛笔草体" panose="02000000000000000000" pitchFamily="2" charset="-122"/>
              <a:ea typeface="钟齐流江毛笔草体" panose="02000000000000000000" pitchFamily="2" charset="-122"/>
              <a:sym typeface="微软雅黑" panose="020B0503020204020204" pitchFamily="34" charset="-122"/>
            </a:endParaRPr>
          </a:p>
        </p:txBody>
      </p:sp>
      <p:sp>
        <p:nvSpPr>
          <p:cNvPr id="28" name="文本框 43"/>
          <p:cNvSpPr>
            <a:spLocks noChangeArrowheads="1"/>
          </p:cNvSpPr>
          <p:nvPr/>
        </p:nvSpPr>
        <p:spPr bwMode="auto">
          <a:xfrm>
            <a:off x="10519721" y="2721848"/>
            <a:ext cx="5838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en-US" altLang="zh-CN" sz="2000" dirty="0">
                <a:latin typeface="钟齐流江毛笔草体" panose="02000000000000000000" pitchFamily="2" charset="-122"/>
                <a:ea typeface="钟齐流江毛笔草体" panose="02000000000000000000" pitchFamily="2" charset="-122"/>
                <a:sym typeface="微软雅黑" panose="020B0503020204020204" pitchFamily="34" charset="-122"/>
              </a:rPr>
              <a:t>70%</a:t>
            </a:r>
            <a:endParaRPr lang="zh-CN" altLang="en-US" sz="2000" dirty="0">
              <a:latin typeface="钟齐流江毛笔草体" panose="02000000000000000000" pitchFamily="2" charset="-122"/>
              <a:ea typeface="钟齐流江毛笔草体" panose="02000000000000000000" pitchFamily="2" charset="-122"/>
              <a:sym typeface="微软雅黑" panose="020B0503020204020204" pitchFamily="34" charset="-122"/>
            </a:endParaRPr>
          </a:p>
        </p:txBody>
      </p:sp>
      <p:pic>
        <p:nvPicPr>
          <p:cNvPr id="29"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5827" y="2389561"/>
            <a:ext cx="1105107" cy="57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4222" y="3143630"/>
            <a:ext cx="1105107" cy="57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7843" y="3855961"/>
            <a:ext cx="1105107" cy="57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6290" y="2731161"/>
            <a:ext cx="1105107" cy="57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44"/>
          <p:cNvSpPr>
            <a:spLocks noChangeArrowheads="1"/>
          </p:cNvSpPr>
          <p:nvPr/>
        </p:nvSpPr>
        <p:spPr bwMode="auto">
          <a:xfrm>
            <a:off x="1200743" y="5302333"/>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sz="2400" dirty="0">
                <a:latin typeface="楷体" panose="02010609060101010101" pitchFamily="49" charset="-122"/>
                <a:ea typeface="楷体" panose="02010609060101010101" pitchFamily="49" charset="-122"/>
                <a:sym typeface="微软雅黑" panose="020B0503020204020204" pitchFamily="34" charset="-122"/>
              </a:rPr>
              <a:t>添加标题</a:t>
            </a:r>
            <a:endParaRPr lang="zh-CN" altLang="en-US" sz="2400" dirty="0">
              <a:latin typeface="楷体" panose="02010609060101010101" pitchFamily="49" charset="-122"/>
              <a:ea typeface="楷体" panose="02010609060101010101" pitchFamily="49" charset="-122"/>
              <a:sym typeface="微软雅黑" panose="020B0503020204020204" pitchFamily="34" charset="-122"/>
            </a:endParaRPr>
          </a:p>
        </p:txBody>
      </p:sp>
      <p:sp>
        <p:nvSpPr>
          <p:cNvPr id="36" name="文本框 44"/>
          <p:cNvSpPr>
            <a:spLocks noChangeArrowheads="1"/>
          </p:cNvSpPr>
          <p:nvPr/>
        </p:nvSpPr>
        <p:spPr bwMode="auto">
          <a:xfrm>
            <a:off x="4048368" y="531324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sz="2400" dirty="0">
                <a:latin typeface="楷体" panose="02010609060101010101" pitchFamily="49" charset="-122"/>
                <a:ea typeface="楷体" panose="02010609060101010101" pitchFamily="49" charset="-122"/>
                <a:sym typeface="微软雅黑" panose="020B0503020204020204" pitchFamily="34" charset="-122"/>
              </a:rPr>
              <a:t>添加标题</a:t>
            </a:r>
            <a:endParaRPr lang="zh-CN" altLang="en-US" sz="2400" dirty="0">
              <a:latin typeface="楷体" panose="02010609060101010101" pitchFamily="49" charset="-122"/>
              <a:ea typeface="楷体" panose="02010609060101010101" pitchFamily="49" charset="-122"/>
              <a:sym typeface="微软雅黑" panose="020B0503020204020204" pitchFamily="34" charset="-122"/>
            </a:endParaRPr>
          </a:p>
        </p:txBody>
      </p:sp>
      <p:sp>
        <p:nvSpPr>
          <p:cNvPr id="37" name="文本框 44"/>
          <p:cNvSpPr>
            <a:spLocks noChangeArrowheads="1"/>
          </p:cNvSpPr>
          <p:nvPr/>
        </p:nvSpPr>
        <p:spPr bwMode="auto">
          <a:xfrm>
            <a:off x="6781185" y="5302333"/>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sz="2400" dirty="0">
                <a:latin typeface="楷体" panose="02010609060101010101" pitchFamily="49" charset="-122"/>
                <a:ea typeface="楷体" panose="02010609060101010101" pitchFamily="49" charset="-122"/>
                <a:sym typeface="微软雅黑" panose="020B0503020204020204" pitchFamily="34" charset="-122"/>
              </a:rPr>
              <a:t>添加标题</a:t>
            </a:r>
            <a:endParaRPr lang="zh-CN" altLang="en-US" sz="2400" dirty="0">
              <a:latin typeface="楷体" panose="02010609060101010101" pitchFamily="49" charset="-122"/>
              <a:ea typeface="楷体" panose="02010609060101010101" pitchFamily="49" charset="-122"/>
              <a:sym typeface="微软雅黑" panose="020B0503020204020204" pitchFamily="34" charset="-122"/>
            </a:endParaRPr>
          </a:p>
        </p:txBody>
      </p:sp>
      <p:sp>
        <p:nvSpPr>
          <p:cNvPr id="38" name="文本框 44"/>
          <p:cNvSpPr>
            <a:spLocks noChangeArrowheads="1"/>
          </p:cNvSpPr>
          <p:nvPr/>
        </p:nvSpPr>
        <p:spPr bwMode="auto">
          <a:xfrm>
            <a:off x="9488733" y="528809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sz="2400" dirty="0">
                <a:latin typeface="楷体" panose="02010609060101010101" pitchFamily="49" charset="-122"/>
                <a:ea typeface="楷体" panose="02010609060101010101" pitchFamily="49" charset="-122"/>
                <a:sym typeface="微软雅黑" panose="020B0503020204020204" pitchFamily="34" charset="-122"/>
              </a:rPr>
              <a:t>添加标题</a:t>
            </a:r>
            <a:endParaRPr lang="zh-CN" altLang="en-US" sz="2400" dirty="0">
              <a:latin typeface="楷体" panose="02010609060101010101" pitchFamily="49" charset="-122"/>
              <a:ea typeface="楷体" panose="02010609060101010101" pitchFamily="49" charset="-122"/>
              <a:sym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11" name="Freeform 294"/>
          <p:cNvSpPr>
            <a:spLocks noEditPoints="1" noChangeArrowheads="1"/>
          </p:cNvSpPr>
          <p:nvPr/>
        </p:nvSpPr>
        <p:spPr bwMode="auto">
          <a:xfrm>
            <a:off x="5472113" y="893763"/>
            <a:ext cx="2938462" cy="2855912"/>
          </a:xfrm>
          <a:custGeom>
            <a:avLst/>
            <a:gdLst>
              <a:gd name="T0" fmla="*/ 2720241 w 781"/>
              <a:gd name="T1" fmla="*/ 2855912 h 759"/>
              <a:gd name="T2" fmla="*/ 2720241 w 781"/>
              <a:gd name="T3" fmla="*/ 2855912 h 759"/>
              <a:gd name="T4" fmla="*/ 2720241 w 781"/>
              <a:gd name="T5" fmla="*/ 2855912 h 759"/>
              <a:gd name="T6" fmla="*/ 2938462 w 781"/>
              <a:gd name="T7" fmla="*/ 2664013 h 759"/>
              <a:gd name="T8" fmla="*/ 2938462 w 781"/>
              <a:gd name="T9" fmla="*/ 2664013 h 759"/>
              <a:gd name="T10" fmla="*/ 2938462 w 781"/>
              <a:gd name="T11" fmla="*/ 2664013 h 759"/>
              <a:gd name="T12" fmla="*/ 101586 w 781"/>
              <a:gd name="T13" fmla="*/ 2125943 h 759"/>
              <a:gd name="T14" fmla="*/ 105348 w 781"/>
              <a:gd name="T15" fmla="*/ 2125943 h 759"/>
              <a:gd name="T16" fmla="*/ 101586 w 781"/>
              <a:gd name="T17" fmla="*/ 2125943 h 759"/>
              <a:gd name="T18" fmla="*/ 0 w 781"/>
              <a:gd name="T19" fmla="*/ 1693228 h 759"/>
              <a:gd name="T20" fmla="*/ 3762 w 781"/>
              <a:gd name="T21" fmla="*/ 1696991 h 759"/>
              <a:gd name="T22" fmla="*/ 0 w 781"/>
              <a:gd name="T23" fmla="*/ 1693228 h 759"/>
              <a:gd name="T24" fmla="*/ 2558456 w 781"/>
              <a:gd name="T25" fmla="*/ 225764 h 759"/>
              <a:gd name="T26" fmla="*/ 2554694 w 781"/>
              <a:gd name="T27" fmla="*/ 225764 h 759"/>
              <a:gd name="T28" fmla="*/ 2558456 w 781"/>
              <a:gd name="T29" fmla="*/ 225764 h 759"/>
              <a:gd name="T30" fmla="*/ 2163401 w 781"/>
              <a:gd name="T31" fmla="*/ 0 h 759"/>
              <a:gd name="T32" fmla="*/ 2163401 w 781"/>
              <a:gd name="T33" fmla="*/ 7525 h 759"/>
              <a:gd name="T34" fmla="*/ 2163401 w 781"/>
              <a:gd name="T35" fmla="*/ 0 h 7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81"/>
              <a:gd name="T55" fmla="*/ 0 h 759"/>
              <a:gd name="T56" fmla="*/ 781 w 781"/>
              <a:gd name="T57" fmla="*/ 759 h 7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81" h="759">
                <a:moveTo>
                  <a:pt x="723" y="759"/>
                </a:moveTo>
                <a:cubicBezTo>
                  <a:pt x="723" y="759"/>
                  <a:pt x="723" y="759"/>
                  <a:pt x="723" y="759"/>
                </a:cubicBezTo>
                <a:cubicBezTo>
                  <a:pt x="723" y="759"/>
                  <a:pt x="723" y="759"/>
                  <a:pt x="723" y="759"/>
                </a:cubicBezTo>
                <a:moveTo>
                  <a:pt x="781" y="708"/>
                </a:moveTo>
                <a:cubicBezTo>
                  <a:pt x="781" y="708"/>
                  <a:pt x="781" y="708"/>
                  <a:pt x="781" y="708"/>
                </a:cubicBezTo>
                <a:cubicBezTo>
                  <a:pt x="781" y="708"/>
                  <a:pt x="781" y="708"/>
                  <a:pt x="781" y="708"/>
                </a:cubicBezTo>
                <a:moveTo>
                  <a:pt x="27" y="565"/>
                </a:moveTo>
                <a:cubicBezTo>
                  <a:pt x="28" y="565"/>
                  <a:pt x="28" y="565"/>
                  <a:pt x="28" y="565"/>
                </a:cubicBezTo>
                <a:cubicBezTo>
                  <a:pt x="27" y="565"/>
                  <a:pt x="27" y="565"/>
                  <a:pt x="27" y="565"/>
                </a:cubicBezTo>
                <a:moveTo>
                  <a:pt x="0" y="450"/>
                </a:moveTo>
                <a:cubicBezTo>
                  <a:pt x="1" y="451"/>
                  <a:pt x="1" y="451"/>
                  <a:pt x="1" y="451"/>
                </a:cubicBezTo>
                <a:cubicBezTo>
                  <a:pt x="1" y="451"/>
                  <a:pt x="1" y="451"/>
                  <a:pt x="0" y="450"/>
                </a:cubicBezTo>
                <a:moveTo>
                  <a:pt x="680" y="60"/>
                </a:moveTo>
                <a:cubicBezTo>
                  <a:pt x="680" y="60"/>
                  <a:pt x="680" y="60"/>
                  <a:pt x="679" y="60"/>
                </a:cubicBezTo>
                <a:cubicBezTo>
                  <a:pt x="680" y="60"/>
                  <a:pt x="680" y="60"/>
                  <a:pt x="680" y="60"/>
                </a:cubicBezTo>
                <a:moveTo>
                  <a:pt x="575" y="0"/>
                </a:moveTo>
                <a:cubicBezTo>
                  <a:pt x="575" y="1"/>
                  <a:pt x="575" y="2"/>
                  <a:pt x="575" y="2"/>
                </a:cubicBezTo>
                <a:cubicBezTo>
                  <a:pt x="575" y="2"/>
                  <a:pt x="575" y="1"/>
                  <a:pt x="575" y="0"/>
                </a:cubicBezTo>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nvGrpSpPr>
          <p:cNvPr id="39" name="Group 4"/>
          <p:cNvGrpSpPr>
            <a:grpSpLocks noChangeAspect="1"/>
          </p:cNvGrpSpPr>
          <p:nvPr/>
        </p:nvGrpSpPr>
        <p:grpSpPr bwMode="auto">
          <a:xfrm>
            <a:off x="194152" y="1554409"/>
            <a:ext cx="3905454" cy="1444625"/>
            <a:chOff x="475" y="902"/>
            <a:chExt cx="1887" cy="698"/>
          </a:xfrm>
          <a:solidFill>
            <a:schemeClr val="tx1">
              <a:lumMod val="95000"/>
              <a:lumOff val="5000"/>
            </a:schemeClr>
          </a:solidFill>
        </p:grpSpPr>
        <p:grpSp>
          <p:nvGrpSpPr>
            <p:cNvPr id="40" name="Group 205"/>
            <p:cNvGrpSpPr/>
            <p:nvPr/>
          </p:nvGrpSpPr>
          <p:grpSpPr bwMode="auto">
            <a:xfrm>
              <a:off x="1668" y="902"/>
              <a:ext cx="694" cy="694"/>
              <a:chOff x="1668" y="902"/>
              <a:chExt cx="694" cy="694"/>
            </a:xfrm>
            <a:grpFill/>
          </p:grpSpPr>
          <p:sp>
            <p:nvSpPr>
              <p:cNvPr id="1134" name="Freeform 5"/>
              <p:cNvSpPr/>
              <p:nvPr/>
            </p:nvSpPr>
            <p:spPr bwMode="auto">
              <a:xfrm>
                <a:off x="2362" y="1092"/>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5" name="Freeform 6"/>
              <p:cNvSpPr/>
              <p:nvPr/>
            </p:nvSpPr>
            <p:spPr bwMode="auto">
              <a:xfrm>
                <a:off x="2137" y="902"/>
                <a:ext cx="25" cy="20"/>
              </a:xfrm>
              <a:custGeom>
                <a:avLst/>
                <a:gdLst>
                  <a:gd name="T0" fmla="*/ 2 w 6"/>
                  <a:gd name="T1" fmla="*/ 4 h 5"/>
                  <a:gd name="T2" fmla="*/ 3 w 6"/>
                  <a:gd name="T3" fmla="*/ 4 h 5"/>
                  <a:gd name="T4" fmla="*/ 3 w 6"/>
                  <a:gd name="T5" fmla="*/ 4 h 5"/>
                  <a:gd name="T6" fmla="*/ 4 w 6"/>
                  <a:gd name="T7" fmla="*/ 3 h 5"/>
                  <a:gd name="T8" fmla="*/ 6 w 6"/>
                  <a:gd name="T9" fmla="*/ 0 h 5"/>
                  <a:gd name="T10" fmla="*/ 4 w 6"/>
                  <a:gd name="T11" fmla="*/ 1 h 5"/>
                  <a:gd name="T12" fmla="*/ 4 w 6"/>
                  <a:gd name="T13" fmla="*/ 1 h 5"/>
                  <a:gd name="T14" fmla="*/ 4 w 6"/>
                  <a:gd name="T15" fmla="*/ 2 h 5"/>
                  <a:gd name="T16" fmla="*/ 2 w 6"/>
                  <a:gd name="T17" fmla="*/ 3 h 5"/>
                  <a:gd name="T18" fmla="*/ 1 w 6"/>
                  <a:gd name="T19" fmla="*/ 3 h 5"/>
                  <a:gd name="T20" fmla="*/ 0 w 6"/>
                  <a:gd name="T21" fmla="*/ 3 h 5"/>
                  <a:gd name="T22" fmla="*/ 1 w 6"/>
                  <a:gd name="T23" fmla="*/ 4 h 5"/>
                  <a:gd name="T24" fmla="*/ 2 w 6"/>
                  <a:gd name="T25" fmla="*/ 5 h 5"/>
                  <a:gd name="T26" fmla="*/ 2 w 6"/>
                  <a:gd name="T2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5">
                    <a:moveTo>
                      <a:pt x="2" y="4"/>
                    </a:moveTo>
                    <a:cubicBezTo>
                      <a:pt x="2" y="4"/>
                      <a:pt x="2" y="5"/>
                      <a:pt x="3" y="4"/>
                    </a:cubicBezTo>
                    <a:cubicBezTo>
                      <a:pt x="3" y="4"/>
                      <a:pt x="3" y="4"/>
                      <a:pt x="3" y="4"/>
                    </a:cubicBezTo>
                    <a:cubicBezTo>
                      <a:pt x="3" y="4"/>
                      <a:pt x="3" y="3"/>
                      <a:pt x="4" y="3"/>
                    </a:cubicBezTo>
                    <a:cubicBezTo>
                      <a:pt x="4" y="2"/>
                      <a:pt x="6" y="1"/>
                      <a:pt x="6" y="0"/>
                    </a:cubicBezTo>
                    <a:cubicBezTo>
                      <a:pt x="5" y="0"/>
                      <a:pt x="5" y="1"/>
                      <a:pt x="4" y="1"/>
                    </a:cubicBezTo>
                    <a:cubicBezTo>
                      <a:pt x="4" y="1"/>
                      <a:pt x="4" y="1"/>
                      <a:pt x="4" y="1"/>
                    </a:cubicBezTo>
                    <a:cubicBezTo>
                      <a:pt x="4" y="1"/>
                      <a:pt x="4" y="1"/>
                      <a:pt x="4" y="2"/>
                    </a:cubicBezTo>
                    <a:cubicBezTo>
                      <a:pt x="3" y="2"/>
                      <a:pt x="2" y="3"/>
                      <a:pt x="2" y="3"/>
                    </a:cubicBezTo>
                    <a:cubicBezTo>
                      <a:pt x="2" y="3"/>
                      <a:pt x="2" y="3"/>
                      <a:pt x="1" y="3"/>
                    </a:cubicBezTo>
                    <a:cubicBezTo>
                      <a:pt x="1" y="3"/>
                      <a:pt x="0" y="3"/>
                      <a:pt x="0" y="3"/>
                    </a:cubicBezTo>
                    <a:cubicBezTo>
                      <a:pt x="1" y="4"/>
                      <a:pt x="1" y="4"/>
                      <a:pt x="1" y="4"/>
                    </a:cubicBezTo>
                    <a:cubicBezTo>
                      <a:pt x="1" y="5"/>
                      <a:pt x="1" y="5"/>
                      <a:pt x="2" y="5"/>
                    </a:cubicBezTo>
                    <a:cubicBezTo>
                      <a:pt x="2"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6" name="Freeform 7"/>
              <p:cNvSpPr/>
              <p:nvPr/>
            </p:nvSpPr>
            <p:spPr bwMode="auto">
              <a:xfrm>
                <a:off x="2150" y="972"/>
                <a:ext cx="8" cy="4"/>
              </a:xfrm>
              <a:custGeom>
                <a:avLst/>
                <a:gdLst>
                  <a:gd name="T0" fmla="*/ 1 w 2"/>
                  <a:gd name="T1" fmla="*/ 0 h 1"/>
                  <a:gd name="T2" fmla="*/ 2 w 2"/>
                  <a:gd name="T3" fmla="*/ 0 h 1"/>
                  <a:gd name="T4" fmla="*/ 1 w 2"/>
                  <a:gd name="T5" fmla="*/ 0 h 1"/>
                  <a:gd name="T6" fmla="*/ 0 w 2"/>
                  <a:gd name="T7" fmla="*/ 1 h 1"/>
                  <a:gd name="T8" fmla="*/ 0 w 2"/>
                  <a:gd name="T9" fmla="*/ 1 h 1"/>
                  <a:gd name="T10" fmla="*/ 0 w 2"/>
                  <a:gd name="T11" fmla="*/ 1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1" y="0"/>
                      <a:pt x="2" y="0"/>
                      <a:pt x="2" y="0"/>
                    </a:cubicBezTo>
                    <a:cubicBezTo>
                      <a:pt x="2" y="0"/>
                      <a:pt x="1" y="0"/>
                      <a:pt x="1" y="0"/>
                    </a:cubicBezTo>
                    <a:cubicBezTo>
                      <a:pt x="0" y="0"/>
                      <a:pt x="0" y="1"/>
                      <a:pt x="0" y="1"/>
                    </a:cubicBezTo>
                    <a:cubicBezTo>
                      <a:pt x="0" y="1"/>
                      <a:pt x="0" y="1"/>
                      <a:pt x="0" y="1"/>
                    </a:cubicBez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7" name="Freeform 8"/>
              <p:cNvSpPr/>
              <p:nvPr/>
            </p:nvSpPr>
            <p:spPr bwMode="auto">
              <a:xfrm>
                <a:off x="2141" y="1195"/>
                <a:ext cx="4" cy="4"/>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8" name="Freeform 9"/>
              <p:cNvSpPr>
                <a:spLocks noEditPoints="1"/>
              </p:cNvSpPr>
              <p:nvPr/>
            </p:nvSpPr>
            <p:spPr bwMode="auto">
              <a:xfrm>
                <a:off x="2105" y="1195"/>
                <a:ext cx="36" cy="29"/>
              </a:xfrm>
              <a:custGeom>
                <a:avLst/>
                <a:gdLst>
                  <a:gd name="T0" fmla="*/ 2 w 9"/>
                  <a:gd name="T1" fmla="*/ 2 h 7"/>
                  <a:gd name="T2" fmla="*/ 2 w 9"/>
                  <a:gd name="T3" fmla="*/ 2 h 7"/>
                  <a:gd name="T4" fmla="*/ 2 w 9"/>
                  <a:gd name="T5" fmla="*/ 3 h 7"/>
                  <a:gd name="T6" fmla="*/ 2 w 9"/>
                  <a:gd name="T7" fmla="*/ 3 h 7"/>
                  <a:gd name="T8" fmla="*/ 2 w 9"/>
                  <a:gd name="T9" fmla="*/ 3 h 7"/>
                  <a:gd name="T10" fmla="*/ 3 w 9"/>
                  <a:gd name="T11" fmla="*/ 3 h 7"/>
                  <a:gd name="T12" fmla="*/ 4 w 9"/>
                  <a:gd name="T13" fmla="*/ 3 h 7"/>
                  <a:gd name="T14" fmla="*/ 5 w 9"/>
                  <a:gd name="T15" fmla="*/ 3 h 7"/>
                  <a:gd name="T16" fmla="*/ 5 w 9"/>
                  <a:gd name="T17" fmla="*/ 2 h 7"/>
                  <a:gd name="T18" fmla="*/ 5 w 9"/>
                  <a:gd name="T19" fmla="*/ 2 h 7"/>
                  <a:gd name="T20" fmla="*/ 1 w 9"/>
                  <a:gd name="T21" fmla="*/ 5 h 7"/>
                  <a:gd name="T22" fmla="*/ 1 w 9"/>
                  <a:gd name="T23" fmla="*/ 6 h 7"/>
                  <a:gd name="T24" fmla="*/ 0 w 9"/>
                  <a:gd name="T25" fmla="*/ 6 h 7"/>
                  <a:gd name="T26" fmla="*/ 0 w 9"/>
                  <a:gd name="T27" fmla="*/ 6 h 7"/>
                  <a:gd name="T28" fmla="*/ 0 w 9"/>
                  <a:gd name="T29" fmla="*/ 6 h 7"/>
                  <a:gd name="T30" fmla="*/ 1 w 9"/>
                  <a:gd name="T31" fmla="*/ 6 h 7"/>
                  <a:gd name="T32" fmla="*/ 4 w 9"/>
                  <a:gd name="T33" fmla="*/ 5 h 7"/>
                  <a:gd name="T34" fmla="*/ 4 w 9"/>
                  <a:gd name="T35" fmla="*/ 5 h 7"/>
                  <a:gd name="T36" fmla="*/ 3 w 9"/>
                  <a:gd name="T37" fmla="*/ 6 h 7"/>
                  <a:gd name="T38" fmla="*/ 3 w 9"/>
                  <a:gd name="T39" fmla="*/ 6 h 7"/>
                  <a:gd name="T40" fmla="*/ 3 w 9"/>
                  <a:gd name="T41" fmla="*/ 6 h 7"/>
                  <a:gd name="T42" fmla="*/ 3 w 9"/>
                  <a:gd name="T43" fmla="*/ 6 h 7"/>
                  <a:gd name="T44" fmla="*/ 4 w 9"/>
                  <a:gd name="T45" fmla="*/ 7 h 7"/>
                  <a:gd name="T46" fmla="*/ 4 w 9"/>
                  <a:gd name="T47" fmla="*/ 5 h 7"/>
                  <a:gd name="T48" fmla="*/ 5 w 9"/>
                  <a:gd name="T49" fmla="*/ 5 h 7"/>
                  <a:gd name="T50" fmla="*/ 6 w 9"/>
                  <a:gd name="T51" fmla="*/ 5 h 7"/>
                  <a:gd name="T52" fmla="*/ 6 w 9"/>
                  <a:gd name="T53" fmla="*/ 5 h 7"/>
                  <a:gd name="T54" fmla="*/ 8 w 9"/>
                  <a:gd name="T55" fmla="*/ 2 h 7"/>
                  <a:gd name="T56" fmla="*/ 9 w 9"/>
                  <a:gd name="T57" fmla="*/ 0 h 7"/>
                  <a:gd name="T58" fmla="*/ 6 w 9"/>
                  <a:gd name="T59" fmla="*/ 1 h 7"/>
                  <a:gd name="T60" fmla="*/ 5 w 9"/>
                  <a:gd name="T61" fmla="*/ 2 h 7"/>
                  <a:gd name="T62" fmla="*/ 5 w 9"/>
                  <a:gd name="T63" fmla="*/ 2 h 7"/>
                  <a:gd name="T64" fmla="*/ 5 w 9"/>
                  <a:gd name="T6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7">
                    <a:moveTo>
                      <a:pt x="4" y="2"/>
                    </a:moveTo>
                    <a:cubicBezTo>
                      <a:pt x="3" y="2"/>
                      <a:pt x="3" y="2"/>
                      <a:pt x="2" y="2"/>
                    </a:cubicBezTo>
                    <a:cubicBezTo>
                      <a:pt x="2" y="2"/>
                      <a:pt x="2" y="2"/>
                      <a:pt x="2" y="2"/>
                    </a:cubicBezTo>
                    <a:cubicBezTo>
                      <a:pt x="2" y="2"/>
                      <a:pt x="2" y="2"/>
                      <a:pt x="2" y="2"/>
                    </a:cubicBezTo>
                    <a:cubicBezTo>
                      <a:pt x="2" y="2"/>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3" y="3"/>
                      <a:pt x="3" y="3"/>
                    </a:cubicBezTo>
                    <a:cubicBezTo>
                      <a:pt x="3" y="3"/>
                      <a:pt x="3" y="3"/>
                      <a:pt x="3" y="3"/>
                    </a:cubicBezTo>
                    <a:cubicBezTo>
                      <a:pt x="3" y="3"/>
                      <a:pt x="3" y="3"/>
                      <a:pt x="4" y="3"/>
                    </a:cubicBezTo>
                    <a:cubicBezTo>
                      <a:pt x="4" y="3"/>
                      <a:pt x="4" y="3"/>
                      <a:pt x="4" y="3"/>
                    </a:cubicBezTo>
                    <a:cubicBezTo>
                      <a:pt x="4" y="3"/>
                      <a:pt x="4" y="3"/>
                      <a:pt x="4" y="3"/>
                    </a:cubicBezTo>
                    <a:cubicBezTo>
                      <a:pt x="4" y="3"/>
                      <a:pt x="4" y="2"/>
                      <a:pt x="5" y="3"/>
                    </a:cubicBezTo>
                    <a:cubicBezTo>
                      <a:pt x="4" y="3"/>
                      <a:pt x="5" y="3"/>
                      <a:pt x="5" y="3"/>
                    </a:cubicBezTo>
                    <a:cubicBezTo>
                      <a:pt x="5" y="3"/>
                      <a:pt x="5" y="3"/>
                      <a:pt x="5" y="2"/>
                    </a:cubicBezTo>
                    <a:cubicBezTo>
                      <a:pt x="5" y="2"/>
                      <a:pt x="5" y="2"/>
                      <a:pt x="5" y="2"/>
                    </a:cubicBezTo>
                    <a:cubicBezTo>
                      <a:pt x="5" y="2"/>
                      <a:pt x="5" y="2"/>
                      <a:pt x="5" y="2"/>
                    </a:cubicBezTo>
                    <a:cubicBezTo>
                      <a:pt x="6" y="2"/>
                      <a:pt x="6" y="2"/>
                      <a:pt x="7" y="2"/>
                    </a:cubicBezTo>
                    <a:cubicBezTo>
                      <a:pt x="5" y="3"/>
                      <a:pt x="3" y="4"/>
                      <a:pt x="1" y="5"/>
                    </a:cubicBezTo>
                    <a:cubicBezTo>
                      <a:pt x="1" y="5"/>
                      <a:pt x="1" y="5"/>
                      <a:pt x="1" y="5"/>
                    </a:cubicBezTo>
                    <a:cubicBezTo>
                      <a:pt x="1" y="6"/>
                      <a:pt x="1" y="6"/>
                      <a:pt x="1" y="6"/>
                    </a:cubicBezTo>
                    <a:cubicBezTo>
                      <a:pt x="1" y="6"/>
                      <a:pt x="1" y="6"/>
                      <a:pt x="1" y="6"/>
                    </a:cubicBezTo>
                    <a:cubicBezTo>
                      <a:pt x="0" y="6"/>
                      <a:pt x="0" y="6"/>
                      <a:pt x="0" y="6"/>
                    </a:cubicBezTo>
                    <a:cubicBezTo>
                      <a:pt x="0" y="6"/>
                      <a:pt x="0" y="6"/>
                      <a:pt x="0" y="6"/>
                    </a:cubicBezTo>
                    <a:cubicBezTo>
                      <a:pt x="0" y="6"/>
                      <a:pt x="0" y="6"/>
                      <a:pt x="0" y="6"/>
                    </a:cubicBezTo>
                    <a:cubicBezTo>
                      <a:pt x="0" y="6"/>
                      <a:pt x="0" y="6"/>
                      <a:pt x="0" y="6"/>
                    </a:cubicBezTo>
                    <a:cubicBezTo>
                      <a:pt x="0" y="6"/>
                      <a:pt x="0" y="6"/>
                      <a:pt x="0" y="6"/>
                    </a:cubicBezTo>
                    <a:cubicBezTo>
                      <a:pt x="0" y="6"/>
                      <a:pt x="0" y="6"/>
                      <a:pt x="0" y="6"/>
                    </a:cubicBezTo>
                    <a:cubicBezTo>
                      <a:pt x="0" y="6"/>
                      <a:pt x="0" y="6"/>
                      <a:pt x="1" y="6"/>
                    </a:cubicBezTo>
                    <a:cubicBezTo>
                      <a:pt x="1" y="6"/>
                      <a:pt x="1" y="6"/>
                      <a:pt x="1" y="6"/>
                    </a:cubicBezTo>
                    <a:cubicBezTo>
                      <a:pt x="2" y="6"/>
                      <a:pt x="3" y="6"/>
                      <a:pt x="4" y="5"/>
                    </a:cubicBezTo>
                    <a:cubicBezTo>
                      <a:pt x="4" y="5"/>
                      <a:pt x="4" y="5"/>
                      <a:pt x="4" y="5"/>
                    </a:cubicBezTo>
                    <a:cubicBezTo>
                      <a:pt x="4" y="5"/>
                      <a:pt x="4" y="5"/>
                      <a:pt x="4" y="5"/>
                    </a:cubicBezTo>
                    <a:cubicBezTo>
                      <a:pt x="4"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4" y="6"/>
                      <a:pt x="4" y="6"/>
                    </a:cubicBezTo>
                    <a:cubicBezTo>
                      <a:pt x="4" y="6"/>
                      <a:pt x="4" y="7"/>
                      <a:pt x="4" y="7"/>
                    </a:cubicBezTo>
                    <a:cubicBezTo>
                      <a:pt x="4" y="7"/>
                      <a:pt x="4" y="6"/>
                      <a:pt x="4" y="6"/>
                    </a:cubicBezTo>
                    <a:cubicBezTo>
                      <a:pt x="4" y="5"/>
                      <a:pt x="4" y="5"/>
                      <a:pt x="4" y="5"/>
                    </a:cubicBezTo>
                    <a:cubicBezTo>
                      <a:pt x="4" y="5"/>
                      <a:pt x="4" y="5"/>
                      <a:pt x="4" y="5"/>
                    </a:cubicBezTo>
                    <a:cubicBezTo>
                      <a:pt x="4" y="5"/>
                      <a:pt x="5" y="5"/>
                      <a:pt x="5" y="5"/>
                    </a:cubicBezTo>
                    <a:cubicBezTo>
                      <a:pt x="5" y="5"/>
                      <a:pt x="5" y="5"/>
                      <a:pt x="5" y="5"/>
                    </a:cubicBezTo>
                    <a:cubicBezTo>
                      <a:pt x="6" y="5"/>
                      <a:pt x="6" y="5"/>
                      <a:pt x="6" y="5"/>
                    </a:cubicBezTo>
                    <a:cubicBezTo>
                      <a:pt x="6" y="5"/>
                      <a:pt x="6" y="5"/>
                      <a:pt x="6" y="5"/>
                    </a:cubicBezTo>
                    <a:cubicBezTo>
                      <a:pt x="6" y="5"/>
                      <a:pt x="6" y="5"/>
                      <a:pt x="6" y="5"/>
                    </a:cubicBezTo>
                    <a:cubicBezTo>
                      <a:pt x="6" y="4"/>
                      <a:pt x="8" y="3"/>
                      <a:pt x="7" y="3"/>
                    </a:cubicBezTo>
                    <a:cubicBezTo>
                      <a:pt x="8" y="3"/>
                      <a:pt x="8" y="2"/>
                      <a:pt x="8" y="2"/>
                    </a:cubicBezTo>
                    <a:cubicBezTo>
                      <a:pt x="7" y="2"/>
                      <a:pt x="7" y="2"/>
                      <a:pt x="7" y="1"/>
                    </a:cubicBezTo>
                    <a:cubicBezTo>
                      <a:pt x="8" y="1"/>
                      <a:pt x="9" y="1"/>
                      <a:pt x="9" y="0"/>
                    </a:cubicBezTo>
                    <a:cubicBezTo>
                      <a:pt x="8" y="0"/>
                      <a:pt x="8" y="0"/>
                      <a:pt x="8" y="0"/>
                    </a:cubicBezTo>
                    <a:cubicBezTo>
                      <a:pt x="7" y="0"/>
                      <a:pt x="6" y="0"/>
                      <a:pt x="6" y="1"/>
                    </a:cubicBezTo>
                    <a:cubicBezTo>
                      <a:pt x="5" y="1"/>
                      <a:pt x="4" y="1"/>
                      <a:pt x="4" y="2"/>
                    </a:cubicBezTo>
                    <a:close/>
                    <a:moveTo>
                      <a:pt x="5" y="2"/>
                    </a:moveTo>
                    <a:cubicBezTo>
                      <a:pt x="5" y="2"/>
                      <a:pt x="5" y="2"/>
                      <a:pt x="5" y="2"/>
                    </a:cubicBezTo>
                    <a:cubicBezTo>
                      <a:pt x="5" y="2"/>
                      <a:pt x="5" y="2"/>
                      <a:pt x="5" y="2"/>
                    </a:cubicBezTo>
                    <a:cubicBezTo>
                      <a:pt x="5" y="2"/>
                      <a:pt x="5" y="2"/>
                      <a:pt x="5" y="2"/>
                    </a:cubicBezTo>
                    <a:cubicBezTo>
                      <a:pt x="5" y="2"/>
                      <a:pt x="5" y="2"/>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9" name="Freeform 10"/>
              <p:cNvSpPr/>
              <p:nvPr/>
            </p:nvSpPr>
            <p:spPr bwMode="auto">
              <a:xfrm>
                <a:off x="2137" y="931"/>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0" name="Oval 11"/>
              <p:cNvSpPr>
                <a:spLocks noChangeArrowheads="1"/>
              </p:cNvSpPr>
              <p:nvPr/>
            </p:nvSpPr>
            <p:spPr bwMode="auto">
              <a:xfrm>
                <a:off x="2137" y="156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1" name="Freeform 12"/>
              <p:cNvSpPr/>
              <p:nvPr/>
            </p:nvSpPr>
            <p:spPr bwMode="auto">
              <a:xfrm>
                <a:off x="2133" y="1521"/>
                <a:ext cx="4" cy="5"/>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2" name="Freeform 13"/>
              <p:cNvSpPr/>
              <p:nvPr/>
            </p:nvSpPr>
            <p:spPr bwMode="auto">
              <a:xfrm>
                <a:off x="2133" y="14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3" name="Oval 14"/>
              <p:cNvSpPr>
                <a:spLocks noChangeArrowheads="1"/>
              </p:cNvSpPr>
              <p:nvPr/>
            </p:nvSpPr>
            <p:spPr bwMode="auto">
              <a:xfrm>
                <a:off x="2133" y="156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4" name="Freeform 15"/>
              <p:cNvSpPr/>
              <p:nvPr/>
            </p:nvSpPr>
            <p:spPr bwMode="auto">
              <a:xfrm>
                <a:off x="2121" y="922"/>
                <a:ext cx="12" cy="9"/>
              </a:xfrm>
              <a:custGeom>
                <a:avLst/>
                <a:gdLst>
                  <a:gd name="T0" fmla="*/ 3 w 3"/>
                  <a:gd name="T1" fmla="*/ 0 h 2"/>
                  <a:gd name="T2" fmla="*/ 0 w 3"/>
                  <a:gd name="T3" fmla="*/ 1 h 2"/>
                  <a:gd name="T4" fmla="*/ 0 w 3"/>
                  <a:gd name="T5" fmla="*/ 1 h 2"/>
                  <a:gd name="T6" fmla="*/ 1 w 3"/>
                  <a:gd name="T7" fmla="*/ 2 h 2"/>
                  <a:gd name="T8" fmla="*/ 2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cubicBezTo>
                      <a:pt x="2" y="0"/>
                      <a:pt x="1" y="1"/>
                      <a:pt x="0" y="1"/>
                    </a:cubicBezTo>
                    <a:cubicBezTo>
                      <a:pt x="0" y="1"/>
                      <a:pt x="0" y="1"/>
                      <a:pt x="0" y="1"/>
                    </a:cubicBezTo>
                    <a:cubicBezTo>
                      <a:pt x="0" y="1"/>
                      <a:pt x="1" y="1"/>
                      <a:pt x="1" y="2"/>
                    </a:cubicBezTo>
                    <a:cubicBezTo>
                      <a:pt x="2" y="2"/>
                      <a:pt x="2" y="2"/>
                      <a:pt x="2"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5" name="Freeform 16"/>
              <p:cNvSpPr/>
              <p:nvPr/>
            </p:nvSpPr>
            <p:spPr bwMode="auto">
              <a:xfrm>
                <a:off x="2129" y="1447"/>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6" name="Freeform 17"/>
              <p:cNvSpPr/>
              <p:nvPr/>
            </p:nvSpPr>
            <p:spPr bwMode="auto">
              <a:xfrm>
                <a:off x="2129" y="947"/>
                <a:ext cx="0" cy="4"/>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7" name="Freeform 18"/>
              <p:cNvSpPr/>
              <p:nvPr/>
            </p:nvSpPr>
            <p:spPr bwMode="auto">
              <a:xfrm>
                <a:off x="2129" y="145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8" name="Freeform 19"/>
              <p:cNvSpPr/>
              <p:nvPr/>
            </p:nvSpPr>
            <p:spPr bwMode="auto">
              <a:xfrm>
                <a:off x="2125" y="94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9" name="Freeform 20"/>
              <p:cNvSpPr/>
              <p:nvPr/>
            </p:nvSpPr>
            <p:spPr bwMode="auto">
              <a:xfrm>
                <a:off x="2121" y="1534"/>
                <a:ext cx="4" cy="4"/>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0" name="Freeform 21"/>
              <p:cNvSpPr/>
              <p:nvPr/>
            </p:nvSpPr>
            <p:spPr bwMode="auto">
              <a:xfrm>
                <a:off x="2121" y="1381"/>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1" name="Freeform 22"/>
              <p:cNvSpPr/>
              <p:nvPr/>
            </p:nvSpPr>
            <p:spPr bwMode="auto">
              <a:xfrm>
                <a:off x="2117" y="1208"/>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 name="Freeform 23"/>
              <p:cNvSpPr/>
              <p:nvPr/>
            </p:nvSpPr>
            <p:spPr bwMode="auto">
              <a:xfrm>
                <a:off x="2105" y="931"/>
                <a:ext cx="12" cy="16"/>
              </a:xfrm>
              <a:custGeom>
                <a:avLst/>
                <a:gdLst>
                  <a:gd name="T0" fmla="*/ 3 w 3"/>
                  <a:gd name="T1" fmla="*/ 4 h 4"/>
                  <a:gd name="T2" fmla="*/ 3 w 3"/>
                  <a:gd name="T3" fmla="*/ 3 h 4"/>
                  <a:gd name="T4" fmla="*/ 2 w 3"/>
                  <a:gd name="T5" fmla="*/ 1 h 4"/>
                  <a:gd name="T6" fmla="*/ 2 w 3"/>
                  <a:gd name="T7" fmla="*/ 1 h 4"/>
                  <a:gd name="T8" fmla="*/ 0 w 3"/>
                  <a:gd name="T9" fmla="*/ 1 h 4"/>
                  <a:gd name="T10" fmla="*/ 0 w 3"/>
                  <a:gd name="T11" fmla="*/ 1 h 4"/>
                  <a:gd name="T12" fmla="*/ 1 w 3"/>
                  <a:gd name="T13" fmla="*/ 1 h 4"/>
                  <a:gd name="T14" fmla="*/ 1 w 3"/>
                  <a:gd name="T15" fmla="*/ 3 h 4"/>
                  <a:gd name="T16" fmla="*/ 2 w 3"/>
                  <a:gd name="T17" fmla="*/ 3 h 4"/>
                  <a:gd name="T18" fmla="*/ 3 w 3"/>
                  <a:gd name="T19" fmla="*/ 4 h 4"/>
                  <a:gd name="T20" fmla="*/ 3 w 3"/>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3" y="4"/>
                    </a:moveTo>
                    <a:cubicBezTo>
                      <a:pt x="3" y="3"/>
                      <a:pt x="3" y="3"/>
                      <a:pt x="3" y="3"/>
                    </a:cubicBezTo>
                    <a:cubicBezTo>
                      <a:pt x="2" y="3"/>
                      <a:pt x="2" y="2"/>
                      <a:pt x="2" y="1"/>
                    </a:cubicBezTo>
                    <a:cubicBezTo>
                      <a:pt x="2" y="1"/>
                      <a:pt x="2" y="1"/>
                      <a:pt x="2" y="1"/>
                    </a:cubicBezTo>
                    <a:cubicBezTo>
                      <a:pt x="1" y="1"/>
                      <a:pt x="1" y="0"/>
                      <a:pt x="0" y="1"/>
                    </a:cubicBezTo>
                    <a:cubicBezTo>
                      <a:pt x="0" y="1"/>
                      <a:pt x="0" y="1"/>
                      <a:pt x="0" y="1"/>
                    </a:cubicBezTo>
                    <a:cubicBezTo>
                      <a:pt x="0" y="2"/>
                      <a:pt x="1" y="1"/>
                      <a:pt x="1" y="1"/>
                    </a:cubicBezTo>
                    <a:cubicBezTo>
                      <a:pt x="1" y="2"/>
                      <a:pt x="1" y="3"/>
                      <a:pt x="1" y="3"/>
                    </a:cubicBezTo>
                    <a:cubicBezTo>
                      <a:pt x="1" y="3"/>
                      <a:pt x="1" y="3"/>
                      <a:pt x="2" y="3"/>
                    </a:cubicBezTo>
                    <a:cubicBezTo>
                      <a:pt x="2" y="3"/>
                      <a:pt x="2" y="4"/>
                      <a:pt x="3" y="4"/>
                    </a:cubicBezTo>
                    <a:cubicBezTo>
                      <a:pt x="3" y="3"/>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 name="Freeform 24"/>
              <p:cNvSpPr/>
              <p:nvPr/>
            </p:nvSpPr>
            <p:spPr bwMode="auto">
              <a:xfrm>
                <a:off x="2105" y="1232"/>
                <a:ext cx="4" cy="9"/>
              </a:xfrm>
              <a:custGeom>
                <a:avLst/>
                <a:gdLst>
                  <a:gd name="T0" fmla="*/ 1 w 1"/>
                  <a:gd name="T1" fmla="*/ 1 h 2"/>
                  <a:gd name="T2" fmla="*/ 0 w 1"/>
                  <a:gd name="T3" fmla="*/ 0 h 2"/>
                  <a:gd name="T4" fmla="*/ 0 w 1"/>
                  <a:gd name="T5" fmla="*/ 1 h 2"/>
                  <a:gd name="T6" fmla="*/ 0 w 1"/>
                  <a:gd name="T7" fmla="*/ 2 h 2"/>
                  <a:gd name="T8" fmla="*/ 1 w 1"/>
                  <a:gd name="T9" fmla="*/ 1 h 2"/>
                  <a:gd name="T10" fmla="*/ 1 w 1"/>
                  <a:gd name="T11" fmla="*/ 0 h 2"/>
                  <a:gd name="T12" fmla="*/ 1 w 1"/>
                  <a:gd name="T13" fmla="*/ 0 h 2"/>
                  <a:gd name="T14" fmla="*/ 1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0"/>
                      <a:pt x="0" y="0"/>
                      <a:pt x="0" y="0"/>
                    </a:cubicBezTo>
                    <a:cubicBezTo>
                      <a:pt x="0" y="0"/>
                      <a:pt x="0" y="1"/>
                      <a:pt x="0" y="1"/>
                    </a:cubicBezTo>
                    <a:cubicBezTo>
                      <a:pt x="0" y="1"/>
                      <a:pt x="0" y="1"/>
                      <a:pt x="0" y="2"/>
                    </a:cubicBezTo>
                    <a:cubicBezTo>
                      <a:pt x="0" y="2"/>
                      <a:pt x="1" y="1"/>
                      <a:pt x="1" y="1"/>
                    </a:cubicBezTo>
                    <a:cubicBezTo>
                      <a:pt x="1" y="1"/>
                      <a:pt x="1" y="0"/>
                      <a:pt x="1" y="0"/>
                    </a:cubicBezTo>
                    <a:cubicBezTo>
                      <a:pt x="1" y="0"/>
                      <a:pt x="1" y="0"/>
                      <a:pt x="1" y="0"/>
                    </a:cubicBezTo>
                    <a:cubicBezTo>
                      <a:pt x="1"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4" name="Freeform 25"/>
              <p:cNvSpPr/>
              <p:nvPr/>
            </p:nvSpPr>
            <p:spPr bwMode="auto">
              <a:xfrm>
                <a:off x="2105" y="1398"/>
                <a:ext cx="4" cy="4"/>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0"/>
                      <a:pt x="0" y="0"/>
                    </a:cubicBezTo>
                    <a:cubicBezTo>
                      <a:pt x="0" y="0"/>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5" name="Freeform 26"/>
              <p:cNvSpPr/>
              <p:nvPr/>
            </p:nvSpPr>
            <p:spPr bwMode="auto">
              <a:xfrm>
                <a:off x="2105" y="1534"/>
                <a:ext cx="4" cy="4"/>
              </a:xfrm>
              <a:custGeom>
                <a:avLst/>
                <a:gdLst>
                  <a:gd name="T0" fmla="*/ 1 w 1"/>
                  <a:gd name="T1" fmla="*/ 1 h 1"/>
                  <a:gd name="T2" fmla="*/ 1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6" name="Freeform 27"/>
              <p:cNvSpPr/>
              <p:nvPr/>
            </p:nvSpPr>
            <p:spPr bwMode="auto">
              <a:xfrm>
                <a:off x="2105" y="15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7" name="Freeform 28"/>
              <p:cNvSpPr/>
              <p:nvPr/>
            </p:nvSpPr>
            <p:spPr bwMode="auto">
              <a:xfrm>
                <a:off x="2105" y="14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8" name="Freeform 29"/>
              <p:cNvSpPr/>
              <p:nvPr/>
            </p:nvSpPr>
            <p:spPr bwMode="auto">
              <a:xfrm>
                <a:off x="2101" y="1575"/>
                <a:ext cx="8" cy="8"/>
              </a:xfrm>
              <a:custGeom>
                <a:avLst/>
                <a:gdLst>
                  <a:gd name="T0" fmla="*/ 1 w 2"/>
                  <a:gd name="T1" fmla="*/ 1 h 2"/>
                  <a:gd name="T2" fmla="*/ 1 w 2"/>
                  <a:gd name="T3" fmla="*/ 1 h 2"/>
                  <a:gd name="T4" fmla="*/ 1 w 2"/>
                  <a:gd name="T5" fmla="*/ 2 h 2"/>
                  <a:gd name="T6" fmla="*/ 1 w 2"/>
                  <a:gd name="T7" fmla="*/ 2 h 2"/>
                  <a:gd name="T8" fmla="*/ 0 w 2"/>
                  <a:gd name="T9" fmla="*/ 2 h 2"/>
                  <a:gd name="T10" fmla="*/ 1 w 2"/>
                  <a:gd name="T11" fmla="*/ 2 h 2"/>
                  <a:gd name="T12" fmla="*/ 1 w 2"/>
                  <a:gd name="T13" fmla="*/ 2 h 2"/>
                  <a:gd name="T14" fmla="*/ 1 w 2"/>
                  <a:gd name="T15" fmla="*/ 2 h 2"/>
                  <a:gd name="T16" fmla="*/ 1 w 2"/>
                  <a:gd name="T17" fmla="*/ 2 h 2"/>
                  <a:gd name="T18" fmla="*/ 1 w 2"/>
                  <a:gd name="T19" fmla="*/ 2 h 2"/>
                  <a:gd name="T20" fmla="*/ 1 w 2"/>
                  <a:gd name="T21" fmla="*/ 1 h 2"/>
                  <a:gd name="T22" fmla="*/ 1 w 2"/>
                  <a:gd name="T23" fmla="*/ 0 h 2"/>
                  <a:gd name="T24" fmla="*/ 0 w 2"/>
                  <a:gd name="T25" fmla="*/ 0 h 2"/>
                  <a:gd name="T26" fmla="*/ 0 w 2"/>
                  <a:gd name="T27" fmla="*/ 1 h 2"/>
                  <a:gd name="T28" fmla="*/ 1 w 2"/>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2">
                    <a:moveTo>
                      <a:pt x="1" y="1"/>
                    </a:moveTo>
                    <a:cubicBezTo>
                      <a:pt x="1" y="1"/>
                      <a:pt x="1" y="1"/>
                      <a:pt x="1" y="1"/>
                    </a:cubicBezTo>
                    <a:cubicBezTo>
                      <a:pt x="1" y="1"/>
                      <a:pt x="1" y="2"/>
                      <a:pt x="1" y="2"/>
                    </a:cubicBezTo>
                    <a:cubicBezTo>
                      <a:pt x="1" y="2"/>
                      <a:pt x="1" y="2"/>
                      <a:pt x="1" y="2"/>
                    </a:cubicBezTo>
                    <a:cubicBezTo>
                      <a:pt x="1" y="2"/>
                      <a:pt x="0" y="2"/>
                      <a:pt x="0" y="2"/>
                    </a:cubicBezTo>
                    <a:cubicBezTo>
                      <a:pt x="0"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1"/>
                      <a:pt x="1" y="1"/>
                    </a:cubicBezTo>
                    <a:cubicBezTo>
                      <a:pt x="2" y="1"/>
                      <a:pt x="1" y="1"/>
                      <a:pt x="1" y="0"/>
                    </a:cubicBezTo>
                    <a:cubicBezTo>
                      <a:pt x="1" y="0"/>
                      <a:pt x="0" y="0"/>
                      <a:pt x="0"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9" name="Freeform 30"/>
              <p:cNvSpPr/>
              <p:nvPr/>
            </p:nvSpPr>
            <p:spPr bwMode="auto">
              <a:xfrm>
                <a:off x="2101" y="1398"/>
                <a:ext cx="4" cy="4"/>
              </a:xfrm>
              <a:custGeom>
                <a:avLst/>
                <a:gdLst>
                  <a:gd name="T0" fmla="*/ 0 w 1"/>
                  <a:gd name="T1" fmla="*/ 1 h 1"/>
                  <a:gd name="T2" fmla="*/ 0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0" name="Freeform 31"/>
              <p:cNvSpPr/>
              <p:nvPr/>
            </p:nvSpPr>
            <p:spPr bwMode="auto">
              <a:xfrm>
                <a:off x="2101" y="1414"/>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1"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1" name="Freeform 32"/>
              <p:cNvSpPr/>
              <p:nvPr/>
            </p:nvSpPr>
            <p:spPr bwMode="auto">
              <a:xfrm>
                <a:off x="2101" y="1488"/>
                <a:ext cx="0" cy="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2" name="Freeform 33"/>
              <p:cNvSpPr/>
              <p:nvPr/>
            </p:nvSpPr>
            <p:spPr bwMode="auto">
              <a:xfrm>
                <a:off x="2101" y="1406"/>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3" name="Freeform 34"/>
              <p:cNvSpPr/>
              <p:nvPr/>
            </p:nvSpPr>
            <p:spPr bwMode="auto">
              <a:xfrm>
                <a:off x="2101" y="1559"/>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4" name="Freeform 35"/>
              <p:cNvSpPr/>
              <p:nvPr/>
            </p:nvSpPr>
            <p:spPr bwMode="auto">
              <a:xfrm>
                <a:off x="2101" y="1426"/>
                <a:ext cx="0" cy="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5" name="Freeform 36"/>
              <p:cNvSpPr/>
              <p:nvPr/>
            </p:nvSpPr>
            <p:spPr bwMode="auto">
              <a:xfrm>
                <a:off x="2096" y="1476"/>
                <a:ext cx="5"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0" y="1"/>
                      <a:pt x="0" y="0"/>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6" name="Freeform 37"/>
              <p:cNvSpPr/>
              <p:nvPr/>
            </p:nvSpPr>
            <p:spPr bwMode="auto">
              <a:xfrm>
                <a:off x="2096" y="1563"/>
                <a:ext cx="5"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7" name="Freeform 38"/>
              <p:cNvSpPr/>
              <p:nvPr/>
            </p:nvSpPr>
            <p:spPr bwMode="auto">
              <a:xfrm>
                <a:off x="2080" y="1224"/>
                <a:ext cx="16" cy="17"/>
              </a:xfrm>
              <a:custGeom>
                <a:avLst/>
                <a:gdLst>
                  <a:gd name="T0" fmla="*/ 3 w 4"/>
                  <a:gd name="T1" fmla="*/ 1 h 4"/>
                  <a:gd name="T2" fmla="*/ 3 w 4"/>
                  <a:gd name="T3" fmla="*/ 1 h 4"/>
                  <a:gd name="T4" fmla="*/ 3 w 4"/>
                  <a:gd name="T5" fmla="*/ 1 h 4"/>
                  <a:gd name="T6" fmla="*/ 3 w 4"/>
                  <a:gd name="T7" fmla="*/ 1 h 4"/>
                  <a:gd name="T8" fmla="*/ 3 w 4"/>
                  <a:gd name="T9" fmla="*/ 1 h 4"/>
                  <a:gd name="T10" fmla="*/ 1 w 4"/>
                  <a:gd name="T11" fmla="*/ 2 h 4"/>
                  <a:gd name="T12" fmla="*/ 1 w 4"/>
                  <a:gd name="T13" fmla="*/ 2 h 4"/>
                  <a:gd name="T14" fmla="*/ 1 w 4"/>
                  <a:gd name="T15" fmla="*/ 2 h 4"/>
                  <a:gd name="T16" fmla="*/ 0 w 4"/>
                  <a:gd name="T17" fmla="*/ 2 h 4"/>
                  <a:gd name="T18" fmla="*/ 0 w 4"/>
                  <a:gd name="T19" fmla="*/ 2 h 4"/>
                  <a:gd name="T20" fmla="*/ 0 w 4"/>
                  <a:gd name="T21" fmla="*/ 2 h 4"/>
                  <a:gd name="T22" fmla="*/ 0 w 4"/>
                  <a:gd name="T23" fmla="*/ 2 h 4"/>
                  <a:gd name="T24" fmla="*/ 0 w 4"/>
                  <a:gd name="T25" fmla="*/ 3 h 4"/>
                  <a:gd name="T26" fmla="*/ 1 w 4"/>
                  <a:gd name="T27" fmla="*/ 2 h 4"/>
                  <a:gd name="T28" fmla="*/ 1 w 4"/>
                  <a:gd name="T29" fmla="*/ 2 h 4"/>
                  <a:gd name="T30" fmla="*/ 1 w 4"/>
                  <a:gd name="T31" fmla="*/ 2 h 4"/>
                  <a:gd name="T32" fmla="*/ 1 w 4"/>
                  <a:gd name="T33" fmla="*/ 3 h 4"/>
                  <a:gd name="T34" fmla="*/ 2 w 4"/>
                  <a:gd name="T35" fmla="*/ 3 h 4"/>
                  <a:gd name="T36" fmla="*/ 1 w 4"/>
                  <a:gd name="T37" fmla="*/ 4 h 4"/>
                  <a:gd name="T38" fmla="*/ 2 w 4"/>
                  <a:gd name="T39" fmla="*/ 4 h 4"/>
                  <a:gd name="T40" fmla="*/ 4 w 4"/>
                  <a:gd name="T41" fmla="*/ 3 h 4"/>
                  <a:gd name="T42" fmla="*/ 4 w 4"/>
                  <a:gd name="T43" fmla="*/ 1 h 4"/>
                  <a:gd name="T44" fmla="*/ 3 w 4"/>
                  <a:gd name="T45" fmla="*/ 1 h 4"/>
                  <a:gd name="T46" fmla="*/ 3 w 4"/>
                  <a:gd name="T4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 h="4">
                    <a:moveTo>
                      <a:pt x="3" y="1"/>
                    </a:moveTo>
                    <a:cubicBezTo>
                      <a:pt x="3" y="1"/>
                      <a:pt x="3" y="1"/>
                      <a:pt x="3" y="1"/>
                    </a:cubicBezTo>
                    <a:cubicBezTo>
                      <a:pt x="3" y="1"/>
                      <a:pt x="3" y="1"/>
                      <a:pt x="3" y="1"/>
                    </a:cubicBezTo>
                    <a:cubicBezTo>
                      <a:pt x="3" y="1"/>
                      <a:pt x="3" y="1"/>
                      <a:pt x="3" y="1"/>
                    </a:cubicBezTo>
                    <a:cubicBezTo>
                      <a:pt x="3" y="1"/>
                      <a:pt x="3" y="1"/>
                      <a:pt x="3" y="1"/>
                    </a:cubicBezTo>
                    <a:cubicBezTo>
                      <a:pt x="2" y="1"/>
                      <a:pt x="1" y="1"/>
                      <a:pt x="1" y="2"/>
                    </a:cubicBezTo>
                    <a:cubicBezTo>
                      <a:pt x="1" y="2"/>
                      <a:pt x="1" y="2"/>
                      <a:pt x="1" y="2"/>
                    </a:cubicBezTo>
                    <a:cubicBezTo>
                      <a:pt x="1" y="2"/>
                      <a:pt x="1" y="2"/>
                      <a:pt x="1" y="2"/>
                    </a:cubicBezTo>
                    <a:cubicBezTo>
                      <a:pt x="1" y="2"/>
                      <a:pt x="1" y="2"/>
                      <a:pt x="0" y="2"/>
                    </a:cubicBezTo>
                    <a:cubicBezTo>
                      <a:pt x="0" y="2"/>
                      <a:pt x="0" y="2"/>
                      <a:pt x="0" y="2"/>
                    </a:cubicBezTo>
                    <a:cubicBezTo>
                      <a:pt x="0" y="2"/>
                      <a:pt x="0" y="2"/>
                      <a:pt x="0" y="2"/>
                    </a:cubicBezTo>
                    <a:cubicBezTo>
                      <a:pt x="0" y="2"/>
                      <a:pt x="0" y="2"/>
                      <a:pt x="0" y="2"/>
                    </a:cubicBezTo>
                    <a:cubicBezTo>
                      <a:pt x="0" y="3"/>
                      <a:pt x="0" y="3"/>
                      <a:pt x="0" y="3"/>
                    </a:cubicBezTo>
                    <a:cubicBezTo>
                      <a:pt x="0" y="2"/>
                      <a:pt x="0" y="2"/>
                      <a:pt x="1" y="2"/>
                    </a:cubicBezTo>
                    <a:cubicBezTo>
                      <a:pt x="1" y="2"/>
                      <a:pt x="1" y="2"/>
                      <a:pt x="1" y="2"/>
                    </a:cubicBezTo>
                    <a:cubicBezTo>
                      <a:pt x="1" y="2"/>
                      <a:pt x="1" y="2"/>
                      <a:pt x="1" y="2"/>
                    </a:cubicBezTo>
                    <a:cubicBezTo>
                      <a:pt x="2" y="3"/>
                      <a:pt x="1" y="3"/>
                      <a:pt x="1" y="3"/>
                    </a:cubicBezTo>
                    <a:cubicBezTo>
                      <a:pt x="1" y="3"/>
                      <a:pt x="2" y="3"/>
                      <a:pt x="2" y="3"/>
                    </a:cubicBezTo>
                    <a:cubicBezTo>
                      <a:pt x="2" y="4"/>
                      <a:pt x="1" y="4"/>
                      <a:pt x="1" y="4"/>
                    </a:cubicBezTo>
                    <a:cubicBezTo>
                      <a:pt x="2" y="4"/>
                      <a:pt x="2" y="4"/>
                      <a:pt x="2" y="4"/>
                    </a:cubicBezTo>
                    <a:cubicBezTo>
                      <a:pt x="2" y="3"/>
                      <a:pt x="3" y="3"/>
                      <a:pt x="4" y="3"/>
                    </a:cubicBezTo>
                    <a:cubicBezTo>
                      <a:pt x="4" y="3"/>
                      <a:pt x="4" y="2"/>
                      <a:pt x="4" y="1"/>
                    </a:cubicBezTo>
                    <a:cubicBezTo>
                      <a:pt x="4" y="0"/>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8" name="Freeform 39"/>
              <p:cNvSpPr/>
              <p:nvPr/>
            </p:nvSpPr>
            <p:spPr bwMode="auto">
              <a:xfrm>
                <a:off x="2092" y="1208"/>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 name="Freeform 40"/>
              <p:cNvSpPr/>
              <p:nvPr/>
            </p:nvSpPr>
            <p:spPr bwMode="auto">
              <a:xfrm>
                <a:off x="2092" y="147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 name="Freeform 41"/>
              <p:cNvSpPr/>
              <p:nvPr/>
            </p:nvSpPr>
            <p:spPr bwMode="auto">
              <a:xfrm>
                <a:off x="2092" y="1534"/>
                <a:ext cx="4" cy="4"/>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 name="Freeform 42"/>
              <p:cNvSpPr/>
              <p:nvPr/>
            </p:nvSpPr>
            <p:spPr bwMode="auto">
              <a:xfrm>
                <a:off x="2092" y="1559"/>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2" name="Freeform 43"/>
              <p:cNvSpPr/>
              <p:nvPr/>
            </p:nvSpPr>
            <p:spPr bwMode="auto">
              <a:xfrm>
                <a:off x="2092" y="1460"/>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3" name="Freeform 44"/>
              <p:cNvSpPr/>
              <p:nvPr/>
            </p:nvSpPr>
            <p:spPr bwMode="auto">
              <a:xfrm>
                <a:off x="2088" y="1460"/>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4" name="Freeform 45"/>
              <p:cNvSpPr/>
              <p:nvPr/>
            </p:nvSpPr>
            <p:spPr bwMode="auto">
              <a:xfrm>
                <a:off x="2084" y="1505"/>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5" name="Freeform 46"/>
              <p:cNvSpPr/>
              <p:nvPr/>
            </p:nvSpPr>
            <p:spPr bwMode="auto">
              <a:xfrm>
                <a:off x="2084" y="1451"/>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6" name="Freeform 47"/>
              <p:cNvSpPr/>
              <p:nvPr/>
            </p:nvSpPr>
            <p:spPr bwMode="auto">
              <a:xfrm>
                <a:off x="2084" y="1530"/>
                <a:ext cx="4"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7" name="Freeform 48"/>
              <p:cNvSpPr/>
              <p:nvPr/>
            </p:nvSpPr>
            <p:spPr bwMode="auto">
              <a:xfrm>
                <a:off x="2084" y="15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8" name="Freeform 49"/>
              <p:cNvSpPr/>
              <p:nvPr/>
            </p:nvSpPr>
            <p:spPr bwMode="auto">
              <a:xfrm>
                <a:off x="2080" y="1563"/>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9" name="Freeform 50"/>
              <p:cNvSpPr/>
              <p:nvPr/>
            </p:nvSpPr>
            <p:spPr bwMode="auto">
              <a:xfrm>
                <a:off x="2080" y="1443"/>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0" name="Freeform 51"/>
              <p:cNvSpPr/>
              <p:nvPr/>
            </p:nvSpPr>
            <p:spPr bwMode="auto">
              <a:xfrm>
                <a:off x="2080" y="1447"/>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1" name="Oval 52"/>
              <p:cNvSpPr>
                <a:spLocks noChangeArrowheads="1"/>
              </p:cNvSpPr>
              <p:nvPr/>
            </p:nvSpPr>
            <p:spPr bwMode="auto">
              <a:xfrm>
                <a:off x="2080" y="15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2" name="Freeform 53"/>
              <p:cNvSpPr/>
              <p:nvPr/>
            </p:nvSpPr>
            <p:spPr bwMode="auto">
              <a:xfrm>
                <a:off x="2080" y="147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3" name="Freeform 54"/>
              <p:cNvSpPr/>
              <p:nvPr/>
            </p:nvSpPr>
            <p:spPr bwMode="auto">
              <a:xfrm>
                <a:off x="2076" y="1571"/>
                <a:ext cx="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4" name="Freeform 55"/>
              <p:cNvSpPr/>
              <p:nvPr/>
            </p:nvSpPr>
            <p:spPr bwMode="auto">
              <a:xfrm>
                <a:off x="2076" y="1220"/>
                <a:ext cx="4" cy="4"/>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5" name="Freeform 56"/>
              <p:cNvSpPr/>
              <p:nvPr/>
            </p:nvSpPr>
            <p:spPr bwMode="auto">
              <a:xfrm>
                <a:off x="2072" y="1513"/>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6" name="Freeform 57"/>
              <p:cNvSpPr/>
              <p:nvPr/>
            </p:nvSpPr>
            <p:spPr bwMode="auto">
              <a:xfrm>
                <a:off x="2072" y="1493"/>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7" name="Freeform 58"/>
              <p:cNvSpPr/>
              <p:nvPr/>
            </p:nvSpPr>
            <p:spPr bwMode="auto">
              <a:xfrm>
                <a:off x="2068" y="1468"/>
                <a:ext cx="4" cy="4"/>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8" name="Freeform 59"/>
              <p:cNvSpPr/>
              <p:nvPr/>
            </p:nvSpPr>
            <p:spPr bwMode="auto">
              <a:xfrm>
                <a:off x="2068" y="137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9" name="Freeform 60"/>
              <p:cNvSpPr>
                <a:spLocks noEditPoints="1"/>
              </p:cNvSpPr>
              <p:nvPr/>
            </p:nvSpPr>
            <p:spPr bwMode="auto">
              <a:xfrm>
                <a:off x="2056" y="1393"/>
                <a:ext cx="12" cy="13"/>
              </a:xfrm>
              <a:custGeom>
                <a:avLst/>
                <a:gdLst>
                  <a:gd name="T0" fmla="*/ 1 w 3"/>
                  <a:gd name="T1" fmla="*/ 1 h 3"/>
                  <a:gd name="T2" fmla="*/ 2 w 3"/>
                  <a:gd name="T3" fmla="*/ 0 h 3"/>
                  <a:gd name="T4" fmla="*/ 1 w 3"/>
                  <a:gd name="T5" fmla="*/ 0 h 3"/>
                  <a:gd name="T6" fmla="*/ 1 w 3"/>
                  <a:gd name="T7" fmla="*/ 0 h 3"/>
                  <a:gd name="T8" fmla="*/ 0 w 3"/>
                  <a:gd name="T9" fmla="*/ 0 h 3"/>
                  <a:gd name="T10" fmla="*/ 0 w 3"/>
                  <a:gd name="T11" fmla="*/ 0 h 3"/>
                  <a:gd name="T12" fmla="*/ 0 w 3"/>
                  <a:gd name="T13" fmla="*/ 0 h 3"/>
                  <a:gd name="T14" fmla="*/ 0 w 3"/>
                  <a:gd name="T15" fmla="*/ 1 h 3"/>
                  <a:gd name="T16" fmla="*/ 1 w 3"/>
                  <a:gd name="T17" fmla="*/ 1 h 3"/>
                  <a:gd name="T18" fmla="*/ 1 w 3"/>
                  <a:gd name="T19" fmla="*/ 1 h 3"/>
                  <a:gd name="T20" fmla="*/ 1 w 3"/>
                  <a:gd name="T21" fmla="*/ 1 h 3"/>
                  <a:gd name="T22" fmla="*/ 0 w 3"/>
                  <a:gd name="T23" fmla="*/ 1 h 3"/>
                  <a:gd name="T24" fmla="*/ 0 w 3"/>
                  <a:gd name="T25" fmla="*/ 1 h 3"/>
                  <a:gd name="T26" fmla="*/ 0 w 3"/>
                  <a:gd name="T27" fmla="*/ 1 h 3"/>
                  <a:gd name="T28" fmla="*/ 1 w 3"/>
                  <a:gd name="T29" fmla="*/ 2 h 3"/>
                  <a:gd name="T30" fmla="*/ 0 w 3"/>
                  <a:gd name="T31" fmla="*/ 2 h 3"/>
                  <a:gd name="T32" fmla="*/ 0 w 3"/>
                  <a:gd name="T33" fmla="*/ 2 h 3"/>
                  <a:gd name="T34" fmla="*/ 0 w 3"/>
                  <a:gd name="T35" fmla="*/ 2 h 3"/>
                  <a:gd name="T36" fmla="*/ 0 w 3"/>
                  <a:gd name="T37" fmla="*/ 3 h 3"/>
                  <a:gd name="T38" fmla="*/ 1 w 3"/>
                  <a:gd name="T39" fmla="*/ 3 h 3"/>
                  <a:gd name="T40" fmla="*/ 3 w 3"/>
                  <a:gd name="T41" fmla="*/ 2 h 3"/>
                  <a:gd name="T42" fmla="*/ 3 w 3"/>
                  <a:gd name="T43" fmla="*/ 2 h 3"/>
                  <a:gd name="T44" fmla="*/ 3 w 3"/>
                  <a:gd name="T45" fmla="*/ 2 h 3"/>
                  <a:gd name="T46" fmla="*/ 3 w 3"/>
                  <a:gd name="T47" fmla="*/ 2 h 3"/>
                  <a:gd name="T48" fmla="*/ 3 w 3"/>
                  <a:gd name="T49" fmla="*/ 2 h 3"/>
                  <a:gd name="T50" fmla="*/ 2 w 3"/>
                  <a:gd name="T51" fmla="*/ 1 h 3"/>
                  <a:gd name="T52" fmla="*/ 1 w 3"/>
                  <a:gd name="T53" fmla="*/ 1 h 3"/>
                  <a:gd name="T54" fmla="*/ 1 w 3"/>
                  <a:gd name="T55" fmla="*/ 1 h 3"/>
                  <a:gd name="T56" fmla="*/ 1 w 3"/>
                  <a:gd name="T57" fmla="*/ 1 h 3"/>
                  <a:gd name="T58" fmla="*/ 3 w 3"/>
                  <a:gd name="T59" fmla="*/ 2 h 3"/>
                  <a:gd name="T60" fmla="*/ 3 w 3"/>
                  <a:gd name="T61" fmla="*/ 2 h 3"/>
                  <a:gd name="T62" fmla="*/ 3 w 3"/>
                  <a:gd name="T63" fmla="*/ 2 h 3"/>
                  <a:gd name="T64" fmla="*/ 3 w 3"/>
                  <a:gd name="T65" fmla="*/ 2 h 3"/>
                  <a:gd name="T66" fmla="*/ 3 w 3"/>
                  <a:gd name="T67" fmla="*/ 2 h 3"/>
                  <a:gd name="T68" fmla="*/ 1 w 3"/>
                  <a:gd name="T69" fmla="*/ 2 h 3"/>
                  <a:gd name="T70" fmla="*/ 1 w 3"/>
                  <a:gd name="T7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 h="3">
                    <a:moveTo>
                      <a:pt x="1" y="1"/>
                    </a:moveTo>
                    <a:cubicBezTo>
                      <a:pt x="1" y="1"/>
                      <a:pt x="1" y="1"/>
                      <a:pt x="1" y="1"/>
                    </a:cubicBezTo>
                    <a:cubicBezTo>
                      <a:pt x="1" y="1"/>
                      <a:pt x="2" y="1"/>
                      <a:pt x="2" y="1"/>
                    </a:cubicBezTo>
                    <a:cubicBezTo>
                      <a:pt x="2" y="1"/>
                      <a:pt x="2" y="0"/>
                      <a:pt x="2"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1"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2"/>
                    </a:cubicBezTo>
                    <a:cubicBezTo>
                      <a:pt x="1" y="2"/>
                      <a:pt x="1" y="2"/>
                      <a:pt x="1" y="2"/>
                    </a:cubicBezTo>
                    <a:cubicBezTo>
                      <a:pt x="1" y="2"/>
                      <a:pt x="0" y="2"/>
                      <a:pt x="0" y="2"/>
                    </a:cubicBezTo>
                    <a:cubicBezTo>
                      <a:pt x="0" y="2"/>
                      <a:pt x="0" y="2"/>
                      <a:pt x="0" y="2"/>
                    </a:cubicBezTo>
                    <a:cubicBezTo>
                      <a:pt x="0" y="2"/>
                      <a:pt x="0" y="2"/>
                      <a:pt x="0" y="2"/>
                    </a:cubicBezTo>
                    <a:cubicBezTo>
                      <a:pt x="0" y="2"/>
                      <a:pt x="0" y="2"/>
                      <a:pt x="0" y="2"/>
                    </a:cubicBezTo>
                    <a:cubicBezTo>
                      <a:pt x="0" y="2"/>
                      <a:pt x="0" y="2"/>
                      <a:pt x="0" y="2"/>
                    </a:cubicBezTo>
                    <a:cubicBezTo>
                      <a:pt x="0" y="3"/>
                      <a:pt x="0" y="3"/>
                      <a:pt x="0" y="3"/>
                    </a:cubicBezTo>
                    <a:cubicBezTo>
                      <a:pt x="0" y="3"/>
                      <a:pt x="0" y="3"/>
                      <a:pt x="0" y="3"/>
                    </a:cubicBezTo>
                    <a:cubicBezTo>
                      <a:pt x="0" y="3"/>
                      <a:pt x="0" y="3"/>
                      <a:pt x="0" y="3"/>
                    </a:cubicBezTo>
                    <a:cubicBezTo>
                      <a:pt x="1" y="3"/>
                      <a:pt x="1" y="3"/>
                      <a:pt x="1" y="3"/>
                    </a:cubicBezTo>
                    <a:cubicBezTo>
                      <a:pt x="1" y="3"/>
                      <a:pt x="1" y="3"/>
                      <a:pt x="1" y="3"/>
                    </a:cubicBezTo>
                    <a:cubicBezTo>
                      <a:pt x="2" y="3"/>
                      <a:pt x="2" y="2"/>
                      <a:pt x="3" y="2"/>
                    </a:cubicBezTo>
                    <a:cubicBezTo>
                      <a:pt x="3" y="2"/>
                      <a:pt x="3" y="2"/>
                      <a:pt x="3" y="2"/>
                    </a:cubicBezTo>
                    <a:cubicBezTo>
                      <a:pt x="3" y="2"/>
                      <a:pt x="3" y="2"/>
                      <a:pt x="3" y="2"/>
                    </a:cubicBezTo>
                    <a:cubicBezTo>
                      <a:pt x="3" y="2"/>
                      <a:pt x="3" y="2"/>
                      <a:pt x="3" y="3"/>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2" y="1"/>
                      <a:pt x="2" y="1"/>
                      <a:pt x="2" y="1"/>
                    </a:cubicBezTo>
                    <a:cubicBezTo>
                      <a:pt x="2" y="1"/>
                      <a:pt x="2" y="1"/>
                      <a:pt x="1" y="1"/>
                    </a:cubicBezTo>
                    <a:cubicBezTo>
                      <a:pt x="1" y="1"/>
                      <a:pt x="1" y="1"/>
                      <a:pt x="1" y="1"/>
                    </a:cubicBezTo>
                    <a:close/>
                    <a:moveTo>
                      <a:pt x="1" y="1"/>
                    </a:moveTo>
                    <a:cubicBezTo>
                      <a:pt x="1" y="1"/>
                      <a:pt x="1" y="1"/>
                      <a:pt x="1" y="1"/>
                    </a:cubicBezTo>
                    <a:cubicBezTo>
                      <a:pt x="1" y="1"/>
                      <a:pt x="1" y="1"/>
                      <a:pt x="1" y="1"/>
                    </a:cubicBezTo>
                    <a:cubicBezTo>
                      <a:pt x="1" y="1"/>
                      <a:pt x="1" y="1"/>
                      <a:pt x="1" y="1"/>
                    </a:cubicBezTo>
                    <a:cubicBezTo>
                      <a:pt x="1" y="1"/>
                      <a:pt x="1" y="1"/>
                      <a:pt x="1" y="1"/>
                    </a:cubicBezTo>
                    <a:close/>
                    <a:moveTo>
                      <a:pt x="3" y="2"/>
                    </a:move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lose/>
                    <a:moveTo>
                      <a:pt x="2" y="2"/>
                    </a:moveTo>
                    <a:cubicBezTo>
                      <a:pt x="2" y="2"/>
                      <a:pt x="2" y="2"/>
                      <a:pt x="3" y="2"/>
                    </a:cubicBezTo>
                    <a:cubicBezTo>
                      <a:pt x="3" y="2"/>
                      <a:pt x="3" y="2"/>
                      <a:pt x="3" y="2"/>
                    </a:cubicBezTo>
                    <a:cubicBezTo>
                      <a:pt x="2" y="2"/>
                      <a:pt x="1" y="2"/>
                      <a:pt x="1" y="2"/>
                    </a:cubicBezTo>
                    <a:cubicBezTo>
                      <a:pt x="1" y="2"/>
                      <a:pt x="1" y="2"/>
                      <a:pt x="1" y="2"/>
                    </a:cubicBezTo>
                    <a:cubicBezTo>
                      <a:pt x="1" y="2"/>
                      <a:pt x="1" y="2"/>
                      <a:pt x="1"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0" name="Freeform 61"/>
              <p:cNvSpPr/>
              <p:nvPr/>
            </p:nvSpPr>
            <p:spPr bwMode="auto">
              <a:xfrm>
                <a:off x="2068" y="1493"/>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1" name="Freeform 62"/>
              <p:cNvSpPr/>
              <p:nvPr/>
            </p:nvSpPr>
            <p:spPr bwMode="auto">
              <a:xfrm>
                <a:off x="2068" y="123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2" name="Freeform 63"/>
              <p:cNvSpPr/>
              <p:nvPr/>
            </p:nvSpPr>
            <p:spPr bwMode="auto">
              <a:xfrm>
                <a:off x="2064" y="1460"/>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0"/>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3" name="Freeform 64"/>
              <p:cNvSpPr/>
              <p:nvPr/>
            </p:nvSpPr>
            <p:spPr bwMode="auto">
              <a:xfrm>
                <a:off x="2068" y="14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4" name="Freeform 65"/>
              <p:cNvSpPr/>
              <p:nvPr/>
            </p:nvSpPr>
            <p:spPr bwMode="auto">
              <a:xfrm>
                <a:off x="2064" y="1464"/>
                <a:ext cx="4" cy="4"/>
              </a:xfrm>
              <a:custGeom>
                <a:avLst/>
                <a:gdLst>
                  <a:gd name="T0" fmla="*/ 0 w 1"/>
                  <a:gd name="T1" fmla="*/ 0 h 1"/>
                  <a:gd name="T2" fmla="*/ 0 w 1"/>
                  <a:gd name="T3" fmla="*/ 0 h 1"/>
                  <a:gd name="T4" fmla="*/ 0 w 1"/>
                  <a:gd name="T5" fmla="*/ 1 h 1"/>
                  <a:gd name="T6" fmla="*/ 0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0"/>
                      <a:pt x="0" y="1"/>
                    </a:cubicBezTo>
                    <a:cubicBezTo>
                      <a:pt x="0" y="1"/>
                      <a:pt x="1" y="1"/>
                      <a:pt x="0" y="0"/>
                    </a:cubicBezTo>
                    <a:cubicBezTo>
                      <a:pt x="0" y="0"/>
                      <a:pt x="0" y="0"/>
                      <a:pt x="0" y="0"/>
                    </a:cubicBezTo>
                    <a:cubicBezTo>
                      <a:pt x="0" y="0"/>
                      <a:pt x="0"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5" name="Freeform 66"/>
              <p:cNvSpPr/>
              <p:nvPr/>
            </p:nvSpPr>
            <p:spPr bwMode="auto">
              <a:xfrm>
                <a:off x="2064" y="153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 name="Freeform 67"/>
              <p:cNvSpPr/>
              <p:nvPr/>
            </p:nvSpPr>
            <p:spPr bwMode="auto">
              <a:xfrm>
                <a:off x="2064" y="1426"/>
                <a:ext cx="4" cy="5"/>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1" y="0"/>
                    </a:cubicBezTo>
                    <a:cubicBezTo>
                      <a:pt x="0" y="0"/>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 name="Freeform 68"/>
              <p:cNvSpPr/>
              <p:nvPr/>
            </p:nvSpPr>
            <p:spPr bwMode="auto">
              <a:xfrm>
                <a:off x="2064" y="143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8" name="Freeform 69"/>
              <p:cNvSpPr/>
              <p:nvPr/>
            </p:nvSpPr>
            <p:spPr bwMode="auto">
              <a:xfrm>
                <a:off x="2064" y="104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9" name="Freeform 70"/>
              <p:cNvSpPr/>
              <p:nvPr/>
            </p:nvSpPr>
            <p:spPr bwMode="auto">
              <a:xfrm>
                <a:off x="2064" y="139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0" name="Freeform 71"/>
              <p:cNvSpPr/>
              <p:nvPr/>
            </p:nvSpPr>
            <p:spPr bwMode="auto">
              <a:xfrm>
                <a:off x="2064" y="1488"/>
                <a:ext cx="0" cy="5"/>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1" name="Freeform 72"/>
              <p:cNvSpPr/>
              <p:nvPr/>
            </p:nvSpPr>
            <p:spPr bwMode="auto">
              <a:xfrm>
                <a:off x="2060" y="138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2" name="Freeform 73"/>
              <p:cNvSpPr/>
              <p:nvPr/>
            </p:nvSpPr>
            <p:spPr bwMode="auto">
              <a:xfrm>
                <a:off x="2060" y="143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3" name="Freeform 74"/>
              <p:cNvSpPr/>
              <p:nvPr/>
            </p:nvSpPr>
            <p:spPr bwMode="auto">
              <a:xfrm>
                <a:off x="2060" y="1439"/>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4" name="Freeform 75"/>
              <p:cNvSpPr/>
              <p:nvPr/>
            </p:nvSpPr>
            <p:spPr bwMode="auto">
              <a:xfrm>
                <a:off x="2060" y="1443"/>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1"/>
                      <a:pt x="1" y="0"/>
                    </a:cubicBezTo>
                    <a:cubicBezTo>
                      <a:pt x="0" y="0"/>
                      <a:pt x="0" y="0"/>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5" name="Freeform 76"/>
              <p:cNvSpPr/>
              <p:nvPr/>
            </p:nvSpPr>
            <p:spPr bwMode="auto">
              <a:xfrm>
                <a:off x="2060" y="1269"/>
                <a:ext cx="0" cy="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6" name="Freeform 77"/>
              <p:cNvSpPr/>
              <p:nvPr/>
            </p:nvSpPr>
            <p:spPr bwMode="auto">
              <a:xfrm>
                <a:off x="2056" y="142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7" name="Freeform 78"/>
              <p:cNvSpPr/>
              <p:nvPr/>
            </p:nvSpPr>
            <p:spPr bwMode="auto">
              <a:xfrm>
                <a:off x="2060" y="15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8" name="Oval 79"/>
              <p:cNvSpPr>
                <a:spLocks noChangeArrowheads="1"/>
              </p:cNvSpPr>
              <p:nvPr/>
            </p:nvSpPr>
            <p:spPr bwMode="auto">
              <a:xfrm>
                <a:off x="2056" y="144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9" name="Freeform 80"/>
              <p:cNvSpPr/>
              <p:nvPr/>
            </p:nvSpPr>
            <p:spPr bwMode="auto">
              <a:xfrm>
                <a:off x="2052" y="1385"/>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0" name="Freeform 81"/>
              <p:cNvSpPr/>
              <p:nvPr/>
            </p:nvSpPr>
            <p:spPr bwMode="auto">
              <a:xfrm>
                <a:off x="2052" y="1493"/>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1" name="Freeform 82"/>
              <p:cNvSpPr/>
              <p:nvPr/>
            </p:nvSpPr>
            <p:spPr bwMode="auto">
              <a:xfrm>
                <a:off x="2052" y="1488"/>
                <a:ext cx="4" cy="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2" name="Freeform 83"/>
              <p:cNvSpPr/>
              <p:nvPr/>
            </p:nvSpPr>
            <p:spPr bwMode="auto">
              <a:xfrm>
                <a:off x="2052" y="1422"/>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3" name="Freeform 84"/>
              <p:cNvSpPr/>
              <p:nvPr/>
            </p:nvSpPr>
            <p:spPr bwMode="auto">
              <a:xfrm>
                <a:off x="2052" y="14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4" name="Oval 85"/>
              <p:cNvSpPr>
                <a:spLocks noChangeArrowheads="1"/>
              </p:cNvSpPr>
              <p:nvPr/>
            </p:nvSpPr>
            <p:spPr bwMode="auto">
              <a:xfrm>
                <a:off x="2052" y="138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5" name="Freeform 86"/>
              <p:cNvSpPr/>
              <p:nvPr/>
            </p:nvSpPr>
            <p:spPr bwMode="auto">
              <a:xfrm>
                <a:off x="2047" y="1426"/>
                <a:ext cx="5" cy="5"/>
              </a:xfrm>
              <a:custGeom>
                <a:avLst/>
                <a:gdLst>
                  <a:gd name="T0" fmla="*/ 1 w 1"/>
                  <a:gd name="T1" fmla="*/ 1 h 1"/>
                  <a:gd name="T2" fmla="*/ 1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6" name="Freeform 87"/>
              <p:cNvSpPr/>
              <p:nvPr/>
            </p:nvSpPr>
            <p:spPr bwMode="auto">
              <a:xfrm>
                <a:off x="2047" y="1493"/>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7" name="Freeform 88"/>
              <p:cNvSpPr/>
              <p:nvPr/>
            </p:nvSpPr>
            <p:spPr bwMode="auto">
              <a:xfrm>
                <a:off x="2047" y="123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8" name="Freeform 89"/>
              <p:cNvSpPr/>
              <p:nvPr/>
            </p:nvSpPr>
            <p:spPr bwMode="auto">
              <a:xfrm>
                <a:off x="2047" y="1377"/>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9" name="Freeform 90"/>
              <p:cNvSpPr/>
              <p:nvPr/>
            </p:nvSpPr>
            <p:spPr bwMode="auto">
              <a:xfrm>
                <a:off x="2047" y="1460"/>
                <a:ext cx="0" cy="4"/>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0" name="Freeform 91"/>
              <p:cNvSpPr/>
              <p:nvPr/>
            </p:nvSpPr>
            <p:spPr bwMode="auto">
              <a:xfrm>
                <a:off x="2043" y="1435"/>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1" name="Freeform 92"/>
              <p:cNvSpPr/>
              <p:nvPr/>
            </p:nvSpPr>
            <p:spPr bwMode="auto">
              <a:xfrm>
                <a:off x="2043" y="12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2" name="Freeform 93"/>
              <p:cNvSpPr/>
              <p:nvPr/>
            </p:nvSpPr>
            <p:spPr bwMode="auto">
              <a:xfrm>
                <a:off x="2043" y="1414"/>
                <a:ext cx="4"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3" name="Freeform 94"/>
              <p:cNvSpPr/>
              <p:nvPr/>
            </p:nvSpPr>
            <p:spPr bwMode="auto">
              <a:xfrm>
                <a:off x="2043" y="138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4" name="Freeform 95"/>
              <p:cNvSpPr/>
              <p:nvPr/>
            </p:nvSpPr>
            <p:spPr bwMode="auto">
              <a:xfrm>
                <a:off x="2039" y="121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5" name="Freeform 96"/>
              <p:cNvSpPr/>
              <p:nvPr/>
            </p:nvSpPr>
            <p:spPr bwMode="auto">
              <a:xfrm>
                <a:off x="2039" y="1389"/>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6" name="Freeform 97"/>
              <p:cNvSpPr/>
              <p:nvPr/>
            </p:nvSpPr>
            <p:spPr bwMode="auto">
              <a:xfrm>
                <a:off x="2039" y="1228"/>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7" name="Freeform 98"/>
              <p:cNvSpPr/>
              <p:nvPr/>
            </p:nvSpPr>
            <p:spPr bwMode="auto">
              <a:xfrm>
                <a:off x="2039" y="12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8" name="Freeform 99"/>
              <p:cNvSpPr/>
              <p:nvPr/>
            </p:nvSpPr>
            <p:spPr bwMode="auto">
              <a:xfrm>
                <a:off x="2035" y="1431"/>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0"/>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9" name="Freeform 100"/>
              <p:cNvSpPr/>
              <p:nvPr/>
            </p:nvSpPr>
            <p:spPr bwMode="auto">
              <a:xfrm>
                <a:off x="2035" y="119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0" name="Freeform 101"/>
              <p:cNvSpPr/>
              <p:nvPr/>
            </p:nvSpPr>
            <p:spPr bwMode="auto">
              <a:xfrm>
                <a:off x="2035" y="141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1" name="Freeform 102"/>
              <p:cNvSpPr/>
              <p:nvPr/>
            </p:nvSpPr>
            <p:spPr bwMode="auto">
              <a:xfrm>
                <a:off x="2031" y="1571"/>
                <a:ext cx="0" cy="4"/>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2" name="Freeform 103"/>
              <p:cNvSpPr/>
              <p:nvPr/>
            </p:nvSpPr>
            <p:spPr bwMode="auto">
              <a:xfrm>
                <a:off x="2031" y="10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3" name="Freeform 104"/>
              <p:cNvSpPr/>
              <p:nvPr/>
            </p:nvSpPr>
            <p:spPr bwMode="auto">
              <a:xfrm>
                <a:off x="2027" y="121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4" name="Freeform 105"/>
              <p:cNvSpPr/>
              <p:nvPr/>
            </p:nvSpPr>
            <p:spPr bwMode="auto">
              <a:xfrm>
                <a:off x="2027" y="1455"/>
                <a:ext cx="4" cy="5"/>
              </a:xfrm>
              <a:custGeom>
                <a:avLst/>
                <a:gdLst>
                  <a:gd name="T0" fmla="*/ 1 w 1"/>
                  <a:gd name="T1" fmla="*/ 0 h 1"/>
                  <a:gd name="T2" fmla="*/ 0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0"/>
                      <a:pt x="0" y="0"/>
                    </a:cubicBez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5" name="Freeform 106"/>
              <p:cNvSpPr/>
              <p:nvPr/>
            </p:nvSpPr>
            <p:spPr bwMode="auto">
              <a:xfrm>
                <a:off x="1962" y="1228"/>
                <a:ext cx="65" cy="4"/>
              </a:xfrm>
              <a:custGeom>
                <a:avLst/>
                <a:gdLst>
                  <a:gd name="T0" fmla="*/ 14 w 16"/>
                  <a:gd name="T1" fmla="*/ 1 h 1"/>
                  <a:gd name="T2" fmla="*/ 14 w 16"/>
                  <a:gd name="T3" fmla="*/ 0 h 1"/>
                  <a:gd name="T4" fmla="*/ 14 w 16"/>
                  <a:gd name="T5" fmla="*/ 0 h 1"/>
                  <a:gd name="T6" fmla="*/ 15 w 16"/>
                  <a:gd name="T7" fmla="*/ 0 h 1"/>
                  <a:gd name="T8" fmla="*/ 16 w 16"/>
                  <a:gd name="T9" fmla="*/ 0 h 1"/>
                  <a:gd name="T10" fmla="*/ 16 w 16"/>
                  <a:gd name="T11" fmla="*/ 0 h 1"/>
                  <a:gd name="T12" fmla="*/ 16 w 16"/>
                  <a:gd name="T13" fmla="*/ 0 h 1"/>
                  <a:gd name="T14" fmla="*/ 15 w 16"/>
                  <a:gd name="T15" fmla="*/ 0 h 1"/>
                  <a:gd name="T16" fmla="*/ 14 w 16"/>
                  <a:gd name="T17" fmla="*/ 0 h 1"/>
                  <a:gd name="T18" fmla="*/ 14 w 16"/>
                  <a:gd name="T19" fmla="*/ 0 h 1"/>
                  <a:gd name="T20" fmla="*/ 14 w 16"/>
                  <a:gd name="T21" fmla="*/ 0 h 1"/>
                  <a:gd name="T22" fmla="*/ 14 w 16"/>
                  <a:gd name="T23" fmla="*/ 0 h 1"/>
                  <a:gd name="T24" fmla="*/ 14 w 16"/>
                  <a:gd name="T25" fmla="*/ 0 h 1"/>
                  <a:gd name="T26" fmla="*/ 14 w 16"/>
                  <a:gd name="T27" fmla="*/ 0 h 1"/>
                  <a:gd name="T28" fmla="*/ 14 w 16"/>
                  <a:gd name="T29" fmla="*/ 0 h 1"/>
                  <a:gd name="T30" fmla="*/ 14 w 16"/>
                  <a:gd name="T31" fmla="*/ 0 h 1"/>
                  <a:gd name="T32" fmla="*/ 14 w 16"/>
                  <a:gd name="T33" fmla="*/ 0 h 1"/>
                  <a:gd name="T34" fmla="*/ 7 w 16"/>
                  <a:gd name="T35" fmla="*/ 0 h 1"/>
                  <a:gd name="T36" fmla="*/ 4 w 16"/>
                  <a:gd name="T37" fmla="*/ 1 h 1"/>
                  <a:gd name="T38" fmla="*/ 1 w 16"/>
                  <a:gd name="T39" fmla="*/ 1 h 1"/>
                  <a:gd name="T40" fmla="*/ 0 w 16"/>
                  <a:gd name="T41" fmla="*/ 1 h 1"/>
                  <a:gd name="T42" fmla="*/ 0 w 16"/>
                  <a:gd name="T43" fmla="*/ 1 h 1"/>
                  <a:gd name="T44" fmla="*/ 1 w 16"/>
                  <a:gd name="T45" fmla="*/ 1 h 1"/>
                  <a:gd name="T46" fmla="*/ 4 w 16"/>
                  <a:gd name="T47" fmla="*/ 1 h 1"/>
                  <a:gd name="T48" fmla="*/ 4 w 16"/>
                  <a:gd name="T49" fmla="*/ 1 h 1"/>
                  <a:gd name="T50" fmla="*/ 14 w 16"/>
                  <a:gd name="T5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
                    <a:moveTo>
                      <a:pt x="14" y="1"/>
                    </a:moveTo>
                    <a:cubicBezTo>
                      <a:pt x="14" y="0"/>
                      <a:pt x="14" y="0"/>
                      <a:pt x="14" y="0"/>
                    </a:cubicBezTo>
                    <a:cubicBezTo>
                      <a:pt x="14" y="0"/>
                      <a:pt x="14" y="0"/>
                      <a:pt x="14" y="0"/>
                    </a:cubicBezTo>
                    <a:cubicBezTo>
                      <a:pt x="14" y="0"/>
                      <a:pt x="14" y="0"/>
                      <a:pt x="15" y="0"/>
                    </a:cubicBezTo>
                    <a:cubicBezTo>
                      <a:pt x="15" y="0"/>
                      <a:pt x="15" y="0"/>
                      <a:pt x="16" y="0"/>
                    </a:cubicBezTo>
                    <a:cubicBezTo>
                      <a:pt x="16" y="0"/>
                      <a:pt x="16" y="0"/>
                      <a:pt x="16" y="0"/>
                    </a:cubicBezTo>
                    <a:cubicBezTo>
                      <a:pt x="16" y="0"/>
                      <a:pt x="16" y="0"/>
                      <a:pt x="16" y="0"/>
                    </a:cubicBezTo>
                    <a:cubicBezTo>
                      <a:pt x="15" y="0"/>
                      <a:pt x="15" y="0"/>
                      <a:pt x="15" y="0"/>
                    </a:cubicBezTo>
                    <a:cubicBezTo>
                      <a:pt x="14" y="0"/>
                      <a:pt x="14" y="0"/>
                      <a:pt x="14" y="0"/>
                    </a:cubicBezTo>
                    <a:cubicBezTo>
                      <a:pt x="14" y="0"/>
                      <a:pt x="13"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1" y="0"/>
                      <a:pt x="9" y="0"/>
                      <a:pt x="7" y="0"/>
                    </a:cubicBezTo>
                    <a:cubicBezTo>
                      <a:pt x="6" y="0"/>
                      <a:pt x="4" y="0"/>
                      <a:pt x="4" y="1"/>
                    </a:cubicBezTo>
                    <a:cubicBezTo>
                      <a:pt x="3" y="1"/>
                      <a:pt x="2" y="1"/>
                      <a:pt x="1" y="1"/>
                    </a:cubicBezTo>
                    <a:cubicBezTo>
                      <a:pt x="1" y="1"/>
                      <a:pt x="0" y="1"/>
                      <a:pt x="0" y="1"/>
                    </a:cubicBezTo>
                    <a:cubicBezTo>
                      <a:pt x="0" y="1"/>
                      <a:pt x="0" y="1"/>
                      <a:pt x="0" y="1"/>
                    </a:cubicBezTo>
                    <a:cubicBezTo>
                      <a:pt x="0" y="1"/>
                      <a:pt x="1" y="1"/>
                      <a:pt x="1" y="1"/>
                    </a:cubicBezTo>
                    <a:cubicBezTo>
                      <a:pt x="2" y="1"/>
                      <a:pt x="3" y="1"/>
                      <a:pt x="4" y="1"/>
                    </a:cubicBezTo>
                    <a:cubicBezTo>
                      <a:pt x="4" y="1"/>
                      <a:pt x="4" y="1"/>
                      <a:pt x="4" y="1"/>
                    </a:cubicBezTo>
                    <a:cubicBezTo>
                      <a:pt x="8" y="1"/>
                      <a:pt x="10" y="1"/>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6" name="Freeform 107"/>
              <p:cNvSpPr/>
              <p:nvPr/>
            </p:nvSpPr>
            <p:spPr bwMode="auto">
              <a:xfrm>
                <a:off x="2019" y="122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7" name="Freeform 108"/>
              <p:cNvSpPr/>
              <p:nvPr/>
            </p:nvSpPr>
            <p:spPr bwMode="auto">
              <a:xfrm>
                <a:off x="2019" y="121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8" name="Freeform 109"/>
              <p:cNvSpPr/>
              <p:nvPr/>
            </p:nvSpPr>
            <p:spPr bwMode="auto">
              <a:xfrm>
                <a:off x="2023" y="1571"/>
                <a:ext cx="0" cy="4"/>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9" name="Freeform 110"/>
              <p:cNvSpPr/>
              <p:nvPr/>
            </p:nvSpPr>
            <p:spPr bwMode="auto">
              <a:xfrm>
                <a:off x="2019" y="1038"/>
                <a:ext cx="4" cy="4"/>
              </a:xfrm>
              <a:custGeom>
                <a:avLst/>
                <a:gdLst>
                  <a:gd name="T0" fmla="*/ 1 w 1"/>
                  <a:gd name="T1" fmla="*/ 0 h 1"/>
                  <a:gd name="T2" fmla="*/ 1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0" name="Freeform 111"/>
              <p:cNvSpPr/>
              <p:nvPr/>
            </p:nvSpPr>
            <p:spPr bwMode="auto">
              <a:xfrm>
                <a:off x="2011" y="1046"/>
                <a:ext cx="12" cy="5"/>
              </a:xfrm>
              <a:custGeom>
                <a:avLst/>
                <a:gdLst>
                  <a:gd name="T0" fmla="*/ 0 w 3"/>
                  <a:gd name="T1" fmla="*/ 1 h 1"/>
                  <a:gd name="T2" fmla="*/ 3 w 3"/>
                  <a:gd name="T3" fmla="*/ 1 h 1"/>
                  <a:gd name="T4" fmla="*/ 3 w 3"/>
                  <a:gd name="T5" fmla="*/ 1 h 1"/>
                  <a:gd name="T6" fmla="*/ 0 w 3"/>
                  <a:gd name="T7" fmla="*/ 1 h 1"/>
                </a:gdLst>
                <a:ahLst/>
                <a:cxnLst>
                  <a:cxn ang="0">
                    <a:pos x="T0" y="T1"/>
                  </a:cxn>
                  <a:cxn ang="0">
                    <a:pos x="T2" y="T3"/>
                  </a:cxn>
                  <a:cxn ang="0">
                    <a:pos x="T4" y="T5"/>
                  </a:cxn>
                  <a:cxn ang="0">
                    <a:pos x="T6" y="T7"/>
                  </a:cxn>
                </a:cxnLst>
                <a:rect l="0" t="0" r="r" b="b"/>
                <a:pathLst>
                  <a:path w="3" h="1">
                    <a:moveTo>
                      <a:pt x="0" y="1"/>
                    </a:moveTo>
                    <a:cubicBezTo>
                      <a:pt x="1" y="1"/>
                      <a:pt x="2" y="1"/>
                      <a:pt x="3" y="1"/>
                    </a:cubicBezTo>
                    <a:cubicBezTo>
                      <a:pt x="3" y="1"/>
                      <a:pt x="3"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1" name="Freeform 112"/>
              <p:cNvSpPr/>
              <p:nvPr/>
            </p:nvSpPr>
            <p:spPr bwMode="auto">
              <a:xfrm>
                <a:off x="2019" y="133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2" name="Freeform 113"/>
              <p:cNvSpPr/>
              <p:nvPr/>
            </p:nvSpPr>
            <p:spPr bwMode="auto">
              <a:xfrm>
                <a:off x="2019" y="1327"/>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3" name="Freeform 114"/>
              <p:cNvSpPr/>
              <p:nvPr/>
            </p:nvSpPr>
            <p:spPr bwMode="auto">
              <a:xfrm>
                <a:off x="2015" y="121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4" name="Freeform 115"/>
              <p:cNvSpPr/>
              <p:nvPr/>
            </p:nvSpPr>
            <p:spPr bwMode="auto">
              <a:xfrm>
                <a:off x="2015" y="1327"/>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5" name="Freeform 116"/>
              <p:cNvSpPr/>
              <p:nvPr/>
            </p:nvSpPr>
            <p:spPr bwMode="auto">
              <a:xfrm>
                <a:off x="2015" y="1195"/>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6" name="Freeform 117"/>
              <p:cNvSpPr/>
              <p:nvPr/>
            </p:nvSpPr>
            <p:spPr bwMode="auto">
              <a:xfrm>
                <a:off x="2015" y="1327"/>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7" name="Freeform 118"/>
              <p:cNvSpPr/>
              <p:nvPr/>
            </p:nvSpPr>
            <p:spPr bwMode="auto">
              <a:xfrm>
                <a:off x="2007" y="1517"/>
                <a:ext cx="4" cy="4"/>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1" y="0"/>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8" name="Freeform 119"/>
              <p:cNvSpPr/>
              <p:nvPr/>
            </p:nvSpPr>
            <p:spPr bwMode="auto">
              <a:xfrm>
                <a:off x="2007" y="1224"/>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9" name="Freeform 120"/>
              <p:cNvSpPr/>
              <p:nvPr/>
            </p:nvSpPr>
            <p:spPr bwMode="auto">
              <a:xfrm>
                <a:off x="2007" y="1241"/>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0" name="Freeform 121"/>
              <p:cNvSpPr/>
              <p:nvPr/>
            </p:nvSpPr>
            <p:spPr bwMode="auto">
              <a:xfrm>
                <a:off x="2003" y="1517"/>
                <a:ext cx="4" cy="4"/>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1" name="Freeform 122"/>
              <p:cNvSpPr/>
              <p:nvPr/>
            </p:nvSpPr>
            <p:spPr bwMode="auto">
              <a:xfrm>
                <a:off x="2003" y="122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2" name="Freeform 123"/>
              <p:cNvSpPr/>
              <p:nvPr/>
            </p:nvSpPr>
            <p:spPr bwMode="auto">
              <a:xfrm>
                <a:off x="1998" y="1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3" name="Freeform 124"/>
              <p:cNvSpPr/>
              <p:nvPr/>
            </p:nvSpPr>
            <p:spPr bwMode="auto">
              <a:xfrm>
                <a:off x="1998" y="12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4" name="Freeform 125"/>
              <p:cNvSpPr/>
              <p:nvPr/>
            </p:nvSpPr>
            <p:spPr bwMode="auto">
              <a:xfrm>
                <a:off x="1998" y="1195"/>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5" name="Freeform 126"/>
              <p:cNvSpPr/>
              <p:nvPr/>
            </p:nvSpPr>
            <p:spPr bwMode="auto">
              <a:xfrm>
                <a:off x="1994" y="1195"/>
                <a:ext cx="4" cy="4"/>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6" name="Freeform 127"/>
              <p:cNvSpPr/>
              <p:nvPr/>
            </p:nvSpPr>
            <p:spPr bwMode="auto">
              <a:xfrm>
                <a:off x="1990" y="1212"/>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7" name="Freeform 128"/>
              <p:cNvSpPr/>
              <p:nvPr/>
            </p:nvSpPr>
            <p:spPr bwMode="auto">
              <a:xfrm>
                <a:off x="1974" y="1212"/>
                <a:ext cx="4" cy="4"/>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1" y="0"/>
                      <a:pt x="1" y="0"/>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8" name="Freeform 129"/>
              <p:cNvSpPr/>
              <p:nvPr/>
            </p:nvSpPr>
            <p:spPr bwMode="auto">
              <a:xfrm>
                <a:off x="1974" y="1212"/>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9" name="Freeform 130"/>
              <p:cNvSpPr/>
              <p:nvPr/>
            </p:nvSpPr>
            <p:spPr bwMode="auto">
              <a:xfrm>
                <a:off x="1970" y="12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0" name="Freeform 131"/>
              <p:cNvSpPr/>
              <p:nvPr/>
            </p:nvSpPr>
            <p:spPr bwMode="auto">
              <a:xfrm>
                <a:off x="1970" y="12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1" name="Freeform 132"/>
              <p:cNvSpPr/>
              <p:nvPr/>
            </p:nvSpPr>
            <p:spPr bwMode="auto">
              <a:xfrm>
                <a:off x="1966" y="1195"/>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2" name="Freeform 133"/>
              <p:cNvSpPr/>
              <p:nvPr/>
            </p:nvSpPr>
            <p:spPr bwMode="auto">
              <a:xfrm>
                <a:off x="1966" y="159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3" name="Freeform 134"/>
              <p:cNvSpPr/>
              <p:nvPr/>
            </p:nvSpPr>
            <p:spPr bwMode="auto">
              <a:xfrm>
                <a:off x="1966" y="1249"/>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4" name="Freeform 135"/>
              <p:cNvSpPr/>
              <p:nvPr/>
            </p:nvSpPr>
            <p:spPr bwMode="auto">
              <a:xfrm>
                <a:off x="1966" y="15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5" name="Freeform 136"/>
              <p:cNvSpPr/>
              <p:nvPr/>
            </p:nvSpPr>
            <p:spPr bwMode="auto">
              <a:xfrm>
                <a:off x="1962" y="12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6" name="Freeform 137"/>
              <p:cNvSpPr/>
              <p:nvPr/>
            </p:nvSpPr>
            <p:spPr bwMode="auto">
              <a:xfrm>
                <a:off x="1966" y="159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7" name="Freeform 138"/>
              <p:cNvSpPr/>
              <p:nvPr/>
            </p:nvSpPr>
            <p:spPr bwMode="auto">
              <a:xfrm>
                <a:off x="1954" y="1067"/>
                <a:ext cx="8" cy="4"/>
              </a:xfrm>
              <a:custGeom>
                <a:avLst/>
                <a:gdLst>
                  <a:gd name="T0" fmla="*/ 2 w 2"/>
                  <a:gd name="T1" fmla="*/ 1 h 1"/>
                  <a:gd name="T2" fmla="*/ 2 w 2"/>
                  <a:gd name="T3" fmla="*/ 1 h 1"/>
                  <a:gd name="T4" fmla="*/ 2 w 2"/>
                  <a:gd name="T5" fmla="*/ 1 h 1"/>
                  <a:gd name="T6" fmla="*/ 2 w 2"/>
                  <a:gd name="T7" fmla="*/ 1 h 1"/>
                  <a:gd name="T8" fmla="*/ 2 w 2"/>
                  <a:gd name="T9" fmla="*/ 1 h 1"/>
                  <a:gd name="T10" fmla="*/ 0 w 2"/>
                  <a:gd name="T11" fmla="*/ 1 h 1"/>
                  <a:gd name="T12" fmla="*/ 2 w 2"/>
                  <a:gd name="T13" fmla="*/ 1 h 1"/>
                  <a:gd name="T14" fmla="*/ 2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1"/>
                    </a:moveTo>
                    <a:cubicBezTo>
                      <a:pt x="2" y="1"/>
                      <a:pt x="2" y="1"/>
                      <a:pt x="2" y="1"/>
                    </a:cubicBezTo>
                    <a:cubicBezTo>
                      <a:pt x="2" y="1"/>
                      <a:pt x="2" y="1"/>
                      <a:pt x="2" y="1"/>
                    </a:cubicBezTo>
                    <a:cubicBezTo>
                      <a:pt x="2" y="1"/>
                      <a:pt x="2" y="1"/>
                      <a:pt x="2" y="1"/>
                    </a:cubicBezTo>
                    <a:cubicBezTo>
                      <a:pt x="2" y="1"/>
                      <a:pt x="2" y="1"/>
                      <a:pt x="2" y="1"/>
                    </a:cubicBezTo>
                    <a:cubicBezTo>
                      <a:pt x="1" y="1"/>
                      <a:pt x="1" y="0"/>
                      <a:pt x="0" y="1"/>
                    </a:cubicBezTo>
                    <a:cubicBezTo>
                      <a:pt x="0"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8" name="Freeform 139"/>
              <p:cNvSpPr/>
              <p:nvPr/>
            </p:nvSpPr>
            <p:spPr bwMode="auto">
              <a:xfrm>
                <a:off x="1962" y="1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9" name="Freeform 140"/>
              <p:cNvSpPr/>
              <p:nvPr/>
            </p:nvSpPr>
            <p:spPr bwMode="auto">
              <a:xfrm>
                <a:off x="1954" y="123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0" name="Freeform 141"/>
              <p:cNvSpPr/>
              <p:nvPr/>
            </p:nvSpPr>
            <p:spPr bwMode="auto">
              <a:xfrm>
                <a:off x="1949" y="1228"/>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1" name="Freeform 142"/>
              <p:cNvSpPr/>
              <p:nvPr/>
            </p:nvSpPr>
            <p:spPr bwMode="auto">
              <a:xfrm>
                <a:off x="1949" y="1249"/>
                <a:ext cx="5"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2" name="Freeform 143"/>
              <p:cNvSpPr/>
              <p:nvPr/>
            </p:nvSpPr>
            <p:spPr bwMode="auto">
              <a:xfrm>
                <a:off x="1949" y="1261"/>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3" name="Freeform 144"/>
              <p:cNvSpPr/>
              <p:nvPr/>
            </p:nvSpPr>
            <p:spPr bwMode="auto">
              <a:xfrm>
                <a:off x="1945" y="1249"/>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4" name="Freeform 145"/>
              <p:cNvSpPr/>
              <p:nvPr/>
            </p:nvSpPr>
            <p:spPr bwMode="auto">
              <a:xfrm>
                <a:off x="1945" y="1261"/>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5" name="Freeform 146"/>
              <p:cNvSpPr/>
              <p:nvPr/>
            </p:nvSpPr>
            <p:spPr bwMode="auto">
              <a:xfrm>
                <a:off x="1925" y="1071"/>
                <a:ext cx="20" cy="4"/>
              </a:xfrm>
              <a:custGeom>
                <a:avLst/>
                <a:gdLst>
                  <a:gd name="T0" fmla="*/ 3 w 5"/>
                  <a:gd name="T1" fmla="*/ 1 h 1"/>
                  <a:gd name="T2" fmla="*/ 3 w 5"/>
                  <a:gd name="T3" fmla="*/ 1 h 1"/>
                  <a:gd name="T4" fmla="*/ 3 w 5"/>
                  <a:gd name="T5" fmla="*/ 1 h 1"/>
                  <a:gd name="T6" fmla="*/ 3 w 5"/>
                  <a:gd name="T7" fmla="*/ 1 h 1"/>
                  <a:gd name="T8" fmla="*/ 3 w 5"/>
                  <a:gd name="T9" fmla="*/ 1 h 1"/>
                  <a:gd name="T10" fmla="*/ 4 w 5"/>
                  <a:gd name="T11" fmla="*/ 1 h 1"/>
                  <a:gd name="T12" fmla="*/ 4 w 5"/>
                  <a:gd name="T13" fmla="*/ 1 h 1"/>
                  <a:gd name="T14" fmla="*/ 5 w 5"/>
                  <a:gd name="T15" fmla="*/ 1 h 1"/>
                  <a:gd name="T16" fmla="*/ 5 w 5"/>
                  <a:gd name="T17" fmla="*/ 0 h 1"/>
                  <a:gd name="T18" fmla="*/ 5 w 5"/>
                  <a:gd name="T19" fmla="*/ 0 h 1"/>
                  <a:gd name="T20" fmla="*/ 4 w 5"/>
                  <a:gd name="T21" fmla="*/ 0 h 1"/>
                  <a:gd name="T22" fmla="*/ 4 w 5"/>
                  <a:gd name="T23" fmla="*/ 0 h 1"/>
                  <a:gd name="T24" fmla="*/ 4 w 5"/>
                  <a:gd name="T25" fmla="*/ 0 h 1"/>
                  <a:gd name="T26" fmla="*/ 3 w 5"/>
                  <a:gd name="T27" fmla="*/ 1 h 1"/>
                  <a:gd name="T28" fmla="*/ 1 w 5"/>
                  <a:gd name="T29" fmla="*/ 1 h 1"/>
                  <a:gd name="T30" fmla="*/ 0 w 5"/>
                  <a:gd name="T31" fmla="*/ 1 h 1"/>
                  <a:gd name="T32" fmla="*/ 0 w 5"/>
                  <a:gd name="T33" fmla="*/ 1 h 1"/>
                  <a:gd name="T34" fmla="*/ 0 w 5"/>
                  <a:gd name="T35" fmla="*/ 1 h 1"/>
                  <a:gd name="T36" fmla="*/ 0 w 5"/>
                  <a:gd name="T37" fmla="*/ 1 h 1"/>
                  <a:gd name="T38" fmla="*/ 1 w 5"/>
                  <a:gd name="T39" fmla="*/ 1 h 1"/>
                  <a:gd name="T40" fmla="*/ 3 w 5"/>
                  <a:gd name="T4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1">
                    <a:moveTo>
                      <a:pt x="3" y="1"/>
                    </a:moveTo>
                    <a:cubicBezTo>
                      <a:pt x="3" y="1"/>
                      <a:pt x="3" y="1"/>
                      <a:pt x="3" y="1"/>
                    </a:cubicBezTo>
                    <a:cubicBezTo>
                      <a:pt x="3" y="1"/>
                      <a:pt x="3" y="1"/>
                      <a:pt x="3" y="1"/>
                    </a:cubicBezTo>
                    <a:cubicBezTo>
                      <a:pt x="3" y="1"/>
                      <a:pt x="3" y="1"/>
                      <a:pt x="3" y="1"/>
                    </a:cubicBezTo>
                    <a:cubicBezTo>
                      <a:pt x="3" y="1"/>
                      <a:pt x="3" y="1"/>
                      <a:pt x="3" y="1"/>
                    </a:cubicBezTo>
                    <a:cubicBezTo>
                      <a:pt x="3" y="1"/>
                      <a:pt x="4" y="1"/>
                      <a:pt x="4" y="1"/>
                    </a:cubicBezTo>
                    <a:cubicBezTo>
                      <a:pt x="4" y="1"/>
                      <a:pt x="4" y="1"/>
                      <a:pt x="4" y="1"/>
                    </a:cubicBezTo>
                    <a:cubicBezTo>
                      <a:pt x="4" y="1"/>
                      <a:pt x="5" y="1"/>
                      <a:pt x="5" y="1"/>
                    </a:cubicBezTo>
                    <a:cubicBezTo>
                      <a:pt x="5" y="1"/>
                      <a:pt x="5" y="1"/>
                      <a:pt x="5" y="0"/>
                    </a:cubicBezTo>
                    <a:cubicBezTo>
                      <a:pt x="5" y="0"/>
                      <a:pt x="5" y="0"/>
                      <a:pt x="5" y="0"/>
                    </a:cubicBezTo>
                    <a:cubicBezTo>
                      <a:pt x="5" y="0"/>
                      <a:pt x="4" y="0"/>
                      <a:pt x="4" y="0"/>
                    </a:cubicBezTo>
                    <a:cubicBezTo>
                      <a:pt x="4" y="0"/>
                      <a:pt x="4" y="0"/>
                      <a:pt x="4" y="0"/>
                    </a:cubicBezTo>
                    <a:cubicBezTo>
                      <a:pt x="4" y="0"/>
                      <a:pt x="4" y="0"/>
                      <a:pt x="4" y="0"/>
                    </a:cubicBezTo>
                    <a:cubicBezTo>
                      <a:pt x="4" y="0"/>
                      <a:pt x="2" y="0"/>
                      <a:pt x="3" y="1"/>
                    </a:cubicBezTo>
                    <a:cubicBezTo>
                      <a:pt x="2" y="1"/>
                      <a:pt x="1" y="1"/>
                      <a:pt x="1"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6" name="Freeform 147"/>
              <p:cNvSpPr/>
              <p:nvPr/>
            </p:nvSpPr>
            <p:spPr bwMode="auto">
              <a:xfrm>
                <a:off x="1941" y="12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7" name="Freeform 148"/>
              <p:cNvSpPr/>
              <p:nvPr/>
            </p:nvSpPr>
            <p:spPr bwMode="auto">
              <a:xfrm>
                <a:off x="1937" y="1026"/>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8" name="Freeform 149"/>
              <p:cNvSpPr/>
              <p:nvPr/>
            </p:nvSpPr>
            <p:spPr bwMode="auto">
              <a:xfrm>
                <a:off x="1892" y="1022"/>
                <a:ext cx="45" cy="8"/>
              </a:xfrm>
              <a:custGeom>
                <a:avLst/>
                <a:gdLst>
                  <a:gd name="T0" fmla="*/ 4 w 11"/>
                  <a:gd name="T1" fmla="*/ 1 h 2"/>
                  <a:gd name="T2" fmla="*/ 8 w 11"/>
                  <a:gd name="T3" fmla="*/ 1 h 2"/>
                  <a:gd name="T4" fmla="*/ 8 w 11"/>
                  <a:gd name="T5" fmla="*/ 1 h 2"/>
                  <a:gd name="T6" fmla="*/ 8 w 11"/>
                  <a:gd name="T7" fmla="*/ 1 h 2"/>
                  <a:gd name="T8" fmla="*/ 8 w 11"/>
                  <a:gd name="T9" fmla="*/ 1 h 2"/>
                  <a:gd name="T10" fmla="*/ 10 w 11"/>
                  <a:gd name="T11" fmla="*/ 1 h 2"/>
                  <a:gd name="T12" fmla="*/ 11 w 11"/>
                  <a:gd name="T13" fmla="*/ 1 h 2"/>
                  <a:gd name="T14" fmla="*/ 11 w 11"/>
                  <a:gd name="T15" fmla="*/ 1 h 2"/>
                  <a:gd name="T16" fmla="*/ 11 w 11"/>
                  <a:gd name="T17" fmla="*/ 0 h 2"/>
                  <a:gd name="T18" fmla="*/ 9 w 11"/>
                  <a:gd name="T19" fmla="*/ 0 h 2"/>
                  <a:gd name="T20" fmla="*/ 8 w 11"/>
                  <a:gd name="T21" fmla="*/ 1 h 2"/>
                  <a:gd name="T22" fmla="*/ 8 w 11"/>
                  <a:gd name="T23" fmla="*/ 0 h 2"/>
                  <a:gd name="T24" fmla="*/ 8 w 11"/>
                  <a:gd name="T25" fmla="*/ 1 h 2"/>
                  <a:gd name="T26" fmla="*/ 8 w 11"/>
                  <a:gd name="T27" fmla="*/ 0 h 2"/>
                  <a:gd name="T28" fmla="*/ 8 w 11"/>
                  <a:gd name="T29" fmla="*/ 1 h 2"/>
                  <a:gd name="T30" fmla="*/ 8 w 11"/>
                  <a:gd name="T31" fmla="*/ 1 h 2"/>
                  <a:gd name="T32" fmla="*/ 8 w 11"/>
                  <a:gd name="T33" fmla="*/ 1 h 2"/>
                  <a:gd name="T34" fmla="*/ 8 w 11"/>
                  <a:gd name="T35" fmla="*/ 1 h 2"/>
                  <a:gd name="T36" fmla="*/ 8 w 11"/>
                  <a:gd name="T37" fmla="*/ 1 h 2"/>
                  <a:gd name="T38" fmla="*/ 8 w 11"/>
                  <a:gd name="T39" fmla="*/ 1 h 2"/>
                  <a:gd name="T40" fmla="*/ 8 w 11"/>
                  <a:gd name="T41" fmla="*/ 1 h 2"/>
                  <a:gd name="T42" fmla="*/ 8 w 11"/>
                  <a:gd name="T43" fmla="*/ 1 h 2"/>
                  <a:gd name="T44" fmla="*/ 6 w 11"/>
                  <a:gd name="T45" fmla="*/ 1 h 2"/>
                  <a:gd name="T46" fmla="*/ 6 w 11"/>
                  <a:gd name="T47" fmla="*/ 1 h 2"/>
                  <a:gd name="T48" fmla="*/ 6 w 11"/>
                  <a:gd name="T49" fmla="*/ 1 h 2"/>
                  <a:gd name="T50" fmla="*/ 5 w 11"/>
                  <a:gd name="T51" fmla="*/ 1 h 2"/>
                  <a:gd name="T52" fmla="*/ 4 w 11"/>
                  <a:gd name="T53" fmla="*/ 1 h 2"/>
                  <a:gd name="T54" fmla="*/ 4 w 11"/>
                  <a:gd name="T55" fmla="*/ 1 h 2"/>
                  <a:gd name="T56" fmla="*/ 4 w 11"/>
                  <a:gd name="T57" fmla="*/ 1 h 2"/>
                  <a:gd name="T58" fmla="*/ 4 w 11"/>
                  <a:gd name="T59" fmla="*/ 1 h 2"/>
                  <a:gd name="T60" fmla="*/ 2 w 11"/>
                  <a:gd name="T61" fmla="*/ 1 h 2"/>
                  <a:gd name="T62" fmla="*/ 2 w 11"/>
                  <a:gd name="T63" fmla="*/ 1 h 2"/>
                  <a:gd name="T64" fmla="*/ 1 w 11"/>
                  <a:gd name="T65" fmla="*/ 1 h 2"/>
                  <a:gd name="T66" fmla="*/ 0 w 11"/>
                  <a:gd name="T67" fmla="*/ 1 h 2"/>
                  <a:gd name="T68" fmla="*/ 0 w 11"/>
                  <a:gd name="T69" fmla="*/ 1 h 2"/>
                  <a:gd name="T70" fmla="*/ 0 w 11"/>
                  <a:gd name="T71" fmla="*/ 1 h 2"/>
                  <a:gd name="T72" fmla="*/ 0 w 11"/>
                  <a:gd name="T73" fmla="*/ 1 h 2"/>
                  <a:gd name="T74" fmla="*/ 1 w 11"/>
                  <a:gd name="T75" fmla="*/ 1 h 2"/>
                  <a:gd name="T76" fmla="*/ 2 w 11"/>
                  <a:gd name="T77" fmla="*/ 1 h 2"/>
                  <a:gd name="T78" fmla="*/ 3 w 11"/>
                  <a:gd name="T79" fmla="*/ 2 h 2"/>
                  <a:gd name="T80" fmla="*/ 4 w 11"/>
                  <a:gd name="T81" fmla="*/ 1 h 2"/>
                  <a:gd name="T82" fmla="*/ 4 w 11"/>
                  <a:gd name="T8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 h="2">
                    <a:moveTo>
                      <a:pt x="4" y="1"/>
                    </a:moveTo>
                    <a:cubicBezTo>
                      <a:pt x="5" y="2"/>
                      <a:pt x="7" y="1"/>
                      <a:pt x="8" y="1"/>
                    </a:cubicBezTo>
                    <a:cubicBezTo>
                      <a:pt x="8" y="1"/>
                      <a:pt x="8" y="1"/>
                      <a:pt x="8" y="1"/>
                    </a:cubicBezTo>
                    <a:cubicBezTo>
                      <a:pt x="8" y="1"/>
                      <a:pt x="8" y="1"/>
                      <a:pt x="8" y="1"/>
                    </a:cubicBezTo>
                    <a:cubicBezTo>
                      <a:pt x="8" y="1"/>
                      <a:pt x="8" y="1"/>
                      <a:pt x="8" y="1"/>
                    </a:cubicBezTo>
                    <a:cubicBezTo>
                      <a:pt x="9" y="1"/>
                      <a:pt x="9" y="1"/>
                      <a:pt x="10" y="1"/>
                    </a:cubicBezTo>
                    <a:cubicBezTo>
                      <a:pt x="10" y="1"/>
                      <a:pt x="11" y="1"/>
                      <a:pt x="11" y="1"/>
                    </a:cubicBezTo>
                    <a:cubicBezTo>
                      <a:pt x="11" y="1"/>
                      <a:pt x="11" y="1"/>
                      <a:pt x="11" y="1"/>
                    </a:cubicBezTo>
                    <a:cubicBezTo>
                      <a:pt x="11" y="1"/>
                      <a:pt x="11" y="0"/>
                      <a:pt x="11" y="0"/>
                    </a:cubicBezTo>
                    <a:cubicBezTo>
                      <a:pt x="11" y="0"/>
                      <a:pt x="10" y="0"/>
                      <a:pt x="9" y="0"/>
                    </a:cubicBezTo>
                    <a:cubicBezTo>
                      <a:pt x="9" y="1"/>
                      <a:pt x="9" y="1"/>
                      <a:pt x="8" y="1"/>
                    </a:cubicBezTo>
                    <a:cubicBezTo>
                      <a:pt x="8" y="0"/>
                      <a:pt x="8" y="0"/>
                      <a:pt x="8" y="0"/>
                    </a:cubicBezTo>
                    <a:cubicBezTo>
                      <a:pt x="8" y="1"/>
                      <a:pt x="8" y="1"/>
                      <a:pt x="8" y="1"/>
                    </a:cubicBezTo>
                    <a:cubicBezTo>
                      <a:pt x="8" y="0"/>
                      <a:pt x="8" y="0"/>
                      <a:pt x="8" y="0"/>
                    </a:cubicBezTo>
                    <a:cubicBezTo>
                      <a:pt x="8" y="0"/>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7" y="0"/>
                      <a:pt x="6" y="0"/>
                      <a:pt x="6" y="1"/>
                    </a:cubicBezTo>
                    <a:cubicBezTo>
                      <a:pt x="6" y="1"/>
                      <a:pt x="5" y="1"/>
                      <a:pt x="6" y="1"/>
                    </a:cubicBezTo>
                    <a:cubicBezTo>
                      <a:pt x="6" y="1"/>
                      <a:pt x="6" y="1"/>
                      <a:pt x="6" y="1"/>
                    </a:cubicBezTo>
                    <a:cubicBezTo>
                      <a:pt x="6" y="1"/>
                      <a:pt x="6" y="1"/>
                      <a:pt x="5" y="1"/>
                    </a:cubicBezTo>
                    <a:cubicBezTo>
                      <a:pt x="5" y="1"/>
                      <a:pt x="4" y="1"/>
                      <a:pt x="4" y="1"/>
                    </a:cubicBezTo>
                    <a:cubicBezTo>
                      <a:pt x="4" y="1"/>
                      <a:pt x="4" y="1"/>
                      <a:pt x="4" y="1"/>
                    </a:cubicBezTo>
                    <a:cubicBezTo>
                      <a:pt x="4" y="1"/>
                      <a:pt x="4" y="1"/>
                      <a:pt x="4" y="1"/>
                    </a:cubicBezTo>
                    <a:cubicBezTo>
                      <a:pt x="4" y="1"/>
                      <a:pt x="4" y="1"/>
                      <a:pt x="4" y="1"/>
                    </a:cubicBezTo>
                    <a:cubicBezTo>
                      <a:pt x="3" y="1"/>
                      <a:pt x="3" y="1"/>
                      <a:pt x="2" y="1"/>
                    </a:cubicBezTo>
                    <a:cubicBezTo>
                      <a:pt x="2" y="1"/>
                      <a:pt x="2" y="1"/>
                      <a:pt x="2" y="1"/>
                    </a:cubicBezTo>
                    <a:cubicBezTo>
                      <a:pt x="2" y="1"/>
                      <a:pt x="1" y="1"/>
                      <a:pt x="1" y="1"/>
                    </a:cubicBezTo>
                    <a:cubicBezTo>
                      <a:pt x="1" y="1"/>
                      <a:pt x="0" y="1"/>
                      <a:pt x="0" y="1"/>
                    </a:cubicBezTo>
                    <a:cubicBezTo>
                      <a:pt x="0" y="1"/>
                      <a:pt x="0" y="1"/>
                      <a:pt x="0" y="1"/>
                    </a:cubicBezTo>
                    <a:cubicBezTo>
                      <a:pt x="0" y="1"/>
                      <a:pt x="0" y="1"/>
                      <a:pt x="0" y="1"/>
                    </a:cubicBezTo>
                    <a:cubicBezTo>
                      <a:pt x="0" y="1"/>
                      <a:pt x="0" y="1"/>
                      <a:pt x="0" y="1"/>
                    </a:cubicBezTo>
                    <a:cubicBezTo>
                      <a:pt x="0" y="1"/>
                      <a:pt x="1" y="1"/>
                      <a:pt x="1" y="1"/>
                    </a:cubicBezTo>
                    <a:cubicBezTo>
                      <a:pt x="1" y="1"/>
                      <a:pt x="2" y="1"/>
                      <a:pt x="2" y="1"/>
                    </a:cubicBezTo>
                    <a:cubicBezTo>
                      <a:pt x="3" y="2"/>
                      <a:pt x="3" y="2"/>
                      <a:pt x="3" y="2"/>
                    </a:cubicBezTo>
                    <a:cubicBezTo>
                      <a:pt x="3" y="2"/>
                      <a:pt x="4" y="2"/>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9" name="Freeform 150"/>
              <p:cNvSpPr/>
              <p:nvPr/>
            </p:nvSpPr>
            <p:spPr bwMode="auto">
              <a:xfrm>
                <a:off x="1929" y="1249"/>
                <a:ext cx="8" cy="4"/>
              </a:xfrm>
              <a:custGeom>
                <a:avLst/>
                <a:gdLst>
                  <a:gd name="T0" fmla="*/ 1 w 2"/>
                  <a:gd name="T1" fmla="*/ 1 h 1"/>
                  <a:gd name="T2" fmla="*/ 2 w 2"/>
                  <a:gd name="T3" fmla="*/ 1 h 1"/>
                  <a:gd name="T4" fmla="*/ 2 w 2"/>
                  <a:gd name="T5" fmla="*/ 0 h 1"/>
                  <a:gd name="T6" fmla="*/ 1 w 2"/>
                  <a:gd name="T7" fmla="*/ 0 h 1"/>
                  <a:gd name="T8" fmla="*/ 1 w 2"/>
                  <a:gd name="T9" fmla="*/ 0 h 1"/>
                  <a:gd name="T10" fmla="*/ 1 w 2"/>
                  <a:gd name="T11" fmla="*/ 0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1" y="1"/>
                      <a:pt x="1" y="1"/>
                      <a:pt x="2" y="1"/>
                    </a:cubicBezTo>
                    <a:cubicBezTo>
                      <a:pt x="2" y="1"/>
                      <a:pt x="2" y="1"/>
                      <a:pt x="2" y="0"/>
                    </a:cubicBezTo>
                    <a:cubicBezTo>
                      <a:pt x="2" y="0"/>
                      <a:pt x="2" y="0"/>
                      <a:pt x="1" y="0"/>
                    </a:cubicBezTo>
                    <a:cubicBezTo>
                      <a:pt x="1" y="0"/>
                      <a:pt x="1" y="0"/>
                      <a:pt x="1" y="0"/>
                    </a:cubicBezTo>
                    <a:cubicBezTo>
                      <a:pt x="1" y="0"/>
                      <a:pt x="1" y="0"/>
                      <a:pt x="1" y="0"/>
                    </a:cubicBezTo>
                    <a:cubicBezTo>
                      <a:pt x="1" y="0"/>
                      <a:pt x="1" y="0"/>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0" name="Freeform 151"/>
              <p:cNvSpPr/>
              <p:nvPr/>
            </p:nvSpPr>
            <p:spPr bwMode="auto">
              <a:xfrm>
                <a:off x="1933" y="11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1" name="Freeform 152"/>
              <p:cNvSpPr/>
              <p:nvPr/>
            </p:nvSpPr>
            <p:spPr bwMode="auto">
              <a:xfrm>
                <a:off x="1929" y="12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2" name="Freeform 153"/>
              <p:cNvSpPr/>
              <p:nvPr/>
            </p:nvSpPr>
            <p:spPr bwMode="auto">
              <a:xfrm>
                <a:off x="1925" y="1030"/>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3" name="Freeform 154"/>
              <p:cNvSpPr/>
              <p:nvPr/>
            </p:nvSpPr>
            <p:spPr bwMode="auto">
              <a:xfrm>
                <a:off x="1921" y="1592"/>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4" name="Freeform 155"/>
              <p:cNvSpPr/>
              <p:nvPr/>
            </p:nvSpPr>
            <p:spPr bwMode="auto">
              <a:xfrm>
                <a:off x="1921" y="10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5" name="Freeform 156"/>
              <p:cNvSpPr/>
              <p:nvPr/>
            </p:nvSpPr>
            <p:spPr bwMode="auto">
              <a:xfrm>
                <a:off x="1921" y="15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6" name="Freeform 157"/>
              <p:cNvSpPr/>
              <p:nvPr/>
            </p:nvSpPr>
            <p:spPr bwMode="auto">
              <a:xfrm>
                <a:off x="1917" y="124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7" name="Freeform 158"/>
              <p:cNvSpPr/>
              <p:nvPr/>
            </p:nvSpPr>
            <p:spPr bwMode="auto">
              <a:xfrm>
                <a:off x="1909" y="1034"/>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8" name="Freeform 159"/>
              <p:cNvSpPr/>
              <p:nvPr/>
            </p:nvSpPr>
            <p:spPr bwMode="auto">
              <a:xfrm>
                <a:off x="1909" y="1269"/>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9" name="Freeform 160"/>
              <p:cNvSpPr/>
              <p:nvPr/>
            </p:nvSpPr>
            <p:spPr bwMode="auto">
              <a:xfrm>
                <a:off x="1909" y="159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0" name="Freeform 161"/>
              <p:cNvSpPr/>
              <p:nvPr/>
            </p:nvSpPr>
            <p:spPr bwMode="auto">
              <a:xfrm>
                <a:off x="1904" y="1269"/>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1" name="Freeform 162"/>
              <p:cNvSpPr/>
              <p:nvPr/>
            </p:nvSpPr>
            <p:spPr bwMode="auto">
              <a:xfrm>
                <a:off x="1904" y="1001"/>
                <a:ext cx="5"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2" name="Freeform 163"/>
              <p:cNvSpPr/>
              <p:nvPr/>
            </p:nvSpPr>
            <p:spPr bwMode="auto">
              <a:xfrm>
                <a:off x="1900" y="1261"/>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3" name="Freeform 164"/>
              <p:cNvSpPr/>
              <p:nvPr/>
            </p:nvSpPr>
            <p:spPr bwMode="auto">
              <a:xfrm>
                <a:off x="1900" y="126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4" name="Freeform 165"/>
              <p:cNvSpPr/>
              <p:nvPr/>
            </p:nvSpPr>
            <p:spPr bwMode="auto">
              <a:xfrm>
                <a:off x="1900" y="1261"/>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5" name="Freeform 166"/>
              <p:cNvSpPr/>
              <p:nvPr/>
            </p:nvSpPr>
            <p:spPr bwMode="auto">
              <a:xfrm>
                <a:off x="1896" y="126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6" name="Freeform 167"/>
              <p:cNvSpPr/>
              <p:nvPr/>
            </p:nvSpPr>
            <p:spPr bwMode="auto">
              <a:xfrm>
                <a:off x="1892" y="126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7" name="Freeform 168"/>
              <p:cNvSpPr/>
              <p:nvPr/>
            </p:nvSpPr>
            <p:spPr bwMode="auto">
              <a:xfrm>
                <a:off x="1888" y="1269"/>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8" name="Freeform 169"/>
              <p:cNvSpPr/>
              <p:nvPr/>
            </p:nvSpPr>
            <p:spPr bwMode="auto">
              <a:xfrm>
                <a:off x="1880" y="1286"/>
                <a:ext cx="4" cy="0"/>
              </a:xfrm>
              <a:custGeom>
                <a:avLst/>
                <a:gdLst>
                  <a:gd name="T0" fmla="*/ 0 w 1"/>
                  <a:gd name="T1" fmla="*/ 0 w 1"/>
                  <a:gd name="T2" fmla="*/ 1 w 1"/>
                  <a:gd name="T3" fmla="*/ 1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9" name="Freeform 170"/>
              <p:cNvSpPr/>
              <p:nvPr/>
            </p:nvSpPr>
            <p:spPr bwMode="auto">
              <a:xfrm>
                <a:off x="1884" y="1286"/>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0" name="Freeform 171"/>
              <p:cNvSpPr/>
              <p:nvPr/>
            </p:nvSpPr>
            <p:spPr bwMode="auto">
              <a:xfrm>
                <a:off x="1880" y="119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1" name="Freeform 172"/>
              <p:cNvSpPr/>
              <p:nvPr/>
            </p:nvSpPr>
            <p:spPr bwMode="auto">
              <a:xfrm>
                <a:off x="1880" y="126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2" name="Freeform 173"/>
              <p:cNvSpPr/>
              <p:nvPr/>
            </p:nvSpPr>
            <p:spPr bwMode="auto">
              <a:xfrm>
                <a:off x="1876" y="1261"/>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0"/>
                      <a:pt x="1" y="0"/>
                    </a:cubicBezTo>
                    <a:cubicBezTo>
                      <a:pt x="1"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3" name="Freeform 174"/>
              <p:cNvSpPr/>
              <p:nvPr/>
            </p:nvSpPr>
            <p:spPr bwMode="auto">
              <a:xfrm>
                <a:off x="1876" y="100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4" name="Freeform 175"/>
              <p:cNvSpPr/>
              <p:nvPr/>
            </p:nvSpPr>
            <p:spPr bwMode="auto">
              <a:xfrm>
                <a:off x="1872" y="100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5" name="Freeform 176"/>
              <p:cNvSpPr/>
              <p:nvPr/>
            </p:nvSpPr>
            <p:spPr bwMode="auto">
              <a:xfrm>
                <a:off x="1872" y="1588"/>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6" name="Freeform 177"/>
              <p:cNvSpPr/>
              <p:nvPr/>
            </p:nvSpPr>
            <p:spPr bwMode="auto">
              <a:xfrm>
                <a:off x="1872" y="12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7" name="Freeform 178"/>
              <p:cNvSpPr/>
              <p:nvPr/>
            </p:nvSpPr>
            <p:spPr bwMode="auto">
              <a:xfrm>
                <a:off x="1860" y="1013"/>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8" name="Freeform 179"/>
              <p:cNvSpPr/>
              <p:nvPr/>
            </p:nvSpPr>
            <p:spPr bwMode="auto">
              <a:xfrm>
                <a:off x="1855" y="1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9" name="Freeform 180"/>
              <p:cNvSpPr/>
              <p:nvPr/>
            </p:nvSpPr>
            <p:spPr bwMode="auto">
              <a:xfrm>
                <a:off x="1839" y="101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0" name="Freeform 181"/>
              <p:cNvSpPr/>
              <p:nvPr/>
            </p:nvSpPr>
            <p:spPr bwMode="auto">
              <a:xfrm>
                <a:off x="1839" y="157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1" name="Freeform 182"/>
              <p:cNvSpPr/>
              <p:nvPr/>
            </p:nvSpPr>
            <p:spPr bwMode="auto">
              <a:xfrm>
                <a:off x="1827" y="1166"/>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2" name="Freeform 183"/>
              <p:cNvSpPr/>
              <p:nvPr/>
            </p:nvSpPr>
            <p:spPr bwMode="auto">
              <a:xfrm>
                <a:off x="1823" y="1170"/>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3" name="Freeform 184"/>
              <p:cNvSpPr/>
              <p:nvPr/>
            </p:nvSpPr>
            <p:spPr bwMode="auto">
              <a:xfrm>
                <a:off x="1806" y="1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4" name="Freeform 185"/>
              <p:cNvSpPr/>
              <p:nvPr/>
            </p:nvSpPr>
            <p:spPr bwMode="auto">
              <a:xfrm>
                <a:off x="1798" y="1588"/>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5" name="Freeform 186"/>
              <p:cNvSpPr/>
              <p:nvPr/>
            </p:nvSpPr>
            <p:spPr bwMode="auto">
              <a:xfrm>
                <a:off x="1794" y="1174"/>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6" name="Freeform 187"/>
              <p:cNvSpPr/>
              <p:nvPr/>
            </p:nvSpPr>
            <p:spPr bwMode="auto">
              <a:xfrm>
                <a:off x="1790" y="1588"/>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7" name="Freeform 188"/>
              <p:cNvSpPr/>
              <p:nvPr/>
            </p:nvSpPr>
            <p:spPr bwMode="auto">
              <a:xfrm>
                <a:off x="1757" y="1575"/>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8" name="Freeform 189"/>
              <p:cNvSpPr/>
              <p:nvPr/>
            </p:nvSpPr>
            <p:spPr bwMode="auto">
              <a:xfrm>
                <a:off x="1745" y="116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9" name="Freeform 190"/>
              <p:cNvSpPr/>
              <p:nvPr/>
            </p:nvSpPr>
            <p:spPr bwMode="auto">
              <a:xfrm>
                <a:off x="1741" y="1579"/>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0" name="Freeform 191"/>
              <p:cNvSpPr/>
              <p:nvPr/>
            </p:nvSpPr>
            <p:spPr bwMode="auto">
              <a:xfrm>
                <a:off x="1741" y="1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1" name="Freeform 192"/>
              <p:cNvSpPr/>
              <p:nvPr/>
            </p:nvSpPr>
            <p:spPr bwMode="auto">
              <a:xfrm>
                <a:off x="1725" y="158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2" name="Freeform 193"/>
              <p:cNvSpPr/>
              <p:nvPr/>
            </p:nvSpPr>
            <p:spPr bwMode="auto">
              <a:xfrm>
                <a:off x="1721" y="1588"/>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3" name="Freeform 194"/>
              <p:cNvSpPr/>
              <p:nvPr/>
            </p:nvSpPr>
            <p:spPr bwMode="auto">
              <a:xfrm>
                <a:off x="1717" y="1158"/>
                <a:ext cx="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2"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4" name="Freeform 195"/>
              <p:cNvSpPr/>
              <p:nvPr/>
            </p:nvSpPr>
            <p:spPr bwMode="auto">
              <a:xfrm>
                <a:off x="1717" y="1567"/>
                <a:ext cx="0" cy="4"/>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5" name="Freeform 196"/>
              <p:cNvSpPr/>
              <p:nvPr/>
            </p:nvSpPr>
            <p:spPr bwMode="auto">
              <a:xfrm>
                <a:off x="1713" y="1567"/>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6" name="Oval 197"/>
              <p:cNvSpPr>
                <a:spLocks noChangeArrowheads="1"/>
              </p:cNvSpPr>
              <p:nvPr/>
            </p:nvSpPr>
            <p:spPr bwMode="auto">
              <a:xfrm>
                <a:off x="1700" y="115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7" name="Freeform 198"/>
              <p:cNvSpPr/>
              <p:nvPr/>
            </p:nvSpPr>
            <p:spPr bwMode="auto">
              <a:xfrm>
                <a:off x="1696" y="1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8" name="Freeform 199"/>
              <p:cNvSpPr/>
              <p:nvPr/>
            </p:nvSpPr>
            <p:spPr bwMode="auto">
              <a:xfrm>
                <a:off x="1692" y="1571"/>
                <a:ext cx="4" cy="4"/>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1"/>
                      <a:pt x="1" y="1"/>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9" name="Freeform 200"/>
              <p:cNvSpPr/>
              <p:nvPr/>
            </p:nvSpPr>
            <p:spPr bwMode="auto">
              <a:xfrm>
                <a:off x="1688" y="1571"/>
                <a:ext cx="4" cy="4"/>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0" y="0"/>
                      <a:pt x="0" y="0"/>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0" name="Freeform 201"/>
              <p:cNvSpPr/>
              <p:nvPr/>
            </p:nvSpPr>
            <p:spPr bwMode="auto">
              <a:xfrm>
                <a:off x="1684" y="157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1" name="Freeform 202"/>
              <p:cNvSpPr/>
              <p:nvPr/>
            </p:nvSpPr>
            <p:spPr bwMode="auto">
              <a:xfrm>
                <a:off x="1668" y="1567"/>
                <a:ext cx="12" cy="8"/>
              </a:xfrm>
              <a:custGeom>
                <a:avLst/>
                <a:gdLst>
                  <a:gd name="T0" fmla="*/ 2 w 3"/>
                  <a:gd name="T1" fmla="*/ 0 h 2"/>
                  <a:gd name="T2" fmla="*/ 2 w 3"/>
                  <a:gd name="T3" fmla="*/ 0 h 2"/>
                  <a:gd name="T4" fmla="*/ 2 w 3"/>
                  <a:gd name="T5" fmla="*/ 0 h 2"/>
                  <a:gd name="T6" fmla="*/ 2 w 3"/>
                  <a:gd name="T7" fmla="*/ 0 h 2"/>
                  <a:gd name="T8" fmla="*/ 3 w 3"/>
                  <a:gd name="T9" fmla="*/ 1 h 2"/>
                  <a:gd name="T10" fmla="*/ 3 w 3"/>
                  <a:gd name="T11" fmla="*/ 1 h 2"/>
                  <a:gd name="T12" fmla="*/ 1 w 3"/>
                  <a:gd name="T13" fmla="*/ 1 h 2"/>
                  <a:gd name="T14" fmla="*/ 0 w 3"/>
                  <a:gd name="T15" fmla="*/ 1 h 2"/>
                  <a:gd name="T16" fmla="*/ 0 w 3"/>
                  <a:gd name="T17" fmla="*/ 1 h 2"/>
                  <a:gd name="T18" fmla="*/ 1 w 3"/>
                  <a:gd name="T19" fmla="*/ 1 h 2"/>
                  <a:gd name="T20" fmla="*/ 3 w 3"/>
                  <a:gd name="T21" fmla="*/ 1 h 2"/>
                  <a:gd name="T22" fmla="*/ 3 w 3"/>
                  <a:gd name="T23" fmla="*/ 2 h 2"/>
                  <a:gd name="T24" fmla="*/ 3 w 3"/>
                  <a:gd name="T25" fmla="*/ 1 h 2"/>
                  <a:gd name="T26" fmla="*/ 3 w 3"/>
                  <a:gd name="T27" fmla="*/ 1 h 2"/>
                  <a:gd name="T28" fmla="*/ 3 w 3"/>
                  <a:gd name="T29" fmla="*/ 1 h 2"/>
                  <a:gd name="T30" fmla="*/ 3 w 3"/>
                  <a:gd name="T31" fmla="*/ 1 h 2"/>
                  <a:gd name="T32" fmla="*/ 3 w 3"/>
                  <a:gd name="T33" fmla="*/ 1 h 2"/>
                  <a:gd name="T34" fmla="*/ 3 w 3"/>
                  <a:gd name="T35" fmla="*/ 1 h 2"/>
                  <a:gd name="T36" fmla="*/ 3 w 3"/>
                  <a:gd name="T37" fmla="*/ 1 h 2"/>
                  <a:gd name="T38" fmla="*/ 3 w 3"/>
                  <a:gd name="T39" fmla="*/ 1 h 2"/>
                  <a:gd name="T40" fmla="*/ 2 w 3"/>
                  <a:gd name="T4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2">
                    <a:moveTo>
                      <a:pt x="2" y="0"/>
                    </a:moveTo>
                    <a:cubicBezTo>
                      <a:pt x="2" y="0"/>
                      <a:pt x="2" y="0"/>
                      <a:pt x="2" y="0"/>
                    </a:cubicBezTo>
                    <a:cubicBezTo>
                      <a:pt x="2" y="0"/>
                      <a:pt x="2" y="0"/>
                      <a:pt x="2" y="0"/>
                    </a:cubicBezTo>
                    <a:cubicBezTo>
                      <a:pt x="2" y="0"/>
                      <a:pt x="2" y="1"/>
                      <a:pt x="2" y="0"/>
                    </a:cubicBezTo>
                    <a:cubicBezTo>
                      <a:pt x="2" y="0"/>
                      <a:pt x="2" y="0"/>
                      <a:pt x="3" y="1"/>
                    </a:cubicBezTo>
                    <a:cubicBezTo>
                      <a:pt x="3" y="1"/>
                      <a:pt x="3" y="1"/>
                      <a:pt x="3" y="1"/>
                    </a:cubicBezTo>
                    <a:cubicBezTo>
                      <a:pt x="2" y="1"/>
                      <a:pt x="1" y="1"/>
                      <a:pt x="1" y="1"/>
                    </a:cubicBezTo>
                    <a:cubicBezTo>
                      <a:pt x="1" y="1"/>
                      <a:pt x="0" y="1"/>
                      <a:pt x="0" y="1"/>
                    </a:cubicBezTo>
                    <a:cubicBezTo>
                      <a:pt x="0" y="1"/>
                      <a:pt x="0" y="1"/>
                      <a:pt x="0" y="1"/>
                    </a:cubicBezTo>
                    <a:cubicBezTo>
                      <a:pt x="0" y="1"/>
                      <a:pt x="1" y="1"/>
                      <a:pt x="1" y="1"/>
                    </a:cubicBezTo>
                    <a:cubicBezTo>
                      <a:pt x="1" y="1"/>
                      <a:pt x="2" y="1"/>
                      <a:pt x="3" y="1"/>
                    </a:cubicBezTo>
                    <a:cubicBezTo>
                      <a:pt x="3" y="1"/>
                      <a:pt x="3" y="1"/>
                      <a:pt x="3" y="2"/>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2" name="Freeform 203"/>
              <p:cNvSpPr/>
              <p:nvPr/>
            </p:nvSpPr>
            <p:spPr bwMode="auto">
              <a:xfrm>
                <a:off x="1676" y="1579"/>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3" name="Freeform 204"/>
              <p:cNvSpPr/>
              <p:nvPr/>
            </p:nvSpPr>
            <p:spPr bwMode="auto">
              <a:xfrm>
                <a:off x="1672" y="1579"/>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1" name="Group 406"/>
            <p:cNvGrpSpPr/>
            <p:nvPr/>
          </p:nvGrpSpPr>
          <p:grpSpPr bwMode="auto">
            <a:xfrm>
              <a:off x="1271" y="1121"/>
              <a:ext cx="397" cy="479"/>
              <a:chOff x="1271" y="1121"/>
              <a:chExt cx="397" cy="479"/>
            </a:xfrm>
            <a:grpFill/>
          </p:grpSpPr>
          <p:sp>
            <p:nvSpPr>
              <p:cNvPr id="934" name="Freeform 206"/>
              <p:cNvSpPr/>
              <p:nvPr/>
            </p:nvSpPr>
            <p:spPr bwMode="auto">
              <a:xfrm>
                <a:off x="1664" y="1596"/>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5" name="Freeform 207"/>
              <p:cNvSpPr/>
              <p:nvPr/>
            </p:nvSpPr>
            <p:spPr bwMode="auto">
              <a:xfrm>
                <a:off x="1623" y="1571"/>
                <a:ext cx="41" cy="0"/>
              </a:xfrm>
              <a:custGeom>
                <a:avLst/>
                <a:gdLst>
                  <a:gd name="T0" fmla="*/ 2 w 10"/>
                  <a:gd name="T1" fmla="*/ 2 w 10"/>
                  <a:gd name="T2" fmla="*/ 2 w 10"/>
                  <a:gd name="T3" fmla="*/ 7 w 10"/>
                  <a:gd name="T4" fmla="*/ 9 w 10"/>
                  <a:gd name="T5" fmla="*/ 10 w 10"/>
                  <a:gd name="T6" fmla="*/ 9 w 10"/>
                  <a:gd name="T7" fmla="*/ 7 w 10"/>
                  <a:gd name="T8" fmla="*/ 2 w 10"/>
                  <a:gd name="T9" fmla="*/ 2 w 10"/>
                  <a:gd name="T10" fmla="*/ 2 w 10"/>
                  <a:gd name="T11" fmla="*/ 2 w 10"/>
                  <a:gd name="T12" fmla="*/ 1 w 10"/>
                  <a:gd name="T13" fmla="*/ 0 w 10"/>
                  <a:gd name="T14" fmla="*/ 0 w 10"/>
                  <a:gd name="T15" fmla="*/ 0 w 10"/>
                  <a:gd name="T16" fmla="*/ 0 w 10"/>
                  <a:gd name="T17" fmla="*/ 1 w 10"/>
                  <a:gd name="T18" fmla="*/ 1 w 10"/>
                  <a:gd name="T19" fmla="*/ 2 w 10"/>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0">
                    <a:moveTo>
                      <a:pt x="2" y="0"/>
                    </a:moveTo>
                    <a:cubicBezTo>
                      <a:pt x="2" y="0"/>
                      <a:pt x="2" y="0"/>
                      <a:pt x="2" y="0"/>
                    </a:cubicBezTo>
                    <a:cubicBezTo>
                      <a:pt x="2" y="0"/>
                      <a:pt x="2" y="0"/>
                      <a:pt x="2" y="0"/>
                    </a:cubicBezTo>
                    <a:cubicBezTo>
                      <a:pt x="4" y="0"/>
                      <a:pt x="5" y="0"/>
                      <a:pt x="7" y="0"/>
                    </a:cubicBezTo>
                    <a:cubicBezTo>
                      <a:pt x="8" y="0"/>
                      <a:pt x="9" y="0"/>
                      <a:pt x="9" y="0"/>
                    </a:cubicBezTo>
                    <a:cubicBezTo>
                      <a:pt x="9" y="0"/>
                      <a:pt x="10" y="0"/>
                      <a:pt x="10" y="0"/>
                    </a:cubicBezTo>
                    <a:cubicBezTo>
                      <a:pt x="10" y="0"/>
                      <a:pt x="9" y="0"/>
                      <a:pt x="9" y="0"/>
                    </a:cubicBezTo>
                    <a:cubicBezTo>
                      <a:pt x="9" y="0"/>
                      <a:pt x="8" y="0"/>
                      <a:pt x="7" y="0"/>
                    </a:cubicBezTo>
                    <a:cubicBezTo>
                      <a:pt x="5" y="0"/>
                      <a:pt x="4" y="0"/>
                      <a:pt x="2" y="0"/>
                    </a:cubicBezTo>
                    <a:cubicBezTo>
                      <a:pt x="2" y="0"/>
                      <a:pt x="2" y="0"/>
                      <a:pt x="2" y="0"/>
                    </a:cubicBezTo>
                    <a:cubicBezTo>
                      <a:pt x="2" y="0"/>
                      <a:pt x="2" y="0"/>
                      <a:pt x="2" y="0"/>
                    </a:cubicBezTo>
                    <a:cubicBezTo>
                      <a:pt x="2" y="0"/>
                      <a:pt x="2" y="0"/>
                      <a:pt x="2"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6" name="Freeform 208"/>
              <p:cNvSpPr/>
              <p:nvPr/>
            </p:nvSpPr>
            <p:spPr bwMode="auto">
              <a:xfrm>
                <a:off x="1643" y="1170"/>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7" name="Freeform 209"/>
              <p:cNvSpPr/>
              <p:nvPr/>
            </p:nvSpPr>
            <p:spPr bwMode="auto">
              <a:xfrm>
                <a:off x="1639" y="116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8" name="Freeform 210"/>
              <p:cNvSpPr/>
              <p:nvPr/>
            </p:nvSpPr>
            <p:spPr bwMode="auto">
              <a:xfrm>
                <a:off x="1631" y="11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9" name="Freeform 211"/>
              <p:cNvSpPr/>
              <p:nvPr/>
            </p:nvSpPr>
            <p:spPr bwMode="auto">
              <a:xfrm>
                <a:off x="1627" y="1563"/>
                <a:ext cx="4" cy="4"/>
              </a:xfrm>
              <a:custGeom>
                <a:avLst/>
                <a:gdLst>
                  <a:gd name="T0" fmla="*/ 0 w 1"/>
                  <a:gd name="T1" fmla="*/ 1 h 1"/>
                  <a:gd name="T2" fmla="*/ 1 w 1"/>
                  <a:gd name="T3" fmla="*/ 1 h 1"/>
                  <a:gd name="T4" fmla="*/ 0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1"/>
                    </a:cubicBezTo>
                    <a:cubicBezTo>
                      <a:pt x="1"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0" name="Freeform 212"/>
              <p:cNvSpPr/>
              <p:nvPr/>
            </p:nvSpPr>
            <p:spPr bwMode="auto">
              <a:xfrm>
                <a:off x="1623" y="11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1" name="Freeform 213"/>
              <p:cNvSpPr/>
              <p:nvPr/>
            </p:nvSpPr>
            <p:spPr bwMode="auto">
              <a:xfrm>
                <a:off x="1623" y="15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2" name="Freeform 214"/>
              <p:cNvSpPr/>
              <p:nvPr/>
            </p:nvSpPr>
            <p:spPr bwMode="auto">
              <a:xfrm>
                <a:off x="1619" y="1571"/>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3" name="Freeform 215"/>
              <p:cNvSpPr/>
              <p:nvPr/>
            </p:nvSpPr>
            <p:spPr bwMode="auto">
              <a:xfrm>
                <a:off x="1619" y="1563"/>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4" name="Rectangle 216"/>
              <p:cNvSpPr>
                <a:spLocks noChangeArrowheads="1"/>
              </p:cNvSpPr>
              <p:nvPr/>
            </p:nvSpPr>
            <p:spPr bwMode="auto">
              <a:xfrm>
                <a:off x="1619" y="117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5" name="Freeform 217"/>
              <p:cNvSpPr/>
              <p:nvPr/>
            </p:nvSpPr>
            <p:spPr bwMode="auto">
              <a:xfrm>
                <a:off x="1619" y="1567"/>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6" name="Freeform 218"/>
              <p:cNvSpPr/>
              <p:nvPr/>
            </p:nvSpPr>
            <p:spPr bwMode="auto">
              <a:xfrm>
                <a:off x="1615" y="1575"/>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7" name="Freeform 219"/>
              <p:cNvSpPr/>
              <p:nvPr/>
            </p:nvSpPr>
            <p:spPr bwMode="auto">
              <a:xfrm>
                <a:off x="1615" y="1166"/>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8" name="Freeform 220"/>
              <p:cNvSpPr/>
              <p:nvPr/>
            </p:nvSpPr>
            <p:spPr bwMode="auto">
              <a:xfrm>
                <a:off x="1615" y="1563"/>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9" name="Freeform 221"/>
              <p:cNvSpPr/>
              <p:nvPr/>
            </p:nvSpPr>
            <p:spPr bwMode="auto">
              <a:xfrm>
                <a:off x="1615" y="1563"/>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0" name="Freeform 222"/>
              <p:cNvSpPr/>
              <p:nvPr/>
            </p:nvSpPr>
            <p:spPr bwMode="auto">
              <a:xfrm>
                <a:off x="1615" y="1563"/>
                <a:ext cx="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1" name="Freeform 223"/>
              <p:cNvSpPr/>
              <p:nvPr/>
            </p:nvSpPr>
            <p:spPr bwMode="auto">
              <a:xfrm>
                <a:off x="1610" y="1571"/>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2" name="Freeform 224"/>
              <p:cNvSpPr/>
              <p:nvPr/>
            </p:nvSpPr>
            <p:spPr bwMode="auto">
              <a:xfrm>
                <a:off x="1610" y="1567"/>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3" name="Freeform 225"/>
              <p:cNvSpPr/>
              <p:nvPr/>
            </p:nvSpPr>
            <p:spPr bwMode="auto">
              <a:xfrm>
                <a:off x="1606" y="157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4" name="Freeform 226"/>
              <p:cNvSpPr/>
              <p:nvPr/>
            </p:nvSpPr>
            <p:spPr bwMode="auto">
              <a:xfrm>
                <a:off x="1602" y="116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5" name="Oval 227"/>
              <p:cNvSpPr>
                <a:spLocks noChangeArrowheads="1"/>
              </p:cNvSpPr>
              <p:nvPr/>
            </p:nvSpPr>
            <p:spPr bwMode="auto">
              <a:xfrm>
                <a:off x="1602" y="15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6" name="Freeform 228"/>
              <p:cNvSpPr/>
              <p:nvPr/>
            </p:nvSpPr>
            <p:spPr bwMode="auto">
              <a:xfrm>
                <a:off x="1602" y="1166"/>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7" name="Freeform 229"/>
              <p:cNvSpPr/>
              <p:nvPr/>
            </p:nvSpPr>
            <p:spPr bwMode="auto">
              <a:xfrm>
                <a:off x="1594" y="1150"/>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8" name="Freeform 230"/>
              <p:cNvSpPr/>
              <p:nvPr/>
            </p:nvSpPr>
            <p:spPr bwMode="auto">
              <a:xfrm>
                <a:off x="1590" y="1575"/>
                <a:ext cx="4" cy="4"/>
              </a:xfrm>
              <a:custGeom>
                <a:avLst/>
                <a:gdLst>
                  <a:gd name="T0" fmla="*/ 0 w 1"/>
                  <a:gd name="T1" fmla="*/ 0 h 1"/>
                  <a:gd name="T2" fmla="*/ 1 w 1"/>
                  <a:gd name="T3" fmla="*/ 0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9" name="Freeform 231"/>
              <p:cNvSpPr/>
              <p:nvPr/>
            </p:nvSpPr>
            <p:spPr bwMode="auto">
              <a:xfrm>
                <a:off x="1586" y="1150"/>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0" name="Freeform 232"/>
              <p:cNvSpPr/>
              <p:nvPr/>
            </p:nvSpPr>
            <p:spPr bwMode="auto">
              <a:xfrm>
                <a:off x="1582" y="1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1" name="Freeform 233"/>
              <p:cNvSpPr/>
              <p:nvPr/>
            </p:nvSpPr>
            <p:spPr bwMode="auto">
              <a:xfrm>
                <a:off x="1574" y="116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2" name="Freeform 234"/>
              <p:cNvSpPr/>
              <p:nvPr/>
            </p:nvSpPr>
            <p:spPr bwMode="auto">
              <a:xfrm>
                <a:off x="1570" y="1158"/>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3" name="Freeform 235"/>
              <p:cNvSpPr/>
              <p:nvPr/>
            </p:nvSpPr>
            <p:spPr bwMode="auto">
              <a:xfrm>
                <a:off x="1566" y="1162"/>
                <a:ext cx="4" cy="4"/>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1"/>
                    </a:cubicBezTo>
                    <a:cubicBezTo>
                      <a:pt x="1"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4" name="Freeform 236"/>
              <p:cNvSpPr/>
              <p:nvPr/>
            </p:nvSpPr>
            <p:spPr bwMode="auto">
              <a:xfrm>
                <a:off x="1566" y="1575"/>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5" name="Freeform 237"/>
              <p:cNvSpPr/>
              <p:nvPr/>
            </p:nvSpPr>
            <p:spPr bwMode="auto">
              <a:xfrm>
                <a:off x="1566" y="1158"/>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6" name="Freeform 238"/>
              <p:cNvSpPr/>
              <p:nvPr/>
            </p:nvSpPr>
            <p:spPr bwMode="auto">
              <a:xfrm>
                <a:off x="1557" y="1158"/>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7" name="Freeform 239"/>
              <p:cNvSpPr/>
              <p:nvPr/>
            </p:nvSpPr>
            <p:spPr bwMode="auto">
              <a:xfrm>
                <a:off x="1557" y="157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8" name="Oval 240"/>
              <p:cNvSpPr>
                <a:spLocks noChangeArrowheads="1"/>
              </p:cNvSpPr>
              <p:nvPr/>
            </p:nvSpPr>
            <p:spPr bwMode="auto">
              <a:xfrm>
                <a:off x="1557" y="115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9" name="Freeform 241"/>
              <p:cNvSpPr/>
              <p:nvPr/>
            </p:nvSpPr>
            <p:spPr bwMode="auto">
              <a:xfrm>
                <a:off x="1553" y="11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0" name="Freeform 242"/>
              <p:cNvSpPr/>
              <p:nvPr/>
            </p:nvSpPr>
            <p:spPr bwMode="auto">
              <a:xfrm>
                <a:off x="1545" y="1162"/>
                <a:ext cx="4" cy="4"/>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1" name="Freeform 243"/>
              <p:cNvSpPr/>
              <p:nvPr/>
            </p:nvSpPr>
            <p:spPr bwMode="auto">
              <a:xfrm>
                <a:off x="1541" y="1146"/>
                <a:ext cx="4" cy="4"/>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2" name="Freeform 244"/>
              <p:cNvSpPr/>
              <p:nvPr/>
            </p:nvSpPr>
            <p:spPr bwMode="auto">
              <a:xfrm>
                <a:off x="1533" y="1146"/>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3" name="Freeform 245"/>
              <p:cNvSpPr/>
              <p:nvPr/>
            </p:nvSpPr>
            <p:spPr bwMode="auto">
              <a:xfrm>
                <a:off x="1529" y="1146"/>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4" name="Freeform 246"/>
              <p:cNvSpPr/>
              <p:nvPr/>
            </p:nvSpPr>
            <p:spPr bwMode="auto">
              <a:xfrm>
                <a:off x="1525" y="1146"/>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5" name="Freeform 247"/>
              <p:cNvSpPr/>
              <p:nvPr/>
            </p:nvSpPr>
            <p:spPr bwMode="auto">
              <a:xfrm>
                <a:off x="1525" y="1146"/>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6" name="Freeform 248"/>
              <p:cNvSpPr/>
              <p:nvPr/>
            </p:nvSpPr>
            <p:spPr bwMode="auto">
              <a:xfrm>
                <a:off x="1521" y="1146"/>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7" name="Freeform 249"/>
              <p:cNvSpPr/>
              <p:nvPr/>
            </p:nvSpPr>
            <p:spPr bwMode="auto">
              <a:xfrm>
                <a:off x="1521" y="11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8" name="Freeform 250"/>
              <p:cNvSpPr/>
              <p:nvPr/>
            </p:nvSpPr>
            <p:spPr bwMode="auto">
              <a:xfrm>
                <a:off x="1517" y="114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9" name="Freeform 251"/>
              <p:cNvSpPr/>
              <p:nvPr/>
            </p:nvSpPr>
            <p:spPr bwMode="auto">
              <a:xfrm>
                <a:off x="1508" y="115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 name="Freeform 252"/>
              <p:cNvSpPr/>
              <p:nvPr/>
            </p:nvSpPr>
            <p:spPr bwMode="auto">
              <a:xfrm>
                <a:off x="1504" y="115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1" name="Freeform 253"/>
              <p:cNvSpPr/>
              <p:nvPr/>
            </p:nvSpPr>
            <p:spPr bwMode="auto">
              <a:xfrm>
                <a:off x="1504" y="1162"/>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2" name="Freeform 254"/>
              <p:cNvSpPr/>
              <p:nvPr/>
            </p:nvSpPr>
            <p:spPr bwMode="auto">
              <a:xfrm>
                <a:off x="1504" y="1146"/>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3" name="Freeform 255"/>
              <p:cNvSpPr/>
              <p:nvPr/>
            </p:nvSpPr>
            <p:spPr bwMode="auto">
              <a:xfrm>
                <a:off x="1500" y="1154"/>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4" name="Freeform 256"/>
              <p:cNvSpPr/>
              <p:nvPr/>
            </p:nvSpPr>
            <p:spPr bwMode="auto">
              <a:xfrm>
                <a:off x="1500" y="1158"/>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5" name="Freeform 257"/>
              <p:cNvSpPr/>
              <p:nvPr/>
            </p:nvSpPr>
            <p:spPr bwMode="auto">
              <a:xfrm>
                <a:off x="1500" y="1146"/>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6" name="Freeform 258"/>
              <p:cNvSpPr/>
              <p:nvPr/>
            </p:nvSpPr>
            <p:spPr bwMode="auto">
              <a:xfrm>
                <a:off x="1496" y="1141"/>
                <a:ext cx="4" cy="5"/>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7" name="Freeform 259"/>
              <p:cNvSpPr/>
              <p:nvPr/>
            </p:nvSpPr>
            <p:spPr bwMode="auto">
              <a:xfrm>
                <a:off x="1496" y="157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8" name="Freeform 260"/>
              <p:cNvSpPr/>
              <p:nvPr/>
            </p:nvSpPr>
            <p:spPr bwMode="auto">
              <a:xfrm>
                <a:off x="1492" y="155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9" name="Freeform 261"/>
              <p:cNvSpPr/>
              <p:nvPr/>
            </p:nvSpPr>
            <p:spPr bwMode="auto">
              <a:xfrm>
                <a:off x="1492" y="1141"/>
                <a:ext cx="0" cy="5"/>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0" name="Freeform 262"/>
              <p:cNvSpPr/>
              <p:nvPr/>
            </p:nvSpPr>
            <p:spPr bwMode="auto">
              <a:xfrm>
                <a:off x="1492" y="115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1" name="Freeform 263"/>
              <p:cNvSpPr/>
              <p:nvPr/>
            </p:nvSpPr>
            <p:spPr bwMode="auto">
              <a:xfrm>
                <a:off x="1488" y="1141"/>
                <a:ext cx="4" cy="5"/>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2" name="Freeform 264"/>
              <p:cNvSpPr/>
              <p:nvPr/>
            </p:nvSpPr>
            <p:spPr bwMode="auto">
              <a:xfrm>
                <a:off x="1488" y="126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3" name="Freeform 265"/>
              <p:cNvSpPr/>
              <p:nvPr/>
            </p:nvSpPr>
            <p:spPr bwMode="auto">
              <a:xfrm>
                <a:off x="1484" y="1158"/>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4" name="Freeform 266"/>
              <p:cNvSpPr/>
              <p:nvPr/>
            </p:nvSpPr>
            <p:spPr bwMode="auto">
              <a:xfrm>
                <a:off x="1480" y="11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5" name="Freeform 267"/>
              <p:cNvSpPr/>
              <p:nvPr/>
            </p:nvSpPr>
            <p:spPr bwMode="auto">
              <a:xfrm>
                <a:off x="1468" y="127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6" name="Freeform 268"/>
              <p:cNvSpPr/>
              <p:nvPr/>
            </p:nvSpPr>
            <p:spPr bwMode="auto">
              <a:xfrm>
                <a:off x="1463" y="1166"/>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7" name="Freeform 269"/>
              <p:cNvSpPr/>
              <p:nvPr/>
            </p:nvSpPr>
            <p:spPr bwMode="auto">
              <a:xfrm>
                <a:off x="1463" y="1162"/>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8" name="Freeform 270"/>
              <p:cNvSpPr/>
              <p:nvPr/>
            </p:nvSpPr>
            <p:spPr bwMode="auto">
              <a:xfrm>
                <a:off x="1459" y="155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9" name="Freeform 271"/>
              <p:cNvSpPr/>
              <p:nvPr/>
            </p:nvSpPr>
            <p:spPr bwMode="auto">
              <a:xfrm>
                <a:off x="1459" y="116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0" name="Freeform 272"/>
              <p:cNvSpPr/>
              <p:nvPr/>
            </p:nvSpPr>
            <p:spPr bwMode="auto">
              <a:xfrm>
                <a:off x="1455" y="116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1" name="Freeform 273"/>
              <p:cNvSpPr/>
              <p:nvPr/>
            </p:nvSpPr>
            <p:spPr bwMode="auto">
              <a:xfrm>
                <a:off x="1451" y="1274"/>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2" name="Freeform 274"/>
              <p:cNvSpPr/>
              <p:nvPr/>
            </p:nvSpPr>
            <p:spPr bwMode="auto">
              <a:xfrm>
                <a:off x="1451" y="1158"/>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3" name="Freeform 275"/>
              <p:cNvSpPr/>
              <p:nvPr/>
            </p:nvSpPr>
            <p:spPr bwMode="auto">
              <a:xfrm>
                <a:off x="1451" y="11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4" name="Freeform 276"/>
              <p:cNvSpPr/>
              <p:nvPr/>
            </p:nvSpPr>
            <p:spPr bwMode="auto">
              <a:xfrm>
                <a:off x="1447" y="116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5" name="Freeform 277"/>
              <p:cNvSpPr/>
              <p:nvPr/>
            </p:nvSpPr>
            <p:spPr bwMode="auto">
              <a:xfrm>
                <a:off x="1447" y="1274"/>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6" name="Freeform 278"/>
              <p:cNvSpPr/>
              <p:nvPr/>
            </p:nvSpPr>
            <p:spPr bwMode="auto">
              <a:xfrm>
                <a:off x="1447" y="1550"/>
                <a:ext cx="4"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7" name="Freeform 279"/>
              <p:cNvSpPr/>
              <p:nvPr/>
            </p:nvSpPr>
            <p:spPr bwMode="auto">
              <a:xfrm>
                <a:off x="1447" y="1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8" name="Freeform 280"/>
              <p:cNvSpPr>
                <a:spLocks noEditPoints="1"/>
              </p:cNvSpPr>
              <p:nvPr/>
            </p:nvSpPr>
            <p:spPr bwMode="auto">
              <a:xfrm>
                <a:off x="1431" y="1158"/>
                <a:ext cx="16" cy="4"/>
              </a:xfrm>
              <a:custGeom>
                <a:avLst/>
                <a:gdLst>
                  <a:gd name="T0" fmla="*/ 3 w 4"/>
                  <a:gd name="T1" fmla="*/ 1 h 1"/>
                  <a:gd name="T2" fmla="*/ 4 w 4"/>
                  <a:gd name="T3" fmla="*/ 1 h 1"/>
                  <a:gd name="T4" fmla="*/ 3 w 4"/>
                  <a:gd name="T5" fmla="*/ 0 h 1"/>
                  <a:gd name="T6" fmla="*/ 2 w 4"/>
                  <a:gd name="T7" fmla="*/ 0 h 1"/>
                  <a:gd name="T8" fmla="*/ 2 w 4"/>
                  <a:gd name="T9" fmla="*/ 0 h 1"/>
                  <a:gd name="T10" fmla="*/ 2 w 4"/>
                  <a:gd name="T11" fmla="*/ 0 h 1"/>
                  <a:gd name="T12" fmla="*/ 0 w 4"/>
                  <a:gd name="T13" fmla="*/ 0 h 1"/>
                  <a:gd name="T14" fmla="*/ 0 w 4"/>
                  <a:gd name="T15" fmla="*/ 0 h 1"/>
                  <a:gd name="T16" fmla="*/ 0 w 4"/>
                  <a:gd name="T17" fmla="*/ 0 h 1"/>
                  <a:gd name="T18" fmla="*/ 0 w 4"/>
                  <a:gd name="T19" fmla="*/ 0 h 1"/>
                  <a:gd name="T20" fmla="*/ 0 w 4"/>
                  <a:gd name="T21" fmla="*/ 0 h 1"/>
                  <a:gd name="T22" fmla="*/ 0 w 4"/>
                  <a:gd name="T23" fmla="*/ 0 h 1"/>
                  <a:gd name="T24" fmla="*/ 0 w 4"/>
                  <a:gd name="T25" fmla="*/ 0 h 1"/>
                  <a:gd name="T26" fmla="*/ 0 w 4"/>
                  <a:gd name="T27" fmla="*/ 0 h 1"/>
                  <a:gd name="T28" fmla="*/ 0 w 4"/>
                  <a:gd name="T29" fmla="*/ 0 h 1"/>
                  <a:gd name="T30" fmla="*/ 0 w 4"/>
                  <a:gd name="T31" fmla="*/ 0 h 1"/>
                  <a:gd name="T32" fmla="*/ 0 w 4"/>
                  <a:gd name="T33" fmla="*/ 0 h 1"/>
                  <a:gd name="T34" fmla="*/ 0 w 4"/>
                  <a:gd name="T35" fmla="*/ 1 h 1"/>
                  <a:gd name="T36" fmla="*/ 0 w 4"/>
                  <a:gd name="T37" fmla="*/ 1 h 1"/>
                  <a:gd name="T38" fmla="*/ 0 w 4"/>
                  <a:gd name="T39" fmla="*/ 1 h 1"/>
                  <a:gd name="T40" fmla="*/ 2 w 4"/>
                  <a:gd name="T41" fmla="*/ 1 h 1"/>
                  <a:gd name="T42" fmla="*/ 2 w 4"/>
                  <a:gd name="T43" fmla="*/ 1 h 1"/>
                  <a:gd name="T44" fmla="*/ 2 w 4"/>
                  <a:gd name="T45" fmla="*/ 1 h 1"/>
                  <a:gd name="T46" fmla="*/ 2 w 4"/>
                  <a:gd name="T47" fmla="*/ 1 h 1"/>
                  <a:gd name="T48" fmla="*/ 2 w 4"/>
                  <a:gd name="T49" fmla="*/ 1 h 1"/>
                  <a:gd name="T50" fmla="*/ 4 w 4"/>
                  <a:gd name="T51" fmla="*/ 1 h 1"/>
                  <a:gd name="T52" fmla="*/ 3 w 4"/>
                  <a:gd name="T53" fmla="*/ 1 h 1"/>
                  <a:gd name="T54" fmla="*/ 2 w 4"/>
                  <a:gd name="T55" fmla="*/ 1 h 1"/>
                  <a:gd name="T56" fmla="*/ 2 w 4"/>
                  <a:gd name="T57" fmla="*/ 1 h 1"/>
                  <a:gd name="T58" fmla="*/ 2 w 4"/>
                  <a:gd name="T59" fmla="*/ 1 h 1"/>
                  <a:gd name="T60" fmla="*/ 2 w 4"/>
                  <a:gd name="T61" fmla="*/ 1 h 1"/>
                  <a:gd name="T62" fmla="*/ 2 w 4"/>
                  <a:gd name="T63" fmla="*/ 1 h 1"/>
                  <a:gd name="T64" fmla="*/ 2 w 4"/>
                  <a:gd name="T65" fmla="*/ 1 h 1"/>
                  <a:gd name="T66" fmla="*/ 2 w 4"/>
                  <a:gd name="T6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 h="1">
                    <a:moveTo>
                      <a:pt x="3" y="1"/>
                    </a:moveTo>
                    <a:cubicBezTo>
                      <a:pt x="4" y="1"/>
                      <a:pt x="4" y="1"/>
                      <a:pt x="4" y="1"/>
                    </a:cubicBezTo>
                    <a:cubicBezTo>
                      <a:pt x="4" y="1"/>
                      <a:pt x="4" y="0"/>
                      <a:pt x="3" y="0"/>
                    </a:cubicBezTo>
                    <a:cubicBezTo>
                      <a:pt x="3" y="0"/>
                      <a:pt x="3" y="0"/>
                      <a:pt x="2" y="0"/>
                    </a:cubicBezTo>
                    <a:cubicBezTo>
                      <a:pt x="2" y="0"/>
                      <a:pt x="2" y="0"/>
                      <a:pt x="2" y="0"/>
                    </a:cubicBez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1" y="1"/>
                      <a:pt x="1" y="1"/>
                      <a:pt x="2" y="1"/>
                    </a:cubicBezTo>
                    <a:cubicBezTo>
                      <a:pt x="2" y="1"/>
                      <a:pt x="2" y="1"/>
                      <a:pt x="2" y="1"/>
                    </a:cubicBezTo>
                    <a:cubicBezTo>
                      <a:pt x="2" y="1"/>
                      <a:pt x="2" y="1"/>
                      <a:pt x="2" y="1"/>
                    </a:cubicBezTo>
                    <a:cubicBezTo>
                      <a:pt x="2" y="1"/>
                      <a:pt x="2" y="1"/>
                      <a:pt x="2" y="1"/>
                    </a:cubicBezTo>
                    <a:cubicBezTo>
                      <a:pt x="2" y="1"/>
                      <a:pt x="2" y="1"/>
                      <a:pt x="2" y="1"/>
                    </a:cubicBezTo>
                    <a:cubicBezTo>
                      <a:pt x="3" y="1"/>
                      <a:pt x="4" y="1"/>
                      <a:pt x="4" y="1"/>
                    </a:cubicBezTo>
                    <a:cubicBezTo>
                      <a:pt x="4" y="1"/>
                      <a:pt x="3" y="1"/>
                      <a:pt x="3" y="1"/>
                    </a:cubicBezTo>
                    <a:close/>
                    <a:moveTo>
                      <a:pt x="2" y="1"/>
                    </a:move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9" name="Freeform 281"/>
              <p:cNvSpPr/>
              <p:nvPr/>
            </p:nvSpPr>
            <p:spPr bwMode="auto">
              <a:xfrm>
                <a:off x="1439" y="126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0" name="Freeform 282"/>
              <p:cNvSpPr/>
              <p:nvPr/>
            </p:nvSpPr>
            <p:spPr bwMode="auto">
              <a:xfrm>
                <a:off x="1435" y="1150"/>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1" name="Freeform 283"/>
              <p:cNvSpPr/>
              <p:nvPr/>
            </p:nvSpPr>
            <p:spPr bwMode="auto">
              <a:xfrm>
                <a:off x="1410" y="1158"/>
                <a:ext cx="17" cy="4"/>
              </a:xfrm>
              <a:custGeom>
                <a:avLst/>
                <a:gdLst>
                  <a:gd name="T0" fmla="*/ 4 w 4"/>
                  <a:gd name="T1" fmla="*/ 1 h 1"/>
                  <a:gd name="T2" fmla="*/ 4 w 4"/>
                  <a:gd name="T3" fmla="*/ 0 h 1"/>
                  <a:gd name="T4" fmla="*/ 3 w 4"/>
                  <a:gd name="T5" fmla="*/ 0 h 1"/>
                  <a:gd name="T6" fmla="*/ 2 w 4"/>
                  <a:gd name="T7" fmla="*/ 0 h 1"/>
                  <a:gd name="T8" fmla="*/ 2 w 4"/>
                  <a:gd name="T9" fmla="*/ 0 h 1"/>
                  <a:gd name="T10" fmla="*/ 1 w 4"/>
                  <a:gd name="T11" fmla="*/ 0 h 1"/>
                  <a:gd name="T12" fmla="*/ 0 w 4"/>
                  <a:gd name="T13" fmla="*/ 0 h 1"/>
                  <a:gd name="T14" fmla="*/ 4 w 4"/>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
                    <a:moveTo>
                      <a:pt x="4" y="1"/>
                    </a:moveTo>
                    <a:cubicBezTo>
                      <a:pt x="4" y="0"/>
                      <a:pt x="4" y="0"/>
                      <a:pt x="4" y="0"/>
                    </a:cubicBezTo>
                    <a:cubicBezTo>
                      <a:pt x="4" y="0"/>
                      <a:pt x="4" y="0"/>
                      <a:pt x="3" y="0"/>
                    </a:cubicBezTo>
                    <a:cubicBezTo>
                      <a:pt x="3" y="0"/>
                      <a:pt x="3" y="0"/>
                      <a:pt x="2" y="0"/>
                    </a:cubicBezTo>
                    <a:cubicBezTo>
                      <a:pt x="2" y="0"/>
                      <a:pt x="2" y="0"/>
                      <a:pt x="2" y="0"/>
                    </a:cubicBezTo>
                    <a:cubicBezTo>
                      <a:pt x="1" y="0"/>
                      <a:pt x="1" y="0"/>
                      <a:pt x="1" y="0"/>
                    </a:cubicBezTo>
                    <a:cubicBezTo>
                      <a:pt x="1" y="0"/>
                      <a:pt x="1" y="0"/>
                      <a:pt x="0" y="0"/>
                    </a:cubicBezTo>
                    <a:cubicBezTo>
                      <a:pt x="1" y="1"/>
                      <a:pt x="3"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2" name="Freeform 284"/>
              <p:cNvSpPr/>
              <p:nvPr/>
            </p:nvSpPr>
            <p:spPr bwMode="auto">
              <a:xfrm>
                <a:off x="1423" y="1137"/>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3" name="Freeform 285"/>
              <p:cNvSpPr/>
              <p:nvPr/>
            </p:nvSpPr>
            <p:spPr bwMode="auto">
              <a:xfrm>
                <a:off x="1423" y="155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4" name="Freeform 286"/>
              <p:cNvSpPr/>
              <p:nvPr/>
            </p:nvSpPr>
            <p:spPr bwMode="auto">
              <a:xfrm>
                <a:off x="1419" y="1137"/>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5" name="Freeform 287"/>
              <p:cNvSpPr/>
              <p:nvPr/>
            </p:nvSpPr>
            <p:spPr bwMode="auto">
              <a:xfrm>
                <a:off x="1414" y="1137"/>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6" name="Freeform 288"/>
              <p:cNvSpPr/>
              <p:nvPr/>
            </p:nvSpPr>
            <p:spPr bwMode="auto">
              <a:xfrm>
                <a:off x="1410" y="1269"/>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7" name="Freeform 289"/>
              <p:cNvSpPr/>
              <p:nvPr/>
            </p:nvSpPr>
            <p:spPr bwMode="auto">
              <a:xfrm>
                <a:off x="1410" y="1265"/>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8" name="Freeform 290"/>
              <p:cNvSpPr/>
              <p:nvPr/>
            </p:nvSpPr>
            <p:spPr bwMode="auto">
              <a:xfrm>
                <a:off x="1410" y="15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9" name="Freeform 291"/>
              <p:cNvSpPr/>
              <p:nvPr/>
            </p:nvSpPr>
            <p:spPr bwMode="auto">
              <a:xfrm>
                <a:off x="1402" y="155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0" name="Freeform 292"/>
              <p:cNvSpPr/>
              <p:nvPr/>
            </p:nvSpPr>
            <p:spPr bwMode="auto">
              <a:xfrm>
                <a:off x="1398" y="122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1" name="Freeform 293"/>
              <p:cNvSpPr/>
              <p:nvPr/>
            </p:nvSpPr>
            <p:spPr bwMode="auto">
              <a:xfrm>
                <a:off x="1398" y="1158"/>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2" name="Freeform 294"/>
              <p:cNvSpPr/>
              <p:nvPr/>
            </p:nvSpPr>
            <p:spPr bwMode="auto">
              <a:xfrm>
                <a:off x="1390" y="1555"/>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3" name="Freeform 295"/>
              <p:cNvSpPr/>
              <p:nvPr/>
            </p:nvSpPr>
            <p:spPr bwMode="auto">
              <a:xfrm>
                <a:off x="1390" y="1426"/>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4" name="Freeform 296"/>
              <p:cNvSpPr/>
              <p:nvPr/>
            </p:nvSpPr>
            <p:spPr bwMode="auto">
              <a:xfrm>
                <a:off x="1390" y="127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5" name="Freeform 297"/>
              <p:cNvSpPr/>
              <p:nvPr/>
            </p:nvSpPr>
            <p:spPr bwMode="auto">
              <a:xfrm>
                <a:off x="1386" y="1158"/>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6" name="Freeform 298"/>
              <p:cNvSpPr/>
              <p:nvPr/>
            </p:nvSpPr>
            <p:spPr bwMode="auto">
              <a:xfrm>
                <a:off x="1386" y="1555"/>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7" name="Freeform 299"/>
              <p:cNvSpPr/>
              <p:nvPr/>
            </p:nvSpPr>
            <p:spPr bwMode="auto">
              <a:xfrm>
                <a:off x="1386" y="1546"/>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8" name="Freeform 300"/>
              <p:cNvSpPr/>
              <p:nvPr/>
            </p:nvSpPr>
            <p:spPr bwMode="auto">
              <a:xfrm>
                <a:off x="1386" y="1542"/>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9" name="Freeform 301"/>
              <p:cNvSpPr/>
              <p:nvPr/>
            </p:nvSpPr>
            <p:spPr bwMode="auto">
              <a:xfrm>
                <a:off x="1369" y="1154"/>
                <a:ext cx="17" cy="4"/>
              </a:xfrm>
              <a:custGeom>
                <a:avLst/>
                <a:gdLst>
                  <a:gd name="T0" fmla="*/ 2 w 4"/>
                  <a:gd name="T1" fmla="*/ 0 h 1"/>
                  <a:gd name="T2" fmla="*/ 2 w 4"/>
                  <a:gd name="T3" fmla="*/ 0 h 1"/>
                  <a:gd name="T4" fmla="*/ 4 w 4"/>
                  <a:gd name="T5" fmla="*/ 0 h 1"/>
                  <a:gd name="T6" fmla="*/ 4 w 4"/>
                  <a:gd name="T7" fmla="*/ 0 h 1"/>
                  <a:gd name="T8" fmla="*/ 4 w 4"/>
                  <a:gd name="T9" fmla="*/ 0 h 1"/>
                  <a:gd name="T10" fmla="*/ 2 w 4"/>
                  <a:gd name="T11" fmla="*/ 0 h 1"/>
                  <a:gd name="T12" fmla="*/ 2 w 4"/>
                  <a:gd name="T13" fmla="*/ 0 h 1"/>
                  <a:gd name="T14" fmla="*/ 2 w 4"/>
                  <a:gd name="T15" fmla="*/ 0 h 1"/>
                  <a:gd name="T16" fmla="*/ 0 w 4"/>
                  <a:gd name="T17" fmla="*/ 0 h 1"/>
                  <a:gd name="T18" fmla="*/ 0 w 4"/>
                  <a:gd name="T19" fmla="*/ 0 h 1"/>
                  <a:gd name="T20" fmla="*/ 0 w 4"/>
                  <a:gd name="T21" fmla="*/ 0 h 1"/>
                  <a:gd name="T22" fmla="*/ 0 w 4"/>
                  <a:gd name="T23" fmla="*/ 0 h 1"/>
                  <a:gd name="T24" fmla="*/ 0 w 4"/>
                  <a:gd name="T25" fmla="*/ 0 h 1"/>
                  <a:gd name="T26" fmla="*/ 0 w 4"/>
                  <a:gd name="T27" fmla="*/ 0 h 1"/>
                  <a:gd name="T28" fmla="*/ 0 w 4"/>
                  <a:gd name="T29" fmla="*/ 0 h 1"/>
                  <a:gd name="T30" fmla="*/ 2 w 4"/>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1">
                    <a:moveTo>
                      <a:pt x="2" y="0"/>
                    </a:moveTo>
                    <a:cubicBezTo>
                      <a:pt x="2" y="0"/>
                      <a:pt x="2" y="0"/>
                      <a:pt x="2" y="0"/>
                    </a:cubicBezTo>
                    <a:cubicBezTo>
                      <a:pt x="3" y="0"/>
                      <a:pt x="3" y="1"/>
                      <a:pt x="4" y="0"/>
                    </a:cubicBezTo>
                    <a:cubicBezTo>
                      <a:pt x="4" y="0"/>
                      <a:pt x="4" y="0"/>
                      <a:pt x="4" y="0"/>
                    </a:cubicBezTo>
                    <a:cubicBezTo>
                      <a:pt x="4" y="0"/>
                      <a:pt x="4" y="0"/>
                      <a:pt x="4" y="0"/>
                    </a:cubicBezTo>
                    <a:cubicBezTo>
                      <a:pt x="3" y="0"/>
                      <a:pt x="3" y="0"/>
                      <a:pt x="2" y="0"/>
                    </a:cubicBezTo>
                    <a:cubicBezTo>
                      <a:pt x="2" y="0"/>
                      <a:pt x="2" y="0"/>
                      <a:pt x="2" y="0"/>
                    </a:cubicBezTo>
                    <a:cubicBezTo>
                      <a:pt x="2" y="0"/>
                      <a:pt x="2" y="0"/>
                      <a:pt x="2" y="0"/>
                    </a:cubicBezTo>
                    <a:cubicBezTo>
                      <a:pt x="2"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0" name="Freeform 302"/>
              <p:cNvSpPr/>
              <p:nvPr/>
            </p:nvSpPr>
            <p:spPr bwMode="auto">
              <a:xfrm>
                <a:off x="1382" y="1232"/>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1" name="Rectangle 303"/>
              <p:cNvSpPr>
                <a:spLocks noChangeArrowheads="1"/>
              </p:cNvSpPr>
              <p:nvPr/>
            </p:nvSpPr>
            <p:spPr bwMode="auto">
              <a:xfrm>
                <a:off x="1382" y="1546"/>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32" name="Freeform 304"/>
              <p:cNvSpPr/>
              <p:nvPr/>
            </p:nvSpPr>
            <p:spPr bwMode="auto">
              <a:xfrm>
                <a:off x="1382" y="1141"/>
                <a:ext cx="0" cy="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3" name="Oval 305"/>
              <p:cNvSpPr>
                <a:spLocks noChangeArrowheads="1"/>
              </p:cNvSpPr>
              <p:nvPr/>
            </p:nvSpPr>
            <p:spPr bwMode="auto">
              <a:xfrm>
                <a:off x="1378" y="154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4" name="Freeform 306"/>
              <p:cNvSpPr/>
              <p:nvPr/>
            </p:nvSpPr>
            <p:spPr bwMode="auto">
              <a:xfrm>
                <a:off x="1374" y="154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5" name="Freeform 307"/>
              <p:cNvSpPr/>
              <p:nvPr/>
            </p:nvSpPr>
            <p:spPr bwMode="auto">
              <a:xfrm>
                <a:off x="1374" y="1278"/>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6" name="Freeform 308"/>
              <p:cNvSpPr/>
              <p:nvPr/>
            </p:nvSpPr>
            <p:spPr bwMode="auto">
              <a:xfrm>
                <a:off x="1369" y="1179"/>
                <a:ext cx="5"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7" name="Freeform 309"/>
              <p:cNvSpPr/>
              <p:nvPr/>
            </p:nvSpPr>
            <p:spPr bwMode="auto">
              <a:xfrm>
                <a:off x="1369" y="1278"/>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8" name="Oval 310"/>
              <p:cNvSpPr>
                <a:spLocks noChangeArrowheads="1"/>
              </p:cNvSpPr>
              <p:nvPr/>
            </p:nvSpPr>
            <p:spPr bwMode="auto">
              <a:xfrm>
                <a:off x="1369" y="124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9" name="Freeform 311"/>
              <p:cNvSpPr/>
              <p:nvPr/>
            </p:nvSpPr>
            <p:spPr bwMode="auto">
              <a:xfrm>
                <a:off x="1365" y="1257"/>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0" name="Freeform 312"/>
              <p:cNvSpPr/>
              <p:nvPr/>
            </p:nvSpPr>
            <p:spPr bwMode="auto">
              <a:xfrm>
                <a:off x="1365" y="124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1" name="Freeform 313"/>
              <p:cNvSpPr/>
              <p:nvPr/>
            </p:nvSpPr>
            <p:spPr bwMode="auto">
              <a:xfrm>
                <a:off x="1365" y="11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2" name="Freeform 314"/>
              <p:cNvSpPr/>
              <p:nvPr/>
            </p:nvSpPr>
            <p:spPr bwMode="auto">
              <a:xfrm>
                <a:off x="1357" y="1542"/>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3" name="Freeform 315"/>
              <p:cNvSpPr/>
              <p:nvPr/>
            </p:nvSpPr>
            <p:spPr bwMode="auto">
              <a:xfrm>
                <a:off x="1349" y="1137"/>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4" name="Freeform 316"/>
              <p:cNvSpPr/>
              <p:nvPr/>
            </p:nvSpPr>
            <p:spPr bwMode="auto">
              <a:xfrm>
                <a:off x="1349" y="127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5" name="Freeform 317"/>
              <p:cNvSpPr/>
              <p:nvPr/>
            </p:nvSpPr>
            <p:spPr bwMode="auto">
              <a:xfrm>
                <a:off x="1349" y="114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6" name="Freeform 318"/>
              <p:cNvSpPr/>
              <p:nvPr/>
            </p:nvSpPr>
            <p:spPr bwMode="auto">
              <a:xfrm>
                <a:off x="1349" y="1249"/>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7" name="Freeform 319"/>
              <p:cNvSpPr/>
              <p:nvPr/>
            </p:nvSpPr>
            <p:spPr bwMode="auto">
              <a:xfrm>
                <a:off x="1349" y="1550"/>
                <a:ext cx="0" cy="5"/>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8" name="Freeform 320"/>
              <p:cNvSpPr/>
              <p:nvPr/>
            </p:nvSpPr>
            <p:spPr bwMode="auto">
              <a:xfrm>
                <a:off x="1349" y="1542"/>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9" name="Freeform 321"/>
              <p:cNvSpPr/>
              <p:nvPr/>
            </p:nvSpPr>
            <p:spPr bwMode="auto">
              <a:xfrm>
                <a:off x="1345" y="1241"/>
                <a:ext cx="4" cy="4"/>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1"/>
                    </a:cubicBezTo>
                    <a:cubicBezTo>
                      <a:pt x="1" y="0"/>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0" name="Freeform 322"/>
              <p:cNvSpPr/>
              <p:nvPr/>
            </p:nvSpPr>
            <p:spPr bwMode="auto">
              <a:xfrm>
                <a:off x="1345" y="12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1" name="Freeform 323"/>
              <p:cNvSpPr/>
              <p:nvPr/>
            </p:nvSpPr>
            <p:spPr bwMode="auto">
              <a:xfrm>
                <a:off x="1341" y="1542"/>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2" name="Oval 324"/>
              <p:cNvSpPr>
                <a:spLocks noChangeArrowheads="1"/>
              </p:cNvSpPr>
              <p:nvPr/>
            </p:nvSpPr>
            <p:spPr bwMode="auto">
              <a:xfrm>
                <a:off x="1345" y="124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3" name="Freeform 325"/>
              <p:cNvSpPr/>
              <p:nvPr/>
            </p:nvSpPr>
            <p:spPr bwMode="auto">
              <a:xfrm>
                <a:off x="1341" y="116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4" name="Freeform 326"/>
              <p:cNvSpPr/>
              <p:nvPr/>
            </p:nvSpPr>
            <p:spPr bwMode="auto">
              <a:xfrm>
                <a:off x="1333" y="1154"/>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5" name="Freeform 327"/>
              <p:cNvSpPr/>
              <p:nvPr/>
            </p:nvSpPr>
            <p:spPr bwMode="auto">
              <a:xfrm>
                <a:off x="1333" y="116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6" name="Freeform 328"/>
              <p:cNvSpPr/>
              <p:nvPr/>
            </p:nvSpPr>
            <p:spPr bwMode="auto">
              <a:xfrm>
                <a:off x="1333" y="112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7" name="Freeform 329"/>
              <p:cNvSpPr/>
              <p:nvPr/>
            </p:nvSpPr>
            <p:spPr bwMode="auto">
              <a:xfrm>
                <a:off x="1333" y="116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8" name="Freeform 330"/>
              <p:cNvSpPr/>
              <p:nvPr/>
            </p:nvSpPr>
            <p:spPr bwMode="auto">
              <a:xfrm>
                <a:off x="1333" y="15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9" name="Freeform 331"/>
              <p:cNvSpPr/>
              <p:nvPr/>
            </p:nvSpPr>
            <p:spPr bwMode="auto">
              <a:xfrm>
                <a:off x="1329" y="1257"/>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0" name="Freeform 332"/>
              <p:cNvSpPr/>
              <p:nvPr/>
            </p:nvSpPr>
            <p:spPr bwMode="auto">
              <a:xfrm>
                <a:off x="1329" y="123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1" name="Freeform 333"/>
              <p:cNvSpPr/>
              <p:nvPr/>
            </p:nvSpPr>
            <p:spPr bwMode="auto">
              <a:xfrm>
                <a:off x="1329" y="1269"/>
                <a:ext cx="0" cy="5"/>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2" name="Freeform 334"/>
              <p:cNvSpPr/>
              <p:nvPr/>
            </p:nvSpPr>
            <p:spPr bwMode="auto">
              <a:xfrm>
                <a:off x="1325" y="1154"/>
                <a:ext cx="4" cy="0"/>
              </a:xfrm>
              <a:custGeom>
                <a:avLst/>
                <a:gdLst>
                  <a:gd name="T0" fmla="*/ 1 w 1"/>
                  <a:gd name="T1" fmla="*/ 1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3" name="Freeform 335"/>
              <p:cNvSpPr/>
              <p:nvPr/>
            </p:nvSpPr>
            <p:spPr bwMode="auto">
              <a:xfrm>
                <a:off x="1329" y="1216"/>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4" name="Freeform 336"/>
              <p:cNvSpPr/>
              <p:nvPr/>
            </p:nvSpPr>
            <p:spPr bwMode="auto">
              <a:xfrm>
                <a:off x="1325" y="1241"/>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5" name="Freeform 337"/>
              <p:cNvSpPr/>
              <p:nvPr/>
            </p:nvSpPr>
            <p:spPr bwMode="auto">
              <a:xfrm>
                <a:off x="1325" y="126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6" name="Freeform 338"/>
              <p:cNvSpPr/>
              <p:nvPr/>
            </p:nvSpPr>
            <p:spPr bwMode="auto">
              <a:xfrm>
                <a:off x="1320" y="1232"/>
                <a:ext cx="5"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7" name="Freeform 339"/>
              <p:cNvSpPr/>
              <p:nvPr/>
            </p:nvSpPr>
            <p:spPr bwMode="auto">
              <a:xfrm>
                <a:off x="1320" y="1381"/>
                <a:ext cx="5"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8" name="Freeform 340"/>
              <p:cNvSpPr/>
              <p:nvPr/>
            </p:nvSpPr>
            <p:spPr bwMode="auto">
              <a:xfrm>
                <a:off x="1320" y="1137"/>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9" name="Freeform 341"/>
              <p:cNvSpPr/>
              <p:nvPr/>
            </p:nvSpPr>
            <p:spPr bwMode="auto">
              <a:xfrm>
                <a:off x="1320" y="124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0" name="Freeform 342"/>
              <p:cNvSpPr/>
              <p:nvPr/>
            </p:nvSpPr>
            <p:spPr bwMode="auto">
              <a:xfrm>
                <a:off x="1316" y="1418"/>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1" name="Oval 343"/>
              <p:cNvSpPr>
                <a:spLocks noChangeArrowheads="1"/>
              </p:cNvSpPr>
              <p:nvPr/>
            </p:nvSpPr>
            <p:spPr bwMode="auto">
              <a:xfrm>
                <a:off x="1320" y="113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2" name="Freeform 344"/>
              <p:cNvSpPr/>
              <p:nvPr/>
            </p:nvSpPr>
            <p:spPr bwMode="auto">
              <a:xfrm>
                <a:off x="1316" y="1228"/>
                <a:ext cx="4" cy="4"/>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3" name="Freeform 345"/>
              <p:cNvSpPr/>
              <p:nvPr/>
            </p:nvSpPr>
            <p:spPr bwMode="auto">
              <a:xfrm>
                <a:off x="1316" y="123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4" name="Freeform 346"/>
              <p:cNvSpPr/>
              <p:nvPr/>
            </p:nvSpPr>
            <p:spPr bwMode="auto">
              <a:xfrm>
                <a:off x="1316" y="1232"/>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5" name="Freeform 347"/>
              <p:cNvSpPr/>
              <p:nvPr/>
            </p:nvSpPr>
            <p:spPr bwMode="auto">
              <a:xfrm>
                <a:off x="1312" y="1414"/>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6" name="Rectangle 348"/>
              <p:cNvSpPr>
                <a:spLocks noChangeArrowheads="1"/>
              </p:cNvSpPr>
              <p:nvPr/>
            </p:nvSpPr>
            <p:spPr bwMode="auto">
              <a:xfrm>
                <a:off x="1312" y="1166"/>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77" name="Freeform 349"/>
              <p:cNvSpPr/>
              <p:nvPr/>
            </p:nvSpPr>
            <p:spPr bwMode="auto">
              <a:xfrm>
                <a:off x="1312" y="1129"/>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8" name="Freeform 350"/>
              <p:cNvSpPr/>
              <p:nvPr/>
            </p:nvSpPr>
            <p:spPr bwMode="auto">
              <a:xfrm>
                <a:off x="1312" y="154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9" name="Oval 351"/>
              <p:cNvSpPr>
                <a:spLocks noChangeArrowheads="1"/>
              </p:cNvSpPr>
              <p:nvPr/>
            </p:nvSpPr>
            <p:spPr bwMode="auto">
              <a:xfrm>
                <a:off x="1312" y="121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0" name="Oval 352"/>
              <p:cNvSpPr>
                <a:spLocks noChangeArrowheads="1"/>
              </p:cNvSpPr>
              <p:nvPr/>
            </p:nvSpPr>
            <p:spPr bwMode="auto">
              <a:xfrm>
                <a:off x="1312" y="126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1" name="Freeform 353"/>
              <p:cNvSpPr/>
              <p:nvPr/>
            </p:nvSpPr>
            <p:spPr bwMode="auto">
              <a:xfrm>
                <a:off x="1312" y="115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2" name="Freeform 354"/>
              <p:cNvSpPr/>
              <p:nvPr/>
            </p:nvSpPr>
            <p:spPr bwMode="auto">
              <a:xfrm>
                <a:off x="1312" y="1158"/>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3" name="Freeform 355"/>
              <p:cNvSpPr/>
              <p:nvPr/>
            </p:nvSpPr>
            <p:spPr bwMode="auto">
              <a:xfrm>
                <a:off x="1308" y="1154"/>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4" name="Freeform 356"/>
              <p:cNvSpPr/>
              <p:nvPr/>
            </p:nvSpPr>
            <p:spPr bwMode="auto">
              <a:xfrm>
                <a:off x="1308" y="123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5" name="Freeform 357"/>
              <p:cNvSpPr/>
              <p:nvPr/>
            </p:nvSpPr>
            <p:spPr bwMode="auto">
              <a:xfrm>
                <a:off x="1308" y="12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6" name="Freeform 358"/>
              <p:cNvSpPr/>
              <p:nvPr/>
            </p:nvSpPr>
            <p:spPr bwMode="auto">
              <a:xfrm>
                <a:off x="1308" y="1265"/>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7" name="Oval 359"/>
              <p:cNvSpPr>
                <a:spLocks noChangeArrowheads="1"/>
              </p:cNvSpPr>
              <p:nvPr/>
            </p:nvSpPr>
            <p:spPr bwMode="auto">
              <a:xfrm>
                <a:off x="1308" y="113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8" name="Freeform 360"/>
              <p:cNvSpPr/>
              <p:nvPr/>
            </p:nvSpPr>
            <p:spPr bwMode="auto">
              <a:xfrm>
                <a:off x="1304" y="1133"/>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9" name="Freeform 361"/>
              <p:cNvSpPr/>
              <p:nvPr/>
            </p:nvSpPr>
            <p:spPr bwMode="auto">
              <a:xfrm>
                <a:off x="1304" y="1158"/>
                <a:ext cx="4" cy="4"/>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1" y="1"/>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0" name="Freeform 362"/>
              <p:cNvSpPr/>
              <p:nvPr/>
            </p:nvSpPr>
            <p:spPr bwMode="auto">
              <a:xfrm>
                <a:off x="1304" y="140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1" name="Rectangle 363"/>
              <p:cNvSpPr>
                <a:spLocks noChangeArrowheads="1"/>
              </p:cNvSpPr>
              <p:nvPr/>
            </p:nvSpPr>
            <p:spPr bwMode="auto">
              <a:xfrm>
                <a:off x="1304" y="153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92" name="Freeform 364"/>
              <p:cNvSpPr/>
              <p:nvPr/>
            </p:nvSpPr>
            <p:spPr bwMode="auto">
              <a:xfrm>
                <a:off x="1300" y="1402"/>
                <a:ext cx="4" cy="4"/>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3" name="Freeform 365"/>
              <p:cNvSpPr/>
              <p:nvPr/>
            </p:nvSpPr>
            <p:spPr bwMode="auto">
              <a:xfrm>
                <a:off x="1300" y="1228"/>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4" name="Freeform 366"/>
              <p:cNvSpPr/>
              <p:nvPr/>
            </p:nvSpPr>
            <p:spPr bwMode="auto">
              <a:xfrm>
                <a:off x="1300" y="1534"/>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5" name="Freeform 367"/>
              <p:cNvSpPr/>
              <p:nvPr/>
            </p:nvSpPr>
            <p:spPr bwMode="auto">
              <a:xfrm>
                <a:off x="1300" y="1373"/>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6" name="Freeform 368"/>
              <p:cNvSpPr/>
              <p:nvPr/>
            </p:nvSpPr>
            <p:spPr bwMode="auto">
              <a:xfrm>
                <a:off x="1296" y="1402"/>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7" name="Freeform 369"/>
              <p:cNvSpPr/>
              <p:nvPr/>
            </p:nvSpPr>
            <p:spPr bwMode="auto">
              <a:xfrm>
                <a:off x="1296" y="148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8" name="Freeform 370"/>
              <p:cNvSpPr/>
              <p:nvPr/>
            </p:nvSpPr>
            <p:spPr bwMode="auto">
              <a:xfrm>
                <a:off x="1292" y="121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9" name="Freeform 371"/>
              <p:cNvSpPr/>
              <p:nvPr/>
            </p:nvSpPr>
            <p:spPr bwMode="auto">
              <a:xfrm>
                <a:off x="1292" y="1265"/>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0" name="Freeform 372"/>
              <p:cNvSpPr/>
              <p:nvPr/>
            </p:nvSpPr>
            <p:spPr bwMode="auto">
              <a:xfrm>
                <a:off x="1292" y="1393"/>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1" name="Freeform 373"/>
              <p:cNvSpPr/>
              <p:nvPr/>
            </p:nvSpPr>
            <p:spPr bwMode="auto">
              <a:xfrm>
                <a:off x="1292" y="1418"/>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2" name="Freeform 374"/>
              <p:cNvSpPr/>
              <p:nvPr/>
            </p:nvSpPr>
            <p:spPr bwMode="auto">
              <a:xfrm>
                <a:off x="1292" y="1129"/>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3" name="Freeform 375"/>
              <p:cNvSpPr/>
              <p:nvPr/>
            </p:nvSpPr>
            <p:spPr bwMode="auto">
              <a:xfrm>
                <a:off x="1288" y="1137"/>
                <a:ext cx="4" cy="4"/>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4" name="Freeform 376"/>
              <p:cNvSpPr/>
              <p:nvPr/>
            </p:nvSpPr>
            <p:spPr bwMode="auto">
              <a:xfrm>
                <a:off x="1292" y="1265"/>
                <a:ext cx="4" cy="4"/>
              </a:xfrm>
              <a:custGeom>
                <a:avLst/>
                <a:gdLst>
                  <a:gd name="T0" fmla="*/ 0 w 1"/>
                  <a:gd name="T1" fmla="*/ 0 h 1"/>
                  <a:gd name="T2" fmla="*/ 0 w 1"/>
                  <a:gd name="T3" fmla="*/ 0 h 1"/>
                  <a:gd name="T4" fmla="*/ 0 w 1"/>
                  <a:gd name="T5" fmla="*/ 0 h 1"/>
                </a:gdLst>
                <a:ahLst/>
                <a:cxnLst>
                  <a:cxn ang="0">
                    <a:pos x="T0" y="T1"/>
                  </a:cxn>
                  <a:cxn ang="0">
                    <a:pos x="T2" y="T3"/>
                  </a:cxn>
                  <a:cxn ang="0">
                    <a:pos x="T4" y="T5"/>
                  </a:cxn>
                </a:cxnLst>
                <a:rect l="0" t="0" r="r" b="b"/>
                <a:pathLst>
                  <a:path w="1" h="1">
                    <a:moveTo>
                      <a:pt x="0" y="0"/>
                    </a:moveTo>
                    <a:cubicBezTo>
                      <a:pt x="0" y="0"/>
                      <a:pt x="0" y="0"/>
                      <a:pt x="0" y="0"/>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5" name="Freeform 377"/>
              <p:cNvSpPr/>
              <p:nvPr/>
            </p:nvSpPr>
            <p:spPr bwMode="auto">
              <a:xfrm>
                <a:off x="1292" y="146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6" name="Freeform 378"/>
              <p:cNvSpPr/>
              <p:nvPr/>
            </p:nvSpPr>
            <p:spPr bwMode="auto">
              <a:xfrm>
                <a:off x="1288" y="123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7" name="Freeform 379"/>
              <p:cNvSpPr/>
              <p:nvPr/>
            </p:nvSpPr>
            <p:spPr bwMode="auto">
              <a:xfrm>
                <a:off x="1271" y="1410"/>
                <a:ext cx="17" cy="8"/>
              </a:xfrm>
              <a:custGeom>
                <a:avLst/>
                <a:gdLst>
                  <a:gd name="T0" fmla="*/ 3 w 4"/>
                  <a:gd name="T1" fmla="*/ 1 h 2"/>
                  <a:gd name="T2" fmla="*/ 3 w 4"/>
                  <a:gd name="T3" fmla="*/ 1 h 2"/>
                  <a:gd name="T4" fmla="*/ 2 w 4"/>
                  <a:gd name="T5" fmla="*/ 1 h 2"/>
                  <a:gd name="T6" fmla="*/ 1 w 4"/>
                  <a:gd name="T7" fmla="*/ 0 h 2"/>
                  <a:gd name="T8" fmla="*/ 0 w 4"/>
                  <a:gd name="T9" fmla="*/ 0 h 2"/>
                  <a:gd name="T10" fmla="*/ 0 w 4"/>
                  <a:gd name="T11" fmla="*/ 0 h 2"/>
                  <a:gd name="T12" fmla="*/ 0 w 4"/>
                  <a:gd name="T13" fmla="*/ 0 h 2"/>
                  <a:gd name="T14" fmla="*/ 0 w 4"/>
                  <a:gd name="T15" fmla="*/ 0 h 2"/>
                  <a:gd name="T16" fmla="*/ 1 w 4"/>
                  <a:gd name="T17" fmla="*/ 0 h 2"/>
                  <a:gd name="T18" fmla="*/ 2 w 4"/>
                  <a:gd name="T19" fmla="*/ 1 h 2"/>
                  <a:gd name="T20" fmla="*/ 2 w 4"/>
                  <a:gd name="T21" fmla="*/ 1 h 2"/>
                  <a:gd name="T22" fmla="*/ 2 w 4"/>
                  <a:gd name="T23" fmla="*/ 1 h 2"/>
                  <a:gd name="T24" fmla="*/ 2 w 4"/>
                  <a:gd name="T25" fmla="*/ 1 h 2"/>
                  <a:gd name="T26" fmla="*/ 2 w 4"/>
                  <a:gd name="T27" fmla="*/ 1 h 2"/>
                  <a:gd name="T28" fmla="*/ 1 w 4"/>
                  <a:gd name="T29" fmla="*/ 1 h 2"/>
                  <a:gd name="T30" fmla="*/ 1 w 4"/>
                  <a:gd name="T31" fmla="*/ 1 h 2"/>
                  <a:gd name="T32" fmla="*/ 1 w 4"/>
                  <a:gd name="T33" fmla="*/ 1 h 2"/>
                  <a:gd name="T34" fmla="*/ 1 w 4"/>
                  <a:gd name="T35" fmla="*/ 1 h 2"/>
                  <a:gd name="T36" fmla="*/ 2 w 4"/>
                  <a:gd name="T37" fmla="*/ 1 h 2"/>
                  <a:gd name="T38" fmla="*/ 2 w 4"/>
                  <a:gd name="T39" fmla="*/ 2 h 2"/>
                  <a:gd name="T40" fmla="*/ 3 w 4"/>
                  <a:gd name="T41" fmla="*/ 2 h 2"/>
                  <a:gd name="T42" fmla="*/ 3 w 4"/>
                  <a:gd name="T43" fmla="*/ 1 h 2"/>
                  <a:gd name="T44" fmla="*/ 4 w 4"/>
                  <a:gd name="T45" fmla="*/ 1 h 2"/>
                  <a:gd name="T46" fmla="*/ 4 w 4"/>
                  <a:gd name="T47" fmla="*/ 1 h 2"/>
                  <a:gd name="T48" fmla="*/ 4 w 4"/>
                  <a:gd name="T49" fmla="*/ 1 h 2"/>
                  <a:gd name="T50" fmla="*/ 4 w 4"/>
                  <a:gd name="T51" fmla="*/ 1 h 2"/>
                  <a:gd name="T52" fmla="*/ 3 w 4"/>
                  <a:gd name="T53" fmla="*/ 1 h 2"/>
                  <a:gd name="T54" fmla="*/ 3 w 4"/>
                  <a:gd name="T55" fmla="*/ 1 h 2"/>
                  <a:gd name="T56" fmla="*/ 3 w 4"/>
                  <a:gd name="T5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 h="2">
                    <a:moveTo>
                      <a:pt x="3" y="1"/>
                    </a:moveTo>
                    <a:cubicBezTo>
                      <a:pt x="3" y="1"/>
                      <a:pt x="3" y="1"/>
                      <a:pt x="3" y="1"/>
                    </a:cubicBezTo>
                    <a:cubicBezTo>
                      <a:pt x="3" y="1"/>
                      <a:pt x="2" y="1"/>
                      <a:pt x="2" y="1"/>
                    </a:cubicBezTo>
                    <a:cubicBezTo>
                      <a:pt x="2" y="0"/>
                      <a:pt x="2"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2" y="0"/>
                      <a:pt x="2" y="0"/>
                      <a:pt x="2" y="1"/>
                    </a:cubicBezTo>
                    <a:cubicBezTo>
                      <a:pt x="2" y="1"/>
                      <a:pt x="2" y="1"/>
                      <a:pt x="2" y="1"/>
                    </a:cubicBezTo>
                    <a:cubicBezTo>
                      <a:pt x="2" y="1"/>
                      <a:pt x="2" y="1"/>
                      <a:pt x="2" y="1"/>
                    </a:cubicBezTo>
                    <a:cubicBezTo>
                      <a:pt x="2" y="1"/>
                      <a:pt x="2" y="1"/>
                      <a:pt x="2" y="1"/>
                    </a:cubicBezTo>
                    <a:cubicBezTo>
                      <a:pt x="2" y="1"/>
                      <a:pt x="2" y="1"/>
                      <a:pt x="2" y="1"/>
                    </a:cubicBezTo>
                    <a:cubicBezTo>
                      <a:pt x="2" y="1"/>
                      <a:pt x="1" y="1"/>
                      <a:pt x="1" y="1"/>
                    </a:cubicBezTo>
                    <a:cubicBezTo>
                      <a:pt x="1" y="1"/>
                      <a:pt x="1" y="1"/>
                      <a:pt x="1" y="1"/>
                    </a:cubicBezTo>
                    <a:cubicBezTo>
                      <a:pt x="1" y="1"/>
                      <a:pt x="1" y="1"/>
                      <a:pt x="1" y="1"/>
                    </a:cubicBezTo>
                    <a:cubicBezTo>
                      <a:pt x="1" y="1"/>
                      <a:pt x="1" y="1"/>
                      <a:pt x="1" y="1"/>
                    </a:cubicBezTo>
                    <a:cubicBezTo>
                      <a:pt x="1" y="1"/>
                      <a:pt x="2" y="1"/>
                      <a:pt x="2" y="1"/>
                    </a:cubicBezTo>
                    <a:cubicBezTo>
                      <a:pt x="2" y="1"/>
                      <a:pt x="2" y="1"/>
                      <a:pt x="2" y="2"/>
                    </a:cubicBezTo>
                    <a:cubicBezTo>
                      <a:pt x="2" y="2"/>
                      <a:pt x="3" y="1"/>
                      <a:pt x="3" y="2"/>
                    </a:cubicBezTo>
                    <a:cubicBezTo>
                      <a:pt x="3" y="1"/>
                      <a:pt x="3" y="1"/>
                      <a:pt x="3" y="1"/>
                    </a:cubicBezTo>
                    <a:cubicBezTo>
                      <a:pt x="3" y="1"/>
                      <a:pt x="3" y="1"/>
                      <a:pt x="4" y="1"/>
                    </a:cubicBezTo>
                    <a:cubicBezTo>
                      <a:pt x="4" y="1"/>
                      <a:pt x="4"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8" name="Oval 380"/>
              <p:cNvSpPr>
                <a:spLocks noChangeArrowheads="1"/>
              </p:cNvSpPr>
              <p:nvPr/>
            </p:nvSpPr>
            <p:spPr bwMode="auto">
              <a:xfrm>
                <a:off x="1288" y="135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9" name="Freeform 381"/>
              <p:cNvSpPr/>
              <p:nvPr/>
            </p:nvSpPr>
            <p:spPr bwMode="auto">
              <a:xfrm>
                <a:off x="1288" y="146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0" name="Freeform 382"/>
              <p:cNvSpPr/>
              <p:nvPr/>
            </p:nvSpPr>
            <p:spPr bwMode="auto">
              <a:xfrm>
                <a:off x="1288" y="153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1" name="Freeform 383"/>
              <p:cNvSpPr/>
              <p:nvPr/>
            </p:nvSpPr>
            <p:spPr bwMode="auto">
              <a:xfrm>
                <a:off x="1284" y="121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2" name="Freeform 384"/>
              <p:cNvSpPr/>
              <p:nvPr/>
            </p:nvSpPr>
            <p:spPr bwMode="auto">
              <a:xfrm>
                <a:off x="1284" y="1208"/>
                <a:ext cx="4"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3" name="Freeform 385"/>
              <p:cNvSpPr/>
              <p:nvPr/>
            </p:nvSpPr>
            <p:spPr bwMode="auto">
              <a:xfrm>
                <a:off x="1284" y="1393"/>
                <a:ext cx="0" cy="5"/>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0"/>
                      <a:pt x="0" y="0"/>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4" name="Freeform 386"/>
              <p:cNvSpPr/>
              <p:nvPr/>
            </p:nvSpPr>
            <p:spPr bwMode="auto">
              <a:xfrm>
                <a:off x="1280" y="1236"/>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5" name="Freeform 387"/>
              <p:cNvSpPr/>
              <p:nvPr/>
            </p:nvSpPr>
            <p:spPr bwMode="auto">
              <a:xfrm>
                <a:off x="1280" y="117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6" name="Rectangle 388"/>
              <p:cNvSpPr>
                <a:spLocks noChangeArrowheads="1"/>
              </p:cNvSpPr>
              <p:nvPr/>
            </p:nvSpPr>
            <p:spPr bwMode="auto">
              <a:xfrm>
                <a:off x="1280" y="137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17" name="Freeform 389"/>
              <p:cNvSpPr/>
              <p:nvPr/>
            </p:nvSpPr>
            <p:spPr bwMode="auto">
              <a:xfrm>
                <a:off x="1280" y="11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8" name="Oval 390"/>
              <p:cNvSpPr>
                <a:spLocks noChangeArrowheads="1"/>
              </p:cNvSpPr>
              <p:nvPr/>
            </p:nvSpPr>
            <p:spPr bwMode="auto">
              <a:xfrm>
                <a:off x="1280" y="114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9" name="Freeform 391"/>
              <p:cNvSpPr/>
              <p:nvPr/>
            </p:nvSpPr>
            <p:spPr bwMode="auto">
              <a:xfrm>
                <a:off x="1280" y="1369"/>
                <a:ext cx="0" cy="4"/>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0" name="Freeform 392"/>
              <p:cNvSpPr/>
              <p:nvPr/>
            </p:nvSpPr>
            <p:spPr bwMode="auto">
              <a:xfrm>
                <a:off x="1280" y="13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1" name="Freeform 393"/>
              <p:cNvSpPr/>
              <p:nvPr/>
            </p:nvSpPr>
            <p:spPr bwMode="auto">
              <a:xfrm>
                <a:off x="1280" y="1447"/>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2" name="Freeform 394"/>
              <p:cNvSpPr/>
              <p:nvPr/>
            </p:nvSpPr>
            <p:spPr bwMode="auto">
              <a:xfrm>
                <a:off x="1276" y="1414"/>
                <a:ext cx="4" cy="4"/>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1"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3" name="Freeform 395"/>
              <p:cNvSpPr/>
              <p:nvPr/>
            </p:nvSpPr>
            <p:spPr bwMode="auto">
              <a:xfrm>
                <a:off x="1276" y="1232"/>
                <a:ext cx="4" cy="4"/>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4" name="Freeform 396"/>
              <p:cNvSpPr/>
              <p:nvPr/>
            </p:nvSpPr>
            <p:spPr bwMode="auto">
              <a:xfrm>
                <a:off x="1276" y="116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5" name="Freeform 397"/>
              <p:cNvSpPr/>
              <p:nvPr/>
            </p:nvSpPr>
            <p:spPr bwMode="auto">
              <a:xfrm>
                <a:off x="1276" y="137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6" name="Freeform 398"/>
              <p:cNvSpPr/>
              <p:nvPr/>
            </p:nvSpPr>
            <p:spPr bwMode="auto">
              <a:xfrm>
                <a:off x="1276" y="1228"/>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7" name="Freeform 399"/>
              <p:cNvSpPr/>
              <p:nvPr/>
            </p:nvSpPr>
            <p:spPr bwMode="auto">
              <a:xfrm>
                <a:off x="1276" y="1125"/>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8" name="Freeform 400"/>
              <p:cNvSpPr/>
              <p:nvPr/>
            </p:nvSpPr>
            <p:spPr bwMode="auto">
              <a:xfrm>
                <a:off x="1276" y="1121"/>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9" name="Freeform 401"/>
              <p:cNvSpPr/>
              <p:nvPr/>
            </p:nvSpPr>
            <p:spPr bwMode="auto">
              <a:xfrm>
                <a:off x="1271" y="1447"/>
                <a:ext cx="5"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0" name="Freeform 402"/>
              <p:cNvSpPr/>
              <p:nvPr/>
            </p:nvSpPr>
            <p:spPr bwMode="auto">
              <a:xfrm>
                <a:off x="1271" y="1162"/>
                <a:ext cx="5"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1" name="Freeform 403"/>
              <p:cNvSpPr/>
              <p:nvPr/>
            </p:nvSpPr>
            <p:spPr bwMode="auto">
              <a:xfrm>
                <a:off x="1271" y="1414"/>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2" name="Freeform 404"/>
              <p:cNvSpPr/>
              <p:nvPr/>
            </p:nvSpPr>
            <p:spPr bwMode="auto">
              <a:xfrm>
                <a:off x="1271" y="11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3" name="Freeform 405"/>
              <p:cNvSpPr/>
              <p:nvPr/>
            </p:nvSpPr>
            <p:spPr bwMode="auto">
              <a:xfrm>
                <a:off x="1271" y="1228"/>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Group 607"/>
            <p:cNvGrpSpPr/>
            <p:nvPr/>
          </p:nvGrpSpPr>
          <p:grpSpPr bwMode="auto">
            <a:xfrm>
              <a:off x="1145" y="1113"/>
              <a:ext cx="126" cy="388"/>
              <a:chOff x="1145" y="1113"/>
              <a:chExt cx="126" cy="388"/>
            </a:xfrm>
            <a:grpFill/>
          </p:grpSpPr>
          <p:sp>
            <p:nvSpPr>
              <p:cNvPr id="734" name="Freeform 407"/>
              <p:cNvSpPr/>
              <p:nvPr/>
            </p:nvSpPr>
            <p:spPr bwMode="auto">
              <a:xfrm>
                <a:off x="1271" y="1418"/>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5" name="Freeform 408"/>
              <p:cNvSpPr/>
              <p:nvPr/>
            </p:nvSpPr>
            <p:spPr bwMode="auto">
              <a:xfrm>
                <a:off x="1267" y="1447"/>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6" name="Freeform 409"/>
              <p:cNvSpPr/>
              <p:nvPr/>
            </p:nvSpPr>
            <p:spPr bwMode="auto">
              <a:xfrm>
                <a:off x="1271" y="1447"/>
                <a:ext cx="0" cy="4"/>
              </a:xfrm>
              <a:custGeom>
                <a:avLst/>
                <a:gdLst>
                  <a:gd name="T0" fmla="*/ 1 h 1"/>
                  <a:gd name="T1" fmla="*/ 1 h 1"/>
                </a:gdLst>
                <a:ahLst/>
                <a:cxnLst>
                  <a:cxn ang="0">
                    <a:pos x="0" y="T0"/>
                  </a:cxn>
                  <a:cxn ang="0">
                    <a:pos x="0" y="T1"/>
                  </a:cxn>
                </a:cxnLst>
                <a:rect l="0" t="0" r="r" b="b"/>
                <a:pathLst>
                  <a:path h="1">
                    <a:moveTo>
                      <a:pt x="0" y="1"/>
                    </a:move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7" name="Freeform 410"/>
              <p:cNvSpPr/>
              <p:nvPr/>
            </p:nvSpPr>
            <p:spPr bwMode="auto">
              <a:xfrm>
                <a:off x="1267" y="142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8" name="Freeform 411"/>
              <p:cNvSpPr/>
              <p:nvPr/>
            </p:nvSpPr>
            <p:spPr bwMode="auto">
              <a:xfrm>
                <a:off x="1267" y="11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9" name="Freeform 412"/>
              <p:cNvSpPr/>
              <p:nvPr/>
            </p:nvSpPr>
            <p:spPr bwMode="auto">
              <a:xfrm>
                <a:off x="1267" y="141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0" name="Freeform 413"/>
              <p:cNvSpPr/>
              <p:nvPr/>
            </p:nvSpPr>
            <p:spPr bwMode="auto">
              <a:xfrm>
                <a:off x="1267" y="123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1" name="Freeform 414"/>
              <p:cNvSpPr/>
              <p:nvPr/>
            </p:nvSpPr>
            <p:spPr bwMode="auto">
              <a:xfrm>
                <a:off x="1263" y="1418"/>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2" name="Freeform 415"/>
              <p:cNvSpPr/>
              <p:nvPr/>
            </p:nvSpPr>
            <p:spPr bwMode="auto">
              <a:xfrm>
                <a:off x="1263" y="1443"/>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3" name="Freeform 416"/>
              <p:cNvSpPr/>
              <p:nvPr/>
            </p:nvSpPr>
            <p:spPr bwMode="auto">
              <a:xfrm>
                <a:off x="1267" y="1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4" name="Freeform 417"/>
              <p:cNvSpPr/>
              <p:nvPr/>
            </p:nvSpPr>
            <p:spPr bwMode="auto">
              <a:xfrm>
                <a:off x="1263" y="1352"/>
                <a:ext cx="4" cy="4"/>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5" name="Freeform 418"/>
              <p:cNvSpPr/>
              <p:nvPr/>
            </p:nvSpPr>
            <p:spPr bwMode="auto">
              <a:xfrm>
                <a:off x="1263" y="142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6" name="Freeform 419"/>
              <p:cNvSpPr/>
              <p:nvPr/>
            </p:nvSpPr>
            <p:spPr bwMode="auto">
              <a:xfrm>
                <a:off x="1263" y="1451"/>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7" name="Freeform 420"/>
              <p:cNvSpPr/>
              <p:nvPr/>
            </p:nvSpPr>
            <p:spPr bwMode="auto">
              <a:xfrm>
                <a:off x="1263" y="1154"/>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8" name="Freeform 421"/>
              <p:cNvSpPr/>
              <p:nvPr/>
            </p:nvSpPr>
            <p:spPr bwMode="auto">
              <a:xfrm>
                <a:off x="1263" y="1439"/>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9" name="Freeform 422"/>
              <p:cNvSpPr/>
              <p:nvPr/>
            </p:nvSpPr>
            <p:spPr bwMode="auto">
              <a:xfrm>
                <a:off x="1259" y="1468"/>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0"/>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0" name="Freeform 423"/>
              <p:cNvSpPr/>
              <p:nvPr/>
            </p:nvSpPr>
            <p:spPr bwMode="auto">
              <a:xfrm>
                <a:off x="1259" y="1125"/>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1" name="Freeform 424"/>
              <p:cNvSpPr/>
              <p:nvPr/>
            </p:nvSpPr>
            <p:spPr bwMode="auto">
              <a:xfrm>
                <a:off x="1259" y="1451"/>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2" name="Freeform 425"/>
              <p:cNvSpPr/>
              <p:nvPr/>
            </p:nvSpPr>
            <p:spPr bwMode="auto">
              <a:xfrm>
                <a:off x="1255" y="1422"/>
                <a:ext cx="4" cy="4"/>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1"/>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3" name="Freeform 426"/>
              <p:cNvSpPr/>
              <p:nvPr/>
            </p:nvSpPr>
            <p:spPr bwMode="auto">
              <a:xfrm>
                <a:off x="1255" y="1158"/>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4" name="Freeform 427"/>
              <p:cNvSpPr/>
              <p:nvPr/>
            </p:nvSpPr>
            <p:spPr bwMode="auto">
              <a:xfrm>
                <a:off x="1255" y="1241"/>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5" name="Freeform 428"/>
              <p:cNvSpPr/>
              <p:nvPr/>
            </p:nvSpPr>
            <p:spPr bwMode="auto">
              <a:xfrm>
                <a:off x="1255" y="1154"/>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6" name="Freeform 429"/>
              <p:cNvSpPr/>
              <p:nvPr/>
            </p:nvSpPr>
            <p:spPr bwMode="auto">
              <a:xfrm>
                <a:off x="1255" y="1422"/>
                <a:ext cx="4" cy="4"/>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0"/>
                      <a:pt x="1" y="1"/>
                      <a:pt x="1" y="0"/>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7" name="Freeform 430"/>
              <p:cNvSpPr/>
              <p:nvPr/>
            </p:nvSpPr>
            <p:spPr bwMode="auto">
              <a:xfrm>
                <a:off x="1255" y="1141"/>
                <a:ext cx="0" cy="5"/>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8" name="Freeform 431"/>
              <p:cNvSpPr/>
              <p:nvPr/>
            </p:nvSpPr>
            <p:spPr bwMode="auto">
              <a:xfrm>
                <a:off x="1251" y="1439"/>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9" name="Freeform 432"/>
              <p:cNvSpPr/>
              <p:nvPr/>
            </p:nvSpPr>
            <p:spPr bwMode="auto">
              <a:xfrm>
                <a:off x="1251" y="120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0" name="Freeform 433"/>
              <p:cNvSpPr/>
              <p:nvPr/>
            </p:nvSpPr>
            <p:spPr bwMode="auto">
              <a:xfrm>
                <a:off x="1255" y="1447"/>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1" name="Freeform 434"/>
              <p:cNvSpPr/>
              <p:nvPr/>
            </p:nvSpPr>
            <p:spPr bwMode="auto">
              <a:xfrm>
                <a:off x="1251" y="1402"/>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435"/>
              <p:cNvSpPr/>
              <p:nvPr/>
            </p:nvSpPr>
            <p:spPr bwMode="auto">
              <a:xfrm>
                <a:off x="1251" y="1443"/>
                <a:ext cx="0" cy="4"/>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436"/>
              <p:cNvSpPr/>
              <p:nvPr/>
            </p:nvSpPr>
            <p:spPr bwMode="auto">
              <a:xfrm>
                <a:off x="1251" y="12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4" name="Freeform 437"/>
              <p:cNvSpPr/>
              <p:nvPr/>
            </p:nvSpPr>
            <p:spPr bwMode="auto">
              <a:xfrm>
                <a:off x="1247" y="1426"/>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5" name="Freeform 438"/>
              <p:cNvSpPr/>
              <p:nvPr/>
            </p:nvSpPr>
            <p:spPr bwMode="auto">
              <a:xfrm>
                <a:off x="1247" y="1414"/>
                <a:ext cx="4" cy="4"/>
              </a:xfrm>
              <a:custGeom>
                <a:avLst/>
                <a:gdLst>
                  <a:gd name="T0" fmla="*/ 1 w 1"/>
                  <a:gd name="T1" fmla="*/ 1 h 1"/>
                  <a:gd name="T2" fmla="*/ 1 w 1"/>
                  <a:gd name="T3" fmla="*/ 0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1" y="0"/>
                      <a:pt x="1" y="0"/>
                      <a:pt x="1" y="0"/>
                    </a:cubicBezTo>
                    <a:cubicBezTo>
                      <a:pt x="1" y="0"/>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6" name="Freeform 439"/>
              <p:cNvSpPr/>
              <p:nvPr/>
            </p:nvSpPr>
            <p:spPr bwMode="auto">
              <a:xfrm>
                <a:off x="1247" y="1443"/>
                <a:ext cx="4" cy="4"/>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7" name="Freeform 440"/>
              <p:cNvSpPr/>
              <p:nvPr/>
            </p:nvSpPr>
            <p:spPr bwMode="auto">
              <a:xfrm>
                <a:off x="1247" y="14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8" name="Freeform 441"/>
              <p:cNvSpPr/>
              <p:nvPr/>
            </p:nvSpPr>
            <p:spPr bwMode="auto">
              <a:xfrm>
                <a:off x="1247" y="1406"/>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9" name="Freeform 442"/>
              <p:cNvSpPr/>
              <p:nvPr/>
            </p:nvSpPr>
            <p:spPr bwMode="auto">
              <a:xfrm>
                <a:off x="1243" y="1426"/>
                <a:ext cx="4"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0" name="Freeform 443"/>
              <p:cNvSpPr/>
              <p:nvPr/>
            </p:nvSpPr>
            <p:spPr bwMode="auto">
              <a:xfrm>
                <a:off x="1243" y="1443"/>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1" name="Freeform 444"/>
              <p:cNvSpPr/>
              <p:nvPr/>
            </p:nvSpPr>
            <p:spPr bwMode="auto">
              <a:xfrm>
                <a:off x="1243" y="1418"/>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2" name="Freeform 445"/>
              <p:cNvSpPr/>
              <p:nvPr/>
            </p:nvSpPr>
            <p:spPr bwMode="auto">
              <a:xfrm>
                <a:off x="1243" y="1426"/>
                <a:ext cx="4"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3" name="Freeform 446"/>
              <p:cNvSpPr/>
              <p:nvPr/>
            </p:nvSpPr>
            <p:spPr bwMode="auto">
              <a:xfrm>
                <a:off x="1243" y="145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4" name="Freeform 447"/>
              <p:cNvSpPr/>
              <p:nvPr/>
            </p:nvSpPr>
            <p:spPr bwMode="auto">
              <a:xfrm>
                <a:off x="1243" y="1381"/>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5" name="Freeform 448"/>
              <p:cNvSpPr/>
              <p:nvPr/>
            </p:nvSpPr>
            <p:spPr bwMode="auto">
              <a:xfrm>
                <a:off x="1243" y="141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6" name="Freeform 449"/>
              <p:cNvSpPr/>
              <p:nvPr/>
            </p:nvSpPr>
            <p:spPr bwMode="auto">
              <a:xfrm>
                <a:off x="1243" y="1203"/>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7" name="Freeform 450"/>
              <p:cNvSpPr/>
              <p:nvPr/>
            </p:nvSpPr>
            <p:spPr bwMode="auto">
              <a:xfrm>
                <a:off x="1243" y="1265"/>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8" name="Freeform 451"/>
              <p:cNvSpPr/>
              <p:nvPr/>
            </p:nvSpPr>
            <p:spPr bwMode="auto">
              <a:xfrm>
                <a:off x="1243" y="1232"/>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9" name="Freeform 452"/>
              <p:cNvSpPr/>
              <p:nvPr/>
            </p:nvSpPr>
            <p:spPr bwMode="auto">
              <a:xfrm>
                <a:off x="1239" y="141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0" name="Freeform 453"/>
              <p:cNvSpPr/>
              <p:nvPr/>
            </p:nvSpPr>
            <p:spPr bwMode="auto">
              <a:xfrm>
                <a:off x="1243" y="1348"/>
                <a:ext cx="0" cy="4"/>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1" name="Freeform 454"/>
              <p:cNvSpPr/>
              <p:nvPr/>
            </p:nvSpPr>
            <p:spPr bwMode="auto">
              <a:xfrm>
                <a:off x="1239" y="1439"/>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2" name="Freeform 455"/>
              <p:cNvSpPr/>
              <p:nvPr/>
            </p:nvSpPr>
            <p:spPr bwMode="auto">
              <a:xfrm>
                <a:off x="1239" y="1117"/>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3" name="Freeform 456"/>
              <p:cNvSpPr/>
              <p:nvPr/>
            </p:nvSpPr>
            <p:spPr bwMode="auto">
              <a:xfrm>
                <a:off x="1239" y="1261"/>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4" name="Freeform 457"/>
              <p:cNvSpPr/>
              <p:nvPr/>
            </p:nvSpPr>
            <p:spPr bwMode="auto">
              <a:xfrm>
                <a:off x="1239" y="1443"/>
                <a:ext cx="4" cy="4"/>
              </a:xfrm>
              <a:custGeom>
                <a:avLst/>
                <a:gdLst>
                  <a:gd name="T0" fmla="*/ 0 w 1"/>
                  <a:gd name="T1" fmla="*/ 1 h 1"/>
                  <a:gd name="T2" fmla="*/ 1 w 1"/>
                  <a:gd name="T3" fmla="*/ 1 h 1"/>
                  <a:gd name="T4" fmla="*/ 1 w 1"/>
                  <a:gd name="T5" fmla="*/ 1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1" y="1"/>
                      <a:pt x="1" y="1"/>
                      <a:pt x="1" y="1"/>
                    </a:cubicBezTo>
                    <a:cubicBezTo>
                      <a:pt x="1" y="1"/>
                      <a:pt x="1" y="1"/>
                      <a:pt x="1" y="1"/>
                    </a:cubicBezTo>
                    <a:cubicBezTo>
                      <a:pt x="1" y="1"/>
                      <a:pt x="1"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5" name="Freeform 458"/>
              <p:cNvSpPr/>
              <p:nvPr/>
            </p:nvSpPr>
            <p:spPr bwMode="auto">
              <a:xfrm>
                <a:off x="1239" y="112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6" name="Freeform 459"/>
              <p:cNvSpPr/>
              <p:nvPr/>
            </p:nvSpPr>
            <p:spPr bwMode="auto">
              <a:xfrm>
                <a:off x="1239" y="1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7" name="Freeform 460"/>
              <p:cNvSpPr/>
              <p:nvPr/>
            </p:nvSpPr>
            <p:spPr bwMode="auto">
              <a:xfrm>
                <a:off x="1231" y="1443"/>
                <a:ext cx="8" cy="4"/>
              </a:xfrm>
              <a:custGeom>
                <a:avLst/>
                <a:gdLst>
                  <a:gd name="T0" fmla="*/ 1 w 2"/>
                  <a:gd name="T1" fmla="*/ 0 h 1"/>
                  <a:gd name="T2" fmla="*/ 1 w 2"/>
                  <a:gd name="T3" fmla="*/ 0 h 1"/>
                  <a:gd name="T4" fmla="*/ 0 w 2"/>
                  <a:gd name="T5" fmla="*/ 0 h 1"/>
                  <a:gd name="T6" fmla="*/ 0 w 2"/>
                  <a:gd name="T7" fmla="*/ 0 h 1"/>
                  <a:gd name="T8" fmla="*/ 1 w 2"/>
                  <a:gd name="T9" fmla="*/ 1 h 1"/>
                  <a:gd name="T10" fmla="*/ 1 w 2"/>
                  <a:gd name="T11" fmla="*/ 0 h 1"/>
                  <a:gd name="T12" fmla="*/ 1 w 2"/>
                  <a:gd name="T13" fmla="*/ 0 h 1"/>
                  <a:gd name="T14" fmla="*/ 1 w 2"/>
                  <a:gd name="T15" fmla="*/ 1 h 1"/>
                  <a:gd name="T16" fmla="*/ 2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1" y="0"/>
                    </a:cubicBezTo>
                    <a:cubicBezTo>
                      <a:pt x="1" y="0"/>
                      <a:pt x="1" y="0"/>
                      <a:pt x="0" y="0"/>
                    </a:cubicBezTo>
                    <a:cubicBezTo>
                      <a:pt x="0" y="0"/>
                      <a:pt x="0" y="0"/>
                      <a:pt x="0" y="0"/>
                    </a:cubicBezTo>
                    <a:cubicBezTo>
                      <a:pt x="0" y="0"/>
                      <a:pt x="1" y="1"/>
                      <a:pt x="1" y="1"/>
                    </a:cubicBezTo>
                    <a:cubicBezTo>
                      <a:pt x="1" y="1"/>
                      <a:pt x="1" y="1"/>
                      <a:pt x="1" y="0"/>
                    </a:cubicBezTo>
                    <a:cubicBezTo>
                      <a:pt x="1" y="0"/>
                      <a:pt x="1" y="0"/>
                      <a:pt x="1" y="0"/>
                    </a:cubicBezTo>
                    <a:cubicBezTo>
                      <a:pt x="1" y="1"/>
                      <a:pt x="2" y="0"/>
                      <a:pt x="1" y="1"/>
                    </a:cubicBezTo>
                    <a:cubicBezTo>
                      <a:pt x="2" y="1"/>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8" name="Freeform 461"/>
              <p:cNvSpPr/>
              <p:nvPr/>
            </p:nvSpPr>
            <p:spPr bwMode="auto">
              <a:xfrm>
                <a:off x="1235" y="112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9" name="Freeform 462"/>
              <p:cNvSpPr/>
              <p:nvPr/>
            </p:nvSpPr>
            <p:spPr bwMode="auto">
              <a:xfrm>
                <a:off x="1235" y="1348"/>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0" name="Freeform 463"/>
              <p:cNvSpPr/>
              <p:nvPr/>
            </p:nvSpPr>
            <p:spPr bwMode="auto">
              <a:xfrm>
                <a:off x="1235" y="1360"/>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1" name="Rectangle 464"/>
              <p:cNvSpPr>
                <a:spLocks noChangeArrowheads="1"/>
              </p:cNvSpPr>
              <p:nvPr/>
            </p:nvSpPr>
            <p:spPr bwMode="auto">
              <a:xfrm>
                <a:off x="1235" y="141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92" name="Freeform 465"/>
              <p:cNvSpPr/>
              <p:nvPr/>
            </p:nvSpPr>
            <p:spPr bwMode="auto">
              <a:xfrm>
                <a:off x="1235" y="14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3" name="Freeform 466"/>
              <p:cNvSpPr/>
              <p:nvPr/>
            </p:nvSpPr>
            <p:spPr bwMode="auto">
              <a:xfrm>
                <a:off x="1231" y="1282"/>
                <a:ext cx="4" cy="4"/>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4" name="Freeform 467"/>
              <p:cNvSpPr/>
              <p:nvPr/>
            </p:nvSpPr>
            <p:spPr bwMode="auto">
              <a:xfrm>
                <a:off x="1231" y="113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5" name="Freeform 468"/>
              <p:cNvSpPr/>
              <p:nvPr/>
            </p:nvSpPr>
            <p:spPr bwMode="auto">
              <a:xfrm>
                <a:off x="1235" y="1373"/>
                <a:ext cx="0" cy="4"/>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6" name="Freeform 469"/>
              <p:cNvSpPr/>
              <p:nvPr/>
            </p:nvSpPr>
            <p:spPr bwMode="auto">
              <a:xfrm>
                <a:off x="1231" y="140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7" name="Freeform 470"/>
              <p:cNvSpPr/>
              <p:nvPr/>
            </p:nvSpPr>
            <p:spPr bwMode="auto">
              <a:xfrm>
                <a:off x="1231" y="1451"/>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8" name="Freeform 471"/>
              <p:cNvSpPr/>
              <p:nvPr/>
            </p:nvSpPr>
            <p:spPr bwMode="auto">
              <a:xfrm>
                <a:off x="1231" y="1117"/>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9" name="Freeform 472"/>
              <p:cNvSpPr/>
              <p:nvPr/>
            </p:nvSpPr>
            <p:spPr bwMode="auto">
              <a:xfrm>
                <a:off x="1231" y="146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0" name="Freeform 473"/>
              <p:cNvSpPr/>
              <p:nvPr/>
            </p:nvSpPr>
            <p:spPr bwMode="auto">
              <a:xfrm>
                <a:off x="1227" y="1406"/>
                <a:ext cx="4"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1" name="Freeform 474"/>
              <p:cNvSpPr/>
              <p:nvPr/>
            </p:nvSpPr>
            <p:spPr bwMode="auto">
              <a:xfrm>
                <a:off x="1227" y="112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2" name="Freeform 475"/>
              <p:cNvSpPr/>
              <p:nvPr/>
            </p:nvSpPr>
            <p:spPr bwMode="auto">
              <a:xfrm>
                <a:off x="1227" y="145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3" name="Freeform 476"/>
              <p:cNvSpPr/>
              <p:nvPr/>
            </p:nvSpPr>
            <p:spPr bwMode="auto">
              <a:xfrm>
                <a:off x="1227" y="114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4" name="Freeform 477"/>
              <p:cNvSpPr/>
              <p:nvPr/>
            </p:nvSpPr>
            <p:spPr bwMode="auto">
              <a:xfrm>
                <a:off x="1222" y="1141"/>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5" name="Freeform 478"/>
              <p:cNvSpPr/>
              <p:nvPr/>
            </p:nvSpPr>
            <p:spPr bwMode="auto">
              <a:xfrm>
                <a:off x="1222" y="1166"/>
                <a:ext cx="5"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6" name="Freeform 479"/>
              <p:cNvSpPr>
                <a:spLocks noEditPoints="1"/>
              </p:cNvSpPr>
              <p:nvPr/>
            </p:nvSpPr>
            <p:spPr bwMode="auto">
              <a:xfrm>
                <a:off x="1210" y="1344"/>
                <a:ext cx="17" cy="4"/>
              </a:xfrm>
              <a:custGeom>
                <a:avLst/>
                <a:gdLst>
                  <a:gd name="T0" fmla="*/ 4 w 4"/>
                  <a:gd name="T1" fmla="*/ 1 h 1"/>
                  <a:gd name="T2" fmla="*/ 4 w 4"/>
                  <a:gd name="T3" fmla="*/ 1 h 1"/>
                  <a:gd name="T4" fmla="*/ 4 w 4"/>
                  <a:gd name="T5" fmla="*/ 1 h 1"/>
                  <a:gd name="T6" fmla="*/ 4 w 4"/>
                  <a:gd name="T7" fmla="*/ 0 h 1"/>
                  <a:gd name="T8" fmla="*/ 3 w 4"/>
                  <a:gd name="T9" fmla="*/ 0 h 1"/>
                  <a:gd name="T10" fmla="*/ 3 w 4"/>
                  <a:gd name="T11" fmla="*/ 0 h 1"/>
                  <a:gd name="T12" fmla="*/ 0 w 4"/>
                  <a:gd name="T13" fmla="*/ 0 h 1"/>
                  <a:gd name="T14" fmla="*/ 0 w 4"/>
                  <a:gd name="T15" fmla="*/ 1 h 1"/>
                  <a:gd name="T16" fmla="*/ 1 w 4"/>
                  <a:gd name="T17" fmla="*/ 1 h 1"/>
                  <a:gd name="T18" fmla="*/ 1 w 4"/>
                  <a:gd name="T19" fmla="*/ 1 h 1"/>
                  <a:gd name="T20" fmla="*/ 2 w 4"/>
                  <a:gd name="T21" fmla="*/ 1 h 1"/>
                  <a:gd name="T22" fmla="*/ 2 w 4"/>
                  <a:gd name="T23" fmla="*/ 1 h 1"/>
                  <a:gd name="T24" fmla="*/ 3 w 4"/>
                  <a:gd name="T25" fmla="*/ 1 h 1"/>
                  <a:gd name="T26" fmla="*/ 3 w 4"/>
                  <a:gd name="T27" fmla="*/ 1 h 1"/>
                  <a:gd name="T28" fmla="*/ 4 w 4"/>
                  <a:gd name="T29" fmla="*/ 1 h 1"/>
                  <a:gd name="T30" fmla="*/ 4 w 4"/>
                  <a:gd name="T31" fmla="*/ 1 h 1"/>
                  <a:gd name="T32" fmla="*/ 2 w 4"/>
                  <a:gd name="T33" fmla="*/ 1 h 1"/>
                  <a:gd name="T34" fmla="*/ 2 w 4"/>
                  <a:gd name="T35" fmla="*/ 1 h 1"/>
                  <a:gd name="T36" fmla="*/ 2 w 4"/>
                  <a:gd name="T37" fmla="*/ 1 h 1"/>
                  <a:gd name="T38" fmla="*/ 2 w 4"/>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1">
                    <a:moveTo>
                      <a:pt x="4" y="1"/>
                    </a:moveTo>
                    <a:cubicBezTo>
                      <a:pt x="4" y="1"/>
                      <a:pt x="4" y="1"/>
                      <a:pt x="4" y="1"/>
                    </a:cubicBezTo>
                    <a:cubicBezTo>
                      <a:pt x="4" y="1"/>
                      <a:pt x="4" y="1"/>
                      <a:pt x="4" y="1"/>
                    </a:cubicBezTo>
                    <a:cubicBezTo>
                      <a:pt x="4" y="1"/>
                      <a:pt x="4" y="1"/>
                      <a:pt x="4" y="0"/>
                    </a:cubicBezTo>
                    <a:cubicBezTo>
                      <a:pt x="4" y="0"/>
                      <a:pt x="3" y="0"/>
                      <a:pt x="3" y="0"/>
                    </a:cubicBezTo>
                    <a:cubicBezTo>
                      <a:pt x="3" y="0"/>
                      <a:pt x="3" y="0"/>
                      <a:pt x="3" y="0"/>
                    </a:cubicBezTo>
                    <a:cubicBezTo>
                      <a:pt x="2" y="0"/>
                      <a:pt x="1" y="0"/>
                      <a:pt x="0" y="0"/>
                    </a:cubicBezTo>
                    <a:cubicBezTo>
                      <a:pt x="1" y="1"/>
                      <a:pt x="1" y="1"/>
                      <a:pt x="0" y="1"/>
                    </a:cubicBezTo>
                    <a:cubicBezTo>
                      <a:pt x="1" y="1"/>
                      <a:pt x="1" y="1"/>
                      <a:pt x="1" y="1"/>
                    </a:cubicBezTo>
                    <a:cubicBezTo>
                      <a:pt x="1" y="1"/>
                      <a:pt x="1" y="1"/>
                      <a:pt x="1" y="1"/>
                    </a:cubicBezTo>
                    <a:cubicBezTo>
                      <a:pt x="2" y="1"/>
                      <a:pt x="2" y="1"/>
                      <a:pt x="2" y="1"/>
                    </a:cubicBezTo>
                    <a:cubicBezTo>
                      <a:pt x="2" y="1"/>
                      <a:pt x="2" y="1"/>
                      <a:pt x="2" y="1"/>
                    </a:cubicBezTo>
                    <a:cubicBezTo>
                      <a:pt x="3" y="1"/>
                      <a:pt x="3" y="1"/>
                      <a:pt x="3" y="1"/>
                    </a:cubicBezTo>
                    <a:cubicBezTo>
                      <a:pt x="3" y="1"/>
                      <a:pt x="3" y="1"/>
                      <a:pt x="3" y="1"/>
                    </a:cubicBezTo>
                    <a:cubicBezTo>
                      <a:pt x="3" y="1"/>
                      <a:pt x="3" y="1"/>
                      <a:pt x="4" y="1"/>
                    </a:cubicBezTo>
                    <a:cubicBezTo>
                      <a:pt x="4" y="1"/>
                      <a:pt x="4" y="1"/>
                      <a:pt x="4"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7" name="Freeform 480"/>
              <p:cNvSpPr/>
              <p:nvPr/>
            </p:nvSpPr>
            <p:spPr bwMode="auto">
              <a:xfrm>
                <a:off x="1222" y="1369"/>
                <a:ext cx="5"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8" name="Freeform 481"/>
              <p:cNvSpPr/>
              <p:nvPr/>
            </p:nvSpPr>
            <p:spPr bwMode="auto">
              <a:xfrm>
                <a:off x="1222" y="1166"/>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9" name="Freeform 482"/>
              <p:cNvSpPr/>
              <p:nvPr/>
            </p:nvSpPr>
            <p:spPr bwMode="auto">
              <a:xfrm>
                <a:off x="1222" y="1121"/>
                <a:ext cx="5"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0" name="Freeform 483"/>
              <p:cNvSpPr/>
              <p:nvPr/>
            </p:nvSpPr>
            <p:spPr bwMode="auto">
              <a:xfrm>
                <a:off x="1222" y="1455"/>
                <a:ext cx="5" cy="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1" name="Freeform 484"/>
              <p:cNvSpPr/>
              <p:nvPr/>
            </p:nvSpPr>
            <p:spPr bwMode="auto">
              <a:xfrm>
                <a:off x="1222" y="12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2" name="Freeform 485"/>
              <p:cNvSpPr/>
              <p:nvPr/>
            </p:nvSpPr>
            <p:spPr bwMode="auto">
              <a:xfrm>
                <a:off x="1210" y="1162"/>
                <a:ext cx="12" cy="4"/>
              </a:xfrm>
              <a:custGeom>
                <a:avLst/>
                <a:gdLst>
                  <a:gd name="T0" fmla="*/ 0 w 3"/>
                  <a:gd name="T1" fmla="*/ 1 h 1"/>
                  <a:gd name="T2" fmla="*/ 1 w 3"/>
                  <a:gd name="T3" fmla="*/ 1 h 1"/>
                  <a:gd name="T4" fmla="*/ 2 w 3"/>
                  <a:gd name="T5" fmla="*/ 1 h 1"/>
                  <a:gd name="T6" fmla="*/ 2 w 3"/>
                  <a:gd name="T7" fmla="*/ 1 h 1"/>
                  <a:gd name="T8" fmla="*/ 2 w 3"/>
                  <a:gd name="T9" fmla="*/ 1 h 1"/>
                  <a:gd name="T10" fmla="*/ 2 w 3"/>
                  <a:gd name="T11" fmla="*/ 1 h 1"/>
                  <a:gd name="T12" fmla="*/ 2 w 3"/>
                  <a:gd name="T13" fmla="*/ 1 h 1"/>
                  <a:gd name="T14" fmla="*/ 2 w 3"/>
                  <a:gd name="T15" fmla="*/ 1 h 1"/>
                  <a:gd name="T16" fmla="*/ 3 w 3"/>
                  <a:gd name="T17" fmla="*/ 1 h 1"/>
                  <a:gd name="T18" fmla="*/ 2 w 3"/>
                  <a:gd name="T19" fmla="*/ 1 h 1"/>
                  <a:gd name="T20" fmla="*/ 2 w 3"/>
                  <a:gd name="T21" fmla="*/ 1 h 1"/>
                  <a:gd name="T22" fmla="*/ 1 w 3"/>
                  <a:gd name="T23" fmla="*/ 0 h 1"/>
                  <a:gd name="T24" fmla="*/ 0 w 3"/>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
                    <a:moveTo>
                      <a:pt x="0" y="1"/>
                    </a:moveTo>
                    <a:cubicBezTo>
                      <a:pt x="1" y="1"/>
                      <a:pt x="1" y="1"/>
                      <a:pt x="1" y="1"/>
                    </a:cubicBezTo>
                    <a:cubicBezTo>
                      <a:pt x="1"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3" y="1"/>
                      <a:pt x="3" y="1"/>
                    </a:cubicBezTo>
                    <a:cubicBezTo>
                      <a:pt x="2" y="1"/>
                      <a:pt x="2" y="0"/>
                      <a:pt x="2" y="1"/>
                    </a:cubicBezTo>
                    <a:cubicBezTo>
                      <a:pt x="2" y="1"/>
                      <a:pt x="2" y="1"/>
                      <a:pt x="2" y="1"/>
                    </a:cubicBezTo>
                    <a:cubicBezTo>
                      <a:pt x="2"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3" name="Freeform 486"/>
              <p:cNvSpPr/>
              <p:nvPr/>
            </p:nvSpPr>
            <p:spPr bwMode="auto">
              <a:xfrm>
                <a:off x="1222" y="142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4" name="Freeform 487"/>
              <p:cNvSpPr/>
              <p:nvPr/>
            </p:nvSpPr>
            <p:spPr bwMode="auto">
              <a:xfrm>
                <a:off x="1218" y="1435"/>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5" name="Freeform 488"/>
              <p:cNvSpPr/>
              <p:nvPr/>
            </p:nvSpPr>
            <p:spPr bwMode="auto">
              <a:xfrm>
                <a:off x="1218" y="1426"/>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6" name="Freeform 489"/>
              <p:cNvSpPr/>
              <p:nvPr/>
            </p:nvSpPr>
            <p:spPr bwMode="auto">
              <a:xfrm>
                <a:off x="1218" y="146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7" name="Freeform 490"/>
              <p:cNvSpPr/>
              <p:nvPr/>
            </p:nvSpPr>
            <p:spPr bwMode="auto">
              <a:xfrm>
                <a:off x="1214" y="122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8" name="Freeform 491"/>
              <p:cNvSpPr/>
              <p:nvPr/>
            </p:nvSpPr>
            <p:spPr bwMode="auto">
              <a:xfrm>
                <a:off x="1214" y="1431"/>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9" name="Freeform 492"/>
              <p:cNvSpPr/>
              <p:nvPr/>
            </p:nvSpPr>
            <p:spPr bwMode="auto">
              <a:xfrm>
                <a:off x="1214" y="1447"/>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0" name="Freeform 493"/>
              <p:cNvSpPr/>
              <p:nvPr/>
            </p:nvSpPr>
            <p:spPr bwMode="auto">
              <a:xfrm>
                <a:off x="1214" y="145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1"/>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1" name="Oval 494"/>
              <p:cNvSpPr>
                <a:spLocks noChangeArrowheads="1"/>
              </p:cNvSpPr>
              <p:nvPr/>
            </p:nvSpPr>
            <p:spPr bwMode="auto">
              <a:xfrm>
                <a:off x="1214" y="1443"/>
                <a:ext cx="1"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 name="Freeform 495"/>
              <p:cNvSpPr/>
              <p:nvPr/>
            </p:nvSpPr>
            <p:spPr bwMode="auto">
              <a:xfrm>
                <a:off x="1210" y="1224"/>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1" y="0"/>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3" name="Freeform 496"/>
              <p:cNvSpPr/>
              <p:nvPr/>
            </p:nvSpPr>
            <p:spPr bwMode="auto">
              <a:xfrm>
                <a:off x="1214" y="1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4" name="Freeform 497"/>
              <p:cNvSpPr/>
              <p:nvPr/>
            </p:nvSpPr>
            <p:spPr bwMode="auto">
              <a:xfrm>
                <a:off x="1214" y="14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5" name="Freeform 498"/>
              <p:cNvSpPr/>
              <p:nvPr/>
            </p:nvSpPr>
            <p:spPr bwMode="auto">
              <a:xfrm>
                <a:off x="1210" y="143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6" name="Freeform 499"/>
              <p:cNvSpPr/>
              <p:nvPr/>
            </p:nvSpPr>
            <p:spPr bwMode="auto">
              <a:xfrm>
                <a:off x="1210" y="1422"/>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7" name="Freeform 500"/>
              <p:cNvSpPr/>
              <p:nvPr/>
            </p:nvSpPr>
            <p:spPr bwMode="auto">
              <a:xfrm>
                <a:off x="1210" y="140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8" name="Freeform 501"/>
              <p:cNvSpPr/>
              <p:nvPr/>
            </p:nvSpPr>
            <p:spPr bwMode="auto">
              <a:xfrm>
                <a:off x="1210" y="1443"/>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9" name="Freeform 502"/>
              <p:cNvSpPr/>
              <p:nvPr/>
            </p:nvSpPr>
            <p:spPr bwMode="auto">
              <a:xfrm>
                <a:off x="1210" y="135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0" name="Freeform 503"/>
              <p:cNvSpPr/>
              <p:nvPr/>
            </p:nvSpPr>
            <p:spPr bwMode="auto">
              <a:xfrm>
                <a:off x="1206" y="1228"/>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1" name="Freeform 504"/>
              <p:cNvSpPr/>
              <p:nvPr/>
            </p:nvSpPr>
            <p:spPr bwMode="auto">
              <a:xfrm>
                <a:off x="1206" y="1406"/>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2" name="Freeform 505"/>
              <p:cNvSpPr/>
              <p:nvPr/>
            </p:nvSpPr>
            <p:spPr bwMode="auto">
              <a:xfrm>
                <a:off x="1206" y="1422"/>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3" name="Freeform 506"/>
              <p:cNvSpPr/>
              <p:nvPr/>
            </p:nvSpPr>
            <p:spPr bwMode="auto">
              <a:xfrm>
                <a:off x="1206" y="1129"/>
                <a:ext cx="4" cy="4"/>
              </a:xfrm>
              <a:custGeom>
                <a:avLst/>
                <a:gdLst>
                  <a:gd name="T0" fmla="*/ 1 w 1"/>
                  <a:gd name="T1" fmla="*/ 0 h 1"/>
                  <a:gd name="T2" fmla="*/ 0 w 1"/>
                  <a:gd name="T3" fmla="*/ 0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4" name="Freeform 507"/>
              <p:cNvSpPr/>
              <p:nvPr/>
            </p:nvSpPr>
            <p:spPr bwMode="auto">
              <a:xfrm>
                <a:off x="1206" y="1464"/>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5" name="Freeform 508"/>
              <p:cNvSpPr/>
              <p:nvPr/>
            </p:nvSpPr>
            <p:spPr bwMode="auto">
              <a:xfrm>
                <a:off x="1202" y="1162"/>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1" y="0"/>
                      <a:pt x="0" y="0"/>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6" name="Freeform 509"/>
              <p:cNvSpPr/>
              <p:nvPr/>
            </p:nvSpPr>
            <p:spPr bwMode="auto">
              <a:xfrm>
                <a:off x="1202" y="111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7" name="Freeform 510"/>
              <p:cNvSpPr/>
              <p:nvPr/>
            </p:nvSpPr>
            <p:spPr bwMode="auto">
              <a:xfrm>
                <a:off x="1202" y="1443"/>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8" name="Freeform 511"/>
              <p:cNvSpPr/>
              <p:nvPr/>
            </p:nvSpPr>
            <p:spPr bwMode="auto">
              <a:xfrm>
                <a:off x="1202" y="1381"/>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9" name="Freeform 512"/>
              <p:cNvSpPr/>
              <p:nvPr/>
            </p:nvSpPr>
            <p:spPr bwMode="auto">
              <a:xfrm>
                <a:off x="1202" y="1398"/>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0" name="Freeform 513"/>
              <p:cNvSpPr/>
              <p:nvPr/>
            </p:nvSpPr>
            <p:spPr bwMode="auto">
              <a:xfrm>
                <a:off x="1194" y="1224"/>
                <a:ext cx="12" cy="4"/>
              </a:xfrm>
              <a:custGeom>
                <a:avLst/>
                <a:gdLst>
                  <a:gd name="T0" fmla="*/ 2 w 3"/>
                  <a:gd name="T1" fmla="*/ 1 h 1"/>
                  <a:gd name="T2" fmla="*/ 0 w 3"/>
                  <a:gd name="T3" fmla="*/ 0 h 1"/>
                  <a:gd name="T4" fmla="*/ 0 w 3"/>
                  <a:gd name="T5" fmla="*/ 1 h 1"/>
                  <a:gd name="T6" fmla="*/ 0 w 3"/>
                  <a:gd name="T7" fmla="*/ 1 h 1"/>
                  <a:gd name="T8" fmla="*/ 0 w 3"/>
                  <a:gd name="T9" fmla="*/ 1 h 1"/>
                  <a:gd name="T10" fmla="*/ 2 w 3"/>
                  <a:gd name="T11" fmla="*/ 1 h 1"/>
                  <a:gd name="T12" fmla="*/ 2 w 3"/>
                  <a:gd name="T13" fmla="*/ 1 h 1"/>
                  <a:gd name="T14" fmla="*/ 3 w 3"/>
                  <a:gd name="T15" fmla="*/ 1 h 1"/>
                  <a:gd name="T16" fmla="*/ 2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2" y="1"/>
                    </a:moveTo>
                    <a:cubicBezTo>
                      <a:pt x="1" y="1"/>
                      <a:pt x="1" y="1"/>
                      <a:pt x="0" y="0"/>
                    </a:cubicBezTo>
                    <a:cubicBezTo>
                      <a:pt x="0" y="0"/>
                      <a:pt x="0" y="0"/>
                      <a:pt x="0" y="1"/>
                    </a:cubicBezTo>
                    <a:cubicBezTo>
                      <a:pt x="0" y="1"/>
                      <a:pt x="0" y="1"/>
                      <a:pt x="0" y="1"/>
                    </a:cubicBezTo>
                    <a:cubicBezTo>
                      <a:pt x="0" y="1"/>
                      <a:pt x="0" y="1"/>
                      <a:pt x="0" y="1"/>
                    </a:cubicBezTo>
                    <a:cubicBezTo>
                      <a:pt x="1" y="1"/>
                      <a:pt x="1" y="1"/>
                      <a:pt x="2" y="1"/>
                    </a:cubicBezTo>
                    <a:cubicBezTo>
                      <a:pt x="2" y="1"/>
                      <a:pt x="2" y="1"/>
                      <a:pt x="2" y="1"/>
                    </a:cubicBezTo>
                    <a:cubicBezTo>
                      <a:pt x="2" y="1"/>
                      <a:pt x="3" y="1"/>
                      <a:pt x="3" y="1"/>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1" name="Freeform 514"/>
              <p:cNvSpPr/>
              <p:nvPr/>
            </p:nvSpPr>
            <p:spPr bwMode="auto">
              <a:xfrm>
                <a:off x="1202" y="1389"/>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2" name="Freeform 515"/>
              <p:cNvSpPr/>
              <p:nvPr/>
            </p:nvSpPr>
            <p:spPr bwMode="auto">
              <a:xfrm>
                <a:off x="1202" y="1117"/>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3" name="Freeform 516"/>
              <p:cNvSpPr/>
              <p:nvPr/>
            </p:nvSpPr>
            <p:spPr bwMode="auto">
              <a:xfrm>
                <a:off x="1202" y="121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4" name="Oval 517"/>
              <p:cNvSpPr>
                <a:spLocks noChangeArrowheads="1"/>
              </p:cNvSpPr>
              <p:nvPr/>
            </p:nvSpPr>
            <p:spPr bwMode="auto">
              <a:xfrm>
                <a:off x="1202" y="145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5" name="Freeform 518"/>
              <p:cNvSpPr/>
              <p:nvPr/>
            </p:nvSpPr>
            <p:spPr bwMode="auto">
              <a:xfrm>
                <a:off x="1202" y="1398"/>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6" name="Oval 519"/>
              <p:cNvSpPr>
                <a:spLocks noChangeArrowheads="1"/>
              </p:cNvSpPr>
              <p:nvPr/>
            </p:nvSpPr>
            <p:spPr bwMode="auto">
              <a:xfrm>
                <a:off x="1202" y="144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7" name="Freeform 520"/>
              <p:cNvSpPr/>
              <p:nvPr/>
            </p:nvSpPr>
            <p:spPr bwMode="auto">
              <a:xfrm>
                <a:off x="1202" y="1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8" name="Freeform 521"/>
              <p:cNvSpPr/>
              <p:nvPr/>
            </p:nvSpPr>
            <p:spPr bwMode="auto">
              <a:xfrm>
                <a:off x="1198" y="1269"/>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9" name="Freeform 522"/>
              <p:cNvSpPr/>
              <p:nvPr/>
            </p:nvSpPr>
            <p:spPr bwMode="auto">
              <a:xfrm>
                <a:off x="1198" y="1113"/>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0" name="Freeform 523"/>
              <p:cNvSpPr/>
              <p:nvPr/>
            </p:nvSpPr>
            <p:spPr bwMode="auto">
              <a:xfrm>
                <a:off x="1194" y="1199"/>
                <a:ext cx="8" cy="4"/>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1" y="1"/>
                      <a:pt x="1" y="0"/>
                      <a:pt x="1" y="0"/>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1" name="Freeform 524"/>
              <p:cNvSpPr/>
              <p:nvPr/>
            </p:nvSpPr>
            <p:spPr bwMode="auto">
              <a:xfrm>
                <a:off x="1194" y="1455"/>
                <a:ext cx="4" cy="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2" name="Freeform 525"/>
              <p:cNvSpPr/>
              <p:nvPr/>
            </p:nvSpPr>
            <p:spPr bwMode="auto">
              <a:xfrm>
                <a:off x="1198" y="11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3" name="Oval 526"/>
              <p:cNvSpPr>
                <a:spLocks noChangeArrowheads="1"/>
              </p:cNvSpPr>
              <p:nvPr/>
            </p:nvSpPr>
            <p:spPr bwMode="auto">
              <a:xfrm>
                <a:off x="1198" y="138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4" name="Freeform 527"/>
              <p:cNvSpPr/>
              <p:nvPr/>
            </p:nvSpPr>
            <p:spPr bwMode="auto">
              <a:xfrm>
                <a:off x="1194" y="1426"/>
                <a:ext cx="4" cy="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5" name="Freeform 528"/>
              <p:cNvSpPr/>
              <p:nvPr/>
            </p:nvSpPr>
            <p:spPr bwMode="auto">
              <a:xfrm>
                <a:off x="1194" y="1187"/>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6" name="Freeform 529"/>
              <p:cNvSpPr/>
              <p:nvPr/>
            </p:nvSpPr>
            <p:spPr bwMode="auto">
              <a:xfrm>
                <a:off x="1194" y="1381"/>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7" name="Freeform 530"/>
              <p:cNvSpPr/>
              <p:nvPr/>
            </p:nvSpPr>
            <p:spPr bwMode="auto">
              <a:xfrm>
                <a:off x="1194" y="1199"/>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8" name="Freeform 531"/>
              <p:cNvSpPr/>
              <p:nvPr/>
            </p:nvSpPr>
            <p:spPr bwMode="auto">
              <a:xfrm>
                <a:off x="1194" y="14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9" name="Freeform 532"/>
              <p:cNvSpPr/>
              <p:nvPr/>
            </p:nvSpPr>
            <p:spPr bwMode="auto">
              <a:xfrm>
                <a:off x="1194" y="14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0" name="Freeform 533"/>
              <p:cNvSpPr/>
              <p:nvPr/>
            </p:nvSpPr>
            <p:spPr bwMode="auto">
              <a:xfrm>
                <a:off x="1194" y="12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1" name="Freeform 534"/>
              <p:cNvSpPr/>
              <p:nvPr/>
            </p:nvSpPr>
            <p:spPr bwMode="auto">
              <a:xfrm>
                <a:off x="1194" y="135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2" name="Freeform 535"/>
              <p:cNvSpPr/>
              <p:nvPr/>
            </p:nvSpPr>
            <p:spPr bwMode="auto">
              <a:xfrm>
                <a:off x="1194" y="1183"/>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3" name="Freeform 536"/>
              <p:cNvSpPr/>
              <p:nvPr/>
            </p:nvSpPr>
            <p:spPr bwMode="auto">
              <a:xfrm>
                <a:off x="1190" y="113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4" name="Freeform 537"/>
              <p:cNvSpPr/>
              <p:nvPr/>
            </p:nvSpPr>
            <p:spPr bwMode="auto">
              <a:xfrm>
                <a:off x="1190" y="1183"/>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5" name="Oval 538"/>
              <p:cNvSpPr>
                <a:spLocks noChangeArrowheads="1"/>
              </p:cNvSpPr>
              <p:nvPr/>
            </p:nvSpPr>
            <p:spPr bwMode="auto">
              <a:xfrm>
                <a:off x="1190" y="144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6" name="Freeform 539"/>
              <p:cNvSpPr/>
              <p:nvPr/>
            </p:nvSpPr>
            <p:spPr bwMode="auto">
              <a:xfrm>
                <a:off x="1186" y="1224"/>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7" name="Freeform 540"/>
              <p:cNvSpPr/>
              <p:nvPr/>
            </p:nvSpPr>
            <p:spPr bwMode="auto">
              <a:xfrm>
                <a:off x="1190" y="14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8" name="Freeform 541"/>
              <p:cNvSpPr/>
              <p:nvPr/>
            </p:nvSpPr>
            <p:spPr bwMode="auto">
              <a:xfrm>
                <a:off x="1186" y="142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9" name="Freeform 542"/>
              <p:cNvSpPr/>
              <p:nvPr/>
            </p:nvSpPr>
            <p:spPr bwMode="auto">
              <a:xfrm>
                <a:off x="1186" y="1183"/>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0" name="Freeform 543"/>
              <p:cNvSpPr>
                <a:spLocks noEditPoints="1"/>
              </p:cNvSpPr>
              <p:nvPr/>
            </p:nvSpPr>
            <p:spPr bwMode="auto">
              <a:xfrm>
                <a:off x="1178" y="1476"/>
                <a:ext cx="8" cy="4"/>
              </a:xfrm>
              <a:custGeom>
                <a:avLst/>
                <a:gdLst>
                  <a:gd name="T0" fmla="*/ 2 w 2"/>
                  <a:gd name="T1" fmla="*/ 1 h 1"/>
                  <a:gd name="T2" fmla="*/ 2 w 2"/>
                  <a:gd name="T3" fmla="*/ 0 h 1"/>
                  <a:gd name="T4" fmla="*/ 1 w 2"/>
                  <a:gd name="T5" fmla="*/ 0 h 1"/>
                  <a:gd name="T6" fmla="*/ 1 w 2"/>
                  <a:gd name="T7" fmla="*/ 1 h 1"/>
                  <a:gd name="T8" fmla="*/ 1 w 2"/>
                  <a:gd name="T9" fmla="*/ 0 h 1"/>
                  <a:gd name="T10" fmla="*/ 0 w 2"/>
                  <a:gd name="T11" fmla="*/ 0 h 1"/>
                  <a:gd name="T12" fmla="*/ 0 w 2"/>
                  <a:gd name="T13" fmla="*/ 1 h 1"/>
                  <a:gd name="T14" fmla="*/ 0 w 2"/>
                  <a:gd name="T15" fmla="*/ 1 h 1"/>
                  <a:gd name="T16" fmla="*/ 0 w 2"/>
                  <a:gd name="T17" fmla="*/ 1 h 1"/>
                  <a:gd name="T18" fmla="*/ 0 w 2"/>
                  <a:gd name="T19" fmla="*/ 1 h 1"/>
                  <a:gd name="T20" fmla="*/ 2 w 2"/>
                  <a:gd name="T21" fmla="*/ 1 h 1"/>
                  <a:gd name="T22" fmla="*/ 0 w 2"/>
                  <a:gd name="T23" fmla="*/ 1 h 1"/>
                  <a:gd name="T24" fmla="*/ 0 w 2"/>
                  <a:gd name="T25" fmla="*/ 0 h 1"/>
                  <a:gd name="T26" fmla="*/ 0 w 2"/>
                  <a:gd name="T27" fmla="*/ 1 h 1"/>
                  <a:gd name="T28" fmla="*/ 0 w 2"/>
                  <a:gd name="T29" fmla="*/ 1 h 1"/>
                  <a:gd name="T30" fmla="*/ 0 w 2"/>
                  <a:gd name="T31" fmla="*/ 1 h 1"/>
                  <a:gd name="T32" fmla="*/ 0 w 2"/>
                  <a:gd name="T33" fmla="*/ 1 h 1"/>
                  <a:gd name="T34" fmla="*/ 0 w 2"/>
                  <a:gd name="T35" fmla="*/ 1 h 1"/>
                  <a:gd name="T36" fmla="*/ 0 w 2"/>
                  <a:gd name="T3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1">
                    <a:moveTo>
                      <a:pt x="2" y="1"/>
                    </a:moveTo>
                    <a:cubicBezTo>
                      <a:pt x="2" y="1"/>
                      <a:pt x="2" y="0"/>
                      <a:pt x="2" y="0"/>
                    </a:cubicBezTo>
                    <a:cubicBezTo>
                      <a:pt x="2" y="1"/>
                      <a:pt x="1" y="1"/>
                      <a:pt x="1" y="0"/>
                    </a:cubicBezTo>
                    <a:cubicBezTo>
                      <a:pt x="1" y="1"/>
                      <a:pt x="1" y="1"/>
                      <a:pt x="1" y="1"/>
                    </a:cubicBezTo>
                    <a:cubicBezTo>
                      <a:pt x="1" y="0"/>
                      <a:pt x="1" y="0"/>
                      <a:pt x="1"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1" y="1"/>
                      <a:pt x="2" y="1"/>
                      <a:pt x="2" y="1"/>
                    </a:cubicBezTo>
                    <a:close/>
                    <a:moveTo>
                      <a:pt x="0" y="1"/>
                    </a:move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1" name="Freeform 544"/>
              <p:cNvSpPr/>
              <p:nvPr/>
            </p:nvSpPr>
            <p:spPr bwMode="auto">
              <a:xfrm>
                <a:off x="1182" y="1216"/>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2" name="Freeform 545"/>
              <p:cNvSpPr/>
              <p:nvPr/>
            </p:nvSpPr>
            <p:spPr bwMode="auto">
              <a:xfrm>
                <a:off x="1182" y="1402"/>
                <a:ext cx="4" cy="4"/>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3" name="Freeform 546"/>
              <p:cNvSpPr/>
              <p:nvPr/>
            </p:nvSpPr>
            <p:spPr bwMode="auto">
              <a:xfrm>
                <a:off x="1182" y="1464"/>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4" name="Freeform 547"/>
              <p:cNvSpPr/>
              <p:nvPr/>
            </p:nvSpPr>
            <p:spPr bwMode="auto">
              <a:xfrm>
                <a:off x="1182" y="120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5" name="Freeform 548"/>
              <p:cNvSpPr/>
              <p:nvPr/>
            </p:nvSpPr>
            <p:spPr bwMode="auto">
              <a:xfrm>
                <a:off x="1182" y="1402"/>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6" name="Freeform 549"/>
              <p:cNvSpPr/>
              <p:nvPr/>
            </p:nvSpPr>
            <p:spPr bwMode="auto">
              <a:xfrm>
                <a:off x="1182" y="14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7" name="Freeform 550"/>
              <p:cNvSpPr/>
              <p:nvPr/>
            </p:nvSpPr>
            <p:spPr bwMode="auto">
              <a:xfrm>
                <a:off x="1178" y="1443"/>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8" name="Freeform 551"/>
              <p:cNvSpPr/>
              <p:nvPr/>
            </p:nvSpPr>
            <p:spPr bwMode="auto">
              <a:xfrm>
                <a:off x="1178" y="1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9" name="Freeform 552"/>
              <p:cNvSpPr/>
              <p:nvPr/>
            </p:nvSpPr>
            <p:spPr bwMode="auto">
              <a:xfrm>
                <a:off x="1178" y="11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0" name="Freeform 553"/>
              <p:cNvSpPr/>
              <p:nvPr/>
            </p:nvSpPr>
            <p:spPr bwMode="auto">
              <a:xfrm>
                <a:off x="1173" y="1224"/>
                <a:ext cx="5"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1" name="Freeform 554"/>
              <p:cNvSpPr/>
              <p:nvPr/>
            </p:nvSpPr>
            <p:spPr bwMode="auto">
              <a:xfrm>
                <a:off x="1173" y="1402"/>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2" name="Freeform 555"/>
              <p:cNvSpPr/>
              <p:nvPr/>
            </p:nvSpPr>
            <p:spPr bwMode="auto">
              <a:xfrm>
                <a:off x="1173" y="1439"/>
                <a:ext cx="5"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3" name="Freeform 556"/>
              <p:cNvSpPr/>
              <p:nvPr/>
            </p:nvSpPr>
            <p:spPr bwMode="auto">
              <a:xfrm>
                <a:off x="1173" y="1410"/>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4" name="Freeform 557"/>
              <p:cNvSpPr/>
              <p:nvPr/>
            </p:nvSpPr>
            <p:spPr bwMode="auto">
              <a:xfrm>
                <a:off x="1169" y="1154"/>
                <a:ext cx="4" cy="4"/>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0"/>
                      <a:pt x="1" y="0"/>
                    </a:cubicBezTo>
                    <a:cubicBezTo>
                      <a:pt x="1" y="1"/>
                      <a:pt x="1"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5" name="Freeform 558"/>
              <p:cNvSpPr/>
              <p:nvPr/>
            </p:nvSpPr>
            <p:spPr bwMode="auto">
              <a:xfrm>
                <a:off x="1169" y="1224"/>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6" name="Oval 559"/>
              <p:cNvSpPr>
                <a:spLocks noChangeArrowheads="1"/>
              </p:cNvSpPr>
              <p:nvPr/>
            </p:nvSpPr>
            <p:spPr bwMode="auto">
              <a:xfrm>
                <a:off x="1173" y="122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7" name="Freeform 560"/>
              <p:cNvSpPr/>
              <p:nvPr/>
            </p:nvSpPr>
            <p:spPr bwMode="auto">
              <a:xfrm>
                <a:off x="1169" y="1137"/>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8" name="Freeform 561"/>
              <p:cNvSpPr/>
              <p:nvPr/>
            </p:nvSpPr>
            <p:spPr bwMode="auto">
              <a:xfrm>
                <a:off x="1169" y="11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9" name="Freeform 562"/>
              <p:cNvSpPr/>
              <p:nvPr/>
            </p:nvSpPr>
            <p:spPr bwMode="auto">
              <a:xfrm>
                <a:off x="1169" y="1208"/>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0" name="Freeform 563"/>
              <p:cNvSpPr/>
              <p:nvPr/>
            </p:nvSpPr>
            <p:spPr bwMode="auto">
              <a:xfrm>
                <a:off x="1169" y="1426"/>
                <a:ext cx="0" cy="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1" name="Freeform 564"/>
              <p:cNvSpPr/>
              <p:nvPr/>
            </p:nvSpPr>
            <p:spPr bwMode="auto">
              <a:xfrm>
                <a:off x="1169" y="1439"/>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2" name="Freeform 565"/>
              <p:cNvSpPr/>
              <p:nvPr/>
            </p:nvSpPr>
            <p:spPr bwMode="auto">
              <a:xfrm>
                <a:off x="1169" y="13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3" name="Freeform 566"/>
              <p:cNvSpPr/>
              <p:nvPr/>
            </p:nvSpPr>
            <p:spPr bwMode="auto">
              <a:xfrm>
                <a:off x="1169" y="14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4" name="Freeform 567"/>
              <p:cNvSpPr/>
              <p:nvPr/>
            </p:nvSpPr>
            <p:spPr bwMode="auto">
              <a:xfrm>
                <a:off x="1165" y="1166"/>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5" name="Freeform 568"/>
              <p:cNvSpPr/>
              <p:nvPr/>
            </p:nvSpPr>
            <p:spPr bwMode="auto">
              <a:xfrm>
                <a:off x="1165" y="1224"/>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6" name="Freeform 569"/>
              <p:cNvSpPr/>
              <p:nvPr/>
            </p:nvSpPr>
            <p:spPr bwMode="auto">
              <a:xfrm>
                <a:off x="1165" y="145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7" name="Freeform 570"/>
              <p:cNvSpPr/>
              <p:nvPr/>
            </p:nvSpPr>
            <p:spPr bwMode="auto">
              <a:xfrm>
                <a:off x="1165" y="116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8" name="Rectangle 571"/>
              <p:cNvSpPr>
                <a:spLocks noChangeArrowheads="1"/>
              </p:cNvSpPr>
              <p:nvPr/>
            </p:nvSpPr>
            <p:spPr bwMode="auto">
              <a:xfrm>
                <a:off x="1165" y="130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99" name="Freeform 572"/>
              <p:cNvSpPr/>
              <p:nvPr/>
            </p:nvSpPr>
            <p:spPr bwMode="auto">
              <a:xfrm>
                <a:off x="1165" y="12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0" name="Freeform 573"/>
              <p:cNvSpPr/>
              <p:nvPr/>
            </p:nvSpPr>
            <p:spPr bwMode="auto">
              <a:xfrm>
                <a:off x="1161" y="1410"/>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1" name="Freeform 574"/>
              <p:cNvSpPr/>
              <p:nvPr/>
            </p:nvSpPr>
            <p:spPr bwMode="auto">
              <a:xfrm>
                <a:off x="1161" y="1113"/>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2" name="Rectangle 575"/>
              <p:cNvSpPr>
                <a:spLocks noChangeArrowheads="1"/>
              </p:cNvSpPr>
              <p:nvPr/>
            </p:nvSpPr>
            <p:spPr bwMode="auto">
              <a:xfrm>
                <a:off x="1161" y="1232"/>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03" name="Freeform 576"/>
              <p:cNvSpPr/>
              <p:nvPr/>
            </p:nvSpPr>
            <p:spPr bwMode="auto">
              <a:xfrm>
                <a:off x="1157" y="1150"/>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0"/>
                      <a:pt x="0" y="1"/>
                      <a:pt x="1" y="1"/>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4" name="Freeform 577"/>
              <p:cNvSpPr/>
              <p:nvPr/>
            </p:nvSpPr>
            <p:spPr bwMode="auto">
              <a:xfrm>
                <a:off x="1161" y="142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5" name="Freeform 578"/>
              <p:cNvSpPr/>
              <p:nvPr/>
            </p:nvSpPr>
            <p:spPr bwMode="auto">
              <a:xfrm>
                <a:off x="1161" y="1468"/>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6" name="Freeform 579"/>
              <p:cNvSpPr/>
              <p:nvPr/>
            </p:nvSpPr>
            <p:spPr bwMode="auto">
              <a:xfrm>
                <a:off x="1157" y="1344"/>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0"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7" name="Freeform 580"/>
              <p:cNvSpPr/>
              <p:nvPr/>
            </p:nvSpPr>
            <p:spPr bwMode="auto">
              <a:xfrm>
                <a:off x="1157" y="12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8" name="Freeform 581"/>
              <p:cNvSpPr/>
              <p:nvPr/>
            </p:nvSpPr>
            <p:spPr bwMode="auto">
              <a:xfrm>
                <a:off x="1157" y="1311"/>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9" name="Freeform 582"/>
              <p:cNvSpPr/>
              <p:nvPr/>
            </p:nvSpPr>
            <p:spPr bwMode="auto">
              <a:xfrm>
                <a:off x="1153" y="1344"/>
                <a:ext cx="4" cy="4"/>
              </a:xfrm>
              <a:custGeom>
                <a:avLst/>
                <a:gdLst>
                  <a:gd name="T0" fmla="*/ 1 w 1"/>
                  <a:gd name="T1" fmla="*/ 1 h 1"/>
                  <a:gd name="T2" fmla="*/ 1 w 1"/>
                  <a:gd name="T3" fmla="*/ 0 h 1"/>
                  <a:gd name="T4" fmla="*/ 1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0 h 1"/>
                  <a:gd name="T18" fmla="*/ 0 w 1"/>
                  <a:gd name="T19" fmla="*/ 0 h 1"/>
                  <a:gd name="T20" fmla="*/ 1 w 1"/>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0" name="Freeform 583"/>
              <p:cNvSpPr/>
              <p:nvPr/>
            </p:nvSpPr>
            <p:spPr bwMode="auto">
              <a:xfrm>
                <a:off x="1157" y="1369"/>
                <a:ext cx="4"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1" name="Freeform 584"/>
              <p:cNvSpPr/>
              <p:nvPr/>
            </p:nvSpPr>
            <p:spPr bwMode="auto">
              <a:xfrm>
                <a:off x="1153" y="1220"/>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0"/>
                      <a:pt x="0" y="0"/>
                      <a:pt x="1" y="1"/>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2" name="Freeform 585"/>
              <p:cNvSpPr/>
              <p:nvPr/>
            </p:nvSpPr>
            <p:spPr bwMode="auto">
              <a:xfrm>
                <a:off x="1157" y="14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3" name="Freeform 586"/>
              <p:cNvSpPr/>
              <p:nvPr/>
            </p:nvSpPr>
            <p:spPr bwMode="auto">
              <a:xfrm>
                <a:off x="1157" y="12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4" name="Freeform 587"/>
              <p:cNvSpPr/>
              <p:nvPr/>
            </p:nvSpPr>
            <p:spPr bwMode="auto">
              <a:xfrm>
                <a:off x="1157" y="142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5" name="Freeform 588"/>
              <p:cNvSpPr/>
              <p:nvPr/>
            </p:nvSpPr>
            <p:spPr bwMode="auto">
              <a:xfrm>
                <a:off x="1153" y="1344"/>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6" name="Freeform 589"/>
              <p:cNvSpPr/>
              <p:nvPr/>
            </p:nvSpPr>
            <p:spPr bwMode="auto">
              <a:xfrm>
                <a:off x="1153" y="1373"/>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7" name="Freeform 590"/>
              <p:cNvSpPr/>
              <p:nvPr/>
            </p:nvSpPr>
            <p:spPr bwMode="auto">
              <a:xfrm>
                <a:off x="1153" y="1340"/>
                <a:ext cx="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8" name="Freeform 591"/>
              <p:cNvSpPr/>
              <p:nvPr/>
            </p:nvSpPr>
            <p:spPr bwMode="auto">
              <a:xfrm>
                <a:off x="1153" y="1414"/>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9" name="Freeform 592"/>
              <p:cNvSpPr/>
              <p:nvPr/>
            </p:nvSpPr>
            <p:spPr bwMode="auto">
              <a:xfrm>
                <a:off x="1153" y="12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0" name="Freeform 593"/>
              <p:cNvSpPr/>
              <p:nvPr/>
            </p:nvSpPr>
            <p:spPr bwMode="auto">
              <a:xfrm>
                <a:off x="1153" y="1497"/>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1" name="Freeform 594"/>
              <p:cNvSpPr/>
              <p:nvPr/>
            </p:nvSpPr>
            <p:spPr bwMode="auto">
              <a:xfrm>
                <a:off x="1153" y="1208"/>
                <a:ext cx="0" cy="4"/>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2" name="Freeform 595"/>
              <p:cNvSpPr/>
              <p:nvPr/>
            </p:nvSpPr>
            <p:spPr bwMode="auto">
              <a:xfrm>
                <a:off x="1149" y="1480"/>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3" name="Freeform 596"/>
              <p:cNvSpPr/>
              <p:nvPr/>
            </p:nvSpPr>
            <p:spPr bwMode="auto">
              <a:xfrm>
                <a:off x="1149" y="1216"/>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4" name="Freeform 597"/>
              <p:cNvSpPr/>
              <p:nvPr/>
            </p:nvSpPr>
            <p:spPr bwMode="auto">
              <a:xfrm>
                <a:off x="1145" y="1150"/>
                <a:ext cx="4" cy="4"/>
              </a:xfrm>
              <a:custGeom>
                <a:avLst/>
                <a:gdLst>
                  <a:gd name="T0" fmla="*/ 0 w 1"/>
                  <a:gd name="T1" fmla="*/ 1 h 1"/>
                  <a:gd name="T2" fmla="*/ 0 w 1"/>
                  <a:gd name="T3" fmla="*/ 1 h 1"/>
                  <a:gd name="T4" fmla="*/ 1 w 1"/>
                  <a:gd name="T5" fmla="*/ 1 h 1"/>
                  <a:gd name="T6" fmla="*/ 1 w 1"/>
                  <a:gd name="T7" fmla="*/ 1 h 1"/>
                  <a:gd name="T8" fmla="*/ 1 w 1"/>
                  <a:gd name="T9" fmla="*/ 1 h 1"/>
                  <a:gd name="T10" fmla="*/ 1 w 1"/>
                  <a:gd name="T11" fmla="*/ 1 h 1"/>
                  <a:gd name="T12" fmla="*/ 1 w 1"/>
                  <a:gd name="T13" fmla="*/ 1 h 1"/>
                  <a:gd name="T14" fmla="*/ 0 w 1"/>
                  <a:gd name="T15" fmla="*/ 1 h 1"/>
                  <a:gd name="T16" fmla="*/ 0 w 1"/>
                  <a:gd name="T17" fmla="*/ 1 h 1"/>
                  <a:gd name="T18" fmla="*/ 0 w 1"/>
                  <a:gd name="T19" fmla="*/ 0 h 1"/>
                  <a:gd name="T20" fmla="*/ 0 w 1"/>
                  <a:gd name="T21" fmla="*/ 1 h 1"/>
                  <a:gd name="T22" fmla="*/ 0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1"/>
                    </a:move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0" y="1"/>
                    </a:cubicBezTo>
                    <a:cubicBezTo>
                      <a:pt x="0" y="1"/>
                      <a:pt x="0" y="1"/>
                      <a:pt x="0" y="1"/>
                    </a:cubicBezTo>
                    <a:cubicBezTo>
                      <a:pt x="0" y="1"/>
                      <a:pt x="1" y="0"/>
                      <a:pt x="0" y="0"/>
                    </a:cubicBez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5" name="Freeform 598"/>
              <p:cNvSpPr/>
              <p:nvPr/>
            </p:nvSpPr>
            <p:spPr bwMode="auto">
              <a:xfrm>
                <a:off x="1149" y="149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6" name="Freeform 599"/>
              <p:cNvSpPr/>
              <p:nvPr/>
            </p:nvSpPr>
            <p:spPr bwMode="auto">
              <a:xfrm>
                <a:off x="1145" y="1150"/>
                <a:ext cx="8" cy="4"/>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1"/>
                      <a:pt x="1"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7" name="Freeform 600"/>
              <p:cNvSpPr/>
              <p:nvPr/>
            </p:nvSpPr>
            <p:spPr bwMode="auto">
              <a:xfrm>
                <a:off x="1149" y="14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8" name="Freeform 601"/>
              <p:cNvSpPr/>
              <p:nvPr/>
            </p:nvSpPr>
            <p:spPr bwMode="auto">
              <a:xfrm>
                <a:off x="1149" y="1307"/>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9" name="Freeform 602"/>
              <p:cNvSpPr/>
              <p:nvPr/>
            </p:nvSpPr>
            <p:spPr bwMode="auto">
              <a:xfrm>
                <a:off x="1145" y="1480"/>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0" name="Freeform 603"/>
              <p:cNvSpPr/>
              <p:nvPr/>
            </p:nvSpPr>
            <p:spPr bwMode="auto">
              <a:xfrm>
                <a:off x="1145" y="117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1" name="Freeform 604"/>
              <p:cNvSpPr/>
              <p:nvPr/>
            </p:nvSpPr>
            <p:spPr bwMode="auto">
              <a:xfrm>
                <a:off x="1145" y="1158"/>
                <a:ext cx="4" cy="4"/>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2" name="Freeform 605"/>
              <p:cNvSpPr/>
              <p:nvPr/>
            </p:nvSpPr>
            <p:spPr bwMode="auto">
              <a:xfrm>
                <a:off x="1145" y="1356"/>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3" name="Freeform 606"/>
              <p:cNvSpPr/>
              <p:nvPr/>
            </p:nvSpPr>
            <p:spPr bwMode="auto">
              <a:xfrm>
                <a:off x="1145" y="1195"/>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3" name="Group 808"/>
            <p:cNvGrpSpPr/>
            <p:nvPr/>
          </p:nvGrpSpPr>
          <p:grpSpPr bwMode="auto">
            <a:xfrm>
              <a:off x="475" y="989"/>
              <a:ext cx="1711" cy="603"/>
              <a:chOff x="475" y="989"/>
              <a:chExt cx="1711" cy="603"/>
            </a:xfrm>
            <a:grpFill/>
          </p:grpSpPr>
          <p:sp>
            <p:nvSpPr>
              <p:cNvPr id="534" name="Freeform 608"/>
              <p:cNvSpPr/>
              <p:nvPr/>
            </p:nvSpPr>
            <p:spPr bwMode="auto">
              <a:xfrm>
                <a:off x="1141" y="1166"/>
                <a:ext cx="4" cy="4"/>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0" y="1"/>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609"/>
              <p:cNvSpPr/>
              <p:nvPr/>
            </p:nvSpPr>
            <p:spPr bwMode="auto">
              <a:xfrm>
                <a:off x="1141" y="119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610"/>
              <p:cNvSpPr/>
              <p:nvPr/>
            </p:nvSpPr>
            <p:spPr bwMode="auto">
              <a:xfrm>
                <a:off x="1141" y="1348"/>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611"/>
              <p:cNvSpPr/>
              <p:nvPr/>
            </p:nvSpPr>
            <p:spPr bwMode="auto">
              <a:xfrm>
                <a:off x="1141" y="1150"/>
                <a:ext cx="4" cy="4"/>
              </a:xfrm>
              <a:custGeom>
                <a:avLst/>
                <a:gdLst>
                  <a:gd name="T0" fmla="*/ 0 w 1"/>
                  <a:gd name="T1" fmla="*/ 1 h 1"/>
                  <a:gd name="T2" fmla="*/ 1 w 1"/>
                  <a:gd name="T3" fmla="*/ 1 h 1"/>
                  <a:gd name="T4" fmla="*/ 0 w 1"/>
                  <a:gd name="T5" fmla="*/ 1 h 1"/>
                  <a:gd name="T6" fmla="*/ 0 w 1"/>
                  <a:gd name="T7" fmla="*/ 1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0"/>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612"/>
              <p:cNvSpPr/>
              <p:nvPr/>
            </p:nvSpPr>
            <p:spPr bwMode="auto">
              <a:xfrm>
                <a:off x="1141" y="111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613"/>
              <p:cNvSpPr/>
              <p:nvPr/>
            </p:nvSpPr>
            <p:spPr bwMode="auto">
              <a:xfrm>
                <a:off x="1137" y="1166"/>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614"/>
              <p:cNvSpPr/>
              <p:nvPr/>
            </p:nvSpPr>
            <p:spPr bwMode="auto">
              <a:xfrm>
                <a:off x="1137" y="1191"/>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615"/>
              <p:cNvSpPr/>
              <p:nvPr/>
            </p:nvSpPr>
            <p:spPr bwMode="auto">
              <a:xfrm>
                <a:off x="1137" y="1212"/>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616"/>
              <p:cNvSpPr/>
              <p:nvPr/>
            </p:nvSpPr>
            <p:spPr bwMode="auto">
              <a:xfrm>
                <a:off x="1137" y="1352"/>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617"/>
              <p:cNvSpPr/>
              <p:nvPr/>
            </p:nvSpPr>
            <p:spPr bwMode="auto">
              <a:xfrm>
                <a:off x="1133" y="118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618"/>
              <p:cNvSpPr/>
              <p:nvPr/>
            </p:nvSpPr>
            <p:spPr bwMode="auto">
              <a:xfrm>
                <a:off x="1133" y="130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619"/>
              <p:cNvSpPr/>
              <p:nvPr/>
            </p:nvSpPr>
            <p:spPr bwMode="auto">
              <a:xfrm>
                <a:off x="1129" y="1158"/>
                <a:ext cx="4" cy="4"/>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0" y="1"/>
                      <a:pt x="1" y="1"/>
                    </a:cubicBezTo>
                    <a:cubicBezTo>
                      <a:pt x="1" y="1"/>
                      <a:pt x="1"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620"/>
              <p:cNvSpPr/>
              <p:nvPr/>
            </p:nvSpPr>
            <p:spPr bwMode="auto">
              <a:xfrm>
                <a:off x="1129" y="1179"/>
                <a:ext cx="4" cy="4"/>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621"/>
              <p:cNvSpPr/>
              <p:nvPr/>
            </p:nvSpPr>
            <p:spPr bwMode="auto">
              <a:xfrm>
                <a:off x="1129" y="121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622"/>
              <p:cNvSpPr/>
              <p:nvPr/>
            </p:nvSpPr>
            <p:spPr bwMode="auto">
              <a:xfrm>
                <a:off x="1129" y="1406"/>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623"/>
              <p:cNvSpPr/>
              <p:nvPr/>
            </p:nvSpPr>
            <p:spPr bwMode="auto">
              <a:xfrm>
                <a:off x="1124" y="1364"/>
                <a:ext cx="5" cy="5"/>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624"/>
              <p:cNvSpPr/>
              <p:nvPr/>
            </p:nvSpPr>
            <p:spPr bwMode="auto">
              <a:xfrm>
                <a:off x="1124" y="1406"/>
                <a:ext cx="5" cy="4"/>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625"/>
              <p:cNvSpPr/>
              <p:nvPr/>
            </p:nvSpPr>
            <p:spPr bwMode="auto">
              <a:xfrm>
                <a:off x="1124" y="1439"/>
                <a:ext cx="5"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626"/>
              <p:cNvSpPr/>
              <p:nvPr/>
            </p:nvSpPr>
            <p:spPr bwMode="auto">
              <a:xfrm>
                <a:off x="1120" y="151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627"/>
              <p:cNvSpPr/>
              <p:nvPr/>
            </p:nvSpPr>
            <p:spPr bwMode="auto">
              <a:xfrm>
                <a:off x="1120" y="1179"/>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628"/>
              <p:cNvSpPr/>
              <p:nvPr/>
            </p:nvSpPr>
            <p:spPr bwMode="auto">
              <a:xfrm>
                <a:off x="1120" y="1220"/>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629"/>
              <p:cNvSpPr/>
              <p:nvPr/>
            </p:nvSpPr>
            <p:spPr bwMode="auto">
              <a:xfrm>
                <a:off x="1120" y="1406"/>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Rectangle 630"/>
              <p:cNvSpPr>
                <a:spLocks noChangeArrowheads="1"/>
              </p:cNvSpPr>
              <p:nvPr/>
            </p:nvSpPr>
            <p:spPr bwMode="auto">
              <a:xfrm>
                <a:off x="1120" y="1220"/>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7" name="Freeform 631"/>
              <p:cNvSpPr/>
              <p:nvPr/>
            </p:nvSpPr>
            <p:spPr bwMode="auto">
              <a:xfrm>
                <a:off x="1120" y="13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632"/>
              <p:cNvSpPr/>
              <p:nvPr/>
            </p:nvSpPr>
            <p:spPr bwMode="auto">
              <a:xfrm>
                <a:off x="1120" y="1501"/>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633"/>
              <p:cNvSpPr/>
              <p:nvPr/>
            </p:nvSpPr>
            <p:spPr bwMode="auto">
              <a:xfrm>
                <a:off x="1116" y="1195"/>
                <a:ext cx="4"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634"/>
              <p:cNvSpPr/>
              <p:nvPr/>
            </p:nvSpPr>
            <p:spPr bwMode="auto">
              <a:xfrm>
                <a:off x="1116" y="1162"/>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635"/>
              <p:cNvSpPr/>
              <p:nvPr/>
            </p:nvSpPr>
            <p:spPr bwMode="auto">
              <a:xfrm>
                <a:off x="1116" y="1307"/>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Oval 636"/>
              <p:cNvSpPr>
                <a:spLocks noChangeArrowheads="1"/>
              </p:cNvSpPr>
              <p:nvPr/>
            </p:nvSpPr>
            <p:spPr bwMode="auto">
              <a:xfrm>
                <a:off x="1116" y="1493"/>
                <a:ext cx="1"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637"/>
              <p:cNvSpPr/>
              <p:nvPr/>
            </p:nvSpPr>
            <p:spPr bwMode="auto">
              <a:xfrm>
                <a:off x="1116" y="14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638"/>
              <p:cNvSpPr/>
              <p:nvPr/>
            </p:nvSpPr>
            <p:spPr bwMode="auto">
              <a:xfrm>
                <a:off x="1116" y="1183"/>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639"/>
              <p:cNvSpPr/>
              <p:nvPr/>
            </p:nvSpPr>
            <p:spPr bwMode="auto">
              <a:xfrm>
                <a:off x="1112" y="1497"/>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0"/>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640"/>
              <p:cNvSpPr/>
              <p:nvPr/>
            </p:nvSpPr>
            <p:spPr bwMode="auto">
              <a:xfrm>
                <a:off x="1112" y="1166"/>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641"/>
              <p:cNvSpPr/>
              <p:nvPr/>
            </p:nvSpPr>
            <p:spPr bwMode="auto">
              <a:xfrm>
                <a:off x="1112" y="1179"/>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642"/>
              <p:cNvSpPr/>
              <p:nvPr/>
            </p:nvSpPr>
            <p:spPr bwMode="auto">
              <a:xfrm>
                <a:off x="1112" y="119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643"/>
              <p:cNvSpPr/>
              <p:nvPr/>
            </p:nvSpPr>
            <p:spPr bwMode="auto">
              <a:xfrm>
                <a:off x="1112" y="1488"/>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644"/>
              <p:cNvSpPr/>
              <p:nvPr/>
            </p:nvSpPr>
            <p:spPr bwMode="auto">
              <a:xfrm>
                <a:off x="1108" y="1187"/>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645"/>
              <p:cNvSpPr/>
              <p:nvPr/>
            </p:nvSpPr>
            <p:spPr bwMode="auto">
              <a:xfrm>
                <a:off x="1112" y="1497"/>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646"/>
              <p:cNvSpPr/>
              <p:nvPr/>
            </p:nvSpPr>
            <p:spPr bwMode="auto">
              <a:xfrm>
                <a:off x="1112"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647"/>
              <p:cNvSpPr/>
              <p:nvPr/>
            </p:nvSpPr>
            <p:spPr bwMode="auto">
              <a:xfrm>
                <a:off x="1100" y="1158"/>
                <a:ext cx="12" cy="0"/>
              </a:xfrm>
              <a:custGeom>
                <a:avLst/>
                <a:gdLst>
                  <a:gd name="T0" fmla="*/ 2 w 3"/>
                  <a:gd name="T1" fmla="*/ 2 w 3"/>
                  <a:gd name="T2" fmla="*/ 3 w 3"/>
                  <a:gd name="T3" fmla="*/ 3 w 3"/>
                  <a:gd name="T4" fmla="*/ 3 w 3"/>
                  <a:gd name="T5" fmla="*/ 2 w 3"/>
                  <a:gd name="T6" fmla="*/ 1 w 3"/>
                  <a:gd name="T7" fmla="*/ 1 w 3"/>
                  <a:gd name="T8" fmla="*/ 1 w 3"/>
                  <a:gd name="T9" fmla="*/ 1 w 3"/>
                  <a:gd name="T10" fmla="*/ 1 w 3"/>
                  <a:gd name="T11" fmla="*/ 0 w 3"/>
                  <a:gd name="T12" fmla="*/ 0 w 3"/>
                  <a:gd name="T13" fmla="*/ 0 w 3"/>
                  <a:gd name="T14" fmla="*/ 0 w 3"/>
                  <a:gd name="T15" fmla="*/ 0 w 3"/>
                  <a:gd name="T16" fmla="*/ 0 w 3"/>
                  <a:gd name="T17" fmla="*/ 0 w 3"/>
                  <a:gd name="T18" fmla="*/ 1 w 3"/>
                  <a:gd name="T19" fmla="*/ 1 w 3"/>
                  <a:gd name="T20" fmla="*/ 1 w 3"/>
                  <a:gd name="T21" fmla="*/ 1 w 3"/>
                  <a:gd name="T22" fmla="*/ 2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Lst>
                <a:rect l="0" t="0" r="r" b="b"/>
                <a:pathLst>
                  <a:path w="3">
                    <a:moveTo>
                      <a:pt x="2" y="0"/>
                    </a:moveTo>
                    <a:cubicBezTo>
                      <a:pt x="2" y="0"/>
                      <a:pt x="2" y="0"/>
                      <a:pt x="2" y="0"/>
                    </a:cubicBezTo>
                    <a:cubicBezTo>
                      <a:pt x="2" y="0"/>
                      <a:pt x="3" y="0"/>
                      <a:pt x="3" y="0"/>
                    </a:cubicBezTo>
                    <a:cubicBezTo>
                      <a:pt x="3" y="0"/>
                      <a:pt x="3" y="0"/>
                      <a:pt x="3" y="0"/>
                    </a:cubicBezTo>
                    <a:cubicBezTo>
                      <a:pt x="3" y="0"/>
                      <a:pt x="3" y="0"/>
                      <a:pt x="3" y="0"/>
                    </a:cubicBezTo>
                    <a:cubicBezTo>
                      <a:pt x="3" y="0"/>
                      <a:pt x="2" y="0"/>
                      <a:pt x="2" y="0"/>
                    </a:cubicBezTo>
                    <a:cubicBezTo>
                      <a:pt x="2" y="0"/>
                      <a:pt x="2"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648"/>
              <p:cNvSpPr/>
              <p:nvPr/>
            </p:nvSpPr>
            <p:spPr bwMode="auto">
              <a:xfrm>
                <a:off x="1112" y="1298"/>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649"/>
              <p:cNvSpPr/>
              <p:nvPr/>
            </p:nvSpPr>
            <p:spPr bwMode="auto">
              <a:xfrm>
                <a:off x="1104" y="1162"/>
                <a:ext cx="8" cy="4"/>
              </a:xfrm>
              <a:custGeom>
                <a:avLst/>
                <a:gdLst>
                  <a:gd name="T0" fmla="*/ 1 w 2"/>
                  <a:gd name="T1" fmla="*/ 0 h 1"/>
                  <a:gd name="T2" fmla="*/ 0 w 2"/>
                  <a:gd name="T3" fmla="*/ 0 h 1"/>
                  <a:gd name="T4" fmla="*/ 0 w 2"/>
                  <a:gd name="T5" fmla="*/ 1 h 1"/>
                  <a:gd name="T6" fmla="*/ 1 w 2"/>
                  <a:gd name="T7" fmla="*/ 1 h 1"/>
                  <a:gd name="T8" fmla="*/ 1 w 2"/>
                  <a:gd name="T9" fmla="*/ 1 h 1"/>
                  <a:gd name="T10" fmla="*/ 1 w 2"/>
                  <a:gd name="T11" fmla="*/ 1 h 1"/>
                  <a:gd name="T12" fmla="*/ 2 w 2"/>
                  <a:gd name="T13" fmla="*/ 1 h 1"/>
                  <a:gd name="T14" fmla="*/ 2 w 2"/>
                  <a:gd name="T15" fmla="*/ 1 h 1"/>
                  <a:gd name="T16" fmla="*/ 1 w 2"/>
                  <a:gd name="T17" fmla="*/ 0 h 1"/>
                  <a:gd name="T18" fmla="*/ 1 w 2"/>
                  <a:gd name="T19" fmla="*/ 1 h 1"/>
                  <a:gd name="T20" fmla="*/ 1 w 2"/>
                  <a:gd name="T21" fmla="*/ 1 h 1"/>
                  <a:gd name="T22" fmla="*/ 1 w 2"/>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1">
                    <a:moveTo>
                      <a:pt x="1" y="0"/>
                    </a:moveTo>
                    <a:cubicBezTo>
                      <a:pt x="0" y="0"/>
                      <a:pt x="0" y="1"/>
                      <a:pt x="0" y="0"/>
                    </a:cubicBezTo>
                    <a:cubicBezTo>
                      <a:pt x="0" y="1"/>
                      <a:pt x="0" y="1"/>
                      <a:pt x="0" y="1"/>
                    </a:cubicBezTo>
                    <a:cubicBezTo>
                      <a:pt x="0" y="1"/>
                      <a:pt x="0" y="1"/>
                      <a:pt x="1" y="1"/>
                    </a:cubicBezTo>
                    <a:cubicBezTo>
                      <a:pt x="1" y="1"/>
                      <a:pt x="1" y="1"/>
                      <a:pt x="1" y="1"/>
                    </a:cubicBezTo>
                    <a:cubicBezTo>
                      <a:pt x="1" y="1"/>
                      <a:pt x="1" y="1"/>
                      <a:pt x="1" y="1"/>
                    </a:cubicBezTo>
                    <a:cubicBezTo>
                      <a:pt x="1" y="1"/>
                      <a:pt x="1" y="1"/>
                      <a:pt x="2" y="1"/>
                    </a:cubicBezTo>
                    <a:cubicBezTo>
                      <a:pt x="1" y="1"/>
                      <a:pt x="2" y="1"/>
                      <a:pt x="2" y="1"/>
                    </a:cubicBezTo>
                    <a:cubicBezTo>
                      <a:pt x="2" y="1"/>
                      <a:pt x="1" y="0"/>
                      <a:pt x="1" y="0"/>
                    </a:cubicBezTo>
                    <a:cubicBezTo>
                      <a:pt x="1" y="1"/>
                      <a:pt x="1" y="1"/>
                      <a:pt x="1" y="1"/>
                    </a:cubicBezTo>
                    <a:cubicBezTo>
                      <a:pt x="1" y="0"/>
                      <a:pt x="1" y="0"/>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650"/>
              <p:cNvSpPr/>
              <p:nvPr/>
            </p:nvSpPr>
            <p:spPr bwMode="auto">
              <a:xfrm>
                <a:off x="1108" y="1331"/>
                <a:ext cx="4" cy="5"/>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1" y="1"/>
                      <a:pt x="1" y="1"/>
                      <a:pt x="1" y="1"/>
                    </a:cubicBezTo>
                    <a:cubicBezTo>
                      <a:pt x="1" y="1"/>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651"/>
              <p:cNvSpPr/>
              <p:nvPr/>
            </p:nvSpPr>
            <p:spPr bwMode="auto">
              <a:xfrm>
                <a:off x="1104" y="1187"/>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1"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652"/>
              <p:cNvSpPr/>
              <p:nvPr/>
            </p:nvSpPr>
            <p:spPr bwMode="auto">
              <a:xfrm>
                <a:off x="1108" y="134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653"/>
              <p:cNvSpPr/>
              <p:nvPr/>
            </p:nvSpPr>
            <p:spPr bwMode="auto">
              <a:xfrm>
                <a:off x="1104" y="1154"/>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654"/>
              <p:cNvSpPr/>
              <p:nvPr/>
            </p:nvSpPr>
            <p:spPr bwMode="auto">
              <a:xfrm>
                <a:off x="1104" y="134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655"/>
              <p:cNvSpPr/>
              <p:nvPr/>
            </p:nvSpPr>
            <p:spPr bwMode="auto">
              <a:xfrm>
                <a:off x="1104" y="119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656"/>
              <p:cNvSpPr/>
              <p:nvPr/>
            </p:nvSpPr>
            <p:spPr bwMode="auto">
              <a:xfrm>
                <a:off x="1104" y="14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657"/>
              <p:cNvSpPr/>
              <p:nvPr/>
            </p:nvSpPr>
            <p:spPr bwMode="auto">
              <a:xfrm>
                <a:off x="1104" y="14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658"/>
              <p:cNvSpPr/>
              <p:nvPr/>
            </p:nvSpPr>
            <p:spPr bwMode="auto">
              <a:xfrm>
                <a:off x="1100" y="1414"/>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659"/>
              <p:cNvSpPr/>
              <p:nvPr/>
            </p:nvSpPr>
            <p:spPr bwMode="auto">
              <a:xfrm>
                <a:off x="1104" y="15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660"/>
              <p:cNvSpPr/>
              <p:nvPr/>
            </p:nvSpPr>
            <p:spPr bwMode="auto">
              <a:xfrm>
                <a:off x="1104" y="1369"/>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661"/>
              <p:cNvSpPr/>
              <p:nvPr/>
            </p:nvSpPr>
            <p:spPr bwMode="auto">
              <a:xfrm>
                <a:off x="1100" y="1488"/>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8" name="Oval 662"/>
              <p:cNvSpPr>
                <a:spLocks noChangeArrowheads="1"/>
              </p:cNvSpPr>
              <p:nvPr/>
            </p:nvSpPr>
            <p:spPr bwMode="auto">
              <a:xfrm>
                <a:off x="1100" y="11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663"/>
              <p:cNvSpPr/>
              <p:nvPr/>
            </p:nvSpPr>
            <p:spPr bwMode="auto">
              <a:xfrm>
                <a:off x="1100" y="1166"/>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664"/>
              <p:cNvSpPr/>
              <p:nvPr/>
            </p:nvSpPr>
            <p:spPr bwMode="auto">
              <a:xfrm>
                <a:off x="1100" y="1369"/>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665"/>
              <p:cNvSpPr/>
              <p:nvPr/>
            </p:nvSpPr>
            <p:spPr bwMode="auto">
              <a:xfrm>
                <a:off x="1100" y="148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666"/>
              <p:cNvSpPr/>
              <p:nvPr/>
            </p:nvSpPr>
            <p:spPr bwMode="auto">
              <a:xfrm>
                <a:off x="1100" y="129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667"/>
              <p:cNvSpPr/>
              <p:nvPr/>
            </p:nvSpPr>
            <p:spPr bwMode="auto">
              <a:xfrm>
                <a:off x="1096" y="119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668"/>
              <p:cNvSpPr/>
              <p:nvPr/>
            </p:nvSpPr>
            <p:spPr bwMode="auto">
              <a:xfrm>
                <a:off x="1096" y="1517"/>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669"/>
              <p:cNvSpPr/>
              <p:nvPr/>
            </p:nvSpPr>
            <p:spPr bwMode="auto">
              <a:xfrm>
                <a:off x="1096" y="1166"/>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670"/>
              <p:cNvSpPr/>
              <p:nvPr/>
            </p:nvSpPr>
            <p:spPr bwMode="auto">
              <a:xfrm>
                <a:off x="1096" y="13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671"/>
              <p:cNvSpPr/>
              <p:nvPr/>
            </p:nvSpPr>
            <p:spPr bwMode="auto">
              <a:xfrm>
                <a:off x="1096" y="11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672"/>
              <p:cNvSpPr/>
              <p:nvPr/>
            </p:nvSpPr>
            <p:spPr bwMode="auto">
              <a:xfrm>
                <a:off x="1092" y="126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Freeform 673"/>
              <p:cNvSpPr/>
              <p:nvPr/>
            </p:nvSpPr>
            <p:spPr bwMode="auto">
              <a:xfrm>
                <a:off x="1096" y="1513"/>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0" name="Freeform 674"/>
              <p:cNvSpPr/>
              <p:nvPr/>
            </p:nvSpPr>
            <p:spPr bwMode="auto">
              <a:xfrm>
                <a:off x="1088" y="1162"/>
                <a:ext cx="8" cy="4"/>
              </a:xfrm>
              <a:custGeom>
                <a:avLst/>
                <a:gdLst>
                  <a:gd name="T0" fmla="*/ 1 w 2"/>
                  <a:gd name="T1" fmla="*/ 1 h 1"/>
                  <a:gd name="T2" fmla="*/ 2 w 2"/>
                  <a:gd name="T3" fmla="*/ 0 h 1"/>
                  <a:gd name="T4" fmla="*/ 2 w 2"/>
                  <a:gd name="T5" fmla="*/ 1 h 1"/>
                  <a:gd name="T6" fmla="*/ 2 w 2"/>
                  <a:gd name="T7" fmla="*/ 1 h 1"/>
                  <a:gd name="T8" fmla="*/ 2 w 2"/>
                  <a:gd name="T9" fmla="*/ 0 h 1"/>
                  <a:gd name="T10" fmla="*/ 2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0"/>
                      <a:pt x="2" y="0"/>
                      <a:pt x="2" y="0"/>
                    </a:cubicBezTo>
                    <a:cubicBezTo>
                      <a:pt x="2" y="1"/>
                      <a:pt x="2" y="1"/>
                      <a:pt x="2" y="1"/>
                    </a:cubicBezTo>
                    <a:cubicBezTo>
                      <a:pt x="2" y="1"/>
                      <a:pt x="2" y="1"/>
                      <a:pt x="2" y="1"/>
                    </a:cubicBezTo>
                    <a:cubicBezTo>
                      <a:pt x="2" y="0"/>
                      <a:pt x="2" y="0"/>
                      <a:pt x="2" y="0"/>
                    </a:cubicBezTo>
                    <a:cubicBezTo>
                      <a:pt x="2" y="0"/>
                      <a:pt x="2" y="0"/>
                      <a:pt x="2" y="0"/>
                    </a:cubicBezTo>
                    <a:cubicBezTo>
                      <a:pt x="1" y="0"/>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675"/>
              <p:cNvSpPr/>
              <p:nvPr/>
            </p:nvSpPr>
            <p:spPr bwMode="auto">
              <a:xfrm>
                <a:off x="1092" y="148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676"/>
              <p:cNvSpPr/>
              <p:nvPr/>
            </p:nvSpPr>
            <p:spPr bwMode="auto">
              <a:xfrm>
                <a:off x="1092" y="1505"/>
                <a:ext cx="4" cy="4"/>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677"/>
              <p:cNvSpPr/>
              <p:nvPr/>
            </p:nvSpPr>
            <p:spPr bwMode="auto">
              <a:xfrm>
                <a:off x="1092" y="1414"/>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678"/>
              <p:cNvSpPr/>
              <p:nvPr/>
            </p:nvSpPr>
            <p:spPr bwMode="auto">
              <a:xfrm>
                <a:off x="1092" y="1331"/>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679"/>
              <p:cNvSpPr/>
              <p:nvPr/>
            </p:nvSpPr>
            <p:spPr bwMode="auto">
              <a:xfrm>
                <a:off x="1092" y="1286"/>
                <a:ext cx="0" cy="4"/>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Oval 680"/>
              <p:cNvSpPr>
                <a:spLocks noChangeArrowheads="1"/>
              </p:cNvSpPr>
              <p:nvPr/>
            </p:nvSpPr>
            <p:spPr bwMode="auto">
              <a:xfrm>
                <a:off x="1092" y="148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7" name="Freeform 681"/>
              <p:cNvSpPr/>
              <p:nvPr/>
            </p:nvSpPr>
            <p:spPr bwMode="auto">
              <a:xfrm>
                <a:off x="1088" y="1290"/>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8" name="Freeform 682"/>
              <p:cNvSpPr/>
              <p:nvPr/>
            </p:nvSpPr>
            <p:spPr bwMode="auto">
              <a:xfrm>
                <a:off x="1088" y="1290"/>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683"/>
              <p:cNvSpPr/>
              <p:nvPr/>
            </p:nvSpPr>
            <p:spPr bwMode="auto">
              <a:xfrm>
                <a:off x="1088" y="1422"/>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684"/>
              <p:cNvSpPr/>
              <p:nvPr/>
            </p:nvSpPr>
            <p:spPr bwMode="auto">
              <a:xfrm>
                <a:off x="1084" y="115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Freeform 685"/>
              <p:cNvSpPr/>
              <p:nvPr/>
            </p:nvSpPr>
            <p:spPr bwMode="auto">
              <a:xfrm>
                <a:off x="1080" y="1406"/>
                <a:ext cx="8" cy="4"/>
              </a:xfrm>
              <a:custGeom>
                <a:avLst/>
                <a:gdLst>
                  <a:gd name="T0" fmla="*/ 0 w 2"/>
                  <a:gd name="T1" fmla="*/ 0 h 1"/>
                  <a:gd name="T2" fmla="*/ 2 w 2"/>
                  <a:gd name="T3" fmla="*/ 0 h 1"/>
                  <a:gd name="T4" fmla="*/ 0 w 2"/>
                  <a:gd name="T5" fmla="*/ 0 h 1"/>
                </a:gdLst>
                <a:ahLst/>
                <a:cxnLst>
                  <a:cxn ang="0">
                    <a:pos x="T0" y="T1"/>
                  </a:cxn>
                  <a:cxn ang="0">
                    <a:pos x="T2" y="T3"/>
                  </a:cxn>
                  <a:cxn ang="0">
                    <a:pos x="T4" y="T5"/>
                  </a:cxn>
                </a:cxnLst>
                <a:rect l="0" t="0" r="r" b="b"/>
                <a:pathLst>
                  <a:path w="2" h="1">
                    <a:moveTo>
                      <a:pt x="0" y="0"/>
                    </a:moveTo>
                    <a:cubicBezTo>
                      <a:pt x="1" y="0"/>
                      <a:pt x="2" y="1"/>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2" name="Freeform 686"/>
              <p:cNvSpPr/>
              <p:nvPr/>
            </p:nvSpPr>
            <p:spPr bwMode="auto">
              <a:xfrm>
                <a:off x="1084" y="14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Freeform 687"/>
              <p:cNvSpPr/>
              <p:nvPr/>
            </p:nvSpPr>
            <p:spPr bwMode="auto">
              <a:xfrm>
                <a:off x="1080" y="1484"/>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1"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4" name="Freeform 688"/>
              <p:cNvSpPr/>
              <p:nvPr/>
            </p:nvSpPr>
            <p:spPr bwMode="auto">
              <a:xfrm>
                <a:off x="1080" y="14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689"/>
              <p:cNvSpPr/>
              <p:nvPr/>
            </p:nvSpPr>
            <p:spPr bwMode="auto">
              <a:xfrm>
                <a:off x="1080" y="1154"/>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690"/>
              <p:cNvSpPr/>
              <p:nvPr/>
            </p:nvSpPr>
            <p:spPr bwMode="auto">
              <a:xfrm>
                <a:off x="1075" y="1162"/>
                <a:ext cx="5" cy="0"/>
              </a:xfrm>
              <a:custGeom>
                <a:avLst/>
                <a:gdLst>
                  <a:gd name="T0" fmla="*/ 0 w 1"/>
                  <a:gd name="T1" fmla="*/ 0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691"/>
              <p:cNvSpPr/>
              <p:nvPr/>
            </p:nvSpPr>
            <p:spPr bwMode="auto">
              <a:xfrm>
                <a:off x="1075" y="14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692"/>
              <p:cNvSpPr/>
              <p:nvPr/>
            </p:nvSpPr>
            <p:spPr bwMode="auto">
              <a:xfrm>
                <a:off x="1071" y="1426"/>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Oval 693"/>
              <p:cNvSpPr>
                <a:spLocks noChangeArrowheads="1"/>
              </p:cNvSpPr>
              <p:nvPr/>
            </p:nvSpPr>
            <p:spPr bwMode="auto">
              <a:xfrm>
                <a:off x="1071" y="135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694"/>
              <p:cNvSpPr/>
              <p:nvPr/>
            </p:nvSpPr>
            <p:spPr bwMode="auto">
              <a:xfrm>
                <a:off x="1067" y="1162"/>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695"/>
              <p:cNvSpPr/>
              <p:nvPr/>
            </p:nvSpPr>
            <p:spPr bwMode="auto">
              <a:xfrm>
                <a:off x="1067" y="135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Oval 696"/>
              <p:cNvSpPr>
                <a:spLocks noChangeArrowheads="1"/>
              </p:cNvSpPr>
              <p:nvPr/>
            </p:nvSpPr>
            <p:spPr bwMode="auto">
              <a:xfrm>
                <a:off x="1067" y="130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Freeform 697"/>
              <p:cNvSpPr/>
              <p:nvPr/>
            </p:nvSpPr>
            <p:spPr bwMode="auto">
              <a:xfrm>
                <a:off x="1063" y="149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4" name="Freeform 698"/>
              <p:cNvSpPr/>
              <p:nvPr/>
            </p:nvSpPr>
            <p:spPr bwMode="auto">
              <a:xfrm>
                <a:off x="1063" y="1480"/>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699"/>
              <p:cNvSpPr/>
              <p:nvPr/>
            </p:nvSpPr>
            <p:spPr bwMode="auto">
              <a:xfrm>
                <a:off x="1063" y="1286"/>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700"/>
              <p:cNvSpPr/>
              <p:nvPr/>
            </p:nvSpPr>
            <p:spPr bwMode="auto">
              <a:xfrm>
                <a:off x="1063" y="13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701"/>
              <p:cNvSpPr/>
              <p:nvPr/>
            </p:nvSpPr>
            <p:spPr bwMode="auto">
              <a:xfrm>
                <a:off x="1059" y="1406"/>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702"/>
              <p:cNvSpPr/>
              <p:nvPr/>
            </p:nvSpPr>
            <p:spPr bwMode="auto">
              <a:xfrm>
                <a:off x="1047" y="1348"/>
                <a:ext cx="12" cy="0"/>
              </a:xfrm>
              <a:custGeom>
                <a:avLst/>
                <a:gdLst>
                  <a:gd name="T0" fmla="*/ 1 w 3"/>
                  <a:gd name="T1" fmla="*/ 0 w 3"/>
                  <a:gd name="T2" fmla="*/ 0 w 3"/>
                  <a:gd name="T3" fmla="*/ 0 w 3"/>
                  <a:gd name="T4" fmla="*/ 0 w 3"/>
                  <a:gd name="T5" fmla="*/ 1 w 3"/>
                  <a:gd name="T6" fmla="*/ 1 w 3"/>
                  <a:gd name="T7" fmla="*/ 1 w 3"/>
                  <a:gd name="T8" fmla="*/ 2 w 3"/>
                  <a:gd name="T9" fmla="*/ 2 w 3"/>
                  <a:gd name="T10" fmla="*/ 3 w 3"/>
                  <a:gd name="T11" fmla="*/ 3 w 3"/>
                  <a:gd name="T12" fmla="*/ 3 w 3"/>
                  <a:gd name="T13" fmla="*/ 2 w 3"/>
                  <a:gd name="T14" fmla="*/ 1 w 3"/>
                  <a:gd name="T15" fmla="*/ 1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3">
                    <a:moveTo>
                      <a:pt x="1" y="0"/>
                    </a:moveTo>
                    <a:cubicBezTo>
                      <a:pt x="1"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2" y="0"/>
                      <a:pt x="3" y="0"/>
                      <a:pt x="3" y="0"/>
                    </a:cubicBezTo>
                    <a:cubicBezTo>
                      <a:pt x="3" y="0"/>
                      <a:pt x="3" y="0"/>
                      <a:pt x="3" y="0"/>
                    </a:cubicBezTo>
                    <a:cubicBezTo>
                      <a:pt x="3" y="0"/>
                      <a:pt x="3" y="0"/>
                      <a:pt x="3" y="0"/>
                    </a:cubicBezTo>
                    <a:cubicBezTo>
                      <a:pt x="3" y="0"/>
                      <a:pt x="2" y="0"/>
                      <a:pt x="2" y="0"/>
                    </a:cubicBezTo>
                    <a:cubicBezTo>
                      <a:pt x="2"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703"/>
              <p:cNvSpPr/>
              <p:nvPr/>
            </p:nvSpPr>
            <p:spPr bwMode="auto">
              <a:xfrm>
                <a:off x="1055" y="135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Oval 704"/>
              <p:cNvSpPr>
                <a:spLocks noChangeArrowheads="1"/>
              </p:cNvSpPr>
              <p:nvPr/>
            </p:nvSpPr>
            <p:spPr bwMode="auto">
              <a:xfrm>
                <a:off x="1059" y="129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705"/>
              <p:cNvSpPr/>
              <p:nvPr/>
            </p:nvSpPr>
            <p:spPr bwMode="auto">
              <a:xfrm>
                <a:off x="1055" y="149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Oval 706"/>
              <p:cNvSpPr>
                <a:spLocks noChangeArrowheads="1"/>
              </p:cNvSpPr>
              <p:nvPr/>
            </p:nvSpPr>
            <p:spPr bwMode="auto">
              <a:xfrm>
                <a:off x="1055" y="129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3" name="Freeform 707"/>
              <p:cNvSpPr/>
              <p:nvPr/>
            </p:nvSpPr>
            <p:spPr bwMode="auto">
              <a:xfrm>
                <a:off x="1051" y="142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4" name="Freeform 708"/>
              <p:cNvSpPr/>
              <p:nvPr/>
            </p:nvSpPr>
            <p:spPr bwMode="auto">
              <a:xfrm>
                <a:off x="1047" y="1426"/>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5" name="Freeform 709"/>
              <p:cNvSpPr/>
              <p:nvPr/>
            </p:nvSpPr>
            <p:spPr bwMode="auto">
              <a:xfrm>
                <a:off x="1047" y="1331"/>
                <a:ext cx="4" cy="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0" y="0"/>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6" name="Freeform 710"/>
              <p:cNvSpPr/>
              <p:nvPr/>
            </p:nvSpPr>
            <p:spPr bwMode="auto">
              <a:xfrm>
                <a:off x="1043" y="1331"/>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7" name="Freeform 711"/>
              <p:cNvSpPr/>
              <p:nvPr/>
            </p:nvSpPr>
            <p:spPr bwMode="auto">
              <a:xfrm>
                <a:off x="1043" y="1348"/>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8" name="Oval 712"/>
              <p:cNvSpPr>
                <a:spLocks noChangeArrowheads="1"/>
              </p:cNvSpPr>
              <p:nvPr/>
            </p:nvSpPr>
            <p:spPr bwMode="auto">
              <a:xfrm>
                <a:off x="1043" y="149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9" name="Freeform 713"/>
              <p:cNvSpPr/>
              <p:nvPr/>
            </p:nvSpPr>
            <p:spPr bwMode="auto">
              <a:xfrm>
                <a:off x="1039" y="1513"/>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0" name="Freeform 714"/>
              <p:cNvSpPr/>
              <p:nvPr/>
            </p:nvSpPr>
            <p:spPr bwMode="auto">
              <a:xfrm>
                <a:off x="1035" y="125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1" name="Freeform 715"/>
              <p:cNvSpPr/>
              <p:nvPr/>
            </p:nvSpPr>
            <p:spPr bwMode="auto">
              <a:xfrm>
                <a:off x="1035" y="151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2" name="Freeform 716"/>
              <p:cNvSpPr/>
              <p:nvPr/>
            </p:nvSpPr>
            <p:spPr bwMode="auto">
              <a:xfrm>
                <a:off x="1031" y="125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3" name="Freeform 717"/>
              <p:cNvSpPr/>
              <p:nvPr/>
            </p:nvSpPr>
            <p:spPr bwMode="auto">
              <a:xfrm>
                <a:off x="1031" y="135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4" name="Freeform 718"/>
              <p:cNvSpPr/>
              <p:nvPr/>
            </p:nvSpPr>
            <p:spPr bwMode="auto">
              <a:xfrm>
                <a:off x="1031" y="1480"/>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5" name="Freeform 719"/>
              <p:cNvSpPr/>
              <p:nvPr/>
            </p:nvSpPr>
            <p:spPr bwMode="auto">
              <a:xfrm>
                <a:off x="1031" y="1513"/>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6" name="Freeform 720"/>
              <p:cNvSpPr/>
              <p:nvPr/>
            </p:nvSpPr>
            <p:spPr bwMode="auto">
              <a:xfrm>
                <a:off x="1031" y="14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7" name="Freeform 721"/>
              <p:cNvSpPr/>
              <p:nvPr/>
            </p:nvSpPr>
            <p:spPr bwMode="auto">
              <a:xfrm>
                <a:off x="1026" y="1414"/>
                <a:ext cx="5" cy="4"/>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0" y="0"/>
                      <a:pt x="0" y="0"/>
                      <a:pt x="0" y="0"/>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8" name="Freeform 722"/>
              <p:cNvSpPr/>
              <p:nvPr/>
            </p:nvSpPr>
            <p:spPr bwMode="auto">
              <a:xfrm>
                <a:off x="1026" y="1331"/>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9" name="Freeform 723"/>
              <p:cNvSpPr/>
              <p:nvPr/>
            </p:nvSpPr>
            <p:spPr bwMode="auto">
              <a:xfrm>
                <a:off x="1022" y="1414"/>
                <a:ext cx="4" cy="4"/>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0" name="Freeform 724"/>
              <p:cNvSpPr/>
              <p:nvPr/>
            </p:nvSpPr>
            <p:spPr bwMode="auto">
              <a:xfrm>
                <a:off x="1022" y="1480"/>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1" name="Freeform 725"/>
              <p:cNvSpPr/>
              <p:nvPr/>
            </p:nvSpPr>
            <p:spPr bwMode="auto">
              <a:xfrm>
                <a:off x="1022" y="1414"/>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2" name="Freeform 726"/>
              <p:cNvSpPr/>
              <p:nvPr/>
            </p:nvSpPr>
            <p:spPr bwMode="auto">
              <a:xfrm>
                <a:off x="1022" y="12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3" name="Freeform 727"/>
              <p:cNvSpPr/>
              <p:nvPr/>
            </p:nvSpPr>
            <p:spPr bwMode="auto">
              <a:xfrm>
                <a:off x="1014" y="142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4" name="Freeform 728"/>
              <p:cNvSpPr/>
              <p:nvPr/>
            </p:nvSpPr>
            <p:spPr bwMode="auto">
              <a:xfrm>
                <a:off x="1014" y="125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5" name="Freeform 729"/>
              <p:cNvSpPr/>
              <p:nvPr/>
            </p:nvSpPr>
            <p:spPr bwMode="auto">
              <a:xfrm>
                <a:off x="1014" y="1398"/>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6" name="Freeform 730"/>
              <p:cNvSpPr/>
              <p:nvPr/>
            </p:nvSpPr>
            <p:spPr bwMode="auto">
              <a:xfrm>
                <a:off x="1010" y="1398"/>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7" name="Freeform 731"/>
              <p:cNvSpPr/>
              <p:nvPr/>
            </p:nvSpPr>
            <p:spPr bwMode="auto">
              <a:xfrm>
                <a:off x="1010" y="125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8" name="Freeform 732"/>
              <p:cNvSpPr/>
              <p:nvPr/>
            </p:nvSpPr>
            <p:spPr bwMode="auto">
              <a:xfrm>
                <a:off x="1010" y="13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9" name="Oval 733"/>
              <p:cNvSpPr>
                <a:spLocks noChangeArrowheads="1"/>
              </p:cNvSpPr>
              <p:nvPr/>
            </p:nvSpPr>
            <p:spPr bwMode="auto">
              <a:xfrm>
                <a:off x="1010" y="13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0" name="Freeform 734"/>
              <p:cNvSpPr/>
              <p:nvPr/>
            </p:nvSpPr>
            <p:spPr bwMode="auto">
              <a:xfrm>
                <a:off x="1006" y="1348"/>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1" name="Freeform 735"/>
              <p:cNvSpPr/>
              <p:nvPr/>
            </p:nvSpPr>
            <p:spPr bwMode="auto">
              <a:xfrm>
                <a:off x="1002" y="1352"/>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2" name="Freeform 736"/>
              <p:cNvSpPr/>
              <p:nvPr/>
            </p:nvSpPr>
            <p:spPr bwMode="auto">
              <a:xfrm>
                <a:off x="1006" y="1331"/>
                <a:ext cx="0" cy="5"/>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3" name="Freeform 737"/>
              <p:cNvSpPr/>
              <p:nvPr/>
            </p:nvSpPr>
            <p:spPr bwMode="auto">
              <a:xfrm>
                <a:off x="1006" y="13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4" name="Freeform 738"/>
              <p:cNvSpPr/>
              <p:nvPr/>
            </p:nvSpPr>
            <p:spPr bwMode="auto">
              <a:xfrm>
                <a:off x="1002" y="1348"/>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5" name="Freeform 739"/>
              <p:cNvSpPr/>
              <p:nvPr/>
            </p:nvSpPr>
            <p:spPr bwMode="auto">
              <a:xfrm>
                <a:off x="1002" y="133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6" name="Freeform 740"/>
              <p:cNvSpPr/>
              <p:nvPr/>
            </p:nvSpPr>
            <p:spPr bwMode="auto">
              <a:xfrm>
                <a:off x="998" y="135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7" name="Freeform 741"/>
              <p:cNvSpPr/>
              <p:nvPr/>
            </p:nvSpPr>
            <p:spPr bwMode="auto">
              <a:xfrm>
                <a:off x="982" y="148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8" name="Freeform 742"/>
              <p:cNvSpPr/>
              <p:nvPr/>
            </p:nvSpPr>
            <p:spPr bwMode="auto">
              <a:xfrm>
                <a:off x="977" y="1480"/>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9" name="Freeform 743"/>
              <p:cNvSpPr/>
              <p:nvPr/>
            </p:nvSpPr>
            <p:spPr bwMode="auto">
              <a:xfrm>
                <a:off x="973" y="1249"/>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0" name="Freeform 744"/>
              <p:cNvSpPr/>
              <p:nvPr/>
            </p:nvSpPr>
            <p:spPr bwMode="auto">
              <a:xfrm>
                <a:off x="973" y="148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1" name="Oval 745"/>
              <p:cNvSpPr>
                <a:spLocks noChangeArrowheads="1"/>
              </p:cNvSpPr>
              <p:nvPr/>
            </p:nvSpPr>
            <p:spPr bwMode="auto">
              <a:xfrm>
                <a:off x="973" y="133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2" name="Freeform 746"/>
              <p:cNvSpPr/>
              <p:nvPr/>
            </p:nvSpPr>
            <p:spPr bwMode="auto">
              <a:xfrm>
                <a:off x="969" y="142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3" name="Freeform 747"/>
              <p:cNvSpPr/>
              <p:nvPr/>
            </p:nvSpPr>
            <p:spPr bwMode="auto">
              <a:xfrm>
                <a:off x="965" y="1480"/>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4" name="Freeform 748"/>
              <p:cNvSpPr/>
              <p:nvPr/>
            </p:nvSpPr>
            <p:spPr bwMode="auto">
              <a:xfrm>
                <a:off x="965" y="142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5" name="Freeform 749"/>
              <p:cNvSpPr/>
              <p:nvPr/>
            </p:nvSpPr>
            <p:spPr bwMode="auto">
              <a:xfrm>
                <a:off x="961" y="1484"/>
                <a:ext cx="4" cy="4"/>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6" name="Freeform 750"/>
              <p:cNvSpPr/>
              <p:nvPr/>
            </p:nvSpPr>
            <p:spPr bwMode="auto">
              <a:xfrm>
                <a:off x="961" y="1331"/>
                <a:ext cx="4" cy="5"/>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7" name="Freeform 751"/>
              <p:cNvSpPr/>
              <p:nvPr/>
            </p:nvSpPr>
            <p:spPr bwMode="auto">
              <a:xfrm>
                <a:off x="961" y="1426"/>
                <a:ext cx="4" cy="5"/>
              </a:xfrm>
              <a:custGeom>
                <a:avLst/>
                <a:gdLst>
                  <a:gd name="T0" fmla="*/ 0 w 1"/>
                  <a:gd name="T1" fmla="*/ 0 h 1"/>
                  <a:gd name="T2" fmla="*/ 0 w 1"/>
                  <a:gd name="T3" fmla="*/ 0 h 1"/>
                  <a:gd name="T4" fmla="*/ 0 w 1"/>
                  <a:gd name="T5" fmla="*/ 0 h 1"/>
                </a:gdLst>
                <a:ahLst/>
                <a:cxnLst>
                  <a:cxn ang="0">
                    <a:pos x="T0" y="T1"/>
                  </a:cxn>
                  <a:cxn ang="0">
                    <a:pos x="T2" y="T3"/>
                  </a:cxn>
                  <a:cxn ang="0">
                    <a:pos x="T4" y="T5"/>
                  </a:cxn>
                </a:cxnLst>
                <a:rect l="0" t="0" r="r" b="b"/>
                <a:pathLst>
                  <a:path w="1" h="1">
                    <a:moveTo>
                      <a:pt x="0" y="0"/>
                    </a:moveTo>
                    <a:cubicBezTo>
                      <a:pt x="0" y="0"/>
                      <a:pt x="0" y="0"/>
                      <a:pt x="0" y="0"/>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 name="Freeform 752"/>
              <p:cNvSpPr/>
              <p:nvPr/>
            </p:nvSpPr>
            <p:spPr bwMode="auto">
              <a:xfrm>
                <a:off x="957" y="1331"/>
                <a:ext cx="4" cy="5"/>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 name="Freeform 753"/>
              <p:cNvSpPr/>
              <p:nvPr/>
            </p:nvSpPr>
            <p:spPr bwMode="auto">
              <a:xfrm>
                <a:off x="957" y="115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 name="Freeform 754"/>
              <p:cNvSpPr/>
              <p:nvPr/>
            </p:nvSpPr>
            <p:spPr bwMode="auto">
              <a:xfrm>
                <a:off x="953" y="1426"/>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 name="Freeform 755"/>
              <p:cNvSpPr/>
              <p:nvPr/>
            </p:nvSpPr>
            <p:spPr bwMode="auto">
              <a:xfrm>
                <a:off x="949" y="1331"/>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 name="Freeform 756"/>
              <p:cNvSpPr/>
              <p:nvPr/>
            </p:nvSpPr>
            <p:spPr bwMode="auto">
              <a:xfrm>
                <a:off x="941" y="1426"/>
                <a:ext cx="0" cy="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 name="Freeform 757"/>
              <p:cNvSpPr/>
              <p:nvPr/>
            </p:nvSpPr>
            <p:spPr bwMode="auto">
              <a:xfrm>
                <a:off x="933" y="1265"/>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 name="Freeform 758"/>
              <p:cNvSpPr/>
              <p:nvPr/>
            </p:nvSpPr>
            <p:spPr bwMode="auto">
              <a:xfrm>
                <a:off x="916" y="126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 name="Freeform 759"/>
              <p:cNvSpPr/>
              <p:nvPr/>
            </p:nvSpPr>
            <p:spPr bwMode="auto">
              <a:xfrm>
                <a:off x="892" y="1340"/>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 name="Freeform 760"/>
              <p:cNvSpPr/>
              <p:nvPr/>
            </p:nvSpPr>
            <p:spPr bwMode="auto">
              <a:xfrm>
                <a:off x="892" y="13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 name="Freeform 761"/>
              <p:cNvSpPr/>
              <p:nvPr/>
            </p:nvSpPr>
            <p:spPr bwMode="auto">
              <a:xfrm>
                <a:off x="879" y="126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 name="Freeform 762"/>
              <p:cNvSpPr/>
              <p:nvPr/>
            </p:nvSpPr>
            <p:spPr bwMode="auto">
              <a:xfrm>
                <a:off x="798" y="125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9" name="Freeform 763"/>
              <p:cNvSpPr/>
              <p:nvPr/>
            </p:nvSpPr>
            <p:spPr bwMode="auto">
              <a:xfrm>
                <a:off x="777" y="1253"/>
                <a:ext cx="4" cy="0"/>
              </a:xfrm>
              <a:custGeom>
                <a:avLst/>
                <a:gdLst>
                  <a:gd name="T0" fmla="*/ 0 w 1"/>
                  <a:gd name="T1" fmla="*/ 0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0" name="Freeform 764"/>
              <p:cNvSpPr/>
              <p:nvPr/>
            </p:nvSpPr>
            <p:spPr bwMode="auto">
              <a:xfrm>
                <a:off x="708" y="124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1" name="Freeform 765"/>
              <p:cNvSpPr/>
              <p:nvPr/>
            </p:nvSpPr>
            <p:spPr bwMode="auto">
              <a:xfrm>
                <a:off x="692" y="1245"/>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2" name="Freeform 766"/>
              <p:cNvSpPr/>
              <p:nvPr/>
            </p:nvSpPr>
            <p:spPr bwMode="auto">
              <a:xfrm>
                <a:off x="683" y="1245"/>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3" name="Freeform 767"/>
              <p:cNvSpPr/>
              <p:nvPr/>
            </p:nvSpPr>
            <p:spPr bwMode="auto">
              <a:xfrm>
                <a:off x="679" y="1245"/>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4" name="Freeform 768"/>
              <p:cNvSpPr/>
              <p:nvPr/>
            </p:nvSpPr>
            <p:spPr bwMode="auto">
              <a:xfrm>
                <a:off x="663" y="1245"/>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5" name="Freeform 769"/>
              <p:cNvSpPr/>
              <p:nvPr/>
            </p:nvSpPr>
            <p:spPr bwMode="auto">
              <a:xfrm>
                <a:off x="655" y="1245"/>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6" name="Freeform 770"/>
              <p:cNvSpPr/>
              <p:nvPr/>
            </p:nvSpPr>
            <p:spPr bwMode="auto">
              <a:xfrm>
                <a:off x="651" y="1245"/>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Freeform 771"/>
              <p:cNvSpPr/>
              <p:nvPr/>
            </p:nvSpPr>
            <p:spPr bwMode="auto">
              <a:xfrm>
                <a:off x="651" y="1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8" name="Freeform 772"/>
              <p:cNvSpPr/>
              <p:nvPr/>
            </p:nvSpPr>
            <p:spPr bwMode="auto">
              <a:xfrm>
                <a:off x="643" y="1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9" name="Freeform 773"/>
              <p:cNvSpPr/>
              <p:nvPr/>
            </p:nvSpPr>
            <p:spPr bwMode="auto">
              <a:xfrm>
                <a:off x="573" y="1236"/>
                <a:ext cx="0" cy="5"/>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0" name="Freeform 774"/>
              <p:cNvSpPr/>
              <p:nvPr/>
            </p:nvSpPr>
            <p:spPr bwMode="auto">
              <a:xfrm>
                <a:off x="545" y="12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Freeform 775"/>
              <p:cNvSpPr/>
              <p:nvPr/>
            </p:nvSpPr>
            <p:spPr bwMode="auto">
              <a:xfrm>
                <a:off x="475" y="123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Freeform 776"/>
              <p:cNvSpPr/>
              <p:nvPr/>
            </p:nvSpPr>
            <p:spPr bwMode="auto">
              <a:xfrm>
                <a:off x="2170" y="993"/>
                <a:ext cx="16" cy="8"/>
              </a:xfrm>
              <a:custGeom>
                <a:avLst/>
                <a:gdLst>
                  <a:gd name="T0" fmla="*/ 1 w 4"/>
                  <a:gd name="T1" fmla="*/ 2 h 2"/>
                  <a:gd name="T2" fmla="*/ 2 w 4"/>
                  <a:gd name="T3" fmla="*/ 2 h 2"/>
                  <a:gd name="T4" fmla="*/ 3 w 4"/>
                  <a:gd name="T5" fmla="*/ 2 h 2"/>
                  <a:gd name="T6" fmla="*/ 2 w 4"/>
                  <a:gd name="T7" fmla="*/ 2 h 2"/>
                  <a:gd name="T8" fmla="*/ 3 w 4"/>
                  <a:gd name="T9" fmla="*/ 2 h 2"/>
                  <a:gd name="T10" fmla="*/ 4 w 4"/>
                  <a:gd name="T11" fmla="*/ 1 h 2"/>
                  <a:gd name="T12" fmla="*/ 3 w 4"/>
                  <a:gd name="T13" fmla="*/ 1 h 2"/>
                  <a:gd name="T14" fmla="*/ 0 w 4"/>
                  <a:gd name="T15" fmla="*/ 2 h 2"/>
                  <a:gd name="T16" fmla="*/ 1 w 4"/>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1" y="2"/>
                    </a:moveTo>
                    <a:cubicBezTo>
                      <a:pt x="1" y="2"/>
                      <a:pt x="1" y="2"/>
                      <a:pt x="2" y="2"/>
                    </a:cubicBezTo>
                    <a:cubicBezTo>
                      <a:pt x="2" y="2"/>
                      <a:pt x="2" y="2"/>
                      <a:pt x="3" y="2"/>
                    </a:cubicBezTo>
                    <a:cubicBezTo>
                      <a:pt x="2" y="2"/>
                      <a:pt x="2" y="2"/>
                      <a:pt x="2" y="2"/>
                    </a:cubicBezTo>
                    <a:cubicBezTo>
                      <a:pt x="2" y="2"/>
                      <a:pt x="3" y="2"/>
                      <a:pt x="3" y="2"/>
                    </a:cubicBezTo>
                    <a:cubicBezTo>
                      <a:pt x="3" y="2"/>
                      <a:pt x="4" y="2"/>
                      <a:pt x="4" y="1"/>
                    </a:cubicBezTo>
                    <a:cubicBezTo>
                      <a:pt x="3" y="1"/>
                      <a:pt x="3" y="1"/>
                      <a:pt x="3" y="1"/>
                    </a:cubicBezTo>
                    <a:cubicBezTo>
                      <a:pt x="2" y="0"/>
                      <a:pt x="1" y="1"/>
                      <a:pt x="0"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3" name="Freeform 777"/>
              <p:cNvSpPr>
                <a:spLocks noEditPoints="1"/>
              </p:cNvSpPr>
              <p:nvPr/>
            </p:nvSpPr>
            <p:spPr bwMode="auto">
              <a:xfrm>
                <a:off x="1909" y="989"/>
                <a:ext cx="245" cy="37"/>
              </a:xfrm>
              <a:custGeom>
                <a:avLst/>
                <a:gdLst>
                  <a:gd name="T0" fmla="*/ 14 w 60"/>
                  <a:gd name="T1" fmla="*/ 9 h 9"/>
                  <a:gd name="T2" fmla="*/ 15 w 60"/>
                  <a:gd name="T3" fmla="*/ 9 h 9"/>
                  <a:gd name="T4" fmla="*/ 14 w 60"/>
                  <a:gd name="T5" fmla="*/ 9 h 9"/>
                  <a:gd name="T6" fmla="*/ 19 w 60"/>
                  <a:gd name="T7" fmla="*/ 8 h 9"/>
                  <a:gd name="T8" fmla="*/ 22 w 60"/>
                  <a:gd name="T9" fmla="*/ 9 h 9"/>
                  <a:gd name="T10" fmla="*/ 22 w 60"/>
                  <a:gd name="T11" fmla="*/ 9 h 9"/>
                  <a:gd name="T12" fmla="*/ 22 w 60"/>
                  <a:gd name="T13" fmla="*/ 9 h 9"/>
                  <a:gd name="T14" fmla="*/ 17 w 60"/>
                  <a:gd name="T15" fmla="*/ 7 h 9"/>
                  <a:gd name="T16" fmla="*/ 15 w 60"/>
                  <a:gd name="T17" fmla="*/ 7 h 9"/>
                  <a:gd name="T18" fmla="*/ 19 w 60"/>
                  <a:gd name="T19" fmla="*/ 7 h 9"/>
                  <a:gd name="T20" fmla="*/ 19 w 60"/>
                  <a:gd name="T21" fmla="*/ 7 h 9"/>
                  <a:gd name="T22" fmla="*/ 20 w 60"/>
                  <a:gd name="T23" fmla="*/ 7 h 9"/>
                  <a:gd name="T24" fmla="*/ 21 w 60"/>
                  <a:gd name="T25" fmla="*/ 7 h 9"/>
                  <a:gd name="T26" fmla="*/ 23 w 60"/>
                  <a:gd name="T27" fmla="*/ 7 h 9"/>
                  <a:gd name="T28" fmla="*/ 20 w 60"/>
                  <a:gd name="T29" fmla="*/ 6 h 9"/>
                  <a:gd name="T30" fmla="*/ 28 w 60"/>
                  <a:gd name="T31" fmla="*/ 7 h 9"/>
                  <a:gd name="T32" fmla="*/ 29 w 60"/>
                  <a:gd name="T33" fmla="*/ 5 h 9"/>
                  <a:gd name="T34" fmla="*/ 32 w 60"/>
                  <a:gd name="T35" fmla="*/ 6 h 9"/>
                  <a:gd name="T36" fmla="*/ 34 w 60"/>
                  <a:gd name="T37" fmla="*/ 5 h 9"/>
                  <a:gd name="T38" fmla="*/ 37 w 60"/>
                  <a:gd name="T39" fmla="*/ 4 h 9"/>
                  <a:gd name="T40" fmla="*/ 42 w 60"/>
                  <a:gd name="T41" fmla="*/ 4 h 9"/>
                  <a:gd name="T42" fmla="*/ 45 w 60"/>
                  <a:gd name="T43" fmla="*/ 3 h 9"/>
                  <a:gd name="T44" fmla="*/ 48 w 60"/>
                  <a:gd name="T45" fmla="*/ 4 h 9"/>
                  <a:gd name="T46" fmla="*/ 50 w 60"/>
                  <a:gd name="T47" fmla="*/ 2 h 9"/>
                  <a:gd name="T48" fmla="*/ 52 w 60"/>
                  <a:gd name="T49" fmla="*/ 2 h 9"/>
                  <a:gd name="T50" fmla="*/ 59 w 60"/>
                  <a:gd name="T51" fmla="*/ 2 h 9"/>
                  <a:gd name="T52" fmla="*/ 60 w 60"/>
                  <a:gd name="T53" fmla="*/ 3 h 9"/>
                  <a:gd name="T54" fmla="*/ 58 w 60"/>
                  <a:gd name="T55" fmla="*/ 2 h 9"/>
                  <a:gd name="T56" fmla="*/ 59 w 60"/>
                  <a:gd name="T57" fmla="*/ 1 h 9"/>
                  <a:gd name="T58" fmla="*/ 60 w 60"/>
                  <a:gd name="T59" fmla="*/ 0 h 9"/>
                  <a:gd name="T60" fmla="*/ 57 w 60"/>
                  <a:gd name="T61" fmla="*/ 1 h 9"/>
                  <a:gd name="T62" fmla="*/ 50 w 60"/>
                  <a:gd name="T63" fmla="*/ 0 h 9"/>
                  <a:gd name="T64" fmla="*/ 49 w 60"/>
                  <a:gd name="T65" fmla="*/ 0 h 9"/>
                  <a:gd name="T66" fmla="*/ 48 w 60"/>
                  <a:gd name="T67" fmla="*/ 0 h 9"/>
                  <a:gd name="T68" fmla="*/ 49 w 60"/>
                  <a:gd name="T69" fmla="*/ 1 h 9"/>
                  <a:gd name="T70" fmla="*/ 48 w 60"/>
                  <a:gd name="T71" fmla="*/ 1 h 9"/>
                  <a:gd name="T72" fmla="*/ 48 w 60"/>
                  <a:gd name="T73" fmla="*/ 1 h 9"/>
                  <a:gd name="T74" fmla="*/ 48 w 60"/>
                  <a:gd name="T75" fmla="*/ 1 h 9"/>
                  <a:gd name="T76" fmla="*/ 48 w 60"/>
                  <a:gd name="T77" fmla="*/ 1 h 9"/>
                  <a:gd name="T78" fmla="*/ 48 w 60"/>
                  <a:gd name="T79" fmla="*/ 1 h 9"/>
                  <a:gd name="T80" fmla="*/ 47 w 60"/>
                  <a:gd name="T81" fmla="*/ 1 h 9"/>
                  <a:gd name="T82" fmla="*/ 42 w 60"/>
                  <a:gd name="T83" fmla="*/ 1 h 9"/>
                  <a:gd name="T84" fmla="*/ 39 w 60"/>
                  <a:gd name="T85" fmla="*/ 0 h 9"/>
                  <a:gd name="T86" fmla="*/ 29 w 60"/>
                  <a:gd name="T87" fmla="*/ 1 h 9"/>
                  <a:gd name="T88" fmla="*/ 15 w 60"/>
                  <a:gd name="T89" fmla="*/ 2 h 9"/>
                  <a:gd name="T90" fmla="*/ 6 w 60"/>
                  <a:gd name="T91" fmla="*/ 2 h 9"/>
                  <a:gd name="T92" fmla="*/ 1 w 60"/>
                  <a:gd name="T93" fmla="*/ 3 h 9"/>
                  <a:gd name="T94" fmla="*/ 0 w 60"/>
                  <a:gd name="T95" fmla="*/ 3 h 9"/>
                  <a:gd name="T96" fmla="*/ 2 w 60"/>
                  <a:gd name="T97" fmla="*/ 3 h 9"/>
                  <a:gd name="T98" fmla="*/ 8 w 60"/>
                  <a:gd name="T99" fmla="*/ 4 h 9"/>
                  <a:gd name="T100" fmla="*/ 15 w 60"/>
                  <a:gd name="T101" fmla="*/ 4 h 9"/>
                  <a:gd name="T102" fmla="*/ 6 w 60"/>
                  <a:gd name="T103" fmla="*/ 5 h 9"/>
                  <a:gd name="T104" fmla="*/ 4 w 60"/>
                  <a:gd name="T105" fmla="*/ 5 h 9"/>
                  <a:gd name="T106" fmla="*/ 5 w 60"/>
                  <a:gd name="T107" fmla="*/ 5 h 9"/>
                  <a:gd name="T108" fmla="*/ 10 w 60"/>
                  <a:gd name="T109" fmla="*/ 5 h 9"/>
                  <a:gd name="T110" fmla="*/ 6 w 60"/>
                  <a:gd name="T111" fmla="*/ 6 h 9"/>
                  <a:gd name="T112" fmla="*/ 9 w 60"/>
                  <a:gd name="T113" fmla="*/ 7 h 9"/>
                  <a:gd name="T114" fmla="*/ 8 w 60"/>
                  <a:gd name="T115" fmla="*/ 9 h 9"/>
                  <a:gd name="T116" fmla="*/ 48 w 60"/>
                  <a:gd name="T117" fmla="*/ 1 h 9"/>
                  <a:gd name="T118" fmla="*/ 49 w 60"/>
                  <a:gd name="T119" fmla="*/ 1 h 9"/>
                  <a:gd name="T120" fmla="*/ 48 w 60"/>
                  <a:gd name="T121" fmla="*/ 2 h 9"/>
                  <a:gd name="T122" fmla="*/ 22 w 60"/>
                  <a:gd name="T123" fmla="*/ 6 h 9"/>
                  <a:gd name="T124" fmla="*/ 19 w 60"/>
                  <a:gd name="T12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 h="9">
                    <a:moveTo>
                      <a:pt x="8" y="9"/>
                    </a:moveTo>
                    <a:cubicBezTo>
                      <a:pt x="9" y="9"/>
                      <a:pt x="8" y="9"/>
                      <a:pt x="9" y="9"/>
                    </a:cubicBezTo>
                    <a:cubicBezTo>
                      <a:pt x="10" y="9"/>
                      <a:pt x="12" y="9"/>
                      <a:pt x="14" y="9"/>
                    </a:cubicBezTo>
                    <a:cubicBezTo>
                      <a:pt x="14" y="9"/>
                      <a:pt x="14" y="9"/>
                      <a:pt x="14" y="9"/>
                    </a:cubicBezTo>
                    <a:cubicBezTo>
                      <a:pt x="15" y="9"/>
                      <a:pt x="15" y="9"/>
                      <a:pt x="15" y="9"/>
                    </a:cubicBezTo>
                    <a:cubicBezTo>
                      <a:pt x="15" y="9"/>
                      <a:pt x="15" y="9"/>
                      <a:pt x="15" y="9"/>
                    </a:cubicBezTo>
                    <a:cubicBezTo>
                      <a:pt x="15" y="9"/>
                      <a:pt x="15" y="9"/>
                      <a:pt x="15" y="9"/>
                    </a:cubicBezTo>
                    <a:cubicBezTo>
                      <a:pt x="15" y="9"/>
                      <a:pt x="15" y="9"/>
                      <a:pt x="14" y="9"/>
                    </a:cubicBezTo>
                    <a:cubicBezTo>
                      <a:pt x="14" y="9"/>
                      <a:pt x="14" y="9"/>
                      <a:pt x="14" y="9"/>
                    </a:cubicBezTo>
                    <a:cubicBezTo>
                      <a:pt x="14" y="9"/>
                      <a:pt x="14" y="9"/>
                      <a:pt x="14" y="8"/>
                    </a:cubicBezTo>
                    <a:cubicBezTo>
                      <a:pt x="16" y="8"/>
                      <a:pt x="18" y="8"/>
                      <a:pt x="19" y="9"/>
                    </a:cubicBezTo>
                    <a:cubicBezTo>
                      <a:pt x="19" y="8"/>
                      <a:pt x="19" y="8"/>
                      <a:pt x="19" y="8"/>
                    </a:cubicBezTo>
                    <a:cubicBezTo>
                      <a:pt x="19" y="9"/>
                      <a:pt x="19" y="9"/>
                      <a:pt x="19" y="9"/>
                    </a:cubicBezTo>
                    <a:cubicBezTo>
                      <a:pt x="19" y="8"/>
                      <a:pt x="19" y="8"/>
                      <a:pt x="19" y="8"/>
                    </a:cubicBezTo>
                    <a:cubicBezTo>
                      <a:pt x="20" y="8"/>
                      <a:pt x="21" y="9"/>
                      <a:pt x="22" y="9"/>
                    </a:cubicBezTo>
                    <a:cubicBezTo>
                      <a:pt x="22" y="9"/>
                      <a:pt x="22" y="9"/>
                      <a:pt x="22" y="9"/>
                    </a:cubicBezTo>
                    <a:cubicBezTo>
                      <a:pt x="22" y="9"/>
                      <a:pt x="22" y="9"/>
                      <a:pt x="22" y="9"/>
                    </a:cubicBezTo>
                    <a:cubicBezTo>
                      <a:pt x="22" y="9"/>
                      <a:pt x="22" y="9"/>
                      <a:pt x="22" y="9"/>
                    </a:cubicBezTo>
                    <a:cubicBezTo>
                      <a:pt x="23" y="9"/>
                      <a:pt x="23" y="9"/>
                      <a:pt x="23" y="9"/>
                    </a:cubicBezTo>
                    <a:cubicBezTo>
                      <a:pt x="23" y="9"/>
                      <a:pt x="23" y="9"/>
                      <a:pt x="22" y="9"/>
                    </a:cubicBezTo>
                    <a:cubicBezTo>
                      <a:pt x="22" y="9"/>
                      <a:pt x="22" y="9"/>
                      <a:pt x="22" y="9"/>
                    </a:cubicBezTo>
                    <a:cubicBezTo>
                      <a:pt x="22" y="9"/>
                      <a:pt x="22" y="9"/>
                      <a:pt x="22" y="9"/>
                    </a:cubicBezTo>
                    <a:cubicBezTo>
                      <a:pt x="22" y="9"/>
                      <a:pt x="22" y="9"/>
                      <a:pt x="22" y="9"/>
                    </a:cubicBezTo>
                    <a:cubicBezTo>
                      <a:pt x="21" y="8"/>
                      <a:pt x="19" y="8"/>
                      <a:pt x="17" y="7"/>
                    </a:cubicBezTo>
                    <a:cubicBezTo>
                      <a:pt x="17" y="7"/>
                      <a:pt x="17" y="8"/>
                      <a:pt x="17" y="8"/>
                    </a:cubicBezTo>
                    <a:cubicBezTo>
                      <a:pt x="16" y="7"/>
                      <a:pt x="16" y="7"/>
                      <a:pt x="16" y="7"/>
                    </a:cubicBezTo>
                    <a:cubicBezTo>
                      <a:pt x="15" y="7"/>
                      <a:pt x="15" y="8"/>
                      <a:pt x="15" y="7"/>
                    </a:cubicBezTo>
                    <a:cubicBezTo>
                      <a:pt x="15" y="7"/>
                      <a:pt x="15" y="7"/>
                      <a:pt x="15" y="7"/>
                    </a:cubicBezTo>
                    <a:cubicBezTo>
                      <a:pt x="16" y="7"/>
                      <a:pt x="18" y="7"/>
                      <a:pt x="19" y="7"/>
                    </a:cubicBezTo>
                    <a:cubicBezTo>
                      <a:pt x="19" y="7"/>
                      <a:pt x="19" y="7"/>
                      <a:pt x="19" y="7"/>
                    </a:cubicBezTo>
                    <a:cubicBezTo>
                      <a:pt x="19" y="7"/>
                      <a:pt x="19" y="7"/>
                      <a:pt x="19" y="7"/>
                    </a:cubicBezTo>
                    <a:cubicBezTo>
                      <a:pt x="19" y="7"/>
                      <a:pt x="19" y="7"/>
                      <a:pt x="19" y="7"/>
                    </a:cubicBezTo>
                    <a:cubicBezTo>
                      <a:pt x="20" y="7"/>
                      <a:pt x="20" y="7"/>
                      <a:pt x="19" y="7"/>
                    </a:cubicBezTo>
                    <a:cubicBezTo>
                      <a:pt x="19" y="7"/>
                      <a:pt x="19" y="7"/>
                      <a:pt x="19" y="7"/>
                    </a:cubicBezTo>
                    <a:cubicBezTo>
                      <a:pt x="19" y="7"/>
                      <a:pt x="19" y="7"/>
                      <a:pt x="19" y="7"/>
                    </a:cubicBezTo>
                    <a:cubicBezTo>
                      <a:pt x="19" y="6"/>
                      <a:pt x="20" y="7"/>
                      <a:pt x="20" y="7"/>
                    </a:cubicBezTo>
                    <a:cubicBezTo>
                      <a:pt x="20" y="7"/>
                      <a:pt x="20" y="7"/>
                      <a:pt x="20" y="7"/>
                    </a:cubicBezTo>
                    <a:cubicBezTo>
                      <a:pt x="20" y="7"/>
                      <a:pt x="20" y="7"/>
                      <a:pt x="20" y="7"/>
                    </a:cubicBezTo>
                    <a:cubicBezTo>
                      <a:pt x="21" y="7"/>
                      <a:pt x="21" y="7"/>
                      <a:pt x="21" y="7"/>
                    </a:cubicBezTo>
                    <a:cubicBezTo>
                      <a:pt x="22" y="7"/>
                      <a:pt x="23" y="8"/>
                      <a:pt x="23" y="8"/>
                    </a:cubicBezTo>
                    <a:cubicBezTo>
                      <a:pt x="23" y="8"/>
                      <a:pt x="24" y="7"/>
                      <a:pt x="24" y="7"/>
                    </a:cubicBezTo>
                    <a:cubicBezTo>
                      <a:pt x="24" y="7"/>
                      <a:pt x="23" y="7"/>
                      <a:pt x="23" y="7"/>
                    </a:cubicBezTo>
                    <a:cubicBezTo>
                      <a:pt x="23" y="7"/>
                      <a:pt x="22" y="7"/>
                      <a:pt x="22" y="7"/>
                    </a:cubicBezTo>
                    <a:cubicBezTo>
                      <a:pt x="21" y="7"/>
                      <a:pt x="21" y="6"/>
                      <a:pt x="20" y="6"/>
                    </a:cubicBezTo>
                    <a:cubicBezTo>
                      <a:pt x="20" y="6"/>
                      <a:pt x="20" y="6"/>
                      <a:pt x="20" y="6"/>
                    </a:cubicBezTo>
                    <a:cubicBezTo>
                      <a:pt x="21" y="6"/>
                      <a:pt x="22" y="6"/>
                      <a:pt x="22" y="7"/>
                    </a:cubicBezTo>
                    <a:cubicBezTo>
                      <a:pt x="23" y="7"/>
                      <a:pt x="24" y="7"/>
                      <a:pt x="25" y="7"/>
                    </a:cubicBezTo>
                    <a:cubicBezTo>
                      <a:pt x="25" y="7"/>
                      <a:pt x="27" y="7"/>
                      <a:pt x="28" y="7"/>
                    </a:cubicBezTo>
                    <a:cubicBezTo>
                      <a:pt x="28" y="7"/>
                      <a:pt x="27" y="6"/>
                      <a:pt x="28" y="6"/>
                    </a:cubicBezTo>
                    <a:cubicBezTo>
                      <a:pt x="28" y="6"/>
                      <a:pt x="28" y="6"/>
                      <a:pt x="28" y="6"/>
                    </a:cubicBezTo>
                    <a:cubicBezTo>
                      <a:pt x="28" y="6"/>
                      <a:pt x="28" y="5"/>
                      <a:pt x="29" y="5"/>
                    </a:cubicBezTo>
                    <a:cubicBezTo>
                      <a:pt x="29" y="5"/>
                      <a:pt x="29" y="5"/>
                      <a:pt x="30" y="5"/>
                    </a:cubicBezTo>
                    <a:cubicBezTo>
                      <a:pt x="30" y="5"/>
                      <a:pt x="31" y="6"/>
                      <a:pt x="32" y="5"/>
                    </a:cubicBezTo>
                    <a:cubicBezTo>
                      <a:pt x="32" y="5"/>
                      <a:pt x="32" y="6"/>
                      <a:pt x="32" y="6"/>
                    </a:cubicBezTo>
                    <a:cubicBezTo>
                      <a:pt x="32" y="5"/>
                      <a:pt x="32" y="5"/>
                      <a:pt x="32" y="5"/>
                    </a:cubicBezTo>
                    <a:cubicBezTo>
                      <a:pt x="32" y="4"/>
                      <a:pt x="32" y="4"/>
                      <a:pt x="32" y="4"/>
                    </a:cubicBezTo>
                    <a:cubicBezTo>
                      <a:pt x="32" y="4"/>
                      <a:pt x="33" y="4"/>
                      <a:pt x="34" y="5"/>
                    </a:cubicBezTo>
                    <a:cubicBezTo>
                      <a:pt x="34" y="4"/>
                      <a:pt x="34" y="4"/>
                      <a:pt x="34" y="4"/>
                    </a:cubicBezTo>
                    <a:cubicBezTo>
                      <a:pt x="34" y="4"/>
                      <a:pt x="33" y="4"/>
                      <a:pt x="33" y="4"/>
                    </a:cubicBezTo>
                    <a:cubicBezTo>
                      <a:pt x="35" y="3"/>
                      <a:pt x="35" y="5"/>
                      <a:pt x="37" y="4"/>
                    </a:cubicBezTo>
                    <a:cubicBezTo>
                      <a:pt x="37" y="4"/>
                      <a:pt x="36" y="4"/>
                      <a:pt x="37" y="4"/>
                    </a:cubicBezTo>
                    <a:cubicBezTo>
                      <a:pt x="38" y="4"/>
                      <a:pt x="40" y="4"/>
                      <a:pt x="41" y="4"/>
                    </a:cubicBezTo>
                    <a:cubicBezTo>
                      <a:pt x="41" y="4"/>
                      <a:pt x="41" y="4"/>
                      <a:pt x="42" y="4"/>
                    </a:cubicBezTo>
                    <a:cubicBezTo>
                      <a:pt x="42" y="4"/>
                      <a:pt x="43" y="4"/>
                      <a:pt x="43" y="4"/>
                    </a:cubicBezTo>
                    <a:cubicBezTo>
                      <a:pt x="43" y="4"/>
                      <a:pt x="42" y="4"/>
                      <a:pt x="42" y="3"/>
                    </a:cubicBezTo>
                    <a:cubicBezTo>
                      <a:pt x="43" y="3"/>
                      <a:pt x="44" y="4"/>
                      <a:pt x="45" y="3"/>
                    </a:cubicBezTo>
                    <a:cubicBezTo>
                      <a:pt x="46" y="3"/>
                      <a:pt x="46" y="3"/>
                      <a:pt x="47" y="4"/>
                    </a:cubicBezTo>
                    <a:cubicBezTo>
                      <a:pt x="47" y="3"/>
                      <a:pt x="47" y="3"/>
                      <a:pt x="47" y="3"/>
                    </a:cubicBezTo>
                    <a:cubicBezTo>
                      <a:pt x="48" y="3"/>
                      <a:pt x="48" y="4"/>
                      <a:pt x="48" y="4"/>
                    </a:cubicBezTo>
                    <a:cubicBezTo>
                      <a:pt x="48" y="3"/>
                      <a:pt x="49" y="3"/>
                      <a:pt x="49" y="3"/>
                    </a:cubicBezTo>
                    <a:cubicBezTo>
                      <a:pt x="50" y="3"/>
                      <a:pt x="50" y="3"/>
                      <a:pt x="51" y="2"/>
                    </a:cubicBezTo>
                    <a:cubicBezTo>
                      <a:pt x="50" y="2"/>
                      <a:pt x="50" y="2"/>
                      <a:pt x="50" y="2"/>
                    </a:cubicBezTo>
                    <a:cubicBezTo>
                      <a:pt x="50" y="2"/>
                      <a:pt x="50" y="2"/>
                      <a:pt x="50" y="2"/>
                    </a:cubicBezTo>
                    <a:cubicBezTo>
                      <a:pt x="50" y="2"/>
                      <a:pt x="51" y="2"/>
                      <a:pt x="52" y="2"/>
                    </a:cubicBezTo>
                    <a:cubicBezTo>
                      <a:pt x="52" y="2"/>
                      <a:pt x="52" y="2"/>
                      <a:pt x="52" y="2"/>
                    </a:cubicBezTo>
                    <a:cubicBezTo>
                      <a:pt x="54" y="2"/>
                      <a:pt x="55" y="2"/>
                      <a:pt x="57" y="3"/>
                    </a:cubicBezTo>
                    <a:cubicBezTo>
                      <a:pt x="57" y="2"/>
                      <a:pt x="58" y="2"/>
                      <a:pt x="58" y="2"/>
                    </a:cubicBezTo>
                    <a:cubicBezTo>
                      <a:pt x="58" y="2"/>
                      <a:pt x="58" y="2"/>
                      <a:pt x="59" y="2"/>
                    </a:cubicBezTo>
                    <a:cubicBezTo>
                      <a:pt x="59" y="2"/>
                      <a:pt x="59" y="2"/>
                      <a:pt x="59" y="2"/>
                    </a:cubicBezTo>
                    <a:cubicBezTo>
                      <a:pt x="59" y="2"/>
                      <a:pt x="59" y="2"/>
                      <a:pt x="59" y="2"/>
                    </a:cubicBezTo>
                    <a:cubicBezTo>
                      <a:pt x="59" y="3"/>
                      <a:pt x="60" y="3"/>
                      <a:pt x="60" y="3"/>
                    </a:cubicBezTo>
                    <a:cubicBezTo>
                      <a:pt x="60" y="2"/>
                      <a:pt x="59" y="2"/>
                      <a:pt x="59" y="2"/>
                    </a:cubicBezTo>
                    <a:cubicBezTo>
                      <a:pt x="59" y="2"/>
                      <a:pt x="59" y="2"/>
                      <a:pt x="59" y="2"/>
                    </a:cubicBezTo>
                    <a:cubicBezTo>
                      <a:pt x="59" y="2"/>
                      <a:pt x="58" y="2"/>
                      <a:pt x="58" y="2"/>
                    </a:cubicBezTo>
                    <a:cubicBezTo>
                      <a:pt x="58" y="2"/>
                      <a:pt x="58" y="2"/>
                      <a:pt x="58" y="2"/>
                    </a:cubicBezTo>
                    <a:cubicBezTo>
                      <a:pt x="58" y="2"/>
                      <a:pt x="58" y="2"/>
                      <a:pt x="58" y="2"/>
                    </a:cubicBezTo>
                    <a:cubicBezTo>
                      <a:pt x="58" y="1"/>
                      <a:pt x="59" y="1"/>
                      <a:pt x="59" y="1"/>
                    </a:cubicBezTo>
                    <a:cubicBezTo>
                      <a:pt x="60" y="1"/>
                      <a:pt x="60" y="1"/>
                      <a:pt x="60" y="1"/>
                    </a:cubicBezTo>
                    <a:cubicBezTo>
                      <a:pt x="60" y="1"/>
                      <a:pt x="60" y="0"/>
                      <a:pt x="60" y="0"/>
                    </a:cubicBezTo>
                    <a:cubicBezTo>
                      <a:pt x="60" y="0"/>
                      <a:pt x="60" y="0"/>
                      <a:pt x="60" y="0"/>
                    </a:cubicBezTo>
                    <a:cubicBezTo>
                      <a:pt x="60" y="0"/>
                      <a:pt x="59" y="0"/>
                      <a:pt x="59" y="1"/>
                    </a:cubicBezTo>
                    <a:cubicBezTo>
                      <a:pt x="59" y="1"/>
                      <a:pt x="58" y="1"/>
                      <a:pt x="58" y="1"/>
                    </a:cubicBezTo>
                    <a:cubicBezTo>
                      <a:pt x="58" y="1"/>
                      <a:pt x="57" y="1"/>
                      <a:pt x="57" y="1"/>
                    </a:cubicBezTo>
                    <a:cubicBezTo>
                      <a:pt x="57" y="1"/>
                      <a:pt x="56" y="1"/>
                      <a:pt x="56" y="1"/>
                    </a:cubicBezTo>
                    <a:cubicBezTo>
                      <a:pt x="55" y="0"/>
                      <a:pt x="54" y="0"/>
                      <a:pt x="52" y="0"/>
                    </a:cubicBezTo>
                    <a:cubicBezTo>
                      <a:pt x="51" y="0"/>
                      <a:pt x="51" y="0"/>
                      <a:pt x="50" y="0"/>
                    </a:cubicBezTo>
                    <a:cubicBezTo>
                      <a:pt x="50" y="0"/>
                      <a:pt x="50" y="0"/>
                      <a:pt x="50" y="0"/>
                    </a:cubicBezTo>
                    <a:cubicBezTo>
                      <a:pt x="49" y="0"/>
                      <a:pt x="49" y="0"/>
                      <a:pt x="49" y="0"/>
                    </a:cubicBezTo>
                    <a:cubicBezTo>
                      <a:pt x="49" y="0"/>
                      <a:pt x="49" y="0"/>
                      <a:pt x="49"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9" y="0"/>
                    </a:cubicBezTo>
                    <a:cubicBezTo>
                      <a:pt x="49" y="0"/>
                      <a:pt x="49" y="1"/>
                      <a:pt x="49" y="1"/>
                    </a:cubicBezTo>
                    <a:cubicBezTo>
                      <a:pt x="49" y="1"/>
                      <a:pt x="49" y="1"/>
                      <a:pt x="49" y="1"/>
                    </a:cubicBezTo>
                    <a:cubicBezTo>
                      <a:pt x="49"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7" y="1"/>
                    </a:cubicBezTo>
                    <a:cubicBezTo>
                      <a:pt x="47" y="1"/>
                      <a:pt x="47" y="1"/>
                      <a:pt x="47" y="1"/>
                    </a:cubicBezTo>
                    <a:cubicBezTo>
                      <a:pt x="47" y="1"/>
                      <a:pt x="47" y="1"/>
                      <a:pt x="47" y="1"/>
                    </a:cubicBezTo>
                    <a:cubicBezTo>
                      <a:pt x="46" y="1"/>
                      <a:pt x="45" y="1"/>
                      <a:pt x="44" y="1"/>
                    </a:cubicBezTo>
                    <a:cubicBezTo>
                      <a:pt x="43" y="1"/>
                      <a:pt x="42" y="0"/>
                      <a:pt x="42" y="1"/>
                    </a:cubicBezTo>
                    <a:cubicBezTo>
                      <a:pt x="42" y="1"/>
                      <a:pt x="41" y="1"/>
                      <a:pt x="41" y="1"/>
                    </a:cubicBezTo>
                    <a:cubicBezTo>
                      <a:pt x="41" y="1"/>
                      <a:pt x="40" y="1"/>
                      <a:pt x="40" y="1"/>
                    </a:cubicBezTo>
                    <a:cubicBezTo>
                      <a:pt x="39" y="1"/>
                      <a:pt x="39" y="0"/>
                      <a:pt x="39" y="0"/>
                    </a:cubicBezTo>
                    <a:cubicBezTo>
                      <a:pt x="38" y="0"/>
                      <a:pt x="37" y="1"/>
                      <a:pt x="36" y="1"/>
                    </a:cubicBezTo>
                    <a:cubicBezTo>
                      <a:pt x="34" y="1"/>
                      <a:pt x="32" y="1"/>
                      <a:pt x="30" y="1"/>
                    </a:cubicBezTo>
                    <a:cubicBezTo>
                      <a:pt x="30" y="1"/>
                      <a:pt x="30" y="1"/>
                      <a:pt x="29" y="1"/>
                    </a:cubicBezTo>
                    <a:cubicBezTo>
                      <a:pt x="26" y="2"/>
                      <a:pt x="23" y="1"/>
                      <a:pt x="19" y="2"/>
                    </a:cubicBezTo>
                    <a:cubicBezTo>
                      <a:pt x="19" y="1"/>
                      <a:pt x="17" y="2"/>
                      <a:pt x="17" y="2"/>
                    </a:cubicBezTo>
                    <a:cubicBezTo>
                      <a:pt x="16" y="2"/>
                      <a:pt x="16" y="2"/>
                      <a:pt x="15" y="2"/>
                    </a:cubicBezTo>
                    <a:cubicBezTo>
                      <a:pt x="15" y="2"/>
                      <a:pt x="15" y="2"/>
                      <a:pt x="14" y="2"/>
                    </a:cubicBezTo>
                    <a:cubicBezTo>
                      <a:pt x="11" y="2"/>
                      <a:pt x="9" y="2"/>
                      <a:pt x="6" y="2"/>
                    </a:cubicBezTo>
                    <a:cubicBezTo>
                      <a:pt x="6" y="2"/>
                      <a:pt x="6" y="2"/>
                      <a:pt x="6" y="2"/>
                    </a:cubicBezTo>
                    <a:cubicBezTo>
                      <a:pt x="5" y="3"/>
                      <a:pt x="4" y="2"/>
                      <a:pt x="2" y="3"/>
                    </a:cubicBezTo>
                    <a:cubicBezTo>
                      <a:pt x="2" y="3"/>
                      <a:pt x="2" y="3"/>
                      <a:pt x="2" y="3"/>
                    </a:cubicBezTo>
                    <a:cubicBezTo>
                      <a:pt x="2" y="3"/>
                      <a:pt x="2" y="3"/>
                      <a:pt x="1" y="3"/>
                    </a:cubicBezTo>
                    <a:cubicBezTo>
                      <a:pt x="1" y="3"/>
                      <a:pt x="1" y="3"/>
                      <a:pt x="0" y="3"/>
                    </a:cubicBezTo>
                    <a:cubicBezTo>
                      <a:pt x="0" y="3"/>
                      <a:pt x="0" y="3"/>
                      <a:pt x="0" y="3"/>
                    </a:cubicBezTo>
                    <a:cubicBezTo>
                      <a:pt x="0" y="3"/>
                      <a:pt x="0" y="3"/>
                      <a:pt x="0" y="3"/>
                    </a:cubicBezTo>
                    <a:cubicBezTo>
                      <a:pt x="0" y="3"/>
                      <a:pt x="0" y="3"/>
                      <a:pt x="0" y="3"/>
                    </a:cubicBezTo>
                    <a:cubicBezTo>
                      <a:pt x="1" y="3"/>
                      <a:pt x="1" y="3"/>
                      <a:pt x="1" y="3"/>
                    </a:cubicBezTo>
                    <a:cubicBezTo>
                      <a:pt x="2" y="3"/>
                      <a:pt x="2" y="3"/>
                      <a:pt x="2" y="3"/>
                    </a:cubicBezTo>
                    <a:cubicBezTo>
                      <a:pt x="2" y="3"/>
                      <a:pt x="2" y="3"/>
                      <a:pt x="2" y="3"/>
                    </a:cubicBezTo>
                    <a:cubicBezTo>
                      <a:pt x="2" y="3"/>
                      <a:pt x="3" y="3"/>
                      <a:pt x="3" y="4"/>
                    </a:cubicBezTo>
                    <a:cubicBezTo>
                      <a:pt x="4" y="4"/>
                      <a:pt x="6" y="4"/>
                      <a:pt x="8" y="4"/>
                    </a:cubicBezTo>
                    <a:cubicBezTo>
                      <a:pt x="8" y="4"/>
                      <a:pt x="8" y="4"/>
                      <a:pt x="8" y="4"/>
                    </a:cubicBezTo>
                    <a:cubicBezTo>
                      <a:pt x="10" y="4"/>
                      <a:pt x="12" y="4"/>
                      <a:pt x="13" y="4"/>
                    </a:cubicBezTo>
                    <a:cubicBezTo>
                      <a:pt x="14" y="4"/>
                      <a:pt x="14" y="4"/>
                      <a:pt x="15" y="4"/>
                    </a:cubicBezTo>
                    <a:cubicBezTo>
                      <a:pt x="13" y="5"/>
                      <a:pt x="9" y="4"/>
                      <a:pt x="6" y="5"/>
                    </a:cubicBezTo>
                    <a:cubicBezTo>
                      <a:pt x="6" y="5"/>
                      <a:pt x="6" y="5"/>
                      <a:pt x="6" y="5"/>
                    </a:cubicBezTo>
                    <a:cubicBezTo>
                      <a:pt x="6" y="5"/>
                      <a:pt x="6" y="5"/>
                      <a:pt x="6" y="5"/>
                    </a:cubicBezTo>
                    <a:cubicBezTo>
                      <a:pt x="6" y="5"/>
                      <a:pt x="5" y="5"/>
                      <a:pt x="5" y="5"/>
                    </a:cubicBezTo>
                    <a:cubicBezTo>
                      <a:pt x="5" y="5"/>
                      <a:pt x="4" y="4"/>
                      <a:pt x="4" y="5"/>
                    </a:cubicBezTo>
                    <a:cubicBezTo>
                      <a:pt x="4" y="5"/>
                      <a:pt x="4" y="5"/>
                      <a:pt x="4" y="5"/>
                    </a:cubicBezTo>
                    <a:cubicBezTo>
                      <a:pt x="4" y="5"/>
                      <a:pt x="4" y="5"/>
                      <a:pt x="4" y="5"/>
                    </a:cubicBezTo>
                    <a:cubicBezTo>
                      <a:pt x="4" y="5"/>
                      <a:pt x="4" y="5"/>
                      <a:pt x="4" y="5"/>
                    </a:cubicBezTo>
                    <a:cubicBezTo>
                      <a:pt x="4" y="5"/>
                      <a:pt x="5" y="5"/>
                      <a:pt x="5" y="5"/>
                    </a:cubicBezTo>
                    <a:cubicBezTo>
                      <a:pt x="5" y="5"/>
                      <a:pt x="6" y="5"/>
                      <a:pt x="6" y="5"/>
                    </a:cubicBezTo>
                    <a:cubicBezTo>
                      <a:pt x="6" y="5"/>
                      <a:pt x="6" y="5"/>
                      <a:pt x="6" y="5"/>
                    </a:cubicBezTo>
                    <a:cubicBezTo>
                      <a:pt x="7" y="5"/>
                      <a:pt x="8" y="5"/>
                      <a:pt x="10" y="5"/>
                    </a:cubicBezTo>
                    <a:cubicBezTo>
                      <a:pt x="10" y="5"/>
                      <a:pt x="11" y="5"/>
                      <a:pt x="11" y="5"/>
                    </a:cubicBezTo>
                    <a:cubicBezTo>
                      <a:pt x="11" y="5"/>
                      <a:pt x="10" y="6"/>
                      <a:pt x="9" y="6"/>
                    </a:cubicBezTo>
                    <a:cubicBezTo>
                      <a:pt x="8" y="6"/>
                      <a:pt x="7" y="6"/>
                      <a:pt x="6" y="6"/>
                    </a:cubicBezTo>
                    <a:cubicBezTo>
                      <a:pt x="5" y="6"/>
                      <a:pt x="5" y="6"/>
                      <a:pt x="5" y="6"/>
                    </a:cubicBezTo>
                    <a:cubicBezTo>
                      <a:pt x="4" y="6"/>
                      <a:pt x="4" y="6"/>
                      <a:pt x="3" y="6"/>
                    </a:cubicBezTo>
                    <a:cubicBezTo>
                      <a:pt x="5" y="7"/>
                      <a:pt x="8" y="6"/>
                      <a:pt x="9" y="7"/>
                    </a:cubicBezTo>
                    <a:cubicBezTo>
                      <a:pt x="9" y="7"/>
                      <a:pt x="9" y="7"/>
                      <a:pt x="8" y="7"/>
                    </a:cubicBezTo>
                    <a:cubicBezTo>
                      <a:pt x="9" y="8"/>
                      <a:pt x="9" y="8"/>
                      <a:pt x="9" y="8"/>
                    </a:cubicBezTo>
                    <a:cubicBezTo>
                      <a:pt x="9" y="8"/>
                      <a:pt x="8" y="8"/>
                      <a:pt x="8" y="9"/>
                    </a:cubicBezTo>
                    <a:close/>
                    <a:moveTo>
                      <a:pt x="48" y="2"/>
                    </a:moveTo>
                    <a:cubicBezTo>
                      <a:pt x="48" y="2"/>
                      <a:pt x="48" y="1"/>
                      <a:pt x="48" y="1"/>
                    </a:cubicBezTo>
                    <a:cubicBezTo>
                      <a:pt x="48" y="1"/>
                      <a:pt x="48" y="1"/>
                      <a:pt x="48" y="1"/>
                    </a:cubicBezTo>
                    <a:cubicBezTo>
                      <a:pt x="48" y="1"/>
                      <a:pt x="48" y="1"/>
                      <a:pt x="49" y="1"/>
                    </a:cubicBezTo>
                    <a:cubicBezTo>
                      <a:pt x="49" y="1"/>
                      <a:pt x="49" y="1"/>
                      <a:pt x="49" y="1"/>
                    </a:cubicBezTo>
                    <a:cubicBezTo>
                      <a:pt x="49" y="1"/>
                      <a:pt x="49" y="1"/>
                      <a:pt x="49" y="1"/>
                    </a:cubicBezTo>
                    <a:cubicBezTo>
                      <a:pt x="49" y="1"/>
                      <a:pt x="49" y="1"/>
                      <a:pt x="50" y="1"/>
                    </a:cubicBezTo>
                    <a:cubicBezTo>
                      <a:pt x="50" y="2"/>
                      <a:pt x="50" y="2"/>
                      <a:pt x="50" y="2"/>
                    </a:cubicBezTo>
                    <a:cubicBezTo>
                      <a:pt x="49" y="2"/>
                      <a:pt x="49" y="2"/>
                      <a:pt x="48" y="2"/>
                    </a:cubicBezTo>
                    <a:close/>
                    <a:moveTo>
                      <a:pt x="22" y="6"/>
                    </a:moveTo>
                    <a:cubicBezTo>
                      <a:pt x="23" y="6"/>
                      <a:pt x="23" y="6"/>
                      <a:pt x="23" y="6"/>
                    </a:cubicBezTo>
                    <a:cubicBezTo>
                      <a:pt x="23" y="7"/>
                      <a:pt x="22" y="6"/>
                      <a:pt x="22" y="6"/>
                    </a:cubicBezTo>
                    <a:close/>
                    <a:moveTo>
                      <a:pt x="19" y="7"/>
                    </a:moveTo>
                    <a:cubicBezTo>
                      <a:pt x="19" y="7"/>
                      <a:pt x="19" y="7"/>
                      <a:pt x="19" y="7"/>
                    </a:cubicBezTo>
                    <a:cubicBezTo>
                      <a:pt x="19" y="7"/>
                      <a:pt x="19" y="7"/>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4" name="Freeform 778"/>
              <p:cNvSpPr/>
              <p:nvPr/>
            </p:nvSpPr>
            <p:spPr bwMode="auto">
              <a:xfrm>
                <a:off x="2121" y="1385"/>
                <a:ext cx="4" cy="0"/>
              </a:xfrm>
              <a:custGeom>
                <a:avLst/>
                <a:gdLst>
                  <a:gd name="T0" fmla="*/ 0 w 1"/>
                  <a:gd name="T1" fmla="*/ 0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5" name="Freeform 779"/>
              <p:cNvSpPr>
                <a:spLocks noEditPoints="1"/>
              </p:cNvSpPr>
              <p:nvPr/>
            </p:nvSpPr>
            <p:spPr bwMode="auto">
              <a:xfrm>
                <a:off x="1002" y="1154"/>
                <a:ext cx="1115" cy="438"/>
              </a:xfrm>
              <a:custGeom>
                <a:avLst/>
                <a:gdLst>
                  <a:gd name="T0" fmla="*/ 256 w 273"/>
                  <a:gd name="T1" fmla="*/ 93 h 106"/>
                  <a:gd name="T2" fmla="*/ 261 w 273"/>
                  <a:gd name="T3" fmla="*/ 80 h 106"/>
                  <a:gd name="T4" fmla="*/ 253 w 273"/>
                  <a:gd name="T5" fmla="*/ 62 h 106"/>
                  <a:gd name="T6" fmla="*/ 211 w 273"/>
                  <a:gd name="T7" fmla="*/ 42 h 106"/>
                  <a:gd name="T8" fmla="*/ 221 w 273"/>
                  <a:gd name="T9" fmla="*/ 15 h 106"/>
                  <a:gd name="T10" fmla="*/ 173 w 273"/>
                  <a:gd name="T11" fmla="*/ 6 h 106"/>
                  <a:gd name="T12" fmla="*/ 89 w 273"/>
                  <a:gd name="T13" fmla="*/ 3 h 106"/>
                  <a:gd name="T14" fmla="*/ 35 w 273"/>
                  <a:gd name="T15" fmla="*/ 1 h 106"/>
                  <a:gd name="T16" fmla="*/ 44 w 273"/>
                  <a:gd name="T17" fmla="*/ 2 h 106"/>
                  <a:gd name="T18" fmla="*/ 33 w 273"/>
                  <a:gd name="T19" fmla="*/ 3 h 106"/>
                  <a:gd name="T20" fmla="*/ 35 w 273"/>
                  <a:gd name="T21" fmla="*/ 8 h 106"/>
                  <a:gd name="T22" fmla="*/ 74 w 273"/>
                  <a:gd name="T23" fmla="*/ 15 h 106"/>
                  <a:gd name="T24" fmla="*/ 71 w 273"/>
                  <a:gd name="T25" fmla="*/ 17 h 106"/>
                  <a:gd name="T26" fmla="*/ 81 w 273"/>
                  <a:gd name="T27" fmla="*/ 21 h 106"/>
                  <a:gd name="T28" fmla="*/ 109 w 273"/>
                  <a:gd name="T29" fmla="*/ 26 h 106"/>
                  <a:gd name="T30" fmla="*/ 76 w 273"/>
                  <a:gd name="T31" fmla="*/ 30 h 106"/>
                  <a:gd name="T32" fmla="*/ 108 w 273"/>
                  <a:gd name="T33" fmla="*/ 38 h 106"/>
                  <a:gd name="T34" fmla="*/ 35 w 273"/>
                  <a:gd name="T35" fmla="*/ 36 h 106"/>
                  <a:gd name="T36" fmla="*/ 55 w 273"/>
                  <a:gd name="T37" fmla="*/ 39 h 106"/>
                  <a:gd name="T38" fmla="*/ 31 w 273"/>
                  <a:gd name="T39" fmla="*/ 39 h 106"/>
                  <a:gd name="T40" fmla="*/ 15 w 273"/>
                  <a:gd name="T41" fmla="*/ 41 h 106"/>
                  <a:gd name="T42" fmla="*/ 63 w 273"/>
                  <a:gd name="T43" fmla="*/ 48 h 106"/>
                  <a:gd name="T44" fmla="*/ 79 w 273"/>
                  <a:gd name="T45" fmla="*/ 54 h 106"/>
                  <a:gd name="T46" fmla="*/ 68 w 273"/>
                  <a:gd name="T47" fmla="*/ 57 h 106"/>
                  <a:gd name="T48" fmla="*/ 79 w 273"/>
                  <a:gd name="T49" fmla="*/ 62 h 106"/>
                  <a:gd name="T50" fmla="*/ 62 w 273"/>
                  <a:gd name="T51" fmla="*/ 67 h 106"/>
                  <a:gd name="T52" fmla="*/ 68 w 273"/>
                  <a:gd name="T53" fmla="*/ 71 h 106"/>
                  <a:gd name="T54" fmla="*/ 65 w 273"/>
                  <a:gd name="T55" fmla="*/ 78 h 106"/>
                  <a:gd name="T56" fmla="*/ 67 w 273"/>
                  <a:gd name="T57" fmla="*/ 79 h 106"/>
                  <a:gd name="T58" fmla="*/ 32 w 273"/>
                  <a:gd name="T59" fmla="*/ 80 h 106"/>
                  <a:gd name="T60" fmla="*/ 23 w 273"/>
                  <a:gd name="T61" fmla="*/ 85 h 106"/>
                  <a:gd name="T62" fmla="*/ 74 w 273"/>
                  <a:gd name="T63" fmla="*/ 92 h 106"/>
                  <a:gd name="T64" fmla="*/ 131 w 273"/>
                  <a:gd name="T65" fmla="*/ 98 h 106"/>
                  <a:gd name="T66" fmla="*/ 213 w 273"/>
                  <a:gd name="T67" fmla="*/ 104 h 106"/>
                  <a:gd name="T68" fmla="*/ 125 w 273"/>
                  <a:gd name="T69" fmla="*/ 3 h 106"/>
                  <a:gd name="T70" fmla="*/ 49 w 273"/>
                  <a:gd name="T71" fmla="*/ 5 h 106"/>
                  <a:gd name="T72" fmla="*/ 79 w 273"/>
                  <a:gd name="T73" fmla="*/ 3 h 106"/>
                  <a:gd name="T74" fmla="*/ 75 w 273"/>
                  <a:gd name="T75" fmla="*/ 4 h 106"/>
                  <a:gd name="T76" fmla="*/ 92 w 273"/>
                  <a:gd name="T77" fmla="*/ 7 h 106"/>
                  <a:gd name="T78" fmla="*/ 58 w 273"/>
                  <a:gd name="T79" fmla="*/ 8 h 106"/>
                  <a:gd name="T80" fmla="*/ 76 w 273"/>
                  <a:gd name="T81" fmla="*/ 16 h 106"/>
                  <a:gd name="T82" fmla="*/ 93 w 273"/>
                  <a:gd name="T83" fmla="*/ 22 h 106"/>
                  <a:gd name="T84" fmla="*/ 83 w 273"/>
                  <a:gd name="T85" fmla="*/ 30 h 106"/>
                  <a:gd name="T86" fmla="*/ 28 w 273"/>
                  <a:gd name="T87" fmla="*/ 35 h 106"/>
                  <a:gd name="T88" fmla="*/ 70 w 273"/>
                  <a:gd name="T89" fmla="*/ 39 h 106"/>
                  <a:gd name="T90" fmla="*/ 34 w 273"/>
                  <a:gd name="T91" fmla="*/ 40 h 106"/>
                  <a:gd name="T92" fmla="*/ 28 w 273"/>
                  <a:gd name="T93" fmla="*/ 41 h 106"/>
                  <a:gd name="T94" fmla="*/ 66 w 273"/>
                  <a:gd name="T95" fmla="*/ 48 h 106"/>
                  <a:gd name="T96" fmla="*/ 78 w 273"/>
                  <a:gd name="T97" fmla="*/ 58 h 106"/>
                  <a:gd name="T98" fmla="*/ 66 w 273"/>
                  <a:gd name="T99" fmla="*/ 59 h 106"/>
                  <a:gd name="T100" fmla="*/ 87 w 273"/>
                  <a:gd name="T101" fmla="*/ 65 h 106"/>
                  <a:gd name="T102" fmla="*/ 72 w 273"/>
                  <a:gd name="T103" fmla="*/ 65 h 106"/>
                  <a:gd name="T104" fmla="*/ 102 w 273"/>
                  <a:gd name="T105" fmla="*/ 67 h 106"/>
                  <a:gd name="T106" fmla="*/ 248 w 273"/>
                  <a:gd name="T107" fmla="*/ 83 h 106"/>
                  <a:gd name="T108" fmla="*/ 249 w 273"/>
                  <a:gd name="T109" fmla="*/ 80 h 106"/>
                  <a:gd name="T110" fmla="*/ 80 w 273"/>
                  <a:gd name="T111" fmla="*/ 73 h 106"/>
                  <a:gd name="T112" fmla="*/ 98 w 273"/>
                  <a:gd name="T113" fmla="*/ 75 h 106"/>
                  <a:gd name="T114" fmla="*/ 42 w 273"/>
                  <a:gd name="T115" fmla="*/ 81 h 106"/>
                  <a:gd name="T116" fmla="*/ 50 w 273"/>
                  <a:gd name="T117" fmla="*/ 86 h 106"/>
                  <a:gd name="T118" fmla="*/ 66 w 273"/>
                  <a:gd name="T119" fmla="*/ 90 h 106"/>
                  <a:gd name="T120" fmla="*/ 97 w 273"/>
                  <a:gd name="T121" fmla="*/ 95 h 106"/>
                  <a:gd name="T122" fmla="*/ 258 w 273"/>
                  <a:gd name="T123" fmla="*/ 100 h 106"/>
                  <a:gd name="T124" fmla="*/ 220 w 273"/>
                  <a:gd name="T125" fmla="*/ 10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3" h="106">
                    <a:moveTo>
                      <a:pt x="250" y="106"/>
                    </a:moveTo>
                    <a:cubicBezTo>
                      <a:pt x="250" y="106"/>
                      <a:pt x="251" y="106"/>
                      <a:pt x="252" y="106"/>
                    </a:cubicBezTo>
                    <a:cubicBezTo>
                      <a:pt x="252" y="105"/>
                      <a:pt x="252" y="105"/>
                      <a:pt x="252" y="105"/>
                    </a:cubicBezTo>
                    <a:cubicBezTo>
                      <a:pt x="250" y="105"/>
                      <a:pt x="247" y="105"/>
                      <a:pt x="244" y="105"/>
                    </a:cubicBezTo>
                    <a:cubicBezTo>
                      <a:pt x="244" y="105"/>
                      <a:pt x="244" y="105"/>
                      <a:pt x="244" y="105"/>
                    </a:cubicBezTo>
                    <a:cubicBezTo>
                      <a:pt x="243" y="105"/>
                      <a:pt x="243" y="105"/>
                      <a:pt x="242" y="105"/>
                    </a:cubicBezTo>
                    <a:cubicBezTo>
                      <a:pt x="242" y="105"/>
                      <a:pt x="242" y="105"/>
                      <a:pt x="242" y="105"/>
                    </a:cubicBezTo>
                    <a:cubicBezTo>
                      <a:pt x="242" y="105"/>
                      <a:pt x="242" y="105"/>
                      <a:pt x="242" y="105"/>
                    </a:cubicBezTo>
                    <a:cubicBezTo>
                      <a:pt x="240" y="105"/>
                      <a:pt x="239" y="104"/>
                      <a:pt x="237" y="104"/>
                    </a:cubicBezTo>
                    <a:cubicBezTo>
                      <a:pt x="237" y="105"/>
                      <a:pt x="237" y="105"/>
                      <a:pt x="237" y="105"/>
                    </a:cubicBezTo>
                    <a:cubicBezTo>
                      <a:pt x="237" y="104"/>
                      <a:pt x="237" y="104"/>
                      <a:pt x="237" y="105"/>
                    </a:cubicBezTo>
                    <a:cubicBezTo>
                      <a:pt x="237" y="104"/>
                      <a:pt x="237" y="104"/>
                      <a:pt x="237" y="104"/>
                    </a:cubicBezTo>
                    <a:cubicBezTo>
                      <a:pt x="236" y="104"/>
                      <a:pt x="235" y="104"/>
                      <a:pt x="235" y="104"/>
                    </a:cubicBezTo>
                    <a:cubicBezTo>
                      <a:pt x="235" y="104"/>
                      <a:pt x="235" y="104"/>
                      <a:pt x="235" y="104"/>
                    </a:cubicBezTo>
                    <a:cubicBezTo>
                      <a:pt x="235" y="104"/>
                      <a:pt x="235" y="104"/>
                      <a:pt x="235" y="104"/>
                    </a:cubicBezTo>
                    <a:cubicBezTo>
                      <a:pt x="235" y="104"/>
                      <a:pt x="235" y="104"/>
                      <a:pt x="235" y="104"/>
                    </a:cubicBezTo>
                    <a:cubicBezTo>
                      <a:pt x="235" y="104"/>
                      <a:pt x="235" y="104"/>
                      <a:pt x="235" y="104"/>
                    </a:cubicBezTo>
                    <a:cubicBezTo>
                      <a:pt x="235" y="104"/>
                      <a:pt x="235" y="104"/>
                      <a:pt x="235" y="104"/>
                    </a:cubicBezTo>
                    <a:cubicBezTo>
                      <a:pt x="235" y="104"/>
                      <a:pt x="235" y="104"/>
                      <a:pt x="235" y="104"/>
                    </a:cubicBezTo>
                    <a:cubicBezTo>
                      <a:pt x="235" y="104"/>
                      <a:pt x="235" y="104"/>
                      <a:pt x="235" y="104"/>
                    </a:cubicBezTo>
                    <a:cubicBezTo>
                      <a:pt x="236" y="104"/>
                      <a:pt x="237" y="103"/>
                      <a:pt x="237" y="104"/>
                    </a:cubicBezTo>
                    <a:cubicBezTo>
                      <a:pt x="237" y="104"/>
                      <a:pt x="237" y="104"/>
                      <a:pt x="237" y="104"/>
                    </a:cubicBezTo>
                    <a:cubicBezTo>
                      <a:pt x="237" y="104"/>
                      <a:pt x="237" y="104"/>
                      <a:pt x="237" y="104"/>
                    </a:cubicBezTo>
                    <a:cubicBezTo>
                      <a:pt x="237" y="104"/>
                      <a:pt x="237" y="104"/>
                      <a:pt x="237" y="104"/>
                    </a:cubicBezTo>
                    <a:cubicBezTo>
                      <a:pt x="237" y="104"/>
                      <a:pt x="237" y="104"/>
                      <a:pt x="237" y="104"/>
                    </a:cubicBezTo>
                    <a:cubicBezTo>
                      <a:pt x="237" y="104"/>
                      <a:pt x="237" y="104"/>
                      <a:pt x="237" y="104"/>
                    </a:cubicBezTo>
                    <a:cubicBezTo>
                      <a:pt x="237" y="104"/>
                      <a:pt x="237" y="104"/>
                      <a:pt x="238" y="104"/>
                    </a:cubicBezTo>
                    <a:cubicBezTo>
                      <a:pt x="238" y="104"/>
                      <a:pt x="238" y="104"/>
                      <a:pt x="238" y="104"/>
                    </a:cubicBezTo>
                    <a:cubicBezTo>
                      <a:pt x="238" y="104"/>
                      <a:pt x="238" y="104"/>
                      <a:pt x="238" y="104"/>
                    </a:cubicBezTo>
                    <a:cubicBezTo>
                      <a:pt x="239" y="104"/>
                      <a:pt x="240" y="104"/>
                      <a:pt x="241" y="104"/>
                    </a:cubicBezTo>
                    <a:cubicBezTo>
                      <a:pt x="241" y="104"/>
                      <a:pt x="241" y="104"/>
                      <a:pt x="241" y="104"/>
                    </a:cubicBezTo>
                    <a:cubicBezTo>
                      <a:pt x="241" y="104"/>
                      <a:pt x="241" y="104"/>
                      <a:pt x="241" y="104"/>
                    </a:cubicBezTo>
                    <a:cubicBezTo>
                      <a:pt x="242" y="104"/>
                      <a:pt x="243" y="104"/>
                      <a:pt x="244" y="104"/>
                    </a:cubicBezTo>
                    <a:cubicBezTo>
                      <a:pt x="244" y="104"/>
                      <a:pt x="244" y="104"/>
                      <a:pt x="244" y="104"/>
                    </a:cubicBezTo>
                    <a:cubicBezTo>
                      <a:pt x="244" y="104"/>
                      <a:pt x="244" y="104"/>
                      <a:pt x="245" y="104"/>
                    </a:cubicBezTo>
                    <a:cubicBezTo>
                      <a:pt x="245" y="104"/>
                      <a:pt x="245" y="104"/>
                      <a:pt x="245" y="104"/>
                    </a:cubicBezTo>
                    <a:cubicBezTo>
                      <a:pt x="246" y="104"/>
                      <a:pt x="247" y="104"/>
                      <a:pt x="248" y="104"/>
                    </a:cubicBezTo>
                    <a:cubicBezTo>
                      <a:pt x="248" y="104"/>
                      <a:pt x="249" y="104"/>
                      <a:pt x="251" y="104"/>
                    </a:cubicBezTo>
                    <a:cubicBezTo>
                      <a:pt x="251" y="104"/>
                      <a:pt x="251" y="104"/>
                      <a:pt x="251" y="104"/>
                    </a:cubicBezTo>
                    <a:cubicBezTo>
                      <a:pt x="251" y="104"/>
                      <a:pt x="250" y="103"/>
                      <a:pt x="250" y="104"/>
                    </a:cubicBezTo>
                    <a:cubicBezTo>
                      <a:pt x="250" y="103"/>
                      <a:pt x="250" y="103"/>
                      <a:pt x="250" y="103"/>
                    </a:cubicBezTo>
                    <a:cubicBezTo>
                      <a:pt x="245" y="103"/>
                      <a:pt x="240" y="103"/>
                      <a:pt x="235" y="103"/>
                    </a:cubicBezTo>
                    <a:cubicBezTo>
                      <a:pt x="235" y="103"/>
                      <a:pt x="235" y="103"/>
                      <a:pt x="235" y="103"/>
                    </a:cubicBezTo>
                    <a:cubicBezTo>
                      <a:pt x="235" y="103"/>
                      <a:pt x="235" y="102"/>
                      <a:pt x="235" y="102"/>
                    </a:cubicBezTo>
                    <a:cubicBezTo>
                      <a:pt x="234" y="102"/>
                      <a:pt x="233" y="103"/>
                      <a:pt x="232" y="102"/>
                    </a:cubicBezTo>
                    <a:cubicBezTo>
                      <a:pt x="232" y="102"/>
                      <a:pt x="232" y="102"/>
                      <a:pt x="232" y="102"/>
                    </a:cubicBezTo>
                    <a:cubicBezTo>
                      <a:pt x="232" y="103"/>
                      <a:pt x="232" y="102"/>
                      <a:pt x="232" y="102"/>
                    </a:cubicBezTo>
                    <a:cubicBezTo>
                      <a:pt x="232" y="102"/>
                      <a:pt x="232" y="102"/>
                      <a:pt x="233" y="102"/>
                    </a:cubicBezTo>
                    <a:cubicBezTo>
                      <a:pt x="233" y="102"/>
                      <a:pt x="233" y="102"/>
                      <a:pt x="233" y="102"/>
                    </a:cubicBezTo>
                    <a:cubicBezTo>
                      <a:pt x="233" y="102"/>
                      <a:pt x="233" y="102"/>
                      <a:pt x="233" y="102"/>
                    </a:cubicBezTo>
                    <a:cubicBezTo>
                      <a:pt x="233" y="102"/>
                      <a:pt x="234" y="102"/>
                      <a:pt x="234" y="102"/>
                    </a:cubicBezTo>
                    <a:cubicBezTo>
                      <a:pt x="234" y="102"/>
                      <a:pt x="234" y="102"/>
                      <a:pt x="234" y="102"/>
                    </a:cubicBezTo>
                    <a:cubicBezTo>
                      <a:pt x="234" y="101"/>
                      <a:pt x="234" y="101"/>
                      <a:pt x="234" y="101"/>
                    </a:cubicBezTo>
                    <a:cubicBezTo>
                      <a:pt x="233" y="102"/>
                      <a:pt x="233" y="102"/>
                      <a:pt x="233" y="102"/>
                    </a:cubicBezTo>
                    <a:cubicBezTo>
                      <a:pt x="233" y="101"/>
                      <a:pt x="233" y="101"/>
                      <a:pt x="233" y="101"/>
                    </a:cubicBezTo>
                    <a:cubicBezTo>
                      <a:pt x="233" y="101"/>
                      <a:pt x="233" y="101"/>
                      <a:pt x="233" y="101"/>
                    </a:cubicBezTo>
                    <a:cubicBezTo>
                      <a:pt x="232" y="101"/>
                      <a:pt x="231" y="101"/>
                      <a:pt x="231" y="101"/>
                    </a:cubicBezTo>
                    <a:cubicBezTo>
                      <a:pt x="231" y="101"/>
                      <a:pt x="231" y="101"/>
                      <a:pt x="231" y="101"/>
                    </a:cubicBezTo>
                    <a:cubicBezTo>
                      <a:pt x="231" y="101"/>
                      <a:pt x="232" y="101"/>
                      <a:pt x="233" y="101"/>
                    </a:cubicBezTo>
                    <a:cubicBezTo>
                      <a:pt x="234" y="101"/>
                      <a:pt x="236" y="101"/>
                      <a:pt x="238" y="101"/>
                    </a:cubicBezTo>
                    <a:cubicBezTo>
                      <a:pt x="238" y="101"/>
                      <a:pt x="238" y="101"/>
                      <a:pt x="239" y="101"/>
                    </a:cubicBezTo>
                    <a:cubicBezTo>
                      <a:pt x="240" y="101"/>
                      <a:pt x="241" y="101"/>
                      <a:pt x="242" y="101"/>
                    </a:cubicBezTo>
                    <a:cubicBezTo>
                      <a:pt x="242" y="101"/>
                      <a:pt x="242" y="101"/>
                      <a:pt x="243" y="101"/>
                    </a:cubicBezTo>
                    <a:cubicBezTo>
                      <a:pt x="243" y="101"/>
                      <a:pt x="243" y="101"/>
                      <a:pt x="243" y="101"/>
                    </a:cubicBezTo>
                    <a:cubicBezTo>
                      <a:pt x="246" y="101"/>
                      <a:pt x="248" y="101"/>
                      <a:pt x="250" y="101"/>
                    </a:cubicBezTo>
                    <a:cubicBezTo>
                      <a:pt x="251" y="101"/>
                      <a:pt x="251" y="101"/>
                      <a:pt x="251" y="101"/>
                    </a:cubicBezTo>
                    <a:cubicBezTo>
                      <a:pt x="251" y="101"/>
                      <a:pt x="251" y="101"/>
                      <a:pt x="251" y="101"/>
                    </a:cubicBezTo>
                    <a:cubicBezTo>
                      <a:pt x="252" y="101"/>
                      <a:pt x="253" y="101"/>
                      <a:pt x="253" y="101"/>
                    </a:cubicBezTo>
                    <a:cubicBezTo>
                      <a:pt x="253" y="101"/>
                      <a:pt x="253" y="101"/>
                      <a:pt x="253" y="101"/>
                    </a:cubicBezTo>
                    <a:cubicBezTo>
                      <a:pt x="253" y="101"/>
                      <a:pt x="253" y="101"/>
                      <a:pt x="253" y="101"/>
                    </a:cubicBezTo>
                    <a:cubicBezTo>
                      <a:pt x="253" y="101"/>
                      <a:pt x="253" y="101"/>
                      <a:pt x="253" y="101"/>
                    </a:cubicBezTo>
                    <a:cubicBezTo>
                      <a:pt x="253" y="101"/>
                      <a:pt x="253" y="101"/>
                      <a:pt x="253" y="101"/>
                    </a:cubicBezTo>
                    <a:cubicBezTo>
                      <a:pt x="253" y="101"/>
                      <a:pt x="253" y="101"/>
                      <a:pt x="253" y="101"/>
                    </a:cubicBezTo>
                    <a:cubicBezTo>
                      <a:pt x="253" y="101"/>
                      <a:pt x="253" y="101"/>
                      <a:pt x="253" y="101"/>
                    </a:cubicBezTo>
                    <a:cubicBezTo>
                      <a:pt x="253" y="101"/>
                      <a:pt x="253" y="101"/>
                      <a:pt x="253" y="101"/>
                    </a:cubicBezTo>
                    <a:cubicBezTo>
                      <a:pt x="253" y="102"/>
                      <a:pt x="254" y="102"/>
                      <a:pt x="254" y="102"/>
                    </a:cubicBezTo>
                    <a:cubicBezTo>
                      <a:pt x="254" y="102"/>
                      <a:pt x="254" y="102"/>
                      <a:pt x="254" y="102"/>
                    </a:cubicBezTo>
                    <a:cubicBezTo>
                      <a:pt x="254" y="102"/>
                      <a:pt x="254" y="102"/>
                      <a:pt x="254" y="102"/>
                    </a:cubicBezTo>
                    <a:cubicBezTo>
                      <a:pt x="254" y="102"/>
                      <a:pt x="254" y="102"/>
                      <a:pt x="254" y="102"/>
                    </a:cubicBezTo>
                    <a:cubicBezTo>
                      <a:pt x="255" y="102"/>
                      <a:pt x="255" y="102"/>
                      <a:pt x="256" y="102"/>
                    </a:cubicBezTo>
                    <a:cubicBezTo>
                      <a:pt x="256" y="102"/>
                      <a:pt x="256" y="102"/>
                      <a:pt x="256" y="102"/>
                    </a:cubicBezTo>
                    <a:cubicBezTo>
                      <a:pt x="256" y="102"/>
                      <a:pt x="256" y="102"/>
                      <a:pt x="256" y="102"/>
                    </a:cubicBezTo>
                    <a:cubicBezTo>
                      <a:pt x="256" y="102"/>
                      <a:pt x="256" y="102"/>
                      <a:pt x="256" y="102"/>
                    </a:cubicBezTo>
                    <a:cubicBezTo>
                      <a:pt x="257" y="102"/>
                      <a:pt x="257" y="102"/>
                      <a:pt x="257" y="102"/>
                    </a:cubicBezTo>
                    <a:cubicBezTo>
                      <a:pt x="257" y="102"/>
                      <a:pt x="257" y="102"/>
                      <a:pt x="257" y="101"/>
                    </a:cubicBezTo>
                    <a:cubicBezTo>
                      <a:pt x="257" y="101"/>
                      <a:pt x="257" y="101"/>
                      <a:pt x="257" y="101"/>
                    </a:cubicBezTo>
                    <a:cubicBezTo>
                      <a:pt x="257" y="101"/>
                      <a:pt x="257" y="101"/>
                      <a:pt x="257" y="101"/>
                    </a:cubicBezTo>
                    <a:cubicBezTo>
                      <a:pt x="258" y="101"/>
                      <a:pt x="258" y="101"/>
                      <a:pt x="258" y="101"/>
                    </a:cubicBezTo>
                    <a:cubicBezTo>
                      <a:pt x="258" y="101"/>
                      <a:pt x="258" y="101"/>
                      <a:pt x="258" y="101"/>
                    </a:cubicBezTo>
                    <a:cubicBezTo>
                      <a:pt x="258" y="101"/>
                      <a:pt x="258" y="101"/>
                      <a:pt x="258" y="101"/>
                    </a:cubicBezTo>
                    <a:cubicBezTo>
                      <a:pt x="258" y="101"/>
                      <a:pt x="258" y="101"/>
                      <a:pt x="258" y="101"/>
                    </a:cubicBezTo>
                    <a:cubicBezTo>
                      <a:pt x="258" y="101"/>
                      <a:pt x="258" y="101"/>
                      <a:pt x="258" y="101"/>
                    </a:cubicBezTo>
                    <a:cubicBezTo>
                      <a:pt x="258" y="101"/>
                      <a:pt x="258" y="100"/>
                      <a:pt x="258" y="100"/>
                    </a:cubicBezTo>
                    <a:cubicBezTo>
                      <a:pt x="258" y="101"/>
                      <a:pt x="259" y="101"/>
                      <a:pt x="259" y="101"/>
                    </a:cubicBezTo>
                    <a:cubicBezTo>
                      <a:pt x="260" y="101"/>
                      <a:pt x="260" y="101"/>
                      <a:pt x="261" y="101"/>
                    </a:cubicBezTo>
                    <a:cubicBezTo>
                      <a:pt x="261" y="101"/>
                      <a:pt x="260" y="101"/>
                      <a:pt x="260" y="100"/>
                    </a:cubicBezTo>
                    <a:cubicBezTo>
                      <a:pt x="261" y="100"/>
                      <a:pt x="261" y="100"/>
                      <a:pt x="262" y="100"/>
                    </a:cubicBezTo>
                    <a:cubicBezTo>
                      <a:pt x="261" y="100"/>
                      <a:pt x="261" y="100"/>
                      <a:pt x="261" y="100"/>
                    </a:cubicBezTo>
                    <a:cubicBezTo>
                      <a:pt x="261" y="100"/>
                      <a:pt x="261" y="100"/>
                      <a:pt x="261" y="100"/>
                    </a:cubicBezTo>
                    <a:cubicBezTo>
                      <a:pt x="261" y="101"/>
                      <a:pt x="261" y="101"/>
                      <a:pt x="261" y="101"/>
                    </a:cubicBezTo>
                    <a:cubicBezTo>
                      <a:pt x="261" y="101"/>
                      <a:pt x="261" y="101"/>
                      <a:pt x="261" y="101"/>
                    </a:cubicBezTo>
                    <a:cubicBezTo>
                      <a:pt x="261" y="101"/>
                      <a:pt x="261" y="101"/>
                      <a:pt x="262" y="101"/>
                    </a:cubicBezTo>
                    <a:cubicBezTo>
                      <a:pt x="262" y="101"/>
                      <a:pt x="262" y="101"/>
                      <a:pt x="262" y="101"/>
                    </a:cubicBezTo>
                    <a:cubicBezTo>
                      <a:pt x="262" y="101"/>
                      <a:pt x="262" y="101"/>
                      <a:pt x="262" y="101"/>
                    </a:cubicBezTo>
                    <a:cubicBezTo>
                      <a:pt x="262" y="101"/>
                      <a:pt x="262" y="100"/>
                      <a:pt x="262" y="100"/>
                    </a:cubicBezTo>
                    <a:cubicBezTo>
                      <a:pt x="262" y="100"/>
                      <a:pt x="262" y="100"/>
                      <a:pt x="262" y="100"/>
                    </a:cubicBezTo>
                    <a:cubicBezTo>
                      <a:pt x="262" y="100"/>
                      <a:pt x="262" y="100"/>
                      <a:pt x="262" y="100"/>
                    </a:cubicBezTo>
                    <a:cubicBezTo>
                      <a:pt x="262" y="101"/>
                      <a:pt x="262" y="100"/>
                      <a:pt x="263" y="100"/>
                    </a:cubicBezTo>
                    <a:cubicBezTo>
                      <a:pt x="263" y="100"/>
                      <a:pt x="263" y="100"/>
                      <a:pt x="263" y="99"/>
                    </a:cubicBezTo>
                    <a:cubicBezTo>
                      <a:pt x="262" y="99"/>
                      <a:pt x="262" y="99"/>
                      <a:pt x="262" y="99"/>
                    </a:cubicBezTo>
                    <a:cubicBezTo>
                      <a:pt x="262" y="99"/>
                      <a:pt x="262" y="99"/>
                      <a:pt x="262" y="99"/>
                    </a:cubicBezTo>
                    <a:cubicBezTo>
                      <a:pt x="262" y="99"/>
                      <a:pt x="262" y="99"/>
                      <a:pt x="262" y="99"/>
                    </a:cubicBezTo>
                    <a:cubicBezTo>
                      <a:pt x="262" y="99"/>
                      <a:pt x="262" y="99"/>
                      <a:pt x="262" y="99"/>
                    </a:cubicBezTo>
                    <a:cubicBezTo>
                      <a:pt x="261" y="98"/>
                      <a:pt x="260" y="99"/>
                      <a:pt x="258" y="99"/>
                    </a:cubicBezTo>
                    <a:cubicBezTo>
                      <a:pt x="258" y="99"/>
                      <a:pt x="258" y="99"/>
                      <a:pt x="258" y="99"/>
                    </a:cubicBezTo>
                    <a:cubicBezTo>
                      <a:pt x="258" y="98"/>
                      <a:pt x="258" y="98"/>
                      <a:pt x="258" y="99"/>
                    </a:cubicBezTo>
                    <a:cubicBezTo>
                      <a:pt x="258" y="99"/>
                      <a:pt x="258" y="99"/>
                      <a:pt x="258" y="99"/>
                    </a:cubicBezTo>
                    <a:cubicBezTo>
                      <a:pt x="255" y="98"/>
                      <a:pt x="253" y="98"/>
                      <a:pt x="251" y="98"/>
                    </a:cubicBezTo>
                    <a:cubicBezTo>
                      <a:pt x="251" y="98"/>
                      <a:pt x="251" y="97"/>
                      <a:pt x="251" y="98"/>
                    </a:cubicBezTo>
                    <a:cubicBezTo>
                      <a:pt x="252" y="98"/>
                      <a:pt x="253" y="98"/>
                      <a:pt x="254" y="98"/>
                    </a:cubicBezTo>
                    <a:cubicBezTo>
                      <a:pt x="255" y="98"/>
                      <a:pt x="256" y="99"/>
                      <a:pt x="257" y="98"/>
                    </a:cubicBezTo>
                    <a:cubicBezTo>
                      <a:pt x="257" y="98"/>
                      <a:pt x="257" y="98"/>
                      <a:pt x="258" y="98"/>
                    </a:cubicBezTo>
                    <a:cubicBezTo>
                      <a:pt x="258" y="98"/>
                      <a:pt x="258" y="98"/>
                      <a:pt x="258" y="98"/>
                    </a:cubicBezTo>
                    <a:cubicBezTo>
                      <a:pt x="258" y="98"/>
                      <a:pt x="259" y="98"/>
                      <a:pt x="260" y="98"/>
                    </a:cubicBezTo>
                    <a:cubicBezTo>
                      <a:pt x="260" y="98"/>
                      <a:pt x="260" y="98"/>
                      <a:pt x="261" y="98"/>
                    </a:cubicBezTo>
                    <a:cubicBezTo>
                      <a:pt x="261" y="98"/>
                      <a:pt x="261" y="98"/>
                      <a:pt x="261" y="98"/>
                    </a:cubicBezTo>
                    <a:cubicBezTo>
                      <a:pt x="261" y="98"/>
                      <a:pt x="261" y="98"/>
                      <a:pt x="261" y="98"/>
                    </a:cubicBezTo>
                    <a:cubicBezTo>
                      <a:pt x="261" y="98"/>
                      <a:pt x="261" y="98"/>
                      <a:pt x="261" y="98"/>
                    </a:cubicBezTo>
                    <a:cubicBezTo>
                      <a:pt x="261" y="98"/>
                      <a:pt x="261" y="98"/>
                      <a:pt x="261" y="98"/>
                    </a:cubicBezTo>
                    <a:cubicBezTo>
                      <a:pt x="261" y="98"/>
                      <a:pt x="262" y="98"/>
                      <a:pt x="262" y="98"/>
                    </a:cubicBezTo>
                    <a:cubicBezTo>
                      <a:pt x="262" y="97"/>
                      <a:pt x="261" y="96"/>
                      <a:pt x="260" y="97"/>
                    </a:cubicBezTo>
                    <a:cubicBezTo>
                      <a:pt x="260" y="96"/>
                      <a:pt x="259" y="96"/>
                      <a:pt x="258" y="96"/>
                    </a:cubicBezTo>
                    <a:cubicBezTo>
                      <a:pt x="259" y="96"/>
                      <a:pt x="261" y="96"/>
                      <a:pt x="261" y="97"/>
                    </a:cubicBezTo>
                    <a:cubicBezTo>
                      <a:pt x="262" y="96"/>
                      <a:pt x="261" y="96"/>
                      <a:pt x="261" y="96"/>
                    </a:cubicBezTo>
                    <a:cubicBezTo>
                      <a:pt x="261" y="96"/>
                      <a:pt x="262" y="96"/>
                      <a:pt x="262" y="96"/>
                    </a:cubicBezTo>
                    <a:cubicBezTo>
                      <a:pt x="262" y="96"/>
                      <a:pt x="262" y="97"/>
                      <a:pt x="262" y="97"/>
                    </a:cubicBezTo>
                    <a:cubicBezTo>
                      <a:pt x="262" y="97"/>
                      <a:pt x="262" y="96"/>
                      <a:pt x="263" y="96"/>
                    </a:cubicBezTo>
                    <a:cubicBezTo>
                      <a:pt x="263" y="96"/>
                      <a:pt x="263" y="96"/>
                      <a:pt x="263" y="96"/>
                    </a:cubicBezTo>
                    <a:cubicBezTo>
                      <a:pt x="263" y="96"/>
                      <a:pt x="263" y="96"/>
                      <a:pt x="263" y="96"/>
                    </a:cubicBezTo>
                    <a:cubicBezTo>
                      <a:pt x="263" y="96"/>
                      <a:pt x="263" y="96"/>
                      <a:pt x="263" y="96"/>
                    </a:cubicBezTo>
                    <a:cubicBezTo>
                      <a:pt x="263" y="97"/>
                      <a:pt x="263" y="97"/>
                      <a:pt x="263" y="97"/>
                    </a:cubicBezTo>
                    <a:cubicBezTo>
                      <a:pt x="263" y="97"/>
                      <a:pt x="263" y="97"/>
                      <a:pt x="264" y="97"/>
                    </a:cubicBezTo>
                    <a:cubicBezTo>
                      <a:pt x="264" y="97"/>
                      <a:pt x="264" y="97"/>
                      <a:pt x="264" y="97"/>
                    </a:cubicBezTo>
                    <a:cubicBezTo>
                      <a:pt x="264" y="97"/>
                      <a:pt x="264" y="97"/>
                      <a:pt x="264" y="97"/>
                    </a:cubicBezTo>
                    <a:cubicBezTo>
                      <a:pt x="264" y="97"/>
                      <a:pt x="264" y="97"/>
                      <a:pt x="264" y="97"/>
                    </a:cubicBezTo>
                    <a:cubicBezTo>
                      <a:pt x="264" y="97"/>
                      <a:pt x="264" y="98"/>
                      <a:pt x="264" y="98"/>
                    </a:cubicBezTo>
                    <a:cubicBezTo>
                      <a:pt x="264" y="98"/>
                      <a:pt x="264" y="97"/>
                      <a:pt x="264" y="97"/>
                    </a:cubicBezTo>
                    <a:cubicBezTo>
                      <a:pt x="264" y="97"/>
                      <a:pt x="264" y="97"/>
                      <a:pt x="264" y="97"/>
                    </a:cubicBezTo>
                    <a:cubicBezTo>
                      <a:pt x="265" y="97"/>
                      <a:pt x="264" y="96"/>
                      <a:pt x="264" y="96"/>
                    </a:cubicBezTo>
                    <a:cubicBezTo>
                      <a:pt x="264" y="96"/>
                      <a:pt x="263" y="96"/>
                      <a:pt x="263" y="96"/>
                    </a:cubicBezTo>
                    <a:cubicBezTo>
                      <a:pt x="263" y="96"/>
                      <a:pt x="263" y="96"/>
                      <a:pt x="263" y="96"/>
                    </a:cubicBezTo>
                    <a:cubicBezTo>
                      <a:pt x="263" y="96"/>
                      <a:pt x="263" y="96"/>
                      <a:pt x="263" y="96"/>
                    </a:cubicBezTo>
                    <a:cubicBezTo>
                      <a:pt x="263" y="96"/>
                      <a:pt x="263" y="96"/>
                      <a:pt x="263" y="96"/>
                    </a:cubicBezTo>
                    <a:cubicBezTo>
                      <a:pt x="263" y="96"/>
                      <a:pt x="263" y="96"/>
                      <a:pt x="263" y="96"/>
                    </a:cubicBezTo>
                    <a:cubicBezTo>
                      <a:pt x="263" y="96"/>
                      <a:pt x="263" y="96"/>
                      <a:pt x="263" y="96"/>
                    </a:cubicBezTo>
                    <a:cubicBezTo>
                      <a:pt x="262" y="95"/>
                      <a:pt x="261" y="96"/>
                      <a:pt x="261" y="95"/>
                    </a:cubicBezTo>
                    <a:cubicBezTo>
                      <a:pt x="261" y="95"/>
                      <a:pt x="261" y="95"/>
                      <a:pt x="261" y="95"/>
                    </a:cubicBezTo>
                    <a:cubicBezTo>
                      <a:pt x="260" y="95"/>
                      <a:pt x="260" y="94"/>
                      <a:pt x="259" y="95"/>
                    </a:cubicBezTo>
                    <a:cubicBezTo>
                      <a:pt x="258" y="95"/>
                      <a:pt x="258" y="95"/>
                      <a:pt x="258" y="95"/>
                    </a:cubicBezTo>
                    <a:cubicBezTo>
                      <a:pt x="257" y="95"/>
                      <a:pt x="257" y="95"/>
                      <a:pt x="257" y="95"/>
                    </a:cubicBezTo>
                    <a:cubicBezTo>
                      <a:pt x="257" y="95"/>
                      <a:pt x="257" y="95"/>
                      <a:pt x="257" y="95"/>
                    </a:cubicBezTo>
                    <a:cubicBezTo>
                      <a:pt x="257" y="94"/>
                      <a:pt x="256" y="95"/>
                      <a:pt x="256" y="94"/>
                    </a:cubicBezTo>
                    <a:cubicBezTo>
                      <a:pt x="258" y="94"/>
                      <a:pt x="261" y="94"/>
                      <a:pt x="263" y="95"/>
                    </a:cubicBezTo>
                    <a:cubicBezTo>
                      <a:pt x="263" y="95"/>
                      <a:pt x="263" y="95"/>
                      <a:pt x="263" y="95"/>
                    </a:cubicBezTo>
                    <a:cubicBezTo>
                      <a:pt x="263" y="95"/>
                      <a:pt x="263" y="95"/>
                      <a:pt x="263" y="95"/>
                    </a:cubicBezTo>
                    <a:cubicBezTo>
                      <a:pt x="264" y="95"/>
                      <a:pt x="264" y="95"/>
                      <a:pt x="264" y="95"/>
                    </a:cubicBezTo>
                    <a:cubicBezTo>
                      <a:pt x="264" y="95"/>
                      <a:pt x="264" y="95"/>
                      <a:pt x="265" y="95"/>
                    </a:cubicBezTo>
                    <a:cubicBezTo>
                      <a:pt x="265" y="95"/>
                      <a:pt x="265" y="96"/>
                      <a:pt x="265" y="96"/>
                    </a:cubicBezTo>
                    <a:cubicBezTo>
                      <a:pt x="265" y="94"/>
                      <a:pt x="263" y="95"/>
                      <a:pt x="262" y="94"/>
                    </a:cubicBezTo>
                    <a:cubicBezTo>
                      <a:pt x="262" y="94"/>
                      <a:pt x="262" y="94"/>
                      <a:pt x="262" y="94"/>
                    </a:cubicBezTo>
                    <a:cubicBezTo>
                      <a:pt x="260" y="94"/>
                      <a:pt x="259" y="94"/>
                      <a:pt x="257" y="93"/>
                    </a:cubicBezTo>
                    <a:cubicBezTo>
                      <a:pt x="257" y="93"/>
                      <a:pt x="256" y="93"/>
                      <a:pt x="256" y="93"/>
                    </a:cubicBezTo>
                    <a:cubicBezTo>
                      <a:pt x="257" y="93"/>
                      <a:pt x="256" y="93"/>
                      <a:pt x="257" y="92"/>
                    </a:cubicBezTo>
                    <a:cubicBezTo>
                      <a:pt x="257" y="93"/>
                      <a:pt x="258" y="93"/>
                      <a:pt x="259" y="93"/>
                    </a:cubicBezTo>
                    <a:cubicBezTo>
                      <a:pt x="259" y="93"/>
                      <a:pt x="259" y="93"/>
                      <a:pt x="259" y="93"/>
                    </a:cubicBezTo>
                    <a:cubicBezTo>
                      <a:pt x="259" y="93"/>
                      <a:pt x="259" y="93"/>
                      <a:pt x="259" y="93"/>
                    </a:cubicBezTo>
                    <a:cubicBezTo>
                      <a:pt x="259" y="92"/>
                      <a:pt x="259" y="92"/>
                      <a:pt x="259" y="92"/>
                    </a:cubicBezTo>
                    <a:cubicBezTo>
                      <a:pt x="259" y="92"/>
                      <a:pt x="259" y="92"/>
                      <a:pt x="259" y="92"/>
                    </a:cubicBezTo>
                    <a:cubicBezTo>
                      <a:pt x="259" y="92"/>
                      <a:pt x="259" y="92"/>
                      <a:pt x="259" y="92"/>
                    </a:cubicBezTo>
                    <a:cubicBezTo>
                      <a:pt x="259" y="92"/>
                      <a:pt x="258" y="92"/>
                      <a:pt x="258" y="92"/>
                    </a:cubicBezTo>
                    <a:cubicBezTo>
                      <a:pt x="259" y="92"/>
                      <a:pt x="261" y="92"/>
                      <a:pt x="261" y="92"/>
                    </a:cubicBezTo>
                    <a:cubicBezTo>
                      <a:pt x="261" y="92"/>
                      <a:pt x="261" y="92"/>
                      <a:pt x="261" y="92"/>
                    </a:cubicBezTo>
                    <a:cubicBezTo>
                      <a:pt x="261" y="92"/>
                      <a:pt x="261" y="92"/>
                      <a:pt x="261" y="92"/>
                    </a:cubicBezTo>
                    <a:cubicBezTo>
                      <a:pt x="262" y="92"/>
                      <a:pt x="262" y="92"/>
                      <a:pt x="262" y="92"/>
                    </a:cubicBezTo>
                    <a:cubicBezTo>
                      <a:pt x="262" y="92"/>
                      <a:pt x="262" y="92"/>
                      <a:pt x="262" y="93"/>
                    </a:cubicBezTo>
                    <a:cubicBezTo>
                      <a:pt x="262" y="92"/>
                      <a:pt x="261" y="92"/>
                      <a:pt x="261" y="92"/>
                    </a:cubicBezTo>
                    <a:cubicBezTo>
                      <a:pt x="261" y="92"/>
                      <a:pt x="261" y="92"/>
                      <a:pt x="261" y="92"/>
                    </a:cubicBezTo>
                    <a:cubicBezTo>
                      <a:pt x="261" y="93"/>
                      <a:pt x="261" y="93"/>
                      <a:pt x="261" y="92"/>
                    </a:cubicBezTo>
                    <a:cubicBezTo>
                      <a:pt x="261" y="92"/>
                      <a:pt x="260" y="92"/>
                      <a:pt x="260" y="93"/>
                    </a:cubicBezTo>
                    <a:cubicBezTo>
                      <a:pt x="260" y="93"/>
                      <a:pt x="260" y="93"/>
                      <a:pt x="260" y="93"/>
                    </a:cubicBezTo>
                    <a:cubicBezTo>
                      <a:pt x="260" y="93"/>
                      <a:pt x="260" y="93"/>
                      <a:pt x="260" y="93"/>
                    </a:cubicBezTo>
                    <a:cubicBezTo>
                      <a:pt x="261" y="93"/>
                      <a:pt x="261" y="93"/>
                      <a:pt x="261" y="93"/>
                    </a:cubicBezTo>
                    <a:cubicBezTo>
                      <a:pt x="261" y="93"/>
                      <a:pt x="262" y="93"/>
                      <a:pt x="262" y="93"/>
                    </a:cubicBezTo>
                    <a:cubicBezTo>
                      <a:pt x="262" y="93"/>
                      <a:pt x="262" y="93"/>
                      <a:pt x="262" y="93"/>
                    </a:cubicBezTo>
                    <a:cubicBezTo>
                      <a:pt x="262" y="93"/>
                      <a:pt x="262" y="93"/>
                      <a:pt x="262" y="93"/>
                    </a:cubicBezTo>
                    <a:cubicBezTo>
                      <a:pt x="262" y="93"/>
                      <a:pt x="262" y="93"/>
                      <a:pt x="263" y="93"/>
                    </a:cubicBezTo>
                    <a:cubicBezTo>
                      <a:pt x="263" y="92"/>
                      <a:pt x="263" y="93"/>
                      <a:pt x="263" y="93"/>
                    </a:cubicBezTo>
                    <a:cubicBezTo>
                      <a:pt x="263" y="93"/>
                      <a:pt x="263" y="93"/>
                      <a:pt x="263" y="92"/>
                    </a:cubicBezTo>
                    <a:cubicBezTo>
                      <a:pt x="263" y="92"/>
                      <a:pt x="264" y="92"/>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5" y="93"/>
                      <a:pt x="265" y="93"/>
                      <a:pt x="265" y="93"/>
                    </a:cubicBezTo>
                    <a:cubicBezTo>
                      <a:pt x="265" y="93"/>
                      <a:pt x="265" y="93"/>
                      <a:pt x="265" y="93"/>
                    </a:cubicBezTo>
                    <a:cubicBezTo>
                      <a:pt x="265" y="94"/>
                      <a:pt x="266" y="94"/>
                      <a:pt x="266" y="94"/>
                    </a:cubicBezTo>
                    <a:cubicBezTo>
                      <a:pt x="266" y="94"/>
                      <a:pt x="266" y="93"/>
                      <a:pt x="266" y="94"/>
                    </a:cubicBezTo>
                    <a:cubicBezTo>
                      <a:pt x="266" y="93"/>
                      <a:pt x="267" y="93"/>
                      <a:pt x="267" y="93"/>
                    </a:cubicBezTo>
                    <a:cubicBezTo>
                      <a:pt x="266" y="93"/>
                      <a:pt x="266" y="93"/>
                      <a:pt x="266" y="93"/>
                    </a:cubicBezTo>
                    <a:cubicBezTo>
                      <a:pt x="266" y="93"/>
                      <a:pt x="266" y="92"/>
                      <a:pt x="265" y="92"/>
                    </a:cubicBezTo>
                    <a:cubicBezTo>
                      <a:pt x="265" y="92"/>
                      <a:pt x="266" y="92"/>
                      <a:pt x="265" y="92"/>
                    </a:cubicBezTo>
                    <a:cubicBezTo>
                      <a:pt x="265" y="92"/>
                      <a:pt x="265" y="92"/>
                      <a:pt x="265" y="92"/>
                    </a:cubicBezTo>
                    <a:cubicBezTo>
                      <a:pt x="265" y="92"/>
                      <a:pt x="265" y="91"/>
                      <a:pt x="264" y="91"/>
                    </a:cubicBezTo>
                    <a:cubicBezTo>
                      <a:pt x="264" y="91"/>
                      <a:pt x="264" y="91"/>
                      <a:pt x="264" y="91"/>
                    </a:cubicBezTo>
                    <a:cubicBezTo>
                      <a:pt x="263" y="91"/>
                      <a:pt x="263" y="91"/>
                      <a:pt x="262" y="90"/>
                    </a:cubicBezTo>
                    <a:cubicBezTo>
                      <a:pt x="262" y="91"/>
                      <a:pt x="261" y="90"/>
                      <a:pt x="261" y="90"/>
                    </a:cubicBezTo>
                    <a:cubicBezTo>
                      <a:pt x="261" y="90"/>
                      <a:pt x="262" y="90"/>
                      <a:pt x="261" y="90"/>
                    </a:cubicBezTo>
                    <a:cubicBezTo>
                      <a:pt x="261" y="89"/>
                      <a:pt x="260" y="90"/>
                      <a:pt x="260" y="90"/>
                    </a:cubicBezTo>
                    <a:cubicBezTo>
                      <a:pt x="260" y="90"/>
                      <a:pt x="260" y="90"/>
                      <a:pt x="260" y="90"/>
                    </a:cubicBezTo>
                    <a:cubicBezTo>
                      <a:pt x="260" y="90"/>
                      <a:pt x="259" y="90"/>
                      <a:pt x="259" y="90"/>
                    </a:cubicBezTo>
                    <a:cubicBezTo>
                      <a:pt x="259" y="90"/>
                      <a:pt x="259" y="90"/>
                      <a:pt x="259" y="90"/>
                    </a:cubicBezTo>
                    <a:cubicBezTo>
                      <a:pt x="259" y="90"/>
                      <a:pt x="259" y="90"/>
                      <a:pt x="259" y="90"/>
                    </a:cubicBezTo>
                    <a:cubicBezTo>
                      <a:pt x="259" y="90"/>
                      <a:pt x="259" y="90"/>
                      <a:pt x="259" y="90"/>
                    </a:cubicBezTo>
                    <a:cubicBezTo>
                      <a:pt x="259" y="90"/>
                      <a:pt x="260" y="90"/>
                      <a:pt x="260" y="90"/>
                    </a:cubicBezTo>
                    <a:cubicBezTo>
                      <a:pt x="260" y="90"/>
                      <a:pt x="260" y="90"/>
                      <a:pt x="260" y="90"/>
                    </a:cubicBezTo>
                    <a:cubicBezTo>
                      <a:pt x="260" y="90"/>
                      <a:pt x="260" y="90"/>
                      <a:pt x="260" y="90"/>
                    </a:cubicBezTo>
                    <a:cubicBezTo>
                      <a:pt x="260" y="90"/>
                      <a:pt x="260" y="90"/>
                      <a:pt x="260" y="91"/>
                    </a:cubicBezTo>
                    <a:cubicBezTo>
                      <a:pt x="258" y="91"/>
                      <a:pt x="256" y="90"/>
                      <a:pt x="254" y="91"/>
                    </a:cubicBezTo>
                    <a:cubicBezTo>
                      <a:pt x="254" y="90"/>
                      <a:pt x="254" y="90"/>
                      <a:pt x="253" y="90"/>
                    </a:cubicBezTo>
                    <a:cubicBezTo>
                      <a:pt x="253" y="91"/>
                      <a:pt x="253" y="90"/>
                      <a:pt x="253" y="90"/>
                    </a:cubicBezTo>
                    <a:cubicBezTo>
                      <a:pt x="253" y="90"/>
                      <a:pt x="253" y="90"/>
                      <a:pt x="253" y="90"/>
                    </a:cubicBezTo>
                    <a:cubicBezTo>
                      <a:pt x="253" y="90"/>
                      <a:pt x="253" y="91"/>
                      <a:pt x="252" y="91"/>
                    </a:cubicBezTo>
                    <a:cubicBezTo>
                      <a:pt x="253" y="90"/>
                      <a:pt x="252" y="90"/>
                      <a:pt x="252" y="90"/>
                    </a:cubicBezTo>
                    <a:cubicBezTo>
                      <a:pt x="252" y="90"/>
                      <a:pt x="251" y="90"/>
                      <a:pt x="252" y="89"/>
                    </a:cubicBezTo>
                    <a:cubicBezTo>
                      <a:pt x="252" y="89"/>
                      <a:pt x="251" y="89"/>
                      <a:pt x="251" y="89"/>
                    </a:cubicBezTo>
                    <a:cubicBezTo>
                      <a:pt x="251" y="89"/>
                      <a:pt x="251" y="89"/>
                      <a:pt x="251" y="89"/>
                    </a:cubicBezTo>
                    <a:cubicBezTo>
                      <a:pt x="251" y="89"/>
                      <a:pt x="251" y="89"/>
                      <a:pt x="251" y="89"/>
                    </a:cubicBezTo>
                    <a:cubicBezTo>
                      <a:pt x="251" y="89"/>
                      <a:pt x="251" y="89"/>
                      <a:pt x="251" y="89"/>
                    </a:cubicBezTo>
                    <a:cubicBezTo>
                      <a:pt x="251" y="89"/>
                      <a:pt x="251" y="89"/>
                      <a:pt x="251" y="89"/>
                    </a:cubicBezTo>
                    <a:cubicBezTo>
                      <a:pt x="251" y="89"/>
                      <a:pt x="251" y="89"/>
                      <a:pt x="251" y="89"/>
                    </a:cubicBezTo>
                    <a:cubicBezTo>
                      <a:pt x="251" y="89"/>
                      <a:pt x="250" y="89"/>
                      <a:pt x="250" y="88"/>
                    </a:cubicBezTo>
                    <a:cubicBezTo>
                      <a:pt x="251" y="88"/>
                      <a:pt x="251" y="88"/>
                      <a:pt x="251" y="88"/>
                    </a:cubicBezTo>
                    <a:cubicBezTo>
                      <a:pt x="251" y="88"/>
                      <a:pt x="251" y="88"/>
                      <a:pt x="251" y="88"/>
                    </a:cubicBezTo>
                    <a:cubicBezTo>
                      <a:pt x="251" y="88"/>
                      <a:pt x="251" y="88"/>
                      <a:pt x="251" y="88"/>
                    </a:cubicBezTo>
                    <a:cubicBezTo>
                      <a:pt x="251" y="88"/>
                      <a:pt x="251" y="88"/>
                      <a:pt x="251" y="88"/>
                    </a:cubicBezTo>
                    <a:cubicBezTo>
                      <a:pt x="253" y="88"/>
                      <a:pt x="255" y="88"/>
                      <a:pt x="256" y="88"/>
                    </a:cubicBezTo>
                    <a:cubicBezTo>
                      <a:pt x="256" y="88"/>
                      <a:pt x="256" y="88"/>
                      <a:pt x="256" y="88"/>
                    </a:cubicBezTo>
                    <a:cubicBezTo>
                      <a:pt x="257" y="88"/>
                      <a:pt x="257" y="88"/>
                      <a:pt x="257" y="88"/>
                    </a:cubicBezTo>
                    <a:cubicBezTo>
                      <a:pt x="257" y="88"/>
                      <a:pt x="257" y="88"/>
                      <a:pt x="257" y="88"/>
                    </a:cubicBezTo>
                    <a:cubicBezTo>
                      <a:pt x="257" y="88"/>
                      <a:pt x="257" y="88"/>
                      <a:pt x="257" y="88"/>
                    </a:cubicBezTo>
                    <a:cubicBezTo>
                      <a:pt x="257" y="88"/>
                      <a:pt x="257" y="88"/>
                      <a:pt x="257" y="88"/>
                    </a:cubicBezTo>
                    <a:cubicBezTo>
                      <a:pt x="257" y="88"/>
                      <a:pt x="256" y="88"/>
                      <a:pt x="256" y="88"/>
                    </a:cubicBezTo>
                    <a:cubicBezTo>
                      <a:pt x="256" y="88"/>
                      <a:pt x="256" y="88"/>
                      <a:pt x="256" y="88"/>
                    </a:cubicBezTo>
                    <a:cubicBezTo>
                      <a:pt x="257" y="88"/>
                      <a:pt x="258" y="89"/>
                      <a:pt x="259" y="89"/>
                    </a:cubicBezTo>
                    <a:cubicBezTo>
                      <a:pt x="259" y="89"/>
                      <a:pt x="259" y="89"/>
                      <a:pt x="259" y="89"/>
                    </a:cubicBezTo>
                    <a:cubicBezTo>
                      <a:pt x="259" y="89"/>
                      <a:pt x="259" y="88"/>
                      <a:pt x="259" y="88"/>
                    </a:cubicBezTo>
                    <a:cubicBezTo>
                      <a:pt x="260" y="88"/>
                      <a:pt x="260" y="88"/>
                      <a:pt x="260" y="88"/>
                    </a:cubicBezTo>
                    <a:cubicBezTo>
                      <a:pt x="261" y="88"/>
                      <a:pt x="261" y="89"/>
                      <a:pt x="262" y="89"/>
                    </a:cubicBezTo>
                    <a:cubicBezTo>
                      <a:pt x="263" y="89"/>
                      <a:pt x="262" y="89"/>
                      <a:pt x="262" y="88"/>
                    </a:cubicBezTo>
                    <a:cubicBezTo>
                      <a:pt x="262" y="88"/>
                      <a:pt x="262" y="88"/>
                      <a:pt x="262" y="88"/>
                    </a:cubicBezTo>
                    <a:cubicBezTo>
                      <a:pt x="263" y="88"/>
                      <a:pt x="263" y="88"/>
                      <a:pt x="263" y="89"/>
                    </a:cubicBezTo>
                    <a:cubicBezTo>
                      <a:pt x="263" y="89"/>
                      <a:pt x="263" y="89"/>
                      <a:pt x="263" y="89"/>
                    </a:cubicBezTo>
                    <a:cubicBezTo>
                      <a:pt x="263" y="89"/>
                      <a:pt x="263" y="89"/>
                      <a:pt x="263" y="89"/>
                    </a:cubicBezTo>
                    <a:cubicBezTo>
                      <a:pt x="263" y="89"/>
                      <a:pt x="263" y="89"/>
                      <a:pt x="263" y="89"/>
                    </a:cubicBezTo>
                    <a:cubicBezTo>
                      <a:pt x="263" y="89"/>
                      <a:pt x="263" y="89"/>
                      <a:pt x="263" y="89"/>
                    </a:cubicBezTo>
                    <a:cubicBezTo>
                      <a:pt x="263" y="89"/>
                      <a:pt x="263" y="88"/>
                      <a:pt x="263" y="88"/>
                    </a:cubicBezTo>
                    <a:cubicBezTo>
                      <a:pt x="263" y="88"/>
                      <a:pt x="263" y="88"/>
                      <a:pt x="263" y="88"/>
                    </a:cubicBezTo>
                    <a:cubicBezTo>
                      <a:pt x="263" y="88"/>
                      <a:pt x="263" y="88"/>
                      <a:pt x="263" y="88"/>
                    </a:cubicBezTo>
                    <a:cubicBezTo>
                      <a:pt x="263" y="88"/>
                      <a:pt x="263" y="88"/>
                      <a:pt x="263" y="88"/>
                    </a:cubicBezTo>
                    <a:cubicBezTo>
                      <a:pt x="263" y="88"/>
                      <a:pt x="263" y="88"/>
                      <a:pt x="263" y="88"/>
                    </a:cubicBezTo>
                    <a:cubicBezTo>
                      <a:pt x="263" y="88"/>
                      <a:pt x="263" y="88"/>
                      <a:pt x="263" y="88"/>
                    </a:cubicBezTo>
                    <a:cubicBezTo>
                      <a:pt x="263" y="88"/>
                      <a:pt x="263" y="88"/>
                      <a:pt x="262" y="88"/>
                    </a:cubicBezTo>
                    <a:cubicBezTo>
                      <a:pt x="262" y="88"/>
                      <a:pt x="262" y="88"/>
                      <a:pt x="262" y="88"/>
                    </a:cubicBezTo>
                    <a:cubicBezTo>
                      <a:pt x="262" y="87"/>
                      <a:pt x="261" y="87"/>
                      <a:pt x="260" y="87"/>
                    </a:cubicBezTo>
                    <a:cubicBezTo>
                      <a:pt x="259" y="87"/>
                      <a:pt x="259" y="87"/>
                      <a:pt x="258" y="87"/>
                    </a:cubicBezTo>
                    <a:cubicBezTo>
                      <a:pt x="258" y="87"/>
                      <a:pt x="257" y="87"/>
                      <a:pt x="257" y="87"/>
                    </a:cubicBezTo>
                    <a:cubicBezTo>
                      <a:pt x="256" y="87"/>
                      <a:pt x="255" y="87"/>
                      <a:pt x="254" y="87"/>
                    </a:cubicBezTo>
                    <a:cubicBezTo>
                      <a:pt x="252" y="86"/>
                      <a:pt x="248" y="87"/>
                      <a:pt x="246" y="86"/>
                    </a:cubicBezTo>
                    <a:cubicBezTo>
                      <a:pt x="246" y="86"/>
                      <a:pt x="246" y="86"/>
                      <a:pt x="246" y="86"/>
                    </a:cubicBezTo>
                    <a:cubicBezTo>
                      <a:pt x="246" y="86"/>
                      <a:pt x="246" y="86"/>
                      <a:pt x="245" y="86"/>
                    </a:cubicBezTo>
                    <a:cubicBezTo>
                      <a:pt x="246" y="86"/>
                      <a:pt x="246" y="86"/>
                      <a:pt x="246" y="86"/>
                    </a:cubicBezTo>
                    <a:cubicBezTo>
                      <a:pt x="246" y="85"/>
                      <a:pt x="247" y="86"/>
                      <a:pt x="248" y="86"/>
                    </a:cubicBezTo>
                    <a:cubicBezTo>
                      <a:pt x="248" y="86"/>
                      <a:pt x="248" y="85"/>
                      <a:pt x="248" y="85"/>
                    </a:cubicBezTo>
                    <a:cubicBezTo>
                      <a:pt x="248" y="85"/>
                      <a:pt x="248" y="85"/>
                      <a:pt x="249" y="85"/>
                    </a:cubicBezTo>
                    <a:cubicBezTo>
                      <a:pt x="249" y="85"/>
                      <a:pt x="249" y="85"/>
                      <a:pt x="249" y="85"/>
                    </a:cubicBezTo>
                    <a:cubicBezTo>
                      <a:pt x="249" y="85"/>
                      <a:pt x="249" y="85"/>
                      <a:pt x="249" y="85"/>
                    </a:cubicBezTo>
                    <a:cubicBezTo>
                      <a:pt x="249" y="85"/>
                      <a:pt x="249" y="85"/>
                      <a:pt x="249" y="85"/>
                    </a:cubicBezTo>
                    <a:cubicBezTo>
                      <a:pt x="249" y="85"/>
                      <a:pt x="249" y="85"/>
                      <a:pt x="249" y="84"/>
                    </a:cubicBezTo>
                    <a:cubicBezTo>
                      <a:pt x="249" y="84"/>
                      <a:pt x="249" y="84"/>
                      <a:pt x="249" y="85"/>
                    </a:cubicBezTo>
                    <a:cubicBezTo>
                      <a:pt x="249" y="85"/>
                      <a:pt x="249" y="85"/>
                      <a:pt x="249" y="85"/>
                    </a:cubicBezTo>
                    <a:cubicBezTo>
                      <a:pt x="249" y="85"/>
                      <a:pt x="249" y="85"/>
                      <a:pt x="248" y="85"/>
                    </a:cubicBezTo>
                    <a:cubicBezTo>
                      <a:pt x="248" y="85"/>
                      <a:pt x="248" y="85"/>
                      <a:pt x="248" y="85"/>
                    </a:cubicBezTo>
                    <a:cubicBezTo>
                      <a:pt x="248" y="84"/>
                      <a:pt x="248" y="84"/>
                      <a:pt x="247" y="85"/>
                    </a:cubicBezTo>
                    <a:cubicBezTo>
                      <a:pt x="247" y="84"/>
                      <a:pt x="247" y="84"/>
                      <a:pt x="247" y="84"/>
                    </a:cubicBezTo>
                    <a:cubicBezTo>
                      <a:pt x="248" y="84"/>
                      <a:pt x="249" y="84"/>
                      <a:pt x="249" y="84"/>
                    </a:cubicBezTo>
                    <a:cubicBezTo>
                      <a:pt x="249" y="83"/>
                      <a:pt x="249" y="83"/>
                      <a:pt x="248" y="83"/>
                    </a:cubicBezTo>
                    <a:cubicBezTo>
                      <a:pt x="248" y="83"/>
                      <a:pt x="248" y="83"/>
                      <a:pt x="248" y="83"/>
                    </a:cubicBezTo>
                    <a:cubicBezTo>
                      <a:pt x="248" y="83"/>
                      <a:pt x="248" y="83"/>
                      <a:pt x="248" y="83"/>
                    </a:cubicBezTo>
                    <a:cubicBezTo>
                      <a:pt x="249" y="83"/>
                      <a:pt x="248" y="83"/>
                      <a:pt x="248" y="82"/>
                    </a:cubicBezTo>
                    <a:cubicBezTo>
                      <a:pt x="249" y="82"/>
                      <a:pt x="249" y="82"/>
                      <a:pt x="249" y="82"/>
                    </a:cubicBezTo>
                    <a:cubicBezTo>
                      <a:pt x="248" y="82"/>
                      <a:pt x="248" y="81"/>
                      <a:pt x="248" y="81"/>
                    </a:cubicBezTo>
                    <a:cubicBezTo>
                      <a:pt x="249" y="81"/>
                      <a:pt x="249" y="81"/>
                      <a:pt x="249" y="81"/>
                    </a:cubicBezTo>
                    <a:cubicBezTo>
                      <a:pt x="249" y="81"/>
                      <a:pt x="249" y="81"/>
                      <a:pt x="249" y="81"/>
                    </a:cubicBezTo>
                    <a:cubicBezTo>
                      <a:pt x="249" y="81"/>
                      <a:pt x="250" y="81"/>
                      <a:pt x="250" y="81"/>
                    </a:cubicBezTo>
                    <a:cubicBezTo>
                      <a:pt x="250" y="81"/>
                      <a:pt x="250" y="81"/>
                      <a:pt x="250" y="81"/>
                    </a:cubicBezTo>
                    <a:cubicBezTo>
                      <a:pt x="250" y="81"/>
                      <a:pt x="250" y="81"/>
                      <a:pt x="250" y="81"/>
                    </a:cubicBezTo>
                    <a:cubicBezTo>
                      <a:pt x="250" y="81"/>
                      <a:pt x="250" y="81"/>
                      <a:pt x="250" y="81"/>
                    </a:cubicBezTo>
                    <a:cubicBezTo>
                      <a:pt x="250" y="81"/>
                      <a:pt x="250" y="81"/>
                      <a:pt x="250" y="81"/>
                    </a:cubicBezTo>
                    <a:cubicBezTo>
                      <a:pt x="250" y="81"/>
                      <a:pt x="250" y="81"/>
                      <a:pt x="250" y="81"/>
                    </a:cubicBezTo>
                    <a:cubicBezTo>
                      <a:pt x="250" y="80"/>
                      <a:pt x="250" y="80"/>
                      <a:pt x="250" y="80"/>
                    </a:cubicBezTo>
                    <a:cubicBezTo>
                      <a:pt x="250" y="80"/>
                      <a:pt x="250" y="81"/>
                      <a:pt x="250" y="81"/>
                    </a:cubicBezTo>
                    <a:cubicBezTo>
                      <a:pt x="250" y="80"/>
                      <a:pt x="251" y="81"/>
                      <a:pt x="251" y="80"/>
                    </a:cubicBezTo>
                    <a:cubicBezTo>
                      <a:pt x="251" y="81"/>
                      <a:pt x="251" y="80"/>
                      <a:pt x="251" y="81"/>
                    </a:cubicBezTo>
                    <a:cubicBezTo>
                      <a:pt x="252" y="81"/>
                      <a:pt x="252" y="81"/>
                      <a:pt x="252" y="81"/>
                    </a:cubicBezTo>
                    <a:cubicBezTo>
                      <a:pt x="252" y="81"/>
                      <a:pt x="252" y="81"/>
                      <a:pt x="252" y="81"/>
                    </a:cubicBezTo>
                    <a:cubicBezTo>
                      <a:pt x="253" y="81"/>
                      <a:pt x="253" y="81"/>
                      <a:pt x="253" y="81"/>
                    </a:cubicBezTo>
                    <a:cubicBezTo>
                      <a:pt x="253" y="81"/>
                      <a:pt x="253" y="81"/>
                      <a:pt x="253" y="81"/>
                    </a:cubicBezTo>
                    <a:cubicBezTo>
                      <a:pt x="253" y="81"/>
                      <a:pt x="253" y="81"/>
                      <a:pt x="253" y="81"/>
                    </a:cubicBezTo>
                    <a:cubicBezTo>
                      <a:pt x="253" y="81"/>
                      <a:pt x="254" y="82"/>
                      <a:pt x="254" y="81"/>
                    </a:cubicBezTo>
                    <a:cubicBezTo>
                      <a:pt x="254" y="81"/>
                      <a:pt x="254" y="81"/>
                      <a:pt x="254" y="81"/>
                    </a:cubicBezTo>
                    <a:cubicBezTo>
                      <a:pt x="255" y="81"/>
                      <a:pt x="256" y="81"/>
                      <a:pt x="257" y="81"/>
                    </a:cubicBezTo>
                    <a:cubicBezTo>
                      <a:pt x="257" y="81"/>
                      <a:pt x="257" y="80"/>
                      <a:pt x="258" y="81"/>
                    </a:cubicBezTo>
                    <a:cubicBezTo>
                      <a:pt x="258" y="81"/>
                      <a:pt x="258" y="81"/>
                      <a:pt x="258" y="81"/>
                    </a:cubicBezTo>
                    <a:cubicBezTo>
                      <a:pt x="257" y="81"/>
                      <a:pt x="257" y="81"/>
                      <a:pt x="257" y="81"/>
                    </a:cubicBezTo>
                    <a:cubicBezTo>
                      <a:pt x="257" y="81"/>
                      <a:pt x="257" y="81"/>
                      <a:pt x="257" y="81"/>
                    </a:cubicBezTo>
                    <a:cubicBezTo>
                      <a:pt x="257" y="81"/>
                      <a:pt x="257" y="81"/>
                      <a:pt x="257" y="81"/>
                    </a:cubicBezTo>
                    <a:cubicBezTo>
                      <a:pt x="257" y="81"/>
                      <a:pt x="257" y="81"/>
                      <a:pt x="257" y="81"/>
                    </a:cubicBezTo>
                    <a:cubicBezTo>
                      <a:pt x="257" y="81"/>
                      <a:pt x="258" y="81"/>
                      <a:pt x="258" y="81"/>
                    </a:cubicBezTo>
                    <a:cubicBezTo>
                      <a:pt x="258" y="81"/>
                      <a:pt x="258" y="81"/>
                      <a:pt x="258" y="81"/>
                    </a:cubicBezTo>
                    <a:cubicBezTo>
                      <a:pt x="258" y="81"/>
                      <a:pt x="258" y="82"/>
                      <a:pt x="259" y="82"/>
                    </a:cubicBezTo>
                    <a:cubicBezTo>
                      <a:pt x="259" y="81"/>
                      <a:pt x="259" y="81"/>
                      <a:pt x="259" y="81"/>
                    </a:cubicBezTo>
                    <a:cubicBezTo>
                      <a:pt x="259" y="80"/>
                      <a:pt x="258" y="80"/>
                      <a:pt x="258" y="80"/>
                    </a:cubicBezTo>
                    <a:cubicBezTo>
                      <a:pt x="257" y="80"/>
                      <a:pt x="256" y="80"/>
                      <a:pt x="256" y="80"/>
                    </a:cubicBezTo>
                    <a:cubicBezTo>
                      <a:pt x="256" y="80"/>
                      <a:pt x="256" y="79"/>
                      <a:pt x="256" y="79"/>
                    </a:cubicBezTo>
                    <a:cubicBezTo>
                      <a:pt x="256" y="79"/>
                      <a:pt x="256" y="79"/>
                      <a:pt x="256" y="79"/>
                    </a:cubicBezTo>
                    <a:cubicBezTo>
                      <a:pt x="257" y="79"/>
                      <a:pt x="258" y="79"/>
                      <a:pt x="259" y="79"/>
                    </a:cubicBezTo>
                    <a:cubicBezTo>
                      <a:pt x="259" y="79"/>
                      <a:pt x="260" y="80"/>
                      <a:pt x="260" y="80"/>
                    </a:cubicBezTo>
                    <a:cubicBezTo>
                      <a:pt x="260" y="80"/>
                      <a:pt x="260" y="80"/>
                      <a:pt x="261" y="80"/>
                    </a:cubicBezTo>
                    <a:cubicBezTo>
                      <a:pt x="261" y="80"/>
                      <a:pt x="261" y="80"/>
                      <a:pt x="261" y="80"/>
                    </a:cubicBezTo>
                    <a:cubicBezTo>
                      <a:pt x="261" y="80"/>
                      <a:pt x="261" y="80"/>
                      <a:pt x="261" y="80"/>
                    </a:cubicBezTo>
                    <a:cubicBezTo>
                      <a:pt x="261" y="80"/>
                      <a:pt x="260" y="80"/>
                      <a:pt x="260" y="80"/>
                    </a:cubicBezTo>
                    <a:cubicBezTo>
                      <a:pt x="260" y="79"/>
                      <a:pt x="260" y="79"/>
                      <a:pt x="259" y="79"/>
                    </a:cubicBezTo>
                    <a:cubicBezTo>
                      <a:pt x="259" y="79"/>
                      <a:pt x="259" y="79"/>
                      <a:pt x="259" y="79"/>
                    </a:cubicBezTo>
                    <a:cubicBezTo>
                      <a:pt x="258" y="79"/>
                      <a:pt x="257" y="79"/>
                      <a:pt x="256" y="79"/>
                    </a:cubicBezTo>
                    <a:cubicBezTo>
                      <a:pt x="256" y="79"/>
                      <a:pt x="256" y="79"/>
                      <a:pt x="256" y="79"/>
                    </a:cubicBezTo>
                    <a:cubicBezTo>
                      <a:pt x="256" y="79"/>
                      <a:pt x="256" y="79"/>
                      <a:pt x="256" y="78"/>
                    </a:cubicBezTo>
                    <a:cubicBezTo>
                      <a:pt x="256" y="78"/>
                      <a:pt x="256" y="78"/>
                      <a:pt x="257" y="78"/>
                    </a:cubicBezTo>
                    <a:cubicBezTo>
                      <a:pt x="257" y="78"/>
                      <a:pt x="257" y="78"/>
                      <a:pt x="257" y="78"/>
                    </a:cubicBezTo>
                    <a:cubicBezTo>
                      <a:pt x="257" y="78"/>
                      <a:pt x="257" y="78"/>
                      <a:pt x="257" y="78"/>
                    </a:cubicBezTo>
                    <a:cubicBezTo>
                      <a:pt x="258" y="78"/>
                      <a:pt x="258" y="78"/>
                      <a:pt x="258" y="78"/>
                    </a:cubicBezTo>
                    <a:cubicBezTo>
                      <a:pt x="258" y="78"/>
                      <a:pt x="258" y="78"/>
                      <a:pt x="258" y="78"/>
                    </a:cubicBezTo>
                    <a:cubicBezTo>
                      <a:pt x="258" y="78"/>
                      <a:pt x="258" y="78"/>
                      <a:pt x="258" y="78"/>
                    </a:cubicBezTo>
                    <a:cubicBezTo>
                      <a:pt x="258" y="78"/>
                      <a:pt x="258" y="78"/>
                      <a:pt x="258" y="78"/>
                    </a:cubicBezTo>
                    <a:cubicBezTo>
                      <a:pt x="257" y="78"/>
                      <a:pt x="257" y="78"/>
                      <a:pt x="257" y="78"/>
                    </a:cubicBezTo>
                    <a:cubicBezTo>
                      <a:pt x="257" y="78"/>
                      <a:pt x="257" y="78"/>
                      <a:pt x="257" y="78"/>
                    </a:cubicBezTo>
                    <a:cubicBezTo>
                      <a:pt x="257" y="77"/>
                      <a:pt x="257" y="77"/>
                      <a:pt x="256" y="77"/>
                    </a:cubicBezTo>
                    <a:cubicBezTo>
                      <a:pt x="258" y="77"/>
                      <a:pt x="259" y="78"/>
                      <a:pt x="260" y="78"/>
                    </a:cubicBezTo>
                    <a:cubicBezTo>
                      <a:pt x="260" y="77"/>
                      <a:pt x="260" y="77"/>
                      <a:pt x="260" y="77"/>
                    </a:cubicBezTo>
                    <a:cubicBezTo>
                      <a:pt x="260" y="77"/>
                      <a:pt x="259" y="77"/>
                      <a:pt x="259" y="77"/>
                    </a:cubicBezTo>
                    <a:cubicBezTo>
                      <a:pt x="259" y="77"/>
                      <a:pt x="259" y="77"/>
                      <a:pt x="259" y="77"/>
                    </a:cubicBezTo>
                    <a:cubicBezTo>
                      <a:pt x="259" y="77"/>
                      <a:pt x="259" y="77"/>
                      <a:pt x="259" y="77"/>
                    </a:cubicBezTo>
                    <a:cubicBezTo>
                      <a:pt x="260" y="77"/>
                      <a:pt x="260" y="77"/>
                      <a:pt x="260" y="77"/>
                    </a:cubicBezTo>
                    <a:cubicBezTo>
                      <a:pt x="260" y="77"/>
                      <a:pt x="260" y="77"/>
                      <a:pt x="261" y="77"/>
                    </a:cubicBezTo>
                    <a:cubicBezTo>
                      <a:pt x="261" y="77"/>
                      <a:pt x="261" y="77"/>
                      <a:pt x="261" y="77"/>
                    </a:cubicBezTo>
                    <a:cubicBezTo>
                      <a:pt x="261" y="77"/>
                      <a:pt x="261" y="78"/>
                      <a:pt x="261" y="78"/>
                    </a:cubicBezTo>
                    <a:cubicBezTo>
                      <a:pt x="261" y="78"/>
                      <a:pt x="262" y="78"/>
                      <a:pt x="262" y="78"/>
                    </a:cubicBezTo>
                    <a:cubicBezTo>
                      <a:pt x="262" y="78"/>
                      <a:pt x="262" y="77"/>
                      <a:pt x="262" y="77"/>
                    </a:cubicBezTo>
                    <a:cubicBezTo>
                      <a:pt x="261" y="77"/>
                      <a:pt x="261" y="77"/>
                      <a:pt x="261" y="77"/>
                    </a:cubicBezTo>
                    <a:cubicBezTo>
                      <a:pt x="261" y="77"/>
                      <a:pt x="261" y="77"/>
                      <a:pt x="261" y="77"/>
                    </a:cubicBezTo>
                    <a:cubicBezTo>
                      <a:pt x="260" y="77"/>
                      <a:pt x="260" y="77"/>
                      <a:pt x="260" y="77"/>
                    </a:cubicBezTo>
                    <a:cubicBezTo>
                      <a:pt x="260" y="77"/>
                      <a:pt x="260" y="77"/>
                      <a:pt x="260" y="77"/>
                    </a:cubicBezTo>
                    <a:cubicBezTo>
                      <a:pt x="260" y="76"/>
                      <a:pt x="260" y="76"/>
                      <a:pt x="260" y="76"/>
                    </a:cubicBezTo>
                    <a:cubicBezTo>
                      <a:pt x="260" y="76"/>
                      <a:pt x="259" y="75"/>
                      <a:pt x="259" y="76"/>
                    </a:cubicBezTo>
                    <a:cubicBezTo>
                      <a:pt x="259" y="75"/>
                      <a:pt x="258" y="75"/>
                      <a:pt x="257" y="75"/>
                    </a:cubicBezTo>
                    <a:cubicBezTo>
                      <a:pt x="257" y="76"/>
                      <a:pt x="258" y="75"/>
                      <a:pt x="258" y="76"/>
                    </a:cubicBezTo>
                    <a:cubicBezTo>
                      <a:pt x="257" y="76"/>
                      <a:pt x="257" y="76"/>
                      <a:pt x="257" y="76"/>
                    </a:cubicBezTo>
                    <a:cubicBezTo>
                      <a:pt x="257" y="76"/>
                      <a:pt x="257" y="76"/>
                      <a:pt x="257" y="76"/>
                    </a:cubicBezTo>
                    <a:cubicBezTo>
                      <a:pt x="257" y="76"/>
                      <a:pt x="257" y="76"/>
                      <a:pt x="256" y="76"/>
                    </a:cubicBezTo>
                    <a:cubicBezTo>
                      <a:pt x="256" y="76"/>
                      <a:pt x="256" y="76"/>
                      <a:pt x="256" y="76"/>
                    </a:cubicBezTo>
                    <a:cubicBezTo>
                      <a:pt x="256" y="76"/>
                      <a:pt x="256" y="76"/>
                      <a:pt x="256" y="76"/>
                    </a:cubicBezTo>
                    <a:cubicBezTo>
                      <a:pt x="256" y="76"/>
                      <a:pt x="256" y="76"/>
                      <a:pt x="256" y="76"/>
                    </a:cubicBezTo>
                    <a:cubicBezTo>
                      <a:pt x="256" y="75"/>
                      <a:pt x="256" y="75"/>
                      <a:pt x="256" y="75"/>
                    </a:cubicBezTo>
                    <a:cubicBezTo>
                      <a:pt x="257" y="75"/>
                      <a:pt x="257" y="75"/>
                      <a:pt x="257" y="75"/>
                    </a:cubicBezTo>
                    <a:cubicBezTo>
                      <a:pt x="257" y="75"/>
                      <a:pt x="257" y="75"/>
                      <a:pt x="257" y="75"/>
                    </a:cubicBezTo>
                    <a:cubicBezTo>
                      <a:pt x="257" y="75"/>
                      <a:pt x="257" y="75"/>
                      <a:pt x="257" y="74"/>
                    </a:cubicBezTo>
                    <a:cubicBezTo>
                      <a:pt x="257" y="74"/>
                      <a:pt x="257" y="74"/>
                      <a:pt x="257" y="75"/>
                    </a:cubicBezTo>
                    <a:cubicBezTo>
                      <a:pt x="257" y="75"/>
                      <a:pt x="257" y="75"/>
                      <a:pt x="257" y="75"/>
                    </a:cubicBezTo>
                    <a:cubicBezTo>
                      <a:pt x="257" y="75"/>
                      <a:pt x="257" y="75"/>
                      <a:pt x="257" y="75"/>
                    </a:cubicBezTo>
                    <a:cubicBezTo>
                      <a:pt x="257" y="75"/>
                      <a:pt x="257" y="75"/>
                      <a:pt x="257" y="75"/>
                    </a:cubicBezTo>
                    <a:cubicBezTo>
                      <a:pt x="257" y="75"/>
                      <a:pt x="257" y="75"/>
                      <a:pt x="256" y="75"/>
                    </a:cubicBezTo>
                    <a:cubicBezTo>
                      <a:pt x="256" y="75"/>
                      <a:pt x="256" y="75"/>
                      <a:pt x="256" y="75"/>
                    </a:cubicBezTo>
                    <a:cubicBezTo>
                      <a:pt x="256" y="75"/>
                      <a:pt x="256" y="75"/>
                      <a:pt x="256" y="75"/>
                    </a:cubicBezTo>
                    <a:cubicBezTo>
                      <a:pt x="256" y="75"/>
                      <a:pt x="256" y="75"/>
                      <a:pt x="256" y="75"/>
                    </a:cubicBezTo>
                    <a:cubicBezTo>
                      <a:pt x="256" y="75"/>
                      <a:pt x="256" y="75"/>
                      <a:pt x="256" y="75"/>
                    </a:cubicBezTo>
                    <a:cubicBezTo>
                      <a:pt x="256" y="75"/>
                      <a:pt x="256" y="75"/>
                      <a:pt x="256" y="75"/>
                    </a:cubicBezTo>
                    <a:cubicBezTo>
                      <a:pt x="256" y="75"/>
                      <a:pt x="256" y="75"/>
                      <a:pt x="256" y="75"/>
                    </a:cubicBezTo>
                    <a:cubicBezTo>
                      <a:pt x="256" y="75"/>
                      <a:pt x="256" y="75"/>
                      <a:pt x="256" y="75"/>
                    </a:cubicBezTo>
                    <a:cubicBezTo>
                      <a:pt x="256" y="75"/>
                      <a:pt x="256" y="75"/>
                      <a:pt x="256" y="76"/>
                    </a:cubicBezTo>
                    <a:cubicBezTo>
                      <a:pt x="256" y="76"/>
                      <a:pt x="256" y="76"/>
                      <a:pt x="256" y="76"/>
                    </a:cubicBezTo>
                    <a:cubicBezTo>
                      <a:pt x="256" y="76"/>
                      <a:pt x="256" y="76"/>
                      <a:pt x="256" y="76"/>
                    </a:cubicBezTo>
                    <a:cubicBezTo>
                      <a:pt x="256" y="76"/>
                      <a:pt x="256" y="76"/>
                      <a:pt x="256" y="76"/>
                    </a:cubicBezTo>
                    <a:cubicBezTo>
                      <a:pt x="257" y="76"/>
                      <a:pt x="257" y="76"/>
                      <a:pt x="257" y="76"/>
                    </a:cubicBezTo>
                    <a:cubicBezTo>
                      <a:pt x="257" y="76"/>
                      <a:pt x="257" y="76"/>
                      <a:pt x="257" y="76"/>
                    </a:cubicBezTo>
                    <a:cubicBezTo>
                      <a:pt x="257" y="76"/>
                      <a:pt x="257" y="76"/>
                      <a:pt x="257" y="76"/>
                    </a:cubicBezTo>
                    <a:cubicBezTo>
                      <a:pt x="257" y="76"/>
                      <a:pt x="259" y="76"/>
                      <a:pt x="259" y="77"/>
                    </a:cubicBezTo>
                    <a:cubicBezTo>
                      <a:pt x="258" y="76"/>
                      <a:pt x="258" y="77"/>
                      <a:pt x="258" y="77"/>
                    </a:cubicBezTo>
                    <a:cubicBezTo>
                      <a:pt x="257" y="76"/>
                      <a:pt x="255" y="77"/>
                      <a:pt x="254" y="76"/>
                    </a:cubicBezTo>
                    <a:cubicBezTo>
                      <a:pt x="254" y="76"/>
                      <a:pt x="255" y="76"/>
                      <a:pt x="255" y="76"/>
                    </a:cubicBezTo>
                    <a:cubicBezTo>
                      <a:pt x="255" y="76"/>
                      <a:pt x="255" y="76"/>
                      <a:pt x="255" y="76"/>
                    </a:cubicBezTo>
                    <a:cubicBezTo>
                      <a:pt x="255" y="76"/>
                      <a:pt x="255" y="76"/>
                      <a:pt x="255" y="76"/>
                    </a:cubicBezTo>
                    <a:cubicBezTo>
                      <a:pt x="255" y="76"/>
                      <a:pt x="255" y="76"/>
                      <a:pt x="255" y="75"/>
                    </a:cubicBezTo>
                    <a:cubicBezTo>
                      <a:pt x="255" y="75"/>
                      <a:pt x="254" y="75"/>
                      <a:pt x="254" y="75"/>
                    </a:cubicBezTo>
                    <a:cubicBezTo>
                      <a:pt x="254" y="75"/>
                      <a:pt x="254" y="75"/>
                      <a:pt x="254" y="75"/>
                    </a:cubicBezTo>
                    <a:cubicBezTo>
                      <a:pt x="252" y="75"/>
                      <a:pt x="250" y="75"/>
                      <a:pt x="249" y="75"/>
                    </a:cubicBezTo>
                    <a:cubicBezTo>
                      <a:pt x="249" y="75"/>
                      <a:pt x="248" y="75"/>
                      <a:pt x="248" y="74"/>
                    </a:cubicBezTo>
                    <a:cubicBezTo>
                      <a:pt x="249" y="74"/>
                      <a:pt x="249" y="74"/>
                      <a:pt x="249" y="74"/>
                    </a:cubicBezTo>
                    <a:cubicBezTo>
                      <a:pt x="249" y="74"/>
                      <a:pt x="249" y="74"/>
                      <a:pt x="249" y="74"/>
                    </a:cubicBezTo>
                    <a:cubicBezTo>
                      <a:pt x="249" y="74"/>
                      <a:pt x="249" y="74"/>
                      <a:pt x="249" y="74"/>
                    </a:cubicBezTo>
                    <a:cubicBezTo>
                      <a:pt x="249" y="74"/>
                      <a:pt x="249" y="74"/>
                      <a:pt x="249" y="74"/>
                    </a:cubicBezTo>
                    <a:cubicBezTo>
                      <a:pt x="249" y="74"/>
                      <a:pt x="249" y="74"/>
                      <a:pt x="249" y="74"/>
                    </a:cubicBezTo>
                    <a:cubicBezTo>
                      <a:pt x="249" y="74"/>
                      <a:pt x="249" y="74"/>
                      <a:pt x="249" y="74"/>
                    </a:cubicBezTo>
                    <a:cubicBezTo>
                      <a:pt x="248" y="74"/>
                      <a:pt x="248" y="73"/>
                      <a:pt x="249" y="73"/>
                    </a:cubicBezTo>
                    <a:cubicBezTo>
                      <a:pt x="249" y="73"/>
                      <a:pt x="249" y="73"/>
                      <a:pt x="250" y="73"/>
                    </a:cubicBezTo>
                    <a:cubicBezTo>
                      <a:pt x="250" y="73"/>
                      <a:pt x="250" y="73"/>
                      <a:pt x="250" y="73"/>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1"/>
                    </a:cubicBezTo>
                    <a:cubicBezTo>
                      <a:pt x="250" y="71"/>
                      <a:pt x="249" y="71"/>
                      <a:pt x="249" y="72"/>
                    </a:cubicBezTo>
                    <a:cubicBezTo>
                      <a:pt x="249" y="72"/>
                      <a:pt x="249" y="72"/>
                      <a:pt x="249" y="72"/>
                    </a:cubicBezTo>
                    <a:cubicBezTo>
                      <a:pt x="249" y="72"/>
                      <a:pt x="249" y="72"/>
                      <a:pt x="249" y="72"/>
                    </a:cubicBezTo>
                    <a:cubicBezTo>
                      <a:pt x="249" y="72"/>
                      <a:pt x="249" y="72"/>
                      <a:pt x="249" y="72"/>
                    </a:cubicBezTo>
                    <a:cubicBezTo>
                      <a:pt x="249" y="72"/>
                      <a:pt x="249" y="72"/>
                      <a:pt x="249" y="72"/>
                    </a:cubicBezTo>
                    <a:cubicBezTo>
                      <a:pt x="249" y="72"/>
                      <a:pt x="249" y="72"/>
                      <a:pt x="250" y="72"/>
                    </a:cubicBezTo>
                    <a:cubicBezTo>
                      <a:pt x="250" y="72"/>
                      <a:pt x="250" y="72"/>
                      <a:pt x="250" y="72"/>
                    </a:cubicBezTo>
                    <a:cubicBezTo>
                      <a:pt x="250" y="72"/>
                      <a:pt x="250" y="72"/>
                      <a:pt x="250" y="72"/>
                    </a:cubicBezTo>
                    <a:cubicBezTo>
                      <a:pt x="249" y="72"/>
                      <a:pt x="249" y="72"/>
                      <a:pt x="249" y="72"/>
                    </a:cubicBezTo>
                    <a:cubicBezTo>
                      <a:pt x="249" y="72"/>
                      <a:pt x="249" y="72"/>
                      <a:pt x="249" y="72"/>
                    </a:cubicBezTo>
                    <a:cubicBezTo>
                      <a:pt x="249" y="72"/>
                      <a:pt x="249" y="72"/>
                      <a:pt x="248" y="72"/>
                    </a:cubicBezTo>
                    <a:cubicBezTo>
                      <a:pt x="248" y="72"/>
                      <a:pt x="249" y="72"/>
                      <a:pt x="249" y="72"/>
                    </a:cubicBezTo>
                    <a:cubicBezTo>
                      <a:pt x="249" y="72"/>
                      <a:pt x="249" y="72"/>
                      <a:pt x="249" y="72"/>
                    </a:cubicBezTo>
                    <a:cubicBezTo>
                      <a:pt x="249" y="72"/>
                      <a:pt x="249" y="72"/>
                      <a:pt x="249" y="72"/>
                    </a:cubicBezTo>
                    <a:cubicBezTo>
                      <a:pt x="249" y="72"/>
                      <a:pt x="249" y="72"/>
                      <a:pt x="249" y="72"/>
                    </a:cubicBezTo>
                    <a:cubicBezTo>
                      <a:pt x="249" y="71"/>
                      <a:pt x="249" y="71"/>
                      <a:pt x="250" y="71"/>
                    </a:cubicBezTo>
                    <a:cubicBezTo>
                      <a:pt x="249" y="71"/>
                      <a:pt x="250" y="71"/>
                      <a:pt x="250" y="71"/>
                    </a:cubicBezTo>
                    <a:cubicBezTo>
                      <a:pt x="250" y="71"/>
                      <a:pt x="250" y="71"/>
                      <a:pt x="250" y="71"/>
                    </a:cubicBezTo>
                    <a:cubicBezTo>
                      <a:pt x="250" y="71"/>
                      <a:pt x="250" y="71"/>
                      <a:pt x="250" y="71"/>
                    </a:cubicBezTo>
                    <a:cubicBezTo>
                      <a:pt x="250" y="71"/>
                      <a:pt x="249" y="71"/>
                      <a:pt x="250" y="70"/>
                    </a:cubicBezTo>
                    <a:cubicBezTo>
                      <a:pt x="251" y="70"/>
                      <a:pt x="253" y="70"/>
                      <a:pt x="255" y="70"/>
                    </a:cubicBezTo>
                    <a:cubicBezTo>
                      <a:pt x="255" y="70"/>
                      <a:pt x="256" y="71"/>
                      <a:pt x="256" y="70"/>
                    </a:cubicBezTo>
                    <a:cubicBezTo>
                      <a:pt x="256" y="70"/>
                      <a:pt x="255" y="70"/>
                      <a:pt x="255" y="70"/>
                    </a:cubicBezTo>
                    <a:cubicBezTo>
                      <a:pt x="254" y="70"/>
                      <a:pt x="253" y="69"/>
                      <a:pt x="251" y="70"/>
                    </a:cubicBezTo>
                    <a:cubicBezTo>
                      <a:pt x="251" y="69"/>
                      <a:pt x="251" y="69"/>
                      <a:pt x="251" y="69"/>
                    </a:cubicBezTo>
                    <a:cubicBezTo>
                      <a:pt x="251" y="69"/>
                      <a:pt x="251" y="69"/>
                      <a:pt x="251" y="69"/>
                    </a:cubicBezTo>
                    <a:cubicBezTo>
                      <a:pt x="251" y="69"/>
                      <a:pt x="251" y="69"/>
                      <a:pt x="251" y="69"/>
                    </a:cubicBezTo>
                    <a:cubicBezTo>
                      <a:pt x="251" y="69"/>
                      <a:pt x="251" y="69"/>
                      <a:pt x="251" y="69"/>
                    </a:cubicBezTo>
                    <a:cubicBezTo>
                      <a:pt x="251" y="69"/>
                      <a:pt x="251" y="69"/>
                      <a:pt x="251" y="70"/>
                    </a:cubicBezTo>
                    <a:cubicBezTo>
                      <a:pt x="251" y="70"/>
                      <a:pt x="251" y="70"/>
                      <a:pt x="251" y="70"/>
                    </a:cubicBezTo>
                    <a:cubicBezTo>
                      <a:pt x="251" y="69"/>
                      <a:pt x="250" y="70"/>
                      <a:pt x="250" y="69"/>
                    </a:cubicBezTo>
                    <a:cubicBezTo>
                      <a:pt x="250" y="69"/>
                      <a:pt x="250" y="69"/>
                      <a:pt x="250" y="69"/>
                    </a:cubicBezTo>
                    <a:cubicBezTo>
                      <a:pt x="250" y="69"/>
                      <a:pt x="251" y="69"/>
                      <a:pt x="251" y="69"/>
                    </a:cubicBezTo>
                    <a:cubicBezTo>
                      <a:pt x="251" y="68"/>
                      <a:pt x="251" y="68"/>
                      <a:pt x="251" y="68"/>
                    </a:cubicBezTo>
                    <a:cubicBezTo>
                      <a:pt x="251" y="68"/>
                      <a:pt x="251" y="68"/>
                      <a:pt x="251" y="68"/>
                    </a:cubicBezTo>
                    <a:cubicBezTo>
                      <a:pt x="251" y="68"/>
                      <a:pt x="252" y="68"/>
                      <a:pt x="252" y="68"/>
                    </a:cubicBezTo>
                    <a:cubicBezTo>
                      <a:pt x="252" y="69"/>
                      <a:pt x="252" y="69"/>
                      <a:pt x="252" y="69"/>
                    </a:cubicBezTo>
                    <a:cubicBezTo>
                      <a:pt x="252" y="69"/>
                      <a:pt x="252" y="69"/>
                      <a:pt x="252" y="69"/>
                    </a:cubicBezTo>
                    <a:cubicBezTo>
                      <a:pt x="253" y="69"/>
                      <a:pt x="253" y="69"/>
                      <a:pt x="254" y="68"/>
                    </a:cubicBezTo>
                    <a:cubicBezTo>
                      <a:pt x="253" y="68"/>
                      <a:pt x="253" y="68"/>
                      <a:pt x="253" y="68"/>
                    </a:cubicBezTo>
                    <a:cubicBezTo>
                      <a:pt x="253" y="68"/>
                      <a:pt x="252" y="68"/>
                      <a:pt x="252" y="68"/>
                    </a:cubicBezTo>
                    <a:cubicBezTo>
                      <a:pt x="252" y="68"/>
                      <a:pt x="252" y="68"/>
                      <a:pt x="251" y="68"/>
                    </a:cubicBezTo>
                    <a:cubicBezTo>
                      <a:pt x="251" y="68"/>
                      <a:pt x="251" y="67"/>
                      <a:pt x="251" y="67"/>
                    </a:cubicBezTo>
                    <a:cubicBezTo>
                      <a:pt x="252" y="67"/>
                      <a:pt x="253" y="67"/>
                      <a:pt x="253" y="67"/>
                    </a:cubicBezTo>
                    <a:cubicBezTo>
                      <a:pt x="253" y="67"/>
                      <a:pt x="252" y="67"/>
                      <a:pt x="252" y="66"/>
                    </a:cubicBezTo>
                    <a:cubicBezTo>
                      <a:pt x="251" y="66"/>
                      <a:pt x="251" y="66"/>
                      <a:pt x="251" y="66"/>
                    </a:cubicBezTo>
                    <a:cubicBezTo>
                      <a:pt x="251" y="65"/>
                      <a:pt x="252" y="66"/>
                      <a:pt x="253" y="66"/>
                    </a:cubicBezTo>
                    <a:cubicBezTo>
                      <a:pt x="253" y="66"/>
                      <a:pt x="253" y="66"/>
                      <a:pt x="253" y="66"/>
                    </a:cubicBezTo>
                    <a:cubicBezTo>
                      <a:pt x="253" y="66"/>
                      <a:pt x="253" y="66"/>
                      <a:pt x="253" y="66"/>
                    </a:cubicBezTo>
                    <a:cubicBezTo>
                      <a:pt x="253" y="66"/>
                      <a:pt x="253" y="66"/>
                      <a:pt x="253" y="66"/>
                    </a:cubicBezTo>
                    <a:cubicBezTo>
                      <a:pt x="254" y="66"/>
                      <a:pt x="254" y="66"/>
                      <a:pt x="255" y="66"/>
                    </a:cubicBezTo>
                    <a:cubicBezTo>
                      <a:pt x="255" y="66"/>
                      <a:pt x="255" y="66"/>
                      <a:pt x="255" y="66"/>
                    </a:cubicBezTo>
                    <a:cubicBezTo>
                      <a:pt x="255" y="66"/>
                      <a:pt x="255" y="66"/>
                      <a:pt x="255" y="66"/>
                    </a:cubicBezTo>
                    <a:cubicBezTo>
                      <a:pt x="255" y="65"/>
                      <a:pt x="255" y="65"/>
                      <a:pt x="255" y="65"/>
                    </a:cubicBezTo>
                    <a:cubicBezTo>
                      <a:pt x="254" y="65"/>
                      <a:pt x="254" y="65"/>
                      <a:pt x="253" y="65"/>
                    </a:cubicBezTo>
                    <a:cubicBezTo>
                      <a:pt x="253" y="65"/>
                      <a:pt x="253" y="65"/>
                      <a:pt x="253" y="65"/>
                    </a:cubicBezTo>
                    <a:cubicBezTo>
                      <a:pt x="253" y="65"/>
                      <a:pt x="253" y="65"/>
                      <a:pt x="253" y="65"/>
                    </a:cubicBezTo>
                    <a:cubicBezTo>
                      <a:pt x="254" y="65"/>
                      <a:pt x="255" y="65"/>
                      <a:pt x="256" y="65"/>
                    </a:cubicBezTo>
                    <a:cubicBezTo>
                      <a:pt x="256" y="65"/>
                      <a:pt x="257" y="65"/>
                      <a:pt x="257" y="65"/>
                    </a:cubicBezTo>
                    <a:cubicBezTo>
                      <a:pt x="257" y="65"/>
                      <a:pt x="257" y="65"/>
                      <a:pt x="257" y="65"/>
                    </a:cubicBezTo>
                    <a:cubicBezTo>
                      <a:pt x="257" y="65"/>
                      <a:pt x="258" y="65"/>
                      <a:pt x="258" y="65"/>
                    </a:cubicBezTo>
                    <a:cubicBezTo>
                      <a:pt x="260" y="65"/>
                      <a:pt x="261" y="65"/>
                      <a:pt x="263" y="65"/>
                    </a:cubicBezTo>
                    <a:cubicBezTo>
                      <a:pt x="263" y="65"/>
                      <a:pt x="263" y="65"/>
                      <a:pt x="263" y="65"/>
                    </a:cubicBezTo>
                    <a:cubicBezTo>
                      <a:pt x="263" y="65"/>
                      <a:pt x="263" y="65"/>
                      <a:pt x="263" y="65"/>
                    </a:cubicBezTo>
                    <a:cubicBezTo>
                      <a:pt x="261" y="65"/>
                      <a:pt x="260" y="65"/>
                      <a:pt x="258" y="64"/>
                    </a:cubicBezTo>
                    <a:cubicBezTo>
                      <a:pt x="258" y="64"/>
                      <a:pt x="257" y="64"/>
                      <a:pt x="257" y="64"/>
                    </a:cubicBezTo>
                    <a:cubicBezTo>
                      <a:pt x="257" y="64"/>
                      <a:pt x="257" y="64"/>
                      <a:pt x="257" y="64"/>
                    </a:cubicBezTo>
                    <a:cubicBezTo>
                      <a:pt x="255" y="64"/>
                      <a:pt x="254" y="64"/>
                      <a:pt x="253" y="64"/>
                    </a:cubicBezTo>
                    <a:cubicBezTo>
                      <a:pt x="253" y="64"/>
                      <a:pt x="252" y="64"/>
                      <a:pt x="252" y="64"/>
                    </a:cubicBezTo>
                    <a:cubicBezTo>
                      <a:pt x="252" y="64"/>
                      <a:pt x="252" y="63"/>
                      <a:pt x="252" y="63"/>
                    </a:cubicBezTo>
                    <a:cubicBezTo>
                      <a:pt x="252" y="63"/>
                      <a:pt x="253" y="63"/>
                      <a:pt x="253" y="63"/>
                    </a:cubicBezTo>
                    <a:cubicBezTo>
                      <a:pt x="253" y="63"/>
                      <a:pt x="253" y="63"/>
                      <a:pt x="252" y="62"/>
                    </a:cubicBezTo>
                    <a:cubicBezTo>
                      <a:pt x="253" y="62"/>
                      <a:pt x="253" y="62"/>
                      <a:pt x="253" y="62"/>
                    </a:cubicBezTo>
                    <a:cubicBezTo>
                      <a:pt x="253" y="62"/>
                      <a:pt x="253" y="62"/>
                      <a:pt x="253" y="62"/>
                    </a:cubicBezTo>
                    <a:cubicBezTo>
                      <a:pt x="253" y="62"/>
                      <a:pt x="254" y="62"/>
                      <a:pt x="254" y="62"/>
                    </a:cubicBezTo>
                    <a:cubicBezTo>
                      <a:pt x="254" y="62"/>
                      <a:pt x="254" y="62"/>
                      <a:pt x="254" y="62"/>
                    </a:cubicBezTo>
                    <a:cubicBezTo>
                      <a:pt x="254" y="62"/>
                      <a:pt x="254" y="62"/>
                      <a:pt x="254" y="62"/>
                    </a:cubicBezTo>
                    <a:cubicBezTo>
                      <a:pt x="253" y="62"/>
                      <a:pt x="253" y="62"/>
                      <a:pt x="253" y="62"/>
                    </a:cubicBezTo>
                    <a:cubicBezTo>
                      <a:pt x="253" y="62"/>
                      <a:pt x="253" y="62"/>
                      <a:pt x="253" y="62"/>
                    </a:cubicBezTo>
                    <a:cubicBezTo>
                      <a:pt x="253" y="62"/>
                      <a:pt x="253" y="62"/>
                      <a:pt x="253" y="62"/>
                    </a:cubicBezTo>
                    <a:cubicBezTo>
                      <a:pt x="253" y="62"/>
                      <a:pt x="253" y="61"/>
                      <a:pt x="253" y="61"/>
                    </a:cubicBezTo>
                    <a:cubicBezTo>
                      <a:pt x="253" y="61"/>
                      <a:pt x="252" y="61"/>
                      <a:pt x="252" y="61"/>
                    </a:cubicBezTo>
                    <a:cubicBezTo>
                      <a:pt x="253" y="61"/>
                      <a:pt x="253" y="61"/>
                      <a:pt x="254" y="61"/>
                    </a:cubicBezTo>
                    <a:cubicBezTo>
                      <a:pt x="254" y="61"/>
                      <a:pt x="254" y="61"/>
                      <a:pt x="254" y="61"/>
                    </a:cubicBezTo>
                    <a:cubicBezTo>
                      <a:pt x="254" y="61"/>
                      <a:pt x="254" y="61"/>
                      <a:pt x="254" y="61"/>
                    </a:cubicBezTo>
                    <a:cubicBezTo>
                      <a:pt x="254" y="61"/>
                      <a:pt x="254" y="61"/>
                      <a:pt x="255" y="61"/>
                    </a:cubicBezTo>
                    <a:cubicBezTo>
                      <a:pt x="255" y="61"/>
                      <a:pt x="255" y="61"/>
                      <a:pt x="256" y="61"/>
                    </a:cubicBezTo>
                    <a:cubicBezTo>
                      <a:pt x="256" y="62"/>
                      <a:pt x="255" y="61"/>
                      <a:pt x="255" y="62"/>
                    </a:cubicBezTo>
                    <a:cubicBezTo>
                      <a:pt x="255" y="62"/>
                      <a:pt x="255" y="62"/>
                      <a:pt x="255" y="62"/>
                    </a:cubicBezTo>
                    <a:cubicBezTo>
                      <a:pt x="256" y="62"/>
                      <a:pt x="258" y="63"/>
                      <a:pt x="258" y="62"/>
                    </a:cubicBezTo>
                    <a:cubicBezTo>
                      <a:pt x="258" y="62"/>
                      <a:pt x="258" y="62"/>
                      <a:pt x="258" y="62"/>
                    </a:cubicBezTo>
                    <a:cubicBezTo>
                      <a:pt x="258" y="62"/>
                      <a:pt x="258" y="62"/>
                      <a:pt x="258" y="62"/>
                    </a:cubicBezTo>
                    <a:cubicBezTo>
                      <a:pt x="258" y="61"/>
                      <a:pt x="258" y="61"/>
                      <a:pt x="258" y="61"/>
                    </a:cubicBezTo>
                    <a:cubicBezTo>
                      <a:pt x="258" y="61"/>
                      <a:pt x="258" y="61"/>
                      <a:pt x="258" y="61"/>
                    </a:cubicBezTo>
                    <a:cubicBezTo>
                      <a:pt x="257" y="61"/>
                      <a:pt x="257" y="61"/>
                      <a:pt x="256" y="61"/>
                    </a:cubicBezTo>
                    <a:cubicBezTo>
                      <a:pt x="256" y="61"/>
                      <a:pt x="256" y="61"/>
                      <a:pt x="256" y="61"/>
                    </a:cubicBezTo>
                    <a:cubicBezTo>
                      <a:pt x="256" y="61"/>
                      <a:pt x="255" y="61"/>
                      <a:pt x="255" y="61"/>
                    </a:cubicBezTo>
                    <a:cubicBezTo>
                      <a:pt x="255" y="61"/>
                      <a:pt x="255" y="61"/>
                      <a:pt x="255" y="61"/>
                    </a:cubicBezTo>
                    <a:cubicBezTo>
                      <a:pt x="255" y="61"/>
                      <a:pt x="254" y="61"/>
                      <a:pt x="254" y="61"/>
                    </a:cubicBezTo>
                    <a:cubicBezTo>
                      <a:pt x="254" y="61"/>
                      <a:pt x="254" y="61"/>
                      <a:pt x="254" y="61"/>
                    </a:cubicBezTo>
                    <a:cubicBezTo>
                      <a:pt x="255" y="61"/>
                      <a:pt x="254" y="61"/>
                      <a:pt x="254" y="61"/>
                    </a:cubicBezTo>
                    <a:cubicBezTo>
                      <a:pt x="255" y="61"/>
                      <a:pt x="255" y="60"/>
                      <a:pt x="255" y="61"/>
                    </a:cubicBezTo>
                    <a:cubicBezTo>
                      <a:pt x="255" y="60"/>
                      <a:pt x="255" y="60"/>
                      <a:pt x="255" y="60"/>
                    </a:cubicBezTo>
                    <a:cubicBezTo>
                      <a:pt x="255" y="60"/>
                      <a:pt x="255" y="60"/>
                      <a:pt x="255" y="60"/>
                    </a:cubicBezTo>
                    <a:cubicBezTo>
                      <a:pt x="255" y="60"/>
                      <a:pt x="256" y="60"/>
                      <a:pt x="256" y="60"/>
                    </a:cubicBezTo>
                    <a:cubicBezTo>
                      <a:pt x="256" y="60"/>
                      <a:pt x="256" y="60"/>
                      <a:pt x="256" y="60"/>
                    </a:cubicBezTo>
                    <a:cubicBezTo>
                      <a:pt x="256" y="60"/>
                      <a:pt x="256" y="60"/>
                      <a:pt x="256" y="60"/>
                    </a:cubicBezTo>
                    <a:cubicBezTo>
                      <a:pt x="256" y="60"/>
                      <a:pt x="256" y="60"/>
                      <a:pt x="256" y="61"/>
                    </a:cubicBezTo>
                    <a:cubicBezTo>
                      <a:pt x="256" y="60"/>
                      <a:pt x="257" y="61"/>
                      <a:pt x="257" y="60"/>
                    </a:cubicBezTo>
                    <a:cubicBezTo>
                      <a:pt x="256" y="60"/>
                      <a:pt x="257" y="60"/>
                      <a:pt x="257" y="60"/>
                    </a:cubicBezTo>
                    <a:cubicBezTo>
                      <a:pt x="256" y="60"/>
                      <a:pt x="256" y="60"/>
                      <a:pt x="256" y="60"/>
                    </a:cubicBezTo>
                    <a:cubicBezTo>
                      <a:pt x="256" y="60"/>
                      <a:pt x="256" y="60"/>
                      <a:pt x="256" y="60"/>
                    </a:cubicBezTo>
                    <a:cubicBezTo>
                      <a:pt x="256" y="60"/>
                      <a:pt x="256" y="60"/>
                      <a:pt x="256" y="60"/>
                    </a:cubicBezTo>
                    <a:cubicBezTo>
                      <a:pt x="255" y="60"/>
                      <a:pt x="255" y="60"/>
                      <a:pt x="255" y="59"/>
                    </a:cubicBezTo>
                    <a:cubicBezTo>
                      <a:pt x="255" y="59"/>
                      <a:pt x="255" y="59"/>
                      <a:pt x="255" y="59"/>
                    </a:cubicBezTo>
                    <a:cubicBezTo>
                      <a:pt x="255" y="59"/>
                      <a:pt x="255" y="59"/>
                      <a:pt x="255" y="59"/>
                    </a:cubicBezTo>
                    <a:cubicBezTo>
                      <a:pt x="255" y="59"/>
                      <a:pt x="255" y="59"/>
                      <a:pt x="255" y="59"/>
                    </a:cubicBezTo>
                    <a:cubicBezTo>
                      <a:pt x="255" y="59"/>
                      <a:pt x="255" y="59"/>
                      <a:pt x="255" y="59"/>
                    </a:cubicBezTo>
                    <a:cubicBezTo>
                      <a:pt x="255" y="59"/>
                      <a:pt x="255" y="59"/>
                      <a:pt x="255" y="59"/>
                    </a:cubicBezTo>
                    <a:cubicBezTo>
                      <a:pt x="255" y="59"/>
                      <a:pt x="255" y="59"/>
                      <a:pt x="255" y="59"/>
                    </a:cubicBezTo>
                    <a:cubicBezTo>
                      <a:pt x="254" y="59"/>
                      <a:pt x="252" y="59"/>
                      <a:pt x="252" y="58"/>
                    </a:cubicBezTo>
                    <a:cubicBezTo>
                      <a:pt x="252" y="58"/>
                      <a:pt x="252" y="58"/>
                      <a:pt x="252" y="58"/>
                    </a:cubicBezTo>
                    <a:cubicBezTo>
                      <a:pt x="253" y="58"/>
                      <a:pt x="253" y="58"/>
                      <a:pt x="253" y="58"/>
                    </a:cubicBezTo>
                    <a:cubicBezTo>
                      <a:pt x="252" y="58"/>
                      <a:pt x="252" y="58"/>
                      <a:pt x="252" y="58"/>
                    </a:cubicBezTo>
                    <a:cubicBezTo>
                      <a:pt x="252" y="58"/>
                      <a:pt x="252" y="57"/>
                      <a:pt x="252" y="57"/>
                    </a:cubicBezTo>
                    <a:cubicBezTo>
                      <a:pt x="252" y="57"/>
                      <a:pt x="253" y="57"/>
                      <a:pt x="253" y="57"/>
                    </a:cubicBezTo>
                    <a:cubicBezTo>
                      <a:pt x="253" y="57"/>
                      <a:pt x="253" y="57"/>
                      <a:pt x="253" y="57"/>
                    </a:cubicBezTo>
                    <a:cubicBezTo>
                      <a:pt x="252" y="57"/>
                      <a:pt x="251" y="57"/>
                      <a:pt x="251" y="56"/>
                    </a:cubicBezTo>
                    <a:cubicBezTo>
                      <a:pt x="251" y="55"/>
                      <a:pt x="251" y="56"/>
                      <a:pt x="252" y="55"/>
                    </a:cubicBezTo>
                    <a:cubicBezTo>
                      <a:pt x="252" y="55"/>
                      <a:pt x="251" y="55"/>
                      <a:pt x="251" y="55"/>
                    </a:cubicBezTo>
                    <a:cubicBezTo>
                      <a:pt x="252" y="55"/>
                      <a:pt x="252" y="54"/>
                      <a:pt x="252" y="54"/>
                    </a:cubicBezTo>
                    <a:cubicBezTo>
                      <a:pt x="252" y="54"/>
                      <a:pt x="252" y="54"/>
                      <a:pt x="252" y="54"/>
                    </a:cubicBezTo>
                    <a:cubicBezTo>
                      <a:pt x="252" y="54"/>
                      <a:pt x="252" y="55"/>
                      <a:pt x="252" y="55"/>
                    </a:cubicBezTo>
                    <a:cubicBezTo>
                      <a:pt x="252" y="55"/>
                      <a:pt x="253" y="55"/>
                      <a:pt x="253" y="55"/>
                    </a:cubicBezTo>
                    <a:cubicBezTo>
                      <a:pt x="253" y="55"/>
                      <a:pt x="253" y="55"/>
                      <a:pt x="253" y="55"/>
                    </a:cubicBezTo>
                    <a:cubicBezTo>
                      <a:pt x="253" y="55"/>
                      <a:pt x="253" y="55"/>
                      <a:pt x="253" y="55"/>
                    </a:cubicBezTo>
                    <a:cubicBezTo>
                      <a:pt x="253" y="55"/>
                      <a:pt x="253" y="55"/>
                      <a:pt x="253" y="55"/>
                    </a:cubicBezTo>
                    <a:cubicBezTo>
                      <a:pt x="253" y="54"/>
                      <a:pt x="253" y="54"/>
                      <a:pt x="253" y="54"/>
                    </a:cubicBezTo>
                    <a:cubicBezTo>
                      <a:pt x="252" y="54"/>
                      <a:pt x="252" y="55"/>
                      <a:pt x="252" y="54"/>
                    </a:cubicBezTo>
                    <a:cubicBezTo>
                      <a:pt x="252" y="54"/>
                      <a:pt x="252" y="54"/>
                      <a:pt x="252" y="54"/>
                    </a:cubicBezTo>
                    <a:cubicBezTo>
                      <a:pt x="252" y="54"/>
                      <a:pt x="252" y="54"/>
                      <a:pt x="252" y="54"/>
                    </a:cubicBezTo>
                    <a:cubicBezTo>
                      <a:pt x="252" y="54"/>
                      <a:pt x="252" y="54"/>
                      <a:pt x="252" y="54"/>
                    </a:cubicBezTo>
                    <a:cubicBezTo>
                      <a:pt x="252" y="54"/>
                      <a:pt x="252" y="54"/>
                      <a:pt x="253" y="54"/>
                    </a:cubicBezTo>
                    <a:cubicBezTo>
                      <a:pt x="253" y="54"/>
                      <a:pt x="254" y="54"/>
                      <a:pt x="255" y="54"/>
                    </a:cubicBezTo>
                    <a:cubicBezTo>
                      <a:pt x="256" y="54"/>
                      <a:pt x="255" y="54"/>
                      <a:pt x="255" y="54"/>
                    </a:cubicBezTo>
                    <a:cubicBezTo>
                      <a:pt x="256" y="54"/>
                      <a:pt x="257" y="54"/>
                      <a:pt x="257" y="54"/>
                    </a:cubicBezTo>
                    <a:cubicBezTo>
                      <a:pt x="258" y="54"/>
                      <a:pt x="258" y="54"/>
                      <a:pt x="258" y="54"/>
                    </a:cubicBezTo>
                    <a:cubicBezTo>
                      <a:pt x="259" y="54"/>
                      <a:pt x="261" y="54"/>
                      <a:pt x="262" y="54"/>
                    </a:cubicBezTo>
                    <a:cubicBezTo>
                      <a:pt x="262" y="54"/>
                      <a:pt x="263" y="54"/>
                      <a:pt x="263" y="54"/>
                    </a:cubicBezTo>
                    <a:cubicBezTo>
                      <a:pt x="264" y="54"/>
                      <a:pt x="263" y="55"/>
                      <a:pt x="264" y="55"/>
                    </a:cubicBezTo>
                    <a:cubicBezTo>
                      <a:pt x="264" y="54"/>
                      <a:pt x="264" y="54"/>
                      <a:pt x="265" y="54"/>
                    </a:cubicBezTo>
                    <a:cubicBezTo>
                      <a:pt x="264" y="55"/>
                      <a:pt x="264" y="54"/>
                      <a:pt x="264" y="55"/>
                    </a:cubicBezTo>
                    <a:cubicBezTo>
                      <a:pt x="265" y="55"/>
                      <a:pt x="265" y="55"/>
                      <a:pt x="266" y="55"/>
                    </a:cubicBezTo>
                    <a:cubicBezTo>
                      <a:pt x="266" y="55"/>
                      <a:pt x="266" y="55"/>
                      <a:pt x="266" y="55"/>
                    </a:cubicBezTo>
                    <a:cubicBezTo>
                      <a:pt x="266" y="55"/>
                      <a:pt x="267" y="55"/>
                      <a:pt x="267" y="55"/>
                    </a:cubicBezTo>
                    <a:cubicBezTo>
                      <a:pt x="267" y="55"/>
                      <a:pt x="267" y="55"/>
                      <a:pt x="267" y="55"/>
                    </a:cubicBezTo>
                    <a:cubicBezTo>
                      <a:pt x="267" y="55"/>
                      <a:pt x="268" y="56"/>
                      <a:pt x="268" y="56"/>
                    </a:cubicBezTo>
                    <a:cubicBezTo>
                      <a:pt x="268" y="56"/>
                      <a:pt x="268" y="56"/>
                      <a:pt x="268" y="56"/>
                    </a:cubicBezTo>
                    <a:cubicBezTo>
                      <a:pt x="268" y="56"/>
                      <a:pt x="268" y="56"/>
                      <a:pt x="269" y="56"/>
                    </a:cubicBezTo>
                    <a:cubicBezTo>
                      <a:pt x="269" y="56"/>
                      <a:pt x="269" y="56"/>
                      <a:pt x="268" y="56"/>
                    </a:cubicBezTo>
                    <a:cubicBezTo>
                      <a:pt x="268" y="56"/>
                      <a:pt x="268" y="55"/>
                      <a:pt x="268" y="55"/>
                    </a:cubicBezTo>
                    <a:cubicBezTo>
                      <a:pt x="268" y="55"/>
                      <a:pt x="268" y="55"/>
                      <a:pt x="268" y="55"/>
                    </a:cubicBezTo>
                    <a:cubicBezTo>
                      <a:pt x="268" y="55"/>
                      <a:pt x="268" y="55"/>
                      <a:pt x="268" y="55"/>
                    </a:cubicBezTo>
                    <a:cubicBezTo>
                      <a:pt x="268" y="55"/>
                      <a:pt x="268" y="55"/>
                      <a:pt x="268" y="55"/>
                    </a:cubicBezTo>
                    <a:cubicBezTo>
                      <a:pt x="268" y="55"/>
                      <a:pt x="268" y="55"/>
                      <a:pt x="268" y="54"/>
                    </a:cubicBezTo>
                    <a:cubicBezTo>
                      <a:pt x="268" y="54"/>
                      <a:pt x="268" y="54"/>
                      <a:pt x="269" y="54"/>
                    </a:cubicBezTo>
                    <a:cubicBezTo>
                      <a:pt x="269" y="55"/>
                      <a:pt x="269" y="55"/>
                      <a:pt x="269" y="55"/>
                    </a:cubicBezTo>
                    <a:cubicBezTo>
                      <a:pt x="270" y="55"/>
                      <a:pt x="270" y="56"/>
                      <a:pt x="271" y="56"/>
                    </a:cubicBezTo>
                    <a:cubicBezTo>
                      <a:pt x="270" y="56"/>
                      <a:pt x="270" y="55"/>
                      <a:pt x="270" y="55"/>
                    </a:cubicBezTo>
                    <a:cubicBezTo>
                      <a:pt x="271" y="55"/>
                      <a:pt x="270" y="55"/>
                      <a:pt x="271" y="55"/>
                    </a:cubicBezTo>
                    <a:cubicBezTo>
                      <a:pt x="271" y="55"/>
                      <a:pt x="271" y="55"/>
                      <a:pt x="271" y="56"/>
                    </a:cubicBezTo>
                    <a:cubicBezTo>
                      <a:pt x="272" y="56"/>
                      <a:pt x="272" y="55"/>
                      <a:pt x="272" y="56"/>
                    </a:cubicBezTo>
                    <a:cubicBezTo>
                      <a:pt x="273" y="56"/>
                      <a:pt x="273" y="56"/>
                      <a:pt x="273" y="55"/>
                    </a:cubicBezTo>
                    <a:cubicBezTo>
                      <a:pt x="272" y="55"/>
                      <a:pt x="272" y="54"/>
                      <a:pt x="271" y="54"/>
                    </a:cubicBezTo>
                    <a:cubicBezTo>
                      <a:pt x="271" y="54"/>
                      <a:pt x="271" y="54"/>
                      <a:pt x="271" y="54"/>
                    </a:cubicBezTo>
                    <a:cubicBezTo>
                      <a:pt x="270" y="54"/>
                      <a:pt x="270" y="53"/>
                      <a:pt x="269" y="53"/>
                    </a:cubicBezTo>
                    <a:cubicBezTo>
                      <a:pt x="269" y="53"/>
                      <a:pt x="269" y="53"/>
                      <a:pt x="268" y="53"/>
                    </a:cubicBezTo>
                    <a:cubicBezTo>
                      <a:pt x="268" y="53"/>
                      <a:pt x="268" y="53"/>
                      <a:pt x="268" y="53"/>
                    </a:cubicBezTo>
                    <a:cubicBezTo>
                      <a:pt x="268" y="53"/>
                      <a:pt x="267" y="53"/>
                      <a:pt x="267" y="53"/>
                    </a:cubicBezTo>
                    <a:cubicBezTo>
                      <a:pt x="267" y="53"/>
                      <a:pt x="267" y="53"/>
                      <a:pt x="266" y="53"/>
                    </a:cubicBezTo>
                    <a:cubicBezTo>
                      <a:pt x="266" y="53"/>
                      <a:pt x="266" y="53"/>
                      <a:pt x="266" y="53"/>
                    </a:cubicBezTo>
                    <a:cubicBezTo>
                      <a:pt x="266" y="53"/>
                      <a:pt x="266" y="53"/>
                      <a:pt x="266" y="53"/>
                    </a:cubicBezTo>
                    <a:cubicBezTo>
                      <a:pt x="265" y="53"/>
                      <a:pt x="265" y="53"/>
                      <a:pt x="265" y="53"/>
                    </a:cubicBezTo>
                    <a:cubicBezTo>
                      <a:pt x="265" y="53"/>
                      <a:pt x="265" y="53"/>
                      <a:pt x="264" y="53"/>
                    </a:cubicBezTo>
                    <a:cubicBezTo>
                      <a:pt x="264" y="53"/>
                      <a:pt x="264" y="53"/>
                      <a:pt x="264" y="53"/>
                    </a:cubicBezTo>
                    <a:cubicBezTo>
                      <a:pt x="263" y="53"/>
                      <a:pt x="263" y="53"/>
                      <a:pt x="262" y="53"/>
                    </a:cubicBezTo>
                    <a:cubicBezTo>
                      <a:pt x="262" y="52"/>
                      <a:pt x="262" y="52"/>
                      <a:pt x="262" y="52"/>
                    </a:cubicBezTo>
                    <a:cubicBezTo>
                      <a:pt x="262" y="52"/>
                      <a:pt x="261" y="51"/>
                      <a:pt x="261" y="52"/>
                    </a:cubicBezTo>
                    <a:cubicBezTo>
                      <a:pt x="261" y="52"/>
                      <a:pt x="261" y="52"/>
                      <a:pt x="261" y="52"/>
                    </a:cubicBezTo>
                    <a:cubicBezTo>
                      <a:pt x="261" y="52"/>
                      <a:pt x="261" y="52"/>
                      <a:pt x="260" y="52"/>
                    </a:cubicBezTo>
                    <a:cubicBezTo>
                      <a:pt x="260" y="52"/>
                      <a:pt x="260" y="52"/>
                      <a:pt x="260" y="52"/>
                    </a:cubicBezTo>
                    <a:cubicBezTo>
                      <a:pt x="260" y="52"/>
                      <a:pt x="260" y="52"/>
                      <a:pt x="260" y="52"/>
                    </a:cubicBezTo>
                    <a:cubicBezTo>
                      <a:pt x="260" y="52"/>
                      <a:pt x="260" y="52"/>
                      <a:pt x="260" y="52"/>
                    </a:cubicBezTo>
                    <a:cubicBezTo>
                      <a:pt x="260" y="52"/>
                      <a:pt x="260" y="52"/>
                      <a:pt x="260" y="52"/>
                    </a:cubicBezTo>
                    <a:cubicBezTo>
                      <a:pt x="260" y="52"/>
                      <a:pt x="260" y="52"/>
                      <a:pt x="260" y="52"/>
                    </a:cubicBezTo>
                    <a:cubicBezTo>
                      <a:pt x="260" y="52"/>
                      <a:pt x="260" y="52"/>
                      <a:pt x="260" y="52"/>
                    </a:cubicBezTo>
                    <a:cubicBezTo>
                      <a:pt x="260" y="52"/>
                      <a:pt x="260" y="52"/>
                      <a:pt x="260" y="52"/>
                    </a:cubicBezTo>
                    <a:cubicBezTo>
                      <a:pt x="260" y="52"/>
                      <a:pt x="260" y="52"/>
                      <a:pt x="260" y="53"/>
                    </a:cubicBezTo>
                    <a:cubicBezTo>
                      <a:pt x="260" y="53"/>
                      <a:pt x="260" y="53"/>
                      <a:pt x="260" y="53"/>
                    </a:cubicBezTo>
                    <a:cubicBezTo>
                      <a:pt x="259" y="53"/>
                      <a:pt x="258" y="53"/>
                      <a:pt x="258" y="52"/>
                    </a:cubicBezTo>
                    <a:cubicBezTo>
                      <a:pt x="257" y="52"/>
                      <a:pt x="256" y="52"/>
                      <a:pt x="255" y="52"/>
                    </a:cubicBezTo>
                    <a:cubicBezTo>
                      <a:pt x="255" y="52"/>
                      <a:pt x="255" y="52"/>
                      <a:pt x="255" y="52"/>
                    </a:cubicBezTo>
                    <a:cubicBezTo>
                      <a:pt x="255" y="52"/>
                      <a:pt x="255" y="51"/>
                      <a:pt x="255" y="51"/>
                    </a:cubicBezTo>
                    <a:cubicBezTo>
                      <a:pt x="255" y="51"/>
                      <a:pt x="255" y="51"/>
                      <a:pt x="255" y="51"/>
                    </a:cubicBezTo>
                    <a:cubicBezTo>
                      <a:pt x="255" y="51"/>
                      <a:pt x="255" y="51"/>
                      <a:pt x="255" y="51"/>
                    </a:cubicBezTo>
                    <a:cubicBezTo>
                      <a:pt x="255" y="51"/>
                      <a:pt x="255" y="51"/>
                      <a:pt x="255" y="51"/>
                    </a:cubicBezTo>
                    <a:cubicBezTo>
                      <a:pt x="255" y="51"/>
                      <a:pt x="255" y="51"/>
                      <a:pt x="255" y="51"/>
                    </a:cubicBezTo>
                    <a:cubicBezTo>
                      <a:pt x="255" y="51"/>
                      <a:pt x="255" y="52"/>
                      <a:pt x="255" y="52"/>
                    </a:cubicBezTo>
                    <a:cubicBezTo>
                      <a:pt x="255" y="52"/>
                      <a:pt x="255" y="52"/>
                      <a:pt x="255" y="52"/>
                    </a:cubicBezTo>
                    <a:cubicBezTo>
                      <a:pt x="255" y="52"/>
                      <a:pt x="254" y="52"/>
                      <a:pt x="254" y="52"/>
                    </a:cubicBezTo>
                    <a:cubicBezTo>
                      <a:pt x="254" y="51"/>
                      <a:pt x="254" y="51"/>
                      <a:pt x="254" y="51"/>
                    </a:cubicBezTo>
                    <a:cubicBezTo>
                      <a:pt x="254" y="52"/>
                      <a:pt x="253" y="51"/>
                      <a:pt x="253" y="51"/>
                    </a:cubicBezTo>
                    <a:cubicBezTo>
                      <a:pt x="253" y="51"/>
                      <a:pt x="252" y="51"/>
                      <a:pt x="252" y="51"/>
                    </a:cubicBezTo>
                    <a:cubicBezTo>
                      <a:pt x="252" y="51"/>
                      <a:pt x="252" y="50"/>
                      <a:pt x="252" y="50"/>
                    </a:cubicBezTo>
                    <a:cubicBezTo>
                      <a:pt x="252" y="50"/>
                      <a:pt x="251" y="50"/>
                      <a:pt x="251" y="49"/>
                    </a:cubicBezTo>
                    <a:cubicBezTo>
                      <a:pt x="251" y="50"/>
                      <a:pt x="251" y="49"/>
                      <a:pt x="250" y="50"/>
                    </a:cubicBezTo>
                    <a:cubicBezTo>
                      <a:pt x="250" y="49"/>
                      <a:pt x="250" y="49"/>
                      <a:pt x="250" y="49"/>
                    </a:cubicBezTo>
                    <a:cubicBezTo>
                      <a:pt x="249" y="49"/>
                      <a:pt x="249" y="47"/>
                      <a:pt x="248" y="46"/>
                    </a:cubicBezTo>
                    <a:cubicBezTo>
                      <a:pt x="247" y="46"/>
                      <a:pt x="246" y="46"/>
                      <a:pt x="245" y="46"/>
                    </a:cubicBezTo>
                    <a:cubicBezTo>
                      <a:pt x="245" y="46"/>
                      <a:pt x="244" y="46"/>
                      <a:pt x="244" y="46"/>
                    </a:cubicBezTo>
                    <a:cubicBezTo>
                      <a:pt x="243" y="46"/>
                      <a:pt x="243" y="45"/>
                      <a:pt x="243" y="45"/>
                    </a:cubicBezTo>
                    <a:cubicBezTo>
                      <a:pt x="243" y="45"/>
                      <a:pt x="242" y="45"/>
                      <a:pt x="242" y="45"/>
                    </a:cubicBezTo>
                    <a:cubicBezTo>
                      <a:pt x="242" y="45"/>
                      <a:pt x="242" y="45"/>
                      <a:pt x="242" y="45"/>
                    </a:cubicBezTo>
                    <a:cubicBezTo>
                      <a:pt x="242" y="45"/>
                      <a:pt x="242" y="44"/>
                      <a:pt x="243" y="44"/>
                    </a:cubicBezTo>
                    <a:cubicBezTo>
                      <a:pt x="242" y="45"/>
                      <a:pt x="244" y="44"/>
                      <a:pt x="244" y="45"/>
                    </a:cubicBezTo>
                    <a:cubicBezTo>
                      <a:pt x="244" y="44"/>
                      <a:pt x="245" y="44"/>
                      <a:pt x="246" y="43"/>
                    </a:cubicBezTo>
                    <a:cubicBezTo>
                      <a:pt x="245" y="42"/>
                      <a:pt x="244" y="43"/>
                      <a:pt x="243" y="43"/>
                    </a:cubicBezTo>
                    <a:cubicBezTo>
                      <a:pt x="243" y="43"/>
                      <a:pt x="243" y="43"/>
                      <a:pt x="243" y="43"/>
                    </a:cubicBezTo>
                    <a:cubicBezTo>
                      <a:pt x="243" y="43"/>
                      <a:pt x="243" y="43"/>
                      <a:pt x="243" y="43"/>
                    </a:cubicBezTo>
                    <a:cubicBezTo>
                      <a:pt x="243" y="43"/>
                      <a:pt x="243" y="43"/>
                      <a:pt x="243" y="43"/>
                    </a:cubicBezTo>
                    <a:cubicBezTo>
                      <a:pt x="242" y="43"/>
                      <a:pt x="241" y="43"/>
                      <a:pt x="240" y="43"/>
                    </a:cubicBezTo>
                    <a:cubicBezTo>
                      <a:pt x="239" y="43"/>
                      <a:pt x="238" y="44"/>
                      <a:pt x="236" y="43"/>
                    </a:cubicBezTo>
                    <a:cubicBezTo>
                      <a:pt x="236" y="43"/>
                      <a:pt x="235" y="44"/>
                      <a:pt x="235" y="44"/>
                    </a:cubicBezTo>
                    <a:cubicBezTo>
                      <a:pt x="235" y="43"/>
                      <a:pt x="235" y="43"/>
                      <a:pt x="235" y="43"/>
                    </a:cubicBezTo>
                    <a:cubicBezTo>
                      <a:pt x="234" y="43"/>
                      <a:pt x="235" y="44"/>
                      <a:pt x="235" y="44"/>
                    </a:cubicBezTo>
                    <a:cubicBezTo>
                      <a:pt x="234" y="44"/>
                      <a:pt x="234" y="43"/>
                      <a:pt x="234" y="43"/>
                    </a:cubicBezTo>
                    <a:cubicBezTo>
                      <a:pt x="234" y="43"/>
                      <a:pt x="234" y="44"/>
                      <a:pt x="234" y="44"/>
                    </a:cubicBezTo>
                    <a:cubicBezTo>
                      <a:pt x="234" y="44"/>
                      <a:pt x="234" y="43"/>
                      <a:pt x="233" y="44"/>
                    </a:cubicBezTo>
                    <a:cubicBezTo>
                      <a:pt x="234" y="44"/>
                      <a:pt x="234" y="44"/>
                      <a:pt x="233" y="44"/>
                    </a:cubicBezTo>
                    <a:cubicBezTo>
                      <a:pt x="232" y="44"/>
                      <a:pt x="231" y="43"/>
                      <a:pt x="229" y="44"/>
                    </a:cubicBezTo>
                    <a:cubicBezTo>
                      <a:pt x="229" y="43"/>
                      <a:pt x="228" y="43"/>
                      <a:pt x="227" y="43"/>
                    </a:cubicBezTo>
                    <a:cubicBezTo>
                      <a:pt x="227" y="43"/>
                      <a:pt x="227" y="43"/>
                      <a:pt x="227" y="43"/>
                    </a:cubicBezTo>
                    <a:cubicBezTo>
                      <a:pt x="225" y="43"/>
                      <a:pt x="224" y="43"/>
                      <a:pt x="222" y="43"/>
                    </a:cubicBezTo>
                    <a:cubicBezTo>
                      <a:pt x="221" y="43"/>
                      <a:pt x="220" y="43"/>
                      <a:pt x="219" y="43"/>
                    </a:cubicBezTo>
                    <a:cubicBezTo>
                      <a:pt x="218" y="43"/>
                      <a:pt x="217" y="43"/>
                      <a:pt x="216" y="43"/>
                    </a:cubicBezTo>
                    <a:cubicBezTo>
                      <a:pt x="216" y="43"/>
                      <a:pt x="215" y="43"/>
                      <a:pt x="215" y="43"/>
                    </a:cubicBezTo>
                    <a:cubicBezTo>
                      <a:pt x="214" y="43"/>
                      <a:pt x="215" y="43"/>
                      <a:pt x="214" y="43"/>
                    </a:cubicBezTo>
                    <a:cubicBezTo>
                      <a:pt x="214" y="43"/>
                      <a:pt x="213" y="43"/>
                      <a:pt x="211" y="43"/>
                    </a:cubicBezTo>
                    <a:cubicBezTo>
                      <a:pt x="211" y="43"/>
                      <a:pt x="211" y="43"/>
                      <a:pt x="211" y="43"/>
                    </a:cubicBezTo>
                    <a:cubicBezTo>
                      <a:pt x="211" y="42"/>
                      <a:pt x="211" y="42"/>
                      <a:pt x="211" y="42"/>
                    </a:cubicBezTo>
                    <a:cubicBezTo>
                      <a:pt x="211" y="41"/>
                      <a:pt x="209" y="42"/>
                      <a:pt x="208" y="42"/>
                    </a:cubicBezTo>
                    <a:cubicBezTo>
                      <a:pt x="208" y="42"/>
                      <a:pt x="208" y="42"/>
                      <a:pt x="208" y="42"/>
                    </a:cubicBezTo>
                    <a:cubicBezTo>
                      <a:pt x="208" y="42"/>
                      <a:pt x="207" y="42"/>
                      <a:pt x="207" y="42"/>
                    </a:cubicBezTo>
                    <a:cubicBezTo>
                      <a:pt x="207" y="42"/>
                      <a:pt x="206" y="42"/>
                      <a:pt x="206" y="42"/>
                    </a:cubicBezTo>
                    <a:cubicBezTo>
                      <a:pt x="208" y="41"/>
                      <a:pt x="211" y="42"/>
                      <a:pt x="212" y="41"/>
                    </a:cubicBezTo>
                    <a:cubicBezTo>
                      <a:pt x="212" y="41"/>
                      <a:pt x="212" y="41"/>
                      <a:pt x="212" y="41"/>
                    </a:cubicBezTo>
                    <a:cubicBezTo>
                      <a:pt x="211" y="41"/>
                      <a:pt x="210" y="41"/>
                      <a:pt x="210" y="40"/>
                    </a:cubicBezTo>
                    <a:cubicBezTo>
                      <a:pt x="210" y="40"/>
                      <a:pt x="211" y="40"/>
                      <a:pt x="211" y="40"/>
                    </a:cubicBezTo>
                    <a:cubicBezTo>
                      <a:pt x="210" y="40"/>
                      <a:pt x="210" y="39"/>
                      <a:pt x="210" y="40"/>
                    </a:cubicBezTo>
                    <a:cubicBezTo>
                      <a:pt x="210" y="40"/>
                      <a:pt x="209" y="40"/>
                      <a:pt x="209" y="39"/>
                    </a:cubicBezTo>
                    <a:cubicBezTo>
                      <a:pt x="209" y="40"/>
                      <a:pt x="210" y="39"/>
                      <a:pt x="211" y="39"/>
                    </a:cubicBezTo>
                    <a:cubicBezTo>
                      <a:pt x="212" y="39"/>
                      <a:pt x="213" y="39"/>
                      <a:pt x="213" y="40"/>
                    </a:cubicBezTo>
                    <a:cubicBezTo>
                      <a:pt x="213" y="40"/>
                      <a:pt x="212" y="40"/>
                      <a:pt x="212" y="40"/>
                    </a:cubicBezTo>
                    <a:cubicBezTo>
                      <a:pt x="212" y="40"/>
                      <a:pt x="212" y="40"/>
                      <a:pt x="212" y="40"/>
                    </a:cubicBezTo>
                    <a:cubicBezTo>
                      <a:pt x="212" y="40"/>
                      <a:pt x="212" y="40"/>
                      <a:pt x="212" y="40"/>
                    </a:cubicBezTo>
                    <a:cubicBezTo>
                      <a:pt x="212" y="40"/>
                      <a:pt x="212" y="40"/>
                      <a:pt x="212" y="40"/>
                    </a:cubicBezTo>
                    <a:cubicBezTo>
                      <a:pt x="212" y="40"/>
                      <a:pt x="212" y="40"/>
                      <a:pt x="212" y="40"/>
                    </a:cubicBezTo>
                    <a:cubicBezTo>
                      <a:pt x="212" y="40"/>
                      <a:pt x="212" y="40"/>
                      <a:pt x="212" y="40"/>
                    </a:cubicBezTo>
                    <a:cubicBezTo>
                      <a:pt x="212" y="40"/>
                      <a:pt x="212" y="40"/>
                      <a:pt x="212" y="40"/>
                    </a:cubicBezTo>
                    <a:cubicBezTo>
                      <a:pt x="213" y="40"/>
                      <a:pt x="213" y="40"/>
                      <a:pt x="214" y="40"/>
                    </a:cubicBezTo>
                    <a:cubicBezTo>
                      <a:pt x="214" y="40"/>
                      <a:pt x="215" y="40"/>
                      <a:pt x="215" y="40"/>
                    </a:cubicBezTo>
                    <a:cubicBezTo>
                      <a:pt x="215" y="40"/>
                      <a:pt x="214" y="40"/>
                      <a:pt x="214" y="39"/>
                    </a:cubicBezTo>
                    <a:cubicBezTo>
                      <a:pt x="213" y="39"/>
                      <a:pt x="213" y="38"/>
                      <a:pt x="212" y="39"/>
                    </a:cubicBezTo>
                    <a:cubicBezTo>
                      <a:pt x="212" y="39"/>
                      <a:pt x="212" y="39"/>
                      <a:pt x="212" y="39"/>
                    </a:cubicBezTo>
                    <a:cubicBezTo>
                      <a:pt x="212" y="38"/>
                      <a:pt x="212" y="39"/>
                      <a:pt x="212" y="39"/>
                    </a:cubicBezTo>
                    <a:cubicBezTo>
                      <a:pt x="212" y="39"/>
                      <a:pt x="212" y="39"/>
                      <a:pt x="212" y="39"/>
                    </a:cubicBezTo>
                    <a:cubicBezTo>
                      <a:pt x="211" y="39"/>
                      <a:pt x="211" y="39"/>
                      <a:pt x="211" y="39"/>
                    </a:cubicBezTo>
                    <a:cubicBezTo>
                      <a:pt x="212" y="38"/>
                      <a:pt x="211" y="38"/>
                      <a:pt x="211" y="38"/>
                    </a:cubicBezTo>
                    <a:cubicBezTo>
                      <a:pt x="211" y="38"/>
                      <a:pt x="211" y="38"/>
                      <a:pt x="211" y="38"/>
                    </a:cubicBezTo>
                    <a:cubicBezTo>
                      <a:pt x="211" y="37"/>
                      <a:pt x="210" y="38"/>
                      <a:pt x="210" y="37"/>
                    </a:cubicBezTo>
                    <a:cubicBezTo>
                      <a:pt x="211" y="38"/>
                      <a:pt x="211" y="37"/>
                      <a:pt x="211" y="37"/>
                    </a:cubicBezTo>
                    <a:cubicBezTo>
                      <a:pt x="212" y="37"/>
                      <a:pt x="214" y="37"/>
                      <a:pt x="215" y="37"/>
                    </a:cubicBezTo>
                    <a:cubicBezTo>
                      <a:pt x="215" y="36"/>
                      <a:pt x="214" y="36"/>
                      <a:pt x="214" y="36"/>
                    </a:cubicBezTo>
                    <a:cubicBezTo>
                      <a:pt x="214" y="36"/>
                      <a:pt x="215" y="36"/>
                      <a:pt x="215" y="36"/>
                    </a:cubicBezTo>
                    <a:cubicBezTo>
                      <a:pt x="215" y="36"/>
                      <a:pt x="215" y="36"/>
                      <a:pt x="215" y="36"/>
                    </a:cubicBezTo>
                    <a:cubicBezTo>
                      <a:pt x="215" y="36"/>
                      <a:pt x="215" y="36"/>
                      <a:pt x="215" y="36"/>
                    </a:cubicBezTo>
                    <a:cubicBezTo>
                      <a:pt x="215" y="36"/>
                      <a:pt x="215" y="36"/>
                      <a:pt x="215" y="36"/>
                    </a:cubicBezTo>
                    <a:cubicBezTo>
                      <a:pt x="215" y="36"/>
                      <a:pt x="215" y="36"/>
                      <a:pt x="215" y="36"/>
                    </a:cubicBezTo>
                    <a:cubicBezTo>
                      <a:pt x="215" y="36"/>
                      <a:pt x="214" y="36"/>
                      <a:pt x="214" y="36"/>
                    </a:cubicBezTo>
                    <a:cubicBezTo>
                      <a:pt x="215" y="36"/>
                      <a:pt x="214" y="36"/>
                      <a:pt x="214" y="35"/>
                    </a:cubicBezTo>
                    <a:cubicBezTo>
                      <a:pt x="215" y="35"/>
                      <a:pt x="216" y="35"/>
                      <a:pt x="217" y="35"/>
                    </a:cubicBezTo>
                    <a:cubicBezTo>
                      <a:pt x="217" y="35"/>
                      <a:pt x="217" y="35"/>
                      <a:pt x="217" y="34"/>
                    </a:cubicBezTo>
                    <a:cubicBezTo>
                      <a:pt x="216" y="34"/>
                      <a:pt x="216" y="34"/>
                      <a:pt x="216" y="34"/>
                    </a:cubicBezTo>
                    <a:cubicBezTo>
                      <a:pt x="216" y="34"/>
                      <a:pt x="216" y="34"/>
                      <a:pt x="216" y="35"/>
                    </a:cubicBezTo>
                    <a:cubicBezTo>
                      <a:pt x="215" y="35"/>
                      <a:pt x="214" y="35"/>
                      <a:pt x="213" y="35"/>
                    </a:cubicBezTo>
                    <a:cubicBezTo>
                      <a:pt x="213" y="35"/>
                      <a:pt x="213" y="35"/>
                      <a:pt x="213" y="35"/>
                    </a:cubicBezTo>
                    <a:cubicBezTo>
                      <a:pt x="213" y="34"/>
                      <a:pt x="211" y="34"/>
                      <a:pt x="210" y="34"/>
                    </a:cubicBezTo>
                    <a:cubicBezTo>
                      <a:pt x="210" y="34"/>
                      <a:pt x="210" y="34"/>
                      <a:pt x="210" y="34"/>
                    </a:cubicBezTo>
                    <a:cubicBezTo>
                      <a:pt x="210" y="34"/>
                      <a:pt x="210" y="34"/>
                      <a:pt x="210" y="34"/>
                    </a:cubicBezTo>
                    <a:cubicBezTo>
                      <a:pt x="210" y="34"/>
                      <a:pt x="210" y="34"/>
                      <a:pt x="210" y="34"/>
                    </a:cubicBezTo>
                    <a:cubicBezTo>
                      <a:pt x="210" y="34"/>
                      <a:pt x="210" y="34"/>
                      <a:pt x="210" y="34"/>
                    </a:cubicBezTo>
                    <a:cubicBezTo>
                      <a:pt x="210" y="34"/>
                      <a:pt x="210" y="34"/>
                      <a:pt x="210" y="34"/>
                    </a:cubicBezTo>
                    <a:cubicBezTo>
                      <a:pt x="210" y="34"/>
                      <a:pt x="210" y="34"/>
                      <a:pt x="210" y="34"/>
                    </a:cubicBezTo>
                    <a:cubicBezTo>
                      <a:pt x="210" y="34"/>
                      <a:pt x="210" y="34"/>
                      <a:pt x="210" y="34"/>
                    </a:cubicBezTo>
                    <a:cubicBezTo>
                      <a:pt x="210" y="35"/>
                      <a:pt x="209" y="35"/>
                      <a:pt x="209" y="34"/>
                    </a:cubicBezTo>
                    <a:cubicBezTo>
                      <a:pt x="209" y="34"/>
                      <a:pt x="209" y="34"/>
                      <a:pt x="209" y="34"/>
                    </a:cubicBezTo>
                    <a:cubicBezTo>
                      <a:pt x="211" y="34"/>
                      <a:pt x="212" y="34"/>
                      <a:pt x="213" y="34"/>
                    </a:cubicBezTo>
                    <a:cubicBezTo>
                      <a:pt x="213" y="34"/>
                      <a:pt x="213" y="33"/>
                      <a:pt x="213" y="33"/>
                    </a:cubicBezTo>
                    <a:cubicBezTo>
                      <a:pt x="212" y="34"/>
                      <a:pt x="210" y="33"/>
                      <a:pt x="210" y="33"/>
                    </a:cubicBezTo>
                    <a:cubicBezTo>
                      <a:pt x="210" y="33"/>
                      <a:pt x="209" y="33"/>
                      <a:pt x="209" y="33"/>
                    </a:cubicBezTo>
                    <a:cubicBezTo>
                      <a:pt x="210" y="33"/>
                      <a:pt x="212" y="33"/>
                      <a:pt x="213" y="32"/>
                    </a:cubicBezTo>
                    <a:cubicBezTo>
                      <a:pt x="213" y="32"/>
                      <a:pt x="213" y="32"/>
                      <a:pt x="213" y="31"/>
                    </a:cubicBezTo>
                    <a:cubicBezTo>
                      <a:pt x="212" y="31"/>
                      <a:pt x="211" y="32"/>
                      <a:pt x="210" y="32"/>
                    </a:cubicBezTo>
                    <a:cubicBezTo>
                      <a:pt x="210" y="31"/>
                      <a:pt x="209" y="31"/>
                      <a:pt x="208" y="31"/>
                    </a:cubicBezTo>
                    <a:cubicBezTo>
                      <a:pt x="208" y="31"/>
                      <a:pt x="207" y="31"/>
                      <a:pt x="207" y="31"/>
                    </a:cubicBezTo>
                    <a:cubicBezTo>
                      <a:pt x="208" y="31"/>
                      <a:pt x="208" y="30"/>
                      <a:pt x="208" y="30"/>
                    </a:cubicBezTo>
                    <a:cubicBezTo>
                      <a:pt x="209" y="29"/>
                      <a:pt x="208" y="29"/>
                      <a:pt x="209" y="29"/>
                    </a:cubicBezTo>
                    <a:cubicBezTo>
                      <a:pt x="209" y="29"/>
                      <a:pt x="209" y="29"/>
                      <a:pt x="209" y="29"/>
                    </a:cubicBezTo>
                    <a:cubicBezTo>
                      <a:pt x="210" y="28"/>
                      <a:pt x="211" y="29"/>
                      <a:pt x="211" y="28"/>
                    </a:cubicBezTo>
                    <a:cubicBezTo>
                      <a:pt x="211" y="28"/>
                      <a:pt x="211" y="28"/>
                      <a:pt x="212" y="28"/>
                    </a:cubicBezTo>
                    <a:cubicBezTo>
                      <a:pt x="212" y="28"/>
                      <a:pt x="213" y="28"/>
                      <a:pt x="214" y="28"/>
                    </a:cubicBezTo>
                    <a:cubicBezTo>
                      <a:pt x="214" y="29"/>
                      <a:pt x="214" y="28"/>
                      <a:pt x="214" y="28"/>
                    </a:cubicBezTo>
                    <a:cubicBezTo>
                      <a:pt x="214" y="28"/>
                      <a:pt x="214" y="28"/>
                      <a:pt x="214" y="28"/>
                    </a:cubicBezTo>
                    <a:cubicBezTo>
                      <a:pt x="215" y="28"/>
                      <a:pt x="215" y="28"/>
                      <a:pt x="215" y="28"/>
                    </a:cubicBezTo>
                    <a:cubicBezTo>
                      <a:pt x="215" y="28"/>
                      <a:pt x="216" y="28"/>
                      <a:pt x="216" y="28"/>
                    </a:cubicBezTo>
                    <a:cubicBezTo>
                      <a:pt x="216" y="28"/>
                      <a:pt x="216" y="28"/>
                      <a:pt x="216" y="28"/>
                    </a:cubicBezTo>
                    <a:cubicBezTo>
                      <a:pt x="216" y="28"/>
                      <a:pt x="216" y="28"/>
                      <a:pt x="216" y="28"/>
                    </a:cubicBezTo>
                    <a:cubicBezTo>
                      <a:pt x="216" y="28"/>
                      <a:pt x="215" y="28"/>
                      <a:pt x="215" y="28"/>
                    </a:cubicBezTo>
                    <a:cubicBezTo>
                      <a:pt x="215" y="28"/>
                      <a:pt x="215" y="28"/>
                      <a:pt x="214" y="28"/>
                    </a:cubicBezTo>
                    <a:cubicBezTo>
                      <a:pt x="214" y="28"/>
                      <a:pt x="214" y="28"/>
                      <a:pt x="214" y="28"/>
                    </a:cubicBezTo>
                    <a:cubicBezTo>
                      <a:pt x="214" y="28"/>
                      <a:pt x="214" y="28"/>
                      <a:pt x="214" y="28"/>
                    </a:cubicBezTo>
                    <a:cubicBezTo>
                      <a:pt x="214" y="28"/>
                      <a:pt x="214" y="28"/>
                      <a:pt x="214" y="28"/>
                    </a:cubicBezTo>
                    <a:cubicBezTo>
                      <a:pt x="213" y="28"/>
                      <a:pt x="212" y="28"/>
                      <a:pt x="212" y="28"/>
                    </a:cubicBezTo>
                    <a:cubicBezTo>
                      <a:pt x="211" y="28"/>
                      <a:pt x="211" y="28"/>
                      <a:pt x="210" y="28"/>
                    </a:cubicBezTo>
                    <a:cubicBezTo>
                      <a:pt x="210" y="28"/>
                      <a:pt x="210" y="28"/>
                      <a:pt x="210" y="28"/>
                    </a:cubicBezTo>
                    <a:cubicBezTo>
                      <a:pt x="210" y="28"/>
                      <a:pt x="210" y="28"/>
                      <a:pt x="210" y="28"/>
                    </a:cubicBezTo>
                    <a:cubicBezTo>
                      <a:pt x="210" y="27"/>
                      <a:pt x="210" y="27"/>
                      <a:pt x="211" y="27"/>
                    </a:cubicBezTo>
                    <a:cubicBezTo>
                      <a:pt x="210" y="26"/>
                      <a:pt x="210" y="27"/>
                      <a:pt x="210" y="26"/>
                    </a:cubicBezTo>
                    <a:cubicBezTo>
                      <a:pt x="210" y="26"/>
                      <a:pt x="210" y="26"/>
                      <a:pt x="210" y="26"/>
                    </a:cubicBezTo>
                    <a:cubicBezTo>
                      <a:pt x="210" y="26"/>
                      <a:pt x="210" y="26"/>
                      <a:pt x="210" y="26"/>
                    </a:cubicBezTo>
                    <a:cubicBezTo>
                      <a:pt x="210" y="26"/>
                      <a:pt x="210" y="26"/>
                      <a:pt x="210" y="26"/>
                    </a:cubicBezTo>
                    <a:cubicBezTo>
                      <a:pt x="210" y="26"/>
                      <a:pt x="210" y="26"/>
                      <a:pt x="210" y="26"/>
                    </a:cubicBezTo>
                    <a:cubicBezTo>
                      <a:pt x="210" y="26"/>
                      <a:pt x="211" y="26"/>
                      <a:pt x="211" y="26"/>
                    </a:cubicBezTo>
                    <a:cubicBezTo>
                      <a:pt x="211" y="26"/>
                      <a:pt x="211" y="26"/>
                      <a:pt x="210" y="26"/>
                    </a:cubicBezTo>
                    <a:cubicBezTo>
                      <a:pt x="211" y="26"/>
                      <a:pt x="211" y="26"/>
                      <a:pt x="211" y="26"/>
                    </a:cubicBezTo>
                    <a:cubicBezTo>
                      <a:pt x="211" y="26"/>
                      <a:pt x="212" y="26"/>
                      <a:pt x="212" y="26"/>
                    </a:cubicBezTo>
                    <a:cubicBezTo>
                      <a:pt x="212" y="26"/>
                      <a:pt x="212" y="25"/>
                      <a:pt x="212" y="25"/>
                    </a:cubicBezTo>
                    <a:cubicBezTo>
                      <a:pt x="211" y="25"/>
                      <a:pt x="212" y="25"/>
                      <a:pt x="211" y="25"/>
                    </a:cubicBezTo>
                    <a:cubicBezTo>
                      <a:pt x="211" y="24"/>
                      <a:pt x="210" y="25"/>
                      <a:pt x="210" y="24"/>
                    </a:cubicBezTo>
                    <a:cubicBezTo>
                      <a:pt x="211" y="24"/>
                      <a:pt x="212" y="25"/>
                      <a:pt x="213" y="24"/>
                    </a:cubicBezTo>
                    <a:cubicBezTo>
                      <a:pt x="212" y="24"/>
                      <a:pt x="213" y="24"/>
                      <a:pt x="213" y="24"/>
                    </a:cubicBezTo>
                    <a:cubicBezTo>
                      <a:pt x="212" y="23"/>
                      <a:pt x="210" y="24"/>
                      <a:pt x="209" y="23"/>
                    </a:cubicBezTo>
                    <a:cubicBezTo>
                      <a:pt x="210" y="23"/>
                      <a:pt x="210" y="23"/>
                      <a:pt x="210" y="23"/>
                    </a:cubicBezTo>
                    <a:cubicBezTo>
                      <a:pt x="210" y="22"/>
                      <a:pt x="209" y="23"/>
                      <a:pt x="209" y="22"/>
                    </a:cubicBezTo>
                    <a:cubicBezTo>
                      <a:pt x="210" y="22"/>
                      <a:pt x="211" y="22"/>
                      <a:pt x="211" y="22"/>
                    </a:cubicBezTo>
                    <a:cubicBezTo>
                      <a:pt x="211" y="22"/>
                      <a:pt x="211" y="22"/>
                      <a:pt x="211" y="22"/>
                    </a:cubicBezTo>
                    <a:cubicBezTo>
                      <a:pt x="211" y="22"/>
                      <a:pt x="211" y="22"/>
                      <a:pt x="212" y="22"/>
                    </a:cubicBezTo>
                    <a:cubicBezTo>
                      <a:pt x="212" y="22"/>
                      <a:pt x="212" y="22"/>
                      <a:pt x="212" y="22"/>
                    </a:cubicBezTo>
                    <a:cubicBezTo>
                      <a:pt x="212" y="22"/>
                      <a:pt x="212" y="22"/>
                      <a:pt x="212" y="22"/>
                    </a:cubicBezTo>
                    <a:cubicBezTo>
                      <a:pt x="212" y="22"/>
                      <a:pt x="212" y="22"/>
                      <a:pt x="212" y="22"/>
                    </a:cubicBezTo>
                    <a:cubicBezTo>
                      <a:pt x="212" y="22"/>
                      <a:pt x="212" y="22"/>
                      <a:pt x="212" y="22"/>
                    </a:cubicBezTo>
                    <a:cubicBezTo>
                      <a:pt x="212" y="22"/>
                      <a:pt x="211" y="22"/>
                      <a:pt x="211" y="22"/>
                    </a:cubicBezTo>
                    <a:cubicBezTo>
                      <a:pt x="211" y="22"/>
                      <a:pt x="211" y="22"/>
                      <a:pt x="211" y="22"/>
                    </a:cubicBezTo>
                    <a:cubicBezTo>
                      <a:pt x="216" y="21"/>
                      <a:pt x="219" y="22"/>
                      <a:pt x="222" y="22"/>
                    </a:cubicBezTo>
                    <a:cubicBezTo>
                      <a:pt x="222" y="22"/>
                      <a:pt x="222" y="23"/>
                      <a:pt x="222" y="23"/>
                    </a:cubicBezTo>
                    <a:cubicBezTo>
                      <a:pt x="222" y="23"/>
                      <a:pt x="222" y="23"/>
                      <a:pt x="222" y="23"/>
                    </a:cubicBezTo>
                    <a:cubicBezTo>
                      <a:pt x="222" y="23"/>
                      <a:pt x="222" y="23"/>
                      <a:pt x="222" y="23"/>
                    </a:cubicBezTo>
                    <a:cubicBezTo>
                      <a:pt x="222" y="23"/>
                      <a:pt x="222" y="23"/>
                      <a:pt x="222" y="23"/>
                    </a:cubicBezTo>
                    <a:cubicBezTo>
                      <a:pt x="222" y="23"/>
                      <a:pt x="222" y="23"/>
                      <a:pt x="222" y="23"/>
                    </a:cubicBezTo>
                    <a:cubicBezTo>
                      <a:pt x="222" y="23"/>
                      <a:pt x="222" y="23"/>
                      <a:pt x="222" y="23"/>
                    </a:cubicBezTo>
                    <a:cubicBezTo>
                      <a:pt x="222" y="23"/>
                      <a:pt x="222" y="23"/>
                      <a:pt x="222" y="23"/>
                    </a:cubicBezTo>
                    <a:cubicBezTo>
                      <a:pt x="222" y="23"/>
                      <a:pt x="222" y="23"/>
                      <a:pt x="222" y="23"/>
                    </a:cubicBezTo>
                    <a:cubicBezTo>
                      <a:pt x="223" y="23"/>
                      <a:pt x="222" y="23"/>
                      <a:pt x="222" y="23"/>
                    </a:cubicBezTo>
                    <a:cubicBezTo>
                      <a:pt x="222" y="23"/>
                      <a:pt x="222" y="23"/>
                      <a:pt x="222" y="23"/>
                    </a:cubicBezTo>
                    <a:cubicBezTo>
                      <a:pt x="222" y="23"/>
                      <a:pt x="222" y="23"/>
                      <a:pt x="222" y="23"/>
                    </a:cubicBezTo>
                    <a:cubicBezTo>
                      <a:pt x="222" y="23"/>
                      <a:pt x="222" y="24"/>
                      <a:pt x="222" y="24"/>
                    </a:cubicBezTo>
                    <a:cubicBezTo>
                      <a:pt x="222" y="24"/>
                      <a:pt x="222" y="24"/>
                      <a:pt x="222" y="23"/>
                    </a:cubicBezTo>
                    <a:cubicBezTo>
                      <a:pt x="222" y="24"/>
                      <a:pt x="222" y="24"/>
                      <a:pt x="222" y="24"/>
                    </a:cubicBezTo>
                    <a:cubicBezTo>
                      <a:pt x="222" y="24"/>
                      <a:pt x="223" y="24"/>
                      <a:pt x="224" y="23"/>
                    </a:cubicBezTo>
                    <a:cubicBezTo>
                      <a:pt x="223" y="23"/>
                      <a:pt x="223" y="23"/>
                      <a:pt x="223" y="23"/>
                    </a:cubicBezTo>
                    <a:cubicBezTo>
                      <a:pt x="223" y="23"/>
                      <a:pt x="223" y="23"/>
                      <a:pt x="224" y="23"/>
                    </a:cubicBezTo>
                    <a:cubicBezTo>
                      <a:pt x="223" y="22"/>
                      <a:pt x="224" y="22"/>
                      <a:pt x="224" y="21"/>
                    </a:cubicBezTo>
                    <a:cubicBezTo>
                      <a:pt x="224" y="21"/>
                      <a:pt x="224" y="21"/>
                      <a:pt x="224" y="21"/>
                    </a:cubicBezTo>
                    <a:cubicBezTo>
                      <a:pt x="229" y="21"/>
                      <a:pt x="233" y="21"/>
                      <a:pt x="238" y="21"/>
                    </a:cubicBezTo>
                    <a:cubicBezTo>
                      <a:pt x="238" y="21"/>
                      <a:pt x="238" y="21"/>
                      <a:pt x="238" y="21"/>
                    </a:cubicBezTo>
                    <a:cubicBezTo>
                      <a:pt x="239" y="21"/>
                      <a:pt x="240" y="21"/>
                      <a:pt x="242" y="21"/>
                    </a:cubicBezTo>
                    <a:cubicBezTo>
                      <a:pt x="242" y="21"/>
                      <a:pt x="242" y="21"/>
                      <a:pt x="242" y="21"/>
                    </a:cubicBezTo>
                    <a:cubicBezTo>
                      <a:pt x="242" y="21"/>
                      <a:pt x="243" y="21"/>
                      <a:pt x="243" y="21"/>
                    </a:cubicBezTo>
                    <a:cubicBezTo>
                      <a:pt x="244" y="21"/>
                      <a:pt x="244" y="21"/>
                      <a:pt x="245" y="21"/>
                    </a:cubicBezTo>
                    <a:cubicBezTo>
                      <a:pt x="245" y="21"/>
                      <a:pt x="245" y="21"/>
                      <a:pt x="245" y="21"/>
                    </a:cubicBezTo>
                    <a:cubicBezTo>
                      <a:pt x="245" y="21"/>
                      <a:pt x="245" y="21"/>
                      <a:pt x="245" y="21"/>
                    </a:cubicBezTo>
                    <a:cubicBezTo>
                      <a:pt x="244" y="21"/>
                      <a:pt x="244" y="21"/>
                      <a:pt x="243" y="21"/>
                    </a:cubicBezTo>
                    <a:cubicBezTo>
                      <a:pt x="243" y="21"/>
                      <a:pt x="242" y="21"/>
                      <a:pt x="242" y="21"/>
                    </a:cubicBezTo>
                    <a:cubicBezTo>
                      <a:pt x="242" y="21"/>
                      <a:pt x="242" y="21"/>
                      <a:pt x="242" y="21"/>
                    </a:cubicBezTo>
                    <a:cubicBezTo>
                      <a:pt x="242" y="21"/>
                      <a:pt x="241" y="21"/>
                      <a:pt x="241" y="21"/>
                    </a:cubicBezTo>
                    <a:cubicBezTo>
                      <a:pt x="240" y="21"/>
                      <a:pt x="238" y="20"/>
                      <a:pt x="238" y="21"/>
                    </a:cubicBezTo>
                    <a:cubicBezTo>
                      <a:pt x="233" y="21"/>
                      <a:pt x="229" y="21"/>
                      <a:pt x="224" y="21"/>
                    </a:cubicBezTo>
                    <a:cubicBezTo>
                      <a:pt x="224" y="21"/>
                      <a:pt x="224" y="21"/>
                      <a:pt x="224" y="20"/>
                    </a:cubicBezTo>
                    <a:cubicBezTo>
                      <a:pt x="224" y="20"/>
                      <a:pt x="224" y="20"/>
                      <a:pt x="224" y="20"/>
                    </a:cubicBezTo>
                    <a:cubicBezTo>
                      <a:pt x="224" y="20"/>
                      <a:pt x="224" y="20"/>
                      <a:pt x="224" y="20"/>
                    </a:cubicBezTo>
                    <a:cubicBezTo>
                      <a:pt x="224" y="20"/>
                      <a:pt x="224" y="20"/>
                      <a:pt x="224" y="20"/>
                    </a:cubicBezTo>
                    <a:cubicBezTo>
                      <a:pt x="224" y="20"/>
                      <a:pt x="224" y="20"/>
                      <a:pt x="224" y="20"/>
                    </a:cubicBezTo>
                    <a:cubicBezTo>
                      <a:pt x="223" y="20"/>
                      <a:pt x="222" y="20"/>
                      <a:pt x="221" y="21"/>
                    </a:cubicBezTo>
                    <a:cubicBezTo>
                      <a:pt x="221" y="20"/>
                      <a:pt x="221" y="20"/>
                      <a:pt x="221" y="19"/>
                    </a:cubicBezTo>
                    <a:cubicBezTo>
                      <a:pt x="221" y="19"/>
                      <a:pt x="221" y="19"/>
                      <a:pt x="221" y="19"/>
                    </a:cubicBezTo>
                    <a:cubicBezTo>
                      <a:pt x="221" y="19"/>
                      <a:pt x="221" y="19"/>
                      <a:pt x="221" y="19"/>
                    </a:cubicBezTo>
                    <a:cubicBezTo>
                      <a:pt x="221" y="19"/>
                      <a:pt x="221" y="19"/>
                      <a:pt x="222" y="19"/>
                    </a:cubicBezTo>
                    <a:cubicBezTo>
                      <a:pt x="221" y="19"/>
                      <a:pt x="221" y="19"/>
                      <a:pt x="221" y="19"/>
                    </a:cubicBezTo>
                    <a:cubicBezTo>
                      <a:pt x="222" y="19"/>
                      <a:pt x="222" y="19"/>
                      <a:pt x="223" y="19"/>
                    </a:cubicBezTo>
                    <a:cubicBezTo>
                      <a:pt x="224" y="19"/>
                      <a:pt x="224" y="19"/>
                      <a:pt x="225" y="19"/>
                    </a:cubicBezTo>
                    <a:cubicBezTo>
                      <a:pt x="225" y="19"/>
                      <a:pt x="225" y="19"/>
                      <a:pt x="225" y="19"/>
                    </a:cubicBezTo>
                    <a:cubicBezTo>
                      <a:pt x="225" y="19"/>
                      <a:pt x="225" y="19"/>
                      <a:pt x="225" y="19"/>
                    </a:cubicBezTo>
                    <a:cubicBezTo>
                      <a:pt x="224" y="19"/>
                      <a:pt x="224" y="19"/>
                      <a:pt x="223" y="19"/>
                    </a:cubicBezTo>
                    <a:cubicBezTo>
                      <a:pt x="222" y="19"/>
                      <a:pt x="222" y="19"/>
                      <a:pt x="221" y="19"/>
                    </a:cubicBezTo>
                    <a:cubicBezTo>
                      <a:pt x="222" y="19"/>
                      <a:pt x="222" y="19"/>
                      <a:pt x="222" y="19"/>
                    </a:cubicBezTo>
                    <a:cubicBezTo>
                      <a:pt x="222" y="19"/>
                      <a:pt x="222" y="19"/>
                      <a:pt x="222" y="19"/>
                    </a:cubicBezTo>
                    <a:cubicBezTo>
                      <a:pt x="222" y="19"/>
                      <a:pt x="222" y="19"/>
                      <a:pt x="222" y="19"/>
                    </a:cubicBezTo>
                    <a:cubicBezTo>
                      <a:pt x="222" y="18"/>
                      <a:pt x="222" y="18"/>
                      <a:pt x="222" y="18"/>
                    </a:cubicBezTo>
                    <a:cubicBezTo>
                      <a:pt x="222" y="18"/>
                      <a:pt x="222" y="17"/>
                      <a:pt x="222" y="17"/>
                    </a:cubicBezTo>
                    <a:cubicBezTo>
                      <a:pt x="222" y="17"/>
                      <a:pt x="222" y="17"/>
                      <a:pt x="222" y="16"/>
                    </a:cubicBezTo>
                    <a:cubicBezTo>
                      <a:pt x="222" y="16"/>
                      <a:pt x="222" y="16"/>
                      <a:pt x="222" y="16"/>
                    </a:cubicBezTo>
                    <a:cubicBezTo>
                      <a:pt x="221" y="16"/>
                      <a:pt x="221" y="15"/>
                      <a:pt x="221" y="15"/>
                    </a:cubicBezTo>
                    <a:cubicBezTo>
                      <a:pt x="221" y="15"/>
                      <a:pt x="221" y="15"/>
                      <a:pt x="221" y="15"/>
                    </a:cubicBezTo>
                    <a:cubicBezTo>
                      <a:pt x="221" y="15"/>
                      <a:pt x="221" y="15"/>
                      <a:pt x="221" y="15"/>
                    </a:cubicBezTo>
                    <a:cubicBezTo>
                      <a:pt x="221" y="15"/>
                      <a:pt x="221" y="15"/>
                      <a:pt x="221" y="15"/>
                    </a:cubicBezTo>
                    <a:cubicBezTo>
                      <a:pt x="221" y="14"/>
                      <a:pt x="221" y="14"/>
                      <a:pt x="221" y="14"/>
                    </a:cubicBezTo>
                    <a:cubicBezTo>
                      <a:pt x="221" y="14"/>
                      <a:pt x="221" y="14"/>
                      <a:pt x="221" y="14"/>
                    </a:cubicBezTo>
                    <a:cubicBezTo>
                      <a:pt x="221" y="13"/>
                      <a:pt x="221" y="13"/>
                      <a:pt x="221" y="13"/>
                    </a:cubicBezTo>
                    <a:cubicBezTo>
                      <a:pt x="220" y="13"/>
                      <a:pt x="220" y="13"/>
                      <a:pt x="220" y="12"/>
                    </a:cubicBezTo>
                    <a:cubicBezTo>
                      <a:pt x="219" y="12"/>
                      <a:pt x="218" y="12"/>
                      <a:pt x="218" y="12"/>
                    </a:cubicBezTo>
                    <a:cubicBezTo>
                      <a:pt x="218" y="12"/>
                      <a:pt x="218" y="12"/>
                      <a:pt x="217" y="12"/>
                    </a:cubicBezTo>
                    <a:cubicBezTo>
                      <a:pt x="217" y="12"/>
                      <a:pt x="217" y="12"/>
                      <a:pt x="217" y="12"/>
                    </a:cubicBezTo>
                    <a:cubicBezTo>
                      <a:pt x="217" y="12"/>
                      <a:pt x="217" y="12"/>
                      <a:pt x="217" y="12"/>
                    </a:cubicBezTo>
                    <a:cubicBezTo>
                      <a:pt x="217" y="12"/>
                      <a:pt x="217" y="12"/>
                      <a:pt x="217" y="12"/>
                    </a:cubicBezTo>
                    <a:cubicBezTo>
                      <a:pt x="218" y="12"/>
                      <a:pt x="218" y="12"/>
                      <a:pt x="218" y="12"/>
                    </a:cubicBezTo>
                    <a:cubicBezTo>
                      <a:pt x="218" y="12"/>
                      <a:pt x="218" y="12"/>
                      <a:pt x="218" y="12"/>
                    </a:cubicBezTo>
                    <a:cubicBezTo>
                      <a:pt x="218" y="12"/>
                      <a:pt x="218" y="12"/>
                      <a:pt x="218" y="12"/>
                    </a:cubicBezTo>
                    <a:cubicBezTo>
                      <a:pt x="218" y="12"/>
                      <a:pt x="218" y="13"/>
                      <a:pt x="218" y="13"/>
                    </a:cubicBezTo>
                    <a:cubicBezTo>
                      <a:pt x="217" y="13"/>
                      <a:pt x="217" y="13"/>
                      <a:pt x="215" y="13"/>
                    </a:cubicBezTo>
                    <a:cubicBezTo>
                      <a:pt x="216" y="12"/>
                      <a:pt x="215" y="12"/>
                      <a:pt x="214" y="12"/>
                    </a:cubicBezTo>
                    <a:cubicBezTo>
                      <a:pt x="215" y="12"/>
                      <a:pt x="215" y="12"/>
                      <a:pt x="215" y="11"/>
                    </a:cubicBezTo>
                    <a:cubicBezTo>
                      <a:pt x="214" y="11"/>
                      <a:pt x="212" y="11"/>
                      <a:pt x="211" y="11"/>
                    </a:cubicBezTo>
                    <a:cubicBezTo>
                      <a:pt x="211" y="11"/>
                      <a:pt x="211" y="11"/>
                      <a:pt x="211" y="11"/>
                    </a:cubicBezTo>
                    <a:cubicBezTo>
                      <a:pt x="212" y="11"/>
                      <a:pt x="212" y="11"/>
                      <a:pt x="212" y="11"/>
                    </a:cubicBezTo>
                    <a:cubicBezTo>
                      <a:pt x="213" y="11"/>
                      <a:pt x="213" y="11"/>
                      <a:pt x="214" y="11"/>
                    </a:cubicBezTo>
                    <a:cubicBezTo>
                      <a:pt x="214" y="11"/>
                      <a:pt x="214" y="11"/>
                      <a:pt x="214" y="11"/>
                    </a:cubicBezTo>
                    <a:cubicBezTo>
                      <a:pt x="214" y="11"/>
                      <a:pt x="214" y="10"/>
                      <a:pt x="214" y="10"/>
                    </a:cubicBezTo>
                    <a:cubicBezTo>
                      <a:pt x="214" y="10"/>
                      <a:pt x="213" y="10"/>
                      <a:pt x="212" y="10"/>
                    </a:cubicBezTo>
                    <a:cubicBezTo>
                      <a:pt x="212" y="10"/>
                      <a:pt x="211" y="10"/>
                      <a:pt x="211" y="10"/>
                    </a:cubicBezTo>
                    <a:cubicBezTo>
                      <a:pt x="211" y="10"/>
                      <a:pt x="211" y="10"/>
                      <a:pt x="211" y="10"/>
                    </a:cubicBezTo>
                    <a:cubicBezTo>
                      <a:pt x="210" y="10"/>
                      <a:pt x="210" y="10"/>
                      <a:pt x="209" y="11"/>
                    </a:cubicBezTo>
                    <a:cubicBezTo>
                      <a:pt x="209" y="11"/>
                      <a:pt x="209" y="11"/>
                      <a:pt x="209" y="11"/>
                    </a:cubicBezTo>
                    <a:cubicBezTo>
                      <a:pt x="209" y="11"/>
                      <a:pt x="209" y="11"/>
                      <a:pt x="209" y="11"/>
                    </a:cubicBezTo>
                    <a:cubicBezTo>
                      <a:pt x="209" y="10"/>
                      <a:pt x="209" y="11"/>
                      <a:pt x="209" y="11"/>
                    </a:cubicBezTo>
                    <a:cubicBezTo>
                      <a:pt x="209" y="11"/>
                      <a:pt x="209" y="11"/>
                      <a:pt x="209" y="11"/>
                    </a:cubicBezTo>
                    <a:cubicBezTo>
                      <a:pt x="209" y="11"/>
                      <a:pt x="209" y="11"/>
                      <a:pt x="209" y="11"/>
                    </a:cubicBezTo>
                    <a:cubicBezTo>
                      <a:pt x="209" y="11"/>
                      <a:pt x="209" y="11"/>
                      <a:pt x="209" y="11"/>
                    </a:cubicBezTo>
                    <a:cubicBezTo>
                      <a:pt x="208" y="11"/>
                      <a:pt x="206" y="11"/>
                      <a:pt x="204" y="11"/>
                    </a:cubicBezTo>
                    <a:cubicBezTo>
                      <a:pt x="202" y="11"/>
                      <a:pt x="200" y="11"/>
                      <a:pt x="199" y="11"/>
                    </a:cubicBezTo>
                    <a:cubicBezTo>
                      <a:pt x="199" y="11"/>
                      <a:pt x="199" y="11"/>
                      <a:pt x="199" y="10"/>
                    </a:cubicBezTo>
                    <a:cubicBezTo>
                      <a:pt x="199" y="10"/>
                      <a:pt x="199" y="10"/>
                      <a:pt x="199" y="9"/>
                    </a:cubicBezTo>
                    <a:cubicBezTo>
                      <a:pt x="200" y="9"/>
                      <a:pt x="200" y="9"/>
                      <a:pt x="201" y="9"/>
                    </a:cubicBezTo>
                    <a:cubicBezTo>
                      <a:pt x="201" y="9"/>
                      <a:pt x="201" y="9"/>
                      <a:pt x="201" y="9"/>
                    </a:cubicBezTo>
                    <a:cubicBezTo>
                      <a:pt x="205" y="9"/>
                      <a:pt x="207" y="8"/>
                      <a:pt x="210" y="9"/>
                    </a:cubicBezTo>
                    <a:cubicBezTo>
                      <a:pt x="211" y="8"/>
                      <a:pt x="213" y="10"/>
                      <a:pt x="213" y="9"/>
                    </a:cubicBezTo>
                    <a:cubicBezTo>
                      <a:pt x="213" y="8"/>
                      <a:pt x="212" y="8"/>
                      <a:pt x="211" y="8"/>
                    </a:cubicBezTo>
                    <a:cubicBezTo>
                      <a:pt x="212" y="7"/>
                      <a:pt x="212" y="8"/>
                      <a:pt x="212" y="7"/>
                    </a:cubicBezTo>
                    <a:cubicBezTo>
                      <a:pt x="212" y="7"/>
                      <a:pt x="211" y="7"/>
                      <a:pt x="211" y="7"/>
                    </a:cubicBezTo>
                    <a:cubicBezTo>
                      <a:pt x="211" y="6"/>
                      <a:pt x="210" y="6"/>
                      <a:pt x="211" y="5"/>
                    </a:cubicBezTo>
                    <a:cubicBezTo>
                      <a:pt x="210" y="5"/>
                      <a:pt x="210" y="4"/>
                      <a:pt x="209" y="4"/>
                    </a:cubicBezTo>
                    <a:cubicBezTo>
                      <a:pt x="209" y="4"/>
                      <a:pt x="209" y="5"/>
                      <a:pt x="209" y="5"/>
                    </a:cubicBezTo>
                    <a:cubicBezTo>
                      <a:pt x="208" y="5"/>
                      <a:pt x="207" y="5"/>
                      <a:pt x="207" y="5"/>
                    </a:cubicBezTo>
                    <a:cubicBezTo>
                      <a:pt x="208" y="5"/>
                      <a:pt x="208" y="5"/>
                      <a:pt x="208" y="6"/>
                    </a:cubicBezTo>
                    <a:cubicBezTo>
                      <a:pt x="207" y="6"/>
                      <a:pt x="205" y="6"/>
                      <a:pt x="204" y="6"/>
                    </a:cubicBezTo>
                    <a:cubicBezTo>
                      <a:pt x="203" y="6"/>
                      <a:pt x="202" y="6"/>
                      <a:pt x="202" y="6"/>
                    </a:cubicBezTo>
                    <a:cubicBezTo>
                      <a:pt x="202" y="6"/>
                      <a:pt x="202" y="6"/>
                      <a:pt x="202" y="6"/>
                    </a:cubicBezTo>
                    <a:cubicBezTo>
                      <a:pt x="202" y="6"/>
                      <a:pt x="202" y="6"/>
                      <a:pt x="202" y="6"/>
                    </a:cubicBezTo>
                    <a:cubicBezTo>
                      <a:pt x="202" y="6"/>
                      <a:pt x="202" y="6"/>
                      <a:pt x="202" y="6"/>
                    </a:cubicBezTo>
                    <a:cubicBezTo>
                      <a:pt x="201" y="6"/>
                      <a:pt x="200" y="6"/>
                      <a:pt x="200" y="6"/>
                    </a:cubicBezTo>
                    <a:cubicBezTo>
                      <a:pt x="199" y="6"/>
                      <a:pt x="198" y="6"/>
                      <a:pt x="198" y="6"/>
                    </a:cubicBezTo>
                    <a:cubicBezTo>
                      <a:pt x="198" y="6"/>
                      <a:pt x="198" y="6"/>
                      <a:pt x="198" y="6"/>
                    </a:cubicBezTo>
                    <a:cubicBezTo>
                      <a:pt x="197" y="5"/>
                      <a:pt x="196" y="5"/>
                      <a:pt x="195" y="6"/>
                    </a:cubicBezTo>
                    <a:cubicBezTo>
                      <a:pt x="195" y="6"/>
                      <a:pt x="195" y="6"/>
                      <a:pt x="195" y="6"/>
                    </a:cubicBezTo>
                    <a:cubicBezTo>
                      <a:pt x="194" y="5"/>
                      <a:pt x="193" y="6"/>
                      <a:pt x="193" y="5"/>
                    </a:cubicBezTo>
                    <a:cubicBezTo>
                      <a:pt x="189" y="5"/>
                      <a:pt x="184" y="5"/>
                      <a:pt x="179" y="4"/>
                    </a:cubicBezTo>
                    <a:cubicBezTo>
                      <a:pt x="179" y="4"/>
                      <a:pt x="179" y="4"/>
                      <a:pt x="179" y="4"/>
                    </a:cubicBezTo>
                    <a:cubicBezTo>
                      <a:pt x="179" y="4"/>
                      <a:pt x="179" y="4"/>
                      <a:pt x="179" y="4"/>
                    </a:cubicBezTo>
                    <a:cubicBezTo>
                      <a:pt x="179" y="4"/>
                      <a:pt x="179" y="4"/>
                      <a:pt x="179" y="4"/>
                    </a:cubicBezTo>
                    <a:cubicBezTo>
                      <a:pt x="178" y="4"/>
                      <a:pt x="177" y="4"/>
                      <a:pt x="176" y="4"/>
                    </a:cubicBezTo>
                    <a:cubicBezTo>
                      <a:pt x="176" y="4"/>
                      <a:pt x="176" y="4"/>
                      <a:pt x="176" y="4"/>
                    </a:cubicBezTo>
                    <a:cubicBezTo>
                      <a:pt x="175" y="4"/>
                      <a:pt x="174" y="4"/>
                      <a:pt x="174" y="4"/>
                    </a:cubicBezTo>
                    <a:cubicBezTo>
                      <a:pt x="174" y="4"/>
                      <a:pt x="174" y="4"/>
                      <a:pt x="174" y="4"/>
                    </a:cubicBezTo>
                    <a:cubicBezTo>
                      <a:pt x="174" y="4"/>
                      <a:pt x="173" y="4"/>
                      <a:pt x="173" y="4"/>
                    </a:cubicBezTo>
                    <a:cubicBezTo>
                      <a:pt x="173" y="4"/>
                      <a:pt x="173" y="4"/>
                      <a:pt x="173" y="4"/>
                    </a:cubicBezTo>
                    <a:cubicBezTo>
                      <a:pt x="173" y="4"/>
                      <a:pt x="173" y="4"/>
                      <a:pt x="173" y="4"/>
                    </a:cubicBezTo>
                    <a:cubicBezTo>
                      <a:pt x="170" y="4"/>
                      <a:pt x="169" y="4"/>
                      <a:pt x="167" y="4"/>
                    </a:cubicBezTo>
                    <a:cubicBezTo>
                      <a:pt x="167" y="4"/>
                      <a:pt x="166" y="4"/>
                      <a:pt x="166" y="4"/>
                    </a:cubicBezTo>
                    <a:cubicBezTo>
                      <a:pt x="166" y="4"/>
                      <a:pt x="166" y="4"/>
                      <a:pt x="166" y="4"/>
                    </a:cubicBezTo>
                    <a:cubicBezTo>
                      <a:pt x="166" y="4"/>
                      <a:pt x="166" y="4"/>
                      <a:pt x="166" y="4"/>
                    </a:cubicBezTo>
                    <a:cubicBezTo>
                      <a:pt x="166" y="4"/>
                      <a:pt x="166" y="4"/>
                      <a:pt x="166" y="4"/>
                    </a:cubicBezTo>
                    <a:cubicBezTo>
                      <a:pt x="165" y="4"/>
                      <a:pt x="164" y="4"/>
                      <a:pt x="163" y="4"/>
                    </a:cubicBezTo>
                    <a:cubicBezTo>
                      <a:pt x="163" y="4"/>
                      <a:pt x="163" y="4"/>
                      <a:pt x="162" y="4"/>
                    </a:cubicBezTo>
                    <a:cubicBezTo>
                      <a:pt x="162" y="4"/>
                      <a:pt x="162" y="4"/>
                      <a:pt x="162" y="4"/>
                    </a:cubicBezTo>
                    <a:cubicBezTo>
                      <a:pt x="162" y="4"/>
                      <a:pt x="162" y="4"/>
                      <a:pt x="162" y="4"/>
                    </a:cubicBezTo>
                    <a:cubicBezTo>
                      <a:pt x="161" y="3"/>
                      <a:pt x="160" y="3"/>
                      <a:pt x="159" y="3"/>
                    </a:cubicBezTo>
                    <a:cubicBezTo>
                      <a:pt x="159" y="3"/>
                      <a:pt x="159" y="3"/>
                      <a:pt x="159" y="3"/>
                    </a:cubicBezTo>
                    <a:cubicBezTo>
                      <a:pt x="159" y="3"/>
                      <a:pt x="159" y="3"/>
                      <a:pt x="158" y="3"/>
                    </a:cubicBezTo>
                    <a:cubicBezTo>
                      <a:pt x="158" y="3"/>
                      <a:pt x="158" y="3"/>
                      <a:pt x="158" y="3"/>
                    </a:cubicBezTo>
                    <a:cubicBezTo>
                      <a:pt x="158" y="3"/>
                      <a:pt x="158" y="3"/>
                      <a:pt x="158" y="3"/>
                    </a:cubicBezTo>
                    <a:cubicBezTo>
                      <a:pt x="158" y="3"/>
                      <a:pt x="158" y="3"/>
                      <a:pt x="158" y="3"/>
                    </a:cubicBezTo>
                    <a:cubicBezTo>
                      <a:pt x="158" y="3"/>
                      <a:pt x="158" y="3"/>
                      <a:pt x="158" y="3"/>
                    </a:cubicBezTo>
                    <a:cubicBezTo>
                      <a:pt x="158" y="3"/>
                      <a:pt x="158" y="3"/>
                      <a:pt x="158" y="3"/>
                    </a:cubicBezTo>
                    <a:cubicBezTo>
                      <a:pt x="158" y="3"/>
                      <a:pt x="158" y="3"/>
                      <a:pt x="158" y="3"/>
                    </a:cubicBezTo>
                    <a:cubicBezTo>
                      <a:pt x="157" y="3"/>
                      <a:pt x="156" y="3"/>
                      <a:pt x="156" y="3"/>
                    </a:cubicBezTo>
                    <a:cubicBezTo>
                      <a:pt x="156" y="3"/>
                      <a:pt x="156" y="3"/>
                      <a:pt x="156" y="3"/>
                    </a:cubicBezTo>
                    <a:cubicBezTo>
                      <a:pt x="155" y="3"/>
                      <a:pt x="155" y="3"/>
                      <a:pt x="155" y="3"/>
                    </a:cubicBezTo>
                    <a:cubicBezTo>
                      <a:pt x="155" y="3"/>
                      <a:pt x="154" y="3"/>
                      <a:pt x="154" y="3"/>
                    </a:cubicBezTo>
                    <a:cubicBezTo>
                      <a:pt x="154" y="3"/>
                      <a:pt x="154" y="3"/>
                      <a:pt x="154" y="3"/>
                    </a:cubicBezTo>
                    <a:cubicBezTo>
                      <a:pt x="153" y="3"/>
                      <a:pt x="153" y="3"/>
                      <a:pt x="152" y="3"/>
                    </a:cubicBezTo>
                    <a:cubicBezTo>
                      <a:pt x="152" y="3"/>
                      <a:pt x="152" y="3"/>
                      <a:pt x="152" y="3"/>
                    </a:cubicBezTo>
                    <a:cubicBezTo>
                      <a:pt x="152" y="3"/>
                      <a:pt x="152" y="3"/>
                      <a:pt x="152" y="3"/>
                    </a:cubicBezTo>
                    <a:cubicBezTo>
                      <a:pt x="152" y="3"/>
                      <a:pt x="152" y="3"/>
                      <a:pt x="152" y="3"/>
                    </a:cubicBezTo>
                    <a:cubicBezTo>
                      <a:pt x="152" y="3"/>
                      <a:pt x="152" y="3"/>
                      <a:pt x="151" y="3"/>
                    </a:cubicBezTo>
                    <a:cubicBezTo>
                      <a:pt x="149" y="3"/>
                      <a:pt x="146" y="3"/>
                      <a:pt x="143" y="2"/>
                    </a:cubicBezTo>
                    <a:cubicBezTo>
                      <a:pt x="141" y="2"/>
                      <a:pt x="139" y="2"/>
                      <a:pt x="137" y="2"/>
                    </a:cubicBezTo>
                    <a:cubicBezTo>
                      <a:pt x="137" y="2"/>
                      <a:pt x="137" y="2"/>
                      <a:pt x="137" y="2"/>
                    </a:cubicBezTo>
                    <a:cubicBezTo>
                      <a:pt x="137" y="2"/>
                      <a:pt x="137" y="2"/>
                      <a:pt x="137" y="2"/>
                    </a:cubicBezTo>
                    <a:cubicBezTo>
                      <a:pt x="137" y="2"/>
                      <a:pt x="137" y="2"/>
                      <a:pt x="137" y="2"/>
                    </a:cubicBezTo>
                    <a:cubicBezTo>
                      <a:pt x="139" y="2"/>
                      <a:pt x="141" y="3"/>
                      <a:pt x="143" y="3"/>
                    </a:cubicBezTo>
                    <a:cubicBezTo>
                      <a:pt x="146" y="3"/>
                      <a:pt x="149" y="3"/>
                      <a:pt x="151" y="3"/>
                    </a:cubicBezTo>
                    <a:cubicBezTo>
                      <a:pt x="151" y="3"/>
                      <a:pt x="151" y="3"/>
                      <a:pt x="151" y="3"/>
                    </a:cubicBezTo>
                    <a:cubicBezTo>
                      <a:pt x="151" y="4"/>
                      <a:pt x="151" y="4"/>
                      <a:pt x="151" y="4"/>
                    </a:cubicBezTo>
                    <a:cubicBezTo>
                      <a:pt x="152" y="4"/>
                      <a:pt x="152" y="4"/>
                      <a:pt x="152" y="4"/>
                    </a:cubicBezTo>
                    <a:cubicBezTo>
                      <a:pt x="152" y="4"/>
                      <a:pt x="152" y="4"/>
                      <a:pt x="152" y="3"/>
                    </a:cubicBezTo>
                    <a:cubicBezTo>
                      <a:pt x="152" y="3"/>
                      <a:pt x="152" y="3"/>
                      <a:pt x="152" y="3"/>
                    </a:cubicBezTo>
                    <a:cubicBezTo>
                      <a:pt x="152" y="3"/>
                      <a:pt x="152" y="3"/>
                      <a:pt x="152" y="3"/>
                    </a:cubicBezTo>
                    <a:cubicBezTo>
                      <a:pt x="153" y="4"/>
                      <a:pt x="153" y="4"/>
                      <a:pt x="154" y="4"/>
                    </a:cubicBezTo>
                    <a:cubicBezTo>
                      <a:pt x="154" y="4"/>
                      <a:pt x="154" y="4"/>
                      <a:pt x="154" y="4"/>
                    </a:cubicBezTo>
                    <a:cubicBezTo>
                      <a:pt x="154" y="4"/>
                      <a:pt x="155" y="4"/>
                      <a:pt x="155" y="4"/>
                    </a:cubicBezTo>
                    <a:cubicBezTo>
                      <a:pt x="155" y="4"/>
                      <a:pt x="155" y="4"/>
                      <a:pt x="156" y="4"/>
                    </a:cubicBezTo>
                    <a:cubicBezTo>
                      <a:pt x="156" y="4"/>
                      <a:pt x="157" y="4"/>
                      <a:pt x="158" y="4"/>
                    </a:cubicBezTo>
                    <a:cubicBezTo>
                      <a:pt x="158" y="4"/>
                      <a:pt x="158" y="4"/>
                      <a:pt x="158" y="4"/>
                    </a:cubicBezTo>
                    <a:cubicBezTo>
                      <a:pt x="158" y="4"/>
                      <a:pt x="158" y="4"/>
                      <a:pt x="159" y="4"/>
                    </a:cubicBezTo>
                    <a:cubicBezTo>
                      <a:pt x="159" y="4"/>
                      <a:pt x="159" y="4"/>
                      <a:pt x="159" y="4"/>
                    </a:cubicBezTo>
                    <a:cubicBezTo>
                      <a:pt x="159" y="4"/>
                      <a:pt x="160" y="4"/>
                      <a:pt x="160" y="4"/>
                    </a:cubicBezTo>
                    <a:cubicBezTo>
                      <a:pt x="160" y="4"/>
                      <a:pt x="160" y="4"/>
                      <a:pt x="160" y="4"/>
                    </a:cubicBezTo>
                    <a:cubicBezTo>
                      <a:pt x="160" y="4"/>
                      <a:pt x="160" y="4"/>
                      <a:pt x="160" y="4"/>
                    </a:cubicBezTo>
                    <a:cubicBezTo>
                      <a:pt x="161" y="4"/>
                      <a:pt x="161" y="4"/>
                      <a:pt x="162" y="4"/>
                    </a:cubicBezTo>
                    <a:cubicBezTo>
                      <a:pt x="162" y="4"/>
                      <a:pt x="162" y="4"/>
                      <a:pt x="162" y="4"/>
                    </a:cubicBezTo>
                    <a:cubicBezTo>
                      <a:pt x="162" y="4"/>
                      <a:pt x="162" y="4"/>
                      <a:pt x="162" y="4"/>
                    </a:cubicBezTo>
                    <a:cubicBezTo>
                      <a:pt x="162" y="4"/>
                      <a:pt x="162" y="4"/>
                      <a:pt x="162" y="4"/>
                    </a:cubicBezTo>
                    <a:cubicBezTo>
                      <a:pt x="162" y="4"/>
                      <a:pt x="162" y="4"/>
                      <a:pt x="162" y="4"/>
                    </a:cubicBezTo>
                    <a:cubicBezTo>
                      <a:pt x="162" y="4"/>
                      <a:pt x="162" y="4"/>
                      <a:pt x="163" y="4"/>
                    </a:cubicBezTo>
                    <a:cubicBezTo>
                      <a:pt x="163" y="4"/>
                      <a:pt x="163" y="4"/>
                      <a:pt x="163" y="4"/>
                    </a:cubicBezTo>
                    <a:cubicBezTo>
                      <a:pt x="163" y="4"/>
                      <a:pt x="163" y="4"/>
                      <a:pt x="163" y="4"/>
                    </a:cubicBezTo>
                    <a:cubicBezTo>
                      <a:pt x="164" y="4"/>
                      <a:pt x="165" y="4"/>
                      <a:pt x="166" y="4"/>
                    </a:cubicBezTo>
                    <a:cubicBezTo>
                      <a:pt x="166" y="4"/>
                      <a:pt x="166" y="4"/>
                      <a:pt x="166" y="4"/>
                    </a:cubicBezTo>
                    <a:cubicBezTo>
                      <a:pt x="166" y="4"/>
                      <a:pt x="166" y="4"/>
                      <a:pt x="166" y="4"/>
                    </a:cubicBezTo>
                    <a:cubicBezTo>
                      <a:pt x="166" y="4"/>
                      <a:pt x="166" y="4"/>
                      <a:pt x="166" y="4"/>
                    </a:cubicBezTo>
                    <a:cubicBezTo>
                      <a:pt x="167" y="4"/>
                      <a:pt x="167" y="4"/>
                      <a:pt x="167" y="4"/>
                    </a:cubicBezTo>
                    <a:cubicBezTo>
                      <a:pt x="167" y="4"/>
                      <a:pt x="167" y="4"/>
                      <a:pt x="167" y="4"/>
                    </a:cubicBezTo>
                    <a:cubicBezTo>
                      <a:pt x="169" y="5"/>
                      <a:pt x="170" y="5"/>
                      <a:pt x="171" y="5"/>
                    </a:cubicBezTo>
                    <a:cubicBezTo>
                      <a:pt x="172" y="5"/>
                      <a:pt x="171" y="5"/>
                      <a:pt x="172" y="5"/>
                    </a:cubicBezTo>
                    <a:cubicBezTo>
                      <a:pt x="172" y="5"/>
                      <a:pt x="172" y="5"/>
                      <a:pt x="172" y="5"/>
                    </a:cubicBezTo>
                    <a:cubicBezTo>
                      <a:pt x="172" y="5"/>
                      <a:pt x="172" y="5"/>
                      <a:pt x="173" y="5"/>
                    </a:cubicBezTo>
                    <a:cubicBezTo>
                      <a:pt x="173" y="5"/>
                      <a:pt x="173" y="5"/>
                      <a:pt x="173" y="5"/>
                    </a:cubicBezTo>
                    <a:cubicBezTo>
                      <a:pt x="173" y="5"/>
                      <a:pt x="174" y="5"/>
                      <a:pt x="174" y="5"/>
                    </a:cubicBezTo>
                    <a:cubicBezTo>
                      <a:pt x="175" y="5"/>
                      <a:pt x="175" y="5"/>
                      <a:pt x="175" y="5"/>
                    </a:cubicBezTo>
                    <a:cubicBezTo>
                      <a:pt x="175" y="5"/>
                      <a:pt x="176" y="5"/>
                      <a:pt x="176" y="5"/>
                    </a:cubicBezTo>
                    <a:cubicBezTo>
                      <a:pt x="176" y="5"/>
                      <a:pt x="176" y="5"/>
                      <a:pt x="177" y="5"/>
                    </a:cubicBezTo>
                    <a:cubicBezTo>
                      <a:pt x="177" y="5"/>
                      <a:pt x="177" y="5"/>
                      <a:pt x="177" y="5"/>
                    </a:cubicBezTo>
                    <a:cubicBezTo>
                      <a:pt x="177" y="5"/>
                      <a:pt x="177" y="5"/>
                      <a:pt x="177" y="5"/>
                    </a:cubicBezTo>
                    <a:cubicBezTo>
                      <a:pt x="177" y="5"/>
                      <a:pt x="178" y="5"/>
                      <a:pt x="178" y="5"/>
                    </a:cubicBezTo>
                    <a:cubicBezTo>
                      <a:pt x="178" y="5"/>
                      <a:pt x="179" y="5"/>
                      <a:pt x="179" y="5"/>
                    </a:cubicBezTo>
                    <a:cubicBezTo>
                      <a:pt x="179" y="5"/>
                      <a:pt x="179" y="5"/>
                      <a:pt x="179" y="5"/>
                    </a:cubicBezTo>
                    <a:cubicBezTo>
                      <a:pt x="179" y="5"/>
                      <a:pt x="179" y="5"/>
                      <a:pt x="179" y="5"/>
                    </a:cubicBezTo>
                    <a:cubicBezTo>
                      <a:pt x="179" y="5"/>
                      <a:pt x="179" y="5"/>
                      <a:pt x="179" y="5"/>
                    </a:cubicBezTo>
                    <a:cubicBezTo>
                      <a:pt x="181" y="5"/>
                      <a:pt x="182" y="6"/>
                      <a:pt x="183" y="5"/>
                    </a:cubicBezTo>
                    <a:cubicBezTo>
                      <a:pt x="183" y="5"/>
                      <a:pt x="183" y="5"/>
                      <a:pt x="183" y="5"/>
                    </a:cubicBezTo>
                    <a:cubicBezTo>
                      <a:pt x="183" y="5"/>
                      <a:pt x="183" y="5"/>
                      <a:pt x="184" y="5"/>
                    </a:cubicBezTo>
                    <a:cubicBezTo>
                      <a:pt x="186" y="6"/>
                      <a:pt x="190" y="5"/>
                      <a:pt x="191" y="6"/>
                    </a:cubicBezTo>
                    <a:cubicBezTo>
                      <a:pt x="191" y="6"/>
                      <a:pt x="192" y="6"/>
                      <a:pt x="192" y="6"/>
                    </a:cubicBezTo>
                    <a:cubicBezTo>
                      <a:pt x="192" y="6"/>
                      <a:pt x="192" y="6"/>
                      <a:pt x="191" y="6"/>
                    </a:cubicBezTo>
                    <a:cubicBezTo>
                      <a:pt x="191" y="6"/>
                      <a:pt x="191" y="6"/>
                      <a:pt x="191" y="6"/>
                    </a:cubicBezTo>
                    <a:cubicBezTo>
                      <a:pt x="191" y="6"/>
                      <a:pt x="191" y="6"/>
                      <a:pt x="191" y="6"/>
                    </a:cubicBezTo>
                    <a:cubicBezTo>
                      <a:pt x="191" y="6"/>
                      <a:pt x="191" y="6"/>
                      <a:pt x="191" y="6"/>
                    </a:cubicBezTo>
                    <a:cubicBezTo>
                      <a:pt x="189" y="6"/>
                      <a:pt x="187" y="6"/>
                      <a:pt x="185" y="6"/>
                    </a:cubicBezTo>
                    <a:cubicBezTo>
                      <a:pt x="185" y="6"/>
                      <a:pt x="184" y="6"/>
                      <a:pt x="184" y="6"/>
                    </a:cubicBezTo>
                    <a:cubicBezTo>
                      <a:pt x="182" y="6"/>
                      <a:pt x="181" y="6"/>
                      <a:pt x="180" y="6"/>
                    </a:cubicBezTo>
                    <a:cubicBezTo>
                      <a:pt x="179" y="6"/>
                      <a:pt x="178" y="5"/>
                      <a:pt x="178" y="5"/>
                    </a:cubicBezTo>
                    <a:cubicBezTo>
                      <a:pt x="177" y="5"/>
                      <a:pt x="177" y="6"/>
                      <a:pt x="177" y="6"/>
                    </a:cubicBezTo>
                    <a:cubicBezTo>
                      <a:pt x="177" y="6"/>
                      <a:pt x="176" y="5"/>
                      <a:pt x="176" y="5"/>
                    </a:cubicBezTo>
                    <a:cubicBezTo>
                      <a:pt x="176" y="5"/>
                      <a:pt x="175" y="5"/>
                      <a:pt x="175" y="6"/>
                    </a:cubicBezTo>
                    <a:cubicBezTo>
                      <a:pt x="174" y="5"/>
                      <a:pt x="173" y="6"/>
                      <a:pt x="173" y="6"/>
                    </a:cubicBezTo>
                    <a:cubicBezTo>
                      <a:pt x="172" y="5"/>
                      <a:pt x="172" y="6"/>
                      <a:pt x="171" y="6"/>
                    </a:cubicBezTo>
                    <a:cubicBezTo>
                      <a:pt x="171" y="6"/>
                      <a:pt x="171" y="5"/>
                      <a:pt x="171" y="5"/>
                    </a:cubicBezTo>
                    <a:cubicBezTo>
                      <a:pt x="171" y="5"/>
                      <a:pt x="170" y="5"/>
                      <a:pt x="170" y="5"/>
                    </a:cubicBezTo>
                    <a:cubicBezTo>
                      <a:pt x="168" y="5"/>
                      <a:pt x="167" y="5"/>
                      <a:pt x="166" y="5"/>
                    </a:cubicBezTo>
                    <a:cubicBezTo>
                      <a:pt x="166" y="5"/>
                      <a:pt x="166" y="5"/>
                      <a:pt x="166" y="5"/>
                    </a:cubicBezTo>
                    <a:cubicBezTo>
                      <a:pt x="165" y="5"/>
                      <a:pt x="164" y="5"/>
                      <a:pt x="163" y="5"/>
                    </a:cubicBezTo>
                    <a:cubicBezTo>
                      <a:pt x="162" y="5"/>
                      <a:pt x="160" y="5"/>
                      <a:pt x="160" y="5"/>
                    </a:cubicBezTo>
                    <a:cubicBezTo>
                      <a:pt x="159" y="5"/>
                      <a:pt x="158" y="5"/>
                      <a:pt x="157" y="5"/>
                    </a:cubicBezTo>
                    <a:cubicBezTo>
                      <a:pt x="156" y="4"/>
                      <a:pt x="155" y="5"/>
                      <a:pt x="155" y="5"/>
                    </a:cubicBezTo>
                    <a:cubicBezTo>
                      <a:pt x="155" y="5"/>
                      <a:pt x="154" y="4"/>
                      <a:pt x="154" y="4"/>
                    </a:cubicBezTo>
                    <a:cubicBezTo>
                      <a:pt x="154" y="5"/>
                      <a:pt x="153" y="4"/>
                      <a:pt x="153" y="5"/>
                    </a:cubicBezTo>
                    <a:cubicBezTo>
                      <a:pt x="152" y="4"/>
                      <a:pt x="151" y="4"/>
                      <a:pt x="150" y="4"/>
                    </a:cubicBezTo>
                    <a:cubicBezTo>
                      <a:pt x="150" y="4"/>
                      <a:pt x="149" y="4"/>
                      <a:pt x="149" y="4"/>
                    </a:cubicBezTo>
                    <a:cubicBezTo>
                      <a:pt x="149" y="4"/>
                      <a:pt x="149" y="4"/>
                      <a:pt x="149" y="4"/>
                    </a:cubicBezTo>
                    <a:cubicBezTo>
                      <a:pt x="147" y="4"/>
                      <a:pt x="145" y="4"/>
                      <a:pt x="144" y="4"/>
                    </a:cubicBezTo>
                    <a:cubicBezTo>
                      <a:pt x="143" y="4"/>
                      <a:pt x="143" y="4"/>
                      <a:pt x="142" y="4"/>
                    </a:cubicBezTo>
                    <a:cubicBezTo>
                      <a:pt x="141" y="3"/>
                      <a:pt x="140" y="4"/>
                      <a:pt x="139" y="4"/>
                    </a:cubicBezTo>
                    <a:cubicBezTo>
                      <a:pt x="139" y="4"/>
                      <a:pt x="138" y="4"/>
                      <a:pt x="138" y="4"/>
                    </a:cubicBezTo>
                    <a:cubicBezTo>
                      <a:pt x="138" y="4"/>
                      <a:pt x="137" y="4"/>
                      <a:pt x="136" y="4"/>
                    </a:cubicBezTo>
                    <a:cubicBezTo>
                      <a:pt x="136" y="3"/>
                      <a:pt x="136" y="3"/>
                      <a:pt x="136" y="3"/>
                    </a:cubicBezTo>
                    <a:cubicBezTo>
                      <a:pt x="135" y="3"/>
                      <a:pt x="135" y="3"/>
                      <a:pt x="134" y="3"/>
                    </a:cubicBezTo>
                    <a:cubicBezTo>
                      <a:pt x="134" y="4"/>
                      <a:pt x="133" y="3"/>
                      <a:pt x="132" y="3"/>
                    </a:cubicBezTo>
                    <a:cubicBezTo>
                      <a:pt x="132" y="3"/>
                      <a:pt x="131" y="3"/>
                      <a:pt x="131" y="3"/>
                    </a:cubicBezTo>
                    <a:cubicBezTo>
                      <a:pt x="131" y="3"/>
                      <a:pt x="131" y="3"/>
                      <a:pt x="131" y="3"/>
                    </a:cubicBezTo>
                    <a:cubicBezTo>
                      <a:pt x="130" y="3"/>
                      <a:pt x="130" y="3"/>
                      <a:pt x="130" y="3"/>
                    </a:cubicBezTo>
                    <a:cubicBezTo>
                      <a:pt x="130" y="3"/>
                      <a:pt x="130" y="3"/>
                      <a:pt x="129" y="3"/>
                    </a:cubicBezTo>
                    <a:cubicBezTo>
                      <a:pt x="129" y="3"/>
                      <a:pt x="129" y="3"/>
                      <a:pt x="129" y="3"/>
                    </a:cubicBezTo>
                    <a:cubicBezTo>
                      <a:pt x="129" y="3"/>
                      <a:pt x="129" y="3"/>
                      <a:pt x="129" y="3"/>
                    </a:cubicBezTo>
                    <a:cubicBezTo>
                      <a:pt x="128" y="3"/>
                      <a:pt x="127" y="3"/>
                      <a:pt x="126" y="3"/>
                    </a:cubicBezTo>
                    <a:cubicBezTo>
                      <a:pt x="126" y="3"/>
                      <a:pt x="126"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4" y="3"/>
                      <a:pt x="124" y="3"/>
                      <a:pt x="124" y="3"/>
                    </a:cubicBezTo>
                    <a:cubicBezTo>
                      <a:pt x="123" y="3"/>
                      <a:pt x="123" y="3"/>
                      <a:pt x="122" y="3"/>
                    </a:cubicBezTo>
                    <a:cubicBezTo>
                      <a:pt x="122" y="3"/>
                      <a:pt x="121" y="3"/>
                      <a:pt x="121" y="3"/>
                    </a:cubicBezTo>
                    <a:cubicBezTo>
                      <a:pt x="121" y="3"/>
                      <a:pt x="121" y="3"/>
                      <a:pt x="121" y="3"/>
                    </a:cubicBezTo>
                    <a:cubicBezTo>
                      <a:pt x="121" y="3"/>
                      <a:pt x="121" y="3"/>
                      <a:pt x="122" y="3"/>
                    </a:cubicBezTo>
                    <a:cubicBezTo>
                      <a:pt x="122" y="3"/>
                      <a:pt x="122" y="3"/>
                      <a:pt x="122" y="3"/>
                    </a:cubicBezTo>
                    <a:cubicBezTo>
                      <a:pt x="122" y="3"/>
                      <a:pt x="122" y="3"/>
                      <a:pt x="122" y="3"/>
                    </a:cubicBezTo>
                    <a:cubicBezTo>
                      <a:pt x="122" y="3"/>
                      <a:pt x="122" y="3"/>
                      <a:pt x="122" y="3"/>
                    </a:cubicBezTo>
                    <a:cubicBezTo>
                      <a:pt x="122" y="3"/>
                      <a:pt x="122" y="3"/>
                      <a:pt x="122" y="3"/>
                    </a:cubicBezTo>
                    <a:cubicBezTo>
                      <a:pt x="121" y="3"/>
                      <a:pt x="121" y="2"/>
                      <a:pt x="121" y="3"/>
                    </a:cubicBezTo>
                    <a:cubicBezTo>
                      <a:pt x="121" y="2"/>
                      <a:pt x="120" y="2"/>
                      <a:pt x="120" y="2"/>
                    </a:cubicBezTo>
                    <a:cubicBezTo>
                      <a:pt x="120" y="2"/>
                      <a:pt x="120" y="2"/>
                      <a:pt x="119" y="2"/>
                    </a:cubicBezTo>
                    <a:cubicBezTo>
                      <a:pt x="119" y="2"/>
                      <a:pt x="117" y="2"/>
                      <a:pt x="116" y="2"/>
                    </a:cubicBezTo>
                    <a:cubicBezTo>
                      <a:pt x="116" y="2"/>
                      <a:pt x="116" y="2"/>
                      <a:pt x="116" y="2"/>
                    </a:cubicBezTo>
                    <a:cubicBezTo>
                      <a:pt x="116" y="2"/>
                      <a:pt x="115" y="2"/>
                      <a:pt x="115" y="2"/>
                    </a:cubicBezTo>
                    <a:cubicBezTo>
                      <a:pt x="114" y="2"/>
                      <a:pt x="113" y="2"/>
                      <a:pt x="112" y="2"/>
                    </a:cubicBezTo>
                    <a:cubicBezTo>
                      <a:pt x="113" y="2"/>
                      <a:pt x="113" y="2"/>
                      <a:pt x="113" y="2"/>
                    </a:cubicBezTo>
                    <a:cubicBezTo>
                      <a:pt x="112" y="2"/>
                      <a:pt x="112"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2" y="2"/>
                      <a:pt x="112" y="3"/>
                      <a:pt x="113" y="2"/>
                    </a:cubicBezTo>
                    <a:cubicBezTo>
                      <a:pt x="113" y="2"/>
                      <a:pt x="114" y="2"/>
                      <a:pt x="115" y="2"/>
                    </a:cubicBezTo>
                    <a:cubicBezTo>
                      <a:pt x="115" y="2"/>
                      <a:pt x="116" y="2"/>
                      <a:pt x="116" y="2"/>
                    </a:cubicBezTo>
                    <a:cubicBezTo>
                      <a:pt x="116" y="2"/>
                      <a:pt x="116" y="2"/>
                      <a:pt x="116" y="2"/>
                    </a:cubicBezTo>
                    <a:cubicBezTo>
                      <a:pt x="117" y="3"/>
                      <a:pt x="119" y="2"/>
                      <a:pt x="119" y="3"/>
                    </a:cubicBezTo>
                    <a:cubicBezTo>
                      <a:pt x="119" y="3"/>
                      <a:pt x="119" y="3"/>
                      <a:pt x="119" y="3"/>
                    </a:cubicBezTo>
                    <a:cubicBezTo>
                      <a:pt x="120" y="3"/>
                      <a:pt x="120" y="3"/>
                      <a:pt x="120" y="3"/>
                    </a:cubicBezTo>
                    <a:cubicBezTo>
                      <a:pt x="120" y="3"/>
                      <a:pt x="120" y="3"/>
                      <a:pt x="121" y="3"/>
                    </a:cubicBezTo>
                    <a:cubicBezTo>
                      <a:pt x="121" y="3"/>
                      <a:pt x="121" y="3"/>
                      <a:pt x="121" y="3"/>
                    </a:cubicBezTo>
                    <a:cubicBezTo>
                      <a:pt x="120" y="3"/>
                      <a:pt x="120" y="3"/>
                      <a:pt x="119" y="3"/>
                    </a:cubicBezTo>
                    <a:cubicBezTo>
                      <a:pt x="119" y="3"/>
                      <a:pt x="119" y="3"/>
                      <a:pt x="119" y="3"/>
                    </a:cubicBezTo>
                    <a:cubicBezTo>
                      <a:pt x="119" y="3"/>
                      <a:pt x="119" y="3"/>
                      <a:pt x="119" y="3"/>
                    </a:cubicBezTo>
                    <a:cubicBezTo>
                      <a:pt x="119" y="3"/>
                      <a:pt x="119" y="3"/>
                      <a:pt x="119" y="3"/>
                    </a:cubicBezTo>
                    <a:cubicBezTo>
                      <a:pt x="120" y="3"/>
                      <a:pt x="120" y="3"/>
                      <a:pt x="121" y="3"/>
                    </a:cubicBezTo>
                    <a:cubicBezTo>
                      <a:pt x="121" y="3"/>
                      <a:pt x="122" y="3"/>
                      <a:pt x="122" y="3"/>
                    </a:cubicBezTo>
                    <a:cubicBezTo>
                      <a:pt x="123" y="3"/>
                      <a:pt x="123" y="3"/>
                      <a:pt x="124" y="3"/>
                    </a:cubicBezTo>
                    <a:cubicBezTo>
                      <a:pt x="123" y="4"/>
                      <a:pt x="121" y="3"/>
                      <a:pt x="120" y="3"/>
                    </a:cubicBezTo>
                    <a:cubicBezTo>
                      <a:pt x="120" y="3"/>
                      <a:pt x="120" y="3"/>
                      <a:pt x="120" y="3"/>
                    </a:cubicBezTo>
                    <a:cubicBezTo>
                      <a:pt x="120" y="3"/>
                      <a:pt x="119" y="3"/>
                      <a:pt x="119" y="3"/>
                    </a:cubicBezTo>
                    <a:cubicBezTo>
                      <a:pt x="119" y="3"/>
                      <a:pt x="119" y="3"/>
                      <a:pt x="119" y="3"/>
                    </a:cubicBezTo>
                    <a:cubicBezTo>
                      <a:pt x="119" y="3"/>
                      <a:pt x="119" y="3"/>
                      <a:pt x="119" y="3"/>
                    </a:cubicBezTo>
                    <a:cubicBezTo>
                      <a:pt x="119" y="3"/>
                      <a:pt x="119" y="3"/>
                      <a:pt x="119" y="3"/>
                    </a:cubicBezTo>
                    <a:cubicBezTo>
                      <a:pt x="119" y="3"/>
                      <a:pt x="119" y="3"/>
                      <a:pt x="119" y="3"/>
                    </a:cubicBezTo>
                    <a:cubicBezTo>
                      <a:pt x="118" y="3"/>
                      <a:pt x="117" y="3"/>
                      <a:pt x="117" y="3"/>
                    </a:cubicBezTo>
                    <a:cubicBezTo>
                      <a:pt x="117" y="3"/>
                      <a:pt x="117" y="3"/>
                      <a:pt x="117" y="3"/>
                    </a:cubicBezTo>
                    <a:cubicBezTo>
                      <a:pt x="117" y="3"/>
                      <a:pt x="117" y="3"/>
                      <a:pt x="116" y="3"/>
                    </a:cubicBezTo>
                    <a:cubicBezTo>
                      <a:pt x="116" y="3"/>
                      <a:pt x="116" y="3"/>
                      <a:pt x="116" y="3"/>
                    </a:cubicBezTo>
                    <a:cubicBezTo>
                      <a:pt x="116" y="3"/>
                      <a:pt x="116" y="3"/>
                      <a:pt x="116" y="3"/>
                    </a:cubicBezTo>
                    <a:cubicBezTo>
                      <a:pt x="116" y="3"/>
                      <a:pt x="116" y="3"/>
                      <a:pt x="116" y="3"/>
                    </a:cubicBezTo>
                    <a:cubicBezTo>
                      <a:pt x="116" y="3"/>
                      <a:pt x="116" y="3"/>
                      <a:pt x="116" y="3"/>
                    </a:cubicBezTo>
                    <a:cubicBezTo>
                      <a:pt x="116" y="3"/>
                      <a:pt x="116" y="3"/>
                      <a:pt x="116" y="3"/>
                    </a:cubicBezTo>
                    <a:cubicBezTo>
                      <a:pt x="117" y="3"/>
                      <a:pt x="117" y="3"/>
                      <a:pt x="117" y="3"/>
                    </a:cubicBezTo>
                    <a:cubicBezTo>
                      <a:pt x="117" y="3"/>
                      <a:pt x="117" y="3"/>
                      <a:pt x="117" y="4"/>
                    </a:cubicBezTo>
                    <a:cubicBezTo>
                      <a:pt x="115" y="3"/>
                      <a:pt x="112" y="4"/>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09" y="3"/>
                      <a:pt x="109" y="3"/>
                      <a:pt x="109" y="3"/>
                    </a:cubicBezTo>
                    <a:cubicBezTo>
                      <a:pt x="109" y="3"/>
                      <a:pt x="108" y="3"/>
                      <a:pt x="108" y="2"/>
                    </a:cubicBezTo>
                    <a:cubicBezTo>
                      <a:pt x="108" y="3"/>
                      <a:pt x="108" y="2"/>
                      <a:pt x="107" y="2"/>
                    </a:cubicBezTo>
                    <a:cubicBezTo>
                      <a:pt x="107" y="2"/>
                      <a:pt x="106" y="3"/>
                      <a:pt x="106" y="2"/>
                    </a:cubicBezTo>
                    <a:cubicBezTo>
                      <a:pt x="104" y="3"/>
                      <a:pt x="104" y="2"/>
                      <a:pt x="102" y="2"/>
                    </a:cubicBezTo>
                    <a:cubicBezTo>
                      <a:pt x="102" y="2"/>
                      <a:pt x="102" y="2"/>
                      <a:pt x="102" y="2"/>
                    </a:cubicBezTo>
                    <a:cubicBezTo>
                      <a:pt x="102" y="2"/>
                      <a:pt x="102" y="2"/>
                      <a:pt x="102" y="2"/>
                    </a:cubicBezTo>
                    <a:cubicBezTo>
                      <a:pt x="102" y="2"/>
                      <a:pt x="101" y="2"/>
                      <a:pt x="101" y="2"/>
                    </a:cubicBezTo>
                    <a:cubicBezTo>
                      <a:pt x="101" y="2"/>
                      <a:pt x="101" y="2"/>
                      <a:pt x="101" y="2"/>
                    </a:cubicBezTo>
                    <a:cubicBezTo>
                      <a:pt x="101" y="2"/>
                      <a:pt x="101" y="2"/>
                      <a:pt x="101" y="2"/>
                    </a:cubicBezTo>
                    <a:cubicBezTo>
                      <a:pt x="100" y="2"/>
                      <a:pt x="100" y="2"/>
                      <a:pt x="99" y="2"/>
                    </a:cubicBezTo>
                    <a:cubicBezTo>
                      <a:pt x="99" y="2"/>
                      <a:pt x="99" y="2"/>
                      <a:pt x="99" y="2"/>
                    </a:cubicBezTo>
                    <a:cubicBezTo>
                      <a:pt x="98" y="2"/>
                      <a:pt x="98" y="2"/>
                      <a:pt x="98" y="2"/>
                    </a:cubicBezTo>
                    <a:cubicBezTo>
                      <a:pt x="98" y="2"/>
                      <a:pt x="98" y="2"/>
                      <a:pt x="97" y="2"/>
                    </a:cubicBezTo>
                    <a:cubicBezTo>
                      <a:pt x="97" y="2"/>
                      <a:pt x="97" y="1"/>
                      <a:pt x="97" y="2"/>
                    </a:cubicBezTo>
                    <a:cubicBezTo>
                      <a:pt x="97" y="2"/>
                      <a:pt x="97" y="2"/>
                      <a:pt x="97" y="2"/>
                    </a:cubicBezTo>
                    <a:cubicBezTo>
                      <a:pt x="96" y="2"/>
                      <a:pt x="94" y="2"/>
                      <a:pt x="93" y="2"/>
                    </a:cubicBezTo>
                    <a:cubicBezTo>
                      <a:pt x="92" y="1"/>
                      <a:pt x="91" y="1"/>
                      <a:pt x="90" y="1"/>
                    </a:cubicBezTo>
                    <a:cubicBezTo>
                      <a:pt x="90" y="1"/>
                      <a:pt x="90" y="1"/>
                      <a:pt x="90" y="1"/>
                    </a:cubicBezTo>
                    <a:cubicBezTo>
                      <a:pt x="90" y="1"/>
                      <a:pt x="90" y="1"/>
                      <a:pt x="90" y="1"/>
                    </a:cubicBezTo>
                    <a:cubicBezTo>
                      <a:pt x="90" y="1"/>
                      <a:pt x="90" y="1"/>
                      <a:pt x="90" y="1"/>
                    </a:cubicBezTo>
                    <a:cubicBezTo>
                      <a:pt x="90" y="1"/>
                      <a:pt x="90" y="1"/>
                      <a:pt x="90" y="1"/>
                    </a:cubicBezTo>
                    <a:cubicBezTo>
                      <a:pt x="89" y="1"/>
                      <a:pt x="88" y="1"/>
                      <a:pt x="87" y="1"/>
                    </a:cubicBezTo>
                    <a:cubicBezTo>
                      <a:pt x="85" y="1"/>
                      <a:pt x="84" y="1"/>
                      <a:pt x="82" y="1"/>
                    </a:cubicBezTo>
                    <a:cubicBezTo>
                      <a:pt x="82" y="1"/>
                      <a:pt x="82" y="1"/>
                      <a:pt x="82" y="1"/>
                    </a:cubicBezTo>
                    <a:cubicBezTo>
                      <a:pt x="82" y="1"/>
                      <a:pt x="82" y="1"/>
                      <a:pt x="82" y="1"/>
                    </a:cubicBezTo>
                    <a:cubicBezTo>
                      <a:pt x="82" y="1"/>
                      <a:pt x="82" y="1"/>
                      <a:pt x="82" y="1"/>
                    </a:cubicBezTo>
                    <a:cubicBezTo>
                      <a:pt x="84" y="1"/>
                      <a:pt x="85" y="1"/>
                      <a:pt x="87" y="1"/>
                    </a:cubicBezTo>
                    <a:cubicBezTo>
                      <a:pt x="88" y="1"/>
                      <a:pt x="89" y="2"/>
                      <a:pt x="90" y="2"/>
                    </a:cubicBezTo>
                    <a:cubicBezTo>
                      <a:pt x="90" y="2"/>
                      <a:pt x="90" y="2"/>
                      <a:pt x="90" y="2"/>
                    </a:cubicBezTo>
                    <a:cubicBezTo>
                      <a:pt x="91" y="2"/>
                      <a:pt x="92" y="2"/>
                      <a:pt x="93" y="2"/>
                    </a:cubicBezTo>
                    <a:cubicBezTo>
                      <a:pt x="94" y="2"/>
                      <a:pt x="96" y="2"/>
                      <a:pt x="97" y="2"/>
                    </a:cubicBezTo>
                    <a:cubicBezTo>
                      <a:pt x="97" y="2"/>
                      <a:pt x="97" y="2"/>
                      <a:pt x="97" y="2"/>
                    </a:cubicBezTo>
                    <a:cubicBezTo>
                      <a:pt x="102" y="3"/>
                      <a:pt x="106" y="3"/>
                      <a:pt x="110" y="4"/>
                    </a:cubicBezTo>
                    <a:cubicBezTo>
                      <a:pt x="112" y="4"/>
                      <a:pt x="114" y="4"/>
                      <a:pt x="117" y="4"/>
                    </a:cubicBezTo>
                    <a:cubicBezTo>
                      <a:pt x="117" y="4"/>
                      <a:pt x="117" y="4"/>
                      <a:pt x="118" y="4"/>
                    </a:cubicBezTo>
                    <a:cubicBezTo>
                      <a:pt x="123" y="5"/>
                      <a:pt x="127" y="5"/>
                      <a:pt x="133" y="6"/>
                    </a:cubicBezTo>
                    <a:cubicBezTo>
                      <a:pt x="133" y="6"/>
                      <a:pt x="133" y="6"/>
                      <a:pt x="133" y="6"/>
                    </a:cubicBezTo>
                    <a:cubicBezTo>
                      <a:pt x="133" y="6"/>
                      <a:pt x="134" y="6"/>
                      <a:pt x="134" y="6"/>
                    </a:cubicBezTo>
                    <a:cubicBezTo>
                      <a:pt x="132" y="6"/>
                      <a:pt x="131" y="6"/>
                      <a:pt x="130" y="6"/>
                    </a:cubicBezTo>
                    <a:cubicBezTo>
                      <a:pt x="130" y="6"/>
                      <a:pt x="129" y="6"/>
                      <a:pt x="129" y="6"/>
                    </a:cubicBezTo>
                    <a:cubicBezTo>
                      <a:pt x="129" y="6"/>
                      <a:pt x="129" y="5"/>
                      <a:pt x="128" y="6"/>
                    </a:cubicBezTo>
                    <a:cubicBezTo>
                      <a:pt x="128" y="6"/>
                      <a:pt x="126" y="6"/>
                      <a:pt x="125" y="6"/>
                    </a:cubicBezTo>
                    <a:cubicBezTo>
                      <a:pt x="120" y="5"/>
                      <a:pt x="116" y="5"/>
                      <a:pt x="111" y="4"/>
                    </a:cubicBezTo>
                    <a:cubicBezTo>
                      <a:pt x="110" y="4"/>
                      <a:pt x="110" y="4"/>
                      <a:pt x="110" y="4"/>
                    </a:cubicBezTo>
                    <a:cubicBezTo>
                      <a:pt x="107" y="4"/>
                      <a:pt x="105" y="4"/>
                      <a:pt x="103" y="4"/>
                    </a:cubicBezTo>
                    <a:cubicBezTo>
                      <a:pt x="102" y="3"/>
                      <a:pt x="101" y="4"/>
                      <a:pt x="100" y="3"/>
                    </a:cubicBezTo>
                    <a:cubicBezTo>
                      <a:pt x="100" y="4"/>
                      <a:pt x="100" y="4"/>
                      <a:pt x="100" y="4"/>
                    </a:cubicBezTo>
                    <a:cubicBezTo>
                      <a:pt x="100" y="3"/>
                      <a:pt x="100" y="3"/>
                      <a:pt x="100" y="3"/>
                    </a:cubicBezTo>
                    <a:cubicBezTo>
                      <a:pt x="100" y="3"/>
                      <a:pt x="100" y="3"/>
                      <a:pt x="100" y="3"/>
                    </a:cubicBezTo>
                    <a:cubicBezTo>
                      <a:pt x="98" y="3"/>
                      <a:pt x="96" y="3"/>
                      <a:pt x="95" y="3"/>
                    </a:cubicBezTo>
                    <a:cubicBezTo>
                      <a:pt x="95" y="3"/>
                      <a:pt x="95" y="3"/>
                      <a:pt x="95" y="3"/>
                    </a:cubicBezTo>
                    <a:cubicBezTo>
                      <a:pt x="94" y="3"/>
                      <a:pt x="93" y="3"/>
                      <a:pt x="93" y="3"/>
                    </a:cubicBezTo>
                    <a:cubicBezTo>
                      <a:pt x="93" y="3"/>
                      <a:pt x="93" y="3"/>
                      <a:pt x="93" y="3"/>
                    </a:cubicBezTo>
                    <a:cubicBezTo>
                      <a:pt x="92" y="2"/>
                      <a:pt x="91" y="3"/>
                      <a:pt x="89" y="3"/>
                    </a:cubicBezTo>
                    <a:cubicBezTo>
                      <a:pt x="90" y="2"/>
                      <a:pt x="89" y="2"/>
                      <a:pt x="89" y="3"/>
                    </a:cubicBezTo>
                    <a:cubicBezTo>
                      <a:pt x="89" y="3"/>
                      <a:pt x="89" y="3"/>
                      <a:pt x="89" y="3"/>
                    </a:cubicBezTo>
                    <a:cubicBezTo>
                      <a:pt x="89" y="3"/>
                      <a:pt x="89" y="3"/>
                      <a:pt x="89" y="3"/>
                    </a:cubicBezTo>
                    <a:cubicBezTo>
                      <a:pt x="89" y="3"/>
                      <a:pt x="88" y="3"/>
                      <a:pt x="88" y="3"/>
                    </a:cubicBezTo>
                    <a:cubicBezTo>
                      <a:pt x="87" y="2"/>
                      <a:pt x="87" y="2"/>
                      <a:pt x="87" y="2"/>
                    </a:cubicBezTo>
                    <a:cubicBezTo>
                      <a:pt x="87" y="2"/>
                      <a:pt x="87" y="2"/>
                      <a:pt x="87" y="3"/>
                    </a:cubicBezTo>
                    <a:cubicBezTo>
                      <a:pt x="87" y="3"/>
                      <a:pt x="87" y="3"/>
                      <a:pt x="87" y="3"/>
                    </a:cubicBezTo>
                    <a:cubicBezTo>
                      <a:pt x="87" y="3"/>
                      <a:pt x="87" y="3"/>
                      <a:pt x="87" y="3"/>
                    </a:cubicBezTo>
                    <a:cubicBezTo>
                      <a:pt x="87" y="3"/>
                      <a:pt x="87" y="3"/>
                      <a:pt x="88" y="3"/>
                    </a:cubicBezTo>
                    <a:cubicBezTo>
                      <a:pt x="88" y="3"/>
                      <a:pt x="89" y="3"/>
                      <a:pt x="89" y="3"/>
                    </a:cubicBezTo>
                    <a:cubicBezTo>
                      <a:pt x="91" y="3"/>
                      <a:pt x="94" y="4"/>
                      <a:pt x="96" y="4"/>
                    </a:cubicBezTo>
                    <a:cubicBezTo>
                      <a:pt x="96" y="4"/>
                      <a:pt x="96" y="4"/>
                      <a:pt x="96" y="4"/>
                    </a:cubicBezTo>
                    <a:cubicBezTo>
                      <a:pt x="96" y="4"/>
                      <a:pt x="97" y="4"/>
                      <a:pt x="97" y="4"/>
                    </a:cubicBezTo>
                    <a:cubicBezTo>
                      <a:pt x="96" y="5"/>
                      <a:pt x="95" y="3"/>
                      <a:pt x="94" y="4"/>
                    </a:cubicBezTo>
                    <a:cubicBezTo>
                      <a:pt x="94" y="3"/>
                      <a:pt x="93" y="4"/>
                      <a:pt x="93" y="4"/>
                    </a:cubicBezTo>
                    <a:cubicBezTo>
                      <a:pt x="93" y="4"/>
                      <a:pt x="93" y="4"/>
                      <a:pt x="92" y="4"/>
                    </a:cubicBezTo>
                    <a:cubicBezTo>
                      <a:pt x="92" y="4"/>
                      <a:pt x="93" y="4"/>
                      <a:pt x="92" y="4"/>
                    </a:cubicBezTo>
                    <a:cubicBezTo>
                      <a:pt x="92" y="3"/>
                      <a:pt x="92" y="4"/>
                      <a:pt x="92" y="4"/>
                    </a:cubicBezTo>
                    <a:cubicBezTo>
                      <a:pt x="92" y="4"/>
                      <a:pt x="92" y="4"/>
                      <a:pt x="91" y="4"/>
                    </a:cubicBezTo>
                    <a:cubicBezTo>
                      <a:pt x="91" y="4"/>
                      <a:pt x="91" y="4"/>
                      <a:pt x="91" y="4"/>
                    </a:cubicBezTo>
                    <a:cubicBezTo>
                      <a:pt x="91" y="4"/>
                      <a:pt x="91" y="4"/>
                      <a:pt x="91" y="4"/>
                    </a:cubicBezTo>
                    <a:cubicBezTo>
                      <a:pt x="89" y="4"/>
                      <a:pt x="88" y="4"/>
                      <a:pt x="86" y="4"/>
                    </a:cubicBezTo>
                    <a:cubicBezTo>
                      <a:pt x="86" y="3"/>
                      <a:pt x="86" y="3"/>
                      <a:pt x="86" y="3"/>
                    </a:cubicBezTo>
                    <a:cubicBezTo>
                      <a:pt x="86" y="3"/>
                      <a:pt x="86" y="3"/>
                      <a:pt x="86" y="3"/>
                    </a:cubicBezTo>
                    <a:cubicBezTo>
                      <a:pt x="86" y="4"/>
                      <a:pt x="86" y="4"/>
                      <a:pt x="86" y="4"/>
                    </a:cubicBezTo>
                    <a:cubicBezTo>
                      <a:pt x="86" y="4"/>
                      <a:pt x="85" y="3"/>
                      <a:pt x="85" y="4"/>
                    </a:cubicBezTo>
                    <a:cubicBezTo>
                      <a:pt x="85" y="4"/>
                      <a:pt x="85" y="4"/>
                      <a:pt x="85" y="4"/>
                    </a:cubicBezTo>
                    <a:cubicBezTo>
                      <a:pt x="85" y="4"/>
                      <a:pt x="85" y="4"/>
                      <a:pt x="84" y="4"/>
                    </a:cubicBezTo>
                    <a:cubicBezTo>
                      <a:pt x="84" y="4"/>
                      <a:pt x="83" y="4"/>
                      <a:pt x="83" y="4"/>
                    </a:cubicBezTo>
                    <a:cubicBezTo>
                      <a:pt x="82" y="4"/>
                      <a:pt x="82" y="4"/>
                      <a:pt x="81" y="4"/>
                    </a:cubicBezTo>
                    <a:cubicBezTo>
                      <a:pt x="81" y="3"/>
                      <a:pt x="81" y="4"/>
                      <a:pt x="80" y="4"/>
                    </a:cubicBezTo>
                    <a:cubicBezTo>
                      <a:pt x="80" y="4"/>
                      <a:pt x="80" y="3"/>
                      <a:pt x="80" y="3"/>
                    </a:cubicBezTo>
                    <a:cubicBezTo>
                      <a:pt x="80" y="3"/>
                      <a:pt x="80" y="3"/>
                      <a:pt x="80" y="3"/>
                    </a:cubicBezTo>
                    <a:cubicBezTo>
                      <a:pt x="80" y="3"/>
                      <a:pt x="80" y="3"/>
                      <a:pt x="80" y="3"/>
                    </a:cubicBezTo>
                    <a:cubicBezTo>
                      <a:pt x="80" y="3"/>
                      <a:pt x="79" y="3"/>
                      <a:pt x="79" y="3"/>
                    </a:cubicBezTo>
                    <a:cubicBezTo>
                      <a:pt x="79" y="3"/>
                      <a:pt x="79" y="3"/>
                      <a:pt x="79" y="3"/>
                    </a:cubicBezTo>
                    <a:cubicBezTo>
                      <a:pt x="79" y="3"/>
                      <a:pt x="78" y="3"/>
                      <a:pt x="78" y="3"/>
                    </a:cubicBezTo>
                    <a:cubicBezTo>
                      <a:pt x="78" y="3"/>
                      <a:pt x="78" y="3"/>
                      <a:pt x="78" y="3"/>
                    </a:cubicBezTo>
                    <a:cubicBezTo>
                      <a:pt x="78" y="3"/>
                      <a:pt x="78" y="4"/>
                      <a:pt x="78" y="4"/>
                    </a:cubicBezTo>
                    <a:cubicBezTo>
                      <a:pt x="78" y="4"/>
                      <a:pt x="78" y="4"/>
                      <a:pt x="78" y="4"/>
                    </a:cubicBezTo>
                    <a:cubicBezTo>
                      <a:pt x="78" y="4"/>
                      <a:pt x="77" y="4"/>
                      <a:pt x="76" y="3"/>
                    </a:cubicBezTo>
                    <a:cubicBezTo>
                      <a:pt x="76" y="3"/>
                      <a:pt x="75" y="4"/>
                      <a:pt x="75" y="3"/>
                    </a:cubicBezTo>
                    <a:cubicBezTo>
                      <a:pt x="75" y="3"/>
                      <a:pt x="76" y="3"/>
                      <a:pt x="76" y="3"/>
                    </a:cubicBezTo>
                    <a:cubicBezTo>
                      <a:pt x="76" y="3"/>
                      <a:pt x="76" y="3"/>
                      <a:pt x="76" y="3"/>
                    </a:cubicBezTo>
                    <a:cubicBezTo>
                      <a:pt x="76" y="3"/>
                      <a:pt x="76" y="3"/>
                      <a:pt x="76" y="3"/>
                    </a:cubicBezTo>
                    <a:cubicBezTo>
                      <a:pt x="76" y="3"/>
                      <a:pt x="76" y="3"/>
                      <a:pt x="76" y="3"/>
                    </a:cubicBezTo>
                    <a:cubicBezTo>
                      <a:pt x="76" y="3"/>
                      <a:pt x="76" y="3"/>
                      <a:pt x="76" y="3"/>
                    </a:cubicBezTo>
                    <a:cubicBezTo>
                      <a:pt x="76" y="3"/>
                      <a:pt x="76" y="3"/>
                      <a:pt x="76" y="3"/>
                    </a:cubicBezTo>
                    <a:cubicBezTo>
                      <a:pt x="76" y="3"/>
                      <a:pt x="77" y="3"/>
                      <a:pt x="77" y="3"/>
                    </a:cubicBezTo>
                    <a:cubicBezTo>
                      <a:pt x="77" y="3"/>
                      <a:pt x="77" y="3"/>
                      <a:pt x="76" y="3"/>
                    </a:cubicBezTo>
                    <a:cubicBezTo>
                      <a:pt x="76" y="3"/>
                      <a:pt x="76" y="3"/>
                      <a:pt x="76" y="3"/>
                    </a:cubicBezTo>
                    <a:cubicBezTo>
                      <a:pt x="76" y="3"/>
                      <a:pt x="76" y="3"/>
                      <a:pt x="76" y="3"/>
                    </a:cubicBezTo>
                    <a:cubicBezTo>
                      <a:pt x="76" y="3"/>
                      <a:pt x="76" y="3"/>
                      <a:pt x="76" y="3"/>
                    </a:cubicBezTo>
                    <a:cubicBezTo>
                      <a:pt x="76" y="3"/>
                      <a:pt x="76" y="3"/>
                      <a:pt x="76" y="3"/>
                    </a:cubicBezTo>
                    <a:cubicBezTo>
                      <a:pt x="76" y="3"/>
                      <a:pt x="75" y="3"/>
                      <a:pt x="75" y="3"/>
                    </a:cubicBezTo>
                    <a:cubicBezTo>
                      <a:pt x="75" y="3"/>
                      <a:pt x="75" y="3"/>
                      <a:pt x="75" y="3"/>
                    </a:cubicBezTo>
                    <a:cubicBezTo>
                      <a:pt x="75" y="3"/>
                      <a:pt x="75" y="3"/>
                      <a:pt x="75" y="3"/>
                    </a:cubicBezTo>
                    <a:cubicBezTo>
                      <a:pt x="75" y="2"/>
                      <a:pt x="75" y="2"/>
                      <a:pt x="75" y="2"/>
                    </a:cubicBezTo>
                    <a:cubicBezTo>
                      <a:pt x="75" y="2"/>
                      <a:pt x="74" y="3"/>
                      <a:pt x="74" y="2"/>
                    </a:cubicBezTo>
                    <a:cubicBezTo>
                      <a:pt x="74" y="2"/>
                      <a:pt x="74" y="2"/>
                      <a:pt x="74" y="2"/>
                    </a:cubicBezTo>
                    <a:cubicBezTo>
                      <a:pt x="74" y="2"/>
                      <a:pt x="74" y="2"/>
                      <a:pt x="74" y="2"/>
                    </a:cubicBezTo>
                    <a:cubicBezTo>
                      <a:pt x="73" y="2"/>
                      <a:pt x="73" y="2"/>
                      <a:pt x="73" y="2"/>
                    </a:cubicBezTo>
                    <a:cubicBezTo>
                      <a:pt x="73" y="2"/>
                      <a:pt x="73" y="2"/>
                      <a:pt x="73" y="2"/>
                    </a:cubicBezTo>
                    <a:cubicBezTo>
                      <a:pt x="73" y="2"/>
                      <a:pt x="73" y="2"/>
                      <a:pt x="73" y="2"/>
                    </a:cubicBezTo>
                    <a:cubicBezTo>
                      <a:pt x="73" y="2"/>
                      <a:pt x="73" y="2"/>
                      <a:pt x="73" y="2"/>
                    </a:cubicBezTo>
                    <a:cubicBezTo>
                      <a:pt x="73" y="2"/>
                      <a:pt x="73" y="2"/>
                      <a:pt x="73" y="2"/>
                    </a:cubicBezTo>
                    <a:cubicBezTo>
                      <a:pt x="73" y="2"/>
                      <a:pt x="73" y="2"/>
                      <a:pt x="73" y="2"/>
                    </a:cubicBezTo>
                    <a:cubicBezTo>
                      <a:pt x="73" y="2"/>
                      <a:pt x="73" y="2"/>
                      <a:pt x="73" y="2"/>
                    </a:cubicBezTo>
                    <a:cubicBezTo>
                      <a:pt x="73" y="3"/>
                      <a:pt x="72" y="3"/>
                      <a:pt x="72" y="3"/>
                    </a:cubicBezTo>
                    <a:cubicBezTo>
                      <a:pt x="72" y="3"/>
                      <a:pt x="72" y="3"/>
                      <a:pt x="72" y="3"/>
                    </a:cubicBezTo>
                    <a:cubicBezTo>
                      <a:pt x="72" y="3"/>
                      <a:pt x="72" y="3"/>
                      <a:pt x="72" y="3"/>
                    </a:cubicBezTo>
                    <a:cubicBezTo>
                      <a:pt x="72" y="3"/>
                      <a:pt x="72" y="3"/>
                      <a:pt x="72" y="3"/>
                    </a:cubicBezTo>
                    <a:cubicBezTo>
                      <a:pt x="72" y="3"/>
                      <a:pt x="72" y="3"/>
                      <a:pt x="72" y="3"/>
                    </a:cubicBezTo>
                    <a:cubicBezTo>
                      <a:pt x="72" y="3"/>
                      <a:pt x="72" y="3"/>
                      <a:pt x="72" y="2"/>
                    </a:cubicBezTo>
                    <a:cubicBezTo>
                      <a:pt x="72" y="2"/>
                      <a:pt x="72" y="2"/>
                      <a:pt x="72" y="2"/>
                    </a:cubicBezTo>
                    <a:cubicBezTo>
                      <a:pt x="73" y="2"/>
                      <a:pt x="73" y="2"/>
                      <a:pt x="73" y="2"/>
                    </a:cubicBezTo>
                    <a:cubicBezTo>
                      <a:pt x="72" y="2"/>
                      <a:pt x="71" y="2"/>
                      <a:pt x="70" y="2"/>
                    </a:cubicBezTo>
                    <a:cubicBezTo>
                      <a:pt x="70" y="2"/>
                      <a:pt x="70" y="2"/>
                      <a:pt x="70" y="2"/>
                    </a:cubicBezTo>
                    <a:cubicBezTo>
                      <a:pt x="70" y="2"/>
                      <a:pt x="70" y="2"/>
                      <a:pt x="69" y="2"/>
                    </a:cubicBezTo>
                    <a:cubicBezTo>
                      <a:pt x="69" y="2"/>
                      <a:pt x="69" y="2"/>
                      <a:pt x="69" y="2"/>
                    </a:cubicBezTo>
                    <a:cubicBezTo>
                      <a:pt x="69" y="2"/>
                      <a:pt x="69" y="2"/>
                      <a:pt x="69" y="2"/>
                    </a:cubicBezTo>
                    <a:cubicBezTo>
                      <a:pt x="69" y="2"/>
                      <a:pt x="68" y="2"/>
                      <a:pt x="68" y="2"/>
                    </a:cubicBezTo>
                    <a:cubicBezTo>
                      <a:pt x="68" y="2"/>
                      <a:pt x="68" y="2"/>
                      <a:pt x="68" y="2"/>
                    </a:cubicBezTo>
                    <a:cubicBezTo>
                      <a:pt x="68" y="2"/>
                      <a:pt x="68" y="2"/>
                      <a:pt x="68" y="2"/>
                    </a:cubicBezTo>
                    <a:cubicBezTo>
                      <a:pt x="68" y="2"/>
                      <a:pt x="68" y="2"/>
                      <a:pt x="68" y="2"/>
                    </a:cubicBezTo>
                    <a:cubicBezTo>
                      <a:pt x="68" y="2"/>
                      <a:pt x="69" y="2"/>
                      <a:pt x="69" y="2"/>
                    </a:cubicBezTo>
                    <a:cubicBezTo>
                      <a:pt x="69" y="2"/>
                      <a:pt x="69" y="2"/>
                      <a:pt x="70" y="3"/>
                    </a:cubicBezTo>
                    <a:cubicBezTo>
                      <a:pt x="70" y="3"/>
                      <a:pt x="70" y="3"/>
                      <a:pt x="70" y="3"/>
                    </a:cubicBezTo>
                    <a:cubicBezTo>
                      <a:pt x="69" y="3"/>
                      <a:pt x="68" y="2"/>
                      <a:pt x="68" y="3"/>
                    </a:cubicBezTo>
                    <a:cubicBezTo>
                      <a:pt x="68" y="2"/>
                      <a:pt x="66" y="3"/>
                      <a:pt x="66" y="2"/>
                    </a:cubicBezTo>
                    <a:cubicBezTo>
                      <a:pt x="66" y="2"/>
                      <a:pt x="66" y="2"/>
                      <a:pt x="66" y="2"/>
                    </a:cubicBezTo>
                    <a:cubicBezTo>
                      <a:pt x="66" y="2"/>
                      <a:pt x="66" y="2"/>
                      <a:pt x="66" y="2"/>
                    </a:cubicBezTo>
                    <a:cubicBezTo>
                      <a:pt x="66" y="2"/>
                      <a:pt x="66" y="2"/>
                      <a:pt x="66" y="2"/>
                    </a:cubicBezTo>
                    <a:cubicBezTo>
                      <a:pt x="66" y="2"/>
                      <a:pt x="66" y="2"/>
                      <a:pt x="66" y="2"/>
                    </a:cubicBezTo>
                    <a:cubicBezTo>
                      <a:pt x="66" y="2"/>
                      <a:pt x="65" y="2"/>
                      <a:pt x="65" y="2"/>
                    </a:cubicBezTo>
                    <a:cubicBezTo>
                      <a:pt x="65" y="2"/>
                      <a:pt x="65" y="2"/>
                      <a:pt x="65" y="2"/>
                    </a:cubicBezTo>
                    <a:cubicBezTo>
                      <a:pt x="65" y="2"/>
                      <a:pt x="65" y="2"/>
                      <a:pt x="65" y="2"/>
                    </a:cubicBezTo>
                    <a:cubicBezTo>
                      <a:pt x="64" y="2"/>
                      <a:pt x="63" y="2"/>
                      <a:pt x="62" y="2"/>
                    </a:cubicBezTo>
                    <a:cubicBezTo>
                      <a:pt x="62" y="2"/>
                      <a:pt x="62" y="2"/>
                      <a:pt x="62" y="2"/>
                    </a:cubicBezTo>
                    <a:cubicBezTo>
                      <a:pt x="62" y="2"/>
                      <a:pt x="62" y="2"/>
                      <a:pt x="62" y="2"/>
                    </a:cubicBezTo>
                    <a:cubicBezTo>
                      <a:pt x="62" y="2"/>
                      <a:pt x="62" y="2"/>
                      <a:pt x="62" y="2"/>
                    </a:cubicBezTo>
                    <a:cubicBezTo>
                      <a:pt x="62" y="2"/>
                      <a:pt x="61" y="2"/>
                      <a:pt x="61" y="2"/>
                    </a:cubicBezTo>
                    <a:cubicBezTo>
                      <a:pt x="61" y="2"/>
                      <a:pt x="61" y="2"/>
                      <a:pt x="61" y="2"/>
                    </a:cubicBezTo>
                    <a:cubicBezTo>
                      <a:pt x="61" y="2"/>
                      <a:pt x="61" y="2"/>
                      <a:pt x="61" y="2"/>
                    </a:cubicBezTo>
                    <a:cubicBezTo>
                      <a:pt x="61" y="2"/>
                      <a:pt x="61" y="2"/>
                      <a:pt x="61" y="1"/>
                    </a:cubicBezTo>
                    <a:cubicBezTo>
                      <a:pt x="61" y="1"/>
                      <a:pt x="61" y="1"/>
                      <a:pt x="61" y="1"/>
                    </a:cubicBezTo>
                    <a:cubicBezTo>
                      <a:pt x="60" y="1"/>
                      <a:pt x="60" y="1"/>
                      <a:pt x="60" y="1"/>
                    </a:cubicBezTo>
                    <a:cubicBezTo>
                      <a:pt x="60" y="2"/>
                      <a:pt x="60" y="2"/>
                      <a:pt x="60" y="2"/>
                    </a:cubicBezTo>
                    <a:cubicBezTo>
                      <a:pt x="60" y="2"/>
                      <a:pt x="60" y="2"/>
                      <a:pt x="60" y="2"/>
                    </a:cubicBezTo>
                    <a:cubicBezTo>
                      <a:pt x="60" y="2"/>
                      <a:pt x="59" y="2"/>
                      <a:pt x="59" y="2"/>
                    </a:cubicBezTo>
                    <a:cubicBezTo>
                      <a:pt x="59" y="2"/>
                      <a:pt x="59" y="2"/>
                      <a:pt x="59" y="2"/>
                    </a:cubicBezTo>
                    <a:cubicBezTo>
                      <a:pt x="58" y="2"/>
                      <a:pt x="58" y="2"/>
                      <a:pt x="58" y="2"/>
                    </a:cubicBezTo>
                    <a:cubicBezTo>
                      <a:pt x="57" y="2"/>
                      <a:pt x="57" y="2"/>
                      <a:pt x="57" y="2"/>
                    </a:cubicBezTo>
                    <a:cubicBezTo>
                      <a:pt x="56" y="2"/>
                      <a:pt x="56" y="1"/>
                      <a:pt x="55" y="2"/>
                    </a:cubicBezTo>
                    <a:cubicBezTo>
                      <a:pt x="55" y="2"/>
                      <a:pt x="55" y="2"/>
                      <a:pt x="55" y="2"/>
                    </a:cubicBezTo>
                    <a:cubicBezTo>
                      <a:pt x="55" y="2"/>
                      <a:pt x="54" y="2"/>
                      <a:pt x="54" y="2"/>
                    </a:cubicBezTo>
                    <a:cubicBezTo>
                      <a:pt x="54" y="1"/>
                      <a:pt x="54" y="1"/>
                      <a:pt x="54" y="1"/>
                    </a:cubicBezTo>
                    <a:cubicBezTo>
                      <a:pt x="54" y="1"/>
                      <a:pt x="54" y="1"/>
                      <a:pt x="54" y="1"/>
                    </a:cubicBezTo>
                    <a:cubicBezTo>
                      <a:pt x="54" y="1"/>
                      <a:pt x="54" y="1"/>
                      <a:pt x="54" y="1"/>
                    </a:cubicBezTo>
                    <a:cubicBezTo>
                      <a:pt x="54" y="1"/>
                      <a:pt x="54" y="1"/>
                      <a:pt x="54" y="1"/>
                    </a:cubicBezTo>
                    <a:cubicBezTo>
                      <a:pt x="54" y="1"/>
                      <a:pt x="54" y="1"/>
                      <a:pt x="54" y="1"/>
                    </a:cubicBezTo>
                    <a:cubicBezTo>
                      <a:pt x="53" y="1"/>
                      <a:pt x="53" y="1"/>
                      <a:pt x="53" y="1"/>
                    </a:cubicBezTo>
                    <a:cubicBezTo>
                      <a:pt x="53" y="1"/>
                      <a:pt x="53" y="1"/>
                      <a:pt x="53" y="1"/>
                    </a:cubicBezTo>
                    <a:cubicBezTo>
                      <a:pt x="53" y="1"/>
                      <a:pt x="53" y="1"/>
                      <a:pt x="53" y="1"/>
                    </a:cubicBezTo>
                    <a:cubicBezTo>
                      <a:pt x="53" y="1"/>
                      <a:pt x="53" y="1"/>
                      <a:pt x="53" y="1"/>
                    </a:cubicBezTo>
                    <a:cubicBezTo>
                      <a:pt x="52" y="1"/>
                      <a:pt x="51" y="1"/>
                      <a:pt x="51" y="1"/>
                    </a:cubicBezTo>
                    <a:cubicBezTo>
                      <a:pt x="51" y="1"/>
                      <a:pt x="50" y="1"/>
                      <a:pt x="50" y="1"/>
                    </a:cubicBezTo>
                    <a:cubicBezTo>
                      <a:pt x="50" y="1"/>
                      <a:pt x="49" y="1"/>
                      <a:pt x="49" y="1"/>
                    </a:cubicBezTo>
                    <a:cubicBezTo>
                      <a:pt x="49" y="1"/>
                      <a:pt x="49" y="1"/>
                      <a:pt x="49" y="1"/>
                    </a:cubicBezTo>
                    <a:cubicBezTo>
                      <a:pt x="49" y="1"/>
                      <a:pt x="49" y="1"/>
                      <a:pt x="50" y="1"/>
                    </a:cubicBezTo>
                    <a:cubicBezTo>
                      <a:pt x="50" y="1"/>
                      <a:pt x="50" y="1"/>
                      <a:pt x="50" y="1"/>
                    </a:cubicBezTo>
                    <a:cubicBezTo>
                      <a:pt x="50" y="1"/>
                      <a:pt x="50" y="1"/>
                      <a:pt x="49" y="1"/>
                    </a:cubicBezTo>
                    <a:cubicBezTo>
                      <a:pt x="49" y="1"/>
                      <a:pt x="49" y="1"/>
                      <a:pt x="49" y="1"/>
                    </a:cubicBezTo>
                    <a:cubicBezTo>
                      <a:pt x="49"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7" y="1"/>
                      <a:pt x="47" y="0"/>
                      <a:pt x="46" y="1"/>
                    </a:cubicBezTo>
                    <a:cubicBezTo>
                      <a:pt x="46" y="1"/>
                      <a:pt x="46" y="1"/>
                      <a:pt x="46" y="1"/>
                    </a:cubicBezTo>
                    <a:cubicBezTo>
                      <a:pt x="46" y="1"/>
                      <a:pt x="46" y="0"/>
                      <a:pt x="46" y="0"/>
                    </a:cubicBezTo>
                    <a:cubicBezTo>
                      <a:pt x="46" y="0"/>
                      <a:pt x="46" y="0"/>
                      <a:pt x="46" y="0"/>
                    </a:cubicBezTo>
                    <a:cubicBezTo>
                      <a:pt x="46" y="0"/>
                      <a:pt x="46" y="0"/>
                      <a:pt x="46" y="0"/>
                    </a:cubicBezTo>
                    <a:cubicBezTo>
                      <a:pt x="46" y="0"/>
                      <a:pt x="44" y="0"/>
                      <a:pt x="44" y="0"/>
                    </a:cubicBezTo>
                    <a:cubicBezTo>
                      <a:pt x="45" y="0"/>
                      <a:pt x="44" y="0"/>
                      <a:pt x="44" y="1"/>
                    </a:cubicBezTo>
                    <a:cubicBezTo>
                      <a:pt x="44" y="1"/>
                      <a:pt x="44" y="1"/>
                      <a:pt x="44" y="1"/>
                    </a:cubicBezTo>
                    <a:cubicBezTo>
                      <a:pt x="44" y="1"/>
                      <a:pt x="44" y="1"/>
                      <a:pt x="43" y="1"/>
                    </a:cubicBezTo>
                    <a:cubicBezTo>
                      <a:pt x="43" y="1"/>
                      <a:pt x="43" y="1"/>
                      <a:pt x="43" y="1"/>
                    </a:cubicBezTo>
                    <a:cubicBezTo>
                      <a:pt x="43" y="1"/>
                      <a:pt x="43" y="1"/>
                      <a:pt x="43" y="1"/>
                    </a:cubicBezTo>
                    <a:cubicBezTo>
                      <a:pt x="43" y="1"/>
                      <a:pt x="44" y="1"/>
                      <a:pt x="44" y="1"/>
                    </a:cubicBezTo>
                    <a:cubicBezTo>
                      <a:pt x="44" y="1"/>
                      <a:pt x="44" y="1"/>
                      <a:pt x="44" y="1"/>
                    </a:cubicBezTo>
                    <a:cubicBezTo>
                      <a:pt x="44" y="1"/>
                      <a:pt x="44" y="1"/>
                      <a:pt x="44" y="1"/>
                    </a:cubicBezTo>
                    <a:cubicBezTo>
                      <a:pt x="44" y="1"/>
                      <a:pt x="44" y="1"/>
                      <a:pt x="44" y="1"/>
                    </a:cubicBezTo>
                    <a:cubicBezTo>
                      <a:pt x="44" y="1"/>
                      <a:pt x="45" y="1"/>
                      <a:pt x="45" y="1"/>
                    </a:cubicBezTo>
                    <a:cubicBezTo>
                      <a:pt x="45" y="1"/>
                      <a:pt x="44" y="1"/>
                      <a:pt x="43" y="1"/>
                    </a:cubicBezTo>
                    <a:cubicBezTo>
                      <a:pt x="43" y="1"/>
                      <a:pt x="43" y="1"/>
                      <a:pt x="43" y="1"/>
                    </a:cubicBezTo>
                    <a:cubicBezTo>
                      <a:pt x="43" y="1"/>
                      <a:pt x="43" y="1"/>
                      <a:pt x="43" y="1"/>
                    </a:cubicBezTo>
                    <a:cubicBezTo>
                      <a:pt x="43" y="1"/>
                      <a:pt x="43" y="1"/>
                      <a:pt x="42" y="1"/>
                    </a:cubicBezTo>
                    <a:cubicBezTo>
                      <a:pt x="42" y="1"/>
                      <a:pt x="42" y="1"/>
                      <a:pt x="42" y="1"/>
                    </a:cubicBezTo>
                    <a:cubicBezTo>
                      <a:pt x="42" y="1"/>
                      <a:pt x="42" y="1"/>
                      <a:pt x="42" y="1"/>
                    </a:cubicBezTo>
                    <a:cubicBezTo>
                      <a:pt x="42" y="1"/>
                      <a:pt x="42" y="1"/>
                      <a:pt x="42" y="1"/>
                    </a:cubicBezTo>
                    <a:cubicBezTo>
                      <a:pt x="42" y="1"/>
                      <a:pt x="42" y="1"/>
                      <a:pt x="41" y="1"/>
                    </a:cubicBezTo>
                    <a:cubicBezTo>
                      <a:pt x="41" y="1"/>
                      <a:pt x="41" y="1"/>
                      <a:pt x="41" y="1"/>
                    </a:cubicBezTo>
                    <a:cubicBezTo>
                      <a:pt x="41" y="1"/>
                      <a:pt x="40" y="1"/>
                      <a:pt x="40" y="1"/>
                    </a:cubicBezTo>
                    <a:cubicBezTo>
                      <a:pt x="40" y="1"/>
                      <a:pt x="40" y="1"/>
                      <a:pt x="40" y="1"/>
                    </a:cubicBezTo>
                    <a:cubicBezTo>
                      <a:pt x="40" y="1"/>
                      <a:pt x="39" y="1"/>
                      <a:pt x="39" y="1"/>
                    </a:cubicBezTo>
                    <a:cubicBezTo>
                      <a:pt x="39" y="1"/>
                      <a:pt x="39" y="1"/>
                      <a:pt x="39" y="1"/>
                    </a:cubicBezTo>
                    <a:cubicBezTo>
                      <a:pt x="39" y="1"/>
                      <a:pt x="39" y="1"/>
                      <a:pt x="39" y="1"/>
                    </a:cubicBezTo>
                    <a:cubicBezTo>
                      <a:pt x="38" y="1"/>
                      <a:pt x="38" y="1"/>
                      <a:pt x="38" y="1"/>
                    </a:cubicBezTo>
                    <a:cubicBezTo>
                      <a:pt x="38" y="1"/>
                      <a:pt x="38" y="1"/>
                      <a:pt x="38" y="1"/>
                    </a:cubicBezTo>
                    <a:cubicBezTo>
                      <a:pt x="37" y="0"/>
                      <a:pt x="37" y="1"/>
                      <a:pt x="36" y="1"/>
                    </a:cubicBezTo>
                    <a:cubicBezTo>
                      <a:pt x="36" y="1"/>
                      <a:pt x="36" y="1"/>
                      <a:pt x="36" y="1"/>
                    </a:cubicBezTo>
                    <a:cubicBezTo>
                      <a:pt x="36" y="1"/>
                      <a:pt x="36" y="1"/>
                      <a:pt x="36" y="1"/>
                    </a:cubicBezTo>
                    <a:cubicBezTo>
                      <a:pt x="35" y="1"/>
                      <a:pt x="35" y="1"/>
                      <a:pt x="35" y="1"/>
                    </a:cubicBezTo>
                    <a:cubicBezTo>
                      <a:pt x="35" y="1"/>
                      <a:pt x="35" y="1"/>
                      <a:pt x="35" y="1"/>
                    </a:cubicBezTo>
                    <a:cubicBezTo>
                      <a:pt x="34" y="1"/>
                      <a:pt x="34" y="1"/>
                      <a:pt x="33" y="1"/>
                    </a:cubicBezTo>
                    <a:cubicBezTo>
                      <a:pt x="33" y="1"/>
                      <a:pt x="33" y="1"/>
                      <a:pt x="33" y="1"/>
                    </a:cubicBezTo>
                    <a:cubicBezTo>
                      <a:pt x="33" y="1"/>
                      <a:pt x="33" y="1"/>
                      <a:pt x="33" y="1"/>
                    </a:cubicBezTo>
                    <a:cubicBezTo>
                      <a:pt x="33" y="1"/>
                      <a:pt x="33" y="1"/>
                      <a:pt x="33" y="1"/>
                    </a:cubicBezTo>
                    <a:cubicBezTo>
                      <a:pt x="33" y="1"/>
                      <a:pt x="33" y="1"/>
                      <a:pt x="33" y="1"/>
                    </a:cubicBezTo>
                    <a:cubicBezTo>
                      <a:pt x="33" y="0"/>
                      <a:pt x="33" y="0"/>
                      <a:pt x="33" y="0"/>
                    </a:cubicBezTo>
                    <a:cubicBezTo>
                      <a:pt x="33" y="0"/>
                      <a:pt x="33" y="0"/>
                      <a:pt x="33" y="1"/>
                    </a:cubicBezTo>
                    <a:cubicBezTo>
                      <a:pt x="33" y="1"/>
                      <a:pt x="33" y="1"/>
                      <a:pt x="33" y="1"/>
                    </a:cubicBezTo>
                    <a:cubicBezTo>
                      <a:pt x="33" y="1"/>
                      <a:pt x="33" y="1"/>
                      <a:pt x="33" y="1"/>
                    </a:cubicBezTo>
                    <a:cubicBezTo>
                      <a:pt x="33" y="1"/>
                      <a:pt x="33" y="1"/>
                      <a:pt x="32" y="1"/>
                    </a:cubicBezTo>
                    <a:cubicBezTo>
                      <a:pt x="32" y="1"/>
                      <a:pt x="32" y="1"/>
                      <a:pt x="32" y="1"/>
                    </a:cubicBezTo>
                    <a:cubicBezTo>
                      <a:pt x="32" y="1"/>
                      <a:pt x="32" y="1"/>
                      <a:pt x="32" y="1"/>
                    </a:cubicBezTo>
                    <a:cubicBezTo>
                      <a:pt x="32" y="1"/>
                      <a:pt x="32" y="1"/>
                      <a:pt x="32" y="1"/>
                    </a:cubicBezTo>
                    <a:cubicBezTo>
                      <a:pt x="33" y="1"/>
                      <a:pt x="33" y="1"/>
                      <a:pt x="33" y="1"/>
                    </a:cubicBezTo>
                    <a:cubicBezTo>
                      <a:pt x="34" y="1"/>
                      <a:pt x="34" y="1"/>
                      <a:pt x="35" y="1"/>
                    </a:cubicBezTo>
                    <a:cubicBezTo>
                      <a:pt x="35" y="1"/>
                      <a:pt x="35" y="1"/>
                      <a:pt x="35" y="1"/>
                    </a:cubicBezTo>
                    <a:cubicBezTo>
                      <a:pt x="35" y="1"/>
                      <a:pt x="35" y="1"/>
                      <a:pt x="36" y="1"/>
                    </a:cubicBezTo>
                    <a:cubicBezTo>
                      <a:pt x="36" y="1"/>
                      <a:pt x="36" y="1"/>
                      <a:pt x="36" y="1"/>
                    </a:cubicBezTo>
                    <a:cubicBezTo>
                      <a:pt x="37" y="2"/>
                      <a:pt x="37" y="1"/>
                      <a:pt x="38" y="1"/>
                    </a:cubicBezTo>
                    <a:cubicBezTo>
                      <a:pt x="38" y="1"/>
                      <a:pt x="38" y="1"/>
                      <a:pt x="38" y="1"/>
                    </a:cubicBezTo>
                    <a:cubicBezTo>
                      <a:pt x="38" y="1"/>
                      <a:pt x="38" y="1"/>
                      <a:pt x="39" y="1"/>
                    </a:cubicBezTo>
                    <a:cubicBezTo>
                      <a:pt x="39" y="1"/>
                      <a:pt x="39" y="1"/>
                      <a:pt x="39" y="1"/>
                    </a:cubicBezTo>
                    <a:cubicBezTo>
                      <a:pt x="39" y="1"/>
                      <a:pt x="39" y="1"/>
                      <a:pt x="39" y="1"/>
                    </a:cubicBezTo>
                    <a:cubicBezTo>
                      <a:pt x="39" y="1"/>
                      <a:pt x="40" y="1"/>
                      <a:pt x="40" y="1"/>
                    </a:cubicBezTo>
                    <a:cubicBezTo>
                      <a:pt x="40" y="1"/>
                      <a:pt x="40" y="1"/>
                      <a:pt x="40" y="1"/>
                    </a:cubicBezTo>
                    <a:cubicBezTo>
                      <a:pt x="40" y="1"/>
                      <a:pt x="40" y="1"/>
                      <a:pt x="40" y="1"/>
                    </a:cubicBezTo>
                    <a:cubicBezTo>
                      <a:pt x="40" y="2"/>
                      <a:pt x="41" y="2"/>
                      <a:pt x="41" y="2"/>
                    </a:cubicBezTo>
                    <a:cubicBezTo>
                      <a:pt x="41" y="2"/>
                      <a:pt x="41" y="2"/>
                      <a:pt x="41" y="2"/>
                    </a:cubicBezTo>
                    <a:cubicBezTo>
                      <a:pt x="41" y="2"/>
                      <a:pt x="42" y="2"/>
                      <a:pt x="42" y="2"/>
                    </a:cubicBezTo>
                    <a:cubicBezTo>
                      <a:pt x="42" y="2"/>
                      <a:pt x="42" y="2"/>
                      <a:pt x="42" y="2"/>
                    </a:cubicBezTo>
                    <a:cubicBezTo>
                      <a:pt x="42" y="2"/>
                      <a:pt x="42" y="2"/>
                      <a:pt x="42" y="2"/>
                    </a:cubicBezTo>
                    <a:cubicBezTo>
                      <a:pt x="42" y="2"/>
                      <a:pt x="42" y="2"/>
                      <a:pt x="42" y="2"/>
                    </a:cubicBezTo>
                    <a:cubicBezTo>
                      <a:pt x="43" y="2"/>
                      <a:pt x="44" y="2"/>
                      <a:pt x="44" y="2"/>
                    </a:cubicBezTo>
                    <a:cubicBezTo>
                      <a:pt x="44" y="2"/>
                      <a:pt x="44" y="2"/>
                      <a:pt x="44" y="2"/>
                    </a:cubicBezTo>
                    <a:cubicBezTo>
                      <a:pt x="44" y="2"/>
                      <a:pt x="44" y="2"/>
                      <a:pt x="44" y="2"/>
                    </a:cubicBezTo>
                    <a:cubicBezTo>
                      <a:pt x="43" y="2"/>
                      <a:pt x="43" y="2"/>
                      <a:pt x="43" y="2"/>
                    </a:cubicBezTo>
                    <a:cubicBezTo>
                      <a:pt x="43" y="1"/>
                      <a:pt x="43" y="1"/>
                      <a:pt x="43" y="1"/>
                    </a:cubicBezTo>
                    <a:cubicBezTo>
                      <a:pt x="43" y="1"/>
                      <a:pt x="43" y="1"/>
                      <a:pt x="43" y="1"/>
                    </a:cubicBezTo>
                    <a:cubicBezTo>
                      <a:pt x="43" y="1"/>
                      <a:pt x="43" y="1"/>
                      <a:pt x="43" y="1"/>
                    </a:cubicBezTo>
                    <a:cubicBezTo>
                      <a:pt x="43" y="1"/>
                      <a:pt x="43" y="1"/>
                      <a:pt x="43" y="1"/>
                    </a:cubicBezTo>
                    <a:cubicBezTo>
                      <a:pt x="45" y="2"/>
                      <a:pt x="47" y="2"/>
                      <a:pt x="49" y="2"/>
                    </a:cubicBezTo>
                    <a:cubicBezTo>
                      <a:pt x="49" y="2"/>
                      <a:pt x="49" y="2"/>
                      <a:pt x="49" y="2"/>
                    </a:cubicBezTo>
                    <a:cubicBezTo>
                      <a:pt x="49" y="2"/>
                      <a:pt x="49" y="2"/>
                      <a:pt x="49" y="2"/>
                    </a:cubicBezTo>
                    <a:cubicBezTo>
                      <a:pt x="49" y="2"/>
                      <a:pt x="50" y="2"/>
                      <a:pt x="49" y="2"/>
                    </a:cubicBezTo>
                    <a:cubicBezTo>
                      <a:pt x="50" y="2"/>
                      <a:pt x="50"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2" y="2"/>
                      <a:pt x="52" y="2"/>
                    </a:cubicBezTo>
                    <a:cubicBezTo>
                      <a:pt x="52" y="2"/>
                      <a:pt x="53" y="2"/>
                      <a:pt x="54" y="2"/>
                    </a:cubicBezTo>
                    <a:cubicBezTo>
                      <a:pt x="54" y="2"/>
                      <a:pt x="55" y="2"/>
                      <a:pt x="55" y="2"/>
                    </a:cubicBezTo>
                    <a:cubicBezTo>
                      <a:pt x="55" y="2"/>
                      <a:pt x="55" y="2"/>
                      <a:pt x="55" y="2"/>
                    </a:cubicBezTo>
                    <a:cubicBezTo>
                      <a:pt x="55" y="2"/>
                      <a:pt x="55" y="2"/>
                      <a:pt x="55" y="2"/>
                    </a:cubicBezTo>
                    <a:cubicBezTo>
                      <a:pt x="56" y="2"/>
                      <a:pt x="56" y="2"/>
                      <a:pt x="57" y="2"/>
                    </a:cubicBezTo>
                    <a:cubicBezTo>
                      <a:pt x="57" y="2"/>
                      <a:pt x="57" y="2"/>
                      <a:pt x="57" y="2"/>
                    </a:cubicBezTo>
                    <a:cubicBezTo>
                      <a:pt x="57" y="2"/>
                      <a:pt x="57" y="2"/>
                      <a:pt x="57" y="2"/>
                    </a:cubicBezTo>
                    <a:cubicBezTo>
                      <a:pt x="57" y="2"/>
                      <a:pt x="57" y="2"/>
                      <a:pt x="58" y="2"/>
                    </a:cubicBezTo>
                    <a:cubicBezTo>
                      <a:pt x="58" y="2"/>
                      <a:pt x="58" y="2"/>
                      <a:pt x="59" y="2"/>
                    </a:cubicBezTo>
                    <a:cubicBezTo>
                      <a:pt x="59" y="2"/>
                      <a:pt x="59" y="2"/>
                      <a:pt x="59" y="2"/>
                    </a:cubicBezTo>
                    <a:cubicBezTo>
                      <a:pt x="60" y="2"/>
                      <a:pt x="61" y="3"/>
                      <a:pt x="62" y="3"/>
                    </a:cubicBezTo>
                    <a:cubicBezTo>
                      <a:pt x="62" y="3"/>
                      <a:pt x="62" y="3"/>
                      <a:pt x="62" y="3"/>
                    </a:cubicBezTo>
                    <a:cubicBezTo>
                      <a:pt x="62" y="3"/>
                      <a:pt x="62" y="3"/>
                      <a:pt x="62" y="3"/>
                    </a:cubicBezTo>
                    <a:cubicBezTo>
                      <a:pt x="63" y="3"/>
                      <a:pt x="64" y="3"/>
                      <a:pt x="65" y="3"/>
                    </a:cubicBezTo>
                    <a:cubicBezTo>
                      <a:pt x="64" y="3"/>
                      <a:pt x="64" y="3"/>
                      <a:pt x="63" y="3"/>
                    </a:cubicBezTo>
                    <a:cubicBezTo>
                      <a:pt x="63" y="3"/>
                      <a:pt x="63" y="3"/>
                      <a:pt x="62" y="3"/>
                    </a:cubicBezTo>
                    <a:cubicBezTo>
                      <a:pt x="62" y="3"/>
                      <a:pt x="62" y="3"/>
                      <a:pt x="62" y="3"/>
                    </a:cubicBezTo>
                    <a:cubicBezTo>
                      <a:pt x="62" y="3"/>
                      <a:pt x="62" y="3"/>
                      <a:pt x="62" y="3"/>
                    </a:cubicBezTo>
                    <a:cubicBezTo>
                      <a:pt x="62" y="3"/>
                      <a:pt x="62" y="3"/>
                      <a:pt x="62" y="3"/>
                    </a:cubicBezTo>
                    <a:cubicBezTo>
                      <a:pt x="62" y="3"/>
                      <a:pt x="62" y="3"/>
                      <a:pt x="62" y="3"/>
                    </a:cubicBezTo>
                    <a:cubicBezTo>
                      <a:pt x="62" y="3"/>
                      <a:pt x="62" y="3"/>
                      <a:pt x="62" y="3"/>
                    </a:cubicBezTo>
                    <a:cubicBezTo>
                      <a:pt x="62" y="3"/>
                      <a:pt x="62" y="3"/>
                      <a:pt x="62" y="3"/>
                    </a:cubicBezTo>
                    <a:cubicBezTo>
                      <a:pt x="62" y="4"/>
                      <a:pt x="62" y="3"/>
                      <a:pt x="62" y="4"/>
                    </a:cubicBezTo>
                    <a:cubicBezTo>
                      <a:pt x="62" y="4"/>
                      <a:pt x="62" y="4"/>
                      <a:pt x="62" y="4"/>
                    </a:cubicBezTo>
                    <a:cubicBezTo>
                      <a:pt x="62" y="4"/>
                      <a:pt x="61" y="4"/>
                      <a:pt x="61" y="4"/>
                    </a:cubicBezTo>
                    <a:cubicBezTo>
                      <a:pt x="61" y="4"/>
                      <a:pt x="61" y="4"/>
                      <a:pt x="61" y="4"/>
                    </a:cubicBezTo>
                    <a:cubicBezTo>
                      <a:pt x="61" y="4"/>
                      <a:pt x="61" y="4"/>
                      <a:pt x="61" y="4"/>
                    </a:cubicBezTo>
                    <a:cubicBezTo>
                      <a:pt x="61" y="4"/>
                      <a:pt x="61" y="4"/>
                      <a:pt x="62" y="4"/>
                    </a:cubicBezTo>
                    <a:cubicBezTo>
                      <a:pt x="61" y="4"/>
                      <a:pt x="61" y="4"/>
                      <a:pt x="61" y="4"/>
                    </a:cubicBezTo>
                    <a:cubicBezTo>
                      <a:pt x="61" y="4"/>
                      <a:pt x="61" y="4"/>
                      <a:pt x="61" y="4"/>
                    </a:cubicBezTo>
                    <a:cubicBezTo>
                      <a:pt x="61" y="4"/>
                      <a:pt x="61" y="4"/>
                      <a:pt x="61" y="4"/>
                    </a:cubicBezTo>
                    <a:cubicBezTo>
                      <a:pt x="61" y="4"/>
                      <a:pt x="61" y="4"/>
                      <a:pt x="61" y="4"/>
                    </a:cubicBezTo>
                    <a:cubicBezTo>
                      <a:pt x="61" y="4"/>
                      <a:pt x="61" y="4"/>
                      <a:pt x="61" y="5"/>
                    </a:cubicBezTo>
                    <a:cubicBezTo>
                      <a:pt x="61" y="4"/>
                      <a:pt x="61" y="4"/>
                      <a:pt x="61" y="4"/>
                    </a:cubicBezTo>
                    <a:cubicBezTo>
                      <a:pt x="60" y="4"/>
                      <a:pt x="59" y="5"/>
                      <a:pt x="59" y="4"/>
                    </a:cubicBezTo>
                    <a:cubicBezTo>
                      <a:pt x="59" y="4"/>
                      <a:pt x="59" y="4"/>
                      <a:pt x="58" y="4"/>
                    </a:cubicBezTo>
                    <a:cubicBezTo>
                      <a:pt x="58" y="4"/>
                      <a:pt x="58" y="4"/>
                      <a:pt x="58" y="4"/>
                    </a:cubicBezTo>
                    <a:cubicBezTo>
                      <a:pt x="58" y="4"/>
                      <a:pt x="58" y="4"/>
                      <a:pt x="58" y="4"/>
                    </a:cubicBezTo>
                    <a:cubicBezTo>
                      <a:pt x="58" y="4"/>
                      <a:pt x="58" y="4"/>
                      <a:pt x="58" y="4"/>
                    </a:cubicBezTo>
                    <a:cubicBezTo>
                      <a:pt x="58" y="4"/>
                      <a:pt x="59" y="4"/>
                      <a:pt x="59" y="4"/>
                    </a:cubicBezTo>
                    <a:cubicBezTo>
                      <a:pt x="59" y="3"/>
                      <a:pt x="59" y="3"/>
                      <a:pt x="59" y="3"/>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3"/>
                      <a:pt x="58" y="3"/>
                      <a:pt x="57" y="3"/>
                    </a:cubicBezTo>
                    <a:cubicBezTo>
                      <a:pt x="57" y="3"/>
                      <a:pt x="57" y="3"/>
                      <a:pt x="57" y="3"/>
                    </a:cubicBezTo>
                    <a:cubicBezTo>
                      <a:pt x="57" y="3"/>
                      <a:pt x="57" y="3"/>
                      <a:pt x="58" y="3"/>
                    </a:cubicBezTo>
                    <a:cubicBezTo>
                      <a:pt x="58" y="3"/>
                      <a:pt x="58" y="3"/>
                      <a:pt x="58" y="3"/>
                    </a:cubicBezTo>
                    <a:cubicBezTo>
                      <a:pt x="58" y="3"/>
                      <a:pt x="58" y="3"/>
                      <a:pt x="58" y="3"/>
                    </a:cubicBezTo>
                    <a:cubicBezTo>
                      <a:pt x="58" y="3"/>
                      <a:pt x="58" y="3"/>
                      <a:pt x="58" y="3"/>
                    </a:cubicBezTo>
                    <a:cubicBezTo>
                      <a:pt x="58" y="3"/>
                      <a:pt x="58" y="3"/>
                      <a:pt x="57" y="3"/>
                    </a:cubicBezTo>
                    <a:cubicBezTo>
                      <a:pt x="57" y="3"/>
                      <a:pt x="57" y="3"/>
                      <a:pt x="57" y="3"/>
                    </a:cubicBezTo>
                    <a:cubicBezTo>
                      <a:pt x="57" y="3"/>
                      <a:pt x="57" y="3"/>
                      <a:pt x="57" y="3"/>
                    </a:cubicBezTo>
                    <a:cubicBezTo>
                      <a:pt x="57" y="3"/>
                      <a:pt x="57" y="3"/>
                      <a:pt x="57" y="3"/>
                    </a:cubicBezTo>
                    <a:cubicBezTo>
                      <a:pt x="57" y="3"/>
                      <a:pt x="57" y="3"/>
                      <a:pt x="57" y="3"/>
                    </a:cubicBezTo>
                    <a:cubicBezTo>
                      <a:pt x="57" y="3"/>
                      <a:pt x="57" y="3"/>
                      <a:pt x="57" y="3"/>
                    </a:cubicBezTo>
                    <a:cubicBezTo>
                      <a:pt x="57" y="3"/>
                      <a:pt x="57" y="3"/>
                      <a:pt x="57" y="3"/>
                    </a:cubicBezTo>
                    <a:cubicBezTo>
                      <a:pt x="57" y="3"/>
                      <a:pt x="57"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4"/>
                      <a:pt x="56" y="4"/>
                    </a:cubicBezTo>
                    <a:cubicBezTo>
                      <a:pt x="57" y="4"/>
                      <a:pt x="57" y="4"/>
                      <a:pt x="57" y="4"/>
                    </a:cubicBezTo>
                    <a:cubicBezTo>
                      <a:pt x="56" y="4"/>
                      <a:pt x="56" y="4"/>
                      <a:pt x="56" y="4"/>
                    </a:cubicBezTo>
                    <a:cubicBezTo>
                      <a:pt x="57" y="4"/>
                      <a:pt x="57" y="4"/>
                      <a:pt x="57" y="4"/>
                    </a:cubicBezTo>
                    <a:cubicBezTo>
                      <a:pt x="57" y="4"/>
                      <a:pt x="57" y="4"/>
                      <a:pt x="57" y="4"/>
                    </a:cubicBezTo>
                    <a:cubicBezTo>
                      <a:pt x="57" y="4"/>
                      <a:pt x="57" y="4"/>
                      <a:pt x="57" y="4"/>
                    </a:cubicBezTo>
                    <a:cubicBezTo>
                      <a:pt x="57" y="4"/>
                      <a:pt x="57" y="4"/>
                      <a:pt x="57" y="4"/>
                    </a:cubicBezTo>
                    <a:cubicBezTo>
                      <a:pt x="57" y="4"/>
                      <a:pt x="58" y="4"/>
                      <a:pt x="58" y="4"/>
                    </a:cubicBezTo>
                    <a:cubicBezTo>
                      <a:pt x="58" y="4"/>
                      <a:pt x="58" y="4"/>
                      <a:pt x="58" y="4"/>
                    </a:cubicBezTo>
                    <a:cubicBezTo>
                      <a:pt x="58" y="4"/>
                      <a:pt x="58" y="4"/>
                      <a:pt x="58" y="4"/>
                    </a:cubicBezTo>
                    <a:cubicBezTo>
                      <a:pt x="58" y="4"/>
                      <a:pt x="58" y="4"/>
                      <a:pt x="58" y="4"/>
                    </a:cubicBezTo>
                    <a:cubicBezTo>
                      <a:pt x="58" y="4"/>
                      <a:pt x="57" y="4"/>
                      <a:pt x="56" y="4"/>
                    </a:cubicBezTo>
                    <a:cubicBezTo>
                      <a:pt x="56" y="4"/>
                      <a:pt x="56" y="4"/>
                      <a:pt x="56" y="4"/>
                    </a:cubicBezTo>
                    <a:cubicBezTo>
                      <a:pt x="56" y="4"/>
                      <a:pt x="56" y="4"/>
                      <a:pt x="56" y="4"/>
                    </a:cubicBezTo>
                    <a:cubicBezTo>
                      <a:pt x="56" y="4"/>
                      <a:pt x="55" y="4"/>
                      <a:pt x="55" y="4"/>
                    </a:cubicBezTo>
                    <a:cubicBezTo>
                      <a:pt x="55" y="4"/>
                      <a:pt x="55" y="4"/>
                      <a:pt x="55" y="4"/>
                    </a:cubicBezTo>
                    <a:cubicBezTo>
                      <a:pt x="55" y="4"/>
                      <a:pt x="55" y="4"/>
                      <a:pt x="55" y="4"/>
                    </a:cubicBezTo>
                    <a:cubicBezTo>
                      <a:pt x="54" y="4"/>
                      <a:pt x="53" y="3"/>
                      <a:pt x="51" y="4"/>
                    </a:cubicBezTo>
                    <a:cubicBezTo>
                      <a:pt x="51" y="4"/>
                      <a:pt x="51" y="4"/>
                      <a:pt x="51" y="4"/>
                    </a:cubicBezTo>
                    <a:cubicBezTo>
                      <a:pt x="51" y="4"/>
                      <a:pt x="51" y="4"/>
                      <a:pt x="51" y="4"/>
                    </a:cubicBezTo>
                    <a:cubicBezTo>
                      <a:pt x="51" y="4"/>
                      <a:pt x="51" y="4"/>
                      <a:pt x="51" y="4"/>
                    </a:cubicBezTo>
                    <a:cubicBezTo>
                      <a:pt x="51" y="3"/>
                      <a:pt x="51" y="3"/>
                      <a:pt x="51" y="3"/>
                    </a:cubicBezTo>
                    <a:cubicBezTo>
                      <a:pt x="51" y="3"/>
                      <a:pt x="51" y="3"/>
                      <a:pt x="51" y="3"/>
                    </a:cubicBezTo>
                    <a:cubicBezTo>
                      <a:pt x="51" y="3"/>
                      <a:pt x="51" y="3"/>
                      <a:pt x="50" y="3"/>
                    </a:cubicBezTo>
                    <a:cubicBezTo>
                      <a:pt x="50" y="3"/>
                      <a:pt x="50" y="3"/>
                      <a:pt x="50" y="3"/>
                    </a:cubicBezTo>
                    <a:cubicBezTo>
                      <a:pt x="50" y="3"/>
                      <a:pt x="50" y="3"/>
                      <a:pt x="50" y="3"/>
                    </a:cubicBezTo>
                    <a:cubicBezTo>
                      <a:pt x="50" y="3"/>
                      <a:pt x="50" y="3"/>
                      <a:pt x="50" y="3"/>
                    </a:cubicBezTo>
                    <a:cubicBezTo>
                      <a:pt x="50" y="3"/>
                      <a:pt x="50" y="3"/>
                      <a:pt x="50" y="3"/>
                    </a:cubicBezTo>
                    <a:cubicBezTo>
                      <a:pt x="50" y="3"/>
                      <a:pt x="50" y="3"/>
                      <a:pt x="50" y="3"/>
                    </a:cubicBezTo>
                    <a:cubicBezTo>
                      <a:pt x="50" y="3"/>
                      <a:pt x="50" y="3"/>
                      <a:pt x="50" y="3"/>
                    </a:cubicBezTo>
                    <a:cubicBezTo>
                      <a:pt x="50" y="3"/>
                      <a:pt x="50" y="3"/>
                      <a:pt x="50" y="3"/>
                    </a:cubicBezTo>
                    <a:cubicBezTo>
                      <a:pt x="49" y="3"/>
                      <a:pt x="47" y="3"/>
                      <a:pt x="46" y="3"/>
                    </a:cubicBezTo>
                    <a:cubicBezTo>
                      <a:pt x="46" y="3"/>
                      <a:pt x="46" y="3"/>
                      <a:pt x="46" y="3"/>
                    </a:cubicBezTo>
                    <a:cubicBezTo>
                      <a:pt x="46" y="3"/>
                      <a:pt x="46" y="3"/>
                      <a:pt x="46" y="3"/>
                    </a:cubicBezTo>
                    <a:cubicBezTo>
                      <a:pt x="46" y="3"/>
                      <a:pt x="46" y="3"/>
                      <a:pt x="46" y="2"/>
                    </a:cubicBezTo>
                    <a:cubicBezTo>
                      <a:pt x="46" y="2"/>
                      <a:pt x="46" y="2"/>
                      <a:pt x="46" y="2"/>
                    </a:cubicBezTo>
                    <a:cubicBezTo>
                      <a:pt x="46" y="2"/>
                      <a:pt x="46" y="2"/>
                      <a:pt x="46" y="3"/>
                    </a:cubicBezTo>
                    <a:cubicBezTo>
                      <a:pt x="46" y="3"/>
                      <a:pt x="46" y="3"/>
                      <a:pt x="46" y="3"/>
                    </a:cubicBezTo>
                    <a:cubicBezTo>
                      <a:pt x="46" y="3"/>
                      <a:pt x="46" y="3"/>
                      <a:pt x="46" y="3"/>
                    </a:cubicBezTo>
                    <a:cubicBezTo>
                      <a:pt x="46" y="3"/>
                      <a:pt x="46" y="3"/>
                      <a:pt x="46" y="3"/>
                    </a:cubicBezTo>
                    <a:cubicBezTo>
                      <a:pt x="46" y="3"/>
                      <a:pt x="45" y="3"/>
                      <a:pt x="45" y="3"/>
                    </a:cubicBezTo>
                    <a:cubicBezTo>
                      <a:pt x="45" y="3"/>
                      <a:pt x="45" y="3"/>
                      <a:pt x="45" y="2"/>
                    </a:cubicBezTo>
                    <a:cubicBezTo>
                      <a:pt x="45" y="2"/>
                      <a:pt x="45" y="3"/>
                      <a:pt x="44" y="3"/>
                    </a:cubicBezTo>
                    <a:cubicBezTo>
                      <a:pt x="44" y="3"/>
                      <a:pt x="44" y="3"/>
                      <a:pt x="44" y="3"/>
                    </a:cubicBezTo>
                    <a:cubicBezTo>
                      <a:pt x="44" y="2"/>
                      <a:pt x="44" y="2"/>
                      <a:pt x="44" y="2"/>
                    </a:cubicBezTo>
                    <a:cubicBezTo>
                      <a:pt x="45" y="2"/>
                      <a:pt x="45" y="2"/>
                      <a:pt x="45" y="2"/>
                    </a:cubicBezTo>
                    <a:cubicBezTo>
                      <a:pt x="45" y="2"/>
                      <a:pt x="45" y="2"/>
                      <a:pt x="45" y="2"/>
                    </a:cubicBezTo>
                    <a:cubicBezTo>
                      <a:pt x="45" y="2"/>
                      <a:pt x="45" y="2"/>
                      <a:pt x="45" y="2"/>
                    </a:cubicBezTo>
                    <a:cubicBezTo>
                      <a:pt x="45" y="2"/>
                      <a:pt x="45" y="2"/>
                      <a:pt x="44" y="2"/>
                    </a:cubicBezTo>
                    <a:cubicBezTo>
                      <a:pt x="44" y="2"/>
                      <a:pt x="44" y="2"/>
                      <a:pt x="44" y="2"/>
                    </a:cubicBezTo>
                    <a:cubicBezTo>
                      <a:pt x="44" y="2"/>
                      <a:pt x="44" y="2"/>
                      <a:pt x="44" y="2"/>
                    </a:cubicBezTo>
                    <a:cubicBezTo>
                      <a:pt x="44" y="2"/>
                      <a:pt x="44" y="2"/>
                      <a:pt x="44" y="2"/>
                    </a:cubicBezTo>
                    <a:cubicBezTo>
                      <a:pt x="44" y="2"/>
                      <a:pt x="44" y="2"/>
                      <a:pt x="44" y="2"/>
                    </a:cubicBezTo>
                    <a:cubicBezTo>
                      <a:pt x="44" y="2"/>
                      <a:pt x="44" y="2"/>
                      <a:pt x="44" y="2"/>
                    </a:cubicBezTo>
                    <a:cubicBezTo>
                      <a:pt x="44" y="2"/>
                      <a:pt x="44" y="2"/>
                      <a:pt x="44" y="2"/>
                    </a:cubicBezTo>
                    <a:cubicBezTo>
                      <a:pt x="44" y="2"/>
                      <a:pt x="44" y="3"/>
                      <a:pt x="44" y="3"/>
                    </a:cubicBezTo>
                    <a:cubicBezTo>
                      <a:pt x="43" y="3"/>
                      <a:pt x="42" y="3"/>
                      <a:pt x="41" y="3"/>
                    </a:cubicBezTo>
                    <a:cubicBezTo>
                      <a:pt x="41" y="3"/>
                      <a:pt x="41" y="3"/>
                      <a:pt x="41" y="3"/>
                    </a:cubicBezTo>
                    <a:cubicBezTo>
                      <a:pt x="41" y="3"/>
                      <a:pt x="41" y="3"/>
                      <a:pt x="41" y="3"/>
                    </a:cubicBezTo>
                    <a:cubicBezTo>
                      <a:pt x="41" y="2"/>
                      <a:pt x="41" y="2"/>
                      <a:pt x="41" y="2"/>
                    </a:cubicBezTo>
                    <a:cubicBezTo>
                      <a:pt x="41" y="2"/>
                      <a:pt x="41" y="2"/>
                      <a:pt x="41" y="2"/>
                    </a:cubicBezTo>
                    <a:cubicBezTo>
                      <a:pt x="41" y="2"/>
                      <a:pt x="41" y="2"/>
                      <a:pt x="41" y="2"/>
                    </a:cubicBezTo>
                    <a:cubicBezTo>
                      <a:pt x="41" y="2"/>
                      <a:pt x="41" y="2"/>
                      <a:pt x="41" y="2"/>
                    </a:cubicBezTo>
                    <a:cubicBezTo>
                      <a:pt x="40" y="2"/>
                      <a:pt x="40" y="2"/>
                      <a:pt x="40" y="2"/>
                    </a:cubicBezTo>
                    <a:cubicBezTo>
                      <a:pt x="40" y="2"/>
                      <a:pt x="40" y="2"/>
                      <a:pt x="40" y="2"/>
                    </a:cubicBezTo>
                    <a:cubicBezTo>
                      <a:pt x="40" y="2"/>
                      <a:pt x="40" y="2"/>
                      <a:pt x="40" y="2"/>
                    </a:cubicBezTo>
                    <a:cubicBezTo>
                      <a:pt x="39" y="2"/>
                      <a:pt x="39" y="2"/>
                      <a:pt x="39" y="2"/>
                    </a:cubicBezTo>
                    <a:cubicBezTo>
                      <a:pt x="39" y="2"/>
                      <a:pt x="39" y="2"/>
                      <a:pt x="39" y="2"/>
                    </a:cubicBezTo>
                    <a:cubicBezTo>
                      <a:pt x="39" y="2"/>
                      <a:pt x="39" y="2"/>
                      <a:pt x="39" y="2"/>
                    </a:cubicBezTo>
                    <a:cubicBezTo>
                      <a:pt x="39" y="2"/>
                      <a:pt x="38" y="2"/>
                      <a:pt x="38" y="2"/>
                    </a:cubicBezTo>
                    <a:cubicBezTo>
                      <a:pt x="38" y="2"/>
                      <a:pt x="38" y="2"/>
                      <a:pt x="38" y="2"/>
                    </a:cubicBezTo>
                    <a:cubicBezTo>
                      <a:pt x="38" y="2"/>
                      <a:pt x="38" y="2"/>
                      <a:pt x="38" y="2"/>
                    </a:cubicBezTo>
                    <a:cubicBezTo>
                      <a:pt x="38" y="2"/>
                      <a:pt x="38" y="2"/>
                      <a:pt x="38" y="2"/>
                    </a:cubicBezTo>
                    <a:cubicBezTo>
                      <a:pt x="38" y="3"/>
                      <a:pt x="38"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40" y="3"/>
                      <a:pt x="39" y="3"/>
                      <a:pt x="40" y="3"/>
                    </a:cubicBezTo>
                    <a:cubicBezTo>
                      <a:pt x="40" y="3"/>
                      <a:pt x="40" y="3"/>
                      <a:pt x="40" y="3"/>
                    </a:cubicBezTo>
                    <a:cubicBezTo>
                      <a:pt x="40" y="3"/>
                      <a:pt x="40" y="3"/>
                      <a:pt x="41" y="3"/>
                    </a:cubicBezTo>
                    <a:cubicBezTo>
                      <a:pt x="41" y="3"/>
                      <a:pt x="41" y="3"/>
                      <a:pt x="41" y="3"/>
                    </a:cubicBezTo>
                    <a:cubicBezTo>
                      <a:pt x="42" y="3"/>
                      <a:pt x="41" y="3"/>
                      <a:pt x="42" y="3"/>
                    </a:cubicBezTo>
                    <a:cubicBezTo>
                      <a:pt x="43" y="3"/>
                      <a:pt x="45" y="3"/>
                      <a:pt x="46" y="3"/>
                    </a:cubicBezTo>
                    <a:cubicBezTo>
                      <a:pt x="46" y="3"/>
                      <a:pt x="46" y="4"/>
                      <a:pt x="46" y="4"/>
                    </a:cubicBezTo>
                    <a:cubicBezTo>
                      <a:pt x="47" y="4"/>
                      <a:pt x="47" y="3"/>
                      <a:pt x="47" y="4"/>
                    </a:cubicBezTo>
                    <a:cubicBezTo>
                      <a:pt x="48" y="4"/>
                      <a:pt x="48" y="4"/>
                      <a:pt x="48" y="4"/>
                    </a:cubicBezTo>
                    <a:cubicBezTo>
                      <a:pt x="49" y="4"/>
                      <a:pt x="50" y="4"/>
                      <a:pt x="51" y="4"/>
                    </a:cubicBezTo>
                    <a:cubicBezTo>
                      <a:pt x="51" y="4"/>
                      <a:pt x="51" y="4"/>
                      <a:pt x="51" y="4"/>
                    </a:cubicBezTo>
                    <a:cubicBezTo>
                      <a:pt x="51" y="4"/>
                      <a:pt x="51" y="4"/>
                      <a:pt x="51" y="4"/>
                    </a:cubicBezTo>
                    <a:cubicBezTo>
                      <a:pt x="52" y="4"/>
                      <a:pt x="54" y="4"/>
                      <a:pt x="55" y="4"/>
                    </a:cubicBezTo>
                    <a:cubicBezTo>
                      <a:pt x="55" y="4"/>
                      <a:pt x="55" y="4"/>
                      <a:pt x="55" y="4"/>
                    </a:cubicBezTo>
                    <a:cubicBezTo>
                      <a:pt x="55" y="4"/>
                      <a:pt x="55" y="4"/>
                      <a:pt x="55" y="4"/>
                    </a:cubicBezTo>
                    <a:cubicBezTo>
                      <a:pt x="55" y="4"/>
                      <a:pt x="55" y="4"/>
                      <a:pt x="55" y="4"/>
                    </a:cubicBezTo>
                    <a:cubicBezTo>
                      <a:pt x="56" y="4"/>
                      <a:pt x="57" y="5"/>
                      <a:pt x="58" y="5"/>
                    </a:cubicBezTo>
                    <a:cubicBezTo>
                      <a:pt x="59" y="5"/>
                      <a:pt x="60" y="5"/>
                      <a:pt x="61" y="5"/>
                    </a:cubicBezTo>
                    <a:cubicBezTo>
                      <a:pt x="61" y="5"/>
                      <a:pt x="61" y="5"/>
                      <a:pt x="61" y="5"/>
                    </a:cubicBezTo>
                    <a:cubicBezTo>
                      <a:pt x="61" y="5"/>
                      <a:pt x="62" y="5"/>
                      <a:pt x="62" y="5"/>
                    </a:cubicBezTo>
                    <a:cubicBezTo>
                      <a:pt x="62" y="5"/>
                      <a:pt x="62" y="5"/>
                      <a:pt x="62" y="5"/>
                    </a:cubicBezTo>
                    <a:cubicBezTo>
                      <a:pt x="62" y="5"/>
                      <a:pt x="62" y="5"/>
                      <a:pt x="62" y="5"/>
                    </a:cubicBezTo>
                    <a:cubicBezTo>
                      <a:pt x="62" y="5"/>
                      <a:pt x="62" y="5"/>
                      <a:pt x="62" y="5"/>
                    </a:cubicBezTo>
                    <a:cubicBezTo>
                      <a:pt x="62" y="5"/>
                      <a:pt x="62" y="5"/>
                      <a:pt x="62" y="5"/>
                    </a:cubicBezTo>
                    <a:cubicBezTo>
                      <a:pt x="63" y="5"/>
                      <a:pt x="63" y="5"/>
                      <a:pt x="64" y="5"/>
                    </a:cubicBezTo>
                    <a:cubicBezTo>
                      <a:pt x="64" y="5"/>
                      <a:pt x="64" y="5"/>
                      <a:pt x="64" y="5"/>
                    </a:cubicBezTo>
                    <a:cubicBezTo>
                      <a:pt x="64" y="5"/>
                      <a:pt x="64" y="5"/>
                      <a:pt x="64" y="5"/>
                    </a:cubicBezTo>
                    <a:cubicBezTo>
                      <a:pt x="64" y="5"/>
                      <a:pt x="64" y="5"/>
                      <a:pt x="64" y="5"/>
                    </a:cubicBezTo>
                    <a:cubicBezTo>
                      <a:pt x="65" y="5"/>
                      <a:pt x="67" y="6"/>
                      <a:pt x="68" y="5"/>
                    </a:cubicBezTo>
                    <a:cubicBezTo>
                      <a:pt x="68" y="5"/>
                      <a:pt x="69" y="5"/>
                      <a:pt x="69" y="5"/>
                    </a:cubicBezTo>
                    <a:cubicBezTo>
                      <a:pt x="69" y="5"/>
                      <a:pt x="69" y="5"/>
                      <a:pt x="69" y="5"/>
                    </a:cubicBezTo>
                    <a:cubicBezTo>
                      <a:pt x="69" y="6"/>
                      <a:pt x="69" y="6"/>
                      <a:pt x="69" y="6"/>
                    </a:cubicBezTo>
                    <a:cubicBezTo>
                      <a:pt x="69" y="6"/>
                      <a:pt x="69" y="6"/>
                      <a:pt x="69" y="6"/>
                    </a:cubicBezTo>
                    <a:cubicBezTo>
                      <a:pt x="69" y="6"/>
                      <a:pt x="69" y="6"/>
                      <a:pt x="69" y="6"/>
                    </a:cubicBezTo>
                    <a:cubicBezTo>
                      <a:pt x="69" y="6"/>
                      <a:pt x="69" y="6"/>
                      <a:pt x="69" y="6"/>
                    </a:cubicBezTo>
                    <a:cubicBezTo>
                      <a:pt x="69" y="6"/>
                      <a:pt x="69" y="6"/>
                      <a:pt x="69" y="6"/>
                    </a:cubicBezTo>
                    <a:cubicBezTo>
                      <a:pt x="69" y="6"/>
                      <a:pt x="69" y="6"/>
                      <a:pt x="69" y="6"/>
                    </a:cubicBezTo>
                    <a:cubicBezTo>
                      <a:pt x="70" y="6"/>
                      <a:pt x="70" y="6"/>
                      <a:pt x="71" y="6"/>
                    </a:cubicBezTo>
                    <a:cubicBezTo>
                      <a:pt x="73" y="6"/>
                      <a:pt x="76" y="7"/>
                      <a:pt x="79" y="7"/>
                    </a:cubicBezTo>
                    <a:cubicBezTo>
                      <a:pt x="80" y="7"/>
                      <a:pt x="81" y="7"/>
                      <a:pt x="82" y="7"/>
                    </a:cubicBezTo>
                    <a:cubicBezTo>
                      <a:pt x="82" y="7"/>
                      <a:pt x="83" y="7"/>
                      <a:pt x="84" y="7"/>
                    </a:cubicBezTo>
                    <a:cubicBezTo>
                      <a:pt x="84" y="7"/>
                      <a:pt x="84" y="7"/>
                      <a:pt x="84" y="7"/>
                    </a:cubicBezTo>
                    <a:cubicBezTo>
                      <a:pt x="84" y="7"/>
                      <a:pt x="84" y="7"/>
                      <a:pt x="85" y="7"/>
                    </a:cubicBezTo>
                    <a:cubicBezTo>
                      <a:pt x="85" y="7"/>
                      <a:pt x="85" y="7"/>
                      <a:pt x="86" y="7"/>
                    </a:cubicBezTo>
                    <a:cubicBezTo>
                      <a:pt x="86" y="7"/>
                      <a:pt x="86" y="8"/>
                      <a:pt x="86" y="8"/>
                    </a:cubicBezTo>
                    <a:cubicBezTo>
                      <a:pt x="86" y="8"/>
                      <a:pt x="86" y="7"/>
                      <a:pt x="86" y="7"/>
                    </a:cubicBezTo>
                    <a:cubicBezTo>
                      <a:pt x="87" y="7"/>
                      <a:pt x="87" y="8"/>
                      <a:pt x="88" y="8"/>
                    </a:cubicBezTo>
                    <a:cubicBezTo>
                      <a:pt x="88" y="8"/>
                      <a:pt x="89" y="8"/>
                      <a:pt x="90" y="8"/>
                    </a:cubicBezTo>
                    <a:cubicBezTo>
                      <a:pt x="89" y="8"/>
                      <a:pt x="88" y="8"/>
                      <a:pt x="88" y="8"/>
                    </a:cubicBezTo>
                    <a:cubicBezTo>
                      <a:pt x="88" y="8"/>
                      <a:pt x="88" y="8"/>
                      <a:pt x="88" y="8"/>
                    </a:cubicBezTo>
                    <a:cubicBezTo>
                      <a:pt x="87" y="8"/>
                      <a:pt x="86" y="8"/>
                      <a:pt x="85" y="8"/>
                    </a:cubicBezTo>
                    <a:cubicBezTo>
                      <a:pt x="84" y="8"/>
                      <a:pt x="83" y="8"/>
                      <a:pt x="82" y="8"/>
                    </a:cubicBezTo>
                    <a:cubicBezTo>
                      <a:pt x="82" y="8"/>
                      <a:pt x="82" y="8"/>
                      <a:pt x="82" y="8"/>
                    </a:cubicBezTo>
                    <a:cubicBezTo>
                      <a:pt x="80" y="7"/>
                      <a:pt x="77" y="7"/>
                      <a:pt x="76" y="7"/>
                    </a:cubicBezTo>
                    <a:cubicBezTo>
                      <a:pt x="74" y="7"/>
                      <a:pt x="73" y="7"/>
                      <a:pt x="72" y="7"/>
                    </a:cubicBezTo>
                    <a:cubicBezTo>
                      <a:pt x="72" y="7"/>
                      <a:pt x="72" y="7"/>
                      <a:pt x="72" y="7"/>
                    </a:cubicBezTo>
                    <a:cubicBezTo>
                      <a:pt x="71" y="7"/>
                      <a:pt x="71" y="7"/>
                      <a:pt x="70" y="7"/>
                    </a:cubicBezTo>
                    <a:cubicBezTo>
                      <a:pt x="70" y="6"/>
                      <a:pt x="69" y="6"/>
                      <a:pt x="69" y="7"/>
                    </a:cubicBezTo>
                    <a:cubicBezTo>
                      <a:pt x="69" y="7"/>
                      <a:pt x="69" y="7"/>
                      <a:pt x="69" y="7"/>
                    </a:cubicBezTo>
                    <a:cubicBezTo>
                      <a:pt x="69" y="7"/>
                      <a:pt x="68" y="7"/>
                      <a:pt x="68" y="7"/>
                    </a:cubicBezTo>
                    <a:cubicBezTo>
                      <a:pt x="68" y="7"/>
                      <a:pt x="68" y="7"/>
                      <a:pt x="68" y="6"/>
                    </a:cubicBezTo>
                    <a:cubicBezTo>
                      <a:pt x="68" y="6"/>
                      <a:pt x="68" y="6"/>
                      <a:pt x="68" y="6"/>
                    </a:cubicBezTo>
                    <a:cubicBezTo>
                      <a:pt x="68" y="6"/>
                      <a:pt x="68" y="6"/>
                      <a:pt x="68" y="6"/>
                    </a:cubicBezTo>
                    <a:cubicBezTo>
                      <a:pt x="68" y="6"/>
                      <a:pt x="68" y="6"/>
                      <a:pt x="68" y="6"/>
                    </a:cubicBezTo>
                    <a:cubicBezTo>
                      <a:pt x="68" y="6"/>
                      <a:pt x="68" y="6"/>
                      <a:pt x="68" y="6"/>
                    </a:cubicBezTo>
                    <a:cubicBezTo>
                      <a:pt x="68" y="6"/>
                      <a:pt x="68" y="6"/>
                      <a:pt x="68" y="6"/>
                    </a:cubicBezTo>
                    <a:cubicBezTo>
                      <a:pt x="68" y="6"/>
                      <a:pt x="68" y="6"/>
                      <a:pt x="68" y="6"/>
                    </a:cubicBezTo>
                    <a:cubicBezTo>
                      <a:pt x="68" y="7"/>
                      <a:pt x="68" y="7"/>
                      <a:pt x="68" y="7"/>
                    </a:cubicBezTo>
                    <a:cubicBezTo>
                      <a:pt x="68" y="7"/>
                      <a:pt x="68" y="7"/>
                      <a:pt x="68" y="7"/>
                    </a:cubicBezTo>
                    <a:cubicBezTo>
                      <a:pt x="68" y="7"/>
                      <a:pt x="68" y="7"/>
                      <a:pt x="68" y="7"/>
                    </a:cubicBezTo>
                    <a:cubicBezTo>
                      <a:pt x="68" y="7"/>
                      <a:pt x="68" y="7"/>
                      <a:pt x="68" y="7"/>
                    </a:cubicBezTo>
                    <a:cubicBezTo>
                      <a:pt x="68" y="7"/>
                      <a:pt x="69" y="7"/>
                      <a:pt x="69" y="7"/>
                    </a:cubicBezTo>
                    <a:cubicBezTo>
                      <a:pt x="69" y="7"/>
                      <a:pt x="69" y="7"/>
                      <a:pt x="69" y="7"/>
                    </a:cubicBezTo>
                    <a:cubicBezTo>
                      <a:pt x="69" y="7"/>
                      <a:pt x="69" y="7"/>
                      <a:pt x="69" y="7"/>
                    </a:cubicBezTo>
                    <a:cubicBezTo>
                      <a:pt x="69" y="7"/>
                      <a:pt x="69" y="7"/>
                      <a:pt x="69" y="7"/>
                    </a:cubicBezTo>
                    <a:cubicBezTo>
                      <a:pt x="69" y="7"/>
                      <a:pt x="69" y="7"/>
                      <a:pt x="68" y="7"/>
                    </a:cubicBezTo>
                    <a:cubicBezTo>
                      <a:pt x="68" y="7"/>
                      <a:pt x="68" y="7"/>
                      <a:pt x="68" y="7"/>
                    </a:cubicBezTo>
                    <a:cubicBezTo>
                      <a:pt x="68" y="7"/>
                      <a:pt x="68" y="7"/>
                      <a:pt x="68" y="7"/>
                    </a:cubicBezTo>
                    <a:cubicBezTo>
                      <a:pt x="68" y="7"/>
                      <a:pt x="67" y="7"/>
                      <a:pt x="67" y="6"/>
                    </a:cubicBezTo>
                    <a:cubicBezTo>
                      <a:pt x="67" y="6"/>
                      <a:pt x="67" y="6"/>
                      <a:pt x="67" y="6"/>
                    </a:cubicBezTo>
                    <a:cubicBezTo>
                      <a:pt x="67" y="6"/>
                      <a:pt x="67" y="6"/>
                      <a:pt x="67" y="6"/>
                    </a:cubicBezTo>
                    <a:cubicBezTo>
                      <a:pt x="67" y="6"/>
                      <a:pt x="67" y="7"/>
                      <a:pt x="66" y="6"/>
                    </a:cubicBezTo>
                    <a:cubicBezTo>
                      <a:pt x="66" y="6"/>
                      <a:pt x="66" y="6"/>
                      <a:pt x="67" y="6"/>
                    </a:cubicBezTo>
                    <a:cubicBezTo>
                      <a:pt x="66" y="6"/>
                      <a:pt x="66" y="6"/>
                      <a:pt x="65" y="6"/>
                    </a:cubicBezTo>
                    <a:cubicBezTo>
                      <a:pt x="65" y="6"/>
                      <a:pt x="65" y="6"/>
                      <a:pt x="65" y="6"/>
                    </a:cubicBezTo>
                    <a:cubicBezTo>
                      <a:pt x="65" y="6"/>
                      <a:pt x="65" y="6"/>
                      <a:pt x="65" y="6"/>
                    </a:cubicBezTo>
                    <a:cubicBezTo>
                      <a:pt x="65" y="6"/>
                      <a:pt x="65" y="6"/>
                      <a:pt x="65" y="6"/>
                    </a:cubicBezTo>
                    <a:cubicBezTo>
                      <a:pt x="65" y="6"/>
                      <a:pt x="65" y="6"/>
                      <a:pt x="65" y="6"/>
                    </a:cubicBezTo>
                    <a:cubicBezTo>
                      <a:pt x="65" y="6"/>
                      <a:pt x="64" y="6"/>
                      <a:pt x="64" y="6"/>
                    </a:cubicBezTo>
                    <a:cubicBezTo>
                      <a:pt x="64" y="6"/>
                      <a:pt x="64" y="6"/>
                      <a:pt x="64" y="6"/>
                    </a:cubicBezTo>
                    <a:cubicBezTo>
                      <a:pt x="64" y="6"/>
                      <a:pt x="63" y="6"/>
                      <a:pt x="63" y="6"/>
                    </a:cubicBezTo>
                    <a:cubicBezTo>
                      <a:pt x="63" y="6"/>
                      <a:pt x="63" y="6"/>
                      <a:pt x="62" y="6"/>
                    </a:cubicBezTo>
                    <a:cubicBezTo>
                      <a:pt x="62" y="6"/>
                      <a:pt x="62" y="6"/>
                      <a:pt x="62" y="6"/>
                    </a:cubicBezTo>
                    <a:cubicBezTo>
                      <a:pt x="60" y="5"/>
                      <a:pt x="59" y="5"/>
                      <a:pt x="56" y="5"/>
                    </a:cubicBezTo>
                    <a:cubicBezTo>
                      <a:pt x="55" y="6"/>
                      <a:pt x="54" y="5"/>
                      <a:pt x="53" y="5"/>
                    </a:cubicBezTo>
                    <a:cubicBezTo>
                      <a:pt x="53" y="5"/>
                      <a:pt x="53" y="5"/>
                      <a:pt x="53" y="5"/>
                    </a:cubicBezTo>
                    <a:cubicBezTo>
                      <a:pt x="52" y="5"/>
                      <a:pt x="51" y="5"/>
                      <a:pt x="51" y="5"/>
                    </a:cubicBezTo>
                    <a:cubicBezTo>
                      <a:pt x="50" y="5"/>
                      <a:pt x="48" y="4"/>
                      <a:pt x="47" y="4"/>
                    </a:cubicBezTo>
                    <a:cubicBezTo>
                      <a:pt x="48" y="5"/>
                      <a:pt x="47" y="5"/>
                      <a:pt x="47" y="4"/>
                    </a:cubicBezTo>
                    <a:cubicBezTo>
                      <a:pt x="46" y="5"/>
                      <a:pt x="45" y="4"/>
                      <a:pt x="45" y="4"/>
                    </a:cubicBezTo>
                    <a:cubicBezTo>
                      <a:pt x="44" y="4"/>
                      <a:pt x="43" y="4"/>
                      <a:pt x="42" y="4"/>
                    </a:cubicBezTo>
                    <a:cubicBezTo>
                      <a:pt x="42" y="4"/>
                      <a:pt x="42" y="4"/>
                      <a:pt x="42" y="4"/>
                    </a:cubicBezTo>
                    <a:cubicBezTo>
                      <a:pt x="41" y="4"/>
                      <a:pt x="41" y="4"/>
                      <a:pt x="41" y="4"/>
                    </a:cubicBezTo>
                    <a:cubicBezTo>
                      <a:pt x="41" y="4"/>
                      <a:pt x="41" y="3"/>
                      <a:pt x="40" y="4"/>
                    </a:cubicBezTo>
                    <a:cubicBezTo>
                      <a:pt x="40" y="4"/>
                      <a:pt x="40" y="4"/>
                      <a:pt x="40" y="4"/>
                    </a:cubicBezTo>
                    <a:cubicBezTo>
                      <a:pt x="40" y="3"/>
                      <a:pt x="39" y="3"/>
                      <a:pt x="39" y="3"/>
                    </a:cubicBezTo>
                    <a:cubicBezTo>
                      <a:pt x="39" y="3"/>
                      <a:pt x="39" y="4"/>
                      <a:pt x="39" y="4"/>
                    </a:cubicBezTo>
                    <a:cubicBezTo>
                      <a:pt x="39" y="4"/>
                      <a:pt x="39" y="4"/>
                      <a:pt x="39" y="4"/>
                    </a:cubicBezTo>
                    <a:cubicBezTo>
                      <a:pt x="39" y="4"/>
                      <a:pt x="39" y="4"/>
                      <a:pt x="39" y="4"/>
                    </a:cubicBezTo>
                    <a:cubicBezTo>
                      <a:pt x="39" y="4"/>
                      <a:pt x="39" y="4"/>
                      <a:pt x="39" y="4"/>
                    </a:cubicBezTo>
                    <a:cubicBezTo>
                      <a:pt x="39" y="3"/>
                      <a:pt x="39" y="3"/>
                      <a:pt x="38" y="3"/>
                    </a:cubicBezTo>
                    <a:cubicBezTo>
                      <a:pt x="38" y="3"/>
                      <a:pt x="38" y="3"/>
                      <a:pt x="37" y="3"/>
                    </a:cubicBezTo>
                    <a:cubicBezTo>
                      <a:pt x="37" y="3"/>
                      <a:pt x="37" y="3"/>
                      <a:pt x="37" y="3"/>
                    </a:cubicBezTo>
                    <a:cubicBezTo>
                      <a:pt x="37" y="3"/>
                      <a:pt x="36" y="3"/>
                      <a:pt x="36" y="4"/>
                    </a:cubicBezTo>
                    <a:cubicBezTo>
                      <a:pt x="36" y="4"/>
                      <a:pt x="36" y="4"/>
                      <a:pt x="36" y="4"/>
                    </a:cubicBezTo>
                    <a:cubicBezTo>
                      <a:pt x="36" y="4"/>
                      <a:pt x="36" y="4"/>
                      <a:pt x="36" y="4"/>
                    </a:cubicBezTo>
                    <a:cubicBezTo>
                      <a:pt x="36" y="4"/>
                      <a:pt x="36" y="4"/>
                      <a:pt x="36" y="4"/>
                    </a:cubicBezTo>
                    <a:cubicBezTo>
                      <a:pt x="36" y="4"/>
                      <a:pt x="37" y="4"/>
                      <a:pt x="37" y="4"/>
                    </a:cubicBezTo>
                    <a:cubicBezTo>
                      <a:pt x="37" y="4"/>
                      <a:pt x="37" y="4"/>
                      <a:pt x="37" y="4"/>
                    </a:cubicBezTo>
                    <a:cubicBezTo>
                      <a:pt x="37" y="4"/>
                      <a:pt x="37" y="4"/>
                      <a:pt x="37" y="4"/>
                    </a:cubicBezTo>
                    <a:cubicBezTo>
                      <a:pt x="37" y="4"/>
                      <a:pt x="37" y="4"/>
                      <a:pt x="37" y="4"/>
                    </a:cubicBezTo>
                    <a:cubicBezTo>
                      <a:pt x="37" y="4"/>
                      <a:pt x="37" y="5"/>
                      <a:pt x="37" y="5"/>
                    </a:cubicBezTo>
                    <a:cubicBezTo>
                      <a:pt x="37" y="5"/>
                      <a:pt x="37" y="5"/>
                      <a:pt x="37" y="5"/>
                    </a:cubicBezTo>
                    <a:cubicBezTo>
                      <a:pt x="37" y="4"/>
                      <a:pt x="37" y="4"/>
                      <a:pt x="37" y="4"/>
                    </a:cubicBezTo>
                    <a:cubicBezTo>
                      <a:pt x="37" y="4"/>
                      <a:pt x="37" y="4"/>
                      <a:pt x="37" y="4"/>
                    </a:cubicBezTo>
                    <a:cubicBezTo>
                      <a:pt x="37" y="4"/>
                      <a:pt x="37" y="5"/>
                      <a:pt x="37" y="5"/>
                    </a:cubicBezTo>
                    <a:cubicBezTo>
                      <a:pt x="37" y="5"/>
                      <a:pt x="37" y="5"/>
                      <a:pt x="37" y="5"/>
                    </a:cubicBezTo>
                    <a:cubicBezTo>
                      <a:pt x="37" y="5"/>
                      <a:pt x="37" y="5"/>
                      <a:pt x="37" y="5"/>
                    </a:cubicBezTo>
                    <a:cubicBezTo>
                      <a:pt x="37" y="5"/>
                      <a:pt x="37" y="5"/>
                      <a:pt x="37" y="5"/>
                    </a:cubicBezTo>
                    <a:cubicBezTo>
                      <a:pt x="37" y="5"/>
                      <a:pt x="37" y="5"/>
                      <a:pt x="36" y="5"/>
                    </a:cubicBezTo>
                    <a:cubicBezTo>
                      <a:pt x="36" y="4"/>
                      <a:pt x="35" y="5"/>
                      <a:pt x="34" y="4"/>
                    </a:cubicBezTo>
                    <a:cubicBezTo>
                      <a:pt x="34" y="4"/>
                      <a:pt x="34" y="4"/>
                      <a:pt x="34" y="4"/>
                    </a:cubicBezTo>
                    <a:cubicBezTo>
                      <a:pt x="34" y="4"/>
                      <a:pt x="34" y="4"/>
                      <a:pt x="34" y="4"/>
                    </a:cubicBezTo>
                    <a:cubicBezTo>
                      <a:pt x="34" y="4"/>
                      <a:pt x="34" y="4"/>
                      <a:pt x="33" y="4"/>
                    </a:cubicBezTo>
                    <a:cubicBezTo>
                      <a:pt x="33" y="4"/>
                      <a:pt x="33" y="4"/>
                      <a:pt x="33" y="4"/>
                    </a:cubicBezTo>
                    <a:cubicBezTo>
                      <a:pt x="33" y="4"/>
                      <a:pt x="34" y="4"/>
                      <a:pt x="34" y="4"/>
                    </a:cubicBezTo>
                    <a:cubicBezTo>
                      <a:pt x="34" y="4"/>
                      <a:pt x="34" y="4"/>
                      <a:pt x="34" y="4"/>
                    </a:cubicBezTo>
                    <a:cubicBezTo>
                      <a:pt x="34" y="4"/>
                      <a:pt x="34" y="4"/>
                      <a:pt x="34" y="4"/>
                    </a:cubicBezTo>
                    <a:cubicBezTo>
                      <a:pt x="34" y="4"/>
                      <a:pt x="33" y="4"/>
                      <a:pt x="33" y="4"/>
                    </a:cubicBezTo>
                    <a:cubicBezTo>
                      <a:pt x="33" y="4"/>
                      <a:pt x="33" y="4"/>
                      <a:pt x="33" y="4"/>
                    </a:cubicBezTo>
                    <a:cubicBezTo>
                      <a:pt x="33" y="3"/>
                      <a:pt x="33" y="3"/>
                      <a:pt x="33" y="3"/>
                    </a:cubicBezTo>
                    <a:cubicBezTo>
                      <a:pt x="33" y="3"/>
                      <a:pt x="33" y="3"/>
                      <a:pt x="33" y="3"/>
                    </a:cubicBezTo>
                    <a:cubicBezTo>
                      <a:pt x="33" y="3"/>
                      <a:pt x="32" y="3"/>
                      <a:pt x="32" y="3"/>
                    </a:cubicBezTo>
                    <a:cubicBezTo>
                      <a:pt x="32" y="3"/>
                      <a:pt x="32" y="3"/>
                      <a:pt x="32" y="3"/>
                    </a:cubicBezTo>
                    <a:cubicBezTo>
                      <a:pt x="32" y="3"/>
                      <a:pt x="32" y="3"/>
                      <a:pt x="32" y="3"/>
                    </a:cubicBezTo>
                    <a:cubicBezTo>
                      <a:pt x="32" y="3"/>
                      <a:pt x="32" y="3"/>
                      <a:pt x="32" y="3"/>
                    </a:cubicBezTo>
                    <a:cubicBezTo>
                      <a:pt x="32" y="3"/>
                      <a:pt x="32" y="3"/>
                      <a:pt x="31" y="3"/>
                    </a:cubicBezTo>
                    <a:cubicBezTo>
                      <a:pt x="31" y="3"/>
                      <a:pt x="31" y="3"/>
                      <a:pt x="31" y="3"/>
                    </a:cubicBezTo>
                    <a:cubicBezTo>
                      <a:pt x="31" y="3"/>
                      <a:pt x="31" y="3"/>
                      <a:pt x="31" y="3"/>
                    </a:cubicBezTo>
                    <a:cubicBezTo>
                      <a:pt x="31" y="3"/>
                      <a:pt x="31" y="3"/>
                      <a:pt x="31" y="3"/>
                    </a:cubicBezTo>
                    <a:cubicBezTo>
                      <a:pt x="30" y="3"/>
                      <a:pt x="30" y="3"/>
                      <a:pt x="29" y="3"/>
                    </a:cubicBezTo>
                    <a:cubicBezTo>
                      <a:pt x="29"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7" y="3"/>
                      <a:pt x="27" y="3"/>
                      <a:pt x="27" y="3"/>
                    </a:cubicBezTo>
                    <a:cubicBezTo>
                      <a:pt x="27" y="3"/>
                      <a:pt x="27" y="3"/>
                      <a:pt x="27" y="3"/>
                    </a:cubicBezTo>
                    <a:cubicBezTo>
                      <a:pt x="27" y="3"/>
                      <a:pt x="27" y="3"/>
                      <a:pt x="27" y="3"/>
                    </a:cubicBezTo>
                    <a:cubicBezTo>
                      <a:pt x="27" y="3"/>
                      <a:pt x="27" y="3"/>
                      <a:pt x="27" y="3"/>
                    </a:cubicBezTo>
                    <a:cubicBezTo>
                      <a:pt x="27" y="3"/>
                      <a:pt x="28" y="3"/>
                      <a:pt x="28" y="3"/>
                    </a:cubicBezTo>
                    <a:cubicBezTo>
                      <a:pt x="28" y="3"/>
                      <a:pt x="28" y="3"/>
                      <a:pt x="28" y="3"/>
                    </a:cubicBezTo>
                    <a:cubicBezTo>
                      <a:pt x="28" y="3"/>
                      <a:pt x="29" y="3"/>
                      <a:pt x="29" y="3"/>
                    </a:cubicBezTo>
                    <a:cubicBezTo>
                      <a:pt x="30" y="3"/>
                      <a:pt x="30" y="3"/>
                      <a:pt x="31" y="3"/>
                    </a:cubicBezTo>
                    <a:cubicBezTo>
                      <a:pt x="31" y="3"/>
                      <a:pt x="31" y="3"/>
                      <a:pt x="31" y="3"/>
                    </a:cubicBezTo>
                    <a:cubicBezTo>
                      <a:pt x="31" y="4"/>
                      <a:pt x="32"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2" y="4"/>
                      <a:pt x="32" y="4"/>
                    </a:cubicBezTo>
                    <a:cubicBezTo>
                      <a:pt x="32" y="4"/>
                      <a:pt x="31" y="4"/>
                      <a:pt x="31" y="5"/>
                    </a:cubicBezTo>
                    <a:cubicBezTo>
                      <a:pt x="30" y="4"/>
                      <a:pt x="29" y="5"/>
                      <a:pt x="28" y="4"/>
                    </a:cubicBezTo>
                    <a:cubicBezTo>
                      <a:pt x="27" y="4"/>
                      <a:pt x="27" y="4"/>
                      <a:pt x="27" y="3"/>
                    </a:cubicBezTo>
                    <a:cubicBezTo>
                      <a:pt x="27" y="4"/>
                      <a:pt x="27" y="4"/>
                      <a:pt x="27" y="4"/>
                    </a:cubicBezTo>
                    <a:cubicBezTo>
                      <a:pt x="26" y="4"/>
                      <a:pt x="26" y="4"/>
                      <a:pt x="26" y="4"/>
                    </a:cubicBezTo>
                    <a:cubicBezTo>
                      <a:pt x="26" y="4"/>
                      <a:pt x="26" y="4"/>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5" y="3"/>
                      <a:pt x="25" y="3"/>
                      <a:pt x="25" y="3"/>
                    </a:cubicBez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6" y="4"/>
                      <a:pt x="26" y="4"/>
                      <a:pt x="26" y="4"/>
                    </a:cubicBezTo>
                    <a:cubicBezTo>
                      <a:pt x="26" y="4"/>
                      <a:pt x="26" y="4"/>
                      <a:pt x="26" y="4"/>
                    </a:cubicBezTo>
                    <a:cubicBezTo>
                      <a:pt x="26" y="4"/>
                      <a:pt x="26" y="4"/>
                      <a:pt x="25" y="4"/>
                    </a:cubicBezTo>
                    <a:cubicBezTo>
                      <a:pt x="25" y="4"/>
                      <a:pt x="25" y="4"/>
                      <a:pt x="25" y="4"/>
                    </a:cubicBezTo>
                    <a:cubicBezTo>
                      <a:pt x="25" y="4"/>
                      <a:pt x="25" y="4"/>
                      <a:pt x="25" y="4"/>
                    </a:cubicBezTo>
                    <a:cubicBezTo>
                      <a:pt x="24" y="4"/>
                      <a:pt x="23" y="4"/>
                      <a:pt x="22" y="4"/>
                    </a:cubicBezTo>
                    <a:cubicBezTo>
                      <a:pt x="22" y="4"/>
                      <a:pt x="22" y="4"/>
                      <a:pt x="22" y="4"/>
                    </a:cubicBezTo>
                    <a:cubicBezTo>
                      <a:pt x="22" y="4"/>
                      <a:pt x="22" y="3"/>
                      <a:pt x="22" y="3"/>
                    </a:cubicBezTo>
                    <a:cubicBezTo>
                      <a:pt x="22" y="3"/>
                      <a:pt x="22" y="3"/>
                      <a:pt x="22" y="3"/>
                    </a:cubicBezTo>
                    <a:cubicBezTo>
                      <a:pt x="22" y="3"/>
                      <a:pt x="23" y="3"/>
                      <a:pt x="23" y="3"/>
                    </a:cubicBezTo>
                    <a:cubicBezTo>
                      <a:pt x="22" y="3"/>
                      <a:pt x="22" y="3"/>
                      <a:pt x="22" y="3"/>
                    </a:cubicBezTo>
                    <a:cubicBezTo>
                      <a:pt x="22" y="3"/>
                      <a:pt x="22" y="3"/>
                      <a:pt x="22" y="3"/>
                    </a:cubicBezTo>
                    <a:cubicBezTo>
                      <a:pt x="22" y="3"/>
                      <a:pt x="22" y="3"/>
                      <a:pt x="22" y="3"/>
                    </a:cubicBezTo>
                    <a:cubicBezTo>
                      <a:pt x="22" y="3"/>
                      <a:pt x="22" y="3"/>
                      <a:pt x="22" y="3"/>
                    </a:cubicBezTo>
                    <a:cubicBezTo>
                      <a:pt x="22" y="3"/>
                      <a:pt x="22" y="3"/>
                      <a:pt x="21" y="3"/>
                    </a:cubicBezTo>
                    <a:cubicBezTo>
                      <a:pt x="22" y="3"/>
                      <a:pt x="21" y="3"/>
                      <a:pt x="21" y="4"/>
                    </a:cubicBezTo>
                    <a:cubicBezTo>
                      <a:pt x="20" y="4"/>
                      <a:pt x="19" y="3"/>
                      <a:pt x="18" y="3"/>
                    </a:cubicBezTo>
                    <a:cubicBezTo>
                      <a:pt x="17" y="3"/>
                      <a:pt x="17" y="3"/>
                      <a:pt x="17" y="3"/>
                    </a:cubicBezTo>
                    <a:cubicBezTo>
                      <a:pt x="17" y="3"/>
                      <a:pt x="16" y="3"/>
                      <a:pt x="16" y="3"/>
                    </a:cubicBezTo>
                    <a:cubicBezTo>
                      <a:pt x="16" y="3"/>
                      <a:pt x="16" y="3"/>
                      <a:pt x="16" y="3"/>
                    </a:cubicBezTo>
                    <a:cubicBezTo>
                      <a:pt x="16" y="3"/>
                      <a:pt x="16" y="3"/>
                      <a:pt x="16" y="3"/>
                    </a:cubicBezTo>
                    <a:cubicBezTo>
                      <a:pt x="15" y="3"/>
                      <a:pt x="15" y="3"/>
                      <a:pt x="15" y="3"/>
                    </a:cubicBezTo>
                    <a:cubicBezTo>
                      <a:pt x="15" y="3"/>
                      <a:pt x="15" y="3"/>
                      <a:pt x="15" y="3"/>
                    </a:cubicBezTo>
                    <a:cubicBezTo>
                      <a:pt x="15" y="3"/>
                      <a:pt x="15" y="3"/>
                      <a:pt x="15" y="3"/>
                    </a:cubicBezTo>
                    <a:cubicBezTo>
                      <a:pt x="15" y="3"/>
                      <a:pt x="15" y="3"/>
                      <a:pt x="15" y="3"/>
                    </a:cubicBezTo>
                    <a:cubicBezTo>
                      <a:pt x="15" y="2"/>
                      <a:pt x="15" y="2"/>
                      <a:pt x="15"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2" y="2"/>
                      <a:pt x="12" y="3"/>
                    </a:cubicBezTo>
                    <a:cubicBezTo>
                      <a:pt x="12" y="2"/>
                      <a:pt x="12" y="2"/>
                      <a:pt x="12" y="2"/>
                    </a:cubicBezTo>
                    <a:cubicBezTo>
                      <a:pt x="12" y="2"/>
                      <a:pt x="12" y="3"/>
                      <a:pt x="12" y="2"/>
                    </a:cubicBezTo>
                    <a:cubicBezTo>
                      <a:pt x="12" y="2"/>
                      <a:pt x="12" y="2"/>
                      <a:pt x="12" y="2"/>
                    </a:cubicBezTo>
                    <a:cubicBezTo>
                      <a:pt x="12" y="2"/>
                      <a:pt x="12" y="2"/>
                      <a:pt x="12" y="2"/>
                    </a:cubicBezTo>
                    <a:cubicBezTo>
                      <a:pt x="12" y="2"/>
                      <a:pt x="10" y="2"/>
                      <a:pt x="10" y="3"/>
                    </a:cubicBezTo>
                    <a:cubicBezTo>
                      <a:pt x="10" y="3"/>
                      <a:pt x="10" y="3"/>
                      <a:pt x="10" y="3"/>
                    </a:cubicBezTo>
                    <a:cubicBezTo>
                      <a:pt x="10" y="3"/>
                      <a:pt x="10" y="3"/>
                      <a:pt x="10" y="3"/>
                    </a:cubicBezTo>
                    <a:cubicBezTo>
                      <a:pt x="9" y="3"/>
                      <a:pt x="9" y="3"/>
                      <a:pt x="9" y="2"/>
                    </a:cubicBezTo>
                    <a:cubicBezTo>
                      <a:pt x="8" y="2"/>
                      <a:pt x="6" y="2"/>
                      <a:pt x="5" y="2"/>
                    </a:cubicBezTo>
                    <a:cubicBezTo>
                      <a:pt x="5" y="2"/>
                      <a:pt x="4" y="2"/>
                      <a:pt x="4" y="2"/>
                    </a:cubicBezTo>
                    <a:cubicBezTo>
                      <a:pt x="3" y="2"/>
                      <a:pt x="2" y="1"/>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1" y="2"/>
                      <a:pt x="1" y="2"/>
                      <a:pt x="1" y="2"/>
                    </a:cubicBezTo>
                    <a:cubicBezTo>
                      <a:pt x="4" y="3"/>
                      <a:pt x="6" y="3"/>
                      <a:pt x="9" y="3"/>
                    </a:cubicBezTo>
                    <a:cubicBezTo>
                      <a:pt x="9" y="3"/>
                      <a:pt x="9" y="3"/>
                      <a:pt x="9" y="3"/>
                    </a:cubicBezTo>
                    <a:cubicBezTo>
                      <a:pt x="9" y="3"/>
                      <a:pt x="9" y="3"/>
                      <a:pt x="10" y="3"/>
                    </a:cubicBezTo>
                    <a:cubicBezTo>
                      <a:pt x="10" y="3"/>
                      <a:pt x="10" y="3"/>
                      <a:pt x="10" y="3"/>
                    </a:cubicBezTo>
                    <a:cubicBezTo>
                      <a:pt x="10" y="3"/>
                      <a:pt x="10" y="3"/>
                      <a:pt x="10" y="3"/>
                    </a:cubicBezTo>
                    <a:cubicBezTo>
                      <a:pt x="11" y="3"/>
                      <a:pt x="12" y="3"/>
                      <a:pt x="12" y="3"/>
                    </a:cubicBezTo>
                    <a:cubicBezTo>
                      <a:pt x="12" y="3"/>
                      <a:pt x="12" y="3"/>
                      <a:pt x="12" y="3"/>
                    </a:cubicBezTo>
                    <a:cubicBezTo>
                      <a:pt x="13" y="3"/>
                      <a:pt x="13" y="3"/>
                      <a:pt x="13" y="3"/>
                    </a:cubicBezTo>
                    <a:cubicBezTo>
                      <a:pt x="14" y="3"/>
                      <a:pt x="14" y="3"/>
                      <a:pt x="14" y="3"/>
                    </a:cubicBezTo>
                    <a:cubicBezTo>
                      <a:pt x="14" y="3"/>
                      <a:pt x="14" y="3"/>
                      <a:pt x="14" y="3"/>
                    </a:cubicBezTo>
                    <a:cubicBezTo>
                      <a:pt x="14" y="3"/>
                      <a:pt x="15" y="3"/>
                      <a:pt x="15" y="3"/>
                    </a:cubicBezTo>
                    <a:cubicBezTo>
                      <a:pt x="15" y="3"/>
                      <a:pt x="15" y="3"/>
                      <a:pt x="15" y="3"/>
                    </a:cubicBezTo>
                    <a:cubicBezTo>
                      <a:pt x="15" y="3"/>
                      <a:pt x="15" y="3"/>
                      <a:pt x="15" y="3"/>
                    </a:cubicBezTo>
                    <a:cubicBezTo>
                      <a:pt x="16" y="4"/>
                      <a:pt x="17" y="4"/>
                      <a:pt x="17" y="4"/>
                    </a:cubicBezTo>
                    <a:cubicBezTo>
                      <a:pt x="17" y="4"/>
                      <a:pt x="17" y="4"/>
                      <a:pt x="17" y="4"/>
                    </a:cubicBezTo>
                    <a:cubicBezTo>
                      <a:pt x="20" y="4"/>
                      <a:pt x="22" y="5"/>
                      <a:pt x="23" y="5"/>
                    </a:cubicBezTo>
                    <a:cubicBezTo>
                      <a:pt x="24" y="5"/>
                      <a:pt x="24" y="4"/>
                      <a:pt x="25" y="5"/>
                    </a:cubicBezTo>
                    <a:cubicBezTo>
                      <a:pt x="27" y="5"/>
                      <a:pt x="29" y="6"/>
                      <a:pt x="31" y="5"/>
                    </a:cubicBezTo>
                    <a:cubicBezTo>
                      <a:pt x="31" y="6"/>
                      <a:pt x="33" y="5"/>
                      <a:pt x="33" y="6"/>
                    </a:cubicBezTo>
                    <a:cubicBezTo>
                      <a:pt x="34" y="6"/>
                      <a:pt x="33" y="6"/>
                      <a:pt x="34" y="6"/>
                    </a:cubicBezTo>
                    <a:cubicBezTo>
                      <a:pt x="36" y="6"/>
                      <a:pt x="40" y="6"/>
                      <a:pt x="41" y="7"/>
                    </a:cubicBezTo>
                    <a:cubicBezTo>
                      <a:pt x="41" y="7"/>
                      <a:pt x="41" y="7"/>
                      <a:pt x="41" y="7"/>
                    </a:cubicBezTo>
                    <a:cubicBezTo>
                      <a:pt x="41" y="7"/>
                      <a:pt x="41" y="7"/>
                      <a:pt x="41" y="7"/>
                    </a:cubicBezTo>
                    <a:cubicBezTo>
                      <a:pt x="41" y="7"/>
                      <a:pt x="41" y="7"/>
                      <a:pt x="41" y="7"/>
                    </a:cubicBezTo>
                    <a:cubicBezTo>
                      <a:pt x="41" y="7"/>
                      <a:pt x="41" y="7"/>
                      <a:pt x="41" y="7"/>
                    </a:cubicBezTo>
                    <a:cubicBezTo>
                      <a:pt x="40" y="7"/>
                      <a:pt x="40" y="7"/>
                      <a:pt x="40" y="7"/>
                    </a:cubicBezTo>
                    <a:cubicBezTo>
                      <a:pt x="40" y="7"/>
                      <a:pt x="40" y="7"/>
                      <a:pt x="40" y="7"/>
                    </a:cubicBezTo>
                    <a:cubicBezTo>
                      <a:pt x="40" y="7"/>
                      <a:pt x="40" y="7"/>
                      <a:pt x="40" y="7"/>
                    </a:cubicBezTo>
                    <a:cubicBezTo>
                      <a:pt x="40" y="7"/>
                      <a:pt x="40" y="7"/>
                      <a:pt x="40" y="7"/>
                    </a:cubicBezTo>
                    <a:cubicBezTo>
                      <a:pt x="40" y="7"/>
                      <a:pt x="40" y="7"/>
                      <a:pt x="41" y="7"/>
                    </a:cubicBezTo>
                    <a:cubicBezTo>
                      <a:pt x="41" y="7"/>
                      <a:pt x="41" y="7"/>
                      <a:pt x="41" y="7"/>
                    </a:cubicBezTo>
                    <a:cubicBezTo>
                      <a:pt x="41" y="7"/>
                      <a:pt x="41" y="7"/>
                      <a:pt x="41" y="7"/>
                    </a:cubicBezTo>
                    <a:cubicBezTo>
                      <a:pt x="41" y="7"/>
                      <a:pt x="41" y="7"/>
                      <a:pt x="41" y="7"/>
                    </a:cubicBezTo>
                    <a:cubicBezTo>
                      <a:pt x="41" y="7"/>
                      <a:pt x="41" y="7"/>
                      <a:pt x="41" y="7"/>
                    </a:cubicBezTo>
                    <a:cubicBezTo>
                      <a:pt x="41" y="7"/>
                      <a:pt x="41" y="7"/>
                      <a:pt x="41" y="7"/>
                    </a:cubicBezTo>
                    <a:cubicBezTo>
                      <a:pt x="41" y="7"/>
                      <a:pt x="41" y="7"/>
                      <a:pt x="41" y="7"/>
                    </a:cubicBezTo>
                    <a:cubicBezTo>
                      <a:pt x="41" y="7"/>
                      <a:pt x="40" y="7"/>
                      <a:pt x="40" y="7"/>
                    </a:cubicBezTo>
                    <a:cubicBezTo>
                      <a:pt x="40" y="7"/>
                      <a:pt x="40" y="7"/>
                      <a:pt x="39" y="7"/>
                    </a:cubicBezTo>
                    <a:cubicBezTo>
                      <a:pt x="39" y="7"/>
                      <a:pt x="39" y="7"/>
                      <a:pt x="39" y="7"/>
                    </a:cubicBezTo>
                    <a:cubicBezTo>
                      <a:pt x="39" y="7"/>
                      <a:pt x="39" y="7"/>
                      <a:pt x="39" y="7"/>
                    </a:cubicBezTo>
                    <a:cubicBezTo>
                      <a:pt x="39" y="7"/>
                      <a:pt x="39" y="7"/>
                      <a:pt x="39" y="7"/>
                    </a:cubicBezTo>
                    <a:cubicBezTo>
                      <a:pt x="39" y="7"/>
                      <a:pt x="38" y="7"/>
                      <a:pt x="38" y="7"/>
                    </a:cubicBezTo>
                    <a:cubicBezTo>
                      <a:pt x="38" y="7"/>
                      <a:pt x="38" y="7"/>
                      <a:pt x="38" y="7"/>
                    </a:cubicBezTo>
                    <a:cubicBezTo>
                      <a:pt x="38" y="7"/>
                      <a:pt x="38" y="7"/>
                      <a:pt x="39" y="7"/>
                    </a:cubicBezTo>
                    <a:cubicBezTo>
                      <a:pt x="39" y="7"/>
                      <a:pt x="39" y="7"/>
                      <a:pt x="39" y="7"/>
                    </a:cubicBezTo>
                    <a:cubicBezTo>
                      <a:pt x="39" y="7"/>
                      <a:pt x="39" y="8"/>
                      <a:pt x="39" y="8"/>
                    </a:cubicBezTo>
                    <a:cubicBezTo>
                      <a:pt x="39" y="8"/>
                      <a:pt x="39" y="8"/>
                      <a:pt x="39" y="8"/>
                    </a:cubicBezTo>
                    <a:cubicBezTo>
                      <a:pt x="39" y="8"/>
                      <a:pt x="40" y="8"/>
                      <a:pt x="40" y="8"/>
                    </a:cubicBezTo>
                    <a:cubicBezTo>
                      <a:pt x="40" y="8"/>
                      <a:pt x="40" y="8"/>
                      <a:pt x="40" y="8"/>
                    </a:cubicBezTo>
                    <a:cubicBezTo>
                      <a:pt x="39" y="8"/>
                      <a:pt x="38" y="8"/>
                      <a:pt x="37" y="8"/>
                    </a:cubicBezTo>
                    <a:cubicBezTo>
                      <a:pt x="37" y="8"/>
                      <a:pt x="37" y="8"/>
                      <a:pt x="37" y="8"/>
                    </a:cubicBezTo>
                    <a:cubicBezTo>
                      <a:pt x="37" y="8"/>
                      <a:pt x="37" y="8"/>
                      <a:pt x="37" y="8"/>
                    </a:cubicBezTo>
                    <a:cubicBezTo>
                      <a:pt x="37" y="8"/>
                      <a:pt x="37" y="8"/>
                      <a:pt x="36" y="8"/>
                    </a:cubicBezTo>
                    <a:cubicBezTo>
                      <a:pt x="36" y="8"/>
                      <a:pt x="36" y="8"/>
                      <a:pt x="36" y="8"/>
                    </a:cubicBezTo>
                    <a:cubicBezTo>
                      <a:pt x="36" y="8"/>
                      <a:pt x="36" y="8"/>
                      <a:pt x="36" y="8"/>
                    </a:cubicBezTo>
                    <a:cubicBezTo>
                      <a:pt x="36" y="8"/>
                      <a:pt x="36" y="8"/>
                      <a:pt x="36" y="8"/>
                    </a:cubicBezTo>
                    <a:cubicBezTo>
                      <a:pt x="37" y="8"/>
                      <a:pt x="37" y="8"/>
                      <a:pt x="37" y="8"/>
                    </a:cubicBezTo>
                    <a:cubicBezTo>
                      <a:pt x="37" y="8"/>
                      <a:pt x="37" y="8"/>
                      <a:pt x="37" y="8"/>
                    </a:cubicBezTo>
                    <a:cubicBezTo>
                      <a:pt x="37" y="8"/>
                      <a:pt x="37" y="8"/>
                      <a:pt x="37" y="8"/>
                    </a:cubicBezTo>
                    <a:cubicBezTo>
                      <a:pt x="36" y="8"/>
                      <a:pt x="36" y="8"/>
                      <a:pt x="35" y="8"/>
                    </a:cubicBezTo>
                    <a:cubicBezTo>
                      <a:pt x="35" y="8"/>
                      <a:pt x="35" y="8"/>
                      <a:pt x="35" y="8"/>
                    </a:cubicBezTo>
                    <a:cubicBezTo>
                      <a:pt x="35" y="8"/>
                      <a:pt x="35" y="8"/>
                      <a:pt x="35" y="8"/>
                    </a:cubicBezTo>
                    <a:cubicBezTo>
                      <a:pt x="35" y="8"/>
                      <a:pt x="35" y="8"/>
                      <a:pt x="35" y="8"/>
                    </a:cubicBezTo>
                    <a:cubicBezTo>
                      <a:pt x="35" y="7"/>
                      <a:pt x="34" y="7"/>
                      <a:pt x="33" y="8"/>
                    </a:cubicBezTo>
                    <a:cubicBezTo>
                      <a:pt x="33" y="8"/>
                      <a:pt x="33" y="8"/>
                      <a:pt x="33" y="8"/>
                    </a:cubicBezTo>
                    <a:cubicBezTo>
                      <a:pt x="33" y="8"/>
                      <a:pt x="33" y="8"/>
                      <a:pt x="32" y="8"/>
                    </a:cubicBezTo>
                    <a:cubicBezTo>
                      <a:pt x="32" y="7"/>
                      <a:pt x="32" y="7"/>
                      <a:pt x="32" y="7"/>
                    </a:cubicBezTo>
                    <a:cubicBezTo>
                      <a:pt x="32" y="7"/>
                      <a:pt x="31" y="7"/>
                      <a:pt x="31" y="8"/>
                    </a:cubicBezTo>
                    <a:cubicBezTo>
                      <a:pt x="31" y="8"/>
                      <a:pt x="31" y="8"/>
                      <a:pt x="31" y="8"/>
                    </a:cubicBezTo>
                    <a:cubicBezTo>
                      <a:pt x="31" y="8"/>
                      <a:pt x="31" y="8"/>
                      <a:pt x="32" y="8"/>
                    </a:cubicBezTo>
                    <a:cubicBezTo>
                      <a:pt x="32" y="8"/>
                      <a:pt x="32" y="8"/>
                      <a:pt x="32" y="8"/>
                    </a:cubicBezTo>
                    <a:cubicBezTo>
                      <a:pt x="33" y="8"/>
                      <a:pt x="33" y="8"/>
                      <a:pt x="33" y="8"/>
                    </a:cubicBezTo>
                    <a:cubicBezTo>
                      <a:pt x="33" y="8"/>
                      <a:pt x="33" y="8"/>
                      <a:pt x="33" y="8"/>
                    </a:cubicBezTo>
                    <a:cubicBezTo>
                      <a:pt x="33" y="8"/>
                      <a:pt x="33" y="8"/>
                      <a:pt x="33" y="8"/>
                    </a:cubicBezTo>
                    <a:cubicBezTo>
                      <a:pt x="32" y="8"/>
                      <a:pt x="32" y="8"/>
                      <a:pt x="31" y="8"/>
                    </a:cubicBezTo>
                    <a:cubicBezTo>
                      <a:pt x="30" y="8"/>
                      <a:pt x="29" y="8"/>
                      <a:pt x="28" y="8"/>
                    </a:cubicBezTo>
                    <a:cubicBezTo>
                      <a:pt x="28" y="8"/>
                      <a:pt x="28" y="8"/>
                      <a:pt x="28" y="8"/>
                    </a:cubicBezTo>
                    <a:cubicBezTo>
                      <a:pt x="28" y="8"/>
                      <a:pt x="28" y="8"/>
                      <a:pt x="28" y="8"/>
                    </a:cubicBezTo>
                    <a:cubicBezTo>
                      <a:pt x="28" y="8"/>
                      <a:pt x="28" y="8"/>
                      <a:pt x="28" y="8"/>
                    </a:cubicBezTo>
                    <a:cubicBezTo>
                      <a:pt x="29" y="8"/>
                      <a:pt x="30" y="8"/>
                      <a:pt x="31" y="8"/>
                    </a:cubicBezTo>
                    <a:cubicBezTo>
                      <a:pt x="32" y="8"/>
                      <a:pt x="32" y="8"/>
                      <a:pt x="33" y="9"/>
                    </a:cubicBezTo>
                    <a:cubicBezTo>
                      <a:pt x="33" y="9"/>
                      <a:pt x="33" y="9"/>
                      <a:pt x="33" y="9"/>
                    </a:cubicBezTo>
                    <a:cubicBezTo>
                      <a:pt x="38" y="9"/>
                      <a:pt x="44" y="10"/>
                      <a:pt x="49" y="10"/>
                    </a:cubicBezTo>
                    <a:cubicBezTo>
                      <a:pt x="49" y="10"/>
                      <a:pt x="49" y="10"/>
                      <a:pt x="50" y="10"/>
                    </a:cubicBezTo>
                    <a:cubicBezTo>
                      <a:pt x="50" y="10"/>
                      <a:pt x="50" y="10"/>
                      <a:pt x="50" y="10"/>
                    </a:cubicBezTo>
                    <a:cubicBezTo>
                      <a:pt x="50" y="10"/>
                      <a:pt x="50" y="10"/>
                      <a:pt x="50" y="10"/>
                    </a:cubicBezTo>
                    <a:cubicBezTo>
                      <a:pt x="51" y="10"/>
                      <a:pt x="51" y="10"/>
                      <a:pt x="52" y="11"/>
                    </a:cubicBezTo>
                    <a:cubicBezTo>
                      <a:pt x="52" y="11"/>
                      <a:pt x="52" y="11"/>
                      <a:pt x="52" y="11"/>
                    </a:cubicBezTo>
                    <a:cubicBezTo>
                      <a:pt x="51" y="11"/>
                      <a:pt x="51" y="11"/>
                      <a:pt x="51" y="11"/>
                    </a:cubicBezTo>
                    <a:cubicBezTo>
                      <a:pt x="51" y="11"/>
                      <a:pt x="50" y="11"/>
                      <a:pt x="50" y="11"/>
                    </a:cubicBezTo>
                    <a:cubicBezTo>
                      <a:pt x="50" y="11"/>
                      <a:pt x="50" y="11"/>
                      <a:pt x="50" y="11"/>
                    </a:cubicBezTo>
                    <a:cubicBezTo>
                      <a:pt x="50" y="11"/>
                      <a:pt x="50" y="11"/>
                      <a:pt x="50" y="11"/>
                    </a:cubicBezTo>
                    <a:cubicBezTo>
                      <a:pt x="50" y="11"/>
                      <a:pt x="50" y="11"/>
                      <a:pt x="50" y="11"/>
                    </a:cubicBezTo>
                    <a:cubicBezTo>
                      <a:pt x="50" y="11"/>
                      <a:pt x="50" y="11"/>
                      <a:pt x="50" y="11"/>
                    </a:cubicBezTo>
                    <a:cubicBezTo>
                      <a:pt x="50" y="11"/>
                      <a:pt x="51" y="11"/>
                      <a:pt x="51" y="11"/>
                    </a:cubicBezTo>
                    <a:cubicBezTo>
                      <a:pt x="51" y="11"/>
                      <a:pt x="51" y="11"/>
                      <a:pt x="52" y="11"/>
                    </a:cubicBezTo>
                    <a:cubicBezTo>
                      <a:pt x="52" y="11"/>
                      <a:pt x="52" y="11"/>
                      <a:pt x="52" y="11"/>
                    </a:cubicBezTo>
                    <a:cubicBezTo>
                      <a:pt x="52" y="11"/>
                      <a:pt x="53" y="11"/>
                      <a:pt x="53" y="11"/>
                    </a:cubicBezTo>
                    <a:cubicBezTo>
                      <a:pt x="53" y="11"/>
                      <a:pt x="53" y="11"/>
                      <a:pt x="54" y="11"/>
                    </a:cubicBezTo>
                    <a:cubicBezTo>
                      <a:pt x="54" y="11"/>
                      <a:pt x="54" y="11"/>
                      <a:pt x="54" y="11"/>
                    </a:cubicBezTo>
                    <a:cubicBezTo>
                      <a:pt x="54" y="11"/>
                      <a:pt x="55" y="11"/>
                      <a:pt x="55" y="11"/>
                    </a:cubicBezTo>
                    <a:cubicBezTo>
                      <a:pt x="55" y="11"/>
                      <a:pt x="56" y="12"/>
                      <a:pt x="57" y="12"/>
                    </a:cubicBezTo>
                    <a:cubicBezTo>
                      <a:pt x="57" y="12"/>
                      <a:pt x="57" y="12"/>
                      <a:pt x="57" y="12"/>
                    </a:cubicBezTo>
                    <a:cubicBezTo>
                      <a:pt x="57" y="12"/>
                      <a:pt x="57" y="12"/>
                      <a:pt x="57" y="12"/>
                    </a:cubicBezTo>
                    <a:cubicBezTo>
                      <a:pt x="58" y="12"/>
                      <a:pt x="59" y="11"/>
                      <a:pt x="58" y="12"/>
                    </a:cubicBezTo>
                    <a:cubicBezTo>
                      <a:pt x="59" y="12"/>
                      <a:pt x="60" y="12"/>
                      <a:pt x="61" y="12"/>
                    </a:cubicBezTo>
                    <a:cubicBezTo>
                      <a:pt x="61" y="12"/>
                      <a:pt x="61" y="12"/>
                      <a:pt x="61" y="12"/>
                    </a:cubicBezTo>
                    <a:cubicBezTo>
                      <a:pt x="61" y="12"/>
                      <a:pt x="62" y="13"/>
                      <a:pt x="62" y="12"/>
                    </a:cubicBezTo>
                    <a:cubicBezTo>
                      <a:pt x="62" y="12"/>
                      <a:pt x="62" y="12"/>
                      <a:pt x="62" y="12"/>
                    </a:cubicBezTo>
                    <a:cubicBezTo>
                      <a:pt x="63" y="12"/>
                      <a:pt x="63" y="12"/>
                      <a:pt x="63" y="12"/>
                    </a:cubicBezTo>
                    <a:cubicBezTo>
                      <a:pt x="63" y="12"/>
                      <a:pt x="63" y="12"/>
                      <a:pt x="63" y="12"/>
                    </a:cubicBezTo>
                    <a:cubicBezTo>
                      <a:pt x="63" y="12"/>
                      <a:pt x="64" y="12"/>
                      <a:pt x="64" y="12"/>
                    </a:cubicBezTo>
                    <a:cubicBezTo>
                      <a:pt x="64" y="12"/>
                      <a:pt x="64" y="12"/>
                      <a:pt x="64" y="12"/>
                    </a:cubicBezTo>
                    <a:cubicBezTo>
                      <a:pt x="64" y="12"/>
                      <a:pt x="64" y="12"/>
                      <a:pt x="64" y="12"/>
                    </a:cubicBezTo>
                    <a:cubicBezTo>
                      <a:pt x="64" y="12"/>
                      <a:pt x="65" y="12"/>
                      <a:pt x="65" y="13"/>
                    </a:cubicBezTo>
                    <a:cubicBezTo>
                      <a:pt x="64" y="13"/>
                      <a:pt x="64" y="13"/>
                      <a:pt x="64" y="13"/>
                    </a:cubicBezTo>
                    <a:cubicBezTo>
                      <a:pt x="64" y="13"/>
                      <a:pt x="64" y="13"/>
                      <a:pt x="64" y="13"/>
                    </a:cubicBezTo>
                    <a:cubicBezTo>
                      <a:pt x="64" y="13"/>
                      <a:pt x="64" y="13"/>
                      <a:pt x="64" y="13"/>
                    </a:cubicBezTo>
                    <a:cubicBezTo>
                      <a:pt x="64" y="13"/>
                      <a:pt x="64" y="13"/>
                      <a:pt x="64" y="13"/>
                    </a:cubicBezTo>
                    <a:cubicBezTo>
                      <a:pt x="64" y="13"/>
                      <a:pt x="64" y="13"/>
                      <a:pt x="65" y="13"/>
                    </a:cubicBezTo>
                    <a:cubicBezTo>
                      <a:pt x="65" y="13"/>
                      <a:pt x="65" y="13"/>
                      <a:pt x="65" y="13"/>
                    </a:cubicBezTo>
                    <a:cubicBezTo>
                      <a:pt x="65" y="13"/>
                      <a:pt x="65" y="13"/>
                      <a:pt x="65" y="13"/>
                    </a:cubicBezTo>
                    <a:cubicBezTo>
                      <a:pt x="66" y="13"/>
                      <a:pt x="66" y="13"/>
                      <a:pt x="66" y="13"/>
                    </a:cubicBezTo>
                    <a:cubicBezTo>
                      <a:pt x="68" y="13"/>
                      <a:pt x="69" y="13"/>
                      <a:pt x="70" y="13"/>
                    </a:cubicBezTo>
                    <a:cubicBezTo>
                      <a:pt x="70" y="13"/>
                      <a:pt x="70" y="13"/>
                      <a:pt x="70" y="13"/>
                    </a:cubicBezTo>
                    <a:cubicBezTo>
                      <a:pt x="70" y="13"/>
                      <a:pt x="70" y="13"/>
                      <a:pt x="70" y="13"/>
                    </a:cubicBezTo>
                    <a:cubicBezTo>
                      <a:pt x="70" y="13"/>
                      <a:pt x="70" y="13"/>
                      <a:pt x="70" y="13"/>
                    </a:cubicBezTo>
                    <a:cubicBezTo>
                      <a:pt x="70" y="13"/>
                      <a:pt x="70" y="13"/>
                      <a:pt x="70" y="13"/>
                    </a:cubicBezTo>
                    <a:cubicBezTo>
                      <a:pt x="70" y="14"/>
                      <a:pt x="71" y="14"/>
                      <a:pt x="71" y="13"/>
                    </a:cubicBezTo>
                    <a:cubicBezTo>
                      <a:pt x="71" y="13"/>
                      <a:pt x="71" y="13"/>
                      <a:pt x="71" y="13"/>
                    </a:cubicBezTo>
                    <a:cubicBezTo>
                      <a:pt x="72" y="14"/>
                      <a:pt x="73" y="13"/>
                      <a:pt x="73" y="14"/>
                    </a:cubicBezTo>
                    <a:cubicBezTo>
                      <a:pt x="73" y="14"/>
                      <a:pt x="73" y="14"/>
                      <a:pt x="73" y="14"/>
                    </a:cubicBezTo>
                    <a:cubicBezTo>
                      <a:pt x="73" y="14"/>
                      <a:pt x="73" y="14"/>
                      <a:pt x="73" y="14"/>
                    </a:cubicBezTo>
                    <a:cubicBezTo>
                      <a:pt x="73" y="14"/>
                      <a:pt x="73" y="14"/>
                      <a:pt x="73" y="14"/>
                    </a:cubicBezTo>
                    <a:cubicBezTo>
                      <a:pt x="72" y="14"/>
                      <a:pt x="71" y="14"/>
                      <a:pt x="70" y="14"/>
                    </a:cubicBezTo>
                    <a:cubicBezTo>
                      <a:pt x="70" y="14"/>
                      <a:pt x="70" y="14"/>
                      <a:pt x="70" y="14"/>
                    </a:cubicBezTo>
                    <a:cubicBezTo>
                      <a:pt x="70" y="14"/>
                      <a:pt x="70" y="14"/>
                      <a:pt x="70" y="14"/>
                    </a:cubicBezTo>
                    <a:cubicBezTo>
                      <a:pt x="70" y="14"/>
                      <a:pt x="70" y="14"/>
                      <a:pt x="70" y="14"/>
                    </a:cubicBezTo>
                    <a:cubicBezTo>
                      <a:pt x="70" y="14"/>
                      <a:pt x="70" y="14"/>
                      <a:pt x="70" y="14"/>
                    </a:cubicBezTo>
                    <a:cubicBezTo>
                      <a:pt x="70" y="14"/>
                      <a:pt x="70" y="14"/>
                      <a:pt x="70" y="14"/>
                    </a:cubicBezTo>
                    <a:cubicBezTo>
                      <a:pt x="70" y="14"/>
                      <a:pt x="70" y="14"/>
                      <a:pt x="70" y="14"/>
                    </a:cubicBezTo>
                    <a:cubicBezTo>
                      <a:pt x="71" y="14"/>
                      <a:pt x="72" y="14"/>
                      <a:pt x="73" y="14"/>
                    </a:cubicBezTo>
                    <a:cubicBezTo>
                      <a:pt x="73" y="14"/>
                      <a:pt x="73" y="14"/>
                      <a:pt x="73" y="14"/>
                    </a:cubicBezTo>
                    <a:cubicBezTo>
                      <a:pt x="73" y="14"/>
                      <a:pt x="73" y="14"/>
                      <a:pt x="73" y="14"/>
                    </a:cubicBezTo>
                    <a:cubicBezTo>
                      <a:pt x="74" y="15"/>
                      <a:pt x="74" y="15"/>
                      <a:pt x="74" y="15"/>
                    </a:cubicBezTo>
                    <a:cubicBezTo>
                      <a:pt x="74" y="15"/>
                      <a:pt x="75" y="15"/>
                      <a:pt x="75" y="15"/>
                    </a:cubicBezTo>
                    <a:cubicBezTo>
                      <a:pt x="75" y="15"/>
                      <a:pt x="75" y="15"/>
                      <a:pt x="75" y="15"/>
                    </a:cubicBezTo>
                    <a:cubicBezTo>
                      <a:pt x="75" y="15"/>
                      <a:pt x="76" y="15"/>
                      <a:pt x="76" y="15"/>
                    </a:cubicBezTo>
                    <a:cubicBezTo>
                      <a:pt x="76" y="15"/>
                      <a:pt x="76" y="15"/>
                      <a:pt x="76" y="15"/>
                    </a:cubicBezTo>
                    <a:cubicBezTo>
                      <a:pt x="76" y="15"/>
                      <a:pt x="76" y="15"/>
                      <a:pt x="76" y="15"/>
                    </a:cubicBezTo>
                    <a:cubicBezTo>
                      <a:pt x="76" y="14"/>
                      <a:pt x="76" y="14"/>
                      <a:pt x="76" y="14"/>
                    </a:cubicBezTo>
                    <a:cubicBezTo>
                      <a:pt x="76" y="14"/>
                      <a:pt x="76" y="14"/>
                      <a:pt x="76" y="14"/>
                    </a:cubicBezTo>
                    <a:cubicBezTo>
                      <a:pt x="76" y="14"/>
                      <a:pt x="76" y="14"/>
                      <a:pt x="76" y="14"/>
                    </a:cubicBezTo>
                    <a:cubicBezTo>
                      <a:pt x="76" y="14"/>
                      <a:pt x="76" y="14"/>
                      <a:pt x="76" y="14"/>
                    </a:cubicBezTo>
                    <a:cubicBezTo>
                      <a:pt x="76" y="14"/>
                      <a:pt x="76" y="14"/>
                      <a:pt x="76" y="14"/>
                    </a:cubicBezTo>
                    <a:cubicBezTo>
                      <a:pt x="76" y="14"/>
                      <a:pt x="76" y="14"/>
                      <a:pt x="76" y="14"/>
                    </a:cubicBezTo>
                    <a:cubicBezTo>
                      <a:pt x="77" y="14"/>
                      <a:pt x="77" y="14"/>
                      <a:pt x="77" y="14"/>
                    </a:cubicBezTo>
                    <a:cubicBezTo>
                      <a:pt x="78" y="14"/>
                      <a:pt x="78" y="15"/>
                      <a:pt x="79" y="15"/>
                    </a:cubicBezTo>
                    <a:cubicBezTo>
                      <a:pt x="79" y="15"/>
                      <a:pt x="78" y="14"/>
                      <a:pt x="78" y="14"/>
                    </a:cubicBezTo>
                    <a:cubicBezTo>
                      <a:pt x="79" y="15"/>
                      <a:pt x="80" y="14"/>
                      <a:pt x="80" y="15"/>
                    </a:cubicBezTo>
                    <a:cubicBezTo>
                      <a:pt x="80" y="15"/>
                      <a:pt x="80" y="15"/>
                      <a:pt x="80" y="15"/>
                    </a:cubicBezTo>
                    <a:cubicBezTo>
                      <a:pt x="81" y="15"/>
                      <a:pt x="82" y="15"/>
                      <a:pt x="84" y="15"/>
                    </a:cubicBezTo>
                    <a:cubicBezTo>
                      <a:pt x="84" y="15"/>
                      <a:pt x="84" y="15"/>
                      <a:pt x="84" y="15"/>
                    </a:cubicBezTo>
                    <a:cubicBezTo>
                      <a:pt x="85" y="15"/>
                      <a:pt x="85" y="15"/>
                      <a:pt x="86" y="15"/>
                    </a:cubicBezTo>
                    <a:cubicBezTo>
                      <a:pt x="86" y="16"/>
                      <a:pt x="88" y="15"/>
                      <a:pt x="89" y="16"/>
                    </a:cubicBezTo>
                    <a:cubicBezTo>
                      <a:pt x="90" y="16"/>
                      <a:pt x="91" y="16"/>
                      <a:pt x="91" y="16"/>
                    </a:cubicBezTo>
                    <a:cubicBezTo>
                      <a:pt x="92" y="15"/>
                      <a:pt x="94" y="17"/>
                      <a:pt x="94" y="16"/>
                    </a:cubicBezTo>
                    <a:cubicBezTo>
                      <a:pt x="94" y="16"/>
                      <a:pt x="94" y="17"/>
                      <a:pt x="94" y="17"/>
                    </a:cubicBezTo>
                    <a:cubicBezTo>
                      <a:pt x="94" y="16"/>
                      <a:pt x="95" y="17"/>
                      <a:pt x="95" y="17"/>
                    </a:cubicBezTo>
                    <a:cubicBezTo>
                      <a:pt x="95" y="17"/>
                      <a:pt x="95" y="17"/>
                      <a:pt x="95" y="17"/>
                    </a:cubicBezTo>
                    <a:cubicBezTo>
                      <a:pt x="96" y="17"/>
                      <a:pt x="97" y="17"/>
                      <a:pt x="98" y="17"/>
                    </a:cubicBezTo>
                    <a:cubicBezTo>
                      <a:pt x="99" y="18"/>
                      <a:pt x="101" y="17"/>
                      <a:pt x="102" y="18"/>
                    </a:cubicBezTo>
                    <a:cubicBezTo>
                      <a:pt x="101" y="18"/>
                      <a:pt x="101" y="18"/>
                      <a:pt x="99" y="18"/>
                    </a:cubicBezTo>
                    <a:cubicBezTo>
                      <a:pt x="99" y="17"/>
                      <a:pt x="99" y="17"/>
                      <a:pt x="99" y="17"/>
                    </a:cubicBezTo>
                    <a:cubicBezTo>
                      <a:pt x="99" y="18"/>
                      <a:pt x="98" y="17"/>
                      <a:pt x="98" y="17"/>
                    </a:cubicBezTo>
                    <a:cubicBezTo>
                      <a:pt x="98" y="17"/>
                      <a:pt x="98" y="17"/>
                      <a:pt x="98" y="17"/>
                    </a:cubicBezTo>
                    <a:cubicBezTo>
                      <a:pt x="97" y="17"/>
                      <a:pt x="96" y="17"/>
                      <a:pt x="94" y="17"/>
                    </a:cubicBezTo>
                    <a:cubicBezTo>
                      <a:pt x="94" y="17"/>
                      <a:pt x="94" y="17"/>
                      <a:pt x="94" y="17"/>
                    </a:cubicBezTo>
                    <a:cubicBezTo>
                      <a:pt x="94" y="17"/>
                      <a:pt x="94" y="17"/>
                      <a:pt x="94" y="17"/>
                    </a:cubicBezTo>
                    <a:cubicBezTo>
                      <a:pt x="93" y="17"/>
                      <a:pt x="93" y="17"/>
                      <a:pt x="93" y="17"/>
                    </a:cubicBezTo>
                    <a:cubicBezTo>
                      <a:pt x="93" y="17"/>
                      <a:pt x="93" y="17"/>
                      <a:pt x="93" y="17"/>
                    </a:cubicBezTo>
                    <a:cubicBezTo>
                      <a:pt x="93" y="17"/>
                      <a:pt x="93" y="17"/>
                      <a:pt x="93" y="17"/>
                    </a:cubicBezTo>
                    <a:cubicBezTo>
                      <a:pt x="93" y="17"/>
                      <a:pt x="93" y="17"/>
                      <a:pt x="92" y="17"/>
                    </a:cubicBezTo>
                    <a:cubicBezTo>
                      <a:pt x="92" y="17"/>
                      <a:pt x="92" y="17"/>
                      <a:pt x="92" y="17"/>
                    </a:cubicBezTo>
                    <a:cubicBezTo>
                      <a:pt x="92" y="17"/>
                      <a:pt x="92" y="17"/>
                      <a:pt x="92" y="17"/>
                    </a:cubicBezTo>
                    <a:cubicBezTo>
                      <a:pt x="92" y="17"/>
                      <a:pt x="92" y="17"/>
                      <a:pt x="92" y="17"/>
                    </a:cubicBezTo>
                    <a:cubicBezTo>
                      <a:pt x="93" y="17"/>
                      <a:pt x="93" y="17"/>
                      <a:pt x="93" y="17"/>
                    </a:cubicBezTo>
                    <a:cubicBezTo>
                      <a:pt x="93" y="17"/>
                      <a:pt x="93" y="17"/>
                      <a:pt x="93" y="17"/>
                    </a:cubicBezTo>
                    <a:cubicBezTo>
                      <a:pt x="93" y="17"/>
                      <a:pt x="93" y="17"/>
                      <a:pt x="93" y="17"/>
                    </a:cubicBezTo>
                    <a:cubicBezTo>
                      <a:pt x="93" y="17"/>
                      <a:pt x="93" y="17"/>
                      <a:pt x="94" y="17"/>
                    </a:cubicBezTo>
                    <a:cubicBezTo>
                      <a:pt x="94" y="17"/>
                      <a:pt x="94" y="17"/>
                      <a:pt x="94" y="17"/>
                    </a:cubicBezTo>
                    <a:cubicBezTo>
                      <a:pt x="94" y="17"/>
                      <a:pt x="94" y="17"/>
                      <a:pt x="94" y="17"/>
                    </a:cubicBezTo>
                    <a:cubicBezTo>
                      <a:pt x="94" y="17"/>
                      <a:pt x="94" y="17"/>
                      <a:pt x="94" y="17"/>
                    </a:cubicBezTo>
                    <a:cubicBezTo>
                      <a:pt x="94" y="17"/>
                      <a:pt x="94" y="17"/>
                      <a:pt x="94" y="17"/>
                    </a:cubicBezTo>
                    <a:cubicBezTo>
                      <a:pt x="93" y="17"/>
                      <a:pt x="93" y="17"/>
                      <a:pt x="93" y="17"/>
                    </a:cubicBezTo>
                    <a:cubicBezTo>
                      <a:pt x="93" y="18"/>
                      <a:pt x="93" y="18"/>
                      <a:pt x="93" y="18"/>
                    </a:cubicBezTo>
                    <a:cubicBezTo>
                      <a:pt x="93" y="17"/>
                      <a:pt x="93" y="17"/>
                      <a:pt x="93" y="17"/>
                    </a:cubicBezTo>
                    <a:cubicBezTo>
                      <a:pt x="92" y="18"/>
                      <a:pt x="92" y="17"/>
                      <a:pt x="91" y="17"/>
                    </a:cubicBezTo>
                    <a:cubicBezTo>
                      <a:pt x="91" y="17"/>
                      <a:pt x="91" y="17"/>
                      <a:pt x="92" y="17"/>
                    </a:cubicBezTo>
                    <a:cubicBezTo>
                      <a:pt x="92" y="17"/>
                      <a:pt x="92" y="17"/>
                      <a:pt x="92" y="17"/>
                    </a:cubicBezTo>
                    <a:cubicBezTo>
                      <a:pt x="92" y="17"/>
                      <a:pt x="92" y="17"/>
                      <a:pt x="92" y="17"/>
                    </a:cubicBezTo>
                    <a:cubicBezTo>
                      <a:pt x="91" y="17"/>
                      <a:pt x="91" y="17"/>
                      <a:pt x="91" y="17"/>
                    </a:cubicBezTo>
                    <a:cubicBezTo>
                      <a:pt x="91" y="17"/>
                      <a:pt x="91" y="17"/>
                      <a:pt x="91" y="17"/>
                    </a:cubicBezTo>
                    <a:cubicBezTo>
                      <a:pt x="91" y="17"/>
                      <a:pt x="91" y="17"/>
                      <a:pt x="91" y="17"/>
                    </a:cubicBezTo>
                    <a:cubicBezTo>
                      <a:pt x="91" y="17"/>
                      <a:pt x="90" y="17"/>
                      <a:pt x="90" y="17"/>
                    </a:cubicBezTo>
                    <a:cubicBezTo>
                      <a:pt x="90" y="17"/>
                      <a:pt x="90" y="17"/>
                      <a:pt x="90" y="17"/>
                    </a:cubicBezTo>
                    <a:cubicBezTo>
                      <a:pt x="90" y="17"/>
                      <a:pt x="89" y="17"/>
                      <a:pt x="89" y="17"/>
                    </a:cubicBezTo>
                    <a:cubicBezTo>
                      <a:pt x="89" y="17"/>
                      <a:pt x="89" y="17"/>
                      <a:pt x="89" y="17"/>
                    </a:cubicBezTo>
                    <a:cubicBezTo>
                      <a:pt x="89" y="17"/>
                      <a:pt x="89" y="17"/>
                      <a:pt x="88" y="17"/>
                    </a:cubicBezTo>
                    <a:cubicBezTo>
                      <a:pt x="88" y="17"/>
                      <a:pt x="88" y="17"/>
                      <a:pt x="88" y="17"/>
                    </a:cubicBezTo>
                    <a:cubicBezTo>
                      <a:pt x="88" y="17"/>
                      <a:pt x="88" y="17"/>
                      <a:pt x="87" y="17"/>
                    </a:cubicBezTo>
                    <a:cubicBezTo>
                      <a:pt x="87" y="17"/>
                      <a:pt x="87" y="17"/>
                      <a:pt x="87" y="17"/>
                    </a:cubicBezTo>
                    <a:cubicBezTo>
                      <a:pt x="87" y="17"/>
                      <a:pt x="87" y="17"/>
                      <a:pt x="86" y="17"/>
                    </a:cubicBezTo>
                    <a:cubicBezTo>
                      <a:pt x="86" y="17"/>
                      <a:pt x="85" y="17"/>
                      <a:pt x="85" y="16"/>
                    </a:cubicBezTo>
                    <a:cubicBezTo>
                      <a:pt x="85" y="16"/>
                      <a:pt x="85" y="16"/>
                      <a:pt x="85" y="17"/>
                    </a:cubicBezTo>
                    <a:cubicBezTo>
                      <a:pt x="85" y="17"/>
                      <a:pt x="85" y="17"/>
                      <a:pt x="85" y="17"/>
                    </a:cubicBezTo>
                    <a:cubicBezTo>
                      <a:pt x="85" y="17"/>
                      <a:pt x="85" y="17"/>
                      <a:pt x="85" y="17"/>
                    </a:cubicBezTo>
                    <a:cubicBezTo>
                      <a:pt x="85" y="17"/>
                      <a:pt x="86" y="17"/>
                      <a:pt x="86" y="17"/>
                    </a:cubicBezTo>
                    <a:cubicBezTo>
                      <a:pt x="87" y="17"/>
                      <a:pt x="87" y="17"/>
                      <a:pt x="87" y="17"/>
                    </a:cubicBezTo>
                    <a:cubicBezTo>
                      <a:pt x="87" y="17"/>
                      <a:pt x="87" y="17"/>
                      <a:pt x="87" y="17"/>
                    </a:cubicBezTo>
                    <a:cubicBezTo>
                      <a:pt x="84" y="17"/>
                      <a:pt x="81" y="17"/>
                      <a:pt x="78" y="16"/>
                    </a:cubicBezTo>
                    <a:cubicBezTo>
                      <a:pt x="77" y="16"/>
                      <a:pt x="77" y="16"/>
                      <a:pt x="77" y="16"/>
                    </a:cubicBezTo>
                    <a:cubicBezTo>
                      <a:pt x="77" y="16"/>
                      <a:pt x="77" y="16"/>
                      <a:pt x="77" y="16"/>
                    </a:cubicBezTo>
                    <a:cubicBezTo>
                      <a:pt x="79" y="16"/>
                      <a:pt x="81" y="16"/>
                      <a:pt x="82" y="16"/>
                    </a:cubicBezTo>
                    <a:cubicBezTo>
                      <a:pt x="82" y="16"/>
                      <a:pt x="82" y="16"/>
                      <a:pt x="82" y="16"/>
                    </a:cubicBezTo>
                    <a:cubicBezTo>
                      <a:pt x="83" y="16"/>
                      <a:pt x="82" y="16"/>
                      <a:pt x="82" y="16"/>
                    </a:cubicBezTo>
                    <a:cubicBezTo>
                      <a:pt x="81" y="16"/>
                      <a:pt x="79" y="16"/>
                      <a:pt x="77" y="16"/>
                    </a:cubicBezTo>
                    <a:cubicBezTo>
                      <a:pt x="77" y="16"/>
                      <a:pt x="77" y="16"/>
                      <a:pt x="77" y="16"/>
                    </a:cubicBezTo>
                    <a:cubicBezTo>
                      <a:pt x="77" y="16"/>
                      <a:pt x="77" y="16"/>
                      <a:pt x="77" y="16"/>
                    </a:cubicBezTo>
                    <a:cubicBezTo>
                      <a:pt x="77" y="16"/>
                      <a:pt x="77" y="16"/>
                      <a:pt x="77" y="16"/>
                    </a:cubicBezTo>
                    <a:cubicBezTo>
                      <a:pt x="77" y="16"/>
                      <a:pt x="77" y="16"/>
                      <a:pt x="77" y="16"/>
                    </a:cubicBezTo>
                    <a:cubicBezTo>
                      <a:pt x="77" y="16"/>
                      <a:pt x="77" y="16"/>
                      <a:pt x="77" y="16"/>
                    </a:cubicBezTo>
                    <a:cubicBezTo>
                      <a:pt x="77" y="16"/>
                      <a:pt x="76" y="16"/>
                      <a:pt x="76" y="16"/>
                    </a:cubicBezTo>
                    <a:cubicBezTo>
                      <a:pt x="76" y="16"/>
                      <a:pt x="76" y="16"/>
                      <a:pt x="76" y="16"/>
                    </a:cubicBezTo>
                    <a:cubicBezTo>
                      <a:pt x="76" y="15"/>
                      <a:pt x="75" y="15"/>
                      <a:pt x="74" y="15"/>
                    </a:cubicBezTo>
                    <a:cubicBezTo>
                      <a:pt x="74" y="15"/>
                      <a:pt x="74" y="15"/>
                      <a:pt x="74" y="15"/>
                    </a:cubicBezTo>
                    <a:cubicBezTo>
                      <a:pt x="74" y="15"/>
                      <a:pt x="74" y="15"/>
                      <a:pt x="74" y="15"/>
                    </a:cubicBezTo>
                    <a:cubicBezTo>
                      <a:pt x="74" y="15"/>
                      <a:pt x="74" y="15"/>
                      <a:pt x="74" y="15"/>
                    </a:cubicBezTo>
                    <a:cubicBezTo>
                      <a:pt x="74" y="15"/>
                      <a:pt x="74" y="15"/>
                      <a:pt x="74" y="15"/>
                    </a:cubicBezTo>
                    <a:cubicBezTo>
                      <a:pt x="74" y="15"/>
                      <a:pt x="74" y="15"/>
                      <a:pt x="74" y="15"/>
                    </a:cubicBezTo>
                    <a:cubicBezTo>
                      <a:pt x="73" y="15"/>
                      <a:pt x="73" y="15"/>
                      <a:pt x="73" y="15"/>
                    </a:cubicBezTo>
                    <a:cubicBezTo>
                      <a:pt x="73" y="15"/>
                      <a:pt x="73" y="15"/>
                      <a:pt x="73" y="15"/>
                    </a:cubicBezTo>
                    <a:cubicBezTo>
                      <a:pt x="73" y="15"/>
                      <a:pt x="73" y="15"/>
                      <a:pt x="73" y="15"/>
                    </a:cubicBezTo>
                    <a:cubicBezTo>
                      <a:pt x="73" y="15"/>
                      <a:pt x="73" y="15"/>
                      <a:pt x="73" y="15"/>
                    </a:cubicBezTo>
                    <a:cubicBezTo>
                      <a:pt x="73" y="16"/>
                      <a:pt x="73" y="16"/>
                      <a:pt x="73" y="16"/>
                    </a:cubicBezTo>
                    <a:cubicBezTo>
                      <a:pt x="72" y="16"/>
                      <a:pt x="71" y="15"/>
                      <a:pt x="70" y="15"/>
                    </a:cubicBezTo>
                    <a:cubicBezTo>
                      <a:pt x="70" y="15"/>
                      <a:pt x="70" y="15"/>
                      <a:pt x="70" y="15"/>
                    </a:cubicBezTo>
                    <a:cubicBezTo>
                      <a:pt x="70" y="15"/>
                      <a:pt x="70" y="15"/>
                      <a:pt x="70" y="15"/>
                    </a:cubicBezTo>
                    <a:cubicBezTo>
                      <a:pt x="70" y="15"/>
                      <a:pt x="70" y="15"/>
                      <a:pt x="70" y="15"/>
                    </a:cubicBezTo>
                    <a:cubicBezTo>
                      <a:pt x="70" y="15"/>
                      <a:pt x="70" y="15"/>
                      <a:pt x="70" y="15"/>
                    </a:cubicBezTo>
                    <a:cubicBezTo>
                      <a:pt x="71" y="15"/>
                      <a:pt x="71" y="15"/>
                      <a:pt x="71" y="15"/>
                    </a:cubicBezTo>
                    <a:cubicBezTo>
                      <a:pt x="71" y="15"/>
                      <a:pt x="71" y="15"/>
                      <a:pt x="70" y="15"/>
                    </a:cubicBezTo>
                    <a:cubicBezTo>
                      <a:pt x="70" y="15"/>
                      <a:pt x="70" y="15"/>
                      <a:pt x="70" y="15"/>
                    </a:cubicBezTo>
                    <a:cubicBezTo>
                      <a:pt x="70" y="15"/>
                      <a:pt x="70" y="15"/>
                      <a:pt x="70" y="15"/>
                    </a:cubicBezTo>
                    <a:cubicBezTo>
                      <a:pt x="70" y="15"/>
                      <a:pt x="70" y="15"/>
                      <a:pt x="70" y="15"/>
                    </a:cubicBezTo>
                    <a:cubicBezTo>
                      <a:pt x="70" y="15"/>
                      <a:pt x="70" y="16"/>
                      <a:pt x="69" y="16"/>
                    </a:cubicBezTo>
                    <a:cubicBezTo>
                      <a:pt x="69" y="15"/>
                      <a:pt x="69" y="15"/>
                      <a:pt x="69" y="15"/>
                    </a:cubicBezTo>
                    <a:cubicBezTo>
                      <a:pt x="69" y="15"/>
                      <a:pt x="68" y="16"/>
                      <a:pt x="68" y="16"/>
                    </a:cubicBezTo>
                    <a:cubicBezTo>
                      <a:pt x="68" y="16"/>
                      <a:pt x="68" y="15"/>
                      <a:pt x="68" y="15"/>
                    </a:cubicBezTo>
                    <a:cubicBezTo>
                      <a:pt x="68" y="15"/>
                      <a:pt x="68" y="15"/>
                      <a:pt x="68" y="15"/>
                    </a:cubicBezTo>
                    <a:cubicBezTo>
                      <a:pt x="68" y="15"/>
                      <a:pt x="68" y="15"/>
                      <a:pt x="68" y="15"/>
                    </a:cubicBezTo>
                    <a:cubicBezTo>
                      <a:pt x="68" y="15"/>
                      <a:pt x="68" y="15"/>
                      <a:pt x="68" y="15"/>
                    </a:cubicBezTo>
                    <a:cubicBezTo>
                      <a:pt x="68" y="15"/>
                      <a:pt x="68" y="15"/>
                      <a:pt x="68" y="15"/>
                    </a:cubicBezTo>
                    <a:cubicBezTo>
                      <a:pt x="68" y="15"/>
                      <a:pt x="68" y="15"/>
                      <a:pt x="68" y="15"/>
                    </a:cubicBezTo>
                    <a:cubicBezTo>
                      <a:pt x="67" y="15"/>
                      <a:pt x="67" y="15"/>
                      <a:pt x="66" y="15"/>
                    </a:cubicBezTo>
                    <a:cubicBezTo>
                      <a:pt x="66" y="15"/>
                      <a:pt x="65" y="15"/>
                      <a:pt x="65" y="15"/>
                    </a:cubicBezTo>
                    <a:cubicBezTo>
                      <a:pt x="65" y="15"/>
                      <a:pt x="65" y="15"/>
                      <a:pt x="65" y="15"/>
                    </a:cubicBezTo>
                    <a:cubicBezTo>
                      <a:pt x="65" y="15"/>
                      <a:pt x="65" y="15"/>
                      <a:pt x="65" y="15"/>
                    </a:cubicBezTo>
                    <a:cubicBezTo>
                      <a:pt x="64" y="15"/>
                      <a:pt x="64" y="15"/>
                      <a:pt x="63" y="15"/>
                    </a:cubicBezTo>
                    <a:cubicBezTo>
                      <a:pt x="63" y="15"/>
                      <a:pt x="63" y="15"/>
                      <a:pt x="62" y="15"/>
                    </a:cubicBezTo>
                    <a:cubicBezTo>
                      <a:pt x="62" y="15"/>
                      <a:pt x="62" y="15"/>
                      <a:pt x="61" y="15"/>
                    </a:cubicBezTo>
                    <a:cubicBezTo>
                      <a:pt x="61" y="15"/>
                      <a:pt x="61" y="15"/>
                      <a:pt x="61" y="15"/>
                    </a:cubicBezTo>
                    <a:cubicBezTo>
                      <a:pt x="60" y="15"/>
                      <a:pt x="60" y="15"/>
                      <a:pt x="59" y="15"/>
                    </a:cubicBezTo>
                    <a:cubicBezTo>
                      <a:pt x="59" y="15"/>
                      <a:pt x="59" y="15"/>
                      <a:pt x="59" y="15"/>
                    </a:cubicBezTo>
                    <a:cubicBezTo>
                      <a:pt x="59" y="15"/>
                      <a:pt x="58" y="15"/>
                      <a:pt x="57" y="15"/>
                    </a:cubicBezTo>
                    <a:cubicBezTo>
                      <a:pt x="57" y="15"/>
                      <a:pt x="57" y="15"/>
                      <a:pt x="57" y="15"/>
                    </a:cubicBezTo>
                    <a:cubicBezTo>
                      <a:pt x="57" y="15"/>
                      <a:pt x="57" y="15"/>
                      <a:pt x="56" y="15"/>
                    </a:cubicBezTo>
                    <a:cubicBezTo>
                      <a:pt x="56" y="14"/>
                      <a:pt x="56" y="14"/>
                      <a:pt x="55" y="15"/>
                    </a:cubicBezTo>
                    <a:cubicBezTo>
                      <a:pt x="53" y="14"/>
                      <a:pt x="51" y="14"/>
                      <a:pt x="49" y="14"/>
                    </a:cubicBezTo>
                    <a:cubicBezTo>
                      <a:pt x="49" y="14"/>
                      <a:pt x="49" y="14"/>
                      <a:pt x="49" y="14"/>
                    </a:cubicBezTo>
                    <a:cubicBezTo>
                      <a:pt x="48" y="14"/>
                      <a:pt x="48" y="14"/>
                      <a:pt x="48" y="14"/>
                    </a:cubicBezTo>
                    <a:cubicBezTo>
                      <a:pt x="48" y="14"/>
                      <a:pt x="48" y="14"/>
                      <a:pt x="47" y="14"/>
                    </a:cubicBezTo>
                    <a:cubicBezTo>
                      <a:pt x="47" y="14"/>
                      <a:pt x="47" y="14"/>
                      <a:pt x="47" y="14"/>
                    </a:cubicBezTo>
                    <a:cubicBezTo>
                      <a:pt x="47" y="14"/>
                      <a:pt x="46" y="14"/>
                      <a:pt x="46" y="14"/>
                    </a:cubicBezTo>
                    <a:cubicBezTo>
                      <a:pt x="46" y="14"/>
                      <a:pt x="46" y="14"/>
                      <a:pt x="46" y="14"/>
                    </a:cubicBezTo>
                    <a:cubicBezTo>
                      <a:pt x="46" y="14"/>
                      <a:pt x="46" y="14"/>
                      <a:pt x="46" y="14"/>
                    </a:cubicBezTo>
                    <a:cubicBezTo>
                      <a:pt x="45" y="14"/>
                      <a:pt x="45" y="13"/>
                      <a:pt x="45" y="13"/>
                    </a:cubicBezTo>
                    <a:cubicBezTo>
                      <a:pt x="45" y="13"/>
                      <a:pt x="45" y="13"/>
                      <a:pt x="45" y="13"/>
                    </a:cubicBezTo>
                    <a:cubicBezTo>
                      <a:pt x="45"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4"/>
                      <a:pt x="44" y="14"/>
                      <a:pt x="44" y="14"/>
                    </a:cubicBezTo>
                    <a:cubicBezTo>
                      <a:pt x="44" y="13"/>
                      <a:pt x="43" y="13"/>
                      <a:pt x="43" y="14"/>
                    </a:cubicBezTo>
                    <a:cubicBezTo>
                      <a:pt x="43" y="13"/>
                      <a:pt x="43" y="13"/>
                      <a:pt x="43" y="13"/>
                    </a:cubicBezTo>
                    <a:cubicBezTo>
                      <a:pt x="43" y="13"/>
                      <a:pt x="43" y="13"/>
                      <a:pt x="43" y="13"/>
                    </a:cubicBezTo>
                    <a:cubicBezTo>
                      <a:pt x="43" y="13"/>
                      <a:pt x="42" y="13"/>
                      <a:pt x="43" y="13"/>
                    </a:cubicBezTo>
                    <a:cubicBezTo>
                      <a:pt x="42" y="13"/>
                      <a:pt x="42" y="13"/>
                      <a:pt x="42" y="13"/>
                    </a:cubicBezTo>
                    <a:cubicBezTo>
                      <a:pt x="42" y="13"/>
                      <a:pt x="42" y="13"/>
                      <a:pt x="41" y="13"/>
                    </a:cubicBezTo>
                    <a:cubicBezTo>
                      <a:pt x="40" y="13"/>
                      <a:pt x="38" y="13"/>
                      <a:pt x="36" y="13"/>
                    </a:cubicBezTo>
                    <a:cubicBezTo>
                      <a:pt x="36" y="13"/>
                      <a:pt x="35" y="13"/>
                      <a:pt x="35" y="13"/>
                    </a:cubicBezTo>
                    <a:cubicBezTo>
                      <a:pt x="35" y="13"/>
                      <a:pt x="35" y="12"/>
                      <a:pt x="35" y="12"/>
                    </a:cubicBezTo>
                    <a:cubicBezTo>
                      <a:pt x="35" y="12"/>
                      <a:pt x="35" y="13"/>
                      <a:pt x="35" y="13"/>
                    </a:cubicBezTo>
                    <a:cubicBezTo>
                      <a:pt x="34" y="13"/>
                      <a:pt x="33" y="12"/>
                      <a:pt x="33" y="13"/>
                    </a:cubicBezTo>
                    <a:cubicBezTo>
                      <a:pt x="33" y="13"/>
                      <a:pt x="33" y="13"/>
                      <a:pt x="33" y="13"/>
                    </a:cubicBezTo>
                    <a:cubicBezTo>
                      <a:pt x="33" y="13"/>
                      <a:pt x="32" y="13"/>
                      <a:pt x="32" y="13"/>
                    </a:cubicBezTo>
                    <a:cubicBezTo>
                      <a:pt x="32"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2" y="13"/>
                      <a:pt x="32" y="13"/>
                    </a:cubicBezTo>
                    <a:cubicBezTo>
                      <a:pt x="32" y="13"/>
                      <a:pt x="33" y="13"/>
                      <a:pt x="33" y="13"/>
                    </a:cubicBezTo>
                    <a:cubicBezTo>
                      <a:pt x="33" y="13"/>
                      <a:pt x="33" y="13"/>
                      <a:pt x="33" y="13"/>
                    </a:cubicBezTo>
                    <a:cubicBezTo>
                      <a:pt x="33" y="13"/>
                      <a:pt x="33" y="13"/>
                      <a:pt x="34" y="13"/>
                    </a:cubicBezTo>
                    <a:cubicBezTo>
                      <a:pt x="34" y="13"/>
                      <a:pt x="35" y="13"/>
                      <a:pt x="35" y="13"/>
                    </a:cubicBezTo>
                    <a:cubicBezTo>
                      <a:pt x="35" y="13"/>
                      <a:pt x="35" y="13"/>
                      <a:pt x="35" y="14"/>
                    </a:cubicBezTo>
                    <a:cubicBezTo>
                      <a:pt x="35" y="14"/>
                      <a:pt x="35" y="14"/>
                      <a:pt x="36" y="14"/>
                    </a:cubicBezTo>
                    <a:cubicBezTo>
                      <a:pt x="35" y="14"/>
                      <a:pt x="36" y="14"/>
                      <a:pt x="36" y="14"/>
                    </a:cubicBezTo>
                    <a:cubicBezTo>
                      <a:pt x="36" y="14"/>
                      <a:pt x="36" y="13"/>
                      <a:pt x="36" y="13"/>
                    </a:cubicBezTo>
                    <a:cubicBezTo>
                      <a:pt x="36" y="13"/>
                      <a:pt x="36" y="13"/>
                      <a:pt x="37" y="13"/>
                    </a:cubicBezTo>
                    <a:cubicBezTo>
                      <a:pt x="37" y="13"/>
                      <a:pt x="37" y="13"/>
                      <a:pt x="37" y="13"/>
                    </a:cubicBezTo>
                    <a:cubicBezTo>
                      <a:pt x="37" y="13"/>
                      <a:pt x="37" y="13"/>
                      <a:pt x="37" y="14"/>
                    </a:cubicBezTo>
                    <a:cubicBezTo>
                      <a:pt x="37" y="14"/>
                      <a:pt x="37" y="14"/>
                      <a:pt x="37" y="14"/>
                    </a:cubicBezTo>
                    <a:cubicBezTo>
                      <a:pt x="37" y="14"/>
                      <a:pt x="37" y="14"/>
                      <a:pt x="37" y="14"/>
                    </a:cubicBezTo>
                    <a:cubicBezTo>
                      <a:pt x="37" y="14"/>
                      <a:pt x="37" y="14"/>
                      <a:pt x="37" y="14"/>
                    </a:cubicBezTo>
                    <a:cubicBezTo>
                      <a:pt x="37" y="14"/>
                      <a:pt x="37" y="13"/>
                      <a:pt x="37" y="13"/>
                    </a:cubicBezTo>
                    <a:cubicBezTo>
                      <a:pt x="38" y="13"/>
                      <a:pt x="40" y="14"/>
                      <a:pt x="42" y="14"/>
                    </a:cubicBezTo>
                    <a:cubicBezTo>
                      <a:pt x="42" y="14"/>
                      <a:pt x="42" y="14"/>
                      <a:pt x="42" y="14"/>
                    </a:cubicBezTo>
                    <a:cubicBezTo>
                      <a:pt x="41" y="14"/>
                      <a:pt x="41" y="14"/>
                      <a:pt x="41" y="14"/>
                    </a:cubicBezTo>
                    <a:cubicBezTo>
                      <a:pt x="41" y="14"/>
                      <a:pt x="41" y="14"/>
                      <a:pt x="42" y="14"/>
                    </a:cubicBez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3" y="14"/>
                    </a:cubicBezTo>
                    <a:cubicBezTo>
                      <a:pt x="43" y="14"/>
                      <a:pt x="43" y="14"/>
                      <a:pt x="43" y="14"/>
                    </a:cubicBezTo>
                    <a:cubicBezTo>
                      <a:pt x="43" y="14"/>
                      <a:pt x="43" y="14"/>
                      <a:pt x="43" y="14"/>
                    </a:cubicBezTo>
                    <a:cubicBezTo>
                      <a:pt x="43" y="14"/>
                      <a:pt x="43" y="14"/>
                      <a:pt x="43" y="14"/>
                    </a:cubicBezTo>
                    <a:cubicBezTo>
                      <a:pt x="43"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5" y="14"/>
                      <a:pt x="45" y="14"/>
                    </a:cubicBezTo>
                    <a:cubicBezTo>
                      <a:pt x="45" y="14"/>
                      <a:pt x="45" y="14"/>
                      <a:pt x="45" y="14"/>
                    </a:cubicBezTo>
                    <a:cubicBezTo>
                      <a:pt x="46" y="14"/>
                      <a:pt x="46" y="14"/>
                      <a:pt x="46" y="14"/>
                    </a:cubicBezTo>
                    <a:cubicBezTo>
                      <a:pt x="46" y="14"/>
                      <a:pt x="46" y="14"/>
                      <a:pt x="46" y="14"/>
                    </a:cubicBezTo>
                    <a:cubicBezTo>
                      <a:pt x="46" y="14"/>
                      <a:pt x="45" y="14"/>
                      <a:pt x="45" y="14"/>
                    </a:cubicBezTo>
                    <a:cubicBezTo>
                      <a:pt x="46" y="14"/>
                      <a:pt x="46" y="14"/>
                      <a:pt x="46" y="14"/>
                    </a:cubicBezTo>
                    <a:cubicBezTo>
                      <a:pt x="46" y="14"/>
                      <a:pt x="46" y="14"/>
                      <a:pt x="46" y="14"/>
                    </a:cubicBezTo>
                    <a:cubicBezTo>
                      <a:pt x="46" y="14"/>
                      <a:pt x="47" y="15"/>
                      <a:pt x="47" y="15"/>
                    </a:cubicBezTo>
                    <a:cubicBezTo>
                      <a:pt x="47" y="14"/>
                      <a:pt x="48" y="14"/>
                      <a:pt x="47" y="14"/>
                    </a:cubicBezTo>
                    <a:cubicBezTo>
                      <a:pt x="48" y="14"/>
                      <a:pt x="48" y="14"/>
                      <a:pt x="48" y="14"/>
                    </a:cubicBezTo>
                    <a:cubicBezTo>
                      <a:pt x="48" y="14"/>
                      <a:pt x="48" y="14"/>
                      <a:pt x="49" y="14"/>
                    </a:cubicBezTo>
                    <a:cubicBezTo>
                      <a:pt x="49" y="14"/>
                      <a:pt x="49" y="14"/>
                      <a:pt x="49" y="14"/>
                    </a:cubicBezTo>
                    <a:cubicBezTo>
                      <a:pt x="49" y="14"/>
                      <a:pt x="49" y="14"/>
                      <a:pt x="49" y="14"/>
                    </a:cubicBezTo>
                    <a:cubicBezTo>
                      <a:pt x="49" y="14"/>
                      <a:pt x="49" y="14"/>
                      <a:pt x="49" y="14"/>
                    </a:cubicBezTo>
                    <a:cubicBezTo>
                      <a:pt x="50" y="15"/>
                      <a:pt x="51" y="14"/>
                      <a:pt x="51" y="15"/>
                    </a:cubicBezTo>
                    <a:cubicBezTo>
                      <a:pt x="52" y="15"/>
                      <a:pt x="53" y="15"/>
                      <a:pt x="53" y="15"/>
                    </a:cubicBezTo>
                    <a:cubicBezTo>
                      <a:pt x="53" y="15"/>
                      <a:pt x="53" y="15"/>
                      <a:pt x="53" y="15"/>
                    </a:cubicBezTo>
                    <a:cubicBezTo>
                      <a:pt x="53" y="15"/>
                      <a:pt x="53" y="15"/>
                      <a:pt x="53" y="15"/>
                    </a:cubicBezTo>
                    <a:cubicBezTo>
                      <a:pt x="52" y="15"/>
                      <a:pt x="52" y="15"/>
                      <a:pt x="52" y="15"/>
                    </a:cubicBezTo>
                    <a:cubicBezTo>
                      <a:pt x="52" y="15"/>
                      <a:pt x="52" y="15"/>
                      <a:pt x="52" y="15"/>
                    </a:cubicBezTo>
                    <a:cubicBezTo>
                      <a:pt x="52" y="15"/>
                      <a:pt x="52" y="15"/>
                      <a:pt x="52" y="15"/>
                    </a:cubicBezTo>
                    <a:cubicBezTo>
                      <a:pt x="52" y="15"/>
                      <a:pt x="52" y="15"/>
                      <a:pt x="52" y="15"/>
                    </a:cubicBezTo>
                    <a:cubicBezTo>
                      <a:pt x="52" y="15"/>
                      <a:pt x="52" y="15"/>
                      <a:pt x="52" y="15"/>
                    </a:cubicBezTo>
                    <a:cubicBezTo>
                      <a:pt x="53" y="15"/>
                      <a:pt x="53" y="15"/>
                      <a:pt x="53" y="15"/>
                    </a:cubicBezTo>
                    <a:cubicBezTo>
                      <a:pt x="53" y="15"/>
                      <a:pt x="53" y="15"/>
                      <a:pt x="53" y="15"/>
                    </a:cubicBezTo>
                    <a:cubicBezTo>
                      <a:pt x="53" y="15"/>
                      <a:pt x="53" y="15"/>
                      <a:pt x="53" y="15"/>
                    </a:cubicBezTo>
                    <a:cubicBezTo>
                      <a:pt x="53" y="15"/>
                      <a:pt x="54" y="15"/>
                      <a:pt x="54" y="15"/>
                    </a:cubicBezTo>
                    <a:cubicBezTo>
                      <a:pt x="54" y="15"/>
                      <a:pt x="54" y="15"/>
                      <a:pt x="54" y="15"/>
                    </a:cubicBezTo>
                    <a:cubicBezTo>
                      <a:pt x="54" y="15"/>
                      <a:pt x="54" y="15"/>
                      <a:pt x="54" y="15"/>
                    </a:cubicBezTo>
                    <a:cubicBezTo>
                      <a:pt x="54" y="15"/>
                      <a:pt x="54" y="15"/>
                      <a:pt x="54" y="15"/>
                    </a:cubicBezTo>
                    <a:cubicBezTo>
                      <a:pt x="54" y="15"/>
                      <a:pt x="54" y="15"/>
                      <a:pt x="54" y="15"/>
                    </a:cubicBezTo>
                    <a:cubicBezTo>
                      <a:pt x="54" y="15"/>
                      <a:pt x="54" y="15"/>
                      <a:pt x="54" y="15"/>
                    </a:cubicBezTo>
                    <a:cubicBezTo>
                      <a:pt x="55" y="15"/>
                      <a:pt x="55" y="15"/>
                      <a:pt x="55" y="15"/>
                    </a:cubicBezTo>
                    <a:cubicBezTo>
                      <a:pt x="55" y="15"/>
                      <a:pt x="55" y="15"/>
                      <a:pt x="55" y="15"/>
                    </a:cubicBezTo>
                    <a:cubicBezTo>
                      <a:pt x="55" y="15"/>
                      <a:pt x="55" y="15"/>
                      <a:pt x="55" y="15"/>
                    </a:cubicBezTo>
                    <a:cubicBezTo>
                      <a:pt x="55" y="15"/>
                      <a:pt x="55" y="15"/>
                      <a:pt x="55" y="15"/>
                    </a:cubicBezTo>
                    <a:cubicBezTo>
                      <a:pt x="55" y="15"/>
                      <a:pt x="55" y="15"/>
                      <a:pt x="55" y="15"/>
                    </a:cubicBezTo>
                    <a:cubicBezTo>
                      <a:pt x="56" y="15"/>
                      <a:pt x="56" y="15"/>
                      <a:pt x="56" y="15"/>
                    </a:cubicBezTo>
                    <a:cubicBezTo>
                      <a:pt x="56" y="15"/>
                      <a:pt x="57" y="15"/>
                      <a:pt x="57" y="15"/>
                    </a:cubicBezTo>
                    <a:cubicBezTo>
                      <a:pt x="57" y="15"/>
                      <a:pt x="57" y="15"/>
                      <a:pt x="57" y="15"/>
                    </a:cubicBezTo>
                    <a:cubicBezTo>
                      <a:pt x="57" y="15"/>
                      <a:pt x="57" y="15"/>
                      <a:pt x="57" y="15"/>
                    </a:cubicBezTo>
                    <a:cubicBezTo>
                      <a:pt x="58" y="16"/>
                      <a:pt x="59" y="16"/>
                      <a:pt x="61" y="16"/>
                    </a:cubicBezTo>
                    <a:cubicBezTo>
                      <a:pt x="61" y="16"/>
                      <a:pt x="61" y="16"/>
                      <a:pt x="61" y="16"/>
                    </a:cubicBezTo>
                    <a:cubicBezTo>
                      <a:pt x="61" y="16"/>
                      <a:pt x="61" y="16"/>
                      <a:pt x="61" y="16"/>
                    </a:cubicBezTo>
                    <a:cubicBezTo>
                      <a:pt x="62" y="16"/>
                      <a:pt x="63" y="16"/>
                      <a:pt x="64" y="16"/>
                    </a:cubicBezTo>
                    <a:cubicBezTo>
                      <a:pt x="64" y="16"/>
                      <a:pt x="63" y="16"/>
                      <a:pt x="64" y="16"/>
                    </a:cubicBezTo>
                    <a:cubicBezTo>
                      <a:pt x="64" y="16"/>
                      <a:pt x="64" y="16"/>
                      <a:pt x="64" y="16"/>
                    </a:cubicBezTo>
                    <a:cubicBezTo>
                      <a:pt x="65" y="16"/>
                      <a:pt x="66" y="17"/>
                      <a:pt x="66" y="16"/>
                    </a:cubicBezTo>
                    <a:cubicBezTo>
                      <a:pt x="66" y="17"/>
                      <a:pt x="66" y="17"/>
                      <a:pt x="66" y="17"/>
                    </a:cubicBezTo>
                    <a:cubicBezTo>
                      <a:pt x="66" y="17"/>
                      <a:pt x="66" y="17"/>
                      <a:pt x="66" y="17"/>
                    </a:cubicBezTo>
                    <a:cubicBezTo>
                      <a:pt x="66" y="17"/>
                      <a:pt x="66" y="17"/>
                      <a:pt x="66" y="17"/>
                    </a:cubicBezTo>
                    <a:cubicBezTo>
                      <a:pt x="66" y="16"/>
                      <a:pt x="66" y="17"/>
                      <a:pt x="67" y="17"/>
                    </a:cubicBezTo>
                    <a:cubicBezTo>
                      <a:pt x="67" y="16"/>
                      <a:pt x="66" y="16"/>
                      <a:pt x="67" y="16"/>
                    </a:cubicBezTo>
                    <a:cubicBezTo>
                      <a:pt x="67" y="16"/>
                      <a:pt x="67" y="17"/>
                      <a:pt x="67" y="17"/>
                    </a:cubicBezTo>
                    <a:cubicBezTo>
                      <a:pt x="68" y="17"/>
                      <a:pt x="67" y="16"/>
                      <a:pt x="68" y="16"/>
                    </a:cubicBezTo>
                    <a:cubicBezTo>
                      <a:pt x="69" y="16"/>
                      <a:pt x="70" y="17"/>
                      <a:pt x="71" y="16"/>
                    </a:cubicBezTo>
                    <a:cubicBezTo>
                      <a:pt x="70" y="17"/>
                      <a:pt x="71" y="16"/>
                      <a:pt x="71" y="17"/>
                    </a:cubicBezTo>
                    <a:cubicBezTo>
                      <a:pt x="71" y="17"/>
                      <a:pt x="71" y="17"/>
                      <a:pt x="71" y="17"/>
                    </a:cubicBezTo>
                    <a:cubicBezTo>
                      <a:pt x="71" y="17"/>
                      <a:pt x="71" y="17"/>
                      <a:pt x="71" y="17"/>
                    </a:cubicBezTo>
                    <a:cubicBezTo>
                      <a:pt x="71" y="17"/>
                      <a:pt x="70" y="17"/>
                      <a:pt x="70" y="17"/>
                    </a:cubicBezTo>
                    <a:cubicBezTo>
                      <a:pt x="70" y="17"/>
                      <a:pt x="70" y="17"/>
                      <a:pt x="70" y="17"/>
                    </a:cubicBezTo>
                    <a:cubicBezTo>
                      <a:pt x="70" y="17"/>
                      <a:pt x="70" y="17"/>
                      <a:pt x="70" y="17"/>
                    </a:cubicBezTo>
                    <a:cubicBezTo>
                      <a:pt x="70" y="17"/>
                      <a:pt x="70" y="17"/>
                      <a:pt x="70" y="17"/>
                    </a:cubicBezTo>
                    <a:cubicBezTo>
                      <a:pt x="70" y="17"/>
                      <a:pt x="70" y="17"/>
                      <a:pt x="70" y="17"/>
                    </a:cubicBezTo>
                    <a:cubicBezTo>
                      <a:pt x="70" y="17"/>
                      <a:pt x="70" y="17"/>
                      <a:pt x="70" y="17"/>
                    </a:cubicBezTo>
                    <a:cubicBezTo>
                      <a:pt x="70" y="17"/>
                      <a:pt x="71" y="17"/>
                      <a:pt x="71" y="17"/>
                    </a:cubicBezTo>
                    <a:cubicBezTo>
                      <a:pt x="71" y="17"/>
                      <a:pt x="71" y="17"/>
                      <a:pt x="71" y="17"/>
                    </a:cubicBezTo>
                    <a:cubicBezTo>
                      <a:pt x="71" y="17"/>
                      <a:pt x="72" y="17"/>
                      <a:pt x="73" y="17"/>
                    </a:cubicBezTo>
                    <a:cubicBezTo>
                      <a:pt x="74" y="17"/>
                      <a:pt x="74" y="18"/>
                      <a:pt x="75" y="17"/>
                    </a:cubicBezTo>
                    <a:cubicBezTo>
                      <a:pt x="74" y="17"/>
                      <a:pt x="74" y="17"/>
                      <a:pt x="74" y="17"/>
                    </a:cubicBezTo>
                    <a:cubicBezTo>
                      <a:pt x="75" y="17"/>
                      <a:pt x="75" y="17"/>
                      <a:pt x="75" y="17"/>
                    </a:cubicBezTo>
                    <a:cubicBezTo>
                      <a:pt x="75" y="18"/>
                      <a:pt x="75" y="18"/>
                      <a:pt x="76" y="18"/>
                    </a:cubicBezTo>
                    <a:cubicBezTo>
                      <a:pt x="77" y="18"/>
                      <a:pt x="79" y="18"/>
                      <a:pt x="80" y="18"/>
                    </a:cubicBezTo>
                    <a:cubicBezTo>
                      <a:pt x="80" y="18"/>
                      <a:pt x="81" y="18"/>
                      <a:pt x="82" y="18"/>
                    </a:cubicBezTo>
                    <a:cubicBezTo>
                      <a:pt x="83" y="18"/>
                      <a:pt x="84" y="19"/>
                      <a:pt x="85" y="19"/>
                    </a:cubicBezTo>
                    <a:cubicBezTo>
                      <a:pt x="85" y="19"/>
                      <a:pt x="85" y="19"/>
                      <a:pt x="85" y="19"/>
                    </a:cubicBezTo>
                    <a:cubicBezTo>
                      <a:pt x="85" y="19"/>
                      <a:pt x="85" y="19"/>
                      <a:pt x="85" y="19"/>
                    </a:cubicBezTo>
                    <a:cubicBezTo>
                      <a:pt x="85" y="19"/>
                      <a:pt x="85" y="19"/>
                      <a:pt x="85" y="19"/>
                    </a:cubicBezTo>
                    <a:cubicBezTo>
                      <a:pt x="85" y="19"/>
                      <a:pt x="85" y="19"/>
                      <a:pt x="86" y="19"/>
                    </a:cubicBezTo>
                    <a:cubicBezTo>
                      <a:pt x="86" y="19"/>
                      <a:pt x="85" y="19"/>
                      <a:pt x="86" y="19"/>
                    </a:cubicBezTo>
                    <a:cubicBezTo>
                      <a:pt x="87" y="19"/>
                      <a:pt x="88" y="19"/>
                      <a:pt x="89" y="19"/>
                    </a:cubicBezTo>
                    <a:cubicBezTo>
                      <a:pt x="89" y="19"/>
                      <a:pt x="89" y="19"/>
                      <a:pt x="89" y="19"/>
                    </a:cubicBezTo>
                    <a:cubicBezTo>
                      <a:pt x="89" y="19"/>
                      <a:pt x="89" y="19"/>
                      <a:pt x="90" y="19"/>
                    </a:cubicBezTo>
                    <a:cubicBezTo>
                      <a:pt x="90" y="19"/>
                      <a:pt x="90" y="19"/>
                      <a:pt x="90" y="20"/>
                    </a:cubicBezTo>
                    <a:cubicBezTo>
                      <a:pt x="90" y="19"/>
                      <a:pt x="90" y="19"/>
                      <a:pt x="90" y="19"/>
                    </a:cubicBezTo>
                    <a:cubicBezTo>
                      <a:pt x="90" y="20"/>
                      <a:pt x="90" y="20"/>
                      <a:pt x="90" y="20"/>
                    </a:cubicBezTo>
                    <a:cubicBezTo>
                      <a:pt x="89" y="19"/>
                      <a:pt x="89" y="20"/>
                      <a:pt x="89" y="20"/>
                    </a:cubicBezTo>
                    <a:cubicBezTo>
                      <a:pt x="89" y="20"/>
                      <a:pt x="89" y="20"/>
                      <a:pt x="89" y="19"/>
                    </a:cubicBezTo>
                    <a:cubicBezTo>
                      <a:pt x="88" y="20"/>
                      <a:pt x="87" y="20"/>
                      <a:pt x="87" y="20"/>
                    </a:cubicBezTo>
                    <a:cubicBezTo>
                      <a:pt x="87" y="20"/>
                      <a:pt x="87" y="20"/>
                      <a:pt x="87" y="20"/>
                    </a:cubicBezTo>
                    <a:cubicBezTo>
                      <a:pt x="86" y="20"/>
                      <a:pt x="86" y="20"/>
                      <a:pt x="86" y="20"/>
                    </a:cubicBezTo>
                    <a:cubicBezTo>
                      <a:pt x="86" y="20"/>
                      <a:pt x="86" y="20"/>
                      <a:pt x="86" y="20"/>
                    </a:cubicBezTo>
                    <a:cubicBezTo>
                      <a:pt x="85" y="20"/>
                      <a:pt x="85" y="20"/>
                      <a:pt x="85" y="20"/>
                    </a:cubicBezTo>
                    <a:cubicBezTo>
                      <a:pt x="85" y="20"/>
                      <a:pt x="85" y="20"/>
                      <a:pt x="85" y="20"/>
                    </a:cubicBezTo>
                    <a:cubicBezTo>
                      <a:pt x="85" y="20"/>
                      <a:pt x="85" y="20"/>
                      <a:pt x="85" y="20"/>
                    </a:cubicBezTo>
                    <a:cubicBezTo>
                      <a:pt x="85" y="20"/>
                      <a:pt x="85" y="19"/>
                      <a:pt x="85" y="19"/>
                    </a:cubicBezTo>
                    <a:cubicBezTo>
                      <a:pt x="85" y="20"/>
                      <a:pt x="85" y="20"/>
                      <a:pt x="85" y="20"/>
                    </a:cubicBezTo>
                    <a:cubicBezTo>
                      <a:pt x="85" y="20"/>
                      <a:pt x="85" y="19"/>
                      <a:pt x="85" y="19"/>
                    </a:cubicBezTo>
                    <a:cubicBezTo>
                      <a:pt x="85" y="19"/>
                      <a:pt x="85" y="19"/>
                      <a:pt x="85" y="19"/>
                    </a:cubicBezTo>
                    <a:cubicBezTo>
                      <a:pt x="85" y="19"/>
                      <a:pt x="85" y="19"/>
                      <a:pt x="85" y="19"/>
                    </a:cubicBezTo>
                    <a:cubicBezTo>
                      <a:pt x="85" y="19"/>
                      <a:pt x="85" y="19"/>
                      <a:pt x="85" y="19"/>
                    </a:cubicBezTo>
                    <a:cubicBezTo>
                      <a:pt x="85" y="19"/>
                      <a:pt x="85" y="19"/>
                      <a:pt x="85" y="20"/>
                    </a:cubicBezTo>
                    <a:cubicBezTo>
                      <a:pt x="85" y="20"/>
                      <a:pt x="85" y="20"/>
                      <a:pt x="85" y="20"/>
                    </a:cubicBezTo>
                    <a:cubicBezTo>
                      <a:pt x="85" y="20"/>
                      <a:pt x="85" y="20"/>
                      <a:pt x="85" y="20"/>
                    </a:cubicBezTo>
                    <a:cubicBezTo>
                      <a:pt x="84" y="19"/>
                      <a:pt x="84" y="20"/>
                      <a:pt x="84" y="20"/>
                    </a:cubicBezTo>
                    <a:cubicBezTo>
                      <a:pt x="84" y="19"/>
                      <a:pt x="83" y="20"/>
                      <a:pt x="83" y="19"/>
                    </a:cubicBezTo>
                    <a:cubicBezTo>
                      <a:pt x="83" y="20"/>
                      <a:pt x="83" y="20"/>
                      <a:pt x="83" y="20"/>
                    </a:cubicBezTo>
                    <a:cubicBezTo>
                      <a:pt x="83" y="19"/>
                      <a:pt x="83" y="19"/>
                      <a:pt x="83" y="19"/>
                    </a:cubicBezTo>
                    <a:cubicBezTo>
                      <a:pt x="83" y="19"/>
                      <a:pt x="83" y="19"/>
                      <a:pt x="83" y="19"/>
                    </a:cubicBezTo>
                    <a:cubicBezTo>
                      <a:pt x="83" y="19"/>
                      <a:pt x="83" y="19"/>
                      <a:pt x="83" y="19"/>
                    </a:cubicBezTo>
                    <a:cubicBezTo>
                      <a:pt x="83" y="19"/>
                      <a:pt x="83" y="19"/>
                      <a:pt x="83" y="19"/>
                    </a:cubicBezTo>
                    <a:cubicBezTo>
                      <a:pt x="83" y="19"/>
                      <a:pt x="83" y="19"/>
                      <a:pt x="83" y="19"/>
                    </a:cubicBezTo>
                    <a:cubicBezTo>
                      <a:pt x="83" y="19"/>
                      <a:pt x="83" y="19"/>
                      <a:pt x="82" y="19"/>
                    </a:cubicBezTo>
                    <a:cubicBezTo>
                      <a:pt x="82" y="19"/>
                      <a:pt x="82" y="19"/>
                      <a:pt x="82" y="19"/>
                    </a:cubicBezTo>
                    <a:cubicBezTo>
                      <a:pt x="82" y="19"/>
                      <a:pt x="82" y="19"/>
                      <a:pt x="82" y="19"/>
                    </a:cubicBezTo>
                    <a:cubicBezTo>
                      <a:pt x="83" y="19"/>
                      <a:pt x="83" y="19"/>
                      <a:pt x="83" y="19"/>
                    </a:cubicBezTo>
                    <a:cubicBezTo>
                      <a:pt x="83" y="19"/>
                      <a:pt x="83" y="19"/>
                      <a:pt x="83" y="19"/>
                    </a:cubicBezTo>
                    <a:cubicBezTo>
                      <a:pt x="82" y="19"/>
                      <a:pt x="81" y="19"/>
                      <a:pt x="81" y="19"/>
                    </a:cubicBezTo>
                    <a:cubicBezTo>
                      <a:pt x="81" y="19"/>
                      <a:pt x="81" y="19"/>
                      <a:pt x="81" y="19"/>
                    </a:cubicBezTo>
                    <a:cubicBezTo>
                      <a:pt x="81" y="19"/>
                      <a:pt x="81" y="19"/>
                      <a:pt x="81" y="19"/>
                    </a:cubicBezTo>
                    <a:cubicBezTo>
                      <a:pt x="79" y="19"/>
                      <a:pt x="77" y="19"/>
                      <a:pt x="76" y="19"/>
                    </a:cubicBezTo>
                    <a:cubicBezTo>
                      <a:pt x="76" y="19"/>
                      <a:pt x="76" y="19"/>
                      <a:pt x="76" y="19"/>
                    </a:cubicBezTo>
                    <a:cubicBezTo>
                      <a:pt x="76" y="19"/>
                      <a:pt x="76" y="18"/>
                      <a:pt x="76" y="18"/>
                    </a:cubicBezTo>
                    <a:cubicBezTo>
                      <a:pt x="76" y="19"/>
                      <a:pt x="76" y="19"/>
                      <a:pt x="75" y="19"/>
                    </a:cubicBezTo>
                    <a:cubicBezTo>
                      <a:pt x="76" y="19"/>
                      <a:pt x="76" y="19"/>
                      <a:pt x="76" y="19"/>
                    </a:cubicBezTo>
                    <a:cubicBezTo>
                      <a:pt x="75" y="19"/>
                      <a:pt x="75" y="19"/>
                      <a:pt x="75" y="19"/>
                    </a:cubicBezTo>
                    <a:cubicBezTo>
                      <a:pt x="75" y="19"/>
                      <a:pt x="74" y="19"/>
                      <a:pt x="74" y="19"/>
                    </a:cubicBezTo>
                    <a:cubicBezTo>
                      <a:pt x="74" y="19"/>
                      <a:pt x="74" y="19"/>
                      <a:pt x="74" y="19"/>
                    </a:cubicBezTo>
                    <a:cubicBezTo>
                      <a:pt x="74" y="18"/>
                      <a:pt x="73" y="18"/>
                      <a:pt x="73"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1" y="18"/>
                      <a:pt x="71" y="18"/>
                      <a:pt x="70" y="18"/>
                    </a:cubicBezTo>
                    <a:cubicBezTo>
                      <a:pt x="70" y="18"/>
                      <a:pt x="70" y="18"/>
                      <a:pt x="70" y="18"/>
                    </a:cubicBezTo>
                    <a:cubicBezTo>
                      <a:pt x="70" y="18"/>
                      <a:pt x="70" y="18"/>
                      <a:pt x="70" y="18"/>
                    </a:cubicBezTo>
                    <a:cubicBezTo>
                      <a:pt x="70" y="18"/>
                      <a:pt x="70" y="18"/>
                      <a:pt x="70" y="18"/>
                    </a:cubicBezTo>
                    <a:cubicBezTo>
                      <a:pt x="70" y="18"/>
                      <a:pt x="70" y="18"/>
                      <a:pt x="70" y="18"/>
                    </a:cubicBezTo>
                    <a:cubicBezTo>
                      <a:pt x="70" y="18"/>
                      <a:pt x="70" y="18"/>
                      <a:pt x="70" y="18"/>
                    </a:cubicBezTo>
                    <a:cubicBezTo>
                      <a:pt x="70" y="18"/>
                      <a:pt x="70" y="18"/>
                      <a:pt x="69" y="18"/>
                    </a:cubicBezTo>
                    <a:cubicBezTo>
                      <a:pt x="69" y="18"/>
                      <a:pt x="69" y="18"/>
                      <a:pt x="69" y="18"/>
                    </a:cubicBezTo>
                    <a:cubicBezTo>
                      <a:pt x="69" y="18"/>
                      <a:pt x="68" y="18"/>
                      <a:pt x="68" y="18"/>
                    </a:cubicBezTo>
                    <a:cubicBezTo>
                      <a:pt x="67" y="18"/>
                      <a:pt x="67" y="18"/>
                      <a:pt x="66" y="18"/>
                    </a:cubicBezTo>
                    <a:cubicBezTo>
                      <a:pt x="66" y="18"/>
                      <a:pt x="66" y="17"/>
                      <a:pt x="66" y="17"/>
                    </a:cubicBezTo>
                    <a:cubicBezTo>
                      <a:pt x="66" y="17"/>
                      <a:pt x="65" y="17"/>
                      <a:pt x="65" y="17"/>
                    </a:cubicBezTo>
                    <a:cubicBezTo>
                      <a:pt x="65" y="17"/>
                      <a:pt x="65" y="17"/>
                      <a:pt x="65" y="17"/>
                    </a:cubicBezTo>
                    <a:cubicBezTo>
                      <a:pt x="65" y="17"/>
                      <a:pt x="65" y="17"/>
                      <a:pt x="65" y="17"/>
                    </a:cubicBezTo>
                    <a:cubicBezTo>
                      <a:pt x="65" y="17"/>
                      <a:pt x="65" y="17"/>
                      <a:pt x="65" y="17"/>
                    </a:cubicBezTo>
                    <a:cubicBezTo>
                      <a:pt x="65" y="17"/>
                      <a:pt x="65" y="17"/>
                      <a:pt x="65" y="17"/>
                    </a:cubicBezTo>
                    <a:cubicBezTo>
                      <a:pt x="65" y="17"/>
                      <a:pt x="65" y="17"/>
                      <a:pt x="65" y="17"/>
                    </a:cubicBezTo>
                    <a:cubicBezTo>
                      <a:pt x="65" y="18"/>
                      <a:pt x="65" y="18"/>
                      <a:pt x="65" y="18"/>
                    </a:cubicBezTo>
                    <a:cubicBezTo>
                      <a:pt x="65" y="18"/>
                      <a:pt x="65" y="18"/>
                      <a:pt x="65" y="18"/>
                    </a:cubicBezTo>
                    <a:cubicBezTo>
                      <a:pt x="65" y="18"/>
                      <a:pt x="65" y="18"/>
                      <a:pt x="65" y="18"/>
                    </a:cubicBezTo>
                    <a:cubicBezTo>
                      <a:pt x="65" y="18"/>
                      <a:pt x="65" y="18"/>
                      <a:pt x="65" y="18"/>
                    </a:cubicBezTo>
                    <a:cubicBezTo>
                      <a:pt x="65" y="18"/>
                      <a:pt x="65" y="18"/>
                      <a:pt x="65" y="18"/>
                    </a:cubicBezTo>
                    <a:cubicBezTo>
                      <a:pt x="65" y="18"/>
                      <a:pt x="65" y="18"/>
                      <a:pt x="65" y="18"/>
                    </a:cubicBezTo>
                    <a:cubicBezTo>
                      <a:pt x="65" y="18"/>
                      <a:pt x="65" y="18"/>
                      <a:pt x="65" y="18"/>
                    </a:cubicBezTo>
                    <a:cubicBezTo>
                      <a:pt x="66" y="18"/>
                      <a:pt x="66" y="18"/>
                      <a:pt x="66" y="18"/>
                    </a:cubicBezTo>
                    <a:cubicBezTo>
                      <a:pt x="66" y="18"/>
                      <a:pt x="66" y="18"/>
                      <a:pt x="66" y="18"/>
                    </a:cubicBezTo>
                    <a:cubicBezTo>
                      <a:pt x="66" y="18"/>
                      <a:pt x="66" y="18"/>
                      <a:pt x="66" y="18"/>
                    </a:cubicBezTo>
                    <a:cubicBezTo>
                      <a:pt x="67" y="18"/>
                      <a:pt x="67" y="18"/>
                      <a:pt x="68" y="18"/>
                    </a:cubicBezTo>
                    <a:cubicBezTo>
                      <a:pt x="68" y="18"/>
                      <a:pt x="69" y="18"/>
                      <a:pt x="69" y="18"/>
                    </a:cubicBezTo>
                    <a:cubicBezTo>
                      <a:pt x="69" y="19"/>
                      <a:pt x="70" y="18"/>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1" y="18"/>
                      <a:pt x="71" y="19"/>
                      <a:pt x="71" y="19"/>
                    </a:cubicBezTo>
                    <a:cubicBezTo>
                      <a:pt x="71" y="19"/>
                      <a:pt x="71" y="19"/>
                      <a:pt x="71" y="19"/>
                    </a:cubicBezTo>
                    <a:cubicBezTo>
                      <a:pt x="72" y="19"/>
                      <a:pt x="72" y="19"/>
                      <a:pt x="73" y="19"/>
                    </a:cubicBezTo>
                    <a:cubicBezTo>
                      <a:pt x="73" y="19"/>
                      <a:pt x="73" y="19"/>
                      <a:pt x="74" y="19"/>
                    </a:cubicBezTo>
                    <a:cubicBezTo>
                      <a:pt x="74" y="19"/>
                      <a:pt x="74" y="19"/>
                      <a:pt x="74" y="19"/>
                    </a:cubicBezTo>
                    <a:cubicBezTo>
                      <a:pt x="73" y="19"/>
                      <a:pt x="73" y="19"/>
                      <a:pt x="73" y="19"/>
                    </a:cubicBezTo>
                    <a:cubicBezTo>
                      <a:pt x="73" y="19"/>
                      <a:pt x="73" y="19"/>
                      <a:pt x="73" y="19"/>
                    </a:cubicBezTo>
                    <a:cubicBezTo>
                      <a:pt x="73" y="19"/>
                      <a:pt x="73" y="19"/>
                      <a:pt x="73" y="19"/>
                    </a:cubicBezTo>
                    <a:cubicBezTo>
                      <a:pt x="73" y="19"/>
                      <a:pt x="73" y="19"/>
                      <a:pt x="73" y="19"/>
                    </a:cubicBezTo>
                    <a:cubicBezTo>
                      <a:pt x="73" y="19"/>
                      <a:pt x="73" y="19"/>
                      <a:pt x="73" y="19"/>
                    </a:cubicBezTo>
                    <a:cubicBezTo>
                      <a:pt x="72" y="19"/>
                      <a:pt x="72" y="19"/>
                      <a:pt x="72" y="19"/>
                    </a:cubicBezTo>
                    <a:cubicBezTo>
                      <a:pt x="72" y="19"/>
                      <a:pt x="72" y="19"/>
                      <a:pt x="71" y="19"/>
                    </a:cubicBezTo>
                    <a:cubicBezTo>
                      <a:pt x="71" y="19"/>
                      <a:pt x="71" y="19"/>
                      <a:pt x="71" y="19"/>
                    </a:cubicBezTo>
                    <a:cubicBezTo>
                      <a:pt x="71" y="19"/>
                      <a:pt x="70" y="19"/>
                      <a:pt x="70" y="19"/>
                    </a:cubicBezTo>
                    <a:cubicBezTo>
                      <a:pt x="69" y="19"/>
                      <a:pt x="69" y="19"/>
                      <a:pt x="69" y="19"/>
                    </a:cubicBezTo>
                    <a:cubicBezTo>
                      <a:pt x="69" y="19"/>
                      <a:pt x="68" y="19"/>
                      <a:pt x="68" y="19"/>
                    </a:cubicBezTo>
                    <a:cubicBezTo>
                      <a:pt x="68" y="19"/>
                      <a:pt x="69" y="19"/>
                      <a:pt x="69" y="19"/>
                    </a:cubicBezTo>
                    <a:cubicBezTo>
                      <a:pt x="69" y="19"/>
                      <a:pt x="69" y="19"/>
                      <a:pt x="70" y="19"/>
                    </a:cubicBezTo>
                    <a:cubicBezTo>
                      <a:pt x="70" y="19"/>
                      <a:pt x="71" y="20"/>
                      <a:pt x="72" y="19"/>
                    </a:cubicBezTo>
                    <a:cubicBezTo>
                      <a:pt x="72" y="20"/>
                      <a:pt x="72" y="20"/>
                      <a:pt x="73" y="20"/>
                    </a:cubicBezTo>
                    <a:cubicBezTo>
                      <a:pt x="73" y="20"/>
                      <a:pt x="73" y="20"/>
                      <a:pt x="73" y="20"/>
                    </a:cubicBezTo>
                    <a:cubicBezTo>
                      <a:pt x="73" y="20"/>
                      <a:pt x="74" y="20"/>
                      <a:pt x="74" y="20"/>
                    </a:cubicBezTo>
                    <a:cubicBezTo>
                      <a:pt x="73" y="20"/>
                      <a:pt x="73" y="20"/>
                      <a:pt x="73" y="20"/>
                    </a:cubicBezTo>
                    <a:cubicBezTo>
                      <a:pt x="73" y="20"/>
                      <a:pt x="73" y="20"/>
                      <a:pt x="73" y="20"/>
                    </a:cubicBezTo>
                    <a:cubicBezTo>
                      <a:pt x="73" y="20"/>
                      <a:pt x="73"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3" y="20"/>
                      <a:pt x="73" y="20"/>
                      <a:pt x="73" y="20"/>
                    </a:cubicBezTo>
                    <a:cubicBezTo>
                      <a:pt x="73" y="20"/>
                      <a:pt x="73" y="20"/>
                      <a:pt x="73" y="20"/>
                    </a:cubicBezTo>
                    <a:cubicBezTo>
                      <a:pt x="73" y="20"/>
                      <a:pt x="74" y="20"/>
                      <a:pt x="74" y="20"/>
                    </a:cubicBezTo>
                    <a:cubicBezTo>
                      <a:pt x="74" y="20"/>
                      <a:pt x="74" y="20"/>
                      <a:pt x="74" y="20"/>
                    </a:cubicBezTo>
                    <a:cubicBezTo>
                      <a:pt x="75" y="21"/>
                      <a:pt x="75" y="21"/>
                      <a:pt x="75" y="21"/>
                    </a:cubicBezTo>
                    <a:cubicBezTo>
                      <a:pt x="75" y="21"/>
                      <a:pt x="75" y="21"/>
                      <a:pt x="75" y="21"/>
                    </a:cubicBezTo>
                    <a:cubicBezTo>
                      <a:pt x="76" y="21"/>
                      <a:pt x="76" y="21"/>
                      <a:pt x="76" y="21"/>
                    </a:cubicBezTo>
                    <a:cubicBezTo>
                      <a:pt x="76" y="21"/>
                      <a:pt x="76" y="20"/>
                      <a:pt x="76" y="20"/>
                    </a:cubicBezTo>
                    <a:cubicBezTo>
                      <a:pt x="75" y="20"/>
                      <a:pt x="75" y="20"/>
                      <a:pt x="75" y="20"/>
                    </a:cubicBezTo>
                    <a:cubicBezTo>
                      <a:pt x="75" y="20"/>
                      <a:pt x="75" y="20"/>
                      <a:pt x="74" y="20"/>
                    </a:cubicBezTo>
                    <a:cubicBezTo>
                      <a:pt x="74" y="20"/>
                      <a:pt x="74" y="20"/>
                      <a:pt x="74" y="20"/>
                    </a:cubicBezTo>
                    <a:cubicBezTo>
                      <a:pt x="74" y="20"/>
                      <a:pt x="74" y="20"/>
                      <a:pt x="74" y="20"/>
                    </a:cubicBezTo>
                    <a:cubicBezTo>
                      <a:pt x="74" y="20"/>
                      <a:pt x="75" y="20"/>
                      <a:pt x="75" y="20"/>
                    </a:cubicBezTo>
                    <a:cubicBezTo>
                      <a:pt x="76" y="20"/>
                      <a:pt x="77" y="20"/>
                      <a:pt x="78" y="20"/>
                    </a:cubicBezTo>
                    <a:cubicBezTo>
                      <a:pt x="79" y="20"/>
                      <a:pt x="80" y="20"/>
                      <a:pt x="81" y="21"/>
                    </a:cubicBezTo>
                    <a:cubicBezTo>
                      <a:pt x="81" y="21"/>
                      <a:pt x="81" y="21"/>
                      <a:pt x="81" y="21"/>
                    </a:cubicBezTo>
                    <a:cubicBezTo>
                      <a:pt x="81" y="21"/>
                      <a:pt x="81" y="21"/>
                      <a:pt x="81" y="21"/>
                    </a:cubicBezTo>
                    <a:cubicBezTo>
                      <a:pt x="81" y="21"/>
                      <a:pt x="81" y="21"/>
                      <a:pt x="81" y="21"/>
                    </a:cubicBezTo>
                    <a:cubicBezTo>
                      <a:pt x="81" y="21"/>
                      <a:pt x="81" y="21"/>
                      <a:pt x="81" y="21"/>
                    </a:cubicBezTo>
                    <a:cubicBezTo>
                      <a:pt x="81" y="21"/>
                      <a:pt x="81" y="21"/>
                      <a:pt x="81" y="21"/>
                    </a:cubicBezTo>
                    <a:cubicBezTo>
                      <a:pt x="80" y="21"/>
                      <a:pt x="80" y="21"/>
                      <a:pt x="80" y="21"/>
                    </a:cubicBezTo>
                    <a:cubicBezTo>
                      <a:pt x="80" y="21"/>
                      <a:pt x="80" y="21"/>
                      <a:pt x="80" y="21"/>
                    </a:cubicBezTo>
                    <a:cubicBezTo>
                      <a:pt x="80" y="21"/>
                      <a:pt x="80" y="21"/>
                      <a:pt x="80" y="21"/>
                    </a:cubicBezTo>
                    <a:cubicBezTo>
                      <a:pt x="81" y="21"/>
                      <a:pt x="81" y="21"/>
                      <a:pt x="81" y="21"/>
                    </a:cubicBezTo>
                    <a:cubicBezTo>
                      <a:pt x="81" y="21"/>
                      <a:pt x="81" y="21"/>
                      <a:pt x="81" y="21"/>
                    </a:cubicBezTo>
                    <a:cubicBezTo>
                      <a:pt x="81" y="21"/>
                      <a:pt x="81" y="21"/>
                      <a:pt x="81" y="21"/>
                    </a:cubicBezTo>
                    <a:cubicBezTo>
                      <a:pt x="81" y="21"/>
                      <a:pt x="82" y="21"/>
                      <a:pt x="82" y="21"/>
                    </a:cubicBezTo>
                    <a:cubicBezTo>
                      <a:pt x="82" y="21"/>
                      <a:pt x="82" y="21"/>
                      <a:pt x="82" y="21"/>
                    </a:cubicBezTo>
                    <a:cubicBezTo>
                      <a:pt x="82" y="21"/>
                      <a:pt x="82" y="21"/>
                      <a:pt x="82" y="21"/>
                    </a:cubicBezTo>
                    <a:cubicBezTo>
                      <a:pt x="83" y="21"/>
                      <a:pt x="83" y="21"/>
                      <a:pt x="83" y="21"/>
                    </a:cubicBezTo>
                    <a:cubicBezTo>
                      <a:pt x="83" y="21"/>
                      <a:pt x="83" y="21"/>
                      <a:pt x="83" y="21"/>
                    </a:cubicBezTo>
                    <a:cubicBezTo>
                      <a:pt x="83" y="21"/>
                      <a:pt x="83" y="21"/>
                      <a:pt x="83" y="21"/>
                    </a:cubicBezTo>
                    <a:cubicBezTo>
                      <a:pt x="83" y="21"/>
                      <a:pt x="83" y="21"/>
                      <a:pt x="83" y="21"/>
                    </a:cubicBezTo>
                    <a:cubicBezTo>
                      <a:pt x="83" y="21"/>
                      <a:pt x="83" y="21"/>
                      <a:pt x="83" y="21"/>
                    </a:cubicBezTo>
                    <a:cubicBezTo>
                      <a:pt x="83" y="21"/>
                      <a:pt x="83" y="21"/>
                      <a:pt x="83" y="21"/>
                    </a:cubicBezTo>
                    <a:cubicBezTo>
                      <a:pt x="83" y="21"/>
                      <a:pt x="83" y="21"/>
                      <a:pt x="83" y="21"/>
                    </a:cubicBezTo>
                    <a:cubicBezTo>
                      <a:pt x="85" y="21"/>
                      <a:pt x="86" y="21"/>
                      <a:pt x="87" y="21"/>
                    </a:cubicBezTo>
                    <a:cubicBezTo>
                      <a:pt x="87" y="21"/>
                      <a:pt x="87" y="21"/>
                      <a:pt x="87" y="21"/>
                    </a:cubicBezTo>
                    <a:cubicBezTo>
                      <a:pt x="88" y="21"/>
                      <a:pt x="88" y="21"/>
                      <a:pt x="88" y="21"/>
                    </a:cubicBezTo>
                    <a:cubicBezTo>
                      <a:pt x="88" y="21"/>
                      <a:pt x="88" y="21"/>
                      <a:pt x="88" y="21"/>
                    </a:cubicBezTo>
                    <a:cubicBezTo>
                      <a:pt x="88" y="21"/>
                      <a:pt x="88" y="21"/>
                      <a:pt x="89" y="21"/>
                    </a:cubicBezTo>
                    <a:cubicBezTo>
                      <a:pt x="89" y="21"/>
                      <a:pt x="89" y="21"/>
                      <a:pt x="89" y="21"/>
                    </a:cubicBezTo>
                    <a:cubicBezTo>
                      <a:pt x="90" y="21"/>
                      <a:pt x="90" y="21"/>
                      <a:pt x="90" y="21"/>
                    </a:cubicBezTo>
                    <a:cubicBezTo>
                      <a:pt x="90" y="21"/>
                      <a:pt x="90" y="21"/>
                      <a:pt x="90" y="21"/>
                    </a:cubicBezTo>
                    <a:cubicBezTo>
                      <a:pt x="90" y="22"/>
                      <a:pt x="90" y="21"/>
                      <a:pt x="90" y="22"/>
                    </a:cubicBezTo>
                    <a:cubicBezTo>
                      <a:pt x="90" y="21"/>
                      <a:pt x="90" y="21"/>
                      <a:pt x="90" y="21"/>
                    </a:cubicBezTo>
                    <a:cubicBezTo>
                      <a:pt x="90" y="22"/>
                      <a:pt x="91" y="22"/>
                      <a:pt x="91" y="22"/>
                    </a:cubicBezTo>
                    <a:cubicBezTo>
                      <a:pt x="91" y="22"/>
                      <a:pt x="91" y="22"/>
                      <a:pt x="91" y="22"/>
                    </a:cubicBezTo>
                    <a:cubicBezTo>
                      <a:pt x="91" y="22"/>
                      <a:pt x="91" y="22"/>
                      <a:pt x="91" y="22"/>
                    </a:cubicBezTo>
                    <a:cubicBezTo>
                      <a:pt x="91" y="21"/>
                      <a:pt x="91" y="21"/>
                      <a:pt x="91" y="21"/>
                    </a:cubicBezTo>
                    <a:cubicBezTo>
                      <a:pt x="91" y="21"/>
                      <a:pt x="91" y="21"/>
                      <a:pt x="91" y="21"/>
                    </a:cubicBezTo>
                    <a:cubicBezTo>
                      <a:pt x="91" y="21"/>
                      <a:pt x="91" y="21"/>
                      <a:pt x="90" y="21"/>
                    </a:cubicBezTo>
                    <a:cubicBezTo>
                      <a:pt x="90" y="21"/>
                      <a:pt x="90" y="21"/>
                      <a:pt x="90" y="21"/>
                    </a:cubicBezTo>
                    <a:cubicBezTo>
                      <a:pt x="90" y="21"/>
                      <a:pt x="91" y="21"/>
                      <a:pt x="91" y="21"/>
                    </a:cubicBezTo>
                    <a:cubicBezTo>
                      <a:pt x="91" y="21"/>
                      <a:pt x="91" y="21"/>
                      <a:pt x="91" y="21"/>
                    </a:cubicBezTo>
                    <a:cubicBezTo>
                      <a:pt x="91" y="21"/>
                      <a:pt x="91" y="21"/>
                      <a:pt x="91" y="21"/>
                    </a:cubicBezTo>
                    <a:cubicBezTo>
                      <a:pt x="91" y="21"/>
                      <a:pt x="91" y="22"/>
                      <a:pt x="92" y="22"/>
                    </a:cubicBezTo>
                    <a:cubicBezTo>
                      <a:pt x="91" y="22"/>
                      <a:pt x="91" y="22"/>
                      <a:pt x="91" y="22"/>
                    </a:cubicBezTo>
                    <a:cubicBezTo>
                      <a:pt x="91" y="22"/>
                      <a:pt x="91" y="22"/>
                      <a:pt x="91" y="22"/>
                    </a:cubicBezTo>
                    <a:cubicBezTo>
                      <a:pt x="91" y="22"/>
                      <a:pt x="91" y="22"/>
                      <a:pt x="91" y="22"/>
                    </a:cubicBezTo>
                    <a:cubicBezTo>
                      <a:pt x="91" y="22"/>
                      <a:pt x="90" y="22"/>
                      <a:pt x="90" y="22"/>
                    </a:cubicBezTo>
                    <a:cubicBezTo>
                      <a:pt x="91" y="23"/>
                      <a:pt x="92"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3"/>
                      <a:pt x="94" y="23"/>
                      <a:pt x="94" y="22"/>
                    </a:cubicBezTo>
                    <a:cubicBezTo>
                      <a:pt x="94" y="22"/>
                      <a:pt x="94" y="22"/>
                      <a:pt x="94" y="22"/>
                    </a:cubicBezTo>
                    <a:cubicBezTo>
                      <a:pt x="94" y="22"/>
                      <a:pt x="94" y="22"/>
                      <a:pt x="94" y="22"/>
                    </a:cubicBezTo>
                    <a:cubicBezTo>
                      <a:pt x="94" y="22"/>
                      <a:pt x="94" y="22"/>
                      <a:pt x="94" y="22"/>
                    </a:cubicBezTo>
                    <a:cubicBezTo>
                      <a:pt x="95" y="23"/>
                      <a:pt x="95" y="23"/>
                      <a:pt x="95" y="23"/>
                    </a:cubicBezTo>
                    <a:cubicBezTo>
                      <a:pt x="95" y="23"/>
                      <a:pt x="95" y="22"/>
                      <a:pt x="95" y="22"/>
                    </a:cubicBezTo>
                    <a:cubicBezTo>
                      <a:pt x="95" y="22"/>
                      <a:pt x="95" y="22"/>
                      <a:pt x="95" y="22"/>
                    </a:cubicBezTo>
                    <a:cubicBezTo>
                      <a:pt x="95" y="22"/>
                      <a:pt x="95" y="22"/>
                      <a:pt x="95" y="22"/>
                    </a:cubicBezTo>
                    <a:cubicBezTo>
                      <a:pt x="95" y="22"/>
                      <a:pt x="95" y="22"/>
                      <a:pt x="95" y="22"/>
                    </a:cubicBezTo>
                    <a:cubicBezTo>
                      <a:pt x="95" y="22"/>
                      <a:pt x="95" y="22"/>
                      <a:pt x="95" y="22"/>
                    </a:cubicBezTo>
                    <a:cubicBezTo>
                      <a:pt x="95" y="22"/>
                      <a:pt x="95" y="22"/>
                      <a:pt x="95" y="22"/>
                    </a:cubicBezTo>
                    <a:cubicBezTo>
                      <a:pt x="95" y="22"/>
                      <a:pt x="95" y="22"/>
                      <a:pt x="95" y="22"/>
                    </a:cubicBezTo>
                    <a:cubicBezTo>
                      <a:pt x="95" y="22"/>
                      <a:pt x="96" y="22"/>
                      <a:pt x="96" y="22"/>
                    </a:cubicBezTo>
                    <a:cubicBezTo>
                      <a:pt x="97" y="22"/>
                      <a:pt x="98" y="22"/>
                      <a:pt x="99" y="22"/>
                    </a:cubicBezTo>
                    <a:cubicBezTo>
                      <a:pt x="99" y="22"/>
                      <a:pt x="99" y="23"/>
                      <a:pt x="99" y="23"/>
                    </a:cubicBezTo>
                    <a:cubicBezTo>
                      <a:pt x="99" y="23"/>
                      <a:pt x="99" y="23"/>
                      <a:pt x="99" y="23"/>
                    </a:cubicBezTo>
                    <a:cubicBezTo>
                      <a:pt x="99" y="23"/>
                      <a:pt x="99" y="23"/>
                      <a:pt x="99" y="23"/>
                    </a:cubicBezTo>
                    <a:cubicBezTo>
                      <a:pt x="98" y="23"/>
                      <a:pt x="98" y="23"/>
                      <a:pt x="98" y="23"/>
                    </a:cubicBezTo>
                    <a:cubicBezTo>
                      <a:pt x="98" y="23"/>
                      <a:pt x="98" y="23"/>
                      <a:pt x="98" y="23"/>
                    </a:cubicBezTo>
                    <a:cubicBezTo>
                      <a:pt x="98" y="23"/>
                      <a:pt x="98" y="23"/>
                      <a:pt x="98" y="23"/>
                    </a:cubicBezTo>
                    <a:cubicBezTo>
                      <a:pt x="98" y="23"/>
                      <a:pt x="98" y="23"/>
                      <a:pt x="98" y="23"/>
                    </a:cubicBezTo>
                    <a:cubicBezTo>
                      <a:pt x="98" y="23"/>
                      <a:pt x="98" y="23"/>
                      <a:pt x="99" y="23"/>
                    </a:cubicBezTo>
                    <a:cubicBezTo>
                      <a:pt x="99" y="23"/>
                      <a:pt x="99" y="23"/>
                      <a:pt x="99" y="23"/>
                    </a:cubicBezTo>
                    <a:cubicBezTo>
                      <a:pt x="99" y="23"/>
                      <a:pt x="99" y="23"/>
                      <a:pt x="99" y="23"/>
                    </a:cubicBezTo>
                    <a:cubicBezTo>
                      <a:pt x="99" y="23"/>
                      <a:pt x="99" y="23"/>
                      <a:pt x="100" y="23"/>
                    </a:cubicBezTo>
                    <a:cubicBezTo>
                      <a:pt x="100" y="23"/>
                      <a:pt x="100" y="23"/>
                      <a:pt x="100" y="23"/>
                    </a:cubicBezTo>
                    <a:cubicBezTo>
                      <a:pt x="100" y="23"/>
                      <a:pt x="100" y="23"/>
                      <a:pt x="100" y="23"/>
                    </a:cubicBezTo>
                    <a:cubicBezTo>
                      <a:pt x="100" y="23"/>
                      <a:pt x="100" y="23"/>
                      <a:pt x="100" y="23"/>
                    </a:cubicBezTo>
                    <a:cubicBezTo>
                      <a:pt x="100" y="23"/>
                      <a:pt x="100" y="23"/>
                      <a:pt x="100" y="23"/>
                    </a:cubicBezTo>
                    <a:cubicBezTo>
                      <a:pt x="99" y="23"/>
                      <a:pt x="99" y="23"/>
                      <a:pt x="99" y="23"/>
                    </a:cubicBezTo>
                    <a:cubicBezTo>
                      <a:pt x="99" y="23"/>
                      <a:pt x="99" y="23"/>
                      <a:pt x="99" y="22"/>
                    </a:cubicBezTo>
                    <a:cubicBezTo>
                      <a:pt x="99" y="22"/>
                      <a:pt x="99" y="22"/>
                      <a:pt x="99" y="22"/>
                    </a:cubicBezTo>
                    <a:cubicBezTo>
                      <a:pt x="100" y="22"/>
                      <a:pt x="100" y="23"/>
                      <a:pt x="101" y="23"/>
                    </a:cubicBezTo>
                    <a:cubicBezTo>
                      <a:pt x="101" y="23"/>
                      <a:pt x="102" y="22"/>
                      <a:pt x="102" y="23"/>
                    </a:cubicBezTo>
                    <a:cubicBezTo>
                      <a:pt x="101" y="23"/>
                      <a:pt x="101" y="23"/>
                      <a:pt x="101" y="23"/>
                    </a:cubicBezTo>
                    <a:cubicBezTo>
                      <a:pt x="101" y="23"/>
                      <a:pt x="101" y="23"/>
                      <a:pt x="101" y="23"/>
                    </a:cubicBezTo>
                    <a:cubicBezTo>
                      <a:pt x="101" y="23"/>
                      <a:pt x="101" y="23"/>
                      <a:pt x="101" y="23"/>
                    </a:cubicBezTo>
                    <a:cubicBezTo>
                      <a:pt x="101" y="23"/>
                      <a:pt x="100" y="23"/>
                      <a:pt x="100" y="23"/>
                    </a:cubicBezTo>
                    <a:cubicBezTo>
                      <a:pt x="100" y="23"/>
                      <a:pt x="101" y="23"/>
                      <a:pt x="101" y="23"/>
                    </a:cubicBezTo>
                    <a:cubicBezTo>
                      <a:pt x="101" y="23"/>
                      <a:pt x="101" y="23"/>
                      <a:pt x="101" y="23"/>
                    </a:cubicBezTo>
                    <a:cubicBezTo>
                      <a:pt x="101" y="23"/>
                      <a:pt x="101" y="23"/>
                      <a:pt x="101" y="23"/>
                    </a:cubicBezTo>
                    <a:cubicBezTo>
                      <a:pt x="101" y="23"/>
                      <a:pt x="101" y="23"/>
                      <a:pt x="101" y="23"/>
                    </a:cubicBezTo>
                    <a:cubicBezTo>
                      <a:pt x="102" y="23"/>
                      <a:pt x="102" y="23"/>
                      <a:pt x="102" y="23"/>
                    </a:cubicBezTo>
                    <a:cubicBezTo>
                      <a:pt x="102" y="23"/>
                      <a:pt x="102" y="23"/>
                      <a:pt x="102" y="23"/>
                    </a:cubicBezTo>
                    <a:cubicBezTo>
                      <a:pt x="103" y="23"/>
                      <a:pt x="103" y="23"/>
                      <a:pt x="103" y="23"/>
                    </a:cubicBezTo>
                    <a:cubicBezTo>
                      <a:pt x="103" y="23"/>
                      <a:pt x="103" y="23"/>
                      <a:pt x="103" y="24"/>
                    </a:cubicBezTo>
                    <a:cubicBezTo>
                      <a:pt x="103" y="24"/>
                      <a:pt x="103" y="24"/>
                      <a:pt x="103" y="24"/>
                    </a:cubicBezTo>
                    <a:cubicBezTo>
                      <a:pt x="103" y="24"/>
                      <a:pt x="103" y="24"/>
                      <a:pt x="103" y="24"/>
                    </a:cubicBezTo>
                    <a:cubicBezTo>
                      <a:pt x="103" y="24"/>
                      <a:pt x="103" y="24"/>
                      <a:pt x="103" y="24"/>
                    </a:cubicBezTo>
                    <a:cubicBezTo>
                      <a:pt x="103" y="24"/>
                      <a:pt x="103" y="24"/>
                      <a:pt x="103" y="24"/>
                    </a:cubicBezTo>
                    <a:cubicBezTo>
                      <a:pt x="102" y="23"/>
                      <a:pt x="102" y="23"/>
                      <a:pt x="102" y="23"/>
                    </a:cubicBezTo>
                    <a:cubicBezTo>
                      <a:pt x="102" y="23"/>
                      <a:pt x="101" y="23"/>
                      <a:pt x="101" y="23"/>
                    </a:cubicBezTo>
                    <a:cubicBezTo>
                      <a:pt x="101" y="23"/>
                      <a:pt x="100" y="23"/>
                      <a:pt x="100" y="23"/>
                    </a:cubicBezTo>
                    <a:cubicBezTo>
                      <a:pt x="100" y="23"/>
                      <a:pt x="100" y="23"/>
                      <a:pt x="100" y="23"/>
                    </a:cubicBezTo>
                    <a:cubicBezTo>
                      <a:pt x="99" y="23"/>
                      <a:pt x="99" y="23"/>
                      <a:pt x="99" y="23"/>
                    </a:cubicBezTo>
                    <a:cubicBezTo>
                      <a:pt x="99" y="23"/>
                      <a:pt x="99" y="23"/>
                      <a:pt x="99" y="23"/>
                    </a:cubicBezTo>
                    <a:cubicBezTo>
                      <a:pt x="98" y="23"/>
                      <a:pt x="98" y="23"/>
                      <a:pt x="98" y="23"/>
                    </a:cubicBezTo>
                    <a:cubicBezTo>
                      <a:pt x="98" y="23"/>
                      <a:pt x="98" y="23"/>
                      <a:pt x="97" y="23"/>
                    </a:cubicBezTo>
                    <a:cubicBezTo>
                      <a:pt x="97" y="23"/>
                      <a:pt x="97" y="23"/>
                      <a:pt x="97" y="23"/>
                    </a:cubicBezTo>
                    <a:cubicBezTo>
                      <a:pt x="97" y="23"/>
                      <a:pt x="97" y="23"/>
                      <a:pt x="97" y="23"/>
                    </a:cubicBezTo>
                    <a:cubicBezTo>
                      <a:pt x="97" y="23"/>
                      <a:pt x="97" y="23"/>
                      <a:pt x="97" y="23"/>
                    </a:cubicBezTo>
                    <a:cubicBezTo>
                      <a:pt x="98" y="23"/>
                      <a:pt x="98" y="23"/>
                      <a:pt x="98" y="23"/>
                    </a:cubicBezTo>
                    <a:cubicBezTo>
                      <a:pt x="98" y="23"/>
                      <a:pt x="98" y="23"/>
                      <a:pt x="98" y="23"/>
                    </a:cubicBezTo>
                    <a:cubicBezTo>
                      <a:pt x="98" y="24"/>
                      <a:pt x="98" y="24"/>
                      <a:pt x="98" y="24"/>
                    </a:cubicBezTo>
                    <a:cubicBezTo>
                      <a:pt x="99" y="24"/>
                      <a:pt x="99" y="25"/>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99" y="24"/>
                      <a:pt x="97" y="25"/>
                      <a:pt x="96" y="24"/>
                    </a:cubicBezTo>
                    <a:cubicBezTo>
                      <a:pt x="96" y="24"/>
                      <a:pt x="96" y="24"/>
                      <a:pt x="96" y="24"/>
                    </a:cubicBezTo>
                    <a:cubicBezTo>
                      <a:pt x="96" y="24"/>
                      <a:pt x="96" y="24"/>
                      <a:pt x="96" y="24"/>
                    </a:cubicBezTo>
                    <a:cubicBezTo>
                      <a:pt x="96" y="24"/>
                      <a:pt x="96" y="24"/>
                      <a:pt x="95" y="24"/>
                    </a:cubicBezTo>
                    <a:cubicBezTo>
                      <a:pt x="95" y="24"/>
                      <a:pt x="95" y="24"/>
                      <a:pt x="95" y="24"/>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4" y="23"/>
                      <a:pt x="93" y="23"/>
                      <a:pt x="93" y="23"/>
                    </a:cubicBezTo>
                    <a:cubicBezTo>
                      <a:pt x="93" y="23"/>
                      <a:pt x="93" y="23"/>
                      <a:pt x="93" y="23"/>
                    </a:cubicBezTo>
                    <a:cubicBezTo>
                      <a:pt x="92" y="23"/>
                      <a:pt x="91" y="22"/>
                      <a:pt x="90" y="22"/>
                    </a:cubicBezTo>
                    <a:cubicBezTo>
                      <a:pt x="90" y="23"/>
                      <a:pt x="90" y="23"/>
                      <a:pt x="90" y="23"/>
                    </a:cubicBezTo>
                    <a:cubicBezTo>
                      <a:pt x="90" y="22"/>
                      <a:pt x="89" y="22"/>
                      <a:pt x="89" y="23"/>
                    </a:cubicBezTo>
                    <a:cubicBezTo>
                      <a:pt x="89" y="23"/>
                      <a:pt x="89" y="23"/>
                      <a:pt x="89" y="23"/>
                    </a:cubicBezTo>
                    <a:cubicBezTo>
                      <a:pt x="89" y="23"/>
                      <a:pt x="89" y="22"/>
                      <a:pt x="88" y="22"/>
                    </a:cubicBezTo>
                    <a:cubicBezTo>
                      <a:pt x="88" y="23"/>
                      <a:pt x="88" y="23"/>
                      <a:pt x="88" y="23"/>
                    </a:cubicBezTo>
                    <a:cubicBezTo>
                      <a:pt x="88" y="23"/>
                      <a:pt x="87" y="23"/>
                      <a:pt x="87" y="23"/>
                    </a:cubicBezTo>
                    <a:cubicBezTo>
                      <a:pt x="87" y="23"/>
                      <a:pt x="86" y="23"/>
                      <a:pt x="86" y="23"/>
                    </a:cubicBezTo>
                    <a:cubicBezTo>
                      <a:pt x="86" y="23"/>
                      <a:pt x="86" y="23"/>
                      <a:pt x="86" y="23"/>
                    </a:cubicBezTo>
                    <a:cubicBezTo>
                      <a:pt x="86" y="23"/>
                      <a:pt x="86" y="23"/>
                      <a:pt x="86" y="23"/>
                    </a:cubicBezTo>
                    <a:cubicBezTo>
                      <a:pt x="86" y="23"/>
                      <a:pt x="87" y="23"/>
                      <a:pt x="87" y="23"/>
                    </a:cubicBezTo>
                    <a:cubicBezTo>
                      <a:pt x="87" y="23"/>
                      <a:pt x="88" y="23"/>
                      <a:pt x="88" y="23"/>
                    </a:cubicBezTo>
                    <a:cubicBezTo>
                      <a:pt x="88" y="23"/>
                      <a:pt x="88" y="23"/>
                      <a:pt x="88" y="23"/>
                    </a:cubicBezTo>
                    <a:cubicBezTo>
                      <a:pt x="90" y="24"/>
                      <a:pt x="92" y="24"/>
                      <a:pt x="94" y="24"/>
                    </a:cubicBezTo>
                    <a:cubicBezTo>
                      <a:pt x="94" y="24"/>
                      <a:pt x="94" y="24"/>
                      <a:pt x="94" y="24"/>
                    </a:cubicBezTo>
                    <a:cubicBezTo>
                      <a:pt x="94" y="24"/>
                      <a:pt x="94" y="24"/>
                      <a:pt x="95" y="24"/>
                    </a:cubicBezTo>
                    <a:cubicBezTo>
                      <a:pt x="95" y="24"/>
                      <a:pt x="95" y="24"/>
                      <a:pt x="95" y="24"/>
                    </a:cubicBezTo>
                    <a:cubicBezTo>
                      <a:pt x="95" y="24"/>
                      <a:pt x="95" y="24"/>
                      <a:pt x="95" y="24"/>
                    </a:cubicBezTo>
                    <a:cubicBezTo>
                      <a:pt x="96" y="24"/>
                      <a:pt x="96" y="24"/>
                      <a:pt x="96" y="24"/>
                    </a:cubicBezTo>
                    <a:cubicBezTo>
                      <a:pt x="96" y="24"/>
                      <a:pt x="96" y="24"/>
                      <a:pt x="96" y="24"/>
                    </a:cubicBezTo>
                    <a:cubicBezTo>
                      <a:pt x="96"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4" y="24"/>
                      <a:pt x="95" y="24"/>
                      <a:pt x="94" y="24"/>
                    </a:cubicBezTo>
                    <a:cubicBezTo>
                      <a:pt x="92" y="24"/>
                      <a:pt x="91" y="24"/>
                      <a:pt x="89" y="24"/>
                    </a:cubicBezTo>
                    <a:cubicBezTo>
                      <a:pt x="89" y="24"/>
                      <a:pt x="89" y="24"/>
                      <a:pt x="89" y="24"/>
                    </a:cubicBezTo>
                    <a:cubicBezTo>
                      <a:pt x="88" y="24"/>
                      <a:pt x="88" y="24"/>
                      <a:pt x="88" y="24"/>
                    </a:cubicBezTo>
                    <a:cubicBezTo>
                      <a:pt x="88" y="24"/>
                      <a:pt x="87" y="24"/>
                      <a:pt x="87" y="24"/>
                    </a:cubicBezTo>
                    <a:cubicBezTo>
                      <a:pt x="87" y="24"/>
                      <a:pt x="87" y="24"/>
                      <a:pt x="87" y="24"/>
                    </a:cubicBezTo>
                    <a:cubicBezTo>
                      <a:pt x="87" y="24"/>
                      <a:pt x="87" y="24"/>
                      <a:pt x="87" y="24"/>
                    </a:cubicBezTo>
                    <a:cubicBezTo>
                      <a:pt x="87" y="24"/>
                      <a:pt x="87" y="24"/>
                      <a:pt x="87" y="24"/>
                    </a:cubicBezTo>
                    <a:cubicBezTo>
                      <a:pt x="87" y="24"/>
                      <a:pt x="88" y="24"/>
                      <a:pt x="88" y="24"/>
                    </a:cubicBezTo>
                    <a:cubicBezTo>
                      <a:pt x="89" y="24"/>
                      <a:pt x="89" y="24"/>
                      <a:pt x="89" y="24"/>
                    </a:cubicBezTo>
                    <a:cubicBezTo>
                      <a:pt x="89" y="25"/>
                      <a:pt x="91" y="24"/>
                      <a:pt x="92" y="24"/>
                    </a:cubicBezTo>
                    <a:cubicBezTo>
                      <a:pt x="92" y="25"/>
                      <a:pt x="93" y="25"/>
                      <a:pt x="93" y="25"/>
                    </a:cubicBezTo>
                    <a:cubicBezTo>
                      <a:pt x="94" y="25"/>
                      <a:pt x="94" y="25"/>
                      <a:pt x="94" y="25"/>
                    </a:cubicBezTo>
                    <a:cubicBezTo>
                      <a:pt x="94" y="25"/>
                      <a:pt x="95" y="25"/>
                      <a:pt x="95" y="25"/>
                    </a:cubicBezTo>
                    <a:cubicBezTo>
                      <a:pt x="97" y="25"/>
                      <a:pt x="98" y="25"/>
                      <a:pt x="99" y="25"/>
                    </a:cubicBezTo>
                    <a:cubicBezTo>
                      <a:pt x="100" y="25"/>
                      <a:pt x="101" y="25"/>
                      <a:pt x="101" y="25"/>
                    </a:cubicBezTo>
                    <a:cubicBezTo>
                      <a:pt x="101" y="25"/>
                      <a:pt x="102" y="26"/>
                      <a:pt x="102" y="26"/>
                    </a:cubicBezTo>
                    <a:cubicBezTo>
                      <a:pt x="103" y="26"/>
                      <a:pt x="103" y="26"/>
                      <a:pt x="104" y="26"/>
                    </a:cubicBezTo>
                    <a:cubicBezTo>
                      <a:pt x="106" y="26"/>
                      <a:pt x="108" y="26"/>
                      <a:pt x="109" y="26"/>
                    </a:cubicBezTo>
                    <a:cubicBezTo>
                      <a:pt x="109" y="26"/>
                      <a:pt x="109" y="27"/>
                      <a:pt x="110" y="27"/>
                    </a:cubicBezTo>
                    <a:cubicBezTo>
                      <a:pt x="109" y="27"/>
                      <a:pt x="110" y="26"/>
                      <a:pt x="110" y="27"/>
                    </a:cubicBezTo>
                    <a:cubicBezTo>
                      <a:pt x="112" y="27"/>
                      <a:pt x="113" y="27"/>
                      <a:pt x="115" y="27"/>
                    </a:cubicBezTo>
                    <a:cubicBezTo>
                      <a:pt x="114" y="28"/>
                      <a:pt x="115" y="27"/>
                      <a:pt x="115" y="27"/>
                    </a:cubicBezTo>
                    <a:cubicBezTo>
                      <a:pt x="116" y="27"/>
                      <a:pt x="116" y="27"/>
                      <a:pt x="117" y="27"/>
                    </a:cubicBezTo>
                    <a:cubicBezTo>
                      <a:pt x="118" y="27"/>
                      <a:pt x="119" y="28"/>
                      <a:pt x="120" y="28"/>
                    </a:cubicBezTo>
                    <a:cubicBezTo>
                      <a:pt x="120" y="28"/>
                      <a:pt x="120" y="28"/>
                      <a:pt x="120" y="28"/>
                    </a:cubicBezTo>
                    <a:cubicBezTo>
                      <a:pt x="120" y="28"/>
                      <a:pt x="121" y="28"/>
                      <a:pt x="121" y="28"/>
                    </a:cubicBezTo>
                    <a:cubicBezTo>
                      <a:pt x="122" y="28"/>
                      <a:pt x="123" y="29"/>
                      <a:pt x="123" y="28"/>
                    </a:cubicBezTo>
                    <a:cubicBezTo>
                      <a:pt x="124" y="28"/>
                      <a:pt x="124" y="28"/>
                      <a:pt x="124" y="28"/>
                    </a:cubicBezTo>
                    <a:cubicBezTo>
                      <a:pt x="124" y="28"/>
                      <a:pt x="124" y="28"/>
                      <a:pt x="124" y="28"/>
                    </a:cubicBezTo>
                    <a:cubicBezTo>
                      <a:pt x="124" y="28"/>
                      <a:pt x="125" y="28"/>
                      <a:pt x="125" y="28"/>
                    </a:cubicBezTo>
                    <a:cubicBezTo>
                      <a:pt x="125" y="29"/>
                      <a:pt x="125" y="29"/>
                      <a:pt x="125" y="29"/>
                    </a:cubicBezTo>
                    <a:cubicBezTo>
                      <a:pt x="124" y="29"/>
                      <a:pt x="124" y="29"/>
                      <a:pt x="124" y="28"/>
                    </a:cubicBezTo>
                    <a:cubicBezTo>
                      <a:pt x="123" y="28"/>
                      <a:pt x="123" y="28"/>
                      <a:pt x="123" y="28"/>
                    </a:cubicBezTo>
                    <a:cubicBezTo>
                      <a:pt x="123" y="28"/>
                      <a:pt x="123" y="28"/>
                      <a:pt x="123" y="28"/>
                    </a:cubicBezTo>
                    <a:cubicBezTo>
                      <a:pt x="123" y="29"/>
                      <a:pt x="123" y="28"/>
                      <a:pt x="122" y="28"/>
                    </a:cubicBezTo>
                    <a:cubicBezTo>
                      <a:pt x="122" y="28"/>
                      <a:pt x="122" y="29"/>
                      <a:pt x="122" y="29"/>
                    </a:cubicBezTo>
                    <a:cubicBezTo>
                      <a:pt x="121" y="29"/>
                      <a:pt x="120" y="29"/>
                      <a:pt x="119" y="29"/>
                    </a:cubicBezTo>
                    <a:cubicBezTo>
                      <a:pt x="119" y="28"/>
                      <a:pt x="118" y="28"/>
                      <a:pt x="118" y="28"/>
                    </a:cubicBezTo>
                    <a:cubicBezTo>
                      <a:pt x="118" y="28"/>
                      <a:pt x="118" y="28"/>
                      <a:pt x="118" y="28"/>
                    </a:cubicBezTo>
                    <a:cubicBezTo>
                      <a:pt x="117" y="28"/>
                      <a:pt x="117" y="28"/>
                      <a:pt x="117" y="28"/>
                    </a:cubicBezTo>
                    <a:cubicBezTo>
                      <a:pt x="117" y="28"/>
                      <a:pt x="117" y="28"/>
                      <a:pt x="117" y="28"/>
                    </a:cubicBezTo>
                    <a:cubicBezTo>
                      <a:pt x="117" y="28"/>
                      <a:pt x="117" y="28"/>
                      <a:pt x="117" y="28"/>
                    </a:cubicBezTo>
                    <a:cubicBezTo>
                      <a:pt x="117" y="28"/>
                      <a:pt x="117" y="28"/>
                      <a:pt x="117" y="28"/>
                    </a:cubicBezTo>
                    <a:cubicBezTo>
                      <a:pt x="117" y="28"/>
                      <a:pt x="117" y="28"/>
                      <a:pt x="117" y="28"/>
                    </a:cubicBezTo>
                    <a:cubicBezTo>
                      <a:pt x="113" y="29"/>
                      <a:pt x="107" y="27"/>
                      <a:pt x="103" y="27"/>
                    </a:cubicBezTo>
                    <a:cubicBezTo>
                      <a:pt x="103" y="27"/>
                      <a:pt x="103" y="27"/>
                      <a:pt x="103" y="27"/>
                    </a:cubicBezTo>
                    <a:cubicBezTo>
                      <a:pt x="102" y="27"/>
                      <a:pt x="101" y="27"/>
                      <a:pt x="100" y="27"/>
                    </a:cubicBezTo>
                    <a:cubicBezTo>
                      <a:pt x="100" y="27"/>
                      <a:pt x="100" y="27"/>
                      <a:pt x="100" y="27"/>
                    </a:cubicBezTo>
                    <a:cubicBezTo>
                      <a:pt x="99" y="27"/>
                      <a:pt x="97" y="26"/>
                      <a:pt x="96" y="26"/>
                    </a:cubicBezTo>
                    <a:cubicBezTo>
                      <a:pt x="96" y="26"/>
                      <a:pt x="96" y="26"/>
                      <a:pt x="96" y="26"/>
                    </a:cubicBezTo>
                    <a:cubicBezTo>
                      <a:pt x="96" y="26"/>
                      <a:pt x="96" y="26"/>
                      <a:pt x="96" y="26"/>
                    </a:cubicBezTo>
                    <a:cubicBezTo>
                      <a:pt x="96" y="27"/>
                      <a:pt x="96" y="27"/>
                      <a:pt x="96" y="27"/>
                    </a:cubicBezTo>
                    <a:cubicBezTo>
                      <a:pt x="97" y="27"/>
                      <a:pt x="99" y="27"/>
                      <a:pt x="100" y="27"/>
                    </a:cubicBezTo>
                    <a:cubicBezTo>
                      <a:pt x="100" y="27"/>
                      <a:pt x="100" y="27"/>
                      <a:pt x="100" y="27"/>
                    </a:cubicBezTo>
                    <a:cubicBezTo>
                      <a:pt x="101" y="28"/>
                      <a:pt x="101" y="27"/>
                      <a:pt x="101" y="28"/>
                    </a:cubicBezTo>
                    <a:cubicBezTo>
                      <a:pt x="101" y="28"/>
                      <a:pt x="101" y="28"/>
                      <a:pt x="101" y="28"/>
                    </a:cubicBezTo>
                    <a:cubicBezTo>
                      <a:pt x="102" y="28"/>
                      <a:pt x="102" y="28"/>
                      <a:pt x="102" y="28"/>
                    </a:cubicBezTo>
                    <a:cubicBezTo>
                      <a:pt x="103" y="28"/>
                      <a:pt x="105" y="29"/>
                      <a:pt x="106" y="29"/>
                    </a:cubicBezTo>
                    <a:cubicBezTo>
                      <a:pt x="106" y="29"/>
                      <a:pt x="106" y="29"/>
                      <a:pt x="106" y="29"/>
                    </a:cubicBezTo>
                    <a:cubicBezTo>
                      <a:pt x="107" y="29"/>
                      <a:pt x="108" y="29"/>
                      <a:pt x="109" y="29"/>
                    </a:cubicBezTo>
                    <a:cubicBezTo>
                      <a:pt x="110" y="29"/>
                      <a:pt x="112" y="29"/>
                      <a:pt x="114" y="29"/>
                    </a:cubicBezTo>
                    <a:cubicBezTo>
                      <a:pt x="114" y="29"/>
                      <a:pt x="115" y="29"/>
                      <a:pt x="115" y="30"/>
                    </a:cubicBezTo>
                    <a:cubicBezTo>
                      <a:pt x="116" y="30"/>
                      <a:pt x="116" y="30"/>
                      <a:pt x="116" y="30"/>
                    </a:cubicBezTo>
                    <a:cubicBezTo>
                      <a:pt x="116" y="30"/>
                      <a:pt x="116" y="30"/>
                      <a:pt x="116" y="30"/>
                    </a:cubicBezTo>
                    <a:cubicBezTo>
                      <a:pt x="116" y="30"/>
                      <a:pt x="116" y="30"/>
                      <a:pt x="117" y="30"/>
                    </a:cubicBezTo>
                    <a:cubicBezTo>
                      <a:pt x="117" y="30"/>
                      <a:pt x="116" y="30"/>
                      <a:pt x="116" y="30"/>
                    </a:cubicBezTo>
                    <a:cubicBezTo>
                      <a:pt x="117" y="30"/>
                      <a:pt x="118" y="30"/>
                      <a:pt x="118" y="30"/>
                    </a:cubicBezTo>
                    <a:cubicBezTo>
                      <a:pt x="118" y="31"/>
                      <a:pt x="118" y="31"/>
                      <a:pt x="118" y="31"/>
                    </a:cubicBezTo>
                    <a:cubicBezTo>
                      <a:pt x="118" y="31"/>
                      <a:pt x="117" y="31"/>
                      <a:pt x="117" y="31"/>
                    </a:cubicBezTo>
                    <a:cubicBezTo>
                      <a:pt x="116" y="31"/>
                      <a:pt x="115" y="30"/>
                      <a:pt x="114" y="30"/>
                    </a:cubicBezTo>
                    <a:cubicBezTo>
                      <a:pt x="111" y="31"/>
                      <a:pt x="109" y="30"/>
                      <a:pt x="106" y="30"/>
                    </a:cubicBezTo>
                    <a:cubicBezTo>
                      <a:pt x="105" y="30"/>
                      <a:pt x="105" y="30"/>
                      <a:pt x="104" y="30"/>
                    </a:cubicBezTo>
                    <a:cubicBezTo>
                      <a:pt x="103" y="30"/>
                      <a:pt x="101" y="30"/>
                      <a:pt x="99" y="29"/>
                    </a:cubicBezTo>
                    <a:cubicBezTo>
                      <a:pt x="99" y="29"/>
                      <a:pt x="98" y="29"/>
                      <a:pt x="98" y="29"/>
                    </a:cubicBezTo>
                    <a:cubicBezTo>
                      <a:pt x="98" y="29"/>
                      <a:pt x="97" y="29"/>
                      <a:pt x="97" y="29"/>
                    </a:cubicBezTo>
                    <a:cubicBezTo>
                      <a:pt x="96" y="29"/>
                      <a:pt x="96" y="29"/>
                      <a:pt x="96" y="29"/>
                    </a:cubicBezTo>
                    <a:cubicBezTo>
                      <a:pt x="96" y="29"/>
                      <a:pt x="96" y="29"/>
                      <a:pt x="95" y="29"/>
                    </a:cubicBezTo>
                    <a:cubicBezTo>
                      <a:pt x="95" y="30"/>
                      <a:pt x="96" y="30"/>
                      <a:pt x="95" y="30"/>
                    </a:cubicBezTo>
                    <a:cubicBezTo>
                      <a:pt x="95" y="29"/>
                      <a:pt x="94" y="29"/>
                      <a:pt x="93" y="29"/>
                    </a:cubicBezTo>
                    <a:cubicBezTo>
                      <a:pt x="92" y="29"/>
                      <a:pt x="91" y="29"/>
                      <a:pt x="91" y="29"/>
                    </a:cubicBezTo>
                    <a:cubicBezTo>
                      <a:pt x="90" y="29"/>
                      <a:pt x="89" y="29"/>
                      <a:pt x="88" y="29"/>
                    </a:cubicBezTo>
                    <a:cubicBezTo>
                      <a:pt x="88" y="29"/>
                      <a:pt x="88" y="29"/>
                      <a:pt x="88" y="29"/>
                    </a:cubicBezTo>
                    <a:cubicBezTo>
                      <a:pt x="88" y="29"/>
                      <a:pt x="87" y="29"/>
                      <a:pt x="87" y="29"/>
                    </a:cubicBezTo>
                    <a:cubicBezTo>
                      <a:pt x="87" y="29"/>
                      <a:pt x="87" y="29"/>
                      <a:pt x="87" y="29"/>
                    </a:cubicBezTo>
                    <a:cubicBezTo>
                      <a:pt x="87" y="29"/>
                      <a:pt x="87" y="29"/>
                      <a:pt x="87" y="29"/>
                    </a:cubicBezTo>
                    <a:cubicBezTo>
                      <a:pt x="86" y="29"/>
                      <a:pt x="86" y="29"/>
                      <a:pt x="86" y="29"/>
                    </a:cubicBezTo>
                    <a:cubicBezTo>
                      <a:pt x="86" y="29"/>
                      <a:pt x="87" y="29"/>
                      <a:pt x="87" y="29"/>
                    </a:cubicBezTo>
                    <a:cubicBezTo>
                      <a:pt x="86" y="29"/>
                      <a:pt x="86" y="29"/>
                      <a:pt x="86" y="29"/>
                    </a:cubicBezTo>
                    <a:cubicBezTo>
                      <a:pt x="86" y="29"/>
                      <a:pt x="85" y="29"/>
                      <a:pt x="85" y="29"/>
                    </a:cubicBezTo>
                    <a:cubicBezTo>
                      <a:pt x="85" y="29"/>
                      <a:pt x="85" y="29"/>
                      <a:pt x="85" y="29"/>
                    </a:cubicBezTo>
                    <a:cubicBezTo>
                      <a:pt x="85" y="28"/>
                      <a:pt x="84" y="29"/>
                      <a:pt x="84" y="29"/>
                    </a:cubicBezTo>
                    <a:cubicBezTo>
                      <a:pt x="84" y="29"/>
                      <a:pt x="83" y="29"/>
                      <a:pt x="83" y="29"/>
                    </a:cubicBezTo>
                    <a:cubicBezTo>
                      <a:pt x="83" y="29"/>
                      <a:pt x="83" y="29"/>
                      <a:pt x="83" y="29"/>
                    </a:cubicBezTo>
                    <a:cubicBezTo>
                      <a:pt x="83" y="29"/>
                      <a:pt x="83" y="29"/>
                      <a:pt x="83" y="29"/>
                    </a:cubicBezTo>
                    <a:cubicBezTo>
                      <a:pt x="83" y="29"/>
                      <a:pt x="82" y="29"/>
                      <a:pt x="82" y="29"/>
                    </a:cubicBezTo>
                    <a:cubicBezTo>
                      <a:pt x="82" y="29"/>
                      <a:pt x="81" y="29"/>
                      <a:pt x="81" y="29"/>
                    </a:cubicBezTo>
                    <a:cubicBezTo>
                      <a:pt x="81" y="29"/>
                      <a:pt x="81" y="29"/>
                      <a:pt x="81" y="29"/>
                    </a:cubicBezTo>
                    <a:cubicBezTo>
                      <a:pt x="81" y="29"/>
                      <a:pt x="81" y="29"/>
                      <a:pt x="81" y="28"/>
                    </a:cubicBezTo>
                    <a:cubicBezTo>
                      <a:pt x="81" y="28"/>
                      <a:pt x="81" y="28"/>
                      <a:pt x="81" y="28"/>
                    </a:cubicBezTo>
                    <a:cubicBezTo>
                      <a:pt x="81" y="28"/>
                      <a:pt x="81" y="28"/>
                      <a:pt x="81" y="28"/>
                    </a:cubicBezTo>
                    <a:cubicBezTo>
                      <a:pt x="81" y="28"/>
                      <a:pt x="81" y="28"/>
                      <a:pt x="81" y="28"/>
                    </a:cubicBezTo>
                    <a:cubicBezTo>
                      <a:pt x="81" y="28"/>
                      <a:pt x="81" y="28"/>
                      <a:pt x="81" y="28"/>
                    </a:cubicBezTo>
                    <a:cubicBezTo>
                      <a:pt x="81" y="28"/>
                      <a:pt x="81" y="28"/>
                      <a:pt x="81" y="28"/>
                    </a:cubicBezTo>
                    <a:cubicBezTo>
                      <a:pt x="80" y="29"/>
                      <a:pt x="79" y="28"/>
                      <a:pt x="78" y="28"/>
                    </a:cubicBezTo>
                    <a:cubicBezTo>
                      <a:pt x="78" y="28"/>
                      <a:pt x="78" y="28"/>
                      <a:pt x="78" y="28"/>
                    </a:cubicBezTo>
                    <a:cubicBezTo>
                      <a:pt x="78" y="28"/>
                      <a:pt x="78" y="28"/>
                      <a:pt x="78" y="28"/>
                    </a:cubicBezTo>
                    <a:cubicBezTo>
                      <a:pt x="77" y="28"/>
                      <a:pt x="77" y="28"/>
                      <a:pt x="77" y="28"/>
                    </a:cubicBezTo>
                    <a:cubicBezTo>
                      <a:pt x="77" y="28"/>
                      <a:pt x="77" y="28"/>
                      <a:pt x="77" y="28"/>
                    </a:cubicBezTo>
                    <a:cubicBezTo>
                      <a:pt x="76" y="28"/>
                      <a:pt x="75" y="28"/>
                      <a:pt x="75" y="28"/>
                    </a:cubicBez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4" y="28"/>
                    </a:cubicBezTo>
                    <a:cubicBezTo>
                      <a:pt x="74" y="28"/>
                      <a:pt x="74" y="28"/>
                      <a:pt x="74" y="28"/>
                    </a:cubicBezTo>
                    <a:cubicBezTo>
                      <a:pt x="74" y="28"/>
                      <a:pt x="74" y="28"/>
                      <a:pt x="74" y="28"/>
                    </a:cubicBezTo>
                    <a:cubicBezTo>
                      <a:pt x="74" y="28"/>
                      <a:pt x="73" y="28"/>
                      <a:pt x="72" y="28"/>
                    </a:cubicBezTo>
                    <a:cubicBezTo>
                      <a:pt x="72" y="28"/>
                      <a:pt x="72" y="28"/>
                      <a:pt x="72" y="28"/>
                    </a:cubicBezTo>
                    <a:cubicBezTo>
                      <a:pt x="72" y="28"/>
                      <a:pt x="72" y="28"/>
                      <a:pt x="72" y="28"/>
                    </a:cubicBezTo>
                    <a:cubicBezTo>
                      <a:pt x="72" y="28"/>
                      <a:pt x="72" y="28"/>
                      <a:pt x="72" y="28"/>
                    </a:cubicBezTo>
                    <a:cubicBezTo>
                      <a:pt x="72" y="28"/>
                      <a:pt x="72" y="28"/>
                      <a:pt x="72" y="28"/>
                    </a:cubicBezTo>
                    <a:cubicBezTo>
                      <a:pt x="72" y="28"/>
                      <a:pt x="72" y="28"/>
                      <a:pt x="72" y="28"/>
                    </a:cubicBezTo>
                    <a:cubicBezTo>
                      <a:pt x="72" y="28"/>
                      <a:pt x="71" y="28"/>
                      <a:pt x="71" y="28"/>
                    </a:cubicBezTo>
                    <a:cubicBezTo>
                      <a:pt x="71" y="28"/>
                      <a:pt x="71" y="28"/>
                      <a:pt x="71" y="28"/>
                    </a:cubicBezTo>
                    <a:cubicBezTo>
                      <a:pt x="71" y="28"/>
                      <a:pt x="71" y="28"/>
                      <a:pt x="71" y="28"/>
                    </a:cubicBezTo>
                    <a:cubicBezTo>
                      <a:pt x="71" y="28"/>
                      <a:pt x="71" y="28"/>
                      <a:pt x="71" y="28"/>
                    </a:cubicBezTo>
                    <a:cubicBezTo>
                      <a:pt x="71" y="28"/>
                      <a:pt x="72" y="28"/>
                      <a:pt x="72" y="28"/>
                    </a:cubicBezTo>
                    <a:cubicBezTo>
                      <a:pt x="72" y="28"/>
                      <a:pt x="72" y="28"/>
                      <a:pt x="72" y="28"/>
                    </a:cubicBezTo>
                    <a:cubicBezTo>
                      <a:pt x="72" y="28"/>
                      <a:pt x="72" y="28"/>
                      <a:pt x="72" y="28"/>
                    </a:cubicBezTo>
                    <a:cubicBezTo>
                      <a:pt x="72" y="28"/>
                      <a:pt x="72" y="28"/>
                      <a:pt x="72" y="28"/>
                    </a:cubicBezTo>
                    <a:cubicBezTo>
                      <a:pt x="72" y="28"/>
                      <a:pt x="72" y="28"/>
                      <a:pt x="72" y="28"/>
                    </a:cubicBezTo>
                    <a:cubicBezTo>
                      <a:pt x="72" y="29"/>
                      <a:pt x="73" y="28"/>
                      <a:pt x="73" y="29"/>
                    </a:cubicBezTo>
                    <a:cubicBezTo>
                      <a:pt x="71" y="29"/>
                      <a:pt x="70" y="28"/>
                      <a:pt x="68" y="28"/>
                    </a:cubicBezTo>
                    <a:cubicBezTo>
                      <a:pt x="68" y="28"/>
                      <a:pt x="68" y="28"/>
                      <a:pt x="68" y="28"/>
                    </a:cubicBezTo>
                    <a:cubicBezTo>
                      <a:pt x="68" y="28"/>
                      <a:pt x="68" y="28"/>
                      <a:pt x="68" y="28"/>
                    </a:cubicBezTo>
                    <a:cubicBezTo>
                      <a:pt x="68" y="28"/>
                      <a:pt x="67" y="28"/>
                      <a:pt x="67" y="28"/>
                    </a:cubicBezTo>
                    <a:cubicBezTo>
                      <a:pt x="67" y="28"/>
                      <a:pt x="67" y="28"/>
                      <a:pt x="67" y="28"/>
                    </a:cubicBezTo>
                    <a:cubicBezTo>
                      <a:pt x="66" y="28"/>
                      <a:pt x="66" y="28"/>
                      <a:pt x="65" y="28"/>
                    </a:cubicBezTo>
                    <a:cubicBezTo>
                      <a:pt x="65" y="28"/>
                      <a:pt x="65" y="28"/>
                      <a:pt x="65" y="28"/>
                    </a:cubicBezTo>
                    <a:cubicBezTo>
                      <a:pt x="65" y="28"/>
                      <a:pt x="65" y="28"/>
                      <a:pt x="65" y="28"/>
                    </a:cubicBezTo>
                    <a:cubicBezTo>
                      <a:pt x="65" y="28"/>
                      <a:pt x="65" y="28"/>
                      <a:pt x="65" y="28"/>
                    </a:cubicBezTo>
                    <a:cubicBezTo>
                      <a:pt x="65" y="28"/>
                      <a:pt x="65" y="28"/>
                      <a:pt x="65" y="28"/>
                    </a:cubicBezTo>
                    <a:cubicBezTo>
                      <a:pt x="65" y="28"/>
                      <a:pt x="65" y="28"/>
                      <a:pt x="65" y="28"/>
                    </a:cubicBezTo>
                    <a:cubicBezTo>
                      <a:pt x="64" y="28"/>
                      <a:pt x="64" y="28"/>
                      <a:pt x="64" y="28"/>
                    </a:cubicBezTo>
                    <a:cubicBezTo>
                      <a:pt x="64" y="28"/>
                      <a:pt x="64" y="28"/>
                      <a:pt x="64" y="28"/>
                    </a:cubicBezTo>
                    <a:cubicBezTo>
                      <a:pt x="64" y="28"/>
                      <a:pt x="63" y="28"/>
                      <a:pt x="63" y="28"/>
                    </a:cubicBezTo>
                    <a:cubicBezTo>
                      <a:pt x="63" y="28"/>
                      <a:pt x="62" y="28"/>
                      <a:pt x="62" y="28"/>
                    </a:cubicBezTo>
                    <a:cubicBezTo>
                      <a:pt x="62" y="28"/>
                      <a:pt x="62" y="28"/>
                      <a:pt x="62" y="28"/>
                    </a:cubicBezTo>
                    <a:cubicBezTo>
                      <a:pt x="62" y="28"/>
                      <a:pt x="62" y="28"/>
                      <a:pt x="62" y="28"/>
                    </a:cubicBezTo>
                    <a:cubicBezTo>
                      <a:pt x="62" y="28"/>
                      <a:pt x="62" y="28"/>
                      <a:pt x="62" y="28"/>
                    </a:cubicBezTo>
                    <a:cubicBezTo>
                      <a:pt x="62" y="28"/>
                      <a:pt x="63" y="28"/>
                      <a:pt x="63" y="28"/>
                    </a:cubicBezTo>
                    <a:cubicBezTo>
                      <a:pt x="63" y="28"/>
                      <a:pt x="64" y="28"/>
                      <a:pt x="64" y="28"/>
                    </a:cubicBezTo>
                    <a:cubicBezTo>
                      <a:pt x="64" y="29"/>
                      <a:pt x="64" y="29"/>
                      <a:pt x="65" y="28"/>
                    </a:cubicBezTo>
                    <a:cubicBezTo>
                      <a:pt x="65" y="28"/>
                      <a:pt x="65" y="28"/>
                      <a:pt x="65" y="28"/>
                    </a:cubicBezTo>
                    <a:cubicBezTo>
                      <a:pt x="65" y="28"/>
                      <a:pt x="65" y="28"/>
                      <a:pt x="65" y="28"/>
                    </a:cubicBezTo>
                    <a:cubicBezTo>
                      <a:pt x="66" y="29"/>
                      <a:pt x="68" y="29"/>
                      <a:pt x="67" y="29"/>
                    </a:cubicBezTo>
                    <a:cubicBezTo>
                      <a:pt x="67" y="29"/>
                      <a:pt x="67" y="29"/>
                      <a:pt x="67" y="29"/>
                    </a:cubicBezTo>
                    <a:cubicBezTo>
                      <a:pt x="68" y="29"/>
                      <a:pt x="68" y="29"/>
                      <a:pt x="68" y="29"/>
                    </a:cubicBezTo>
                    <a:cubicBezTo>
                      <a:pt x="68" y="29"/>
                      <a:pt x="68" y="29"/>
                      <a:pt x="68" y="29"/>
                    </a:cubicBezTo>
                    <a:cubicBezTo>
                      <a:pt x="68" y="29"/>
                      <a:pt x="68" y="29"/>
                      <a:pt x="68" y="29"/>
                    </a:cubicBezTo>
                    <a:cubicBezTo>
                      <a:pt x="69" y="29"/>
                      <a:pt x="69" y="29"/>
                      <a:pt x="69" y="29"/>
                    </a:cubicBezTo>
                    <a:cubicBezTo>
                      <a:pt x="70" y="29"/>
                      <a:pt x="71" y="29"/>
                      <a:pt x="71" y="29"/>
                    </a:cubicBezTo>
                    <a:cubicBezTo>
                      <a:pt x="72" y="29"/>
                      <a:pt x="73" y="30"/>
                      <a:pt x="74" y="30"/>
                    </a:cubicBezTo>
                    <a:cubicBezTo>
                      <a:pt x="75" y="30"/>
                      <a:pt x="75" y="30"/>
                      <a:pt x="75" y="30"/>
                    </a:cubicBezTo>
                    <a:cubicBezTo>
                      <a:pt x="76" y="30"/>
                      <a:pt x="76" y="30"/>
                      <a:pt x="76" y="30"/>
                    </a:cubicBezTo>
                    <a:cubicBezTo>
                      <a:pt x="77" y="30"/>
                      <a:pt x="77" y="30"/>
                      <a:pt x="77" y="30"/>
                    </a:cubicBezTo>
                    <a:cubicBezTo>
                      <a:pt x="78" y="30"/>
                      <a:pt x="79" y="30"/>
                      <a:pt x="80" y="30"/>
                    </a:cubicBezTo>
                    <a:cubicBezTo>
                      <a:pt x="80" y="30"/>
                      <a:pt x="80" y="30"/>
                      <a:pt x="80" y="30"/>
                    </a:cubicBezTo>
                    <a:cubicBezTo>
                      <a:pt x="81" y="30"/>
                      <a:pt x="82" y="30"/>
                      <a:pt x="82" y="30"/>
                    </a:cubicBezTo>
                    <a:cubicBezTo>
                      <a:pt x="83" y="31"/>
                      <a:pt x="83" y="31"/>
                      <a:pt x="83" y="31"/>
                    </a:cubicBezTo>
                    <a:cubicBezTo>
                      <a:pt x="83" y="31"/>
                      <a:pt x="83" y="31"/>
                      <a:pt x="83" y="31"/>
                    </a:cubicBezTo>
                    <a:cubicBezTo>
                      <a:pt x="82" y="31"/>
                      <a:pt x="81" y="31"/>
                      <a:pt x="81" y="30"/>
                    </a:cubicBezTo>
                    <a:cubicBezTo>
                      <a:pt x="81" y="31"/>
                      <a:pt x="80" y="31"/>
                      <a:pt x="80" y="31"/>
                    </a:cubicBezTo>
                    <a:cubicBezTo>
                      <a:pt x="80" y="30"/>
                      <a:pt x="79" y="31"/>
                      <a:pt x="78" y="30"/>
                    </a:cubicBezTo>
                    <a:cubicBezTo>
                      <a:pt x="78" y="31"/>
                      <a:pt x="78" y="30"/>
                      <a:pt x="78" y="31"/>
                    </a:cubicBezTo>
                    <a:cubicBezTo>
                      <a:pt x="78" y="31"/>
                      <a:pt x="78" y="31"/>
                      <a:pt x="78" y="31"/>
                    </a:cubicBezTo>
                    <a:cubicBezTo>
                      <a:pt x="78" y="31"/>
                      <a:pt x="77" y="31"/>
                      <a:pt x="77" y="31"/>
                    </a:cubicBezTo>
                    <a:cubicBezTo>
                      <a:pt x="77" y="31"/>
                      <a:pt x="77" y="31"/>
                      <a:pt x="77" y="31"/>
                    </a:cubicBezTo>
                    <a:cubicBezTo>
                      <a:pt x="77" y="31"/>
                      <a:pt x="77" y="31"/>
                      <a:pt x="77" y="31"/>
                    </a:cubicBezTo>
                    <a:cubicBezTo>
                      <a:pt x="77" y="30"/>
                      <a:pt x="77" y="30"/>
                      <a:pt x="77" y="30"/>
                    </a:cubicBezTo>
                    <a:cubicBezTo>
                      <a:pt x="77" y="30"/>
                      <a:pt x="77" y="30"/>
                      <a:pt x="77" y="30"/>
                    </a:cubicBezTo>
                    <a:cubicBezTo>
                      <a:pt x="77" y="30"/>
                      <a:pt x="77" y="30"/>
                      <a:pt x="77" y="30"/>
                    </a:cubicBezTo>
                    <a:cubicBezTo>
                      <a:pt x="77" y="30"/>
                      <a:pt x="77" y="30"/>
                      <a:pt x="77" y="30"/>
                    </a:cubicBezTo>
                    <a:cubicBezTo>
                      <a:pt x="77" y="30"/>
                      <a:pt x="77" y="30"/>
                      <a:pt x="77" y="30"/>
                    </a:cubicBezTo>
                    <a:cubicBezTo>
                      <a:pt x="77" y="30"/>
                      <a:pt x="77" y="31"/>
                      <a:pt x="77" y="30"/>
                    </a:cubicBezTo>
                    <a:cubicBezTo>
                      <a:pt x="77" y="30"/>
                      <a:pt x="77" y="30"/>
                      <a:pt x="77" y="31"/>
                    </a:cubicBezTo>
                    <a:cubicBezTo>
                      <a:pt x="77" y="31"/>
                      <a:pt x="77" y="31"/>
                      <a:pt x="77" y="31"/>
                    </a:cubicBezTo>
                    <a:cubicBezTo>
                      <a:pt x="77" y="31"/>
                      <a:pt x="77" y="31"/>
                      <a:pt x="77" y="31"/>
                    </a:cubicBezTo>
                    <a:cubicBezTo>
                      <a:pt x="77" y="31"/>
                      <a:pt x="77" y="31"/>
                      <a:pt x="77" y="31"/>
                    </a:cubicBezTo>
                    <a:cubicBezTo>
                      <a:pt x="77" y="31"/>
                      <a:pt x="76" y="31"/>
                      <a:pt x="76" y="30"/>
                    </a:cubicBezTo>
                    <a:cubicBezTo>
                      <a:pt x="76" y="30"/>
                      <a:pt x="76" y="31"/>
                      <a:pt x="75" y="30"/>
                    </a:cubicBezTo>
                    <a:cubicBezTo>
                      <a:pt x="75" y="31"/>
                      <a:pt x="75" y="31"/>
                      <a:pt x="75" y="31"/>
                    </a:cubicBezTo>
                    <a:cubicBezTo>
                      <a:pt x="75" y="31"/>
                      <a:pt x="75" y="31"/>
                      <a:pt x="74" y="31"/>
                    </a:cubicBezTo>
                    <a:cubicBezTo>
                      <a:pt x="74" y="31"/>
                      <a:pt x="74" y="31"/>
                      <a:pt x="74" y="30"/>
                    </a:cubicBezTo>
                    <a:cubicBezTo>
                      <a:pt x="74" y="30"/>
                      <a:pt x="74" y="30"/>
                      <a:pt x="74" y="30"/>
                    </a:cubicBezTo>
                    <a:cubicBezTo>
                      <a:pt x="74" y="30"/>
                      <a:pt x="74" y="30"/>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2" y="31"/>
                      <a:pt x="72" y="31"/>
                      <a:pt x="72" y="31"/>
                    </a:cubicBezTo>
                    <a:cubicBezTo>
                      <a:pt x="72" y="31"/>
                      <a:pt x="72" y="31"/>
                      <a:pt x="72" y="31"/>
                    </a:cubicBezTo>
                    <a:cubicBezTo>
                      <a:pt x="72" y="31"/>
                      <a:pt x="72" y="31"/>
                      <a:pt x="73" y="31"/>
                    </a:cubicBezTo>
                    <a:cubicBezTo>
                      <a:pt x="73" y="31"/>
                      <a:pt x="73" y="31"/>
                      <a:pt x="73" y="31"/>
                    </a:cubicBezTo>
                    <a:cubicBezTo>
                      <a:pt x="73" y="31"/>
                      <a:pt x="73" y="31"/>
                      <a:pt x="73" y="31"/>
                    </a:cubicBezTo>
                    <a:cubicBezTo>
                      <a:pt x="73" y="31"/>
                      <a:pt x="73" y="31"/>
                      <a:pt x="74" y="31"/>
                    </a:cubicBezTo>
                    <a:cubicBezTo>
                      <a:pt x="74" y="31"/>
                      <a:pt x="74" y="31"/>
                      <a:pt x="74" y="31"/>
                    </a:cubicBezTo>
                    <a:cubicBezTo>
                      <a:pt x="74" y="31"/>
                      <a:pt x="74" y="31"/>
                      <a:pt x="74" y="31"/>
                    </a:cubicBezTo>
                    <a:cubicBezTo>
                      <a:pt x="75" y="31"/>
                      <a:pt x="75" y="31"/>
                      <a:pt x="75" y="31"/>
                    </a:cubicBezTo>
                    <a:cubicBezTo>
                      <a:pt x="75" y="31"/>
                      <a:pt x="75" y="31"/>
                      <a:pt x="75" y="31"/>
                    </a:cubicBezTo>
                    <a:cubicBezTo>
                      <a:pt x="75" y="31"/>
                      <a:pt x="76" y="31"/>
                      <a:pt x="77" y="31"/>
                    </a:cubicBezTo>
                    <a:cubicBezTo>
                      <a:pt x="77" y="31"/>
                      <a:pt x="77" y="31"/>
                      <a:pt x="77" y="31"/>
                    </a:cubicBezTo>
                    <a:cubicBezTo>
                      <a:pt x="77" y="31"/>
                      <a:pt x="77" y="31"/>
                      <a:pt x="77" y="31"/>
                    </a:cubicBezTo>
                    <a:cubicBezTo>
                      <a:pt x="77" y="31"/>
                      <a:pt x="78" y="31"/>
                      <a:pt x="78" y="31"/>
                    </a:cubicBezTo>
                    <a:cubicBezTo>
                      <a:pt x="78" y="31"/>
                      <a:pt x="78" y="31"/>
                      <a:pt x="78" y="31"/>
                    </a:cubicBezTo>
                    <a:cubicBezTo>
                      <a:pt x="78" y="31"/>
                      <a:pt x="80" y="32"/>
                      <a:pt x="80" y="31"/>
                    </a:cubicBezTo>
                    <a:cubicBezTo>
                      <a:pt x="80" y="32"/>
                      <a:pt x="81" y="31"/>
                      <a:pt x="82" y="32"/>
                    </a:cubicBezTo>
                    <a:cubicBezTo>
                      <a:pt x="82" y="32"/>
                      <a:pt x="82" y="32"/>
                      <a:pt x="82" y="32"/>
                    </a:cubicBezTo>
                    <a:cubicBezTo>
                      <a:pt x="82" y="32"/>
                      <a:pt x="82" y="32"/>
                      <a:pt x="82" y="32"/>
                    </a:cubicBezTo>
                    <a:cubicBezTo>
                      <a:pt x="82" y="32"/>
                      <a:pt x="82" y="32"/>
                      <a:pt x="82" y="32"/>
                    </a:cubicBezTo>
                    <a:cubicBezTo>
                      <a:pt x="82" y="32"/>
                      <a:pt x="82" y="32"/>
                      <a:pt x="82" y="32"/>
                    </a:cubicBezTo>
                    <a:cubicBezTo>
                      <a:pt x="83" y="32"/>
                      <a:pt x="83" y="32"/>
                      <a:pt x="83" y="32"/>
                    </a:cubicBezTo>
                    <a:cubicBezTo>
                      <a:pt x="83" y="32"/>
                      <a:pt x="83" y="32"/>
                      <a:pt x="83" y="32"/>
                    </a:cubicBezTo>
                    <a:cubicBezTo>
                      <a:pt x="83" y="32"/>
                      <a:pt x="83" y="32"/>
                      <a:pt x="82" y="32"/>
                    </a:cubicBezTo>
                    <a:cubicBezTo>
                      <a:pt x="83" y="32"/>
                      <a:pt x="83" y="32"/>
                      <a:pt x="83" y="32"/>
                    </a:cubicBezTo>
                    <a:cubicBezTo>
                      <a:pt x="82" y="32"/>
                      <a:pt x="82" y="32"/>
                      <a:pt x="82" y="32"/>
                    </a:cubicBezTo>
                    <a:cubicBezTo>
                      <a:pt x="82" y="32"/>
                      <a:pt x="82" y="32"/>
                      <a:pt x="82" y="32"/>
                    </a:cubicBezTo>
                    <a:cubicBezTo>
                      <a:pt x="80" y="32"/>
                      <a:pt x="78" y="32"/>
                      <a:pt x="76" y="32"/>
                    </a:cubicBezTo>
                    <a:cubicBezTo>
                      <a:pt x="76" y="32"/>
                      <a:pt x="76" y="32"/>
                      <a:pt x="76" y="32"/>
                    </a:cubicBezTo>
                    <a:cubicBezTo>
                      <a:pt x="76" y="32"/>
                      <a:pt x="76" y="32"/>
                      <a:pt x="76" y="32"/>
                    </a:cubicBezTo>
                    <a:cubicBezTo>
                      <a:pt x="76" y="32"/>
                      <a:pt x="76" y="32"/>
                      <a:pt x="76" y="32"/>
                    </a:cubicBezTo>
                    <a:cubicBezTo>
                      <a:pt x="76" y="32"/>
                      <a:pt x="76" y="32"/>
                      <a:pt x="76" y="31"/>
                    </a:cubicBezTo>
                    <a:cubicBezTo>
                      <a:pt x="76" y="31"/>
                      <a:pt x="76" y="31"/>
                      <a:pt x="76" y="31"/>
                    </a:cubicBezTo>
                    <a:cubicBezTo>
                      <a:pt x="76" y="31"/>
                      <a:pt x="76" y="31"/>
                      <a:pt x="76" y="32"/>
                    </a:cubicBezTo>
                    <a:cubicBezTo>
                      <a:pt x="76" y="32"/>
                      <a:pt x="76" y="32"/>
                      <a:pt x="76" y="32"/>
                    </a:cubicBezTo>
                    <a:cubicBezTo>
                      <a:pt x="73" y="31"/>
                      <a:pt x="70" y="31"/>
                      <a:pt x="66" y="31"/>
                    </a:cubicBezTo>
                    <a:cubicBezTo>
                      <a:pt x="66" y="31"/>
                      <a:pt x="66" y="31"/>
                      <a:pt x="66" y="31"/>
                    </a:cubicBezTo>
                    <a:cubicBezTo>
                      <a:pt x="65" y="31"/>
                      <a:pt x="65" y="31"/>
                      <a:pt x="64" y="31"/>
                    </a:cubicBezTo>
                    <a:cubicBezTo>
                      <a:pt x="64" y="31"/>
                      <a:pt x="64" y="31"/>
                      <a:pt x="64" y="31"/>
                    </a:cubicBezTo>
                    <a:cubicBezTo>
                      <a:pt x="64" y="31"/>
                      <a:pt x="64" y="30"/>
                      <a:pt x="64" y="30"/>
                    </a:cubicBezTo>
                    <a:cubicBezTo>
                      <a:pt x="64" y="31"/>
                      <a:pt x="62" y="30"/>
                      <a:pt x="63" y="30"/>
                    </a:cubicBezTo>
                    <a:cubicBezTo>
                      <a:pt x="63" y="30"/>
                      <a:pt x="62" y="31"/>
                      <a:pt x="61" y="30"/>
                    </a:cubicBezTo>
                    <a:cubicBezTo>
                      <a:pt x="58" y="30"/>
                      <a:pt x="56" y="29"/>
                      <a:pt x="52" y="30"/>
                    </a:cubicBezTo>
                    <a:cubicBezTo>
                      <a:pt x="52" y="29"/>
                      <a:pt x="52" y="29"/>
                      <a:pt x="52" y="29"/>
                    </a:cubicBezTo>
                    <a:cubicBezTo>
                      <a:pt x="51" y="30"/>
                      <a:pt x="49" y="28"/>
                      <a:pt x="47" y="29"/>
                    </a:cubicBezTo>
                    <a:cubicBezTo>
                      <a:pt x="47" y="28"/>
                      <a:pt x="46" y="29"/>
                      <a:pt x="45" y="29"/>
                    </a:cubicBezTo>
                    <a:cubicBezTo>
                      <a:pt x="45" y="29"/>
                      <a:pt x="44" y="29"/>
                      <a:pt x="44" y="28"/>
                    </a:cubicBezTo>
                    <a:cubicBezTo>
                      <a:pt x="42" y="28"/>
                      <a:pt x="39" y="28"/>
                      <a:pt x="38" y="28"/>
                    </a:cubicBezTo>
                    <a:cubicBezTo>
                      <a:pt x="36" y="28"/>
                      <a:pt x="35" y="28"/>
                      <a:pt x="33" y="28"/>
                    </a:cubicBezTo>
                    <a:cubicBezTo>
                      <a:pt x="33" y="28"/>
                      <a:pt x="33" y="28"/>
                      <a:pt x="33" y="28"/>
                    </a:cubicBezTo>
                    <a:cubicBezTo>
                      <a:pt x="32" y="28"/>
                      <a:pt x="30" y="27"/>
                      <a:pt x="29" y="27"/>
                    </a:cubicBezTo>
                    <a:cubicBezTo>
                      <a:pt x="29" y="27"/>
                      <a:pt x="28" y="27"/>
                      <a:pt x="28" y="27"/>
                    </a:cubicBezTo>
                    <a:cubicBezTo>
                      <a:pt x="28" y="27"/>
                      <a:pt x="28" y="27"/>
                      <a:pt x="28" y="27"/>
                    </a:cubicBezTo>
                    <a:cubicBezTo>
                      <a:pt x="28" y="28"/>
                      <a:pt x="29" y="28"/>
                      <a:pt x="29" y="28"/>
                    </a:cubicBezTo>
                    <a:cubicBezTo>
                      <a:pt x="30" y="28"/>
                      <a:pt x="32" y="28"/>
                      <a:pt x="33" y="28"/>
                    </a:cubicBezTo>
                    <a:cubicBezTo>
                      <a:pt x="33" y="28"/>
                      <a:pt x="33" y="28"/>
                      <a:pt x="33" y="28"/>
                    </a:cubicBezTo>
                    <a:cubicBezTo>
                      <a:pt x="34" y="28"/>
                      <a:pt x="35" y="28"/>
                      <a:pt x="36" y="28"/>
                    </a:cubicBezTo>
                    <a:cubicBezTo>
                      <a:pt x="37" y="29"/>
                      <a:pt x="38" y="29"/>
                      <a:pt x="38" y="29"/>
                    </a:cubicBezTo>
                    <a:cubicBezTo>
                      <a:pt x="39" y="29"/>
                      <a:pt x="39" y="29"/>
                      <a:pt x="40" y="29"/>
                    </a:cubicBezTo>
                    <a:cubicBezTo>
                      <a:pt x="40" y="29"/>
                      <a:pt x="40" y="29"/>
                      <a:pt x="41" y="29"/>
                    </a:cubicBezTo>
                    <a:cubicBezTo>
                      <a:pt x="41" y="29"/>
                      <a:pt x="41" y="29"/>
                      <a:pt x="41" y="29"/>
                    </a:cubicBezTo>
                    <a:cubicBezTo>
                      <a:pt x="43" y="29"/>
                      <a:pt x="45" y="29"/>
                      <a:pt x="46" y="30"/>
                    </a:cubicBezTo>
                    <a:cubicBezTo>
                      <a:pt x="47" y="30"/>
                      <a:pt x="47"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9" y="31"/>
                      <a:pt x="49" y="30"/>
                    </a:cubicBezTo>
                    <a:cubicBezTo>
                      <a:pt x="49" y="30"/>
                      <a:pt x="49" y="30"/>
                      <a:pt x="49" y="30"/>
                    </a:cubicBezTo>
                    <a:cubicBezTo>
                      <a:pt x="49" y="30"/>
                      <a:pt x="50" y="30"/>
                      <a:pt x="51" y="30"/>
                    </a:cubicBezTo>
                    <a:cubicBezTo>
                      <a:pt x="52" y="31"/>
                      <a:pt x="54" y="30"/>
                      <a:pt x="55" y="30"/>
                    </a:cubicBezTo>
                    <a:cubicBezTo>
                      <a:pt x="55" y="31"/>
                      <a:pt x="56" y="31"/>
                      <a:pt x="56" y="31"/>
                    </a:cubicBezTo>
                    <a:cubicBezTo>
                      <a:pt x="56" y="31"/>
                      <a:pt x="56" y="31"/>
                      <a:pt x="56" y="31"/>
                    </a:cubicBezTo>
                    <a:cubicBezTo>
                      <a:pt x="56" y="31"/>
                      <a:pt x="57" y="31"/>
                      <a:pt x="57" y="31"/>
                    </a:cubicBezTo>
                    <a:cubicBezTo>
                      <a:pt x="57" y="31"/>
                      <a:pt x="57" y="31"/>
                      <a:pt x="57" y="31"/>
                    </a:cubicBezTo>
                    <a:cubicBezTo>
                      <a:pt x="58" y="31"/>
                      <a:pt x="59" y="31"/>
                      <a:pt x="59" y="31"/>
                    </a:cubicBezTo>
                    <a:cubicBezTo>
                      <a:pt x="59" y="31"/>
                      <a:pt x="59" y="31"/>
                      <a:pt x="59" y="31"/>
                    </a:cubicBezTo>
                    <a:cubicBezTo>
                      <a:pt x="59" y="31"/>
                      <a:pt x="59" y="31"/>
                      <a:pt x="59" y="31"/>
                    </a:cubicBezTo>
                    <a:cubicBezTo>
                      <a:pt x="59" y="31"/>
                      <a:pt x="59" y="31"/>
                      <a:pt x="59" y="31"/>
                    </a:cubicBezTo>
                    <a:cubicBezTo>
                      <a:pt x="59" y="32"/>
                      <a:pt x="59" y="32"/>
                      <a:pt x="58" y="32"/>
                    </a:cubicBezTo>
                    <a:cubicBezTo>
                      <a:pt x="58" y="32"/>
                      <a:pt x="58" y="32"/>
                      <a:pt x="58" y="32"/>
                    </a:cubicBezTo>
                    <a:cubicBezTo>
                      <a:pt x="58" y="32"/>
                      <a:pt x="58" y="32"/>
                      <a:pt x="58" y="32"/>
                    </a:cubicBezTo>
                    <a:cubicBezTo>
                      <a:pt x="59" y="32"/>
                      <a:pt x="59" y="32"/>
                      <a:pt x="59" y="32"/>
                    </a:cubicBezTo>
                    <a:cubicBezTo>
                      <a:pt x="59" y="32"/>
                      <a:pt x="59" y="32"/>
                      <a:pt x="59" y="32"/>
                    </a:cubicBezTo>
                    <a:cubicBezTo>
                      <a:pt x="59" y="32"/>
                      <a:pt x="59" y="32"/>
                      <a:pt x="59" y="32"/>
                    </a:cubicBezTo>
                    <a:cubicBezTo>
                      <a:pt x="60" y="32"/>
                      <a:pt x="60" y="32"/>
                      <a:pt x="60" y="32"/>
                    </a:cubicBezTo>
                    <a:cubicBezTo>
                      <a:pt x="60" y="32"/>
                      <a:pt x="60" y="32"/>
                      <a:pt x="60" y="32"/>
                    </a:cubicBezTo>
                    <a:cubicBezTo>
                      <a:pt x="60" y="32"/>
                      <a:pt x="60" y="32"/>
                      <a:pt x="60" y="32"/>
                    </a:cubicBezTo>
                    <a:cubicBezTo>
                      <a:pt x="61" y="32"/>
                      <a:pt x="62" y="32"/>
                      <a:pt x="63" y="32"/>
                    </a:cubicBezTo>
                    <a:cubicBezTo>
                      <a:pt x="63" y="32"/>
                      <a:pt x="63" y="33"/>
                      <a:pt x="63" y="33"/>
                    </a:cubicBezTo>
                    <a:cubicBezTo>
                      <a:pt x="64" y="32"/>
                      <a:pt x="64" y="32"/>
                      <a:pt x="64" y="32"/>
                    </a:cubicBezTo>
                    <a:cubicBezTo>
                      <a:pt x="64" y="32"/>
                      <a:pt x="64" y="32"/>
                      <a:pt x="64" y="32"/>
                    </a:cubicBezTo>
                    <a:cubicBezTo>
                      <a:pt x="64" y="32"/>
                      <a:pt x="64" y="32"/>
                      <a:pt x="64" y="32"/>
                    </a:cubicBezTo>
                    <a:cubicBezTo>
                      <a:pt x="64" y="32"/>
                      <a:pt x="64" y="32"/>
                      <a:pt x="64" y="32"/>
                    </a:cubicBezTo>
                    <a:cubicBezTo>
                      <a:pt x="64" y="32"/>
                      <a:pt x="64" y="32"/>
                      <a:pt x="65" y="32"/>
                    </a:cubicBezTo>
                    <a:cubicBezTo>
                      <a:pt x="65" y="32"/>
                      <a:pt x="65" y="32"/>
                      <a:pt x="65" y="32"/>
                    </a:cubicBezTo>
                    <a:cubicBezTo>
                      <a:pt x="65" y="32"/>
                      <a:pt x="65" y="32"/>
                      <a:pt x="65" y="32"/>
                    </a:cubicBezTo>
                    <a:cubicBezTo>
                      <a:pt x="64" y="32"/>
                      <a:pt x="64" y="32"/>
                      <a:pt x="64" y="32"/>
                    </a:cubicBezTo>
                    <a:cubicBezTo>
                      <a:pt x="64" y="32"/>
                      <a:pt x="64" y="32"/>
                      <a:pt x="64" y="32"/>
                    </a:cubicBezTo>
                    <a:cubicBezTo>
                      <a:pt x="65" y="32"/>
                      <a:pt x="66" y="32"/>
                      <a:pt x="66" y="32"/>
                    </a:cubicBezTo>
                    <a:cubicBezTo>
                      <a:pt x="66" y="32"/>
                      <a:pt x="66" y="32"/>
                      <a:pt x="66" y="32"/>
                    </a:cubicBezTo>
                    <a:cubicBezTo>
                      <a:pt x="66" y="32"/>
                      <a:pt x="66" y="32"/>
                      <a:pt x="66" y="32"/>
                    </a:cubicBezTo>
                    <a:cubicBezTo>
                      <a:pt x="66" y="32"/>
                      <a:pt x="66" y="32"/>
                      <a:pt x="66" y="32"/>
                    </a:cubicBezTo>
                    <a:cubicBezTo>
                      <a:pt x="66" y="32"/>
                      <a:pt x="66" y="33"/>
                      <a:pt x="66" y="33"/>
                    </a:cubicBezTo>
                    <a:cubicBezTo>
                      <a:pt x="66" y="33"/>
                      <a:pt x="66" y="32"/>
                      <a:pt x="66" y="32"/>
                    </a:cubicBezTo>
                    <a:cubicBezTo>
                      <a:pt x="66" y="32"/>
                      <a:pt x="66" y="32"/>
                      <a:pt x="66" y="32"/>
                    </a:cubicBezTo>
                    <a:cubicBezTo>
                      <a:pt x="66" y="33"/>
                      <a:pt x="67" y="33"/>
                      <a:pt x="67" y="33"/>
                    </a:cubicBezTo>
                    <a:cubicBezTo>
                      <a:pt x="67" y="32"/>
                      <a:pt x="68" y="33"/>
                      <a:pt x="68" y="33"/>
                    </a:cubicBezTo>
                    <a:cubicBezTo>
                      <a:pt x="68" y="33"/>
                      <a:pt x="69" y="33"/>
                      <a:pt x="69" y="33"/>
                    </a:cubicBezTo>
                    <a:cubicBezTo>
                      <a:pt x="69" y="33"/>
                      <a:pt x="69" y="33"/>
                      <a:pt x="69" y="33"/>
                    </a:cubicBezTo>
                    <a:cubicBezTo>
                      <a:pt x="69" y="33"/>
                      <a:pt x="69" y="33"/>
                      <a:pt x="69" y="33"/>
                    </a:cubicBezTo>
                    <a:cubicBezTo>
                      <a:pt x="69" y="33"/>
                      <a:pt x="69" y="33"/>
                      <a:pt x="69" y="33"/>
                    </a:cubicBezTo>
                    <a:cubicBezTo>
                      <a:pt x="69" y="33"/>
                      <a:pt x="70" y="33"/>
                      <a:pt x="70" y="33"/>
                    </a:cubicBezTo>
                    <a:cubicBezTo>
                      <a:pt x="70" y="34"/>
                      <a:pt x="72" y="33"/>
                      <a:pt x="72" y="33"/>
                    </a:cubicBezTo>
                    <a:cubicBezTo>
                      <a:pt x="73" y="34"/>
                      <a:pt x="74" y="33"/>
                      <a:pt x="75" y="34"/>
                    </a:cubicBezTo>
                    <a:cubicBezTo>
                      <a:pt x="75" y="34"/>
                      <a:pt x="75" y="34"/>
                      <a:pt x="75" y="34"/>
                    </a:cubicBezTo>
                    <a:cubicBezTo>
                      <a:pt x="76" y="34"/>
                      <a:pt x="77" y="34"/>
                      <a:pt x="77" y="34"/>
                    </a:cubicBezTo>
                    <a:cubicBezTo>
                      <a:pt x="77" y="34"/>
                      <a:pt x="77" y="34"/>
                      <a:pt x="77" y="34"/>
                    </a:cubicBezTo>
                    <a:cubicBezTo>
                      <a:pt x="80" y="34"/>
                      <a:pt x="83" y="35"/>
                      <a:pt x="87" y="35"/>
                    </a:cubicBezTo>
                    <a:cubicBezTo>
                      <a:pt x="87" y="35"/>
                      <a:pt x="87" y="35"/>
                      <a:pt x="87" y="35"/>
                    </a:cubicBezTo>
                    <a:cubicBezTo>
                      <a:pt x="89" y="35"/>
                      <a:pt x="91" y="36"/>
                      <a:pt x="93" y="36"/>
                    </a:cubicBezTo>
                    <a:cubicBezTo>
                      <a:pt x="95" y="36"/>
                      <a:pt x="97" y="36"/>
                      <a:pt x="99" y="36"/>
                    </a:cubicBezTo>
                    <a:cubicBezTo>
                      <a:pt x="100" y="36"/>
                      <a:pt x="101" y="36"/>
                      <a:pt x="102" y="37"/>
                    </a:cubicBezTo>
                    <a:cubicBezTo>
                      <a:pt x="102" y="37"/>
                      <a:pt x="101" y="37"/>
                      <a:pt x="102" y="37"/>
                    </a:cubicBezTo>
                    <a:cubicBezTo>
                      <a:pt x="102" y="37"/>
                      <a:pt x="103" y="37"/>
                      <a:pt x="103" y="37"/>
                    </a:cubicBezTo>
                    <a:cubicBezTo>
                      <a:pt x="103" y="37"/>
                      <a:pt x="104" y="37"/>
                      <a:pt x="104" y="37"/>
                    </a:cubicBezTo>
                    <a:cubicBezTo>
                      <a:pt x="104" y="37"/>
                      <a:pt x="105" y="37"/>
                      <a:pt x="105" y="37"/>
                    </a:cubicBezTo>
                    <a:cubicBezTo>
                      <a:pt x="105" y="37"/>
                      <a:pt x="106" y="37"/>
                      <a:pt x="106" y="37"/>
                    </a:cubicBezTo>
                    <a:cubicBezTo>
                      <a:pt x="106" y="37"/>
                      <a:pt x="106" y="37"/>
                      <a:pt x="107" y="37"/>
                    </a:cubicBezTo>
                    <a:cubicBezTo>
                      <a:pt x="107" y="37"/>
                      <a:pt x="108" y="37"/>
                      <a:pt x="109" y="37"/>
                    </a:cubicBezTo>
                    <a:cubicBezTo>
                      <a:pt x="109" y="37"/>
                      <a:pt x="109" y="37"/>
                      <a:pt x="110" y="37"/>
                    </a:cubicBezTo>
                    <a:cubicBezTo>
                      <a:pt x="110" y="37"/>
                      <a:pt x="111" y="38"/>
                      <a:pt x="111" y="37"/>
                    </a:cubicBezTo>
                    <a:cubicBezTo>
                      <a:pt x="111" y="38"/>
                      <a:pt x="111" y="38"/>
                      <a:pt x="112" y="38"/>
                    </a:cubicBezTo>
                    <a:cubicBezTo>
                      <a:pt x="113" y="38"/>
                      <a:pt x="113" y="38"/>
                      <a:pt x="114" y="38"/>
                    </a:cubicBezTo>
                    <a:cubicBezTo>
                      <a:pt x="114" y="38"/>
                      <a:pt x="115" y="38"/>
                      <a:pt x="115" y="38"/>
                    </a:cubicBezTo>
                    <a:cubicBezTo>
                      <a:pt x="116" y="38"/>
                      <a:pt x="116" y="38"/>
                      <a:pt x="117" y="38"/>
                    </a:cubicBezTo>
                    <a:cubicBezTo>
                      <a:pt x="117" y="38"/>
                      <a:pt x="118" y="38"/>
                      <a:pt x="118" y="38"/>
                    </a:cubicBezTo>
                    <a:cubicBezTo>
                      <a:pt x="118" y="39"/>
                      <a:pt x="118" y="39"/>
                      <a:pt x="118" y="39"/>
                    </a:cubicBezTo>
                    <a:cubicBezTo>
                      <a:pt x="117" y="38"/>
                      <a:pt x="116" y="39"/>
                      <a:pt x="115" y="39"/>
                    </a:cubicBezTo>
                    <a:cubicBezTo>
                      <a:pt x="115" y="39"/>
                      <a:pt x="115" y="38"/>
                      <a:pt x="115" y="38"/>
                    </a:cubicBezTo>
                    <a:cubicBezTo>
                      <a:pt x="115" y="38"/>
                      <a:pt x="114" y="38"/>
                      <a:pt x="114" y="39"/>
                    </a:cubicBezTo>
                    <a:cubicBezTo>
                      <a:pt x="113" y="38"/>
                      <a:pt x="112" y="38"/>
                      <a:pt x="112" y="38"/>
                    </a:cubicBezTo>
                    <a:cubicBezTo>
                      <a:pt x="112" y="38"/>
                      <a:pt x="111" y="38"/>
                      <a:pt x="111" y="38"/>
                    </a:cubicBezTo>
                    <a:cubicBezTo>
                      <a:pt x="111" y="38"/>
                      <a:pt x="111" y="38"/>
                      <a:pt x="111" y="38"/>
                    </a:cubicBezTo>
                    <a:cubicBezTo>
                      <a:pt x="111" y="38"/>
                      <a:pt x="111" y="38"/>
                      <a:pt x="110" y="38"/>
                    </a:cubicBezTo>
                    <a:cubicBezTo>
                      <a:pt x="111" y="38"/>
                      <a:pt x="110" y="38"/>
                      <a:pt x="110" y="39"/>
                    </a:cubicBezTo>
                    <a:cubicBezTo>
                      <a:pt x="109" y="38"/>
                      <a:pt x="109" y="39"/>
                      <a:pt x="109" y="39"/>
                    </a:cubicBezTo>
                    <a:cubicBezTo>
                      <a:pt x="109" y="38"/>
                      <a:pt x="109" y="38"/>
                      <a:pt x="109" y="38"/>
                    </a:cubicBezTo>
                    <a:cubicBezTo>
                      <a:pt x="108" y="38"/>
                      <a:pt x="108" y="38"/>
                      <a:pt x="108" y="38"/>
                    </a:cubicBezTo>
                    <a:cubicBezTo>
                      <a:pt x="108" y="38"/>
                      <a:pt x="108" y="38"/>
                      <a:pt x="108" y="38"/>
                    </a:cubicBezTo>
                    <a:cubicBezTo>
                      <a:pt x="108" y="38"/>
                      <a:pt x="108" y="38"/>
                      <a:pt x="108" y="38"/>
                    </a:cubicBezTo>
                    <a:cubicBezTo>
                      <a:pt x="108" y="38"/>
                      <a:pt x="107" y="38"/>
                      <a:pt x="107" y="38"/>
                    </a:cubicBezTo>
                    <a:cubicBezTo>
                      <a:pt x="107" y="38"/>
                      <a:pt x="107" y="38"/>
                      <a:pt x="107" y="38"/>
                    </a:cubicBezTo>
                    <a:cubicBezTo>
                      <a:pt x="107" y="38"/>
                      <a:pt x="106" y="38"/>
                      <a:pt x="106" y="38"/>
                    </a:cubicBezTo>
                    <a:cubicBezTo>
                      <a:pt x="106" y="38"/>
                      <a:pt x="106" y="38"/>
                      <a:pt x="106" y="38"/>
                    </a:cubicBezTo>
                    <a:cubicBezTo>
                      <a:pt x="105" y="38"/>
                      <a:pt x="104" y="38"/>
                      <a:pt x="103" y="38"/>
                    </a:cubicBezTo>
                    <a:cubicBezTo>
                      <a:pt x="103" y="38"/>
                      <a:pt x="103" y="38"/>
                      <a:pt x="104" y="38"/>
                    </a:cubicBezTo>
                    <a:cubicBezTo>
                      <a:pt x="103" y="38"/>
                      <a:pt x="103" y="38"/>
                      <a:pt x="103" y="38"/>
                    </a:cubicBezTo>
                    <a:cubicBezTo>
                      <a:pt x="103" y="38"/>
                      <a:pt x="103" y="38"/>
                      <a:pt x="103" y="38"/>
                    </a:cubicBezTo>
                    <a:cubicBezTo>
                      <a:pt x="103" y="38"/>
                      <a:pt x="102" y="38"/>
                      <a:pt x="102" y="38"/>
                    </a:cubicBezTo>
                    <a:cubicBezTo>
                      <a:pt x="102" y="38"/>
                      <a:pt x="102" y="38"/>
                      <a:pt x="102" y="38"/>
                    </a:cubicBezTo>
                    <a:cubicBezTo>
                      <a:pt x="102" y="38"/>
                      <a:pt x="102" y="38"/>
                      <a:pt x="102" y="38"/>
                    </a:cubicBezTo>
                    <a:cubicBezTo>
                      <a:pt x="102" y="38"/>
                      <a:pt x="102" y="38"/>
                      <a:pt x="102" y="38"/>
                    </a:cubicBezTo>
                    <a:cubicBezTo>
                      <a:pt x="101" y="38"/>
                      <a:pt x="101" y="38"/>
                      <a:pt x="101" y="38"/>
                    </a:cubicBezTo>
                    <a:cubicBezTo>
                      <a:pt x="100" y="38"/>
                      <a:pt x="100" y="38"/>
                      <a:pt x="100" y="38"/>
                    </a:cubicBezTo>
                    <a:cubicBezTo>
                      <a:pt x="99" y="38"/>
                      <a:pt x="98" y="38"/>
                      <a:pt x="98" y="37"/>
                    </a:cubicBezTo>
                    <a:cubicBezTo>
                      <a:pt x="96" y="37"/>
                      <a:pt x="95" y="38"/>
                      <a:pt x="94" y="37"/>
                    </a:cubicBezTo>
                    <a:cubicBezTo>
                      <a:pt x="94" y="37"/>
                      <a:pt x="94" y="37"/>
                      <a:pt x="94" y="37"/>
                    </a:cubicBezTo>
                    <a:cubicBezTo>
                      <a:pt x="94" y="37"/>
                      <a:pt x="93" y="37"/>
                      <a:pt x="93" y="37"/>
                    </a:cubicBezTo>
                    <a:cubicBezTo>
                      <a:pt x="92" y="37"/>
                      <a:pt x="91" y="37"/>
                      <a:pt x="89" y="37"/>
                    </a:cubicBezTo>
                    <a:cubicBezTo>
                      <a:pt x="89" y="37"/>
                      <a:pt x="89" y="37"/>
                      <a:pt x="89" y="37"/>
                    </a:cubicBezTo>
                    <a:cubicBezTo>
                      <a:pt x="89" y="37"/>
                      <a:pt x="89" y="37"/>
                      <a:pt x="89" y="37"/>
                    </a:cubicBezTo>
                    <a:cubicBezTo>
                      <a:pt x="89" y="37"/>
                      <a:pt x="89" y="37"/>
                      <a:pt x="89" y="37"/>
                    </a:cubicBezTo>
                    <a:cubicBezTo>
                      <a:pt x="89" y="37"/>
                      <a:pt x="89" y="37"/>
                      <a:pt x="89" y="37"/>
                    </a:cubicBezTo>
                    <a:cubicBezTo>
                      <a:pt x="88" y="37"/>
                      <a:pt x="88" y="37"/>
                      <a:pt x="88" y="37"/>
                    </a:cubicBezTo>
                    <a:cubicBezTo>
                      <a:pt x="87" y="37"/>
                      <a:pt x="86" y="37"/>
                      <a:pt x="85" y="37"/>
                    </a:cubicBezTo>
                    <a:cubicBezTo>
                      <a:pt x="85" y="37"/>
                      <a:pt x="85" y="37"/>
                      <a:pt x="84" y="37"/>
                    </a:cubicBezTo>
                    <a:cubicBezTo>
                      <a:pt x="84" y="37"/>
                      <a:pt x="84" y="36"/>
                      <a:pt x="84" y="37"/>
                    </a:cubicBezTo>
                    <a:cubicBezTo>
                      <a:pt x="84" y="37"/>
                      <a:pt x="84" y="37"/>
                      <a:pt x="83" y="36"/>
                    </a:cubicBezTo>
                    <a:cubicBezTo>
                      <a:pt x="83" y="37"/>
                      <a:pt x="83" y="37"/>
                      <a:pt x="83" y="37"/>
                    </a:cubicBezTo>
                    <a:cubicBezTo>
                      <a:pt x="83" y="36"/>
                      <a:pt x="82" y="37"/>
                      <a:pt x="82" y="36"/>
                    </a:cubicBezTo>
                    <a:cubicBezTo>
                      <a:pt x="81" y="37"/>
                      <a:pt x="81" y="36"/>
                      <a:pt x="80" y="37"/>
                    </a:cubicBezTo>
                    <a:cubicBezTo>
                      <a:pt x="80" y="36"/>
                      <a:pt x="80" y="36"/>
                      <a:pt x="80" y="36"/>
                    </a:cubicBezTo>
                    <a:cubicBezTo>
                      <a:pt x="79" y="36"/>
                      <a:pt x="80" y="36"/>
                      <a:pt x="79" y="37"/>
                    </a:cubicBezTo>
                    <a:cubicBezTo>
                      <a:pt x="79" y="36"/>
                      <a:pt x="79" y="36"/>
                      <a:pt x="78" y="36"/>
                    </a:cubicBezTo>
                    <a:cubicBezTo>
                      <a:pt x="78" y="37"/>
                      <a:pt x="78" y="36"/>
                      <a:pt x="78" y="36"/>
                    </a:cubicBezTo>
                    <a:cubicBezTo>
                      <a:pt x="77" y="36"/>
                      <a:pt x="76" y="36"/>
                      <a:pt x="75" y="36"/>
                    </a:cubicBezTo>
                    <a:cubicBezTo>
                      <a:pt x="75" y="36"/>
                      <a:pt x="75" y="36"/>
                      <a:pt x="75" y="36"/>
                    </a:cubicBezTo>
                    <a:cubicBezTo>
                      <a:pt x="74" y="36"/>
                      <a:pt x="74" y="36"/>
                      <a:pt x="73" y="36"/>
                    </a:cubicBezTo>
                    <a:cubicBezTo>
                      <a:pt x="73" y="35"/>
                      <a:pt x="72" y="36"/>
                      <a:pt x="72" y="35"/>
                    </a:cubicBezTo>
                    <a:cubicBezTo>
                      <a:pt x="72" y="35"/>
                      <a:pt x="72" y="35"/>
                      <a:pt x="72" y="35"/>
                    </a:cubicBezTo>
                    <a:cubicBezTo>
                      <a:pt x="72" y="35"/>
                      <a:pt x="71" y="35"/>
                      <a:pt x="71" y="35"/>
                    </a:cubicBezTo>
                    <a:cubicBezTo>
                      <a:pt x="71" y="35"/>
                      <a:pt x="70" y="35"/>
                      <a:pt x="70" y="35"/>
                    </a:cubicBezTo>
                    <a:cubicBezTo>
                      <a:pt x="70" y="35"/>
                      <a:pt x="70" y="35"/>
                      <a:pt x="70" y="35"/>
                    </a:cubicBezTo>
                    <a:cubicBezTo>
                      <a:pt x="70" y="35"/>
                      <a:pt x="69" y="35"/>
                      <a:pt x="69" y="35"/>
                    </a:cubicBezTo>
                    <a:cubicBezTo>
                      <a:pt x="69" y="36"/>
                      <a:pt x="68" y="35"/>
                      <a:pt x="68" y="35"/>
                    </a:cubicBezTo>
                    <a:cubicBezTo>
                      <a:pt x="68" y="35"/>
                      <a:pt x="68" y="35"/>
                      <a:pt x="68" y="35"/>
                    </a:cubicBezTo>
                    <a:cubicBezTo>
                      <a:pt x="67" y="35"/>
                      <a:pt x="67" y="35"/>
                      <a:pt x="67" y="35"/>
                    </a:cubicBezTo>
                    <a:cubicBezTo>
                      <a:pt x="66" y="36"/>
                      <a:pt x="65" y="34"/>
                      <a:pt x="65" y="35"/>
                    </a:cubicBezTo>
                    <a:cubicBezTo>
                      <a:pt x="64" y="35"/>
                      <a:pt x="64" y="35"/>
                      <a:pt x="63" y="35"/>
                    </a:cubicBezTo>
                    <a:cubicBezTo>
                      <a:pt x="63" y="35"/>
                      <a:pt x="63" y="35"/>
                      <a:pt x="63" y="35"/>
                    </a:cubicBezTo>
                    <a:cubicBezTo>
                      <a:pt x="63" y="35"/>
                      <a:pt x="63" y="35"/>
                      <a:pt x="63" y="35"/>
                    </a:cubicBezTo>
                    <a:cubicBezTo>
                      <a:pt x="63" y="35"/>
                      <a:pt x="63" y="35"/>
                      <a:pt x="62" y="35"/>
                    </a:cubicBezTo>
                    <a:cubicBezTo>
                      <a:pt x="62" y="34"/>
                      <a:pt x="63" y="35"/>
                      <a:pt x="63" y="34"/>
                    </a:cubicBezTo>
                    <a:cubicBezTo>
                      <a:pt x="63" y="34"/>
                      <a:pt x="62" y="34"/>
                      <a:pt x="62" y="34"/>
                    </a:cubicBezTo>
                    <a:cubicBezTo>
                      <a:pt x="62" y="34"/>
                      <a:pt x="62" y="34"/>
                      <a:pt x="62" y="35"/>
                    </a:cubicBezTo>
                    <a:cubicBezTo>
                      <a:pt x="61" y="34"/>
                      <a:pt x="60" y="34"/>
                      <a:pt x="59" y="34"/>
                    </a:cubicBezTo>
                    <a:cubicBezTo>
                      <a:pt x="59" y="35"/>
                      <a:pt x="59" y="34"/>
                      <a:pt x="58" y="34"/>
                    </a:cubicBezTo>
                    <a:cubicBezTo>
                      <a:pt x="58" y="34"/>
                      <a:pt x="58" y="34"/>
                      <a:pt x="58" y="34"/>
                    </a:cubicBezTo>
                    <a:cubicBezTo>
                      <a:pt x="57" y="34"/>
                      <a:pt x="56" y="34"/>
                      <a:pt x="56" y="34"/>
                    </a:cubicBezTo>
                    <a:cubicBezTo>
                      <a:pt x="56" y="34"/>
                      <a:pt x="56" y="34"/>
                      <a:pt x="55" y="34"/>
                    </a:cubicBezTo>
                    <a:cubicBezTo>
                      <a:pt x="55" y="34"/>
                      <a:pt x="55" y="34"/>
                      <a:pt x="55" y="34"/>
                    </a:cubicBezTo>
                    <a:cubicBezTo>
                      <a:pt x="54" y="34"/>
                      <a:pt x="52" y="33"/>
                      <a:pt x="50" y="33"/>
                    </a:cubicBezTo>
                    <a:cubicBezTo>
                      <a:pt x="50" y="33"/>
                      <a:pt x="49" y="33"/>
                      <a:pt x="49" y="33"/>
                    </a:cubicBezTo>
                    <a:cubicBezTo>
                      <a:pt x="49" y="34"/>
                      <a:pt x="48" y="33"/>
                      <a:pt x="47" y="33"/>
                    </a:cubicBezTo>
                    <a:cubicBezTo>
                      <a:pt x="47" y="33"/>
                      <a:pt x="46" y="33"/>
                      <a:pt x="46" y="33"/>
                    </a:cubicBezTo>
                    <a:cubicBezTo>
                      <a:pt x="45" y="33"/>
                      <a:pt x="45" y="33"/>
                      <a:pt x="44" y="33"/>
                    </a:cubicBezTo>
                    <a:cubicBezTo>
                      <a:pt x="42" y="32"/>
                      <a:pt x="40" y="33"/>
                      <a:pt x="38" y="32"/>
                    </a:cubicBezTo>
                    <a:cubicBezTo>
                      <a:pt x="38" y="33"/>
                      <a:pt x="38" y="33"/>
                      <a:pt x="38" y="33"/>
                    </a:cubicBezTo>
                    <a:cubicBezTo>
                      <a:pt x="37" y="33"/>
                      <a:pt x="37" y="32"/>
                      <a:pt x="37" y="32"/>
                    </a:cubicBezTo>
                    <a:cubicBezTo>
                      <a:pt x="37" y="33"/>
                      <a:pt x="36" y="33"/>
                      <a:pt x="36" y="32"/>
                    </a:cubicBezTo>
                    <a:cubicBezTo>
                      <a:pt x="36" y="33"/>
                      <a:pt x="36" y="33"/>
                      <a:pt x="36" y="33"/>
                    </a:cubicBezTo>
                    <a:cubicBezTo>
                      <a:pt x="36" y="32"/>
                      <a:pt x="36" y="32"/>
                      <a:pt x="36" y="32"/>
                    </a:cubicBezTo>
                    <a:cubicBezTo>
                      <a:pt x="35" y="32"/>
                      <a:pt x="35" y="33"/>
                      <a:pt x="35" y="32"/>
                    </a:cubicBezTo>
                    <a:cubicBezTo>
                      <a:pt x="35" y="32"/>
                      <a:pt x="35" y="32"/>
                      <a:pt x="35" y="32"/>
                    </a:cubicBezTo>
                    <a:cubicBezTo>
                      <a:pt x="35" y="32"/>
                      <a:pt x="35" y="33"/>
                      <a:pt x="35" y="33"/>
                    </a:cubicBezTo>
                    <a:cubicBezTo>
                      <a:pt x="35" y="33"/>
                      <a:pt x="35" y="33"/>
                      <a:pt x="34" y="33"/>
                    </a:cubicBezTo>
                    <a:cubicBezTo>
                      <a:pt x="34" y="32"/>
                      <a:pt x="35" y="32"/>
                      <a:pt x="35" y="32"/>
                    </a:cubicBezTo>
                    <a:cubicBezTo>
                      <a:pt x="34" y="32"/>
                      <a:pt x="33" y="32"/>
                      <a:pt x="32" y="32"/>
                    </a:cubicBezTo>
                    <a:cubicBezTo>
                      <a:pt x="32" y="32"/>
                      <a:pt x="33" y="32"/>
                      <a:pt x="33" y="32"/>
                    </a:cubicBezTo>
                    <a:cubicBezTo>
                      <a:pt x="32" y="32"/>
                      <a:pt x="32" y="32"/>
                      <a:pt x="32" y="32"/>
                    </a:cubicBezTo>
                    <a:cubicBezTo>
                      <a:pt x="32" y="32"/>
                      <a:pt x="32" y="32"/>
                      <a:pt x="32" y="32"/>
                    </a:cubicBezTo>
                    <a:cubicBezTo>
                      <a:pt x="32" y="32"/>
                      <a:pt x="31" y="32"/>
                      <a:pt x="31" y="32"/>
                    </a:cubicBezTo>
                    <a:cubicBezTo>
                      <a:pt x="30" y="32"/>
                      <a:pt x="30" y="32"/>
                      <a:pt x="29" y="32"/>
                    </a:cubicBezTo>
                    <a:cubicBezTo>
                      <a:pt x="28" y="32"/>
                      <a:pt x="26" y="31"/>
                      <a:pt x="25" y="32"/>
                    </a:cubicBezTo>
                    <a:cubicBezTo>
                      <a:pt x="25" y="32"/>
                      <a:pt x="25" y="32"/>
                      <a:pt x="25" y="32"/>
                    </a:cubicBezTo>
                    <a:cubicBezTo>
                      <a:pt x="25" y="32"/>
                      <a:pt x="25" y="32"/>
                      <a:pt x="25" y="32"/>
                    </a:cubicBezTo>
                    <a:cubicBezTo>
                      <a:pt x="25" y="32"/>
                      <a:pt x="24" y="32"/>
                      <a:pt x="24" y="32"/>
                    </a:cubicBezTo>
                    <a:cubicBezTo>
                      <a:pt x="24" y="32"/>
                      <a:pt x="24" y="32"/>
                      <a:pt x="24" y="32"/>
                    </a:cubicBezTo>
                    <a:cubicBezTo>
                      <a:pt x="24" y="32"/>
                      <a:pt x="24" y="32"/>
                      <a:pt x="24" y="32"/>
                    </a:cubicBezTo>
                    <a:cubicBezTo>
                      <a:pt x="23" y="32"/>
                      <a:pt x="23" y="31"/>
                      <a:pt x="22" y="31"/>
                    </a:cubicBezTo>
                    <a:cubicBezTo>
                      <a:pt x="22" y="31"/>
                      <a:pt x="22" y="32"/>
                      <a:pt x="22" y="32"/>
                    </a:cubicBezTo>
                    <a:cubicBezTo>
                      <a:pt x="22" y="32"/>
                      <a:pt x="21" y="31"/>
                      <a:pt x="21" y="31"/>
                    </a:cubicBezTo>
                    <a:cubicBezTo>
                      <a:pt x="21" y="31"/>
                      <a:pt x="20" y="32"/>
                      <a:pt x="20" y="31"/>
                    </a:cubicBezTo>
                    <a:cubicBezTo>
                      <a:pt x="20" y="32"/>
                      <a:pt x="20" y="32"/>
                      <a:pt x="20" y="32"/>
                    </a:cubicBezTo>
                    <a:cubicBezTo>
                      <a:pt x="20" y="31"/>
                      <a:pt x="19" y="31"/>
                      <a:pt x="19" y="32"/>
                    </a:cubicBezTo>
                    <a:cubicBezTo>
                      <a:pt x="19" y="32"/>
                      <a:pt x="19" y="32"/>
                      <a:pt x="19" y="32"/>
                    </a:cubicBezTo>
                    <a:cubicBezTo>
                      <a:pt x="19" y="32"/>
                      <a:pt x="19" y="32"/>
                      <a:pt x="19" y="32"/>
                    </a:cubicBezTo>
                    <a:cubicBezTo>
                      <a:pt x="17" y="31"/>
                      <a:pt x="15" y="31"/>
                      <a:pt x="13" y="31"/>
                    </a:cubicBezTo>
                    <a:cubicBezTo>
                      <a:pt x="13" y="31"/>
                      <a:pt x="13" y="31"/>
                      <a:pt x="12" y="31"/>
                    </a:cubicBezTo>
                    <a:cubicBezTo>
                      <a:pt x="12" y="31"/>
                      <a:pt x="11" y="31"/>
                      <a:pt x="11" y="30"/>
                    </a:cubicBezTo>
                    <a:cubicBezTo>
                      <a:pt x="11" y="31"/>
                      <a:pt x="10" y="31"/>
                      <a:pt x="10" y="31"/>
                    </a:cubicBezTo>
                    <a:cubicBezTo>
                      <a:pt x="10" y="31"/>
                      <a:pt x="10" y="31"/>
                      <a:pt x="10" y="31"/>
                    </a:cubicBezTo>
                    <a:cubicBezTo>
                      <a:pt x="10" y="30"/>
                      <a:pt x="9" y="31"/>
                      <a:pt x="9" y="31"/>
                    </a:cubicBezTo>
                    <a:cubicBezTo>
                      <a:pt x="9" y="31"/>
                      <a:pt x="9" y="31"/>
                      <a:pt x="9" y="31"/>
                    </a:cubicBezTo>
                    <a:cubicBezTo>
                      <a:pt x="9" y="31"/>
                      <a:pt x="10" y="31"/>
                      <a:pt x="10" y="31"/>
                    </a:cubicBezTo>
                    <a:cubicBezTo>
                      <a:pt x="10" y="31"/>
                      <a:pt x="10" y="31"/>
                      <a:pt x="10" y="31"/>
                    </a:cubicBezTo>
                    <a:cubicBezTo>
                      <a:pt x="10" y="31"/>
                      <a:pt x="10" y="31"/>
                      <a:pt x="10" y="31"/>
                    </a:cubicBezTo>
                    <a:cubicBezTo>
                      <a:pt x="10" y="31"/>
                      <a:pt x="10" y="31"/>
                      <a:pt x="10" y="31"/>
                    </a:cubicBezTo>
                    <a:cubicBezTo>
                      <a:pt x="11" y="31"/>
                      <a:pt x="12" y="31"/>
                      <a:pt x="12" y="32"/>
                    </a:cubicBezTo>
                    <a:cubicBezTo>
                      <a:pt x="12" y="31"/>
                      <a:pt x="12" y="31"/>
                      <a:pt x="12" y="31"/>
                    </a:cubicBezTo>
                    <a:cubicBezTo>
                      <a:pt x="12" y="31"/>
                      <a:pt x="12" y="32"/>
                      <a:pt x="12" y="32"/>
                    </a:cubicBezTo>
                    <a:cubicBezTo>
                      <a:pt x="13" y="32"/>
                      <a:pt x="14" y="32"/>
                      <a:pt x="14" y="32"/>
                    </a:cubicBezTo>
                    <a:cubicBezTo>
                      <a:pt x="15" y="32"/>
                      <a:pt x="14" y="32"/>
                      <a:pt x="14" y="32"/>
                    </a:cubicBezTo>
                    <a:cubicBezTo>
                      <a:pt x="15" y="32"/>
                      <a:pt x="15" y="32"/>
                      <a:pt x="16" y="32"/>
                    </a:cubicBezTo>
                    <a:cubicBezTo>
                      <a:pt x="17" y="32"/>
                      <a:pt x="18" y="32"/>
                      <a:pt x="19" y="32"/>
                    </a:cubicBezTo>
                    <a:cubicBezTo>
                      <a:pt x="19" y="32"/>
                      <a:pt x="19" y="32"/>
                      <a:pt x="20" y="32"/>
                    </a:cubicBezTo>
                    <a:cubicBezTo>
                      <a:pt x="20" y="32"/>
                      <a:pt x="20" y="32"/>
                      <a:pt x="20" y="32"/>
                    </a:cubicBezTo>
                    <a:cubicBezTo>
                      <a:pt x="20" y="32"/>
                      <a:pt x="20" y="32"/>
                      <a:pt x="20" y="32"/>
                    </a:cubicBezTo>
                    <a:cubicBezTo>
                      <a:pt x="20" y="32"/>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2"/>
                      <a:pt x="20" y="32"/>
                    </a:cubicBezTo>
                    <a:cubicBezTo>
                      <a:pt x="20" y="32"/>
                      <a:pt x="20" y="32"/>
                      <a:pt x="21" y="32"/>
                    </a:cubicBezTo>
                    <a:cubicBezTo>
                      <a:pt x="21" y="33"/>
                      <a:pt x="22" y="32"/>
                      <a:pt x="23" y="32"/>
                    </a:cubicBezTo>
                    <a:cubicBezTo>
                      <a:pt x="23" y="32"/>
                      <a:pt x="23" y="33"/>
                      <a:pt x="23" y="33"/>
                    </a:cubicBezTo>
                    <a:cubicBezTo>
                      <a:pt x="24" y="33"/>
                      <a:pt x="24" y="32"/>
                      <a:pt x="24" y="32"/>
                    </a:cubicBezTo>
                    <a:cubicBezTo>
                      <a:pt x="24" y="32"/>
                      <a:pt x="24" y="33"/>
                      <a:pt x="24" y="33"/>
                    </a:cubicBezTo>
                    <a:cubicBezTo>
                      <a:pt x="24" y="33"/>
                      <a:pt x="25" y="33"/>
                      <a:pt x="25" y="33"/>
                    </a:cubicBezTo>
                    <a:cubicBezTo>
                      <a:pt x="25" y="33"/>
                      <a:pt x="25" y="33"/>
                      <a:pt x="25" y="33"/>
                    </a:cubicBezTo>
                    <a:cubicBezTo>
                      <a:pt x="25" y="33"/>
                      <a:pt x="25" y="33"/>
                      <a:pt x="25" y="33"/>
                    </a:cubicBezTo>
                    <a:cubicBezTo>
                      <a:pt x="25" y="33"/>
                      <a:pt x="25" y="33"/>
                      <a:pt x="25" y="33"/>
                    </a:cubicBezTo>
                    <a:cubicBezTo>
                      <a:pt x="24" y="33"/>
                      <a:pt x="24" y="33"/>
                      <a:pt x="24" y="33"/>
                    </a:cubicBezTo>
                    <a:cubicBezTo>
                      <a:pt x="24" y="33"/>
                      <a:pt x="24" y="33"/>
                      <a:pt x="24" y="33"/>
                    </a:cubicBezTo>
                    <a:cubicBezTo>
                      <a:pt x="24" y="33"/>
                      <a:pt x="24" y="33"/>
                      <a:pt x="24"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6" y="33"/>
                      <a:pt x="26"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4" y="34"/>
                      <a:pt x="25" y="34"/>
                      <a:pt x="25" y="35"/>
                    </a:cubicBezTo>
                    <a:cubicBezTo>
                      <a:pt x="24" y="35"/>
                      <a:pt x="24" y="35"/>
                      <a:pt x="24" y="35"/>
                    </a:cubicBezTo>
                    <a:cubicBezTo>
                      <a:pt x="23" y="35"/>
                      <a:pt x="23" y="35"/>
                      <a:pt x="23" y="35"/>
                    </a:cubicBezTo>
                    <a:cubicBezTo>
                      <a:pt x="23" y="35"/>
                      <a:pt x="23" y="35"/>
                      <a:pt x="23" y="35"/>
                    </a:cubicBezTo>
                    <a:cubicBezTo>
                      <a:pt x="23" y="35"/>
                      <a:pt x="23" y="35"/>
                      <a:pt x="23" y="35"/>
                    </a:cubicBezTo>
                    <a:cubicBezTo>
                      <a:pt x="23" y="35"/>
                      <a:pt x="23" y="35"/>
                      <a:pt x="23" y="35"/>
                    </a:cubicBezTo>
                    <a:cubicBezTo>
                      <a:pt x="24" y="35"/>
                      <a:pt x="24" y="35"/>
                      <a:pt x="24" y="35"/>
                    </a:cubicBezTo>
                    <a:cubicBezTo>
                      <a:pt x="24" y="35"/>
                      <a:pt x="24" y="35"/>
                      <a:pt x="25" y="35"/>
                    </a:cubicBezTo>
                    <a:cubicBezTo>
                      <a:pt x="25" y="35"/>
                      <a:pt x="26" y="35"/>
                      <a:pt x="26" y="35"/>
                    </a:cubicBezTo>
                    <a:cubicBezTo>
                      <a:pt x="26" y="35"/>
                      <a:pt x="26" y="35"/>
                      <a:pt x="26" y="35"/>
                    </a:cubicBezTo>
                    <a:cubicBezTo>
                      <a:pt x="26" y="35"/>
                      <a:pt x="26" y="35"/>
                      <a:pt x="26" y="35"/>
                    </a:cubicBezTo>
                    <a:cubicBezTo>
                      <a:pt x="27" y="35"/>
                      <a:pt x="26" y="35"/>
                      <a:pt x="27" y="35"/>
                    </a:cubicBezTo>
                    <a:cubicBezTo>
                      <a:pt x="27" y="35"/>
                      <a:pt x="28" y="35"/>
                      <a:pt x="28" y="35"/>
                    </a:cubicBezTo>
                    <a:cubicBezTo>
                      <a:pt x="28" y="35"/>
                      <a:pt x="28" y="35"/>
                      <a:pt x="28" y="35"/>
                    </a:cubicBezTo>
                    <a:cubicBezTo>
                      <a:pt x="28" y="35"/>
                      <a:pt x="28" y="35"/>
                      <a:pt x="28" y="35"/>
                    </a:cubicBezTo>
                    <a:cubicBezTo>
                      <a:pt x="29" y="35"/>
                      <a:pt x="29" y="35"/>
                      <a:pt x="29" y="35"/>
                    </a:cubicBezTo>
                    <a:cubicBezTo>
                      <a:pt x="30" y="35"/>
                      <a:pt x="31" y="35"/>
                      <a:pt x="31" y="35"/>
                    </a:cubicBezTo>
                    <a:cubicBezTo>
                      <a:pt x="31" y="36"/>
                      <a:pt x="32" y="36"/>
                      <a:pt x="32" y="36"/>
                    </a:cubicBezTo>
                    <a:cubicBezTo>
                      <a:pt x="32" y="36"/>
                      <a:pt x="32" y="36"/>
                      <a:pt x="32" y="35"/>
                    </a:cubicBezTo>
                    <a:cubicBezTo>
                      <a:pt x="33" y="36"/>
                      <a:pt x="32" y="36"/>
                      <a:pt x="32" y="36"/>
                    </a:cubicBezTo>
                    <a:cubicBezTo>
                      <a:pt x="33" y="36"/>
                      <a:pt x="33" y="35"/>
                      <a:pt x="34" y="36"/>
                    </a:cubicBezTo>
                    <a:cubicBezTo>
                      <a:pt x="34" y="36"/>
                      <a:pt x="33" y="36"/>
                      <a:pt x="33" y="36"/>
                    </a:cubicBezTo>
                    <a:cubicBezTo>
                      <a:pt x="34" y="36"/>
                      <a:pt x="34" y="36"/>
                      <a:pt x="35" y="36"/>
                    </a:cubicBezTo>
                    <a:cubicBezTo>
                      <a:pt x="35" y="36"/>
                      <a:pt x="35" y="36"/>
                      <a:pt x="35" y="36"/>
                    </a:cubicBezTo>
                    <a:cubicBezTo>
                      <a:pt x="35" y="36"/>
                      <a:pt x="35" y="36"/>
                      <a:pt x="35" y="36"/>
                    </a:cubicBezTo>
                    <a:cubicBezTo>
                      <a:pt x="35" y="36"/>
                      <a:pt x="35" y="36"/>
                      <a:pt x="35" y="36"/>
                    </a:cubicBezTo>
                    <a:cubicBezTo>
                      <a:pt x="35"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7"/>
                      <a:pt x="37" y="37"/>
                      <a:pt x="37" y="37"/>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8" y="36"/>
                      <a:pt x="38" y="36"/>
                      <a:pt x="38" y="36"/>
                    </a:cubicBezTo>
                    <a:cubicBezTo>
                      <a:pt x="39" y="36"/>
                      <a:pt x="39" y="36"/>
                      <a:pt x="40" y="36"/>
                    </a:cubicBezTo>
                    <a:cubicBezTo>
                      <a:pt x="40" y="36"/>
                      <a:pt x="40" y="36"/>
                      <a:pt x="40" y="36"/>
                    </a:cubicBezTo>
                    <a:cubicBezTo>
                      <a:pt x="40" y="36"/>
                      <a:pt x="40" y="36"/>
                      <a:pt x="40" y="36"/>
                    </a:cubicBezTo>
                    <a:cubicBezTo>
                      <a:pt x="39" y="36"/>
                      <a:pt x="39" y="36"/>
                      <a:pt x="38" y="36"/>
                    </a:cubicBezTo>
                    <a:cubicBezTo>
                      <a:pt x="38" y="36"/>
                      <a:pt x="38" y="35"/>
                      <a:pt x="37" y="35"/>
                    </a:cubicBezTo>
                    <a:cubicBezTo>
                      <a:pt x="37" y="35"/>
                      <a:pt x="37" y="35"/>
                      <a:pt x="37" y="35"/>
                    </a:cubicBezTo>
                    <a:cubicBezTo>
                      <a:pt x="38" y="35"/>
                      <a:pt x="38" y="35"/>
                      <a:pt x="38" y="35"/>
                    </a:cubicBezTo>
                    <a:cubicBezTo>
                      <a:pt x="38" y="35"/>
                      <a:pt x="39" y="35"/>
                      <a:pt x="39" y="35"/>
                    </a:cubicBezTo>
                    <a:cubicBezTo>
                      <a:pt x="39" y="35"/>
                      <a:pt x="39" y="35"/>
                      <a:pt x="39" y="35"/>
                    </a:cubicBezTo>
                    <a:cubicBezTo>
                      <a:pt x="40" y="35"/>
                      <a:pt x="40" y="35"/>
                      <a:pt x="40" y="35"/>
                    </a:cubicBezTo>
                    <a:cubicBezTo>
                      <a:pt x="41" y="35"/>
                      <a:pt x="42" y="35"/>
                      <a:pt x="43" y="35"/>
                    </a:cubicBezTo>
                    <a:cubicBezTo>
                      <a:pt x="44" y="35"/>
                      <a:pt x="45" y="35"/>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4" y="36"/>
                    </a:cubicBezTo>
                    <a:cubicBezTo>
                      <a:pt x="44" y="36"/>
                      <a:pt x="44" y="36"/>
                      <a:pt x="44" y="36"/>
                    </a:cubicBezTo>
                    <a:cubicBezTo>
                      <a:pt x="44" y="36"/>
                      <a:pt x="44" y="36"/>
                      <a:pt x="44" y="36"/>
                    </a:cubicBezTo>
                    <a:cubicBezTo>
                      <a:pt x="44" y="36"/>
                      <a:pt x="44" y="36"/>
                      <a:pt x="44" y="36"/>
                    </a:cubicBezTo>
                    <a:cubicBezTo>
                      <a:pt x="44" y="36"/>
                      <a:pt x="43" y="35"/>
                      <a:pt x="43" y="36"/>
                    </a:cubicBezTo>
                    <a:cubicBezTo>
                      <a:pt x="43" y="36"/>
                      <a:pt x="43" y="36"/>
                      <a:pt x="43" y="36"/>
                    </a:cubicBezTo>
                    <a:cubicBezTo>
                      <a:pt x="42" y="36"/>
                      <a:pt x="42" y="36"/>
                      <a:pt x="42" y="36"/>
                    </a:cubicBezTo>
                    <a:cubicBezTo>
                      <a:pt x="42" y="36"/>
                      <a:pt x="42" y="36"/>
                      <a:pt x="42" y="36"/>
                    </a:cubicBezTo>
                    <a:cubicBezTo>
                      <a:pt x="42" y="36"/>
                      <a:pt x="41" y="35"/>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7"/>
                      <a:pt x="42" y="36"/>
                      <a:pt x="42" y="36"/>
                    </a:cubicBezTo>
                    <a:cubicBezTo>
                      <a:pt x="42" y="36"/>
                      <a:pt x="42" y="37"/>
                      <a:pt x="42" y="37"/>
                    </a:cubicBezTo>
                    <a:cubicBezTo>
                      <a:pt x="42" y="37"/>
                      <a:pt x="42" y="36"/>
                      <a:pt x="42" y="36"/>
                    </a:cubicBezTo>
                    <a:cubicBezTo>
                      <a:pt x="42" y="36"/>
                      <a:pt x="42" y="36"/>
                      <a:pt x="42" y="36"/>
                    </a:cubicBezTo>
                    <a:cubicBezTo>
                      <a:pt x="42" y="36"/>
                      <a:pt x="42" y="36"/>
                      <a:pt x="42" y="36"/>
                    </a:cubicBezTo>
                    <a:cubicBezTo>
                      <a:pt x="42" y="36"/>
                      <a:pt x="42" y="36"/>
                      <a:pt x="42" y="36"/>
                    </a:cubicBezTo>
                    <a:cubicBezTo>
                      <a:pt x="43" y="36"/>
                      <a:pt x="43" y="37"/>
                      <a:pt x="44" y="36"/>
                    </a:cubicBezTo>
                    <a:cubicBezTo>
                      <a:pt x="44" y="36"/>
                      <a:pt x="44" y="36"/>
                      <a:pt x="44" y="36"/>
                    </a:cubicBezTo>
                    <a:cubicBezTo>
                      <a:pt x="44" y="36"/>
                      <a:pt x="44" y="36"/>
                      <a:pt x="44" y="36"/>
                    </a:cubicBezTo>
                    <a:cubicBezTo>
                      <a:pt x="44" y="36"/>
                      <a:pt x="44" y="36"/>
                      <a:pt x="44" y="36"/>
                    </a:cubicBezTo>
                    <a:cubicBezTo>
                      <a:pt x="44"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7" y="37"/>
                    </a:cubicBezTo>
                    <a:cubicBezTo>
                      <a:pt x="47" y="37"/>
                      <a:pt x="47" y="37"/>
                      <a:pt x="47" y="37"/>
                    </a:cubicBezTo>
                    <a:cubicBezTo>
                      <a:pt x="47" y="38"/>
                      <a:pt x="47" y="38"/>
                      <a:pt x="47" y="38"/>
                    </a:cubicBezTo>
                    <a:cubicBezTo>
                      <a:pt x="47" y="38"/>
                      <a:pt x="47" y="38"/>
                      <a:pt x="47" y="38"/>
                    </a:cubicBezTo>
                    <a:cubicBezTo>
                      <a:pt x="47" y="38"/>
                      <a:pt x="47" y="38"/>
                      <a:pt x="47" y="38"/>
                    </a:cubicBezTo>
                    <a:cubicBezTo>
                      <a:pt x="47" y="38"/>
                      <a:pt x="47" y="38"/>
                      <a:pt x="47" y="38"/>
                    </a:cubicBezTo>
                    <a:cubicBezTo>
                      <a:pt x="48" y="38"/>
                      <a:pt x="48" y="38"/>
                      <a:pt x="48" y="38"/>
                    </a:cubicBezTo>
                    <a:cubicBezTo>
                      <a:pt x="48" y="38"/>
                      <a:pt x="49" y="38"/>
                      <a:pt x="49" y="38"/>
                    </a:cubicBezTo>
                    <a:cubicBezTo>
                      <a:pt x="49" y="38"/>
                      <a:pt x="49" y="38"/>
                      <a:pt x="49" y="38"/>
                    </a:cubicBezTo>
                    <a:cubicBezTo>
                      <a:pt x="49" y="38"/>
                      <a:pt x="49" y="38"/>
                      <a:pt x="49" y="38"/>
                    </a:cubicBezTo>
                    <a:cubicBezTo>
                      <a:pt x="49" y="38"/>
                      <a:pt x="49" y="38"/>
                      <a:pt x="49" y="38"/>
                    </a:cubicBezTo>
                    <a:cubicBezTo>
                      <a:pt x="49" y="38"/>
                      <a:pt x="50" y="38"/>
                      <a:pt x="50" y="38"/>
                    </a:cubicBezTo>
                    <a:cubicBezTo>
                      <a:pt x="50" y="38"/>
                      <a:pt x="50" y="38"/>
                      <a:pt x="50" y="38"/>
                    </a:cubicBezTo>
                    <a:cubicBezTo>
                      <a:pt x="50" y="38"/>
                      <a:pt x="50" y="38"/>
                      <a:pt x="50" y="38"/>
                    </a:cubicBezTo>
                    <a:cubicBezTo>
                      <a:pt x="50" y="38"/>
                      <a:pt x="51" y="38"/>
                      <a:pt x="51" y="38"/>
                    </a:cubicBezTo>
                    <a:cubicBezTo>
                      <a:pt x="51" y="38"/>
                      <a:pt x="51" y="38"/>
                      <a:pt x="51" y="38"/>
                    </a:cubicBezTo>
                    <a:cubicBezTo>
                      <a:pt x="51" y="38"/>
                      <a:pt x="51"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3" y="38"/>
                      <a:pt x="53" y="38"/>
                      <a:pt x="53" y="38"/>
                    </a:cubicBezTo>
                    <a:cubicBezTo>
                      <a:pt x="53" y="38"/>
                      <a:pt x="53" y="38"/>
                      <a:pt x="53" y="38"/>
                    </a:cubicBezTo>
                    <a:cubicBezTo>
                      <a:pt x="53" y="38"/>
                      <a:pt x="53" y="38"/>
                      <a:pt x="53" y="38"/>
                    </a:cubicBezTo>
                    <a:cubicBezTo>
                      <a:pt x="53" y="38"/>
                      <a:pt x="53" y="38"/>
                      <a:pt x="53" y="38"/>
                    </a:cubicBezTo>
                    <a:cubicBezTo>
                      <a:pt x="53" y="38"/>
                      <a:pt x="53" y="38"/>
                      <a:pt x="53" y="38"/>
                    </a:cubicBezTo>
                    <a:cubicBezTo>
                      <a:pt x="54" y="38"/>
                      <a:pt x="54" y="38"/>
                      <a:pt x="54" y="39"/>
                    </a:cubicBezTo>
                    <a:cubicBezTo>
                      <a:pt x="54" y="38"/>
                      <a:pt x="54" y="38"/>
                      <a:pt x="54" y="38"/>
                    </a:cubicBezTo>
                    <a:cubicBezTo>
                      <a:pt x="55" y="38"/>
                      <a:pt x="55" y="38"/>
                      <a:pt x="55" y="38"/>
                    </a:cubicBezTo>
                    <a:cubicBezTo>
                      <a:pt x="55" y="38"/>
                      <a:pt x="55" y="38"/>
                      <a:pt x="55" y="39"/>
                    </a:cubicBezTo>
                    <a:cubicBezTo>
                      <a:pt x="55" y="39"/>
                      <a:pt x="55" y="38"/>
                      <a:pt x="56" y="38"/>
                    </a:cubicBezTo>
                    <a:cubicBezTo>
                      <a:pt x="56" y="38"/>
                      <a:pt x="56" y="38"/>
                      <a:pt x="56" y="39"/>
                    </a:cubicBezTo>
                    <a:cubicBezTo>
                      <a:pt x="56" y="39"/>
                      <a:pt x="56" y="38"/>
                      <a:pt x="57" y="38"/>
                    </a:cubicBezTo>
                    <a:cubicBezTo>
                      <a:pt x="57" y="39"/>
                      <a:pt x="57" y="39"/>
                      <a:pt x="57" y="39"/>
                    </a:cubicBezTo>
                    <a:cubicBezTo>
                      <a:pt x="57" y="39"/>
                      <a:pt x="57" y="39"/>
                      <a:pt x="57" y="39"/>
                    </a:cubicBezTo>
                    <a:cubicBezTo>
                      <a:pt x="57" y="39"/>
                      <a:pt x="57" y="39"/>
                      <a:pt x="57" y="39"/>
                    </a:cubicBezTo>
                    <a:cubicBezTo>
                      <a:pt x="57" y="39"/>
                      <a:pt x="57" y="39"/>
                      <a:pt x="58" y="39"/>
                    </a:cubicBezTo>
                    <a:cubicBezTo>
                      <a:pt x="58" y="39"/>
                      <a:pt x="58" y="39"/>
                      <a:pt x="58" y="39"/>
                    </a:cubicBezTo>
                    <a:cubicBezTo>
                      <a:pt x="58" y="39"/>
                      <a:pt x="59" y="39"/>
                      <a:pt x="60" y="39"/>
                    </a:cubicBezTo>
                    <a:cubicBezTo>
                      <a:pt x="60" y="39"/>
                      <a:pt x="60" y="39"/>
                      <a:pt x="60" y="39"/>
                    </a:cubicBezTo>
                    <a:cubicBezTo>
                      <a:pt x="60" y="39"/>
                      <a:pt x="60" y="39"/>
                      <a:pt x="60" y="39"/>
                    </a:cubicBezTo>
                    <a:cubicBezTo>
                      <a:pt x="60" y="39"/>
                      <a:pt x="60" y="39"/>
                      <a:pt x="60" y="39"/>
                    </a:cubicBezTo>
                    <a:cubicBezTo>
                      <a:pt x="61" y="39"/>
                      <a:pt x="61" y="39"/>
                      <a:pt x="61" y="39"/>
                    </a:cubicBezTo>
                    <a:cubicBezTo>
                      <a:pt x="61" y="39"/>
                      <a:pt x="61" y="39"/>
                      <a:pt x="61" y="39"/>
                    </a:cubicBezTo>
                    <a:cubicBezTo>
                      <a:pt x="61" y="39"/>
                      <a:pt x="61" y="39"/>
                      <a:pt x="61" y="39"/>
                    </a:cubicBezTo>
                    <a:cubicBezTo>
                      <a:pt x="64" y="39"/>
                      <a:pt x="66" y="40"/>
                      <a:pt x="68" y="40"/>
                    </a:cubicBezTo>
                    <a:cubicBezTo>
                      <a:pt x="67" y="41"/>
                      <a:pt x="66" y="39"/>
                      <a:pt x="65" y="40"/>
                    </a:cubicBezTo>
                    <a:cubicBezTo>
                      <a:pt x="65" y="40"/>
                      <a:pt x="65" y="40"/>
                      <a:pt x="65" y="40"/>
                    </a:cubicBezTo>
                    <a:cubicBezTo>
                      <a:pt x="65" y="40"/>
                      <a:pt x="64" y="40"/>
                      <a:pt x="64" y="40"/>
                    </a:cubicBezTo>
                    <a:cubicBezTo>
                      <a:pt x="64" y="40"/>
                      <a:pt x="64" y="40"/>
                      <a:pt x="64" y="40"/>
                    </a:cubicBezTo>
                    <a:cubicBezTo>
                      <a:pt x="64" y="40"/>
                      <a:pt x="64" y="40"/>
                      <a:pt x="64" y="40"/>
                    </a:cubicBezTo>
                    <a:cubicBezTo>
                      <a:pt x="64" y="40"/>
                      <a:pt x="64" y="40"/>
                      <a:pt x="64" y="40"/>
                    </a:cubicBezTo>
                    <a:cubicBezTo>
                      <a:pt x="64" y="40"/>
                      <a:pt x="64" y="40"/>
                      <a:pt x="63" y="40"/>
                    </a:cubicBezTo>
                    <a:cubicBezTo>
                      <a:pt x="63" y="40"/>
                      <a:pt x="63" y="40"/>
                      <a:pt x="63" y="40"/>
                    </a:cubicBezTo>
                    <a:cubicBezTo>
                      <a:pt x="63" y="40"/>
                      <a:pt x="63" y="40"/>
                      <a:pt x="63" y="40"/>
                    </a:cubicBezTo>
                    <a:cubicBezTo>
                      <a:pt x="63" y="40"/>
                      <a:pt x="63" y="40"/>
                      <a:pt x="63" y="40"/>
                    </a:cubicBezTo>
                    <a:cubicBezTo>
                      <a:pt x="63" y="40"/>
                      <a:pt x="63" y="40"/>
                      <a:pt x="63" y="40"/>
                    </a:cubicBezTo>
                    <a:cubicBezTo>
                      <a:pt x="63" y="39"/>
                      <a:pt x="62" y="40"/>
                      <a:pt x="62" y="40"/>
                    </a:cubicBezTo>
                    <a:cubicBezTo>
                      <a:pt x="61" y="40"/>
                      <a:pt x="60" y="39"/>
                      <a:pt x="60" y="40"/>
                    </a:cubicBezTo>
                    <a:cubicBezTo>
                      <a:pt x="60" y="40"/>
                      <a:pt x="60" y="39"/>
                      <a:pt x="60" y="39"/>
                    </a:cubicBezTo>
                    <a:cubicBezTo>
                      <a:pt x="60" y="39"/>
                      <a:pt x="60" y="39"/>
                      <a:pt x="60" y="39"/>
                    </a:cubicBezTo>
                    <a:cubicBezTo>
                      <a:pt x="59" y="39"/>
                      <a:pt x="59" y="39"/>
                      <a:pt x="59" y="39"/>
                    </a:cubicBezTo>
                    <a:cubicBezTo>
                      <a:pt x="59" y="39"/>
                      <a:pt x="59" y="39"/>
                      <a:pt x="59" y="39"/>
                    </a:cubicBezTo>
                    <a:cubicBezTo>
                      <a:pt x="59" y="39"/>
                      <a:pt x="59" y="39"/>
                      <a:pt x="59" y="39"/>
                    </a:cubicBezTo>
                    <a:cubicBezTo>
                      <a:pt x="59" y="39"/>
                      <a:pt x="59" y="39"/>
                      <a:pt x="59" y="39"/>
                    </a:cubicBezTo>
                    <a:cubicBezTo>
                      <a:pt x="60" y="39"/>
                      <a:pt x="60" y="39"/>
                      <a:pt x="60" y="39"/>
                    </a:cubicBezTo>
                    <a:cubicBezTo>
                      <a:pt x="60" y="39"/>
                      <a:pt x="60" y="39"/>
                      <a:pt x="60" y="39"/>
                    </a:cubicBezTo>
                    <a:cubicBezTo>
                      <a:pt x="60"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8" y="40"/>
                      <a:pt x="58" y="40"/>
                      <a:pt x="58" y="40"/>
                    </a:cubicBezTo>
                    <a:cubicBezTo>
                      <a:pt x="58" y="40"/>
                      <a:pt x="59" y="40"/>
                      <a:pt x="58" y="39"/>
                    </a:cubicBezTo>
                    <a:cubicBezTo>
                      <a:pt x="58" y="39"/>
                      <a:pt x="58" y="39"/>
                      <a:pt x="58" y="39"/>
                    </a:cubicBezTo>
                    <a:cubicBezTo>
                      <a:pt x="58" y="39"/>
                      <a:pt x="58" y="39"/>
                      <a:pt x="58" y="39"/>
                    </a:cubicBezTo>
                    <a:cubicBezTo>
                      <a:pt x="58" y="39"/>
                      <a:pt x="58" y="39"/>
                      <a:pt x="58" y="39"/>
                    </a:cubicBezTo>
                    <a:cubicBezTo>
                      <a:pt x="58" y="39"/>
                      <a:pt x="57" y="39"/>
                      <a:pt x="58" y="39"/>
                    </a:cubicBezTo>
                    <a:cubicBezTo>
                      <a:pt x="58" y="40"/>
                      <a:pt x="57" y="40"/>
                      <a:pt x="57" y="40"/>
                    </a:cubicBezTo>
                    <a:cubicBezTo>
                      <a:pt x="57" y="40"/>
                      <a:pt x="57" y="40"/>
                      <a:pt x="57" y="40"/>
                    </a:cubicBezTo>
                    <a:cubicBezTo>
                      <a:pt x="57" y="40"/>
                      <a:pt x="57" y="40"/>
                      <a:pt x="57" y="40"/>
                    </a:cubicBezTo>
                    <a:cubicBezTo>
                      <a:pt x="57" y="40"/>
                      <a:pt x="57" y="40"/>
                      <a:pt x="57" y="40"/>
                    </a:cubicBezTo>
                    <a:cubicBezTo>
                      <a:pt x="57" y="40"/>
                      <a:pt x="57" y="40"/>
                      <a:pt x="57" y="40"/>
                    </a:cubicBezTo>
                    <a:cubicBezTo>
                      <a:pt x="57" y="40"/>
                      <a:pt x="57" y="40"/>
                      <a:pt x="56" y="40"/>
                    </a:cubicBezTo>
                    <a:cubicBezTo>
                      <a:pt x="56" y="39"/>
                      <a:pt x="56" y="39"/>
                      <a:pt x="56" y="39"/>
                    </a:cubicBezTo>
                    <a:cubicBezTo>
                      <a:pt x="56" y="39"/>
                      <a:pt x="56" y="39"/>
                      <a:pt x="56" y="39"/>
                    </a:cubicBezTo>
                    <a:cubicBezTo>
                      <a:pt x="56" y="39"/>
                      <a:pt x="56" y="39"/>
                      <a:pt x="55" y="40"/>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4" y="39"/>
                      <a:pt x="54" y="39"/>
                      <a:pt x="54" y="39"/>
                    </a:cubicBezTo>
                    <a:cubicBezTo>
                      <a:pt x="54" y="39"/>
                      <a:pt x="53" y="39"/>
                      <a:pt x="53" y="39"/>
                    </a:cubicBezTo>
                    <a:cubicBezTo>
                      <a:pt x="53" y="39"/>
                      <a:pt x="53" y="39"/>
                      <a:pt x="53" y="39"/>
                    </a:cubicBezTo>
                    <a:cubicBezTo>
                      <a:pt x="53" y="39"/>
                      <a:pt x="53" y="39"/>
                      <a:pt x="53" y="39"/>
                    </a:cubicBezTo>
                    <a:cubicBezTo>
                      <a:pt x="53" y="39"/>
                      <a:pt x="53" y="39"/>
                      <a:pt x="53" y="39"/>
                    </a:cubicBezTo>
                    <a:cubicBezTo>
                      <a:pt x="53"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8"/>
                      <a:pt x="52" y="39"/>
                      <a:pt x="52" y="39"/>
                    </a:cubicBezTo>
                    <a:cubicBezTo>
                      <a:pt x="52"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0" y="39"/>
                      <a:pt x="50" y="39"/>
                    </a:cubicBezTo>
                    <a:cubicBezTo>
                      <a:pt x="50" y="39"/>
                      <a:pt x="50" y="39"/>
                      <a:pt x="50" y="39"/>
                    </a:cubicBezTo>
                    <a:cubicBezTo>
                      <a:pt x="51" y="39"/>
                      <a:pt x="51" y="39"/>
                      <a:pt x="51" y="39"/>
                    </a:cubicBezTo>
                    <a:cubicBezTo>
                      <a:pt x="51" y="39"/>
                      <a:pt x="51" y="39"/>
                      <a:pt x="51" y="39"/>
                    </a:cubicBezTo>
                    <a:cubicBezTo>
                      <a:pt x="51" y="39"/>
                      <a:pt x="51" y="39"/>
                      <a:pt x="51" y="39"/>
                    </a:cubicBezTo>
                    <a:cubicBezTo>
                      <a:pt x="51" y="39"/>
                      <a:pt x="51" y="38"/>
                      <a:pt x="51" y="38"/>
                    </a:cubicBezTo>
                    <a:cubicBezTo>
                      <a:pt x="51" y="38"/>
                      <a:pt x="51" y="38"/>
                      <a:pt x="51" y="38"/>
                    </a:cubicBezTo>
                    <a:cubicBezTo>
                      <a:pt x="50" y="38"/>
                      <a:pt x="50" y="38"/>
                      <a:pt x="49" y="38"/>
                    </a:cubicBezTo>
                    <a:cubicBezTo>
                      <a:pt x="49" y="38"/>
                      <a:pt x="48" y="38"/>
                      <a:pt x="47" y="38"/>
                    </a:cubicBezTo>
                    <a:cubicBezTo>
                      <a:pt x="47" y="38"/>
                      <a:pt x="47" y="38"/>
                      <a:pt x="47" y="38"/>
                    </a:cubicBezTo>
                    <a:cubicBezTo>
                      <a:pt x="47" y="38"/>
                      <a:pt x="47" y="38"/>
                      <a:pt x="47" y="38"/>
                    </a:cubicBezTo>
                    <a:cubicBezTo>
                      <a:pt x="47" y="38"/>
                      <a:pt x="47"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5" y="38"/>
                      <a:pt x="45" y="38"/>
                      <a:pt x="45" y="38"/>
                    </a:cubicBezTo>
                    <a:cubicBezTo>
                      <a:pt x="44" y="38"/>
                      <a:pt x="43" y="38"/>
                      <a:pt x="43" y="38"/>
                    </a:cubicBezTo>
                    <a:cubicBezTo>
                      <a:pt x="43" y="38"/>
                      <a:pt x="43" y="38"/>
                      <a:pt x="43" y="38"/>
                    </a:cubicBezTo>
                    <a:cubicBezTo>
                      <a:pt x="42" y="38"/>
                      <a:pt x="42" y="38"/>
                      <a:pt x="42" y="38"/>
                    </a:cubicBezTo>
                    <a:cubicBezTo>
                      <a:pt x="42" y="38"/>
                      <a:pt x="42" y="38"/>
                      <a:pt x="42" y="38"/>
                    </a:cubicBezTo>
                    <a:cubicBezTo>
                      <a:pt x="42" y="38"/>
                      <a:pt x="42" y="38"/>
                      <a:pt x="42" y="38"/>
                    </a:cubicBezTo>
                    <a:cubicBezTo>
                      <a:pt x="42" y="38"/>
                      <a:pt x="42" y="38"/>
                      <a:pt x="42" y="38"/>
                    </a:cubicBezTo>
                    <a:cubicBezTo>
                      <a:pt x="41" y="37"/>
                      <a:pt x="41" y="37"/>
                      <a:pt x="41" y="38"/>
                    </a:cubicBezTo>
                    <a:cubicBezTo>
                      <a:pt x="41" y="38"/>
                      <a:pt x="41" y="38"/>
                      <a:pt x="41" y="38"/>
                    </a:cubicBezTo>
                    <a:cubicBezTo>
                      <a:pt x="41" y="38"/>
                      <a:pt x="41" y="38"/>
                      <a:pt x="41" y="38"/>
                    </a:cubicBezTo>
                    <a:cubicBezTo>
                      <a:pt x="41" y="38"/>
                      <a:pt x="41" y="38"/>
                      <a:pt x="41"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7"/>
                      <a:pt x="40" y="37"/>
                      <a:pt x="40" y="37"/>
                    </a:cubicBezTo>
                    <a:cubicBezTo>
                      <a:pt x="40" y="37"/>
                      <a:pt x="40" y="37"/>
                      <a:pt x="40" y="37"/>
                    </a:cubicBezTo>
                    <a:cubicBezTo>
                      <a:pt x="39" y="37"/>
                      <a:pt x="39" y="37"/>
                      <a:pt x="39" y="37"/>
                    </a:cubicBezTo>
                    <a:cubicBezTo>
                      <a:pt x="39" y="37"/>
                      <a:pt x="39" y="37"/>
                      <a:pt x="39" y="37"/>
                    </a:cubicBezTo>
                    <a:cubicBezTo>
                      <a:pt x="39" y="37"/>
                      <a:pt x="39" y="37"/>
                      <a:pt x="38" y="37"/>
                    </a:cubicBezTo>
                    <a:cubicBezTo>
                      <a:pt x="38" y="37"/>
                      <a:pt x="38" y="37"/>
                      <a:pt x="38" y="37"/>
                    </a:cubicBezTo>
                    <a:cubicBezTo>
                      <a:pt x="38" y="37"/>
                      <a:pt x="38" y="37"/>
                      <a:pt x="38" y="37"/>
                    </a:cubicBezTo>
                    <a:cubicBezTo>
                      <a:pt x="38" y="37"/>
                      <a:pt x="37" y="37"/>
                      <a:pt x="37" y="38"/>
                    </a:cubicBezTo>
                    <a:cubicBezTo>
                      <a:pt x="36" y="38"/>
                      <a:pt x="36" y="38"/>
                      <a:pt x="36" y="38"/>
                    </a:cubicBezTo>
                    <a:cubicBezTo>
                      <a:pt x="36" y="38"/>
                      <a:pt x="36" y="38"/>
                      <a:pt x="36" y="38"/>
                    </a:cubicBezTo>
                    <a:cubicBezTo>
                      <a:pt x="36" y="38"/>
                      <a:pt x="36" y="38"/>
                      <a:pt x="36" y="38"/>
                    </a:cubicBezTo>
                    <a:cubicBezTo>
                      <a:pt x="36" y="38"/>
                      <a:pt x="36" y="38"/>
                      <a:pt x="36" y="38"/>
                    </a:cubicBezTo>
                    <a:cubicBezTo>
                      <a:pt x="36" y="38"/>
                      <a:pt x="36" y="38"/>
                      <a:pt x="36" y="38"/>
                    </a:cubicBezTo>
                    <a:cubicBezTo>
                      <a:pt x="36" y="38"/>
                      <a:pt x="36" y="38"/>
                      <a:pt x="36" y="38"/>
                    </a:cubicBezTo>
                    <a:cubicBezTo>
                      <a:pt x="36" y="38"/>
                      <a:pt x="36" y="37"/>
                      <a:pt x="36" y="37"/>
                    </a:cubicBezTo>
                    <a:cubicBezTo>
                      <a:pt x="35" y="37"/>
                      <a:pt x="35" y="37"/>
                      <a:pt x="35" y="37"/>
                    </a:cubicBezTo>
                    <a:cubicBezTo>
                      <a:pt x="35" y="37"/>
                      <a:pt x="35" y="37"/>
                      <a:pt x="35" y="37"/>
                    </a:cubicBezTo>
                    <a:cubicBezTo>
                      <a:pt x="35" y="37"/>
                      <a:pt x="35" y="37"/>
                      <a:pt x="35" y="37"/>
                    </a:cubicBezTo>
                    <a:cubicBezTo>
                      <a:pt x="36" y="38"/>
                      <a:pt x="36" y="38"/>
                      <a:pt x="36" y="38"/>
                    </a:cubicBezTo>
                    <a:cubicBezTo>
                      <a:pt x="36" y="38"/>
                      <a:pt x="36" y="38"/>
                      <a:pt x="36" y="38"/>
                    </a:cubicBezTo>
                    <a:cubicBezTo>
                      <a:pt x="35" y="38"/>
                      <a:pt x="35" y="38"/>
                      <a:pt x="35" y="38"/>
                    </a:cubicBezTo>
                    <a:cubicBezTo>
                      <a:pt x="35" y="38"/>
                      <a:pt x="35" y="38"/>
                      <a:pt x="35" y="38"/>
                    </a:cubicBezTo>
                    <a:cubicBezTo>
                      <a:pt x="35" y="37"/>
                      <a:pt x="35" y="37"/>
                      <a:pt x="35" y="37"/>
                    </a:cubicBezTo>
                    <a:cubicBezTo>
                      <a:pt x="35" y="37"/>
                      <a:pt x="35" y="37"/>
                      <a:pt x="35" y="37"/>
                    </a:cubicBezTo>
                    <a:cubicBezTo>
                      <a:pt x="34" y="37"/>
                      <a:pt x="34" y="37"/>
                      <a:pt x="34" y="37"/>
                    </a:cubicBezTo>
                    <a:cubicBezTo>
                      <a:pt x="34" y="37"/>
                      <a:pt x="34" y="37"/>
                      <a:pt x="34" y="37"/>
                    </a:cubicBezTo>
                    <a:cubicBezTo>
                      <a:pt x="34" y="37"/>
                      <a:pt x="34" y="37"/>
                      <a:pt x="34" y="37"/>
                    </a:cubicBezTo>
                    <a:cubicBezTo>
                      <a:pt x="34" y="37"/>
                      <a:pt x="34" y="37"/>
                      <a:pt x="34" y="37"/>
                    </a:cubicBezTo>
                    <a:cubicBezTo>
                      <a:pt x="33" y="37"/>
                      <a:pt x="34" y="37"/>
                      <a:pt x="34" y="37"/>
                    </a:cubicBezTo>
                    <a:cubicBezTo>
                      <a:pt x="33" y="38"/>
                      <a:pt x="33" y="37"/>
                      <a:pt x="32" y="37"/>
                    </a:cubicBezTo>
                    <a:cubicBezTo>
                      <a:pt x="32" y="37"/>
                      <a:pt x="32" y="37"/>
                      <a:pt x="32" y="37"/>
                    </a:cubicBezTo>
                    <a:cubicBezTo>
                      <a:pt x="32" y="37"/>
                      <a:pt x="32" y="37"/>
                      <a:pt x="32" y="37"/>
                    </a:cubicBezTo>
                    <a:cubicBezTo>
                      <a:pt x="32" y="37"/>
                      <a:pt x="32" y="37"/>
                      <a:pt x="32" y="37"/>
                    </a:cubicBezTo>
                    <a:cubicBezTo>
                      <a:pt x="32" y="37"/>
                      <a:pt x="32" y="37"/>
                      <a:pt x="32" y="37"/>
                    </a:cubicBezTo>
                    <a:cubicBezTo>
                      <a:pt x="32" y="37"/>
                      <a:pt x="31" y="37"/>
                      <a:pt x="31" y="37"/>
                    </a:cubicBezTo>
                    <a:cubicBezTo>
                      <a:pt x="31" y="37"/>
                      <a:pt x="31" y="37"/>
                      <a:pt x="31" y="37"/>
                    </a:cubicBezTo>
                    <a:cubicBezTo>
                      <a:pt x="31" y="37"/>
                      <a:pt x="31" y="37"/>
                      <a:pt x="31" y="38"/>
                    </a:cubicBezTo>
                    <a:cubicBezTo>
                      <a:pt x="30" y="38"/>
                      <a:pt x="30" y="38"/>
                      <a:pt x="30" y="38"/>
                    </a:cubicBezTo>
                    <a:cubicBezTo>
                      <a:pt x="30" y="38"/>
                      <a:pt x="30" y="38"/>
                      <a:pt x="30" y="38"/>
                    </a:cubicBezTo>
                    <a:cubicBezTo>
                      <a:pt x="30" y="38"/>
                      <a:pt x="30" y="38"/>
                      <a:pt x="30" y="38"/>
                    </a:cubicBezTo>
                    <a:cubicBezTo>
                      <a:pt x="30" y="38"/>
                      <a:pt x="30" y="38"/>
                      <a:pt x="30" y="38"/>
                    </a:cubicBezTo>
                    <a:cubicBezTo>
                      <a:pt x="30" y="38"/>
                      <a:pt x="30" y="38"/>
                      <a:pt x="31" y="38"/>
                    </a:cubicBezTo>
                    <a:cubicBezTo>
                      <a:pt x="31" y="38"/>
                      <a:pt x="31" y="38"/>
                      <a:pt x="31" y="38"/>
                    </a:cubicBezTo>
                    <a:cubicBezTo>
                      <a:pt x="31" y="38"/>
                      <a:pt x="31" y="38"/>
                      <a:pt x="31"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4" y="38"/>
                      <a:pt x="34" y="38"/>
                    </a:cubicBezTo>
                    <a:cubicBezTo>
                      <a:pt x="35" y="38"/>
                      <a:pt x="35" y="38"/>
                      <a:pt x="35" y="38"/>
                    </a:cubicBezTo>
                    <a:cubicBezTo>
                      <a:pt x="35" y="38"/>
                      <a:pt x="35" y="38"/>
                      <a:pt x="35" y="38"/>
                    </a:cubicBezTo>
                    <a:cubicBezTo>
                      <a:pt x="35" y="38"/>
                      <a:pt x="36" y="38"/>
                      <a:pt x="36" y="38"/>
                    </a:cubicBezTo>
                    <a:cubicBezTo>
                      <a:pt x="36" y="38"/>
                      <a:pt x="36" y="38"/>
                      <a:pt x="36" y="38"/>
                    </a:cubicBezTo>
                    <a:cubicBezTo>
                      <a:pt x="36" y="38"/>
                      <a:pt x="36" y="38"/>
                      <a:pt x="36" y="38"/>
                    </a:cubicBezTo>
                    <a:cubicBezTo>
                      <a:pt x="36" y="38"/>
                      <a:pt x="36" y="38"/>
                      <a:pt x="37" y="38"/>
                    </a:cubicBezTo>
                    <a:cubicBezTo>
                      <a:pt x="37" y="38"/>
                      <a:pt x="37" y="38"/>
                      <a:pt x="37" y="38"/>
                    </a:cubicBezTo>
                    <a:cubicBezTo>
                      <a:pt x="37" y="38"/>
                      <a:pt x="37" y="38"/>
                      <a:pt x="37" y="38"/>
                    </a:cubicBezTo>
                    <a:cubicBezTo>
                      <a:pt x="38" y="38"/>
                      <a:pt x="38" y="38"/>
                      <a:pt x="39" y="38"/>
                    </a:cubicBezTo>
                    <a:cubicBezTo>
                      <a:pt x="39" y="38"/>
                      <a:pt x="39" y="38"/>
                      <a:pt x="39" y="38"/>
                    </a:cubicBezTo>
                    <a:cubicBezTo>
                      <a:pt x="39" y="38"/>
                      <a:pt x="39" y="38"/>
                      <a:pt x="39" y="38"/>
                    </a:cubicBezTo>
                    <a:cubicBezTo>
                      <a:pt x="39" y="39"/>
                      <a:pt x="40" y="39"/>
                      <a:pt x="40" y="39"/>
                    </a:cubicBezTo>
                    <a:cubicBezTo>
                      <a:pt x="40" y="38"/>
                      <a:pt x="40" y="38"/>
                      <a:pt x="40" y="38"/>
                    </a:cubicBezTo>
                    <a:cubicBezTo>
                      <a:pt x="40" y="38"/>
                      <a:pt x="40" y="38"/>
                      <a:pt x="41" y="38"/>
                    </a:cubicBezTo>
                    <a:cubicBezTo>
                      <a:pt x="41" y="38"/>
                      <a:pt x="41" y="39"/>
                      <a:pt x="41" y="39"/>
                    </a:cubicBezTo>
                    <a:cubicBezTo>
                      <a:pt x="41" y="39"/>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2" y="38"/>
                      <a:pt x="42" y="38"/>
                      <a:pt x="42" y="38"/>
                    </a:cubicBezTo>
                    <a:cubicBezTo>
                      <a:pt x="42" y="38"/>
                      <a:pt x="42" y="38"/>
                      <a:pt x="42" y="38"/>
                    </a:cubicBezTo>
                    <a:cubicBezTo>
                      <a:pt x="42" y="38"/>
                      <a:pt x="42" y="38"/>
                      <a:pt x="42" y="38"/>
                    </a:cubicBezTo>
                    <a:cubicBezTo>
                      <a:pt x="42" y="38"/>
                      <a:pt x="42" y="38"/>
                      <a:pt x="43" y="39"/>
                    </a:cubicBezTo>
                    <a:cubicBezTo>
                      <a:pt x="42" y="39"/>
                      <a:pt x="42" y="39"/>
                      <a:pt x="42" y="39"/>
                    </a:cubicBezTo>
                    <a:cubicBezTo>
                      <a:pt x="42" y="39"/>
                      <a:pt x="42" y="39"/>
                      <a:pt x="42" y="39"/>
                    </a:cubicBezTo>
                    <a:cubicBezTo>
                      <a:pt x="42" y="39"/>
                      <a:pt x="42" y="39"/>
                      <a:pt x="42" y="39"/>
                    </a:cubicBezTo>
                    <a:cubicBezTo>
                      <a:pt x="43" y="39"/>
                      <a:pt x="43" y="39"/>
                      <a:pt x="43" y="39"/>
                    </a:cubicBezTo>
                    <a:cubicBezTo>
                      <a:pt x="43" y="39"/>
                      <a:pt x="43" y="39"/>
                      <a:pt x="43" y="39"/>
                    </a:cubicBezTo>
                    <a:cubicBezTo>
                      <a:pt x="43" y="39"/>
                      <a:pt x="43" y="39"/>
                      <a:pt x="44" y="39"/>
                    </a:cubicBezTo>
                    <a:cubicBezTo>
                      <a:pt x="44" y="39"/>
                      <a:pt x="44" y="39"/>
                      <a:pt x="44" y="39"/>
                    </a:cubicBezTo>
                    <a:cubicBezTo>
                      <a:pt x="44" y="39"/>
                      <a:pt x="44" y="39"/>
                      <a:pt x="44" y="39"/>
                    </a:cubicBezTo>
                    <a:cubicBezTo>
                      <a:pt x="44" y="39"/>
                      <a:pt x="44" y="39"/>
                      <a:pt x="44"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40"/>
                      <a:pt x="45" y="40"/>
                    </a:cubicBezTo>
                    <a:cubicBezTo>
                      <a:pt x="45" y="40"/>
                      <a:pt x="45" y="39"/>
                      <a:pt x="45" y="39"/>
                    </a:cubicBezTo>
                    <a:cubicBezTo>
                      <a:pt x="44" y="40"/>
                      <a:pt x="44" y="40"/>
                      <a:pt x="44" y="40"/>
                    </a:cubicBezTo>
                    <a:cubicBezTo>
                      <a:pt x="44" y="39"/>
                      <a:pt x="44" y="39"/>
                      <a:pt x="44" y="39"/>
                    </a:cubicBezTo>
                    <a:cubicBezTo>
                      <a:pt x="44" y="39"/>
                      <a:pt x="44" y="40"/>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2" y="39"/>
                      <a:pt x="42" y="39"/>
                      <a:pt x="42" y="39"/>
                    </a:cubicBezTo>
                    <a:cubicBezTo>
                      <a:pt x="42" y="39"/>
                      <a:pt x="42" y="39"/>
                      <a:pt x="42" y="39"/>
                    </a:cubicBezTo>
                    <a:cubicBezTo>
                      <a:pt x="41" y="40"/>
                      <a:pt x="39" y="39"/>
                      <a:pt x="37" y="39"/>
                    </a:cubicBezTo>
                    <a:cubicBezTo>
                      <a:pt x="37" y="39"/>
                      <a:pt x="37" y="39"/>
                      <a:pt x="36" y="39"/>
                    </a:cubicBezTo>
                    <a:cubicBezTo>
                      <a:pt x="36" y="39"/>
                      <a:pt x="35" y="39"/>
                      <a:pt x="35" y="39"/>
                    </a:cubicBezTo>
                    <a:cubicBezTo>
                      <a:pt x="35" y="39"/>
                      <a:pt x="35" y="39"/>
                      <a:pt x="35" y="39"/>
                    </a:cubicBezTo>
                    <a:cubicBezTo>
                      <a:pt x="35" y="39"/>
                      <a:pt x="35" y="39"/>
                      <a:pt x="34" y="39"/>
                    </a:cubicBezTo>
                    <a:cubicBezTo>
                      <a:pt x="34"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2" y="39"/>
                      <a:pt x="32" y="39"/>
                      <a:pt x="32" y="39"/>
                    </a:cubicBezTo>
                    <a:cubicBezTo>
                      <a:pt x="32" y="39"/>
                      <a:pt x="32" y="39"/>
                      <a:pt x="32" y="39"/>
                    </a:cubicBezTo>
                    <a:cubicBezTo>
                      <a:pt x="32" y="39"/>
                      <a:pt x="32" y="39"/>
                      <a:pt x="31" y="39"/>
                    </a:cubicBezTo>
                    <a:cubicBezTo>
                      <a:pt x="31" y="39"/>
                      <a:pt x="31" y="39"/>
                      <a:pt x="31" y="39"/>
                    </a:cubicBezTo>
                    <a:cubicBezTo>
                      <a:pt x="31" y="38"/>
                      <a:pt x="31" y="38"/>
                      <a:pt x="30" y="38"/>
                    </a:cubicBezTo>
                    <a:cubicBezTo>
                      <a:pt x="30" y="39"/>
                      <a:pt x="30" y="38"/>
                      <a:pt x="30" y="39"/>
                    </a:cubicBezTo>
                    <a:cubicBezTo>
                      <a:pt x="30" y="39"/>
                      <a:pt x="30" y="39"/>
                      <a:pt x="30" y="39"/>
                    </a:cubicBezTo>
                    <a:cubicBezTo>
                      <a:pt x="29" y="39"/>
                      <a:pt x="28" y="39"/>
                      <a:pt x="27" y="38"/>
                    </a:cubicBezTo>
                    <a:cubicBezTo>
                      <a:pt x="27" y="39"/>
                      <a:pt x="27" y="39"/>
                      <a:pt x="27" y="39"/>
                    </a:cubicBezTo>
                    <a:cubicBezTo>
                      <a:pt x="27" y="38"/>
                      <a:pt x="27" y="38"/>
                      <a:pt x="27" y="38"/>
                    </a:cubicBezTo>
                    <a:cubicBezTo>
                      <a:pt x="27" y="38"/>
                      <a:pt x="27" y="38"/>
                      <a:pt x="27" y="38"/>
                    </a:cubicBezTo>
                    <a:cubicBezTo>
                      <a:pt x="27" y="38"/>
                      <a:pt x="27" y="38"/>
                      <a:pt x="27" y="38"/>
                    </a:cubicBezTo>
                    <a:cubicBezTo>
                      <a:pt x="27" y="38"/>
                      <a:pt x="27" y="38"/>
                      <a:pt x="27" y="38"/>
                    </a:cubicBezTo>
                    <a:cubicBezTo>
                      <a:pt x="27" y="38"/>
                      <a:pt x="27" y="38"/>
                      <a:pt x="27" y="38"/>
                    </a:cubicBezTo>
                    <a:cubicBezTo>
                      <a:pt x="27" y="38"/>
                      <a:pt x="27" y="38"/>
                      <a:pt x="27" y="38"/>
                    </a:cubicBezTo>
                    <a:cubicBezTo>
                      <a:pt x="26" y="38"/>
                      <a:pt x="25" y="38"/>
                      <a:pt x="25" y="38"/>
                    </a:cubicBezTo>
                    <a:cubicBezTo>
                      <a:pt x="24" y="38"/>
                      <a:pt x="25" y="39"/>
                      <a:pt x="24" y="39"/>
                    </a:cubicBezTo>
                    <a:cubicBezTo>
                      <a:pt x="24" y="38"/>
                      <a:pt x="21" y="39"/>
                      <a:pt x="21" y="39"/>
                    </a:cubicBezTo>
                    <a:cubicBezTo>
                      <a:pt x="21" y="39"/>
                      <a:pt x="21" y="39"/>
                      <a:pt x="21" y="39"/>
                    </a:cubicBezTo>
                    <a:cubicBezTo>
                      <a:pt x="21" y="39"/>
                      <a:pt x="21" y="39"/>
                      <a:pt x="21" y="39"/>
                    </a:cubicBezTo>
                    <a:cubicBezTo>
                      <a:pt x="20" y="39"/>
                      <a:pt x="20" y="39"/>
                      <a:pt x="20" y="39"/>
                    </a:cubicBezTo>
                    <a:cubicBezTo>
                      <a:pt x="20" y="39"/>
                      <a:pt x="20" y="38"/>
                      <a:pt x="20" y="38"/>
                    </a:cubicBezTo>
                    <a:cubicBezTo>
                      <a:pt x="20" y="38"/>
                      <a:pt x="19" y="38"/>
                      <a:pt x="19" y="38"/>
                    </a:cubicBezTo>
                    <a:cubicBezTo>
                      <a:pt x="19" y="38"/>
                      <a:pt x="19" y="38"/>
                      <a:pt x="19" y="38"/>
                    </a:cubicBezTo>
                    <a:cubicBezTo>
                      <a:pt x="18" y="38"/>
                      <a:pt x="18"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6" y="38"/>
                      <a:pt x="16" y="38"/>
                      <a:pt x="16" y="38"/>
                    </a:cubicBezTo>
                    <a:cubicBezTo>
                      <a:pt x="16" y="38"/>
                      <a:pt x="16" y="38"/>
                      <a:pt x="16" y="38"/>
                    </a:cubicBezTo>
                    <a:cubicBezTo>
                      <a:pt x="15" y="38"/>
                      <a:pt x="15" y="38"/>
                      <a:pt x="15" y="38"/>
                    </a:cubicBezTo>
                    <a:cubicBezTo>
                      <a:pt x="15" y="38"/>
                      <a:pt x="15" y="38"/>
                      <a:pt x="16" y="38"/>
                    </a:cubicBezTo>
                    <a:cubicBezTo>
                      <a:pt x="16" y="38"/>
                      <a:pt x="16" y="38"/>
                      <a:pt x="16" y="38"/>
                    </a:cubicBezTo>
                    <a:cubicBezTo>
                      <a:pt x="16" y="38"/>
                      <a:pt x="16" y="38"/>
                      <a:pt x="16" y="38"/>
                    </a:cubicBezTo>
                    <a:cubicBezTo>
                      <a:pt x="16" y="39"/>
                      <a:pt x="15" y="38"/>
                      <a:pt x="14" y="39"/>
                    </a:cubicBezTo>
                    <a:cubicBezTo>
                      <a:pt x="14" y="38"/>
                      <a:pt x="14" y="38"/>
                      <a:pt x="14" y="38"/>
                    </a:cubicBezTo>
                    <a:cubicBezTo>
                      <a:pt x="14" y="38"/>
                      <a:pt x="14" y="38"/>
                      <a:pt x="14" y="38"/>
                    </a:cubicBezTo>
                    <a:cubicBezTo>
                      <a:pt x="14" y="38"/>
                      <a:pt x="14" y="38"/>
                      <a:pt x="14" y="38"/>
                    </a:cubicBezTo>
                    <a:cubicBezTo>
                      <a:pt x="14" y="38"/>
                      <a:pt x="14" y="38"/>
                      <a:pt x="13" y="38"/>
                    </a:cubicBezTo>
                    <a:cubicBezTo>
                      <a:pt x="13" y="38"/>
                      <a:pt x="13" y="38"/>
                      <a:pt x="13" y="39"/>
                    </a:cubicBezTo>
                    <a:cubicBezTo>
                      <a:pt x="13" y="38"/>
                      <a:pt x="12" y="38"/>
                      <a:pt x="12" y="38"/>
                    </a:cubicBezTo>
                    <a:cubicBezTo>
                      <a:pt x="12" y="38"/>
                      <a:pt x="12" y="38"/>
                      <a:pt x="12" y="38"/>
                    </a:cubicBezTo>
                    <a:cubicBezTo>
                      <a:pt x="12" y="38"/>
                      <a:pt x="12" y="38"/>
                      <a:pt x="12" y="39"/>
                    </a:cubicBezTo>
                    <a:cubicBezTo>
                      <a:pt x="12" y="39"/>
                      <a:pt x="12" y="39"/>
                      <a:pt x="12" y="39"/>
                    </a:cubicBezTo>
                    <a:cubicBezTo>
                      <a:pt x="12" y="39"/>
                      <a:pt x="11" y="39"/>
                      <a:pt x="11" y="38"/>
                    </a:cubicBezTo>
                    <a:cubicBezTo>
                      <a:pt x="11" y="38"/>
                      <a:pt x="11" y="38"/>
                      <a:pt x="11" y="38"/>
                    </a:cubicBezTo>
                    <a:cubicBezTo>
                      <a:pt x="11" y="38"/>
                      <a:pt x="11" y="38"/>
                      <a:pt x="11" y="38"/>
                    </a:cubicBezTo>
                    <a:cubicBezTo>
                      <a:pt x="11" y="38"/>
                      <a:pt x="11" y="38"/>
                      <a:pt x="11" y="38"/>
                    </a:cubicBezTo>
                    <a:cubicBezTo>
                      <a:pt x="11" y="38"/>
                      <a:pt x="11" y="39"/>
                      <a:pt x="11" y="39"/>
                    </a:cubicBezTo>
                    <a:cubicBezTo>
                      <a:pt x="11" y="39"/>
                      <a:pt x="11" y="39"/>
                      <a:pt x="11" y="39"/>
                    </a:cubicBezTo>
                    <a:cubicBezTo>
                      <a:pt x="11" y="39"/>
                      <a:pt x="12" y="39"/>
                      <a:pt x="12" y="39"/>
                    </a:cubicBezTo>
                    <a:cubicBezTo>
                      <a:pt x="12" y="39"/>
                      <a:pt x="12" y="39"/>
                      <a:pt x="12" y="39"/>
                    </a:cubicBezTo>
                    <a:cubicBezTo>
                      <a:pt x="12" y="39"/>
                      <a:pt x="12" y="39"/>
                      <a:pt x="12" y="39"/>
                    </a:cubicBezTo>
                    <a:cubicBezTo>
                      <a:pt x="12" y="39"/>
                      <a:pt x="12" y="39"/>
                      <a:pt x="12" y="39"/>
                    </a:cubicBezTo>
                    <a:cubicBezTo>
                      <a:pt x="12" y="39"/>
                      <a:pt x="12" y="39"/>
                      <a:pt x="12" y="39"/>
                    </a:cubicBezTo>
                    <a:cubicBezTo>
                      <a:pt x="12" y="39"/>
                      <a:pt x="13" y="39"/>
                      <a:pt x="13" y="39"/>
                    </a:cubicBezTo>
                    <a:cubicBezTo>
                      <a:pt x="13" y="39"/>
                      <a:pt x="13" y="39"/>
                      <a:pt x="13" y="39"/>
                    </a:cubicBezTo>
                    <a:cubicBezTo>
                      <a:pt x="13" y="39"/>
                      <a:pt x="13" y="39"/>
                      <a:pt x="13" y="39"/>
                    </a:cubicBezTo>
                    <a:cubicBezTo>
                      <a:pt x="13" y="39"/>
                      <a:pt x="13" y="39"/>
                      <a:pt x="13"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3" y="39"/>
                      <a:pt x="13" y="39"/>
                    </a:cubicBezTo>
                    <a:cubicBezTo>
                      <a:pt x="13" y="39"/>
                      <a:pt x="13" y="39"/>
                      <a:pt x="13" y="39"/>
                    </a:cubicBezTo>
                    <a:cubicBezTo>
                      <a:pt x="13" y="39"/>
                      <a:pt x="13" y="39"/>
                      <a:pt x="13" y="39"/>
                    </a:cubicBezTo>
                    <a:cubicBezTo>
                      <a:pt x="13" y="39"/>
                      <a:pt x="13" y="39"/>
                      <a:pt x="13" y="39"/>
                    </a:cubicBezTo>
                    <a:cubicBezTo>
                      <a:pt x="13" y="39"/>
                      <a:pt x="14" y="39"/>
                      <a:pt x="14" y="39"/>
                    </a:cubicBezTo>
                    <a:cubicBezTo>
                      <a:pt x="14" y="39"/>
                      <a:pt x="14" y="39"/>
                      <a:pt x="14" y="39"/>
                    </a:cubicBezTo>
                    <a:cubicBezTo>
                      <a:pt x="14" y="39"/>
                      <a:pt x="14" y="39"/>
                      <a:pt x="14" y="39"/>
                    </a:cubicBezTo>
                    <a:cubicBezTo>
                      <a:pt x="14" y="39"/>
                      <a:pt x="15" y="40"/>
                      <a:pt x="15" y="40"/>
                    </a:cubicBezTo>
                    <a:cubicBezTo>
                      <a:pt x="15" y="40"/>
                      <a:pt x="15" y="40"/>
                      <a:pt x="15" y="40"/>
                    </a:cubicBezTo>
                    <a:cubicBezTo>
                      <a:pt x="15" y="40"/>
                      <a:pt x="15" y="40"/>
                      <a:pt x="15" y="40"/>
                    </a:cubicBezTo>
                    <a:cubicBezTo>
                      <a:pt x="15" y="40"/>
                      <a:pt x="15" y="40"/>
                      <a:pt x="15" y="40"/>
                    </a:cubicBezTo>
                    <a:cubicBezTo>
                      <a:pt x="15" y="40"/>
                      <a:pt x="15" y="40"/>
                      <a:pt x="16" y="40"/>
                    </a:cubicBezTo>
                    <a:cubicBezTo>
                      <a:pt x="16" y="40"/>
                      <a:pt x="16" y="40"/>
                      <a:pt x="16" y="40"/>
                    </a:cubicBezTo>
                    <a:cubicBezTo>
                      <a:pt x="16" y="40"/>
                      <a:pt x="17" y="40"/>
                      <a:pt x="16" y="40"/>
                    </a:cubicBezTo>
                    <a:cubicBezTo>
                      <a:pt x="16" y="40"/>
                      <a:pt x="16" y="40"/>
                      <a:pt x="16" y="40"/>
                    </a:cubicBezTo>
                    <a:cubicBezTo>
                      <a:pt x="16" y="40"/>
                      <a:pt x="16" y="40"/>
                      <a:pt x="16" y="40"/>
                    </a:cubicBezTo>
                    <a:cubicBezTo>
                      <a:pt x="16" y="40"/>
                      <a:pt x="16" y="39"/>
                      <a:pt x="16"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8" y="39"/>
                      <a:pt x="19" y="39"/>
                      <a:pt x="20" y="39"/>
                    </a:cubicBezTo>
                    <a:cubicBezTo>
                      <a:pt x="20" y="39"/>
                      <a:pt x="20" y="39"/>
                      <a:pt x="20" y="39"/>
                    </a:cubicBezTo>
                    <a:cubicBezTo>
                      <a:pt x="20" y="40"/>
                      <a:pt x="21" y="40"/>
                      <a:pt x="21" y="39"/>
                    </a:cubicBezTo>
                    <a:cubicBezTo>
                      <a:pt x="21" y="39"/>
                      <a:pt x="21" y="39"/>
                      <a:pt x="21" y="39"/>
                    </a:cubicBezTo>
                    <a:cubicBezTo>
                      <a:pt x="22" y="40"/>
                      <a:pt x="22" y="40"/>
                      <a:pt x="23" y="40"/>
                    </a:cubicBezTo>
                    <a:cubicBezTo>
                      <a:pt x="23" y="40"/>
                      <a:pt x="23" y="40"/>
                      <a:pt x="23" y="40"/>
                    </a:cubicBezTo>
                    <a:cubicBezTo>
                      <a:pt x="22" y="40"/>
                      <a:pt x="22" y="40"/>
                      <a:pt x="22" y="40"/>
                    </a:cubicBezTo>
                    <a:cubicBezTo>
                      <a:pt x="22" y="40"/>
                      <a:pt x="22" y="40"/>
                      <a:pt x="21" y="40"/>
                    </a:cubicBezTo>
                    <a:cubicBezTo>
                      <a:pt x="21" y="40"/>
                      <a:pt x="21" y="40"/>
                      <a:pt x="21" y="40"/>
                    </a:cubicBezTo>
                    <a:cubicBezTo>
                      <a:pt x="21" y="40"/>
                      <a:pt x="21" y="40"/>
                      <a:pt x="21" y="40"/>
                    </a:cubicBezTo>
                    <a:cubicBezTo>
                      <a:pt x="21" y="40"/>
                      <a:pt x="21" y="40"/>
                      <a:pt x="21" y="40"/>
                    </a:cubicBezTo>
                    <a:cubicBezTo>
                      <a:pt x="22" y="40"/>
                      <a:pt x="22" y="40"/>
                      <a:pt x="22" y="40"/>
                    </a:cubicBezTo>
                    <a:cubicBezTo>
                      <a:pt x="22" y="40"/>
                      <a:pt x="23" y="40"/>
                      <a:pt x="23" y="40"/>
                    </a:cubicBezTo>
                    <a:cubicBezTo>
                      <a:pt x="23" y="40"/>
                      <a:pt x="23" y="40"/>
                      <a:pt x="23" y="40"/>
                    </a:cubicBezTo>
                    <a:cubicBezTo>
                      <a:pt x="23" y="40"/>
                      <a:pt x="24" y="40"/>
                      <a:pt x="24" y="41"/>
                    </a:cubicBezTo>
                    <a:cubicBezTo>
                      <a:pt x="23" y="41"/>
                      <a:pt x="22" y="40"/>
                      <a:pt x="21" y="40"/>
                    </a:cubicBezTo>
                    <a:cubicBezTo>
                      <a:pt x="21" y="41"/>
                      <a:pt x="20" y="40"/>
                      <a:pt x="19" y="41"/>
                    </a:cubicBezTo>
                    <a:cubicBezTo>
                      <a:pt x="19" y="41"/>
                      <a:pt x="19" y="41"/>
                      <a:pt x="19" y="41"/>
                    </a:cubicBezTo>
                    <a:cubicBezTo>
                      <a:pt x="19" y="40"/>
                      <a:pt x="18" y="41"/>
                      <a:pt x="17" y="40"/>
                    </a:cubicBezTo>
                    <a:cubicBezTo>
                      <a:pt x="17" y="40"/>
                      <a:pt x="17" y="40"/>
                      <a:pt x="17" y="40"/>
                    </a:cubicBezTo>
                    <a:cubicBezTo>
                      <a:pt x="16" y="40"/>
                      <a:pt x="16" y="40"/>
                      <a:pt x="15" y="40"/>
                    </a:cubicBezTo>
                    <a:cubicBezTo>
                      <a:pt x="15" y="40"/>
                      <a:pt x="15" y="40"/>
                      <a:pt x="15" y="40"/>
                    </a:cubicBezTo>
                    <a:cubicBezTo>
                      <a:pt x="15" y="40"/>
                      <a:pt x="15" y="40"/>
                      <a:pt x="15" y="40"/>
                    </a:cubicBezTo>
                    <a:cubicBezTo>
                      <a:pt x="15" y="40"/>
                      <a:pt x="15" y="40"/>
                      <a:pt x="15" y="40"/>
                    </a:cubicBezTo>
                    <a:cubicBezTo>
                      <a:pt x="14" y="40"/>
                      <a:pt x="14" y="40"/>
                      <a:pt x="14" y="40"/>
                    </a:cubicBezTo>
                    <a:cubicBezTo>
                      <a:pt x="14" y="40"/>
                      <a:pt x="14" y="40"/>
                      <a:pt x="13" y="40"/>
                    </a:cubicBezTo>
                    <a:cubicBezTo>
                      <a:pt x="13" y="40"/>
                      <a:pt x="13" y="41"/>
                      <a:pt x="13" y="41"/>
                    </a:cubicBezTo>
                    <a:cubicBezTo>
                      <a:pt x="13" y="41"/>
                      <a:pt x="13" y="41"/>
                      <a:pt x="13" y="41"/>
                    </a:cubicBezTo>
                    <a:cubicBezTo>
                      <a:pt x="13" y="41"/>
                      <a:pt x="13" y="41"/>
                      <a:pt x="13" y="41"/>
                    </a:cubicBezTo>
                    <a:cubicBezTo>
                      <a:pt x="14" y="41"/>
                      <a:pt x="14" y="41"/>
                      <a:pt x="14" y="41"/>
                    </a:cubicBezTo>
                    <a:cubicBezTo>
                      <a:pt x="14" y="41"/>
                      <a:pt x="15" y="41"/>
                      <a:pt x="15" y="41"/>
                    </a:cubicBezTo>
                    <a:cubicBezTo>
                      <a:pt x="15" y="41"/>
                      <a:pt x="15" y="41"/>
                      <a:pt x="15" y="41"/>
                    </a:cubicBezTo>
                    <a:cubicBezTo>
                      <a:pt x="15" y="41"/>
                      <a:pt x="15" y="41"/>
                      <a:pt x="15" y="41"/>
                    </a:cubicBezTo>
                    <a:cubicBezTo>
                      <a:pt x="15" y="41"/>
                      <a:pt x="15" y="41"/>
                      <a:pt x="15" y="41"/>
                    </a:cubicBezTo>
                    <a:cubicBezTo>
                      <a:pt x="16" y="41"/>
                      <a:pt x="18" y="41"/>
                      <a:pt x="19" y="41"/>
                    </a:cubicBezTo>
                    <a:cubicBezTo>
                      <a:pt x="19" y="41"/>
                      <a:pt x="19" y="41"/>
                      <a:pt x="19" y="41"/>
                    </a:cubicBezTo>
                    <a:cubicBezTo>
                      <a:pt x="19" y="41"/>
                      <a:pt x="19" y="41"/>
                      <a:pt x="19" y="41"/>
                    </a:cubicBezTo>
                    <a:cubicBezTo>
                      <a:pt x="19" y="41"/>
                      <a:pt x="19" y="41"/>
                      <a:pt x="19" y="41"/>
                    </a:cubicBezTo>
                    <a:cubicBezTo>
                      <a:pt x="20" y="41"/>
                      <a:pt x="20" y="41"/>
                      <a:pt x="20" y="41"/>
                    </a:cubicBezTo>
                    <a:cubicBezTo>
                      <a:pt x="20" y="41"/>
                      <a:pt x="21" y="41"/>
                      <a:pt x="22" y="41"/>
                    </a:cubicBezTo>
                    <a:cubicBezTo>
                      <a:pt x="23" y="41"/>
                      <a:pt x="23" y="41"/>
                      <a:pt x="24" y="41"/>
                    </a:cubicBezTo>
                    <a:cubicBezTo>
                      <a:pt x="24" y="41"/>
                      <a:pt x="24" y="41"/>
                      <a:pt x="24" y="41"/>
                    </a:cubicBezTo>
                    <a:cubicBezTo>
                      <a:pt x="24" y="41"/>
                      <a:pt x="24" y="41"/>
                      <a:pt x="24" y="41"/>
                    </a:cubicBezTo>
                    <a:cubicBezTo>
                      <a:pt x="25" y="41"/>
                      <a:pt x="25" y="41"/>
                      <a:pt x="25" y="41"/>
                    </a:cubicBezTo>
                    <a:cubicBezTo>
                      <a:pt x="25" y="41"/>
                      <a:pt x="25" y="41"/>
                      <a:pt x="25" y="41"/>
                    </a:cubicBezTo>
                    <a:cubicBezTo>
                      <a:pt x="25" y="41"/>
                      <a:pt x="25" y="41"/>
                      <a:pt x="25" y="41"/>
                    </a:cubicBezTo>
                    <a:cubicBezTo>
                      <a:pt x="25" y="41"/>
                      <a:pt x="25" y="41"/>
                      <a:pt x="25" y="41"/>
                    </a:cubicBezTo>
                    <a:cubicBezTo>
                      <a:pt x="25" y="41"/>
                      <a:pt x="25" y="41"/>
                      <a:pt x="25" y="41"/>
                    </a:cubicBezTo>
                    <a:cubicBezTo>
                      <a:pt x="25" y="41"/>
                      <a:pt x="25" y="40"/>
                      <a:pt x="25" y="40"/>
                    </a:cubicBezTo>
                    <a:cubicBezTo>
                      <a:pt x="25" y="40"/>
                      <a:pt x="25" y="40"/>
                      <a:pt x="25" y="40"/>
                    </a:cubicBezTo>
                    <a:cubicBezTo>
                      <a:pt x="25" y="40"/>
                      <a:pt x="25" y="40"/>
                      <a:pt x="25" y="40"/>
                    </a:cubicBezTo>
                    <a:cubicBezTo>
                      <a:pt x="25" y="40"/>
                      <a:pt x="25" y="40"/>
                      <a:pt x="26" y="40"/>
                    </a:cubicBezTo>
                    <a:cubicBezTo>
                      <a:pt x="26" y="40"/>
                      <a:pt x="26" y="40"/>
                      <a:pt x="26" y="40"/>
                    </a:cubicBezTo>
                    <a:cubicBezTo>
                      <a:pt x="26" y="40"/>
                      <a:pt x="26" y="40"/>
                      <a:pt x="27" y="40"/>
                    </a:cubicBezTo>
                    <a:cubicBezTo>
                      <a:pt x="27" y="40"/>
                      <a:pt x="27" y="40"/>
                      <a:pt x="27" y="40"/>
                    </a:cubicBezTo>
                    <a:cubicBezTo>
                      <a:pt x="27" y="40"/>
                      <a:pt x="27" y="41"/>
                      <a:pt x="27" y="41"/>
                    </a:cubicBezTo>
                    <a:cubicBezTo>
                      <a:pt x="27" y="41"/>
                      <a:pt x="27" y="41"/>
                      <a:pt x="27" y="41"/>
                    </a:cubicBezTo>
                    <a:cubicBezTo>
                      <a:pt x="27" y="41"/>
                      <a:pt x="27" y="41"/>
                      <a:pt x="27" y="41"/>
                    </a:cubicBezTo>
                    <a:cubicBezTo>
                      <a:pt x="27" y="41"/>
                      <a:pt x="27" y="41"/>
                      <a:pt x="27" y="41"/>
                    </a:cubicBezTo>
                    <a:cubicBezTo>
                      <a:pt x="27" y="41"/>
                      <a:pt x="27" y="41"/>
                      <a:pt x="27" y="41"/>
                    </a:cubicBezTo>
                    <a:cubicBezTo>
                      <a:pt x="27" y="41"/>
                      <a:pt x="27" y="41"/>
                      <a:pt x="27" y="41"/>
                    </a:cubicBezTo>
                    <a:cubicBezTo>
                      <a:pt x="27" y="41"/>
                      <a:pt x="27" y="41"/>
                      <a:pt x="26" y="41"/>
                    </a:cubicBezTo>
                    <a:cubicBezTo>
                      <a:pt x="26" y="41"/>
                      <a:pt x="26" y="41"/>
                      <a:pt x="26" y="41"/>
                    </a:cubicBezTo>
                    <a:cubicBezTo>
                      <a:pt x="26" y="41"/>
                      <a:pt x="26" y="40"/>
                      <a:pt x="26" y="41"/>
                    </a:cubicBezTo>
                    <a:cubicBezTo>
                      <a:pt x="26" y="41"/>
                      <a:pt x="26" y="41"/>
                      <a:pt x="26" y="41"/>
                    </a:cubicBezTo>
                    <a:cubicBezTo>
                      <a:pt x="26" y="41"/>
                      <a:pt x="26" y="41"/>
                      <a:pt x="26" y="41"/>
                    </a:cubicBezTo>
                    <a:cubicBezTo>
                      <a:pt x="26" y="41"/>
                      <a:pt x="26" y="41"/>
                      <a:pt x="26" y="41"/>
                    </a:cubicBezTo>
                    <a:cubicBezTo>
                      <a:pt x="27" y="41"/>
                      <a:pt x="27" y="41"/>
                      <a:pt x="27" y="41"/>
                    </a:cubicBezTo>
                    <a:cubicBezTo>
                      <a:pt x="27" y="41"/>
                      <a:pt x="27" y="41"/>
                      <a:pt x="27" y="41"/>
                    </a:cubicBezTo>
                    <a:cubicBezTo>
                      <a:pt x="27" y="41"/>
                      <a:pt x="27" y="41"/>
                      <a:pt x="27" y="41"/>
                    </a:cubicBezTo>
                    <a:cubicBezTo>
                      <a:pt x="27" y="42"/>
                      <a:pt x="27" y="42"/>
                      <a:pt x="27" y="42"/>
                    </a:cubicBezTo>
                    <a:cubicBezTo>
                      <a:pt x="26" y="42"/>
                      <a:pt x="26" y="41"/>
                      <a:pt x="25" y="42"/>
                    </a:cubicBezTo>
                    <a:cubicBezTo>
                      <a:pt x="25" y="41"/>
                      <a:pt x="25" y="41"/>
                      <a:pt x="25" y="41"/>
                    </a:cubicBezTo>
                    <a:cubicBezTo>
                      <a:pt x="25" y="41"/>
                      <a:pt x="25" y="41"/>
                      <a:pt x="25" y="41"/>
                    </a:cubicBezTo>
                    <a:cubicBezTo>
                      <a:pt x="24" y="41"/>
                      <a:pt x="24" y="41"/>
                      <a:pt x="24" y="42"/>
                    </a:cubicBezTo>
                    <a:cubicBezTo>
                      <a:pt x="23" y="41"/>
                      <a:pt x="23" y="42"/>
                      <a:pt x="23" y="42"/>
                    </a:cubicBezTo>
                    <a:cubicBezTo>
                      <a:pt x="22" y="42"/>
                      <a:pt x="22" y="41"/>
                      <a:pt x="22" y="41"/>
                    </a:cubicBezTo>
                    <a:cubicBezTo>
                      <a:pt x="22" y="41"/>
                      <a:pt x="21" y="42"/>
                      <a:pt x="21" y="42"/>
                    </a:cubicBezTo>
                    <a:cubicBezTo>
                      <a:pt x="21" y="42"/>
                      <a:pt x="21" y="41"/>
                      <a:pt x="21" y="42"/>
                    </a:cubicBezTo>
                    <a:cubicBezTo>
                      <a:pt x="21" y="41"/>
                      <a:pt x="19" y="41"/>
                      <a:pt x="19" y="42"/>
                    </a:cubicBezTo>
                    <a:cubicBezTo>
                      <a:pt x="19" y="41"/>
                      <a:pt x="19" y="41"/>
                      <a:pt x="19" y="41"/>
                    </a:cubicBezTo>
                    <a:cubicBezTo>
                      <a:pt x="18" y="42"/>
                      <a:pt x="18" y="41"/>
                      <a:pt x="18" y="42"/>
                    </a:cubicBezTo>
                    <a:cubicBezTo>
                      <a:pt x="18" y="42"/>
                      <a:pt x="18" y="41"/>
                      <a:pt x="18" y="41"/>
                    </a:cubicBezTo>
                    <a:cubicBezTo>
                      <a:pt x="17" y="41"/>
                      <a:pt x="17" y="42"/>
                      <a:pt x="16" y="41"/>
                    </a:cubicBezTo>
                    <a:cubicBezTo>
                      <a:pt x="16" y="41"/>
                      <a:pt x="16"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4" y="42"/>
                      <a:pt x="12" y="41"/>
                      <a:pt x="11" y="41"/>
                    </a:cubicBezTo>
                    <a:cubicBezTo>
                      <a:pt x="11" y="41"/>
                      <a:pt x="11" y="41"/>
                      <a:pt x="11" y="41"/>
                    </a:cubicBezTo>
                    <a:cubicBezTo>
                      <a:pt x="10" y="41"/>
                      <a:pt x="10" y="41"/>
                      <a:pt x="10" y="41"/>
                    </a:cubicBezTo>
                    <a:cubicBezTo>
                      <a:pt x="10" y="41"/>
                      <a:pt x="10" y="41"/>
                      <a:pt x="10" y="42"/>
                    </a:cubicBezTo>
                    <a:cubicBezTo>
                      <a:pt x="10" y="41"/>
                      <a:pt x="10" y="41"/>
                      <a:pt x="10" y="41"/>
                    </a:cubicBezTo>
                    <a:cubicBezTo>
                      <a:pt x="10" y="41"/>
                      <a:pt x="10" y="42"/>
                      <a:pt x="10" y="42"/>
                    </a:cubicBezTo>
                    <a:cubicBezTo>
                      <a:pt x="9" y="41"/>
                      <a:pt x="9" y="42"/>
                      <a:pt x="8" y="41"/>
                    </a:cubicBezTo>
                    <a:cubicBezTo>
                      <a:pt x="8" y="42"/>
                      <a:pt x="7" y="42"/>
                      <a:pt x="8" y="41"/>
                    </a:cubicBezTo>
                    <a:cubicBezTo>
                      <a:pt x="7" y="41"/>
                      <a:pt x="7" y="42"/>
                      <a:pt x="7" y="42"/>
                    </a:cubicBezTo>
                    <a:cubicBezTo>
                      <a:pt x="7" y="42"/>
                      <a:pt x="7" y="42"/>
                      <a:pt x="7" y="42"/>
                    </a:cubicBezTo>
                    <a:cubicBezTo>
                      <a:pt x="7" y="42"/>
                      <a:pt x="7" y="42"/>
                      <a:pt x="7" y="42"/>
                    </a:cubicBezTo>
                    <a:cubicBezTo>
                      <a:pt x="7" y="42"/>
                      <a:pt x="6" y="42"/>
                      <a:pt x="6" y="42"/>
                    </a:cubicBezTo>
                    <a:cubicBezTo>
                      <a:pt x="6" y="42"/>
                      <a:pt x="6" y="42"/>
                      <a:pt x="6" y="42"/>
                    </a:cubicBezTo>
                    <a:cubicBezTo>
                      <a:pt x="6" y="42"/>
                      <a:pt x="6" y="42"/>
                      <a:pt x="6" y="42"/>
                    </a:cubicBezTo>
                    <a:cubicBezTo>
                      <a:pt x="5" y="42"/>
                      <a:pt x="5" y="42"/>
                      <a:pt x="4" y="42"/>
                    </a:cubicBezTo>
                    <a:cubicBezTo>
                      <a:pt x="4" y="42"/>
                      <a:pt x="4" y="42"/>
                      <a:pt x="4" y="42"/>
                    </a:cubicBezTo>
                    <a:cubicBezTo>
                      <a:pt x="4" y="42"/>
                      <a:pt x="4" y="42"/>
                      <a:pt x="4" y="42"/>
                    </a:cubicBezTo>
                    <a:cubicBezTo>
                      <a:pt x="4" y="42"/>
                      <a:pt x="4" y="42"/>
                      <a:pt x="4" y="42"/>
                    </a:cubicBezTo>
                    <a:cubicBezTo>
                      <a:pt x="4" y="42"/>
                      <a:pt x="4" y="42"/>
                      <a:pt x="4" y="42"/>
                    </a:cubicBezTo>
                    <a:cubicBezTo>
                      <a:pt x="4" y="42"/>
                      <a:pt x="4" y="42"/>
                      <a:pt x="3" y="42"/>
                    </a:cubicBezTo>
                    <a:cubicBezTo>
                      <a:pt x="3" y="42"/>
                      <a:pt x="3" y="42"/>
                      <a:pt x="3" y="42"/>
                    </a:cubicBezTo>
                    <a:cubicBezTo>
                      <a:pt x="3" y="42"/>
                      <a:pt x="3" y="42"/>
                      <a:pt x="3" y="42"/>
                    </a:cubicBezTo>
                    <a:cubicBezTo>
                      <a:pt x="3" y="42"/>
                      <a:pt x="3" y="42"/>
                      <a:pt x="3" y="42"/>
                    </a:cubicBezTo>
                    <a:cubicBezTo>
                      <a:pt x="3" y="42"/>
                      <a:pt x="2" y="42"/>
                      <a:pt x="2" y="42"/>
                    </a:cubicBezTo>
                    <a:cubicBezTo>
                      <a:pt x="2" y="42"/>
                      <a:pt x="1" y="42"/>
                      <a:pt x="1" y="42"/>
                    </a:cubicBezTo>
                    <a:cubicBezTo>
                      <a:pt x="0" y="42"/>
                      <a:pt x="0" y="42"/>
                      <a:pt x="0" y="43"/>
                    </a:cubicBezTo>
                    <a:cubicBezTo>
                      <a:pt x="0" y="43"/>
                      <a:pt x="0" y="43"/>
                      <a:pt x="1" y="43"/>
                    </a:cubicBezTo>
                    <a:cubicBezTo>
                      <a:pt x="1" y="43"/>
                      <a:pt x="1" y="43"/>
                      <a:pt x="1" y="43"/>
                    </a:cubicBezTo>
                    <a:cubicBezTo>
                      <a:pt x="1" y="43"/>
                      <a:pt x="2" y="43"/>
                      <a:pt x="2" y="42"/>
                    </a:cubicBezTo>
                    <a:cubicBezTo>
                      <a:pt x="2" y="42"/>
                      <a:pt x="3" y="42"/>
                      <a:pt x="3" y="42"/>
                    </a:cubicBezTo>
                    <a:cubicBezTo>
                      <a:pt x="3" y="42"/>
                      <a:pt x="3" y="42"/>
                      <a:pt x="3" y="42"/>
                    </a:cubicBezTo>
                    <a:cubicBezTo>
                      <a:pt x="3" y="43"/>
                      <a:pt x="3" y="43"/>
                      <a:pt x="3" y="43"/>
                    </a:cubicBezTo>
                    <a:cubicBezTo>
                      <a:pt x="3" y="42"/>
                      <a:pt x="2" y="43"/>
                      <a:pt x="2" y="43"/>
                    </a:cubicBezTo>
                    <a:cubicBezTo>
                      <a:pt x="2" y="43"/>
                      <a:pt x="2" y="43"/>
                      <a:pt x="2" y="43"/>
                    </a:cubicBezTo>
                    <a:cubicBezTo>
                      <a:pt x="2" y="43"/>
                      <a:pt x="2" y="43"/>
                      <a:pt x="2" y="43"/>
                    </a:cubicBezTo>
                    <a:cubicBezTo>
                      <a:pt x="3" y="43"/>
                      <a:pt x="3" y="43"/>
                      <a:pt x="4" y="43"/>
                    </a:cubicBezTo>
                    <a:cubicBezTo>
                      <a:pt x="4" y="43"/>
                      <a:pt x="4" y="43"/>
                      <a:pt x="4" y="43"/>
                    </a:cubicBezTo>
                    <a:cubicBezTo>
                      <a:pt x="4" y="43"/>
                      <a:pt x="4" y="43"/>
                      <a:pt x="4" y="43"/>
                    </a:cubicBezTo>
                    <a:cubicBezTo>
                      <a:pt x="4" y="43"/>
                      <a:pt x="4" y="43"/>
                      <a:pt x="4" y="43"/>
                    </a:cubicBezTo>
                    <a:cubicBezTo>
                      <a:pt x="5" y="43"/>
                      <a:pt x="5" y="43"/>
                      <a:pt x="5" y="43"/>
                    </a:cubicBezTo>
                    <a:cubicBezTo>
                      <a:pt x="5" y="43"/>
                      <a:pt x="5" y="43"/>
                      <a:pt x="6" y="43"/>
                    </a:cubicBezTo>
                    <a:cubicBezTo>
                      <a:pt x="6" y="43"/>
                      <a:pt x="6" y="43"/>
                      <a:pt x="6" y="43"/>
                    </a:cubicBezTo>
                    <a:cubicBezTo>
                      <a:pt x="6" y="43"/>
                      <a:pt x="6" y="43"/>
                      <a:pt x="6" y="43"/>
                    </a:cubicBezTo>
                    <a:cubicBezTo>
                      <a:pt x="7" y="43"/>
                      <a:pt x="7" y="43"/>
                      <a:pt x="7" y="43"/>
                    </a:cubicBezTo>
                    <a:cubicBezTo>
                      <a:pt x="7" y="43"/>
                      <a:pt x="7" y="43"/>
                      <a:pt x="7" y="43"/>
                    </a:cubicBezTo>
                    <a:cubicBezTo>
                      <a:pt x="6" y="43"/>
                      <a:pt x="6" y="43"/>
                      <a:pt x="6" y="43"/>
                    </a:cubicBezTo>
                    <a:cubicBezTo>
                      <a:pt x="6" y="43"/>
                      <a:pt x="6" y="43"/>
                      <a:pt x="6" y="42"/>
                    </a:cubicBezTo>
                    <a:cubicBezTo>
                      <a:pt x="6" y="42"/>
                      <a:pt x="6" y="42"/>
                      <a:pt x="6" y="42"/>
                    </a:cubicBezTo>
                    <a:cubicBezTo>
                      <a:pt x="6" y="42"/>
                      <a:pt x="7" y="42"/>
                      <a:pt x="7" y="42"/>
                    </a:cubicBezTo>
                    <a:cubicBezTo>
                      <a:pt x="7" y="42"/>
                      <a:pt x="7" y="42"/>
                      <a:pt x="7" y="42"/>
                    </a:cubicBezTo>
                    <a:cubicBezTo>
                      <a:pt x="7" y="42"/>
                      <a:pt x="7" y="42"/>
                      <a:pt x="7" y="42"/>
                    </a:cubicBezTo>
                    <a:cubicBezTo>
                      <a:pt x="7" y="42"/>
                      <a:pt x="7" y="43"/>
                      <a:pt x="7" y="43"/>
                    </a:cubicBezTo>
                    <a:cubicBezTo>
                      <a:pt x="7" y="43"/>
                      <a:pt x="7" y="43"/>
                      <a:pt x="7" y="43"/>
                    </a:cubicBezTo>
                    <a:cubicBezTo>
                      <a:pt x="7" y="43"/>
                      <a:pt x="7" y="43"/>
                      <a:pt x="7" y="43"/>
                    </a:cubicBezTo>
                    <a:cubicBezTo>
                      <a:pt x="8" y="43"/>
                      <a:pt x="9" y="43"/>
                      <a:pt x="10" y="43"/>
                    </a:cubicBezTo>
                    <a:cubicBezTo>
                      <a:pt x="10" y="43"/>
                      <a:pt x="10" y="43"/>
                      <a:pt x="11" y="43"/>
                    </a:cubicBezTo>
                    <a:cubicBezTo>
                      <a:pt x="11" y="43"/>
                      <a:pt x="11" y="43"/>
                      <a:pt x="11" y="43"/>
                    </a:cubicBezTo>
                    <a:cubicBezTo>
                      <a:pt x="12" y="43"/>
                      <a:pt x="12" y="43"/>
                      <a:pt x="13" y="43"/>
                    </a:cubicBezTo>
                    <a:cubicBezTo>
                      <a:pt x="13" y="43"/>
                      <a:pt x="13" y="43"/>
                      <a:pt x="13" y="43"/>
                    </a:cubicBezTo>
                    <a:cubicBezTo>
                      <a:pt x="13" y="44"/>
                      <a:pt x="13"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5" y="44"/>
                      <a:pt x="16" y="44"/>
                      <a:pt x="16" y="43"/>
                    </a:cubicBezTo>
                    <a:cubicBezTo>
                      <a:pt x="17" y="44"/>
                      <a:pt x="18" y="43"/>
                      <a:pt x="19" y="43"/>
                    </a:cubicBezTo>
                    <a:cubicBezTo>
                      <a:pt x="19" y="43"/>
                      <a:pt x="19" y="43"/>
                      <a:pt x="19" y="43"/>
                    </a:cubicBezTo>
                    <a:cubicBezTo>
                      <a:pt x="19" y="43"/>
                      <a:pt x="19" y="43"/>
                      <a:pt x="19" y="43"/>
                    </a:cubicBezTo>
                    <a:cubicBezTo>
                      <a:pt x="19" y="43"/>
                      <a:pt x="19" y="43"/>
                      <a:pt x="20" y="43"/>
                    </a:cubicBezTo>
                    <a:cubicBezTo>
                      <a:pt x="20" y="43"/>
                      <a:pt x="19" y="43"/>
                      <a:pt x="19" y="43"/>
                    </a:cubicBezTo>
                    <a:cubicBezTo>
                      <a:pt x="20" y="43"/>
                      <a:pt x="20" y="43"/>
                      <a:pt x="21" y="43"/>
                    </a:cubicBezTo>
                    <a:cubicBezTo>
                      <a:pt x="21" y="43"/>
                      <a:pt x="21" y="43"/>
                      <a:pt x="21" y="43"/>
                    </a:cubicBezTo>
                    <a:cubicBezTo>
                      <a:pt x="21" y="43"/>
                      <a:pt x="21" y="43"/>
                      <a:pt x="20" y="43"/>
                    </a:cubicBezTo>
                    <a:cubicBezTo>
                      <a:pt x="20" y="43"/>
                      <a:pt x="20" y="43"/>
                      <a:pt x="20" y="43"/>
                    </a:cubicBezTo>
                    <a:cubicBezTo>
                      <a:pt x="20" y="43"/>
                      <a:pt x="20" y="43"/>
                      <a:pt x="20" y="43"/>
                    </a:cubicBezTo>
                    <a:cubicBezTo>
                      <a:pt x="20" y="43"/>
                      <a:pt x="20" y="43"/>
                      <a:pt x="20" y="43"/>
                    </a:cubicBezTo>
                    <a:cubicBezTo>
                      <a:pt x="20" y="43"/>
                      <a:pt x="20" y="44"/>
                      <a:pt x="20" y="44"/>
                    </a:cubicBezTo>
                    <a:cubicBezTo>
                      <a:pt x="20" y="44"/>
                      <a:pt x="20" y="44"/>
                      <a:pt x="20" y="44"/>
                    </a:cubicBezTo>
                    <a:cubicBezTo>
                      <a:pt x="21" y="44"/>
                      <a:pt x="21" y="44"/>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2" y="43"/>
                      <a:pt x="22"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4"/>
                      <a:pt x="23" y="44"/>
                      <a:pt x="23" y="44"/>
                    </a:cubicBezTo>
                    <a:cubicBezTo>
                      <a:pt x="23" y="44"/>
                      <a:pt x="23" y="44"/>
                      <a:pt x="23" y="44"/>
                    </a:cubicBezTo>
                    <a:cubicBezTo>
                      <a:pt x="23" y="44"/>
                      <a:pt x="23" y="44"/>
                      <a:pt x="23" y="44"/>
                    </a:cubicBezTo>
                    <a:cubicBezTo>
                      <a:pt x="24" y="43"/>
                      <a:pt x="25" y="44"/>
                      <a:pt x="26" y="44"/>
                    </a:cubicBezTo>
                    <a:cubicBezTo>
                      <a:pt x="26" y="44"/>
                      <a:pt x="26" y="43"/>
                      <a:pt x="26" y="43"/>
                    </a:cubicBezTo>
                    <a:cubicBezTo>
                      <a:pt x="26" y="43"/>
                      <a:pt x="26" y="44"/>
                      <a:pt x="26" y="44"/>
                    </a:cubicBezTo>
                    <a:cubicBezTo>
                      <a:pt x="27" y="43"/>
                      <a:pt x="26" y="43"/>
                      <a:pt x="27" y="43"/>
                    </a:cubicBezTo>
                    <a:cubicBezTo>
                      <a:pt x="27" y="43"/>
                      <a:pt x="27" y="43"/>
                      <a:pt x="28" y="43"/>
                    </a:cubicBezTo>
                    <a:cubicBezTo>
                      <a:pt x="28" y="43"/>
                      <a:pt x="28" y="43"/>
                      <a:pt x="28" y="43"/>
                    </a:cubicBezTo>
                    <a:cubicBezTo>
                      <a:pt x="28" y="43"/>
                      <a:pt x="28" y="43"/>
                      <a:pt x="28" y="43"/>
                    </a:cubicBezTo>
                    <a:cubicBezTo>
                      <a:pt x="28" y="43"/>
                      <a:pt x="27" y="43"/>
                      <a:pt x="27" y="43"/>
                    </a:cubicBezTo>
                    <a:cubicBezTo>
                      <a:pt x="27" y="43"/>
                      <a:pt x="27" y="43"/>
                      <a:pt x="27" y="44"/>
                    </a:cubicBezTo>
                    <a:cubicBezTo>
                      <a:pt x="27" y="44"/>
                      <a:pt x="27" y="44"/>
                      <a:pt x="27" y="44"/>
                    </a:cubicBezTo>
                    <a:cubicBezTo>
                      <a:pt x="27" y="44"/>
                      <a:pt x="27" y="44"/>
                      <a:pt x="27" y="44"/>
                    </a:cubicBezTo>
                    <a:cubicBezTo>
                      <a:pt x="27" y="44"/>
                      <a:pt x="28" y="44"/>
                      <a:pt x="28" y="44"/>
                    </a:cubicBezTo>
                    <a:cubicBezTo>
                      <a:pt x="28" y="44"/>
                      <a:pt x="28" y="44"/>
                      <a:pt x="28" y="44"/>
                    </a:cubicBezTo>
                    <a:cubicBezTo>
                      <a:pt x="30" y="44"/>
                      <a:pt x="32" y="44"/>
                      <a:pt x="34" y="44"/>
                    </a:cubicBezTo>
                    <a:cubicBezTo>
                      <a:pt x="35" y="44"/>
                      <a:pt x="36" y="44"/>
                      <a:pt x="37" y="44"/>
                    </a:cubicBezTo>
                    <a:cubicBezTo>
                      <a:pt x="37" y="44"/>
                      <a:pt x="37" y="45"/>
                      <a:pt x="37" y="44"/>
                    </a:cubicBezTo>
                    <a:cubicBezTo>
                      <a:pt x="37" y="44"/>
                      <a:pt x="39" y="44"/>
                      <a:pt x="39" y="44"/>
                    </a:cubicBezTo>
                    <a:cubicBezTo>
                      <a:pt x="39" y="44"/>
                      <a:pt x="39" y="44"/>
                      <a:pt x="40" y="44"/>
                    </a:cubicBezTo>
                    <a:cubicBezTo>
                      <a:pt x="40" y="44"/>
                      <a:pt x="40" y="44"/>
                      <a:pt x="40" y="44"/>
                    </a:cubicBezTo>
                    <a:cubicBezTo>
                      <a:pt x="40" y="44"/>
                      <a:pt x="40" y="44"/>
                      <a:pt x="40" y="44"/>
                    </a:cubicBezTo>
                    <a:cubicBezTo>
                      <a:pt x="40" y="44"/>
                      <a:pt x="40" y="44"/>
                      <a:pt x="40" y="44"/>
                    </a:cubicBezTo>
                    <a:cubicBezTo>
                      <a:pt x="40" y="44"/>
                      <a:pt x="40" y="44"/>
                      <a:pt x="39" y="44"/>
                    </a:cubicBezTo>
                    <a:cubicBezTo>
                      <a:pt x="39" y="44"/>
                      <a:pt x="39" y="44"/>
                      <a:pt x="39" y="44"/>
                    </a:cubicBezTo>
                    <a:cubicBezTo>
                      <a:pt x="39"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1" y="44"/>
                      <a:pt x="41" y="44"/>
                      <a:pt x="41" y="44"/>
                    </a:cubicBezTo>
                    <a:cubicBezTo>
                      <a:pt x="41" y="44"/>
                      <a:pt x="43" y="44"/>
                      <a:pt x="42" y="44"/>
                    </a:cubicBezTo>
                    <a:cubicBezTo>
                      <a:pt x="44" y="44"/>
                      <a:pt x="45" y="45"/>
                      <a:pt x="47" y="45"/>
                    </a:cubicBezTo>
                    <a:cubicBezTo>
                      <a:pt x="47" y="45"/>
                      <a:pt x="47" y="45"/>
                      <a:pt x="47" y="45"/>
                    </a:cubicBezTo>
                    <a:cubicBezTo>
                      <a:pt x="48" y="45"/>
                      <a:pt x="50" y="45"/>
                      <a:pt x="51" y="45"/>
                    </a:cubicBezTo>
                    <a:cubicBezTo>
                      <a:pt x="51" y="45"/>
                      <a:pt x="51" y="45"/>
                      <a:pt x="51" y="45"/>
                    </a:cubicBezTo>
                    <a:cubicBezTo>
                      <a:pt x="51" y="45"/>
                      <a:pt x="51" y="45"/>
                      <a:pt x="51" y="45"/>
                    </a:cubicBezTo>
                    <a:cubicBezTo>
                      <a:pt x="50" y="45"/>
                      <a:pt x="50" y="45"/>
                      <a:pt x="50" y="45"/>
                    </a:cubicBezTo>
                    <a:cubicBezTo>
                      <a:pt x="50" y="45"/>
                      <a:pt x="50" y="45"/>
                      <a:pt x="50" y="45"/>
                    </a:cubicBezTo>
                    <a:cubicBezTo>
                      <a:pt x="50" y="45"/>
                      <a:pt x="50" y="45"/>
                      <a:pt x="50" y="45"/>
                    </a:cubicBezTo>
                    <a:cubicBezTo>
                      <a:pt x="51" y="45"/>
                      <a:pt x="51" y="45"/>
                      <a:pt x="51" y="45"/>
                    </a:cubicBezTo>
                    <a:cubicBezTo>
                      <a:pt x="51" y="45"/>
                      <a:pt x="51" y="45"/>
                      <a:pt x="51" y="45"/>
                    </a:cubicBezTo>
                    <a:cubicBezTo>
                      <a:pt x="52" y="45"/>
                      <a:pt x="53" y="45"/>
                      <a:pt x="53" y="46"/>
                    </a:cubicBezTo>
                    <a:cubicBezTo>
                      <a:pt x="53" y="46"/>
                      <a:pt x="54" y="45"/>
                      <a:pt x="54" y="45"/>
                    </a:cubicBezTo>
                    <a:cubicBezTo>
                      <a:pt x="56" y="45"/>
                      <a:pt x="57" y="45"/>
                      <a:pt x="59" y="46"/>
                    </a:cubicBezTo>
                    <a:cubicBezTo>
                      <a:pt x="59" y="46"/>
                      <a:pt x="59" y="46"/>
                      <a:pt x="59" y="46"/>
                    </a:cubicBezTo>
                    <a:cubicBezTo>
                      <a:pt x="59" y="46"/>
                      <a:pt x="59" y="46"/>
                      <a:pt x="59" y="46"/>
                    </a:cubicBezTo>
                    <a:cubicBezTo>
                      <a:pt x="59" y="46"/>
                      <a:pt x="60" y="46"/>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0" y="47"/>
                      <a:pt x="60" y="47"/>
                      <a:pt x="59" y="47"/>
                    </a:cubicBezTo>
                    <a:cubicBezTo>
                      <a:pt x="59" y="47"/>
                      <a:pt x="59" y="47"/>
                      <a:pt x="59" y="47"/>
                    </a:cubicBezTo>
                    <a:cubicBezTo>
                      <a:pt x="59" y="47"/>
                      <a:pt x="58" y="47"/>
                      <a:pt x="58" y="47"/>
                    </a:cubicBezTo>
                    <a:cubicBezTo>
                      <a:pt x="58" y="47"/>
                      <a:pt x="58" y="47"/>
                      <a:pt x="58" y="47"/>
                    </a:cubicBezTo>
                    <a:cubicBezTo>
                      <a:pt x="58" y="47"/>
                      <a:pt x="58" y="47"/>
                      <a:pt x="58" y="47"/>
                    </a:cubicBezTo>
                    <a:cubicBezTo>
                      <a:pt x="58" y="47"/>
                      <a:pt x="58" y="47"/>
                      <a:pt x="58" y="47"/>
                    </a:cubicBezTo>
                    <a:cubicBezTo>
                      <a:pt x="58" y="47"/>
                      <a:pt x="59" y="47"/>
                      <a:pt x="59" y="47"/>
                    </a:cubicBezTo>
                    <a:cubicBezTo>
                      <a:pt x="59" y="47"/>
                      <a:pt x="59" y="47"/>
                      <a:pt x="59" y="47"/>
                    </a:cubicBezTo>
                    <a:cubicBezTo>
                      <a:pt x="59" y="47"/>
                      <a:pt x="59" y="47"/>
                      <a:pt x="59" y="47"/>
                    </a:cubicBezTo>
                    <a:cubicBezTo>
                      <a:pt x="59" y="48"/>
                      <a:pt x="59" y="48"/>
                      <a:pt x="59" y="48"/>
                    </a:cubicBezTo>
                    <a:cubicBezTo>
                      <a:pt x="60" y="48"/>
                      <a:pt x="60" y="47"/>
                      <a:pt x="60" y="48"/>
                    </a:cubicBezTo>
                    <a:cubicBezTo>
                      <a:pt x="60" y="48"/>
                      <a:pt x="60" y="48"/>
                      <a:pt x="60" y="48"/>
                    </a:cubicBezTo>
                    <a:cubicBezTo>
                      <a:pt x="60" y="48"/>
                      <a:pt x="62" y="48"/>
                      <a:pt x="61" y="48"/>
                    </a:cubicBezTo>
                    <a:cubicBezTo>
                      <a:pt x="62" y="47"/>
                      <a:pt x="63" y="48"/>
                      <a:pt x="63" y="48"/>
                    </a:cubicBezTo>
                    <a:cubicBezTo>
                      <a:pt x="63" y="48"/>
                      <a:pt x="63" y="48"/>
                      <a:pt x="63" y="48"/>
                    </a:cubicBezTo>
                    <a:cubicBezTo>
                      <a:pt x="63" y="48"/>
                      <a:pt x="63" y="48"/>
                      <a:pt x="63" y="48"/>
                    </a:cubicBezTo>
                    <a:cubicBezTo>
                      <a:pt x="63" y="48"/>
                      <a:pt x="63" y="48"/>
                      <a:pt x="63" y="48"/>
                    </a:cubicBezTo>
                    <a:cubicBezTo>
                      <a:pt x="62" y="48"/>
                      <a:pt x="62" y="48"/>
                      <a:pt x="62" y="48"/>
                    </a:cubicBezTo>
                    <a:cubicBezTo>
                      <a:pt x="62" y="48"/>
                      <a:pt x="62" y="48"/>
                      <a:pt x="62" y="48"/>
                    </a:cubicBezTo>
                    <a:cubicBezTo>
                      <a:pt x="62" y="48"/>
                      <a:pt x="62" y="48"/>
                      <a:pt x="62" y="48"/>
                    </a:cubicBezTo>
                    <a:cubicBezTo>
                      <a:pt x="62" y="48"/>
                      <a:pt x="62" y="48"/>
                      <a:pt x="62" y="48"/>
                    </a:cubicBezTo>
                    <a:cubicBezTo>
                      <a:pt x="62" y="48"/>
                      <a:pt x="62" y="48"/>
                      <a:pt x="63" y="48"/>
                    </a:cubicBezTo>
                    <a:cubicBezTo>
                      <a:pt x="63" y="48"/>
                      <a:pt x="63" y="48"/>
                      <a:pt x="63" y="48"/>
                    </a:cubicBezTo>
                    <a:cubicBezTo>
                      <a:pt x="63" y="48"/>
                      <a:pt x="63" y="48"/>
                      <a:pt x="63" y="48"/>
                    </a:cubicBezTo>
                    <a:cubicBezTo>
                      <a:pt x="64" y="49"/>
                      <a:pt x="66" y="48"/>
                      <a:pt x="67" y="48"/>
                    </a:cubicBezTo>
                    <a:cubicBezTo>
                      <a:pt x="68" y="49"/>
                      <a:pt x="68" y="49"/>
                      <a:pt x="69" y="49"/>
                    </a:cubicBezTo>
                    <a:cubicBezTo>
                      <a:pt x="69" y="49"/>
                      <a:pt x="69" y="49"/>
                      <a:pt x="70" y="49"/>
                    </a:cubicBezTo>
                    <a:cubicBezTo>
                      <a:pt x="71" y="49"/>
                      <a:pt x="72" y="49"/>
                      <a:pt x="73" y="49"/>
                    </a:cubicBezTo>
                    <a:cubicBezTo>
                      <a:pt x="73" y="49"/>
                      <a:pt x="73" y="49"/>
                      <a:pt x="73" y="49"/>
                    </a:cubicBezTo>
                    <a:cubicBezTo>
                      <a:pt x="73" y="49"/>
                      <a:pt x="73" y="49"/>
                      <a:pt x="73" y="50"/>
                    </a:cubicBezTo>
                    <a:cubicBezTo>
                      <a:pt x="72" y="50"/>
                      <a:pt x="70" y="49"/>
                      <a:pt x="70" y="50"/>
                    </a:cubicBezTo>
                    <a:cubicBezTo>
                      <a:pt x="70" y="49"/>
                      <a:pt x="69" y="49"/>
                      <a:pt x="68" y="50"/>
                    </a:cubicBezTo>
                    <a:cubicBezTo>
                      <a:pt x="68" y="49"/>
                      <a:pt x="67" y="49"/>
                      <a:pt x="66" y="49"/>
                    </a:cubicBezTo>
                    <a:cubicBezTo>
                      <a:pt x="66" y="49"/>
                      <a:pt x="66" y="49"/>
                      <a:pt x="66" y="49"/>
                    </a:cubicBezTo>
                    <a:cubicBezTo>
                      <a:pt x="65" y="49"/>
                      <a:pt x="65" y="49"/>
                      <a:pt x="65" y="49"/>
                    </a:cubicBezTo>
                    <a:cubicBezTo>
                      <a:pt x="65" y="49"/>
                      <a:pt x="65" y="49"/>
                      <a:pt x="65" y="49"/>
                    </a:cubicBezTo>
                    <a:cubicBezTo>
                      <a:pt x="64" y="49"/>
                      <a:pt x="64" y="49"/>
                      <a:pt x="64" y="49"/>
                    </a:cubicBezTo>
                    <a:cubicBezTo>
                      <a:pt x="64" y="49"/>
                      <a:pt x="63" y="49"/>
                      <a:pt x="62" y="49"/>
                    </a:cubicBezTo>
                    <a:cubicBezTo>
                      <a:pt x="62" y="49"/>
                      <a:pt x="62" y="49"/>
                      <a:pt x="62" y="49"/>
                    </a:cubicBezTo>
                    <a:cubicBezTo>
                      <a:pt x="62" y="49"/>
                      <a:pt x="62" y="49"/>
                      <a:pt x="62" y="49"/>
                    </a:cubicBezTo>
                    <a:cubicBezTo>
                      <a:pt x="62" y="49"/>
                      <a:pt x="62" y="49"/>
                      <a:pt x="62" y="49"/>
                    </a:cubicBezTo>
                    <a:cubicBezTo>
                      <a:pt x="62" y="49"/>
                      <a:pt x="62" y="49"/>
                      <a:pt x="62" y="49"/>
                    </a:cubicBezTo>
                    <a:cubicBezTo>
                      <a:pt x="62" y="49"/>
                      <a:pt x="62" y="49"/>
                      <a:pt x="62" y="49"/>
                    </a:cubicBezTo>
                    <a:cubicBezTo>
                      <a:pt x="62" y="49"/>
                      <a:pt x="62" y="49"/>
                      <a:pt x="62" y="49"/>
                    </a:cubicBezTo>
                    <a:cubicBezTo>
                      <a:pt x="62" y="49"/>
                      <a:pt x="62" y="49"/>
                      <a:pt x="62" y="49"/>
                    </a:cubicBezTo>
                    <a:cubicBezTo>
                      <a:pt x="62" y="48"/>
                      <a:pt x="61" y="49"/>
                      <a:pt x="61" y="49"/>
                    </a:cubicBezTo>
                    <a:cubicBezTo>
                      <a:pt x="61" y="49"/>
                      <a:pt x="61" y="49"/>
                      <a:pt x="61" y="49"/>
                    </a:cubicBezTo>
                    <a:cubicBezTo>
                      <a:pt x="61" y="49"/>
                      <a:pt x="61" y="49"/>
                      <a:pt x="61" y="49"/>
                    </a:cubicBezTo>
                    <a:cubicBezTo>
                      <a:pt x="61" y="49"/>
                      <a:pt x="61" y="49"/>
                      <a:pt x="61" y="49"/>
                    </a:cubicBezTo>
                    <a:cubicBezTo>
                      <a:pt x="61" y="49"/>
                      <a:pt x="61" y="49"/>
                      <a:pt x="61" y="49"/>
                    </a:cubicBezTo>
                    <a:cubicBezTo>
                      <a:pt x="61" y="49"/>
                      <a:pt x="61" y="49"/>
                      <a:pt x="61" y="49"/>
                    </a:cubicBezTo>
                    <a:cubicBezTo>
                      <a:pt x="61" y="49"/>
                      <a:pt x="61" y="49"/>
                      <a:pt x="61" y="49"/>
                    </a:cubicBezTo>
                    <a:cubicBezTo>
                      <a:pt x="61" y="49"/>
                      <a:pt x="61" y="49"/>
                      <a:pt x="61" y="49"/>
                    </a:cubicBezTo>
                    <a:cubicBezTo>
                      <a:pt x="60" y="49"/>
                      <a:pt x="60" y="49"/>
                      <a:pt x="60" y="49"/>
                    </a:cubicBezTo>
                    <a:cubicBezTo>
                      <a:pt x="60" y="49"/>
                      <a:pt x="60" y="49"/>
                      <a:pt x="60" y="49"/>
                    </a:cubicBezTo>
                    <a:cubicBezTo>
                      <a:pt x="60" y="49"/>
                      <a:pt x="60" y="49"/>
                      <a:pt x="60" y="49"/>
                    </a:cubicBezTo>
                    <a:cubicBezTo>
                      <a:pt x="60" y="49"/>
                      <a:pt x="60" y="49"/>
                      <a:pt x="60" y="49"/>
                    </a:cubicBezTo>
                    <a:cubicBezTo>
                      <a:pt x="60" y="49"/>
                      <a:pt x="60" y="49"/>
                      <a:pt x="60" y="49"/>
                    </a:cubicBezTo>
                    <a:cubicBezTo>
                      <a:pt x="60" y="49"/>
                      <a:pt x="60" y="49"/>
                      <a:pt x="60" y="49"/>
                    </a:cubicBezTo>
                    <a:cubicBezTo>
                      <a:pt x="60" y="49"/>
                      <a:pt x="60" y="49"/>
                      <a:pt x="59" y="49"/>
                    </a:cubicBezTo>
                    <a:cubicBezTo>
                      <a:pt x="59" y="49"/>
                      <a:pt x="59" y="49"/>
                      <a:pt x="59" y="49"/>
                    </a:cubicBezTo>
                    <a:cubicBezTo>
                      <a:pt x="59" y="49"/>
                      <a:pt x="58" y="49"/>
                      <a:pt x="57" y="49"/>
                    </a:cubicBezTo>
                    <a:cubicBezTo>
                      <a:pt x="56" y="49"/>
                      <a:pt x="55" y="49"/>
                      <a:pt x="54" y="49"/>
                    </a:cubicBezTo>
                    <a:cubicBezTo>
                      <a:pt x="53" y="49"/>
                      <a:pt x="53" y="49"/>
                      <a:pt x="53" y="49"/>
                    </a:cubicBezTo>
                    <a:cubicBezTo>
                      <a:pt x="53" y="48"/>
                      <a:pt x="52" y="49"/>
                      <a:pt x="51" y="49"/>
                    </a:cubicBezTo>
                    <a:cubicBezTo>
                      <a:pt x="51" y="49"/>
                      <a:pt x="52" y="49"/>
                      <a:pt x="52" y="49"/>
                    </a:cubicBezTo>
                    <a:cubicBezTo>
                      <a:pt x="51" y="49"/>
                      <a:pt x="51" y="49"/>
                      <a:pt x="51" y="49"/>
                    </a:cubicBezTo>
                    <a:cubicBezTo>
                      <a:pt x="51" y="49"/>
                      <a:pt x="51" y="49"/>
                      <a:pt x="51" y="49"/>
                    </a:cubicBezTo>
                    <a:cubicBezTo>
                      <a:pt x="51" y="49"/>
                      <a:pt x="51" y="49"/>
                      <a:pt x="51" y="49"/>
                    </a:cubicBezTo>
                    <a:cubicBezTo>
                      <a:pt x="51" y="49"/>
                      <a:pt x="51" y="49"/>
                      <a:pt x="51" y="49"/>
                    </a:cubicBezTo>
                    <a:cubicBezTo>
                      <a:pt x="51" y="49"/>
                      <a:pt x="51" y="49"/>
                      <a:pt x="51" y="49"/>
                    </a:cubicBezTo>
                    <a:cubicBezTo>
                      <a:pt x="50" y="49"/>
                      <a:pt x="50" y="49"/>
                      <a:pt x="50" y="49"/>
                    </a:cubicBezTo>
                    <a:cubicBezTo>
                      <a:pt x="50" y="49"/>
                      <a:pt x="50" y="49"/>
                      <a:pt x="50" y="49"/>
                    </a:cubicBezTo>
                    <a:cubicBezTo>
                      <a:pt x="50" y="49"/>
                      <a:pt x="49" y="49"/>
                      <a:pt x="49" y="49"/>
                    </a:cubicBezTo>
                    <a:cubicBezTo>
                      <a:pt x="49" y="49"/>
                      <a:pt x="49" y="49"/>
                      <a:pt x="49" y="49"/>
                    </a:cubicBezTo>
                    <a:cubicBezTo>
                      <a:pt x="49" y="49"/>
                      <a:pt x="48" y="49"/>
                      <a:pt x="48" y="49"/>
                    </a:cubicBezTo>
                    <a:cubicBezTo>
                      <a:pt x="48" y="49"/>
                      <a:pt x="48" y="49"/>
                      <a:pt x="48" y="49"/>
                    </a:cubicBezTo>
                    <a:cubicBezTo>
                      <a:pt x="48" y="49"/>
                      <a:pt x="49" y="49"/>
                      <a:pt x="48"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8"/>
                      <a:pt x="49" y="48"/>
                      <a:pt x="48" y="48"/>
                    </a:cubicBezTo>
                    <a:cubicBezTo>
                      <a:pt x="48" y="49"/>
                      <a:pt x="48" y="49"/>
                      <a:pt x="48" y="49"/>
                    </a:cubicBezTo>
                    <a:cubicBezTo>
                      <a:pt x="48" y="49"/>
                      <a:pt x="48" y="49"/>
                      <a:pt x="48" y="49"/>
                    </a:cubicBezTo>
                    <a:cubicBezTo>
                      <a:pt x="48" y="49"/>
                      <a:pt x="48" y="49"/>
                      <a:pt x="48" y="49"/>
                    </a:cubicBezTo>
                    <a:cubicBezTo>
                      <a:pt x="48" y="49"/>
                      <a:pt x="47" y="48"/>
                      <a:pt x="47" y="49"/>
                    </a:cubicBezTo>
                    <a:cubicBezTo>
                      <a:pt x="47" y="49"/>
                      <a:pt x="46" y="49"/>
                      <a:pt x="46" y="49"/>
                    </a:cubicBezTo>
                    <a:cubicBezTo>
                      <a:pt x="46" y="49"/>
                      <a:pt x="46" y="48"/>
                      <a:pt x="46" y="48"/>
                    </a:cubicBezTo>
                    <a:cubicBezTo>
                      <a:pt x="46" y="48"/>
                      <a:pt x="46" y="49"/>
                      <a:pt x="45" y="48"/>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8"/>
                      <a:pt x="45" y="48"/>
                    </a:cubicBezTo>
                    <a:cubicBezTo>
                      <a:pt x="44" y="48"/>
                      <a:pt x="44" y="48"/>
                      <a:pt x="44" y="48"/>
                    </a:cubicBezTo>
                    <a:cubicBezTo>
                      <a:pt x="44" y="48"/>
                      <a:pt x="44" y="48"/>
                      <a:pt x="44" y="49"/>
                    </a:cubicBezTo>
                    <a:cubicBezTo>
                      <a:pt x="44" y="49"/>
                      <a:pt x="44" y="49"/>
                      <a:pt x="44" y="49"/>
                    </a:cubicBezTo>
                    <a:cubicBezTo>
                      <a:pt x="44" y="49"/>
                      <a:pt x="44" y="49"/>
                      <a:pt x="44" y="49"/>
                    </a:cubicBezTo>
                    <a:cubicBezTo>
                      <a:pt x="44" y="49"/>
                      <a:pt x="44" y="49"/>
                      <a:pt x="44" y="49"/>
                    </a:cubicBezTo>
                    <a:cubicBezTo>
                      <a:pt x="43" y="48"/>
                      <a:pt x="42" y="48"/>
                      <a:pt x="41" y="48"/>
                    </a:cubicBezTo>
                    <a:cubicBezTo>
                      <a:pt x="40" y="48"/>
                      <a:pt x="39" y="48"/>
                      <a:pt x="39" y="48"/>
                    </a:cubicBezTo>
                    <a:cubicBezTo>
                      <a:pt x="39" y="48"/>
                      <a:pt x="39"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9"/>
                      <a:pt x="38" y="49"/>
                      <a:pt x="38" y="48"/>
                    </a:cubicBezTo>
                    <a:cubicBezTo>
                      <a:pt x="38" y="48"/>
                      <a:pt x="38" y="48"/>
                      <a:pt x="38" y="48"/>
                    </a:cubicBezTo>
                    <a:cubicBezTo>
                      <a:pt x="38" y="49"/>
                      <a:pt x="38" y="49"/>
                      <a:pt x="38" y="49"/>
                    </a:cubicBezTo>
                    <a:cubicBezTo>
                      <a:pt x="38" y="49"/>
                      <a:pt x="38" y="49"/>
                      <a:pt x="39" y="49"/>
                    </a:cubicBezTo>
                    <a:cubicBezTo>
                      <a:pt x="39" y="49"/>
                      <a:pt x="39" y="49"/>
                      <a:pt x="39" y="49"/>
                    </a:cubicBezTo>
                    <a:cubicBezTo>
                      <a:pt x="39" y="49"/>
                      <a:pt x="40" y="49"/>
                      <a:pt x="41" y="49"/>
                    </a:cubicBezTo>
                    <a:cubicBezTo>
                      <a:pt x="42" y="49"/>
                      <a:pt x="43" y="49"/>
                      <a:pt x="44" y="49"/>
                    </a:cubicBezTo>
                    <a:cubicBezTo>
                      <a:pt x="44" y="49"/>
                      <a:pt x="44" y="49"/>
                      <a:pt x="44" y="49"/>
                    </a:cubicBezTo>
                    <a:cubicBezTo>
                      <a:pt x="44"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50"/>
                      <a:pt x="46" y="49"/>
                      <a:pt x="46" y="49"/>
                    </a:cubicBezTo>
                    <a:cubicBezTo>
                      <a:pt x="46" y="50"/>
                      <a:pt x="46" y="50"/>
                      <a:pt x="46" y="50"/>
                    </a:cubicBezTo>
                    <a:cubicBezTo>
                      <a:pt x="47" y="50"/>
                      <a:pt x="47" y="49"/>
                      <a:pt x="47" y="49"/>
                    </a:cubicBezTo>
                    <a:cubicBezTo>
                      <a:pt x="47" y="49"/>
                      <a:pt x="47" y="50"/>
                      <a:pt x="47" y="50"/>
                    </a:cubicBezTo>
                    <a:cubicBezTo>
                      <a:pt x="48" y="49"/>
                      <a:pt x="48" y="50"/>
                      <a:pt x="48" y="50"/>
                    </a:cubicBezTo>
                    <a:cubicBezTo>
                      <a:pt x="48" y="49"/>
                      <a:pt x="48" y="49"/>
                      <a:pt x="48" y="49"/>
                    </a:cubicBezTo>
                    <a:cubicBezTo>
                      <a:pt x="48" y="49"/>
                      <a:pt x="48" y="49"/>
                      <a:pt x="48" y="49"/>
                    </a:cubicBezTo>
                    <a:cubicBezTo>
                      <a:pt x="48" y="49"/>
                      <a:pt x="48" y="49"/>
                      <a:pt x="48" y="49"/>
                    </a:cubicBezTo>
                    <a:cubicBezTo>
                      <a:pt x="49" y="49"/>
                      <a:pt x="49" y="49"/>
                      <a:pt x="49" y="49"/>
                    </a:cubicBezTo>
                    <a:cubicBezTo>
                      <a:pt x="49" y="49"/>
                      <a:pt x="50" y="49"/>
                      <a:pt x="50" y="49"/>
                    </a:cubicBezTo>
                    <a:cubicBezTo>
                      <a:pt x="50" y="50"/>
                      <a:pt x="50" y="50"/>
                      <a:pt x="50" y="50"/>
                    </a:cubicBezTo>
                    <a:cubicBezTo>
                      <a:pt x="50" y="49"/>
                      <a:pt x="50" y="49"/>
                      <a:pt x="50" y="49"/>
                    </a:cubicBezTo>
                    <a:cubicBezTo>
                      <a:pt x="51" y="50"/>
                      <a:pt x="51" y="50"/>
                      <a:pt x="51" y="50"/>
                    </a:cubicBezTo>
                    <a:cubicBezTo>
                      <a:pt x="51" y="50"/>
                      <a:pt x="51" y="50"/>
                      <a:pt x="51" y="50"/>
                    </a:cubicBezTo>
                    <a:cubicBezTo>
                      <a:pt x="51" y="50"/>
                      <a:pt x="51" y="50"/>
                      <a:pt x="51" y="50"/>
                    </a:cubicBezTo>
                    <a:cubicBezTo>
                      <a:pt x="51" y="50"/>
                      <a:pt x="51" y="50"/>
                      <a:pt x="52" y="50"/>
                    </a:cubicBezTo>
                    <a:cubicBezTo>
                      <a:pt x="52" y="50"/>
                      <a:pt x="53" y="50"/>
                      <a:pt x="53" y="50"/>
                    </a:cubicBezTo>
                    <a:cubicBezTo>
                      <a:pt x="53" y="50"/>
                      <a:pt x="53" y="50"/>
                      <a:pt x="53" y="51"/>
                    </a:cubicBezTo>
                    <a:cubicBezTo>
                      <a:pt x="54" y="50"/>
                      <a:pt x="54" y="51"/>
                      <a:pt x="54" y="51"/>
                    </a:cubicBezTo>
                    <a:cubicBezTo>
                      <a:pt x="54" y="50"/>
                      <a:pt x="54" y="50"/>
                      <a:pt x="54" y="50"/>
                    </a:cubicBezTo>
                    <a:cubicBezTo>
                      <a:pt x="55" y="50"/>
                      <a:pt x="55" y="50"/>
                      <a:pt x="55" y="50"/>
                    </a:cubicBezTo>
                    <a:cubicBezTo>
                      <a:pt x="55" y="50"/>
                      <a:pt x="55" y="50"/>
                      <a:pt x="55" y="50"/>
                    </a:cubicBezTo>
                    <a:cubicBezTo>
                      <a:pt x="55" y="50"/>
                      <a:pt x="55" y="50"/>
                      <a:pt x="55" y="50"/>
                    </a:cubicBezTo>
                    <a:cubicBezTo>
                      <a:pt x="55" y="50"/>
                      <a:pt x="55" y="50"/>
                      <a:pt x="55" y="51"/>
                    </a:cubicBezTo>
                    <a:cubicBezTo>
                      <a:pt x="55" y="51"/>
                      <a:pt x="55" y="51"/>
                      <a:pt x="55" y="50"/>
                    </a:cubicBezTo>
                    <a:cubicBezTo>
                      <a:pt x="55" y="50"/>
                      <a:pt x="55" y="50"/>
                      <a:pt x="55" y="50"/>
                    </a:cubicBezTo>
                    <a:cubicBezTo>
                      <a:pt x="55" y="50"/>
                      <a:pt x="55" y="50"/>
                      <a:pt x="55" y="50"/>
                    </a:cubicBezTo>
                    <a:cubicBezTo>
                      <a:pt x="56" y="50"/>
                      <a:pt x="56" y="50"/>
                      <a:pt x="56" y="50"/>
                    </a:cubicBezTo>
                    <a:cubicBezTo>
                      <a:pt x="56" y="50"/>
                      <a:pt x="57" y="50"/>
                      <a:pt x="57" y="51"/>
                    </a:cubicBezTo>
                    <a:cubicBezTo>
                      <a:pt x="58" y="51"/>
                      <a:pt x="58" y="51"/>
                      <a:pt x="58" y="51"/>
                    </a:cubicBezTo>
                    <a:cubicBezTo>
                      <a:pt x="58" y="51"/>
                      <a:pt x="58" y="51"/>
                      <a:pt x="59" y="51"/>
                    </a:cubicBezTo>
                    <a:cubicBezTo>
                      <a:pt x="59" y="51"/>
                      <a:pt x="60" y="51"/>
                      <a:pt x="60" y="51"/>
                    </a:cubicBezTo>
                    <a:cubicBezTo>
                      <a:pt x="62" y="52"/>
                      <a:pt x="64" y="51"/>
                      <a:pt x="66" y="52"/>
                    </a:cubicBezTo>
                    <a:cubicBezTo>
                      <a:pt x="67" y="52"/>
                      <a:pt x="68" y="52"/>
                      <a:pt x="68" y="52"/>
                    </a:cubicBezTo>
                    <a:cubicBezTo>
                      <a:pt x="68" y="52"/>
                      <a:pt x="68" y="52"/>
                      <a:pt x="68" y="52"/>
                    </a:cubicBezTo>
                    <a:cubicBezTo>
                      <a:pt x="69" y="52"/>
                      <a:pt x="70" y="52"/>
                      <a:pt x="71" y="53"/>
                    </a:cubicBezTo>
                    <a:cubicBezTo>
                      <a:pt x="71" y="52"/>
                      <a:pt x="72" y="52"/>
                      <a:pt x="71" y="53"/>
                    </a:cubicBezTo>
                    <a:cubicBezTo>
                      <a:pt x="72" y="52"/>
                      <a:pt x="72" y="53"/>
                      <a:pt x="73" y="53"/>
                    </a:cubicBezTo>
                    <a:cubicBezTo>
                      <a:pt x="73" y="53"/>
                      <a:pt x="73" y="53"/>
                      <a:pt x="73" y="53"/>
                    </a:cubicBezTo>
                    <a:cubicBezTo>
                      <a:pt x="73" y="53"/>
                      <a:pt x="74" y="53"/>
                      <a:pt x="74" y="53"/>
                    </a:cubicBezTo>
                    <a:cubicBezTo>
                      <a:pt x="74" y="53"/>
                      <a:pt x="75" y="53"/>
                      <a:pt x="75" y="53"/>
                    </a:cubicBezTo>
                    <a:cubicBezTo>
                      <a:pt x="75" y="53"/>
                      <a:pt x="75" y="53"/>
                      <a:pt x="76" y="53"/>
                    </a:cubicBezTo>
                    <a:cubicBezTo>
                      <a:pt x="76" y="53"/>
                      <a:pt x="76" y="53"/>
                      <a:pt x="76" y="53"/>
                    </a:cubicBezTo>
                    <a:cubicBezTo>
                      <a:pt x="76" y="53"/>
                      <a:pt x="76" y="53"/>
                      <a:pt x="76" y="53"/>
                    </a:cubicBezTo>
                    <a:cubicBezTo>
                      <a:pt x="77" y="53"/>
                      <a:pt x="77" y="53"/>
                      <a:pt x="77" y="53"/>
                    </a:cubicBezTo>
                    <a:cubicBezTo>
                      <a:pt x="77" y="53"/>
                      <a:pt x="77" y="53"/>
                      <a:pt x="77" y="54"/>
                    </a:cubicBezTo>
                    <a:cubicBezTo>
                      <a:pt x="77" y="53"/>
                      <a:pt x="78" y="53"/>
                      <a:pt x="78" y="53"/>
                    </a:cubicBezTo>
                    <a:cubicBezTo>
                      <a:pt x="79" y="54"/>
                      <a:pt x="80" y="53"/>
                      <a:pt x="81" y="54"/>
                    </a:cubicBezTo>
                    <a:cubicBezTo>
                      <a:pt x="81" y="54"/>
                      <a:pt x="81" y="54"/>
                      <a:pt x="81" y="54"/>
                    </a:cubicBezTo>
                    <a:cubicBezTo>
                      <a:pt x="81" y="54"/>
                      <a:pt x="80" y="54"/>
                      <a:pt x="80" y="54"/>
                    </a:cubicBezTo>
                    <a:cubicBezTo>
                      <a:pt x="80" y="54"/>
                      <a:pt x="80" y="54"/>
                      <a:pt x="79" y="54"/>
                    </a:cubicBezTo>
                    <a:cubicBezTo>
                      <a:pt x="79" y="54"/>
                      <a:pt x="79" y="54"/>
                      <a:pt x="79" y="54"/>
                    </a:cubicBezTo>
                    <a:cubicBezTo>
                      <a:pt x="79" y="54"/>
                      <a:pt x="79" y="54"/>
                      <a:pt x="79" y="54"/>
                    </a:cubicBezTo>
                    <a:cubicBezTo>
                      <a:pt x="79" y="54"/>
                      <a:pt x="79" y="54"/>
                      <a:pt x="79" y="54"/>
                    </a:cubicBezTo>
                    <a:cubicBezTo>
                      <a:pt x="79" y="54"/>
                      <a:pt x="78" y="54"/>
                      <a:pt x="78" y="54"/>
                    </a:cubicBezTo>
                    <a:cubicBezTo>
                      <a:pt x="77" y="54"/>
                      <a:pt x="77" y="54"/>
                      <a:pt x="77" y="54"/>
                    </a:cubicBezTo>
                    <a:cubicBezTo>
                      <a:pt x="76" y="54"/>
                      <a:pt x="76" y="54"/>
                      <a:pt x="76" y="54"/>
                    </a:cubicBezTo>
                    <a:cubicBezTo>
                      <a:pt x="76" y="54"/>
                      <a:pt x="76" y="54"/>
                      <a:pt x="76" y="54"/>
                    </a:cubicBezTo>
                    <a:cubicBezTo>
                      <a:pt x="77" y="54"/>
                      <a:pt x="77" y="54"/>
                      <a:pt x="77" y="54"/>
                    </a:cubicBezTo>
                    <a:cubicBezTo>
                      <a:pt x="77" y="54"/>
                      <a:pt x="77" y="54"/>
                      <a:pt x="78" y="54"/>
                    </a:cubicBezTo>
                    <a:cubicBezTo>
                      <a:pt x="78" y="54"/>
                      <a:pt x="78" y="54"/>
                      <a:pt x="79" y="54"/>
                    </a:cubicBezTo>
                    <a:cubicBezTo>
                      <a:pt x="79" y="55"/>
                      <a:pt x="79" y="55"/>
                      <a:pt x="79" y="54"/>
                    </a:cubicBezTo>
                    <a:cubicBezTo>
                      <a:pt x="79" y="54"/>
                      <a:pt x="79" y="54"/>
                      <a:pt x="79" y="54"/>
                    </a:cubicBezTo>
                    <a:cubicBezTo>
                      <a:pt x="80" y="55"/>
                      <a:pt x="80" y="55"/>
                      <a:pt x="81" y="54"/>
                    </a:cubicBezTo>
                    <a:cubicBezTo>
                      <a:pt x="81" y="54"/>
                      <a:pt x="81" y="55"/>
                      <a:pt x="81" y="55"/>
                    </a:cubicBezTo>
                    <a:cubicBezTo>
                      <a:pt x="81" y="55"/>
                      <a:pt x="81" y="55"/>
                      <a:pt x="81" y="55"/>
                    </a:cubicBezTo>
                    <a:cubicBezTo>
                      <a:pt x="81" y="55"/>
                      <a:pt x="81" y="55"/>
                      <a:pt x="81" y="55"/>
                    </a:cubicBezTo>
                    <a:cubicBezTo>
                      <a:pt x="81" y="55"/>
                      <a:pt x="81" y="55"/>
                      <a:pt x="81" y="55"/>
                    </a:cubicBezTo>
                    <a:cubicBezTo>
                      <a:pt x="82" y="55"/>
                      <a:pt x="82" y="55"/>
                      <a:pt x="82" y="55"/>
                    </a:cubicBezTo>
                    <a:cubicBezTo>
                      <a:pt x="82" y="55"/>
                      <a:pt x="82" y="55"/>
                      <a:pt x="82" y="54"/>
                    </a:cubicBezTo>
                    <a:cubicBezTo>
                      <a:pt x="82" y="55"/>
                      <a:pt x="82" y="55"/>
                      <a:pt x="82" y="55"/>
                    </a:cubicBezTo>
                    <a:cubicBezTo>
                      <a:pt x="82" y="55"/>
                      <a:pt x="82" y="55"/>
                      <a:pt x="82" y="55"/>
                    </a:cubicBezTo>
                    <a:cubicBezTo>
                      <a:pt x="82" y="55"/>
                      <a:pt x="83" y="55"/>
                      <a:pt x="83" y="55"/>
                    </a:cubicBezTo>
                    <a:cubicBezTo>
                      <a:pt x="83" y="55"/>
                      <a:pt x="83" y="55"/>
                      <a:pt x="83" y="55"/>
                    </a:cubicBezTo>
                    <a:cubicBezTo>
                      <a:pt x="83" y="55"/>
                      <a:pt x="83" y="55"/>
                      <a:pt x="83" y="55"/>
                    </a:cubicBezTo>
                    <a:cubicBezTo>
                      <a:pt x="83" y="55"/>
                      <a:pt x="83" y="55"/>
                      <a:pt x="83" y="55"/>
                    </a:cubicBezTo>
                    <a:cubicBezTo>
                      <a:pt x="83" y="55"/>
                      <a:pt x="83"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6"/>
                      <a:pt x="82" y="56"/>
                    </a:cubicBezTo>
                    <a:cubicBezTo>
                      <a:pt x="82" y="56"/>
                      <a:pt x="82" y="56"/>
                      <a:pt x="82" y="56"/>
                    </a:cubicBezTo>
                    <a:cubicBezTo>
                      <a:pt x="82" y="55"/>
                      <a:pt x="82" y="55"/>
                      <a:pt x="82" y="55"/>
                    </a:cubicBezTo>
                    <a:cubicBezTo>
                      <a:pt x="82" y="55"/>
                      <a:pt x="81" y="56"/>
                      <a:pt x="81" y="55"/>
                    </a:cubicBezTo>
                    <a:cubicBezTo>
                      <a:pt x="81" y="56"/>
                      <a:pt x="80" y="56"/>
                      <a:pt x="80" y="56"/>
                    </a:cubicBezTo>
                    <a:cubicBezTo>
                      <a:pt x="80" y="55"/>
                      <a:pt x="80" y="55"/>
                      <a:pt x="79" y="55"/>
                    </a:cubicBezTo>
                    <a:cubicBezTo>
                      <a:pt x="80" y="55"/>
                      <a:pt x="79" y="56"/>
                      <a:pt x="79" y="56"/>
                    </a:cubicBezTo>
                    <a:cubicBezTo>
                      <a:pt x="79" y="56"/>
                      <a:pt x="79" y="55"/>
                      <a:pt x="79" y="56"/>
                    </a:cubicBezTo>
                    <a:cubicBezTo>
                      <a:pt x="79" y="56"/>
                      <a:pt x="79" y="56"/>
                      <a:pt x="79" y="56"/>
                    </a:cubicBezTo>
                    <a:cubicBezTo>
                      <a:pt x="79" y="56"/>
                      <a:pt x="78" y="56"/>
                      <a:pt x="78" y="56"/>
                    </a:cubicBezTo>
                    <a:cubicBezTo>
                      <a:pt x="78" y="56"/>
                      <a:pt x="78" y="56"/>
                      <a:pt x="78" y="56"/>
                    </a:cubicBezTo>
                    <a:cubicBezTo>
                      <a:pt x="78" y="55"/>
                      <a:pt x="77" y="55"/>
                      <a:pt x="77" y="55"/>
                    </a:cubicBezTo>
                    <a:cubicBezTo>
                      <a:pt x="76" y="55"/>
                      <a:pt x="76" y="55"/>
                      <a:pt x="75" y="55"/>
                    </a:cubicBezTo>
                    <a:cubicBezTo>
                      <a:pt x="75" y="55"/>
                      <a:pt x="75" y="55"/>
                      <a:pt x="75" y="55"/>
                    </a:cubicBezTo>
                    <a:cubicBezTo>
                      <a:pt x="75" y="55"/>
                      <a:pt x="75" y="55"/>
                      <a:pt x="75" y="55"/>
                    </a:cubicBezTo>
                    <a:cubicBezTo>
                      <a:pt x="75" y="55"/>
                      <a:pt x="75" y="55"/>
                      <a:pt x="75" y="55"/>
                    </a:cubicBezTo>
                    <a:cubicBezTo>
                      <a:pt x="75" y="55"/>
                      <a:pt x="75" y="55"/>
                      <a:pt x="75" y="54"/>
                    </a:cubicBezTo>
                    <a:cubicBezTo>
                      <a:pt x="75" y="54"/>
                      <a:pt x="75" y="54"/>
                      <a:pt x="75" y="54"/>
                    </a:cubicBezTo>
                    <a:cubicBezTo>
                      <a:pt x="75" y="54"/>
                      <a:pt x="75" y="54"/>
                      <a:pt x="75" y="54"/>
                    </a:cubicBezTo>
                    <a:cubicBezTo>
                      <a:pt x="75" y="54"/>
                      <a:pt x="75" y="54"/>
                      <a:pt x="75" y="54"/>
                    </a:cubicBezTo>
                    <a:cubicBezTo>
                      <a:pt x="75" y="54"/>
                      <a:pt x="75" y="54"/>
                      <a:pt x="76" y="54"/>
                    </a:cubicBezTo>
                    <a:cubicBezTo>
                      <a:pt x="76" y="54"/>
                      <a:pt x="76" y="54"/>
                      <a:pt x="76" y="54"/>
                    </a:cubicBezTo>
                    <a:cubicBezTo>
                      <a:pt x="76" y="54"/>
                      <a:pt x="77" y="54"/>
                      <a:pt x="77" y="54"/>
                    </a:cubicBezTo>
                    <a:cubicBezTo>
                      <a:pt x="76" y="54"/>
                      <a:pt x="76" y="53"/>
                      <a:pt x="76" y="54"/>
                    </a:cubicBezTo>
                    <a:cubicBezTo>
                      <a:pt x="76" y="54"/>
                      <a:pt x="76" y="54"/>
                      <a:pt x="76" y="54"/>
                    </a:cubicBezTo>
                    <a:cubicBezTo>
                      <a:pt x="76" y="54"/>
                      <a:pt x="76" y="54"/>
                      <a:pt x="76" y="54"/>
                    </a:cubicBezTo>
                    <a:cubicBezTo>
                      <a:pt x="76" y="54"/>
                      <a:pt x="76" y="54"/>
                      <a:pt x="76" y="54"/>
                    </a:cubicBezTo>
                    <a:cubicBezTo>
                      <a:pt x="76" y="54"/>
                      <a:pt x="76" y="54"/>
                      <a:pt x="76" y="54"/>
                    </a:cubicBezTo>
                    <a:cubicBezTo>
                      <a:pt x="75" y="54"/>
                      <a:pt x="75" y="54"/>
                      <a:pt x="75" y="54"/>
                    </a:cubicBezTo>
                    <a:cubicBezTo>
                      <a:pt x="75" y="54"/>
                      <a:pt x="75" y="54"/>
                      <a:pt x="75" y="54"/>
                    </a:cubicBezTo>
                    <a:cubicBezTo>
                      <a:pt x="75" y="54"/>
                      <a:pt x="75" y="54"/>
                      <a:pt x="75" y="54"/>
                    </a:cubicBezTo>
                    <a:cubicBezTo>
                      <a:pt x="75" y="54"/>
                      <a:pt x="75" y="54"/>
                      <a:pt x="75" y="53"/>
                    </a:cubicBezTo>
                    <a:cubicBezTo>
                      <a:pt x="75" y="53"/>
                      <a:pt x="74" y="53"/>
                      <a:pt x="74" y="53"/>
                    </a:cubicBezTo>
                    <a:cubicBezTo>
                      <a:pt x="74" y="54"/>
                      <a:pt x="74" y="54"/>
                      <a:pt x="74" y="54"/>
                    </a:cubicBezTo>
                    <a:cubicBezTo>
                      <a:pt x="74" y="54"/>
                      <a:pt x="74" y="54"/>
                      <a:pt x="74" y="54"/>
                    </a:cubicBezTo>
                    <a:cubicBezTo>
                      <a:pt x="74" y="54"/>
                      <a:pt x="74" y="54"/>
                      <a:pt x="74" y="54"/>
                    </a:cubicBezTo>
                    <a:cubicBezTo>
                      <a:pt x="74" y="54"/>
                      <a:pt x="74" y="54"/>
                      <a:pt x="74" y="54"/>
                    </a:cubicBezTo>
                    <a:cubicBezTo>
                      <a:pt x="74" y="54"/>
                      <a:pt x="74" y="54"/>
                      <a:pt x="74" y="54"/>
                    </a:cubicBezTo>
                    <a:cubicBezTo>
                      <a:pt x="75" y="54"/>
                      <a:pt x="75" y="54"/>
                      <a:pt x="75" y="54"/>
                    </a:cubicBezTo>
                    <a:cubicBezTo>
                      <a:pt x="75" y="54"/>
                      <a:pt x="75" y="54"/>
                      <a:pt x="75" y="54"/>
                    </a:cubicBezTo>
                    <a:cubicBezTo>
                      <a:pt x="75" y="54"/>
                      <a:pt x="75" y="54"/>
                      <a:pt x="75" y="54"/>
                    </a:cubicBezTo>
                    <a:cubicBezTo>
                      <a:pt x="75" y="54"/>
                      <a:pt x="75" y="54"/>
                      <a:pt x="74" y="54"/>
                    </a:cubicBezTo>
                    <a:cubicBezTo>
                      <a:pt x="74" y="54"/>
                      <a:pt x="74" y="54"/>
                      <a:pt x="74" y="54"/>
                    </a:cubicBezTo>
                    <a:cubicBezTo>
                      <a:pt x="74" y="54"/>
                      <a:pt x="74" y="54"/>
                      <a:pt x="74" y="54"/>
                    </a:cubicBezTo>
                    <a:cubicBezTo>
                      <a:pt x="75" y="54"/>
                      <a:pt x="75" y="54"/>
                      <a:pt x="75" y="54"/>
                    </a:cubicBezTo>
                    <a:cubicBezTo>
                      <a:pt x="75" y="54"/>
                      <a:pt x="75" y="54"/>
                      <a:pt x="75" y="54"/>
                    </a:cubicBezTo>
                    <a:cubicBezTo>
                      <a:pt x="75" y="54"/>
                      <a:pt x="75" y="54"/>
                      <a:pt x="75" y="54"/>
                    </a:cubicBezTo>
                    <a:cubicBezTo>
                      <a:pt x="75" y="54"/>
                      <a:pt x="75" y="54"/>
                      <a:pt x="75" y="54"/>
                    </a:cubicBezTo>
                    <a:cubicBezTo>
                      <a:pt x="75" y="54"/>
                      <a:pt x="74" y="54"/>
                      <a:pt x="74" y="55"/>
                    </a:cubicBezTo>
                    <a:cubicBezTo>
                      <a:pt x="74" y="55"/>
                      <a:pt x="74" y="55"/>
                      <a:pt x="74" y="55"/>
                    </a:cubicBezTo>
                    <a:cubicBezTo>
                      <a:pt x="74" y="55"/>
                      <a:pt x="74" y="55"/>
                      <a:pt x="74" y="55"/>
                    </a:cubicBezTo>
                    <a:cubicBezTo>
                      <a:pt x="74" y="55"/>
                      <a:pt x="74" y="55"/>
                      <a:pt x="74" y="55"/>
                    </a:cubicBezTo>
                    <a:cubicBezTo>
                      <a:pt x="74" y="55"/>
                      <a:pt x="74" y="54"/>
                      <a:pt x="74" y="54"/>
                    </a:cubicBezTo>
                    <a:cubicBezTo>
                      <a:pt x="74" y="55"/>
                      <a:pt x="73" y="54"/>
                      <a:pt x="73" y="54"/>
                    </a:cubicBezTo>
                    <a:cubicBezTo>
                      <a:pt x="73" y="54"/>
                      <a:pt x="73" y="54"/>
                      <a:pt x="73" y="54"/>
                    </a:cubicBezTo>
                    <a:cubicBezTo>
                      <a:pt x="73" y="55"/>
                      <a:pt x="73" y="55"/>
                      <a:pt x="73" y="55"/>
                    </a:cubicBezTo>
                    <a:cubicBezTo>
                      <a:pt x="73" y="54"/>
                      <a:pt x="73" y="54"/>
                      <a:pt x="73" y="54"/>
                    </a:cubicBezTo>
                    <a:cubicBezTo>
                      <a:pt x="73" y="55"/>
                      <a:pt x="73" y="55"/>
                      <a:pt x="72" y="55"/>
                    </a:cubicBezTo>
                    <a:cubicBezTo>
                      <a:pt x="72" y="55"/>
                      <a:pt x="72" y="55"/>
                      <a:pt x="72" y="54"/>
                    </a:cubicBezTo>
                    <a:cubicBezTo>
                      <a:pt x="72" y="54"/>
                      <a:pt x="72" y="54"/>
                      <a:pt x="72" y="54"/>
                    </a:cubicBezTo>
                    <a:cubicBezTo>
                      <a:pt x="73" y="54"/>
                      <a:pt x="73" y="54"/>
                      <a:pt x="73" y="54"/>
                    </a:cubicBezTo>
                    <a:cubicBezTo>
                      <a:pt x="72" y="54"/>
                      <a:pt x="72" y="54"/>
                      <a:pt x="72" y="54"/>
                    </a:cubicBezTo>
                    <a:cubicBezTo>
                      <a:pt x="72" y="54"/>
                      <a:pt x="72" y="54"/>
                      <a:pt x="72" y="54"/>
                    </a:cubicBezTo>
                    <a:cubicBezTo>
                      <a:pt x="72" y="54"/>
                      <a:pt x="72" y="54"/>
                      <a:pt x="72" y="54"/>
                    </a:cubicBezTo>
                    <a:cubicBezTo>
                      <a:pt x="72"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3"/>
                    </a:cubicBezTo>
                    <a:cubicBezTo>
                      <a:pt x="73" y="53"/>
                      <a:pt x="73" y="53"/>
                      <a:pt x="72" y="53"/>
                    </a:cubicBezTo>
                    <a:cubicBezTo>
                      <a:pt x="72" y="53"/>
                      <a:pt x="72" y="53"/>
                      <a:pt x="72" y="53"/>
                    </a:cubicBezTo>
                    <a:cubicBezTo>
                      <a:pt x="72" y="53"/>
                      <a:pt x="72" y="53"/>
                      <a:pt x="71" y="53"/>
                    </a:cubicBezTo>
                    <a:cubicBezTo>
                      <a:pt x="71" y="53"/>
                      <a:pt x="71" y="53"/>
                      <a:pt x="71" y="53"/>
                    </a:cubicBezTo>
                    <a:cubicBezTo>
                      <a:pt x="71" y="53"/>
                      <a:pt x="71" y="53"/>
                      <a:pt x="71" y="53"/>
                    </a:cubicBezTo>
                    <a:cubicBezTo>
                      <a:pt x="71" y="53"/>
                      <a:pt x="71" y="53"/>
                      <a:pt x="71" y="53"/>
                    </a:cubicBezTo>
                    <a:cubicBezTo>
                      <a:pt x="71" y="53"/>
                      <a:pt x="70" y="53"/>
                      <a:pt x="70" y="53"/>
                    </a:cubicBezTo>
                    <a:cubicBezTo>
                      <a:pt x="70" y="53"/>
                      <a:pt x="70" y="53"/>
                      <a:pt x="70" y="53"/>
                    </a:cubicBezTo>
                    <a:cubicBezTo>
                      <a:pt x="70" y="53"/>
                      <a:pt x="70" y="53"/>
                      <a:pt x="70" y="53"/>
                    </a:cubicBezTo>
                    <a:cubicBezTo>
                      <a:pt x="70" y="53"/>
                      <a:pt x="69" y="53"/>
                      <a:pt x="69" y="53"/>
                    </a:cubicBezTo>
                    <a:cubicBezTo>
                      <a:pt x="69" y="53"/>
                      <a:pt x="69" y="53"/>
                      <a:pt x="69" y="53"/>
                    </a:cubicBezTo>
                    <a:cubicBezTo>
                      <a:pt x="69" y="53"/>
                      <a:pt x="69" y="53"/>
                      <a:pt x="69" y="53"/>
                    </a:cubicBezTo>
                    <a:cubicBezTo>
                      <a:pt x="69" y="53"/>
                      <a:pt x="69" y="53"/>
                      <a:pt x="69" y="53"/>
                    </a:cubicBezTo>
                    <a:cubicBezTo>
                      <a:pt x="68" y="53"/>
                      <a:pt x="69" y="54"/>
                      <a:pt x="69" y="53"/>
                    </a:cubicBezTo>
                    <a:cubicBezTo>
                      <a:pt x="69" y="53"/>
                      <a:pt x="69" y="53"/>
                      <a:pt x="69" y="53"/>
                    </a:cubicBezTo>
                    <a:cubicBezTo>
                      <a:pt x="69" y="53"/>
                      <a:pt x="69" y="53"/>
                      <a:pt x="70" y="53"/>
                    </a:cubicBezTo>
                    <a:cubicBezTo>
                      <a:pt x="70" y="53"/>
                      <a:pt x="70" y="53"/>
                      <a:pt x="70" y="53"/>
                    </a:cubicBezTo>
                    <a:cubicBezTo>
                      <a:pt x="69" y="54"/>
                      <a:pt x="68" y="53"/>
                      <a:pt x="68" y="54"/>
                    </a:cubicBezTo>
                    <a:cubicBezTo>
                      <a:pt x="68" y="54"/>
                      <a:pt x="68" y="54"/>
                      <a:pt x="68" y="54"/>
                    </a:cubicBezTo>
                    <a:cubicBezTo>
                      <a:pt x="68" y="54"/>
                      <a:pt x="67" y="54"/>
                      <a:pt x="67" y="54"/>
                    </a:cubicBezTo>
                    <a:cubicBezTo>
                      <a:pt x="67" y="54"/>
                      <a:pt x="67" y="54"/>
                      <a:pt x="67" y="54"/>
                    </a:cubicBezTo>
                    <a:cubicBezTo>
                      <a:pt x="67" y="54"/>
                      <a:pt x="67" y="54"/>
                      <a:pt x="67" y="54"/>
                    </a:cubicBezTo>
                    <a:cubicBezTo>
                      <a:pt x="67" y="54"/>
                      <a:pt x="67" y="54"/>
                      <a:pt x="67" y="54"/>
                    </a:cubicBezTo>
                    <a:cubicBezTo>
                      <a:pt x="67" y="54"/>
                      <a:pt x="67" y="54"/>
                      <a:pt x="67" y="54"/>
                    </a:cubicBezTo>
                    <a:cubicBezTo>
                      <a:pt x="67" y="54"/>
                      <a:pt x="67" y="54"/>
                      <a:pt x="67" y="54"/>
                    </a:cubicBezTo>
                    <a:cubicBezTo>
                      <a:pt x="67" y="54"/>
                      <a:pt x="66" y="54"/>
                      <a:pt x="66" y="54"/>
                    </a:cubicBezTo>
                    <a:cubicBezTo>
                      <a:pt x="66" y="54"/>
                      <a:pt x="66" y="54"/>
                      <a:pt x="66" y="54"/>
                    </a:cubicBezTo>
                    <a:cubicBezTo>
                      <a:pt x="66" y="54"/>
                      <a:pt x="66" y="54"/>
                      <a:pt x="66" y="54"/>
                    </a:cubicBezTo>
                    <a:cubicBezTo>
                      <a:pt x="66" y="54"/>
                      <a:pt x="66" y="54"/>
                      <a:pt x="66" y="54"/>
                    </a:cubicBezTo>
                    <a:cubicBezTo>
                      <a:pt x="66" y="54"/>
                      <a:pt x="66" y="54"/>
                      <a:pt x="66" y="54"/>
                    </a:cubicBezTo>
                    <a:cubicBezTo>
                      <a:pt x="66" y="54"/>
                      <a:pt x="66" y="54"/>
                      <a:pt x="66" y="54"/>
                    </a:cubicBezTo>
                    <a:cubicBezTo>
                      <a:pt x="66" y="54"/>
                      <a:pt x="66" y="54"/>
                      <a:pt x="66" y="54"/>
                    </a:cubicBezTo>
                    <a:cubicBezTo>
                      <a:pt x="66" y="54"/>
                      <a:pt x="66" y="54"/>
                      <a:pt x="66" y="54"/>
                    </a:cubicBezTo>
                    <a:cubicBezTo>
                      <a:pt x="65" y="54"/>
                      <a:pt x="65" y="54"/>
                      <a:pt x="65" y="54"/>
                    </a:cubicBezTo>
                    <a:cubicBezTo>
                      <a:pt x="64" y="54"/>
                      <a:pt x="62" y="53"/>
                      <a:pt x="60" y="54"/>
                    </a:cubicBezTo>
                    <a:cubicBezTo>
                      <a:pt x="60" y="54"/>
                      <a:pt x="60" y="54"/>
                      <a:pt x="60" y="54"/>
                    </a:cubicBezTo>
                    <a:cubicBezTo>
                      <a:pt x="60" y="54"/>
                      <a:pt x="59" y="54"/>
                      <a:pt x="59" y="54"/>
                    </a:cubicBezTo>
                    <a:cubicBezTo>
                      <a:pt x="59" y="54"/>
                      <a:pt x="59" y="54"/>
                      <a:pt x="59" y="54"/>
                    </a:cubicBezTo>
                    <a:cubicBezTo>
                      <a:pt x="59" y="54"/>
                      <a:pt x="59" y="54"/>
                      <a:pt x="59" y="54"/>
                    </a:cubicBezTo>
                    <a:cubicBezTo>
                      <a:pt x="59" y="54"/>
                      <a:pt x="59" y="54"/>
                      <a:pt x="59" y="54"/>
                    </a:cubicBezTo>
                    <a:cubicBezTo>
                      <a:pt x="59" y="54"/>
                      <a:pt x="59" y="54"/>
                      <a:pt x="59" y="54"/>
                    </a:cubicBezTo>
                    <a:cubicBezTo>
                      <a:pt x="59" y="54"/>
                      <a:pt x="59" y="54"/>
                      <a:pt x="59" y="54"/>
                    </a:cubicBezTo>
                    <a:cubicBezTo>
                      <a:pt x="59" y="54"/>
                      <a:pt x="60" y="54"/>
                      <a:pt x="60" y="54"/>
                    </a:cubicBezTo>
                    <a:cubicBezTo>
                      <a:pt x="60" y="54"/>
                      <a:pt x="60" y="54"/>
                      <a:pt x="60" y="54"/>
                    </a:cubicBezTo>
                    <a:cubicBezTo>
                      <a:pt x="61" y="54"/>
                      <a:pt x="61" y="54"/>
                      <a:pt x="61" y="54"/>
                    </a:cubicBezTo>
                    <a:cubicBezTo>
                      <a:pt x="61" y="54"/>
                      <a:pt x="62" y="54"/>
                      <a:pt x="62" y="54"/>
                    </a:cubicBezTo>
                    <a:cubicBezTo>
                      <a:pt x="62" y="54"/>
                      <a:pt x="63" y="55"/>
                      <a:pt x="63" y="54"/>
                    </a:cubicBezTo>
                    <a:cubicBezTo>
                      <a:pt x="63" y="55"/>
                      <a:pt x="63" y="55"/>
                      <a:pt x="63" y="54"/>
                    </a:cubicBezTo>
                    <a:cubicBezTo>
                      <a:pt x="64" y="55"/>
                      <a:pt x="64" y="55"/>
                      <a:pt x="64" y="55"/>
                    </a:cubicBezTo>
                    <a:cubicBezTo>
                      <a:pt x="64" y="55"/>
                      <a:pt x="65" y="54"/>
                      <a:pt x="65" y="55"/>
                    </a:cubicBezTo>
                    <a:cubicBezTo>
                      <a:pt x="65" y="55"/>
                      <a:pt x="65" y="55"/>
                      <a:pt x="65" y="55"/>
                    </a:cubicBezTo>
                    <a:cubicBezTo>
                      <a:pt x="65" y="55"/>
                      <a:pt x="65" y="55"/>
                      <a:pt x="65" y="56"/>
                    </a:cubicBezTo>
                    <a:cubicBezTo>
                      <a:pt x="65" y="56"/>
                      <a:pt x="65" y="56"/>
                      <a:pt x="65" y="56"/>
                    </a:cubicBezTo>
                    <a:cubicBezTo>
                      <a:pt x="65" y="56"/>
                      <a:pt x="65" y="56"/>
                      <a:pt x="65" y="56"/>
                    </a:cubicBezTo>
                    <a:cubicBezTo>
                      <a:pt x="65" y="56"/>
                      <a:pt x="65" y="56"/>
                      <a:pt x="65" y="56"/>
                    </a:cubicBezTo>
                    <a:cubicBezTo>
                      <a:pt x="65" y="56"/>
                      <a:pt x="65" y="56"/>
                      <a:pt x="65" y="56"/>
                    </a:cubicBezTo>
                    <a:cubicBezTo>
                      <a:pt x="65" y="56"/>
                      <a:pt x="65" y="56"/>
                      <a:pt x="65" y="56"/>
                    </a:cubicBezTo>
                    <a:cubicBezTo>
                      <a:pt x="65" y="56"/>
                      <a:pt x="65" y="56"/>
                      <a:pt x="65" y="56"/>
                    </a:cubicBezTo>
                    <a:cubicBezTo>
                      <a:pt x="64" y="56"/>
                      <a:pt x="64" y="56"/>
                      <a:pt x="64" y="56"/>
                    </a:cubicBezTo>
                    <a:cubicBezTo>
                      <a:pt x="64" y="56"/>
                      <a:pt x="64" y="56"/>
                      <a:pt x="64" y="56"/>
                    </a:cubicBezTo>
                    <a:cubicBezTo>
                      <a:pt x="64" y="56"/>
                      <a:pt x="64" y="56"/>
                      <a:pt x="64" y="56"/>
                    </a:cubicBezTo>
                    <a:cubicBezTo>
                      <a:pt x="65" y="57"/>
                      <a:pt x="65" y="57"/>
                      <a:pt x="65" y="57"/>
                    </a:cubicBezTo>
                    <a:cubicBezTo>
                      <a:pt x="65" y="57"/>
                      <a:pt x="65" y="57"/>
                      <a:pt x="65" y="57"/>
                    </a:cubicBezTo>
                    <a:cubicBezTo>
                      <a:pt x="65" y="57"/>
                      <a:pt x="65" y="57"/>
                      <a:pt x="66" y="57"/>
                    </a:cubicBezTo>
                    <a:cubicBezTo>
                      <a:pt x="66" y="57"/>
                      <a:pt x="66" y="57"/>
                      <a:pt x="66" y="57"/>
                    </a:cubicBezTo>
                    <a:cubicBezTo>
                      <a:pt x="66" y="57"/>
                      <a:pt x="66" y="57"/>
                      <a:pt x="66" y="57"/>
                    </a:cubicBezTo>
                    <a:cubicBezTo>
                      <a:pt x="66" y="57"/>
                      <a:pt x="66" y="57"/>
                      <a:pt x="66" y="57"/>
                    </a:cubicBezTo>
                    <a:cubicBezTo>
                      <a:pt x="66" y="57"/>
                      <a:pt x="66" y="57"/>
                      <a:pt x="66" y="57"/>
                    </a:cubicBezTo>
                    <a:cubicBezTo>
                      <a:pt x="66" y="57"/>
                      <a:pt x="66" y="57"/>
                      <a:pt x="67" y="57"/>
                    </a:cubicBezTo>
                    <a:cubicBezTo>
                      <a:pt x="67" y="57"/>
                      <a:pt x="67" y="57"/>
                      <a:pt x="67" y="57"/>
                    </a:cubicBezTo>
                    <a:cubicBezTo>
                      <a:pt x="67" y="57"/>
                      <a:pt x="67" y="57"/>
                      <a:pt x="67" y="57"/>
                    </a:cubicBezTo>
                    <a:cubicBezTo>
                      <a:pt x="67" y="57"/>
                      <a:pt x="67" y="57"/>
                      <a:pt x="67" y="57"/>
                    </a:cubicBezTo>
                    <a:cubicBezTo>
                      <a:pt x="67" y="57"/>
                      <a:pt x="68" y="57"/>
                      <a:pt x="68" y="57"/>
                    </a:cubicBezTo>
                    <a:cubicBezTo>
                      <a:pt x="68" y="57"/>
                      <a:pt x="68" y="57"/>
                      <a:pt x="68" y="57"/>
                    </a:cubicBezTo>
                    <a:cubicBezTo>
                      <a:pt x="68" y="58"/>
                      <a:pt x="68" y="58"/>
                      <a:pt x="68" y="58"/>
                    </a:cubicBezTo>
                    <a:cubicBezTo>
                      <a:pt x="68" y="58"/>
                      <a:pt x="68" y="58"/>
                      <a:pt x="68" y="58"/>
                    </a:cubicBezTo>
                    <a:cubicBezTo>
                      <a:pt x="68" y="58"/>
                      <a:pt x="68" y="58"/>
                      <a:pt x="68" y="58"/>
                    </a:cubicBezTo>
                    <a:cubicBezTo>
                      <a:pt x="68" y="58"/>
                      <a:pt x="68" y="58"/>
                      <a:pt x="68" y="58"/>
                    </a:cubicBezTo>
                    <a:cubicBezTo>
                      <a:pt x="69" y="58"/>
                      <a:pt x="69" y="58"/>
                      <a:pt x="69" y="58"/>
                    </a:cubicBezTo>
                    <a:cubicBezTo>
                      <a:pt x="69" y="58"/>
                      <a:pt x="69" y="58"/>
                      <a:pt x="69" y="58"/>
                    </a:cubicBezTo>
                    <a:cubicBezTo>
                      <a:pt x="69" y="58"/>
                      <a:pt x="69" y="58"/>
                      <a:pt x="69" y="58"/>
                    </a:cubicBezTo>
                    <a:cubicBezTo>
                      <a:pt x="69" y="58"/>
                      <a:pt x="69" y="58"/>
                      <a:pt x="69" y="58"/>
                    </a:cubicBezTo>
                    <a:cubicBezTo>
                      <a:pt x="69" y="58"/>
                      <a:pt x="69" y="58"/>
                      <a:pt x="69" y="58"/>
                    </a:cubicBezTo>
                    <a:cubicBezTo>
                      <a:pt x="69" y="57"/>
                      <a:pt x="69" y="57"/>
                      <a:pt x="69" y="57"/>
                    </a:cubicBezTo>
                    <a:cubicBezTo>
                      <a:pt x="69" y="57"/>
                      <a:pt x="69" y="57"/>
                      <a:pt x="69" y="57"/>
                    </a:cubicBezTo>
                    <a:cubicBezTo>
                      <a:pt x="69" y="57"/>
                      <a:pt x="69" y="57"/>
                      <a:pt x="69" y="57"/>
                    </a:cubicBezTo>
                    <a:cubicBezTo>
                      <a:pt x="69" y="57"/>
                      <a:pt x="69" y="57"/>
                      <a:pt x="69" y="57"/>
                    </a:cubicBezTo>
                    <a:cubicBezTo>
                      <a:pt x="69" y="57"/>
                      <a:pt x="69" y="57"/>
                      <a:pt x="69" y="57"/>
                    </a:cubicBezTo>
                    <a:cubicBezTo>
                      <a:pt x="70" y="57"/>
                      <a:pt x="71" y="57"/>
                      <a:pt x="72" y="57"/>
                    </a:cubicBezTo>
                    <a:cubicBezTo>
                      <a:pt x="72" y="57"/>
                      <a:pt x="72" y="57"/>
                      <a:pt x="72" y="58"/>
                    </a:cubicBezTo>
                    <a:cubicBezTo>
                      <a:pt x="72" y="58"/>
                      <a:pt x="72" y="58"/>
                      <a:pt x="72" y="58"/>
                    </a:cubicBezTo>
                    <a:cubicBezTo>
                      <a:pt x="72" y="58"/>
                      <a:pt x="72" y="58"/>
                      <a:pt x="72" y="58"/>
                    </a:cubicBezTo>
                    <a:cubicBezTo>
                      <a:pt x="72" y="58"/>
                      <a:pt x="72" y="58"/>
                      <a:pt x="72" y="58"/>
                    </a:cubicBezTo>
                    <a:cubicBezTo>
                      <a:pt x="72" y="58"/>
                      <a:pt x="72" y="58"/>
                      <a:pt x="72" y="58"/>
                    </a:cubicBezTo>
                    <a:cubicBezTo>
                      <a:pt x="72" y="58"/>
                      <a:pt x="73" y="58"/>
                      <a:pt x="73" y="58"/>
                    </a:cubicBezTo>
                    <a:cubicBezTo>
                      <a:pt x="73" y="58"/>
                      <a:pt x="73" y="58"/>
                      <a:pt x="72" y="58"/>
                    </a:cubicBezTo>
                    <a:cubicBezTo>
                      <a:pt x="72" y="58"/>
                      <a:pt x="72" y="58"/>
                      <a:pt x="72" y="58"/>
                    </a:cubicBezTo>
                    <a:cubicBezTo>
                      <a:pt x="72" y="58"/>
                      <a:pt x="73" y="58"/>
                      <a:pt x="73" y="57"/>
                    </a:cubicBezTo>
                    <a:cubicBezTo>
                      <a:pt x="73" y="57"/>
                      <a:pt x="73" y="57"/>
                      <a:pt x="73" y="57"/>
                    </a:cubicBezTo>
                    <a:cubicBezTo>
                      <a:pt x="73" y="57"/>
                      <a:pt x="73" y="57"/>
                      <a:pt x="74" y="57"/>
                    </a:cubicBezTo>
                    <a:cubicBezTo>
                      <a:pt x="74" y="57"/>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3" y="58"/>
                      <a:pt x="73" y="58"/>
                      <a:pt x="73" y="58"/>
                    </a:cubicBezTo>
                    <a:cubicBezTo>
                      <a:pt x="73" y="58"/>
                      <a:pt x="73" y="58"/>
                      <a:pt x="73" y="58"/>
                    </a:cubicBezTo>
                    <a:cubicBezTo>
                      <a:pt x="73" y="58"/>
                      <a:pt x="73" y="58"/>
                      <a:pt x="73" y="58"/>
                    </a:cubicBezTo>
                    <a:cubicBezTo>
                      <a:pt x="73" y="58"/>
                      <a:pt x="73" y="59"/>
                      <a:pt x="73" y="59"/>
                    </a:cubicBezTo>
                    <a:cubicBezTo>
                      <a:pt x="73" y="59"/>
                      <a:pt x="73" y="59"/>
                      <a:pt x="73" y="59"/>
                    </a:cubicBezTo>
                    <a:cubicBezTo>
                      <a:pt x="73" y="58"/>
                      <a:pt x="72" y="58"/>
                      <a:pt x="72" y="59"/>
                    </a:cubicBezTo>
                    <a:cubicBezTo>
                      <a:pt x="72" y="59"/>
                      <a:pt x="72" y="59"/>
                      <a:pt x="72" y="59"/>
                    </a:cubicBezTo>
                    <a:cubicBezTo>
                      <a:pt x="72" y="59"/>
                      <a:pt x="72" y="59"/>
                      <a:pt x="72" y="59"/>
                    </a:cubicBezTo>
                    <a:cubicBezTo>
                      <a:pt x="72" y="59"/>
                      <a:pt x="72" y="59"/>
                      <a:pt x="73" y="59"/>
                    </a:cubicBezTo>
                    <a:cubicBezTo>
                      <a:pt x="73" y="59"/>
                      <a:pt x="73" y="59"/>
                      <a:pt x="73" y="59"/>
                    </a:cubicBezTo>
                    <a:cubicBezTo>
                      <a:pt x="73" y="59"/>
                      <a:pt x="73" y="59"/>
                      <a:pt x="73"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8"/>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1" y="59"/>
                      <a:pt x="71" y="59"/>
                      <a:pt x="71" y="59"/>
                    </a:cubicBezTo>
                    <a:cubicBezTo>
                      <a:pt x="71" y="59"/>
                      <a:pt x="71" y="59"/>
                      <a:pt x="70" y="59"/>
                    </a:cubicBezTo>
                    <a:cubicBezTo>
                      <a:pt x="70" y="58"/>
                      <a:pt x="70" y="59"/>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58"/>
                      <a:pt x="71" y="58"/>
                      <a:pt x="71" y="58"/>
                    </a:cubicBezTo>
                    <a:cubicBezTo>
                      <a:pt x="71" y="58"/>
                      <a:pt x="71" y="58"/>
                      <a:pt x="71" y="58"/>
                    </a:cubicBezTo>
                    <a:cubicBezTo>
                      <a:pt x="71" y="58"/>
                      <a:pt x="71" y="58"/>
                      <a:pt x="71" y="58"/>
                    </a:cubicBezTo>
                    <a:cubicBezTo>
                      <a:pt x="71" y="58"/>
                      <a:pt x="71" y="58"/>
                      <a:pt x="71" y="58"/>
                    </a:cubicBezTo>
                    <a:cubicBezTo>
                      <a:pt x="70" y="57"/>
                      <a:pt x="70" y="57"/>
                      <a:pt x="70" y="58"/>
                    </a:cubicBezTo>
                    <a:cubicBezTo>
                      <a:pt x="70" y="58"/>
                      <a:pt x="70" y="58"/>
                      <a:pt x="70" y="58"/>
                    </a:cubicBezTo>
                    <a:cubicBezTo>
                      <a:pt x="70" y="58"/>
                      <a:pt x="70" y="58"/>
                      <a:pt x="70" y="58"/>
                    </a:cubicBezTo>
                    <a:cubicBezTo>
                      <a:pt x="70" y="58"/>
                      <a:pt x="70" y="58"/>
                      <a:pt x="70" y="58"/>
                    </a:cubicBezTo>
                    <a:cubicBezTo>
                      <a:pt x="69" y="58"/>
                      <a:pt x="69" y="59"/>
                      <a:pt x="70" y="59"/>
                    </a:cubicBezTo>
                    <a:cubicBezTo>
                      <a:pt x="69" y="59"/>
                      <a:pt x="69" y="59"/>
                      <a:pt x="68" y="59"/>
                    </a:cubicBezTo>
                    <a:cubicBezTo>
                      <a:pt x="68" y="59"/>
                      <a:pt x="68" y="59"/>
                      <a:pt x="68" y="59"/>
                    </a:cubicBezTo>
                    <a:cubicBezTo>
                      <a:pt x="68" y="59"/>
                      <a:pt x="68" y="59"/>
                      <a:pt x="68" y="58"/>
                    </a:cubicBezTo>
                    <a:cubicBezTo>
                      <a:pt x="68" y="59"/>
                      <a:pt x="68" y="59"/>
                      <a:pt x="67" y="59"/>
                    </a:cubicBezTo>
                    <a:cubicBezTo>
                      <a:pt x="67" y="59"/>
                      <a:pt x="67" y="58"/>
                      <a:pt x="67" y="58"/>
                    </a:cubicBezTo>
                    <a:cubicBezTo>
                      <a:pt x="67" y="58"/>
                      <a:pt x="67" y="58"/>
                      <a:pt x="67" y="58"/>
                    </a:cubicBezTo>
                    <a:cubicBezTo>
                      <a:pt x="67" y="58"/>
                      <a:pt x="67" y="58"/>
                      <a:pt x="67" y="58"/>
                    </a:cubicBezTo>
                    <a:cubicBezTo>
                      <a:pt x="67" y="58"/>
                      <a:pt x="68" y="58"/>
                      <a:pt x="67" y="58"/>
                    </a:cubicBezTo>
                    <a:cubicBezTo>
                      <a:pt x="67" y="58"/>
                      <a:pt x="67" y="58"/>
                      <a:pt x="67" y="58"/>
                    </a:cubicBezTo>
                    <a:cubicBezTo>
                      <a:pt x="67" y="58"/>
                      <a:pt x="67" y="58"/>
                      <a:pt x="67" y="58"/>
                    </a:cubicBezTo>
                    <a:cubicBezTo>
                      <a:pt x="67"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7" y="58"/>
                      <a:pt x="67" y="58"/>
                    </a:cubicBezTo>
                    <a:cubicBezTo>
                      <a:pt x="67" y="58"/>
                      <a:pt x="67" y="59"/>
                      <a:pt x="67" y="58"/>
                    </a:cubicBezTo>
                    <a:cubicBezTo>
                      <a:pt x="67" y="58"/>
                      <a:pt x="67" y="58"/>
                      <a:pt x="67" y="58"/>
                    </a:cubicBezTo>
                    <a:cubicBezTo>
                      <a:pt x="67" y="58"/>
                      <a:pt x="67" y="58"/>
                      <a:pt x="67" y="58"/>
                    </a:cubicBezTo>
                    <a:cubicBezTo>
                      <a:pt x="67" y="58"/>
                      <a:pt x="67" y="59"/>
                      <a:pt x="67" y="59"/>
                    </a:cubicBezTo>
                    <a:cubicBezTo>
                      <a:pt x="67" y="59"/>
                      <a:pt x="67" y="59"/>
                      <a:pt x="67" y="59"/>
                    </a:cubicBezTo>
                    <a:cubicBezTo>
                      <a:pt x="67" y="59"/>
                      <a:pt x="67" y="59"/>
                      <a:pt x="67" y="59"/>
                    </a:cubicBezTo>
                    <a:cubicBezTo>
                      <a:pt x="67" y="59"/>
                      <a:pt x="66" y="58"/>
                      <a:pt x="66" y="59"/>
                    </a:cubicBezTo>
                    <a:cubicBezTo>
                      <a:pt x="66" y="59"/>
                      <a:pt x="66" y="59"/>
                      <a:pt x="66" y="59"/>
                    </a:cubicBezTo>
                    <a:cubicBezTo>
                      <a:pt x="66" y="58"/>
                      <a:pt x="66" y="58"/>
                      <a:pt x="66" y="59"/>
                    </a:cubicBezTo>
                    <a:cubicBezTo>
                      <a:pt x="66" y="59"/>
                      <a:pt x="66" y="59"/>
                      <a:pt x="66" y="59"/>
                    </a:cubicBezTo>
                    <a:cubicBezTo>
                      <a:pt x="65" y="59"/>
                      <a:pt x="65" y="59"/>
                      <a:pt x="65" y="59"/>
                    </a:cubicBezTo>
                    <a:cubicBezTo>
                      <a:pt x="65" y="59"/>
                      <a:pt x="65" y="59"/>
                      <a:pt x="66" y="59"/>
                    </a:cubicBezTo>
                    <a:cubicBezTo>
                      <a:pt x="66" y="59"/>
                      <a:pt x="65" y="59"/>
                      <a:pt x="65" y="59"/>
                    </a:cubicBezTo>
                    <a:cubicBezTo>
                      <a:pt x="65" y="60"/>
                      <a:pt x="66" y="59"/>
                      <a:pt x="66" y="60"/>
                    </a:cubicBezTo>
                    <a:cubicBezTo>
                      <a:pt x="66" y="60"/>
                      <a:pt x="66" y="60"/>
                      <a:pt x="66" y="60"/>
                    </a:cubicBezTo>
                    <a:cubicBezTo>
                      <a:pt x="66" y="59"/>
                      <a:pt x="66" y="59"/>
                      <a:pt x="66" y="59"/>
                    </a:cubicBezTo>
                    <a:cubicBezTo>
                      <a:pt x="66" y="59"/>
                      <a:pt x="66" y="60"/>
                      <a:pt x="66" y="60"/>
                    </a:cubicBezTo>
                    <a:cubicBezTo>
                      <a:pt x="66" y="60"/>
                      <a:pt x="66" y="60"/>
                      <a:pt x="66" y="60"/>
                    </a:cubicBezTo>
                    <a:cubicBezTo>
                      <a:pt x="66" y="60"/>
                      <a:pt x="66" y="60"/>
                      <a:pt x="66" y="60"/>
                    </a:cubicBezTo>
                    <a:cubicBezTo>
                      <a:pt x="66" y="59"/>
                      <a:pt x="66" y="59"/>
                      <a:pt x="66" y="59"/>
                    </a:cubicBezTo>
                    <a:cubicBezTo>
                      <a:pt x="66" y="59"/>
                      <a:pt x="67" y="59"/>
                      <a:pt x="67" y="59"/>
                    </a:cubicBezTo>
                    <a:cubicBezTo>
                      <a:pt x="67" y="60"/>
                      <a:pt x="68" y="59"/>
                      <a:pt x="69" y="60"/>
                    </a:cubicBezTo>
                    <a:cubicBezTo>
                      <a:pt x="68" y="60"/>
                      <a:pt x="69" y="60"/>
                      <a:pt x="69" y="60"/>
                    </a:cubicBezTo>
                    <a:cubicBezTo>
                      <a:pt x="69" y="60"/>
                      <a:pt x="69" y="60"/>
                      <a:pt x="69" y="60"/>
                    </a:cubicBezTo>
                    <a:cubicBezTo>
                      <a:pt x="69" y="60"/>
                      <a:pt x="70" y="60"/>
                      <a:pt x="69" y="59"/>
                    </a:cubicBezTo>
                    <a:cubicBezTo>
                      <a:pt x="70" y="59"/>
                      <a:pt x="69" y="60"/>
                      <a:pt x="70" y="60"/>
                    </a:cubicBezTo>
                    <a:cubicBezTo>
                      <a:pt x="70" y="60"/>
                      <a:pt x="70" y="60"/>
                      <a:pt x="70" y="60"/>
                    </a:cubicBezTo>
                    <a:cubicBezTo>
                      <a:pt x="70" y="60"/>
                      <a:pt x="70" y="60"/>
                      <a:pt x="70" y="60"/>
                    </a:cubicBezTo>
                    <a:cubicBezTo>
                      <a:pt x="70" y="60"/>
                      <a:pt x="70" y="60"/>
                      <a:pt x="70" y="60"/>
                    </a:cubicBezTo>
                    <a:cubicBezTo>
                      <a:pt x="70" y="60"/>
                      <a:pt x="70" y="60"/>
                      <a:pt x="70" y="60"/>
                    </a:cubicBezTo>
                    <a:cubicBezTo>
                      <a:pt x="70" y="60"/>
                      <a:pt x="70" y="60"/>
                      <a:pt x="70" y="60"/>
                    </a:cubicBezTo>
                    <a:cubicBezTo>
                      <a:pt x="71" y="60"/>
                      <a:pt x="71" y="60"/>
                      <a:pt x="71" y="60"/>
                    </a:cubicBezTo>
                    <a:cubicBezTo>
                      <a:pt x="71" y="60"/>
                      <a:pt x="71" y="60"/>
                      <a:pt x="71" y="59"/>
                    </a:cubicBezTo>
                    <a:cubicBezTo>
                      <a:pt x="71" y="59"/>
                      <a:pt x="71" y="59"/>
                      <a:pt x="71" y="59"/>
                    </a:cubicBezTo>
                    <a:cubicBezTo>
                      <a:pt x="72" y="59"/>
                      <a:pt x="72" y="59"/>
                      <a:pt x="72" y="59"/>
                    </a:cubicBezTo>
                    <a:cubicBezTo>
                      <a:pt x="72" y="59"/>
                      <a:pt x="72" y="59"/>
                      <a:pt x="72" y="59"/>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3" y="60"/>
                      <a:pt x="73" y="59"/>
                      <a:pt x="73" y="60"/>
                    </a:cubicBezTo>
                    <a:cubicBezTo>
                      <a:pt x="73" y="60"/>
                      <a:pt x="73" y="60"/>
                      <a:pt x="73" y="60"/>
                    </a:cubicBezTo>
                    <a:cubicBezTo>
                      <a:pt x="73" y="60"/>
                      <a:pt x="73" y="60"/>
                      <a:pt x="73" y="60"/>
                    </a:cubicBezTo>
                    <a:cubicBezTo>
                      <a:pt x="73" y="60"/>
                      <a:pt x="73" y="60"/>
                      <a:pt x="73" y="60"/>
                    </a:cubicBezTo>
                    <a:cubicBezTo>
                      <a:pt x="73" y="60"/>
                      <a:pt x="73" y="60"/>
                      <a:pt x="73" y="60"/>
                    </a:cubicBezTo>
                    <a:cubicBezTo>
                      <a:pt x="73" y="60"/>
                      <a:pt x="73" y="60"/>
                      <a:pt x="73" y="60"/>
                    </a:cubicBezTo>
                    <a:cubicBezTo>
                      <a:pt x="73" y="60"/>
                      <a:pt x="73" y="60"/>
                      <a:pt x="73" y="60"/>
                    </a:cubicBezTo>
                    <a:cubicBezTo>
                      <a:pt x="73" y="60"/>
                      <a:pt x="73" y="60"/>
                      <a:pt x="73" y="60"/>
                    </a:cubicBezTo>
                    <a:cubicBezTo>
                      <a:pt x="74" y="60"/>
                      <a:pt x="74" y="60"/>
                      <a:pt x="74" y="60"/>
                    </a:cubicBezTo>
                    <a:cubicBezTo>
                      <a:pt x="74" y="60"/>
                      <a:pt x="74" y="60"/>
                      <a:pt x="74" y="60"/>
                    </a:cubicBezTo>
                    <a:cubicBezTo>
                      <a:pt x="74" y="60"/>
                      <a:pt x="74" y="60"/>
                      <a:pt x="73" y="60"/>
                    </a:cubicBezTo>
                    <a:cubicBezTo>
                      <a:pt x="73" y="60"/>
                      <a:pt x="73" y="60"/>
                      <a:pt x="73" y="60"/>
                    </a:cubicBezTo>
                    <a:cubicBezTo>
                      <a:pt x="73" y="60"/>
                      <a:pt x="74" y="60"/>
                      <a:pt x="74" y="59"/>
                    </a:cubicBezTo>
                    <a:cubicBezTo>
                      <a:pt x="74" y="59"/>
                      <a:pt x="74" y="60"/>
                      <a:pt x="74" y="59"/>
                    </a:cubicBezTo>
                    <a:cubicBezTo>
                      <a:pt x="74" y="59"/>
                      <a:pt x="74" y="59"/>
                      <a:pt x="74" y="59"/>
                    </a:cubicBezTo>
                    <a:cubicBezTo>
                      <a:pt x="74" y="59"/>
                      <a:pt x="74" y="59"/>
                      <a:pt x="74" y="59"/>
                    </a:cubicBezTo>
                    <a:cubicBezTo>
                      <a:pt x="74" y="59"/>
                      <a:pt x="74" y="59"/>
                      <a:pt x="74" y="59"/>
                    </a:cubicBezTo>
                    <a:cubicBezTo>
                      <a:pt x="74" y="60"/>
                      <a:pt x="74" y="60"/>
                      <a:pt x="74" y="60"/>
                    </a:cubicBezTo>
                    <a:cubicBezTo>
                      <a:pt x="74" y="60"/>
                      <a:pt x="74" y="60"/>
                      <a:pt x="74" y="60"/>
                    </a:cubicBezTo>
                    <a:cubicBezTo>
                      <a:pt x="75" y="60"/>
                      <a:pt x="75" y="60"/>
                      <a:pt x="76" y="60"/>
                    </a:cubicBezTo>
                    <a:cubicBezTo>
                      <a:pt x="76" y="60"/>
                      <a:pt x="76" y="60"/>
                      <a:pt x="76" y="60"/>
                    </a:cubicBezTo>
                    <a:cubicBezTo>
                      <a:pt x="76" y="60"/>
                      <a:pt x="76" y="60"/>
                      <a:pt x="76" y="60"/>
                    </a:cubicBezTo>
                    <a:cubicBezTo>
                      <a:pt x="76" y="60"/>
                      <a:pt x="76" y="60"/>
                      <a:pt x="76" y="60"/>
                    </a:cubicBezTo>
                    <a:cubicBezTo>
                      <a:pt x="76" y="60"/>
                      <a:pt x="76" y="60"/>
                      <a:pt x="76" y="61"/>
                    </a:cubicBezTo>
                    <a:cubicBezTo>
                      <a:pt x="76" y="61"/>
                      <a:pt x="76" y="61"/>
                      <a:pt x="76" y="61"/>
                    </a:cubicBezTo>
                    <a:cubicBezTo>
                      <a:pt x="76" y="61"/>
                      <a:pt x="76" y="61"/>
                      <a:pt x="76" y="61"/>
                    </a:cubicBezTo>
                    <a:cubicBezTo>
                      <a:pt x="76" y="61"/>
                      <a:pt x="76" y="61"/>
                      <a:pt x="76" y="61"/>
                    </a:cubicBezTo>
                    <a:cubicBezTo>
                      <a:pt x="76" y="61"/>
                      <a:pt x="76" y="61"/>
                      <a:pt x="76" y="61"/>
                    </a:cubicBezTo>
                    <a:cubicBezTo>
                      <a:pt x="76" y="61"/>
                      <a:pt x="76" y="61"/>
                      <a:pt x="76" y="61"/>
                    </a:cubicBezTo>
                    <a:cubicBezTo>
                      <a:pt x="76" y="61"/>
                      <a:pt x="76" y="61"/>
                      <a:pt x="76" y="61"/>
                    </a:cubicBezTo>
                    <a:cubicBezTo>
                      <a:pt x="77" y="61"/>
                      <a:pt x="77" y="61"/>
                      <a:pt x="77" y="61"/>
                    </a:cubicBezTo>
                    <a:cubicBezTo>
                      <a:pt x="77" y="61"/>
                      <a:pt x="77" y="61"/>
                      <a:pt x="77" y="61"/>
                    </a:cubicBezTo>
                    <a:cubicBezTo>
                      <a:pt x="77" y="61"/>
                      <a:pt x="78" y="62"/>
                      <a:pt x="78" y="61"/>
                    </a:cubicBezTo>
                    <a:cubicBezTo>
                      <a:pt x="78" y="61"/>
                      <a:pt x="78" y="61"/>
                      <a:pt x="79" y="61"/>
                    </a:cubicBezTo>
                    <a:cubicBezTo>
                      <a:pt x="79" y="61"/>
                      <a:pt x="79" y="61"/>
                      <a:pt x="79" y="61"/>
                    </a:cubicBezTo>
                    <a:cubicBezTo>
                      <a:pt x="79" y="62"/>
                      <a:pt x="79" y="61"/>
                      <a:pt x="79" y="62"/>
                    </a:cubicBezTo>
                    <a:cubicBezTo>
                      <a:pt x="79" y="62"/>
                      <a:pt x="79" y="62"/>
                      <a:pt x="79" y="62"/>
                    </a:cubicBezTo>
                    <a:cubicBezTo>
                      <a:pt x="79" y="62"/>
                      <a:pt x="79" y="62"/>
                      <a:pt x="79" y="62"/>
                    </a:cubicBezTo>
                    <a:cubicBezTo>
                      <a:pt x="79" y="62"/>
                      <a:pt x="79" y="62"/>
                      <a:pt x="79" y="62"/>
                    </a:cubicBezTo>
                    <a:cubicBezTo>
                      <a:pt x="79" y="62"/>
                      <a:pt x="79" y="62"/>
                      <a:pt x="79" y="62"/>
                    </a:cubicBezTo>
                    <a:cubicBezTo>
                      <a:pt x="79" y="62"/>
                      <a:pt x="79" y="62"/>
                      <a:pt x="79" y="62"/>
                    </a:cubicBezTo>
                    <a:cubicBezTo>
                      <a:pt x="79" y="62"/>
                      <a:pt x="79" y="62"/>
                      <a:pt x="79" y="62"/>
                    </a:cubicBezTo>
                    <a:cubicBezTo>
                      <a:pt x="79" y="62"/>
                      <a:pt x="79" y="62"/>
                      <a:pt x="78" y="62"/>
                    </a:cubicBezTo>
                    <a:cubicBezTo>
                      <a:pt x="78" y="62"/>
                      <a:pt x="78" y="62"/>
                      <a:pt x="78" y="62"/>
                    </a:cubicBezTo>
                    <a:cubicBezTo>
                      <a:pt x="78" y="62"/>
                      <a:pt x="78" y="62"/>
                      <a:pt x="78" y="62"/>
                    </a:cubicBezTo>
                    <a:cubicBezTo>
                      <a:pt x="78" y="62"/>
                      <a:pt x="79" y="62"/>
                      <a:pt x="79" y="63"/>
                    </a:cubicBezTo>
                    <a:cubicBezTo>
                      <a:pt x="78" y="63"/>
                      <a:pt x="79" y="63"/>
                      <a:pt x="79" y="63"/>
                    </a:cubicBezTo>
                    <a:cubicBezTo>
                      <a:pt x="80" y="62"/>
                      <a:pt x="80" y="63"/>
                      <a:pt x="81" y="63"/>
                    </a:cubicBezTo>
                    <a:cubicBezTo>
                      <a:pt x="81" y="63"/>
                      <a:pt x="81" y="63"/>
                      <a:pt x="81" y="63"/>
                    </a:cubicBezTo>
                    <a:cubicBezTo>
                      <a:pt x="81" y="63"/>
                      <a:pt x="81" y="63"/>
                      <a:pt x="81" y="63"/>
                    </a:cubicBezTo>
                    <a:cubicBezTo>
                      <a:pt x="81" y="63"/>
                      <a:pt x="81" y="63"/>
                      <a:pt x="81" y="63"/>
                    </a:cubicBezTo>
                    <a:cubicBezTo>
                      <a:pt x="81" y="63"/>
                      <a:pt x="81" y="63"/>
                      <a:pt x="81" y="63"/>
                    </a:cubicBezTo>
                    <a:cubicBezTo>
                      <a:pt x="81" y="63"/>
                      <a:pt x="81" y="63"/>
                      <a:pt x="81" y="64"/>
                    </a:cubicBezTo>
                    <a:cubicBezTo>
                      <a:pt x="81" y="64"/>
                      <a:pt x="81" y="64"/>
                      <a:pt x="81" y="64"/>
                    </a:cubicBezTo>
                    <a:cubicBezTo>
                      <a:pt x="81" y="63"/>
                      <a:pt x="81" y="63"/>
                      <a:pt x="81" y="63"/>
                    </a:cubicBezTo>
                    <a:cubicBezTo>
                      <a:pt x="81" y="63"/>
                      <a:pt x="81" y="63"/>
                      <a:pt x="81" y="63"/>
                    </a:cubicBezTo>
                    <a:cubicBezTo>
                      <a:pt x="81" y="63"/>
                      <a:pt x="80" y="63"/>
                      <a:pt x="80" y="63"/>
                    </a:cubicBezTo>
                    <a:cubicBezTo>
                      <a:pt x="80" y="63"/>
                      <a:pt x="80" y="63"/>
                      <a:pt x="80" y="63"/>
                    </a:cubicBezTo>
                    <a:cubicBezTo>
                      <a:pt x="80" y="63"/>
                      <a:pt x="80" y="63"/>
                      <a:pt x="79" y="63"/>
                    </a:cubicBezTo>
                    <a:cubicBezTo>
                      <a:pt x="79" y="63"/>
                      <a:pt x="79" y="63"/>
                      <a:pt x="79" y="63"/>
                    </a:cubicBezTo>
                    <a:cubicBezTo>
                      <a:pt x="79" y="63"/>
                      <a:pt x="79" y="63"/>
                      <a:pt x="79" y="63"/>
                    </a:cubicBezTo>
                    <a:cubicBezTo>
                      <a:pt x="79" y="63"/>
                      <a:pt x="79" y="63"/>
                      <a:pt x="79" y="63"/>
                    </a:cubicBezTo>
                    <a:cubicBezTo>
                      <a:pt x="79" y="63"/>
                      <a:pt x="79" y="63"/>
                      <a:pt x="79" y="63"/>
                    </a:cubicBezTo>
                    <a:cubicBezTo>
                      <a:pt x="79" y="63"/>
                      <a:pt x="78" y="63"/>
                      <a:pt x="78" y="63"/>
                    </a:cubicBezTo>
                    <a:cubicBezTo>
                      <a:pt x="79" y="63"/>
                      <a:pt x="79" y="64"/>
                      <a:pt x="79" y="63"/>
                    </a:cubicBezTo>
                    <a:cubicBezTo>
                      <a:pt x="79" y="63"/>
                      <a:pt x="79" y="63"/>
                      <a:pt x="79" y="63"/>
                    </a:cubicBezTo>
                    <a:cubicBezTo>
                      <a:pt x="79" y="64"/>
                      <a:pt x="79" y="64"/>
                      <a:pt x="79" y="64"/>
                    </a:cubicBezTo>
                    <a:cubicBezTo>
                      <a:pt x="79" y="64"/>
                      <a:pt x="79" y="64"/>
                      <a:pt x="79" y="64"/>
                    </a:cubicBezTo>
                    <a:cubicBezTo>
                      <a:pt x="79" y="64"/>
                      <a:pt x="79" y="64"/>
                      <a:pt x="79" y="64"/>
                    </a:cubicBezTo>
                    <a:cubicBezTo>
                      <a:pt x="79" y="64"/>
                      <a:pt x="79" y="64"/>
                      <a:pt x="79" y="64"/>
                    </a:cubicBezTo>
                    <a:cubicBezTo>
                      <a:pt x="79" y="64"/>
                      <a:pt x="79" y="64"/>
                      <a:pt x="79" y="64"/>
                    </a:cubicBezTo>
                    <a:cubicBezTo>
                      <a:pt x="79" y="64"/>
                      <a:pt x="78" y="64"/>
                      <a:pt x="78" y="64"/>
                    </a:cubicBezTo>
                    <a:cubicBezTo>
                      <a:pt x="78" y="64"/>
                      <a:pt x="78" y="64"/>
                      <a:pt x="78" y="64"/>
                    </a:cubicBezTo>
                    <a:cubicBezTo>
                      <a:pt x="78" y="63"/>
                      <a:pt x="78" y="63"/>
                      <a:pt x="78" y="63"/>
                    </a:cubicBezTo>
                    <a:cubicBezTo>
                      <a:pt x="78" y="63"/>
                      <a:pt x="78" y="63"/>
                      <a:pt x="78" y="64"/>
                    </a:cubicBezTo>
                    <a:cubicBezTo>
                      <a:pt x="78" y="64"/>
                      <a:pt x="78" y="64"/>
                      <a:pt x="78" y="64"/>
                    </a:cubicBezTo>
                    <a:cubicBezTo>
                      <a:pt x="78" y="64"/>
                      <a:pt x="78" y="64"/>
                      <a:pt x="78" y="64"/>
                    </a:cubicBezTo>
                    <a:cubicBezTo>
                      <a:pt x="77" y="64"/>
                      <a:pt x="77" y="64"/>
                      <a:pt x="77" y="64"/>
                    </a:cubicBezTo>
                    <a:cubicBezTo>
                      <a:pt x="77" y="63"/>
                      <a:pt x="77" y="64"/>
                      <a:pt x="77" y="63"/>
                    </a:cubicBezTo>
                    <a:cubicBezTo>
                      <a:pt x="77" y="63"/>
                      <a:pt x="76" y="63"/>
                      <a:pt x="76" y="63"/>
                    </a:cubicBezTo>
                    <a:cubicBezTo>
                      <a:pt x="76" y="63"/>
                      <a:pt x="76" y="63"/>
                      <a:pt x="76" y="63"/>
                    </a:cubicBezTo>
                    <a:cubicBezTo>
                      <a:pt x="76" y="63"/>
                      <a:pt x="76" y="63"/>
                      <a:pt x="75" y="63"/>
                    </a:cubicBezTo>
                    <a:cubicBezTo>
                      <a:pt x="75" y="63"/>
                      <a:pt x="75" y="63"/>
                      <a:pt x="75" y="63"/>
                    </a:cubicBezTo>
                    <a:cubicBezTo>
                      <a:pt x="75" y="63"/>
                      <a:pt x="74" y="63"/>
                      <a:pt x="75" y="63"/>
                    </a:cubicBezTo>
                    <a:cubicBezTo>
                      <a:pt x="74" y="63"/>
                      <a:pt x="74" y="63"/>
                      <a:pt x="73" y="63"/>
                    </a:cubicBezTo>
                    <a:cubicBezTo>
                      <a:pt x="73" y="63"/>
                      <a:pt x="74" y="63"/>
                      <a:pt x="73" y="63"/>
                    </a:cubicBezTo>
                    <a:cubicBezTo>
                      <a:pt x="73" y="63"/>
                      <a:pt x="73" y="63"/>
                      <a:pt x="73" y="63"/>
                    </a:cubicBezTo>
                    <a:cubicBezTo>
                      <a:pt x="73" y="63"/>
                      <a:pt x="73" y="63"/>
                      <a:pt x="73" y="63"/>
                    </a:cubicBezTo>
                    <a:cubicBezTo>
                      <a:pt x="73" y="63"/>
                      <a:pt x="73" y="63"/>
                      <a:pt x="73" y="63"/>
                    </a:cubicBezTo>
                    <a:cubicBezTo>
                      <a:pt x="73" y="63"/>
                      <a:pt x="73" y="63"/>
                      <a:pt x="73" y="63"/>
                    </a:cubicBezTo>
                    <a:cubicBezTo>
                      <a:pt x="73" y="63"/>
                      <a:pt x="72" y="63"/>
                      <a:pt x="72" y="63"/>
                    </a:cubicBezTo>
                    <a:cubicBezTo>
                      <a:pt x="72" y="63"/>
                      <a:pt x="72" y="63"/>
                      <a:pt x="72" y="63"/>
                    </a:cubicBezTo>
                    <a:cubicBezTo>
                      <a:pt x="72" y="63"/>
                      <a:pt x="72" y="63"/>
                      <a:pt x="71" y="63"/>
                    </a:cubicBezTo>
                    <a:cubicBezTo>
                      <a:pt x="71" y="63"/>
                      <a:pt x="71" y="63"/>
                      <a:pt x="71" y="63"/>
                    </a:cubicBezTo>
                    <a:cubicBezTo>
                      <a:pt x="71" y="63"/>
                      <a:pt x="71" y="63"/>
                      <a:pt x="71" y="63"/>
                    </a:cubicBezTo>
                    <a:cubicBezTo>
                      <a:pt x="70" y="63"/>
                      <a:pt x="70" y="63"/>
                      <a:pt x="70" y="63"/>
                    </a:cubicBezTo>
                    <a:cubicBezTo>
                      <a:pt x="71" y="63"/>
                      <a:pt x="71" y="63"/>
                      <a:pt x="71" y="63"/>
                    </a:cubicBezTo>
                    <a:cubicBezTo>
                      <a:pt x="71" y="63"/>
                      <a:pt x="70" y="63"/>
                      <a:pt x="70" y="63"/>
                    </a:cubicBezTo>
                    <a:cubicBezTo>
                      <a:pt x="70" y="63"/>
                      <a:pt x="70" y="63"/>
                      <a:pt x="70" y="63"/>
                    </a:cubicBezTo>
                    <a:cubicBezTo>
                      <a:pt x="70" y="63"/>
                      <a:pt x="70" y="63"/>
                      <a:pt x="70" y="63"/>
                    </a:cubicBezTo>
                    <a:cubicBezTo>
                      <a:pt x="70" y="63"/>
                      <a:pt x="70" y="63"/>
                      <a:pt x="70" y="63"/>
                    </a:cubicBezTo>
                    <a:cubicBezTo>
                      <a:pt x="70" y="63"/>
                      <a:pt x="70" y="63"/>
                      <a:pt x="70" y="63"/>
                    </a:cubicBezTo>
                    <a:cubicBezTo>
                      <a:pt x="71" y="63"/>
                      <a:pt x="71" y="63"/>
                      <a:pt x="71" y="63"/>
                    </a:cubicBezTo>
                    <a:cubicBezTo>
                      <a:pt x="71" y="63"/>
                      <a:pt x="71" y="63"/>
                      <a:pt x="71" y="63"/>
                    </a:cubicBezTo>
                    <a:cubicBezTo>
                      <a:pt x="71" y="63"/>
                      <a:pt x="72" y="63"/>
                      <a:pt x="72" y="64"/>
                    </a:cubicBezTo>
                    <a:cubicBezTo>
                      <a:pt x="72" y="64"/>
                      <a:pt x="73" y="64"/>
                      <a:pt x="73" y="63"/>
                    </a:cubicBezTo>
                    <a:cubicBezTo>
                      <a:pt x="73" y="63"/>
                      <a:pt x="73" y="63"/>
                      <a:pt x="73" y="63"/>
                    </a:cubicBezTo>
                    <a:cubicBezTo>
                      <a:pt x="73" y="63"/>
                      <a:pt x="73" y="63"/>
                      <a:pt x="73" y="63"/>
                    </a:cubicBezTo>
                    <a:cubicBezTo>
                      <a:pt x="73" y="63"/>
                      <a:pt x="72" y="64"/>
                      <a:pt x="73" y="64"/>
                    </a:cubicBezTo>
                    <a:cubicBezTo>
                      <a:pt x="73" y="64"/>
                      <a:pt x="74" y="64"/>
                      <a:pt x="73" y="64"/>
                    </a:cubicBezTo>
                    <a:cubicBezTo>
                      <a:pt x="74" y="64"/>
                      <a:pt x="74" y="65"/>
                      <a:pt x="75" y="65"/>
                    </a:cubicBezTo>
                    <a:cubicBezTo>
                      <a:pt x="75" y="65"/>
                      <a:pt x="75" y="65"/>
                      <a:pt x="75" y="65"/>
                    </a:cubicBezTo>
                    <a:cubicBezTo>
                      <a:pt x="75" y="65"/>
                      <a:pt x="75" y="65"/>
                      <a:pt x="76" y="65"/>
                    </a:cubicBezTo>
                    <a:cubicBezTo>
                      <a:pt x="76" y="65"/>
                      <a:pt x="76" y="65"/>
                      <a:pt x="76" y="65"/>
                    </a:cubicBezTo>
                    <a:cubicBezTo>
                      <a:pt x="76" y="65"/>
                      <a:pt x="76" y="65"/>
                      <a:pt x="76" y="65"/>
                    </a:cubicBezTo>
                    <a:cubicBezTo>
                      <a:pt x="76" y="65"/>
                      <a:pt x="76" y="65"/>
                      <a:pt x="76" y="65"/>
                    </a:cubicBezTo>
                    <a:cubicBezTo>
                      <a:pt x="76" y="65"/>
                      <a:pt x="76" y="65"/>
                      <a:pt x="76" y="65"/>
                    </a:cubicBezTo>
                    <a:cubicBezTo>
                      <a:pt x="76" y="65"/>
                      <a:pt x="76" y="65"/>
                      <a:pt x="76" y="65"/>
                    </a:cubicBezTo>
                    <a:cubicBezTo>
                      <a:pt x="76" y="65"/>
                      <a:pt x="76" y="65"/>
                      <a:pt x="76" y="65"/>
                    </a:cubicBezTo>
                    <a:cubicBezTo>
                      <a:pt x="76" y="65"/>
                      <a:pt x="76" y="65"/>
                      <a:pt x="75" y="65"/>
                    </a:cubicBezTo>
                    <a:cubicBezTo>
                      <a:pt x="74" y="65"/>
                      <a:pt x="74" y="64"/>
                      <a:pt x="73" y="65"/>
                    </a:cubicBezTo>
                    <a:cubicBezTo>
                      <a:pt x="73" y="64"/>
                      <a:pt x="72" y="65"/>
                      <a:pt x="72" y="64"/>
                    </a:cubicBezTo>
                    <a:cubicBezTo>
                      <a:pt x="72" y="64"/>
                      <a:pt x="72" y="64"/>
                      <a:pt x="72" y="64"/>
                    </a:cubicBezTo>
                    <a:cubicBezTo>
                      <a:pt x="72" y="64"/>
                      <a:pt x="71" y="64"/>
                      <a:pt x="71" y="64"/>
                    </a:cubicBezTo>
                    <a:cubicBezTo>
                      <a:pt x="71" y="64"/>
                      <a:pt x="71" y="64"/>
                      <a:pt x="71" y="64"/>
                    </a:cubicBezTo>
                    <a:cubicBezTo>
                      <a:pt x="71" y="64"/>
                      <a:pt x="71" y="64"/>
                      <a:pt x="71" y="64"/>
                    </a:cubicBezTo>
                    <a:cubicBezTo>
                      <a:pt x="71" y="64"/>
                      <a:pt x="71" y="64"/>
                      <a:pt x="71" y="64"/>
                    </a:cubicBezTo>
                    <a:cubicBezTo>
                      <a:pt x="71" y="64"/>
                      <a:pt x="69" y="64"/>
                      <a:pt x="68" y="64"/>
                    </a:cubicBezTo>
                    <a:cubicBezTo>
                      <a:pt x="68" y="65"/>
                      <a:pt x="69" y="65"/>
                      <a:pt x="68" y="65"/>
                    </a:cubicBezTo>
                    <a:cubicBezTo>
                      <a:pt x="68" y="65"/>
                      <a:pt x="68" y="65"/>
                      <a:pt x="68" y="65"/>
                    </a:cubicBezTo>
                    <a:cubicBezTo>
                      <a:pt x="68" y="65"/>
                      <a:pt x="68" y="65"/>
                      <a:pt x="68" y="65"/>
                    </a:cubicBezTo>
                    <a:cubicBezTo>
                      <a:pt x="68" y="65"/>
                      <a:pt x="68" y="65"/>
                      <a:pt x="68" y="65"/>
                    </a:cubicBezTo>
                    <a:cubicBezTo>
                      <a:pt x="68" y="65"/>
                      <a:pt x="68" y="65"/>
                      <a:pt x="68" y="65"/>
                    </a:cubicBezTo>
                    <a:cubicBezTo>
                      <a:pt x="68" y="64"/>
                      <a:pt x="68" y="64"/>
                      <a:pt x="68" y="64"/>
                    </a:cubicBezTo>
                    <a:cubicBezTo>
                      <a:pt x="68" y="64"/>
                      <a:pt x="67" y="64"/>
                      <a:pt x="67"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5"/>
                      <a:pt x="67" y="65"/>
                    </a:cubicBezTo>
                    <a:cubicBezTo>
                      <a:pt x="67" y="65"/>
                      <a:pt x="67" y="65"/>
                      <a:pt x="67" y="65"/>
                    </a:cubicBezTo>
                    <a:cubicBezTo>
                      <a:pt x="67" y="65"/>
                      <a:pt x="67" y="65"/>
                      <a:pt x="67" y="65"/>
                    </a:cubicBezTo>
                    <a:cubicBezTo>
                      <a:pt x="67" y="65"/>
                      <a:pt x="68" y="65"/>
                      <a:pt x="68" y="65"/>
                    </a:cubicBezTo>
                    <a:cubicBezTo>
                      <a:pt x="68" y="65"/>
                      <a:pt x="68" y="65"/>
                      <a:pt x="68" y="65"/>
                    </a:cubicBezTo>
                    <a:cubicBezTo>
                      <a:pt x="68" y="65"/>
                      <a:pt x="69" y="65"/>
                      <a:pt x="69" y="65"/>
                    </a:cubicBezTo>
                    <a:cubicBezTo>
                      <a:pt x="69" y="65"/>
                      <a:pt x="69" y="65"/>
                      <a:pt x="69" y="65"/>
                    </a:cubicBezTo>
                    <a:cubicBezTo>
                      <a:pt x="69" y="66"/>
                      <a:pt x="69" y="66"/>
                      <a:pt x="69" y="66"/>
                    </a:cubicBezTo>
                    <a:cubicBezTo>
                      <a:pt x="69" y="66"/>
                      <a:pt x="68" y="66"/>
                      <a:pt x="68" y="66"/>
                    </a:cubicBezTo>
                    <a:cubicBezTo>
                      <a:pt x="68" y="66"/>
                      <a:pt x="68" y="66"/>
                      <a:pt x="68" y="66"/>
                    </a:cubicBezTo>
                    <a:cubicBezTo>
                      <a:pt x="68" y="66"/>
                      <a:pt x="68" y="66"/>
                      <a:pt x="68" y="66"/>
                    </a:cubicBezTo>
                    <a:cubicBezTo>
                      <a:pt x="68" y="66"/>
                      <a:pt x="68" y="66"/>
                      <a:pt x="68" y="66"/>
                    </a:cubicBezTo>
                    <a:cubicBezTo>
                      <a:pt x="68" y="66"/>
                      <a:pt x="67" y="66"/>
                      <a:pt x="67" y="65"/>
                    </a:cubicBezTo>
                    <a:cubicBezTo>
                      <a:pt x="67" y="65"/>
                      <a:pt x="67" y="65"/>
                      <a:pt x="67" y="65"/>
                    </a:cubicBezTo>
                    <a:cubicBezTo>
                      <a:pt x="67" y="65"/>
                      <a:pt x="67" y="65"/>
                      <a:pt x="67" y="65"/>
                    </a:cubicBezTo>
                    <a:cubicBezTo>
                      <a:pt x="67" y="65"/>
                      <a:pt x="67" y="65"/>
                      <a:pt x="67" y="65"/>
                    </a:cubicBezTo>
                    <a:cubicBezTo>
                      <a:pt x="67" y="65"/>
                      <a:pt x="67" y="65"/>
                      <a:pt x="67" y="65"/>
                    </a:cubicBezTo>
                    <a:cubicBezTo>
                      <a:pt x="67" y="65"/>
                      <a:pt x="67" y="65"/>
                      <a:pt x="67" y="65"/>
                    </a:cubicBezTo>
                    <a:cubicBezTo>
                      <a:pt x="67" y="66"/>
                      <a:pt x="67" y="66"/>
                      <a:pt x="67" y="66"/>
                    </a:cubicBezTo>
                    <a:cubicBezTo>
                      <a:pt x="67" y="66"/>
                      <a:pt x="67" y="66"/>
                      <a:pt x="67" y="66"/>
                    </a:cubicBezTo>
                    <a:cubicBezTo>
                      <a:pt x="67" y="66"/>
                      <a:pt x="67" y="66"/>
                      <a:pt x="67" y="66"/>
                    </a:cubicBezTo>
                    <a:cubicBezTo>
                      <a:pt x="68" y="66"/>
                      <a:pt x="68" y="66"/>
                      <a:pt x="68" y="66"/>
                    </a:cubicBezTo>
                    <a:cubicBezTo>
                      <a:pt x="68" y="66"/>
                      <a:pt x="68" y="66"/>
                      <a:pt x="68" y="66"/>
                    </a:cubicBezTo>
                    <a:cubicBezTo>
                      <a:pt x="68" y="66"/>
                      <a:pt x="68" y="66"/>
                      <a:pt x="68" y="66"/>
                    </a:cubicBezTo>
                    <a:cubicBezTo>
                      <a:pt x="68" y="66"/>
                      <a:pt x="68" y="66"/>
                      <a:pt x="68" y="66"/>
                    </a:cubicBezTo>
                    <a:cubicBezTo>
                      <a:pt x="68" y="67"/>
                      <a:pt x="69" y="66"/>
                      <a:pt x="69" y="66"/>
                    </a:cubicBezTo>
                    <a:cubicBezTo>
                      <a:pt x="69" y="66"/>
                      <a:pt x="69" y="67"/>
                      <a:pt x="68" y="67"/>
                    </a:cubicBezTo>
                    <a:cubicBezTo>
                      <a:pt x="67" y="66"/>
                      <a:pt x="65" y="66"/>
                      <a:pt x="64" y="66"/>
                    </a:cubicBezTo>
                    <a:cubicBezTo>
                      <a:pt x="64" y="67"/>
                      <a:pt x="63" y="66"/>
                      <a:pt x="63" y="66"/>
                    </a:cubicBezTo>
                    <a:cubicBezTo>
                      <a:pt x="63" y="67"/>
                      <a:pt x="63" y="67"/>
                      <a:pt x="63" y="67"/>
                    </a:cubicBezTo>
                    <a:cubicBezTo>
                      <a:pt x="63" y="67"/>
                      <a:pt x="63" y="67"/>
                      <a:pt x="63" y="67"/>
                    </a:cubicBezTo>
                    <a:cubicBezTo>
                      <a:pt x="63" y="67"/>
                      <a:pt x="62" y="67"/>
                      <a:pt x="62" y="67"/>
                    </a:cubicBezTo>
                    <a:cubicBezTo>
                      <a:pt x="62" y="67"/>
                      <a:pt x="62" y="67"/>
                      <a:pt x="62" y="67"/>
                    </a:cubicBezTo>
                    <a:cubicBezTo>
                      <a:pt x="62" y="67"/>
                      <a:pt x="62" y="67"/>
                      <a:pt x="62" y="67"/>
                    </a:cubicBezTo>
                    <a:cubicBezTo>
                      <a:pt x="62" y="67"/>
                      <a:pt x="62" y="67"/>
                      <a:pt x="62" y="67"/>
                    </a:cubicBezTo>
                    <a:cubicBezTo>
                      <a:pt x="62" y="67"/>
                      <a:pt x="63" y="67"/>
                      <a:pt x="63" y="67"/>
                    </a:cubicBezTo>
                    <a:cubicBezTo>
                      <a:pt x="63" y="67"/>
                      <a:pt x="63" y="67"/>
                      <a:pt x="63" y="67"/>
                    </a:cubicBezTo>
                    <a:cubicBezTo>
                      <a:pt x="63" y="67"/>
                      <a:pt x="63" y="67"/>
                      <a:pt x="63" y="67"/>
                    </a:cubicBezTo>
                    <a:cubicBezTo>
                      <a:pt x="63" y="67"/>
                      <a:pt x="63" y="67"/>
                      <a:pt x="63" y="68"/>
                    </a:cubicBezTo>
                    <a:cubicBezTo>
                      <a:pt x="63" y="68"/>
                      <a:pt x="63" y="68"/>
                      <a:pt x="63" y="68"/>
                    </a:cubicBezTo>
                    <a:cubicBezTo>
                      <a:pt x="63" y="68"/>
                      <a:pt x="63" y="68"/>
                      <a:pt x="63" y="68"/>
                    </a:cubicBezTo>
                    <a:cubicBezTo>
                      <a:pt x="63" y="68"/>
                      <a:pt x="63" y="68"/>
                      <a:pt x="63" y="68"/>
                    </a:cubicBezTo>
                    <a:cubicBezTo>
                      <a:pt x="63" y="67"/>
                      <a:pt x="63" y="67"/>
                      <a:pt x="63" y="67"/>
                    </a:cubicBezTo>
                    <a:cubicBezTo>
                      <a:pt x="63" y="67"/>
                      <a:pt x="63" y="67"/>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2" y="68"/>
                      <a:pt x="63" y="68"/>
                      <a:pt x="62" y="68"/>
                    </a:cubicBezTo>
                    <a:cubicBezTo>
                      <a:pt x="62" y="68"/>
                      <a:pt x="62" y="68"/>
                      <a:pt x="62" y="68"/>
                    </a:cubicBezTo>
                    <a:cubicBezTo>
                      <a:pt x="62" y="68"/>
                      <a:pt x="62" y="68"/>
                      <a:pt x="62" y="68"/>
                    </a:cubicBezTo>
                    <a:cubicBezTo>
                      <a:pt x="62" y="68"/>
                      <a:pt x="62" y="68"/>
                      <a:pt x="62" y="68"/>
                    </a:cubicBezTo>
                    <a:cubicBezTo>
                      <a:pt x="62" y="68"/>
                      <a:pt x="62" y="68"/>
                      <a:pt x="62" y="68"/>
                    </a:cubicBezTo>
                    <a:cubicBezTo>
                      <a:pt x="62" y="68"/>
                      <a:pt x="62" y="68"/>
                      <a:pt x="62" y="68"/>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6"/>
                      <a:pt x="61" y="66"/>
                    </a:cubicBezTo>
                    <a:cubicBezTo>
                      <a:pt x="60" y="67"/>
                      <a:pt x="60" y="67"/>
                      <a:pt x="60" y="67"/>
                    </a:cubicBezTo>
                    <a:cubicBezTo>
                      <a:pt x="60" y="67"/>
                      <a:pt x="59" y="66"/>
                      <a:pt x="59" y="67"/>
                    </a:cubicBezTo>
                    <a:cubicBezTo>
                      <a:pt x="59" y="67"/>
                      <a:pt x="59" y="67"/>
                      <a:pt x="59" y="67"/>
                    </a:cubicBezTo>
                    <a:cubicBezTo>
                      <a:pt x="59" y="67"/>
                      <a:pt x="59" y="67"/>
                      <a:pt x="59" y="67"/>
                    </a:cubicBezTo>
                    <a:cubicBezTo>
                      <a:pt x="59" y="67"/>
                      <a:pt x="59" y="67"/>
                      <a:pt x="59" y="67"/>
                    </a:cubicBezTo>
                    <a:cubicBezTo>
                      <a:pt x="58" y="67"/>
                      <a:pt x="58" y="67"/>
                      <a:pt x="58" y="67"/>
                    </a:cubicBezTo>
                    <a:cubicBezTo>
                      <a:pt x="58" y="67"/>
                      <a:pt x="58" y="67"/>
                      <a:pt x="58" y="67"/>
                    </a:cubicBezTo>
                    <a:cubicBezTo>
                      <a:pt x="58" y="67"/>
                      <a:pt x="58" y="67"/>
                      <a:pt x="58" y="67"/>
                    </a:cubicBezTo>
                    <a:cubicBezTo>
                      <a:pt x="57" y="67"/>
                      <a:pt x="57" y="67"/>
                      <a:pt x="56" y="67"/>
                    </a:cubicBezTo>
                    <a:cubicBezTo>
                      <a:pt x="56" y="67"/>
                      <a:pt x="56" y="67"/>
                      <a:pt x="57" y="67"/>
                    </a:cubicBezTo>
                    <a:cubicBezTo>
                      <a:pt x="57" y="67"/>
                      <a:pt x="57" y="67"/>
                      <a:pt x="57" y="67"/>
                    </a:cubicBezTo>
                    <a:cubicBezTo>
                      <a:pt x="57" y="67"/>
                      <a:pt x="57" y="67"/>
                      <a:pt x="57" y="67"/>
                    </a:cubicBezTo>
                    <a:cubicBezTo>
                      <a:pt x="56" y="66"/>
                      <a:pt x="56" y="66"/>
                      <a:pt x="56" y="66"/>
                    </a:cubicBezTo>
                    <a:cubicBezTo>
                      <a:pt x="56" y="66"/>
                      <a:pt x="56" y="66"/>
                      <a:pt x="55" y="66"/>
                    </a:cubicBezTo>
                    <a:cubicBezTo>
                      <a:pt x="55" y="66"/>
                      <a:pt x="55" y="66"/>
                      <a:pt x="55" y="66"/>
                    </a:cubicBezTo>
                    <a:cubicBezTo>
                      <a:pt x="55" y="66"/>
                      <a:pt x="55" y="66"/>
                      <a:pt x="55" y="66"/>
                    </a:cubicBezTo>
                    <a:cubicBezTo>
                      <a:pt x="55" y="66"/>
                      <a:pt x="55" y="66"/>
                      <a:pt x="55" y="66"/>
                    </a:cubicBezTo>
                    <a:cubicBezTo>
                      <a:pt x="56" y="66"/>
                      <a:pt x="56" y="66"/>
                      <a:pt x="56" y="66"/>
                    </a:cubicBezTo>
                    <a:cubicBezTo>
                      <a:pt x="56" y="66"/>
                      <a:pt x="56" y="66"/>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8"/>
                      <a:pt x="57" y="67"/>
                      <a:pt x="57" y="68"/>
                    </a:cubicBezTo>
                    <a:cubicBezTo>
                      <a:pt x="56" y="68"/>
                      <a:pt x="56" y="68"/>
                      <a:pt x="56" y="68"/>
                    </a:cubicBezTo>
                    <a:cubicBezTo>
                      <a:pt x="56" y="67"/>
                      <a:pt x="55" y="67"/>
                      <a:pt x="55" y="67"/>
                    </a:cubicBezTo>
                    <a:cubicBezTo>
                      <a:pt x="55" y="67"/>
                      <a:pt x="55" y="67"/>
                      <a:pt x="54" y="68"/>
                    </a:cubicBezTo>
                    <a:cubicBezTo>
                      <a:pt x="54" y="68"/>
                      <a:pt x="55" y="68"/>
                      <a:pt x="55" y="68"/>
                    </a:cubicBezTo>
                    <a:cubicBezTo>
                      <a:pt x="55" y="68"/>
                      <a:pt x="55" y="68"/>
                      <a:pt x="55" y="68"/>
                    </a:cubicBezTo>
                    <a:cubicBezTo>
                      <a:pt x="55" y="68"/>
                      <a:pt x="55" y="68"/>
                      <a:pt x="55" y="68"/>
                    </a:cubicBezTo>
                    <a:cubicBezTo>
                      <a:pt x="55" y="68"/>
                      <a:pt x="55" y="68"/>
                      <a:pt x="55" y="68"/>
                    </a:cubicBezTo>
                    <a:cubicBezTo>
                      <a:pt x="54" y="68"/>
                      <a:pt x="54" y="68"/>
                      <a:pt x="54" y="68"/>
                    </a:cubicBezTo>
                    <a:cubicBezTo>
                      <a:pt x="54" y="68"/>
                      <a:pt x="54" y="68"/>
                      <a:pt x="54" y="68"/>
                    </a:cubicBezTo>
                    <a:cubicBezTo>
                      <a:pt x="54" y="68"/>
                      <a:pt x="54" y="68"/>
                      <a:pt x="54" y="68"/>
                    </a:cubicBezTo>
                    <a:cubicBezTo>
                      <a:pt x="54" y="68"/>
                      <a:pt x="54" y="68"/>
                      <a:pt x="54" y="68"/>
                    </a:cubicBezTo>
                    <a:cubicBezTo>
                      <a:pt x="54" y="68"/>
                      <a:pt x="54" y="68"/>
                      <a:pt x="54" y="68"/>
                    </a:cubicBezTo>
                    <a:cubicBezTo>
                      <a:pt x="54" y="69"/>
                      <a:pt x="54" y="69"/>
                      <a:pt x="54" y="69"/>
                    </a:cubicBezTo>
                    <a:cubicBezTo>
                      <a:pt x="54" y="69"/>
                      <a:pt x="54" y="69"/>
                      <a:pt x="54" y="69"/>
                    </a:cubicBezTo>
                    <a:cubicBezTo>
                      <a:pt x="54" y="69"/>
                      <a:pt x="54" y="69"/>
                      <a:pt x="54" y="69"/>
                    </a:cubicBezTo>
                    <a:cubicBezTo>
                      <a:pt x="54" y="69"/>
                      <a:pt x="54" y="69"/>
                      <a:pt x="54" y="69"/>
                    </a:cubicBezTo>
                    <a:cubicBezTo>
                      <a:pt x="54" y="69"/>
                      <a:pt x="54" y="69"/>
                      <a:pt x="54" y="69"/>
                    </a:cubicBezTo>
                    <a:cubicBezTo>
                      <a:pt x="54" y="69"/>
                      <a:pt x="55" y="69"/>
                      <a:pt x="55" y="69"/>
                    </a:cubicBezTo>
                    <a:cubicBezTo>
                      <a:pt x="55" y="69"/>
                      <a:pt x="55" y="69"/>
                      <a:pt x="55" y="69"/>
                    </a:cubicBezTo>
                    <a:cubicBezTo>
                      <a:pt x="55" y="69"/>
                      <a:pt x="55" y="69"/>
                      <a:pt x="55" y="69"/>
                    </a:cubicBezTo>
                    <a:cubicBezTo>
                      <a:pt x="55" y="69"/>
                      <a:pt x="55" y="69"/>
                      <a:pt x="55" y="69"/>
                    </a:cubicBezTo>
                    <a:cubicBezTo>
                      <a:pt x="55" y="69"/>
                      <a:pt x="55" y="69"/>
                      <a:pt x="55" y="69"/>
                    </a:cubicBezTo>
                    <a:cubicBezTo>
                      <a:pt x="56" y="69"/>
                      <a:pt x="56" y="69"/>
                      <a:pt x="56" y="69"/>
                    </a:cubicBezTo>
                    <a:cubicBezTo>
                      <a:pt x="56" y="69"/>
                      <a:pt x="56" y="69"/>
                      <a:pt x="56" y="69"/>
                    </a:cubicBezTo>
                    <a:cubicBezTo>
                      <a:pt x="56" y="69"/>
                      <a:pt x="55" y="69"/>
                      <a:pt x="55" y="69"/>
                    </a:cubicBezTo>
                    <a:cubicBezTo>
                      <a:pt x="55" y="69"/>
                      <a:pt x="55" y="69"/>
                      <a:pt x="55" y="69"/>
                    </a:cubicBezTo>
                    <a:cubicBezTo>
                      <a:pt x="55" y="68"/>
                      <a:pt x="55" y="68"/>
                      <a:pt x="55" y="68"/>
                    </a:cubicBezTo>
                    <a:cubicBezTo>
                      <a:pt x="55" y="68"/>
                      <a:pt x="55" y="68"/>
                      <a:pt x="55" y="68"/>
                    </a:cubicBezTo>
                    <a:cubicBezTo>
                      <a:pt x="55" y="68"/>
                      <a:pt x="55" y="68"/>
                      <a:pt x="55" y="68"/>
                    </a:cubicBezTo>
                    <a:cubicBezTo>
                      <a:pt x="55" y="68"/>
                      <a:pt x="55" y="68"/>
                      <a:pt x="55" y="68"/>
                    </a:cubicBezTo>
                    <a:cubicBezTo>
                      <a:pt x="55" y="68"/>
                      <a:pt x="55" y="68"/>
                      <a:pt x="56" y="68"/>
                    </a:cubicBezTo>
                    <a:cubicBezTo>
                      <a:pt x="56" y="68"/>
                      <a:pt x="56" y="68"/>
                      <a:pt x="56" y="68"/>
                    </a:cubicBezTo>
                    <a:cubicBezTo>
                      <a:pt x="56" y="68"/>
                      <a:pt x="56" y="68"/>
                      <a:pt x="57" y="68"/>
                    </a:cubicBezTo>
                    <a:cubicBezTo>
                      <a:pt x="57" y="68"/>
                      <a:pt x="57" y="68"/>
                      <a:pt x="57" y="68"/>
                    </a:cubicBezTo>
                    <a:cubicBezTo>
                      <a:pt x="57" y="68"/>
                      <a:pt x="57" y="68"/>
                      <a:pt x="57" y="68"/>
                    </a:cubicBezTo>
                    <a:cubicBezTo>
                      <a:pt x="57" y="68"/>
                      <a:pt x="57" y="68"/>
                      <a:pt x="57" y="68"/>
                    </a:cubicBezTo>
                    <a:cubicBezTo>
                      <a:pt x="57" y="68"/>
                      <a:pt x="57" y="68"/>
                      <a:pt x="57" y="68"/>
                    </a:cubicBezTo>
                    <a:cubicBezTo>
                      <a:pt x="57" y="68"/>
                      <a:pt x="58" y="68"/>
                      <a:pt x="58" y="68"/>
                    </a:cubicBezTo>
                    <a:cubicBezTo>
                      <a:pt x="58" y="69"/>
                      <a:pt x="58" y="68"/>
                      <a:pt x="58" y="69"/>
                    </a:cubicBezTo>
                    <a:cubicBezTo>
                      <a:pt x="58" y="68"/>
                      <a:pt x="59" y="68"/>
                      <a:pt x="59" y="68"/>
                    </a:cubicBezTo>
                    <a:cubicBezTo>
                      <a:pt x="59" y="68"/>
                      <a:pt x="59" y="69"/>
                      <a:pt x="59" y="69"/>
                    </a:cubicBezTo>
                    <a:cubicBezTo>
                      <a:pt x="59" y="69"/>
                      <a:pt x="59" y="69"/>
                      <a:pt x="59" y="69"/>
                    </a:cubicBezTo>
                    <a:cubicBezTo>
                      <a:pt x="59" y="69"/>
                      <a:pt x="59" y="69"/>
                      <a:pt x="59" y="69"/>
                    </a:cubicBezTo>
                    <a:cubicBezTo>
                      <a:pt x="59" y="69"/>
                      <a:pt x="59" y="69"/>
                      <a:pt x="59" y="69"/>
                    </a:cubicBezTo>
                    <a:cubicBezTo>
                      <a:pt x="59" y="69"/>
                      <a:pt x="60" y="70"/>
                      <a:pt x="60" y="70"/>
                    </a:cubicBezTo>
                    <a:cubicBezTo>
                      <a:pt x="60" y="70"/>
                      <a:pt x="60" y="70"/>
                      <a:pt x="60" y="70"/>
                    </a:cubicBezTo>
                    <a:cubicBezTo>
                      <a:pt x="60" y="70"/>
                      <a:pt x="60" y="70"/>
                      <a:pt x="60" y="70"/>
                    </a:cubicBezTo>
                    <a:cubicBezTo>
                      <a:pt x="60" y="70"/>
                      <a:pt x="60" y="70"/>
                      <a:pt x="60" y="70"/>
                    </a:cubicBezTo>
                    <a:cubicBezTo>
                      <a:pt x="60" y="69"/>
                      <a:pt x="60" y="69"/>
                      <a:pt x="60" y="69"/>
                    </a:cubicBezTo>
                    <a:cubicBezTo>
                      <a:pt x="60" y="69"/>
                      <a:pt x="60" y="69"/>
                      <a:pt x="60" y="69"/>
                    </a:cubicBezTo>
                    <a:cubicBezTo>
                      <a:pt x="60" y="69"/>
                      <a:pt x="60" y="69"/>
                      <a:pt x="60" y="69"/>
                    </a:cubicBezTo>
                    <a:cubicBezTo>
                      <a:pt x="60"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0" y="69"/>
                      <a:pt x="60" y="69"/>
                    </a:cubicBezTo>
                    <a:cubicBezTo>
                      <a:pt x="60" y="69"/>
                      <a:pt x="60" y="69"/>
                      <a:pt x="60" y="69"/>
                    </a:cubicBezTo>
                    <a:cubicBezTo>
                      <a:pt x="60" y="69"/>
                      <a:pt x="60" y="69"/>
                      <a:pt x="60" y="69"/>
                    </a:cubicBezTo>
                    <a:cubicBezTo>
                      <a:pt x="60" y="69"/>
                      <a:pt x="60" y="69"/>
                      <a:pt x="59" y="69"/>
                    </a:cubicBezTo>
                    <a:cubicBezTo>
                      <a:pt x="59" y="69"/>
                      <a:pt x="59" y="69"/>
                      <a:pt x="59" y="69"/>
                    </a:cubicBezTo>
                    <a:cubicBezTo>
                      <a:pt x="59" y="69"/>
                      <a:pt x="59" y="69"/>
                      <a:pt x="59" y="69"/>
                    </a:cubicBezTo>
                    <a:cubicBezTo>
                      <a:pt x="59" y="69"/>
                      <a:pt x="59" y="69"/>
                      <a:pt x="59" y="69"/>
                    </a:cubicBezTo>
                    <a:cubicBezTo>
                      <a:pt x="59" y="69"/>
                      <a:pt x="59" y="69"/>
                      <a:pt x="59" y="69"/>
                    </a:cubicBezTo>
                    <a:cubicBezTo>
                      <a:pt x="59" y="68"/>
                      <a:pt x="59" y="69"/>
                      <a:pt x="60" y="68"/>
                    </a:cubicBezTo>
                    <a:cubicBezTo>
                      <a:pt x="59" y="68"/>
                      <a:pt x="59" y="68"/>
                      <a:pt x="59" y="68"/>
                    </a:cubicBezTo>
                    <a:cubicBezTo>
                      <a:pt x="60" y="68"/>
                      <a:pt x="60" y="68"/>
                      <a:pt x="60" y="68"/>
                    </a:cubicBezTo>
                    <a:cubicBezTo>
                      <a:pt x="60" y="68"/>
                      <a:pt x="60" y="68"/>
                      <a:pt x="60" y="68"/>
                    </a:cubicBezTo>
                    <a:cubicBezTo>
                      <a:pt x="60" y="68"/>
                      <a:pt x="60" y="68"/>
                      <a:pt x="60" y="68"/>
                    </a:cubicBezTo>
                    <a:cubicBezTo>
                      <a:pt x="61" y="68"/>
                      <a:pt x="61" y="68"/>
                      <a:pt x="61" y="68"/>
                    </a:cubicBezTo>
                    <a:cubicBezTo>
                      <a:pt x="61" y="68"/>
                      <a:pt x="61" y="68"/>
                      <a:pt x="61" y="68"/>
                    </a:cubicBezTo>
                    <a:cubicBezTo>
                      <a:pt x="61" y="68"/>
                      <a:pt x="61" y="68"/>
                      <a:pt x="61" y="68"/>
                    </a:cubicBezTo>
                    <a:cubicBezTo>
                      <a:pt x="61" y="68"/>
                      <a:pt x="62" y="68"/>
                      <a:pt x="62" y="68"/>
                    </a:cubicBezTo>
                    <a:cubicBezTo>
                      <a:pt x="62" y="68"/>
                      <a:pt x="62" y="68"/>
                      <a:pt x="62" y="68"/>
                    </a:cubicBezTo>
                    <a:cubicBezTo>
                      <a:pt x="62" y="68"/>
                      <a:pt x="62" y="68"/>
                      <a:pt x="62" y="68"/>
                    </a:cubicBezTo>
                    <a:cubicBezTo>
                      <a:pt x="62" y="68"/>
                      <a:pt x="62" y="68"/>
                      <a:pt x="62" y="68"/>
                    </a:cubicBezTo>
                    <a:cubicBezTo>
                      <a:pt x="62" y="68"/>
                      <a:pt x="62" y="68"/>
                      <a:pt x="62" y="68"/>
                    </a:cubicBezTo>
                    <a:cubicBezTo>
                      <a:pt x="62" y="68"/>
                      <a:pt x="62" y="68"/>
                      <a:pt x="62" y="69"/>
                    </a:cubicBezTo>
                    <a:cubicBezTo>
                      <a:pt x="63" y="69"/>
                      <a:pt x="64" y="69"/>
                      <a:pt x="64" y="69"/>
                    </a:cubicBezTo>
                    <a:cubicBezTo>
                      <a:pt x="64" y="69"/>
                      <a:pt x="65" y="69"/>
                      <a:pt x="65" y="69"/>
                    </a:cubicBezTo>
                    <a:cubicBezTo>
                      <a:pt x="66" y="69"/>
                      <a:pt x="67" y="69"/>
                      <a:pt x="68" y="70"/>
                    </a:cubicBezTo>
                    <a:cubicBezTo>
                      <a:pt x="68" y="70"/>
                      <a:pt x="68" y="70"/>
                      <a:pt x="68" y="70"/>
                    </a:cubicBezTo>
                    <a:cubicBezTo>
                      <a:pt x="68" y="70"/>
                      <a:pt x="68" y="70"/>
                      <a:pt x="68" y="70"/>
                    </a:cubicBezTo>
                    <a:cubicBezTo>
                      <a:pt x="67" y="70"/>
                      <a:pt x="67" y="70"/>
                      <a:pt x="67" y="70"/>
                    </a:cubicBezTo>
                    <a:cubicBezTo>
                      <a:pt x="67" y="70"/>
                      <a:pt x="67" y="70"/>
                      <a:pt x="67" y="70"/>
                    </a:cubicBezTo>
                    <a:cubicBezTo>
                      <a:pt x="67" y="70"/>
                      <a:pt x="67" y="70"/>
                      <a:pt x="67" y="70"/>
                    </a:cubicBezTo>
                    <a:cubicBezTo>
                      <a:pt x="67" y="70"/>
                      <a:pt x="67" y="70"/>
                      <a:pt x="67" y="70"/>
                    </a:cubicBezTo>
                    <a:cubicBezTo>
                      <a:pt x="67" y="70"/>
                      <a:pt x="66" y="70"/>
                      <a:pt x="66" y="70"/>
                    </a:cubicBezTo>
                    <a:cubicBezTo>
                      <a:pt x="66" y="70"/>
                      <a:pt x="66" y="70"/>
                      <a:pt x="66" y="69"/>
                    </a:cubicBezTo>
                    <a:cubicBezTo>
                      <a:pt x="66" y="69"/>
                      <a:pt x="66" y="69"/>
                      <a:pt x="66" y="69"/>
                    </a:cubicBezTo>
                    <a:cubicBezTo>
                      <a:pt x="66" y="69"/>
                      <a:pt x="66" y="70"/>
                      <a:pt x="66" y="70"/>
                    </a:cubicBezTo>
                    <a:cubicBezTo>
                      <a:pt x="66" y="70"/>
                      <a:pt x="66" y="70"/>
                      <a:pt x="66" y="70"/>
                    </a:cubicBezTo>
                    <a:cubicBezTo>
                      <a:pt x="66" y="70"/>
                      <a:pt x="66" y="70"/>
                      <a:pt x="66" y="70"/>
                    </a:cubicBezTo>
                    <a:cubicBezTo>
                      <a:pt x="66" y="70"/>
                      <a:pt x="66" y="70"/>
                      <a:pt x="66" y="70"/>
                    </a:cubicBezTo>
                    <a:cubicBezTo>
                      <a:pt x="66" y="70"/>
                      <a:pt x="66" y="70"/>
                      <a:pt x="66" y="70"/>
                    </a:cubicBezTo>
                    <a:cubicBezTo>
                      <a:pt x="67" y="70"/>
                      <a:pt x="67" y="71"/>
                      <a:pt x="67" y="71"/>
                    </a:cubicBezTo>
                    <a:cubicBezTo>
                      <a:pt x="67" y="71"/>
                      <a:pt x="67" y="71"/>
                      <a:pt x="67" y="71"/>
                    </a:cubicBezTo>
                    <a:cubicBezTo>
                      <a:pt x="67" y="71"/>
                      <a:pt x="67" y="71"/>
                      <a:pt x="66" y="71"/>
                    </a:cubicBezTo>
                    <a:cubicBezTo>
                      <a:pt x="66" y="71"/>
                      <a:pt x="66" y="71"/>
                      <a:pt x="66" y="71"/>
                    </a:cubicBezTo>
                    <a:cubicBezTo>
                      <a:pt x="66" y="71"/>
                      <a:pt x="66" y="71"/>
                      <a:pt x="66" y="71"/>
                    </a:cubicBezTo>
                    <a:cubicBezTo>
                      <a:pt x="66" y="71"/>
                      <a:pt x="66" y="71"/>
                      <a:pt x="66" y="71"/>
                    </a:cubicBezTo>
                    <a:cubicBezTo>
                      <a:pt x="66" y="71"/>
                      <a:pt x="66" y="71"/>
                      <a:pt x="66" y="71"/>
                    </a:cubicBezTo>
                    <a:cubicBezTo>
                      <a:pt x="66" y="71"/>
                      <a:pt x="66" y="71"/>
                      <a:pt x="66" y="71"/>
                    </a:cubicBezTo>
                    <a:cubicBezTo>
                      <a:pt x="67" y="71"/>
                      <a:pt x="67" y="71"/>
                      <a:pt x="67" y="71"/>
                    </a:cubicBezTo>
                    <a:cubicBezTo>
                      <a:pt x="67" y="71"/>
                      <a:pt x="67" y="71"/>
                      <a:pt x="67" y="71"/>
                    </a:cubicBezTo>
                    <a:cubicBezTo>
                      <a:pt x="67" y="71"/>
                      <a:pt x="67" y="71"/>
                      <a:pt x="67" y="71"/>
                    </a:cubicBezTo>
                    <a:cubicBezTo>
                      <a:pt x="67" y="71"/>
                      <a:pt x="67" y="70"/>
                      <a:pt x="67" y="70"/>
                    </a:cubicBezTo>
                    <a:cubicBezTo>
                      <a:pt x="67" y="70"/>
                      <a:pt x="67" y="70"/>
                      <a:pt x="67" y="70"/>
                    </a:cubicBezTo>
                    <a:cubicBezTo>
                      <a:pt x="67" y="70"/>
                      <a:pt x="67" y="70"/>
                      <a:pt x="67" y="70"/>
                    </a:cubicBezTo>
                    <a:cubicBezTo>
                      <a:pt x="67" y="70"/>
                      <a:pt x="67" y="70"/>
                      <a:pt x="67" y="70"/>
                    </a:cubicBezTo>
                    <a:cubicBezTo>
                      <a:pt x="67" y="70"/>
                      <a:pt x="68" y="70"/>
                      <a:pt x="68" y="70"/>
                    </a:cubicBezTo>
                    <a:cubicBezTo>
                      <a:pt x="68" y="70"/>
                      <a:pt x="68" y="70"/>
                      <a:pt x="68" y="70"/>
                    </a:cubicBezTo>
                    <a:cubicBezTo>
                      <a:pt x="68" y="70"/>
                      <a:pt x="68" y="71"/>
                      <a:pt x="68" y="71"/>
                    </a:cubicBezTo>
                    <a:cubicBezTo>
                      <a:pt x="68" y="71"/>
                      <a:pt x="68" y="71"/>
                      <a:pt x="68" y="71"/>
                    </a:cubicBezTo>
                    <a:cubicBezTo>
                      <a:pt x="68" y="71"/>
                      <a:pt x="68" y="71"/>
                      <a:pt x="68" y="71"/>
                    </a:cubicBezTo>
                    <a:cubicBezTo>
                      <a:pt x="68" y="71"/>
                      <a:pt x="68" y="71"/>
                      <a:pt x="68" y="71"/>
                    </a:cubicBezTo>
                    <a:cubicBezTo>
                      <a:pt x="68" y="71"/>
                      <a:pt x="68" y="71"/>
                      <a:pt x="68" y="71"/>
                    </a:cubicBezTo>
                    <a:cubicBezTo>
                      <a:pt x="68" y="71"/>
                      <a:pt x="68" y="71"/>
                      <a:pt x="68" y="71"/>
                    </a:cubicBezTo>
                    <a:cubicBezTo>
                      <a:pt x="68" y="71"/>
                      <a:pt x="68" y="71"/>
                      <a:pt x="68" y="71"/>
                    </a:cubicBezTo>
                    <a:cubicBezTo>
                      <a:pt x="68" y="71"/>
                      <a:pt x="69" y="71"/>
                      <a:pt x="69" y="71"/>
                    </a:cubicBezTo>
                    <a:cubicBezTo>
                      <a:pt x="69" y="71"/>
                      <a:pt x="69" y="71"/>
                      <a:pt x="69" y="71"/>
                    </a:cubicBezTo>
                    <a:cubicBezTo>
                      <a:pt x="70" y="71"/>
                      <a:pt x="70" y="71"/>
                      <a:pt x="70" y="71"/>
                    </a:cubicBezTo>
                    <a:cubicBezTo>
                      <a:pt x="70" y="71"/>
                      <a:pt x="69" y="71"/>
                      <a:pt x="69" y="71"/>
                    </a:cubicBezTo>
                    <a:cubicBezTo>
                      <a:pt x="68" y="72"/>
                      <a:pt x="69" y="71"/>
                      <a:pt x="69" y="72"/>
                    </a:cubicBezTo>
                    <a:cubicBezTo>
                      <a:pt x="69" y="72"/>
                      <a:pt x="69" y="72"/>
                      <a:pt x="69" y="72"/>
                    </a:cubicBezTo>
                    <a:cubicBezTo>
                      <a:pt x="68" y="72"/>
                      <a:pt x="68" y="72"/>
                      <a:pt x="68" y="72"/>
                    </a:cubicBezTo>
                    <a:cubicBezTo>
                      <a:pt x="68" y="72"/>
                      <a:pt x="68" y="72"/>
                      <a:pt x="68" y="72"/>
                    </a:cubicBezTo>
                    <a:cubicBezTo>
                      <a:pt x="68" y="72"/>
                      <a:pt x="68" y="72"/>
                      <a:pt x="68" y="72"/>
                    </a:cubicBezTo>
                    <a:cubicBezTo>
                      <a:pt x="68" y="72"/>
                      <a:pt x="68" y="72"/>
                      <a:pt x="68" y="72"/>
                    </a:cubicBezTo>
                    <a:cubicBezTo>
                      <a:pt x="68" y="72"/>
                      <a:pt x="68" y="72"/>
                      <a:pt x="68" y="72"/>
                    </a:cubicBezTo>
                    <a:cubicBezTo>
                      <a:pt x="68" y="72"/>
                      <a:pt x="68" y="72"/>
                      <a:pt x="68" y="72"/>
                    </a:cubicBezTo>
                    <a:cubicBezTo>
                      <a:pt x="68" y="72"/>
                      <a:pt x="68" y="72"/>
                      <a:pt x="69" y="72"/>
                    </a:cubicBezTo>
                    <a:cubicBezTo>
                      <a:pt x="69" y="72"/>
                      <a:pt x="69" y="72"/>
                      <a:pt x="69" y="72"/>
                    </a:cubicBezTo>
                    <a:cubicBezTo>
                      <a:pt x="69" y="72"/>
                      <a:pt x="69" y="72"/>
                      <a:pt x="69" y="72"/>
                    </a:cubicBezTo>
                    <a:cubicBezTo>
                      <a:pt x="69" y="72"/>
                      <a:pt x="70" y="72"/>
                      <a:pt x="70" y="72"/>
                    </a:cubicBezTo>
                    <a:cubicBezTo>
                      <a:pt x="70" y="72"/>
                      <a:pt x="70" y="72"/>
                      <a:pt x="70" y="72"/>
                    </a:cubicBezTo>
                    <a:cubicBezTo>
                      <a:pt x="70" y="72"/>
                      <a:pt x="71" y="72"/>
                      <a:pt x="71" y="72"/>
                    </a:cubicBezTo>
                    <a:cubicBezTo>
                      <a:pt x="70" y="72"/>
                      <a:pt x="70" y="72"/>
                      <a:pt x="70" y="72"/>
                    </a:cubicBezTo>
                    <a:cubicBezTo>
                      <a:pt x="70" y="72"/>
                      <a:pt x="70" y="72"/>
                      <a:pt x="70" y="72"/>
                    </a:cubicBezTo>
                    <a:cubicBezTo>
                      <a:pt x="70" y="72"/>
                      <a:pt x="71" y="72"/>
                      <a:pt x="71" y="72"/>
                    </a:cubicBezTo>
                    <a:cubicBezTo>
                      <a:pt x="71" y="72"/>
                      <a:pt x="71" y="72"/>
                      <a:pt x="71" y="72"/>
                    </a:cubicBezTo>
                    <a:cubicBezTo>
                      <a:pt x="71" y="73"/>
                      <a:pt x="71" y="72"/>
                      <a:pt x="72" y="72"/>
                    </a:cubicBezTo>
                    <a:cubicBezTo>
                      <a:pt x="72" y="72"/>
                      <a:pt x="71" y="73"/>
                      <a:pt x="71" y="73"/>
                    </a:cubicBezTo>
                    <a:cubicBezTo>
                      <a:pt x="72" y="73"/>
                      <a:pt x="72" y="72"/>
                      <a:pt x="72" y="73"/>
                    </a:cubicBezTo>
                    <a:cubicBezTo>
                      <a:pt x="72" y="73"/>
                      <a:pt x="72" y="73"/>
                      <a:pt x="72" y="73"/>
                    </a:cubicBezTo>
                    <a:cubicBezTo>
                      <a:pt x="72" y="73"/>
                      <a:pt x="72" y="73"/>
                      <a:pt x="72" y="73"/>
                    </a:cubicBezTo>
                    <a:cubicBezTo>
                      <a:pt x="72" y="73"/>
                      <a:pt x="72" y="73"/>
                      <a:pt x="72" y="73"/>
                    </a:cubicBezTo>
                    <a:cubicBezTo>
                      <a:pt x="72" y="73"/>
                      <a:pt x="72" y="73"/>
                      <a:pt x="71" y="73"/>
                    </a:cubicBezTo>
                    <a:cubicBezTo>
                      <a:pt x="71" y="73"/>
                      <a:pt x="71" y="73"/>
                      <a:pt x="71" y="73"/>
                    </a:cubicBezTo>
                    <a:cubicBezTo>
                      <a:pt x="72" y="73"/>
                      <a:pt x="72" y="74"/>
                      <a:pt x="72" y="73"/>
                    </a:cubicBezTo>
                    <a:cubicBezTo>
                      <a:pt x="72" y="74"/>
                      <a:pt x="72" y="73"/>
                      <a:pt x="73" y="73"/>
                    </a:cubicBezTo>
                    <a:cubicBezTo>
                      <a:pt x="73" y="73"/>
                      <a:pt x="73" y="73"/>
                      <a:pt x="73" y="74"/>
                    </a:cubicBezTo>
                    <a:cubicBezTo>
                      <a:pt x="73" y="74"/>
                      <a:pt x="73" y="74"/>
                      <a:pt x="73" y="74"/>
                    </a:cubicBezTo>
                    <a:cubicBezTo>
                      <a:pt x="73" y="74"/>
                      <a:pt x="73" y="74"/>
                      <a:pt x="73" y="74"/>
                    </a:cubicBezTo>
                    <a:cubicBezTo>
                      <a:pt x="72" y="74"/>
                      <a:pt x="72" y="74"/>
                      <a:pt x="72" y="74"/>
                    </a:cubicBezTo>
                    <a:cubicBezTo>
                      <a:pt x="72" y="74"/>
                      <a:pt x="72" y="74"/>
                      <a:pt x="72" y="74"/>
                    </a:cubicBezTo>
                    <a:cubicBezTo>
                      <a:pt x="72" y="74"/>
                      <a:pt x="72" y="74"/>
                      <a:pt x="72" y="74"/>
                    </a:cubicBezTo>
                    <a:cubicBezTo>
                      <a:pt x="72" y="74"/>
                      <a:pt x="71" y="74"/>
                      <a:pt x="71" y="74"/>
                    </a:cubicBezTo>
                    <a:cubicBezTo>
                      <a:pt x="71" y="74"/>
                      <a:pt x="71" y="74"/>
                      <a:pt x="71" y="74"/>
                    </a:cubicBezTo>
                    <a:cubicBezTo>
                      <a:pt x="71" y="74"/>
                      <a:pt x="71" y="74"/>
                      <a:pt x="71" y="74"/>
                    </a:cubicBezTo>
                    <a:cubicBezTo>
                      <a:pt x="71" y="75"/>
                      <a:pt x="71" y="75"/>
                      <a:pt x="71" y="75"/>
                    </a:cubicBezTo>
                    <a:cubicBezTo>
                      <a:pt x="71" y="75"/>
                      <a:pt x="71" y="75"/>
                      <a:pt x="71" y="75"/>
                    </a:cubicBezTo>
                    <a:cubicBezTo>
                      <a:pt x="71" y="75"/>
                      <a:pt x="71" y="75"/>
                      <a:pt x="71" y="75"/>
                    </a:cubicBezTo>
                    <a:cubicBezTo>
                      <a:pt x="71" y="75"/>
                      <a:pt x="71" y="75"/>
                      <a:pt x="70" y="75"/>
                    </a:cubicBezTo>
                    <a:cubicBezTo>
                      <a:pt x="71" y="75"/>
                      <a:pt x="70" y="75"/>
                      <a:pt x="70" y="75"/>
                    </a:cubicBezTo>
                    <a:cubicBezTo>
                      <a:pt x="70" y="75"/>
                      <a:pt x="71" y="75"/>
                      <a:pt x="71" y="75"/>
                    </a:cubicBezTo>
                    <a:cubicBezTo>
                      <a:pt x="71" y="75"/>
                      <a:pt x="70" y="75"/>
                      <a:pt x="70" y="75"/>
                    </a:cubicBezTo>
                    <a:cubicBezTo>
                      <a:pt x="70" y="75"/>
                      <a:pt x="70" y="75"/>
                      <a:pt x="70" y="75"/>
                    </a:cubicBezTo>
                    <a:cubicBezTo>
                      <a:pt x="70" y="75"/>
                      <a:pt x="71" y="74"/>
                      <a:pt x="71" y="74"/>
                    </a:cubicBezTo>
                    <a:cubicBezTo>
                      <a:pt x="71" y="74"/>
                      <a:pt x="71" y="74"/>
                      <a:pt x="71" y="74"/>
                    </a:cubicBezTo>
                    <a:cubicBezTo>
                      <a:pt x="71" y="74"/>
                      <a:pt x="70" y="74"/>
                      <a:pt x="70" y="74"/>
                    </a:cubicBezTo>
                    <a:cubicBezTo>
                      <a:pt x="70" y="74"/>
                      <a:pt x="70" y="74"/>
                      <a:pt x="70" y="74"/>
                    </a:cubicBezTo>
                    <a:cubicBezTo>
                      <a:pt x="70" y="74"/>
                      <a:pt x="70" y="75"/>
                      <a:pt x="70" y="75"/>
                    </a:cubicBezTo>
                    <a:cubicBezTo>
                      <a:pt x="70" y="75"/>
                      <a:pt x="69" y="75"/>
                      <a:pt x="69" y="75"/>
                    </a:cubicBezTo>
                    <a:cubicBezTo>
                      <a:pt x="69" y="75"/>
                      <a:pt x="69" y="75"/>
                      <a:pt x="69" y="75"/>
                    </a:cubicBezTo>
                    <a:cubicBezTo>
                      <a:pt x="68" y="75"/>
                      <a:pt x="68" y="75"/>
                      <a:pt x="68" y="75"/>
                    </a:cubicBezTo>
                    <a:cubicBezTo>
                      <a:pt x="68" y="75"/>
                      <a:pt x="68" y="75"/>
                      <a:pt x="68" y="75"/>
                    </a:cubicBezTo>
                    <a:cubicBezTo>
                      <a:pt x="68" y="75"/>
                      <a:pt x="68" y="75"/>
                      <a:pt x="68" y="75"/>
                    </a:cubicBezTo>
                    <a:cubicBezTo>
                      <a:pt x="68" y="75"/>
                      <a:pt x="67" y="75"/>
                      <a:pt x="67" y="75"/>
                    </a:cubicBezTo>
                    <a:cubicBezTo>
                      <a:pt x="67" y="75"/>
                      <a:pt x="67" y="75"/>
                      <a:pt x="67" y="75"/>
                    </a:cubicBezTo>
                    <a:cubicBezTo>
                      <a:pt x="67" y="75"/>
                      <a:pt x="66" y="75"/>
                      <a:pt x="66" y="75"/>
                    </a:cubicBezTo>
                    <a:cubicBezTo>
                      <a:pt x="66" y="74"/>
                      <a:pt x="65" y="74"/>
                      <a:pt x="65" y="74"/>
                    </a:cubicBezTo>
                    <a:cubicBezTo>
                      <a:pt x="65" y="74"/>
                      <a:pt x="64" y="74"/>
                      <a:pt x="65" y="74"/>
                    </a:cubicBezTo>
                    <a:cubicBezTo>
                      <a:pt x="65" y="74"/>
                      <a:pt x="65" y="74"/>
                      <a:pt x="66" y="74"/>
                    </a:cubicBezTo>
                    <a:cubicBezTo>
                      <a:pt x="66" y="74"/>
                      <a:pt x="66" y="74"/>
                      <a:pt x="66" y="74"/>
                    </a:cubicBezTo>
                    <a:cubicBezTo>
                      <a:pt x="66" y="74"/>
                      <a:pt x="66" y="74"/>
                      <a:pt x="66" y="74"/>
                    </a:cubicBezTo>
                    <a:cubicBezTo>
                      <a:pt x="66" y="74"/>
                      <a:pt x="66" y="74"/>
                      <a:pt x="66" y="74"/>
                    </a:cubicBezTo>
                    <a:cubicBezTo>
                      <a:pt x="66" y="74"/>
                      <a:pt x="66" y="74"/>
                      <a:pt x="67" y="74"/>
                    </a:cubicBezTo>
                    <a:cubicBezTo>
                      <a:pt x="67" y="74"/>
                      <a:pt x="67" y="74"/>
                      <a:pt x="67" y="74"/>
                    </a:cubicBezTo>
                    <a:cubicBezTo>
                      <a:pt x="66" y="74"/>
                      <a:pt x="66" y="74"/>
                      <a:pt x="66" y="74"/>
                    </a:cubicBezTo>
                    <a:cubicBezTo>
                      <a:pt x="66" y="74"/>
                      <a:pt x="66" y="74"/>
                      <a:pt x="66" y="74"/>
                    </a:cubicBezTo>
                    <a:cubicBezTo>
                      <a:pt x="66" y="74"/>
                      <a:pt x="66" y="74"/>
                      <a:pt x="66" y="74"/>
                    </a:cubicBezTo>
                    <a:cubicBezTo>
                      <a:pt x="66" y="74"/>
                      <a:pt x="66" y="74"/>
                      <a:pt x="66" y="74"/>
                    </a:cubicBezTo>
                    <a:cubicBezTo>
                      <a:pt x="66" y="73"/>
                      <a:pt x="66" y="73"/>
                      <a:pt x="65" y="73"/>
                    </a:cubicBezTo>
                    <a:cubicBezTo>
                      <a:pt x="65" y="73"/>
                      <a:pt x="65" y="73"/>
                      <a:pt x="65" y="73"/>
                    </a:cubicBezTo>
                    <a:cubicBezTo>
                      <a:pt x="65" y="73"/>
                      <a:pt x="65" y="73"/>
                      <a:pt x="65" y="73"/>
                    </a:cubicBezTo>
                    <a:cubicBezTo>
                      <a:pt x="65" y="73"/>
                      <a:pt x="65" y="73"/>
                      <a:pt x="65" y="73"/>
                    </a:cubicBezTo>
                    <a:cubicBezTo>
                      <a:pt x="65" y="73"/>
                      <a:pt x="64" y="73"/>
                      <a:pt x="64" y="73"/>
                    </a:cubicBezTo>
                    <a:cubicBezTo>
                      <a:pt x="64" y="73"/>
                      <a:pt x="64" y="73"/>
                      <a:pt x="63" y="73"/>
                    </a:cubicBezTo>
                    <a:cubicBezTo>
                      <a:pt x="63" y="74"/>
                      <a:pt x="62" y="73"/>
                      <a:pt x="62" y="73"/>
                    </a:cubicBezTo>
                    <a:cubicBezTo>
                      <a:pt x="62" y="73"/>
                      <a:pt x="62" y="74"/>
                      <a:pt x="62" y="74"/>
                    </a:cubicBezTo>
                    <a:cubicBezTo>
                      <a:pt x="62" y="74"/>
                      <a:pt x="62" y="74"/>
                      <a:pt x="62" y="74"/>
                    </a:cubicBezTo>
                    <a:cubicBezTo>
                      <a:pt x="62" y="74"/>
                      <a:pt x="62" y="74"/>
                      <a:pt x="62" y="74"/>
                    </a:cubicBezTo>
                    <a:cubicBezTo>
                      <a:pt x="61" y="74"/>
                      <a:pt x="61" y="74"/>
                      <a:pt x="61" y="74"/>
                    </a:cubicBezTo>
                    <a:cubicBezTo>
                      <a:pt x="61" y="74"/>
                      <a:pt x="61" y="74"/>
                      <a:pt x="61" y="74"/>
                    </a:cubicBezTo>
                    <a:cubicBezTo>
                      <a:pt x="61" y="74"/>
                      <a:pt x="61" y="74"/>
                      <a:pt x="61" y="74"/>
                    </a:cubicBezTo>
                    <a:cubicBezTo>
                      <a:pt x="61" y="74"/>
                      <a:pt x="61" y="74"/>
                      <a:pt x="61" y="74"/>
                    </a:cubicBezTo>
                    <a:cubicBezTo>
                      <a:pt x="61" y="74"/>
                      <a:pt x="61"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5"/>
                      <a:pt x="63" y="75"/>
                      <a:pt x="63" y="75"/>
                    </a:cubicBezTo>
                    <a:cubicBezTo>
                      <a:pt x="63" y="75"/>
                      <a:pt x="63" y="74"/>
                      <a:pt x="63" y="75"/>
                    </a:cubicBezTo>
                    <a:cubicBezTo>
                      <a:pt x="63" y="75"/>
                      <a:pt x="64" y="75"/>
                      <a:pt x="64" y="75"/>
                    </a:cubicBezTo>
                    <a:cubicBezTo>
                      <a:pt x="64" y="74"/>
                      <a:pt x="64" y="74"/>
                      <a:pt x="64" y="74"/>
                    </a:cubicBezTo>
                    <a:cubicBezTo>
                      <a:pt x="64" y="74"/>
                      <a:pt x="64" y="74"/>
                      <a:pt x="64" y="74"/>
                    </a:cubicBezTo>
                    <a:cubicBezTo>
                      <a:pt x="64" y="74"/>
                      <a:pt x="64" y="74"/>
                      <a:pt x="64" y="74"/>
                    </a:cubicBezTo>
                    <a:cubicBezTo>
                      <a:pt x="64" y="74"/>
                      <a:pt x="64" y="74"/>
                      <a:pt x="64" y="75"/>
                    </a:cubicBezTo>
                    <a:cubicBezTo>
                      <a:pt x="64" y="75"/>
                      <a:pt x="64" y="74"/>
                      <a:pt x="64" y="75"/>
                    </a:cubicBezTo>
                    <a:cubicBezTo>
                      <a:pt x="64" y="75"/>
                      <a:pt x="65" y="75"/>
                      <a:pt x="66" y="75"/>
                    </a:cubicBezTo>
                    <a:cubicBezTo>
                      <a:pt x="66" y="75"/>
                      <a:pt x="66" y="75"/>
                      <a:pt x="66" y="75"/>
                    </a:cubicBezTo>
                    <a:cubicBezTo>
                      <a:pt x="66" y="75"/>
                      <a:pt x="66" y="75"/>
                      <a:pt x="66" y="75"/>
                    </a:cubicBezTo>
                    <a:cubicBezTo>
                      <a:pt x="66" y="75"/>
                      <a:pt x="66" y="75"/>
                      <a:pt x="66" y="75"/>
                    </a:cubicBezTo>
                    <a:cubicBezTo>
                      <a:pt x="66" y="76"/>
                      <a:pt x="66" y="76"/>
                      <a:pt x="66" y="76"/>
                    </a:cubicBezTo>
                    <a:cubicBezTo>
                      <a:pt x="67" y="75"/>
                      <a:pt x="66" y="75"/>
                      <a:pt x="67" y="75"/>
                    </a:cubicBezTo>
                    <a:cubicBezTo>
                      <a:pt x="67" y="75"/>
                      <a:pt x="67" y="75"/>
                      <a:pt x="67" y="75"/>
                    </a:cubicBezTo>
                    <a:cubicBezTo>
                      <a:pt x="67" y="76"/>
                      <a:pt x="67" y="76"/>
                      <a:pt x="67" y="75"/>
                    </a:cubicBezTo>
                    <a:cubicBezTo>
                      <a:pt x="67" y="75"/>
                      <a:pt x="67" y="75"/>
                      <a:pt x="67" y="75"/>
                    </a:cubicBezTo>
                    <a:cubicBezTo>
                      <a:pt x="67" y="75"/>
                      <a:pt x="68" y="75"/>
                      <a:pt x="68" y="75"/>
                    </a:cubicBezTo>
                    <a:cubicBezTo>
                      <a:pt x="68" y="75"/>
                      <a:pt x="68" y="75"/>
                      <a:pt x="68" y="75"/>
                    </a:cubicBezTo>
                    <a:cubicBezTo>
                      <a:pt x="68" y="75"/>
                      <a:pt x="68" y="76"/>
                      <a:pt x="68" y="76"/>
                    </a:cubicBezTo>
                    <a:cubicBezTo>
                      <a:pt x="68" y="76"/>
                      <a:pt x="68" y="76"/>
                      <a:pt x="68" y="76"/>
                    </a:cubicBezTo>
                    <a:cubicBezTo>
                      <a:pt x="69" y="76"/>
                      <a:pt x="70" y="75"/>
                      <a:pt x="70" y="76"/>
                    </a:cubicBezTo>
                    <a:cubicBezTo>
                      <a:pt x="70" y="76"/>
                      <a:pt x="70" y="76"/>
                      <a:pt x="70" y="76"/>
                    </a:cubicBezTo>
                    <a:cubicBezTo>
                      <a:pt x="70" y="76"/>
                      <a:pt x="70" y="76"/>
                      <a:pt x="70" y="76"/>
                    </a:cubicBezTo>
                    <a:cubicBezTo>
                      <a:pt x="70" y="76"/>
                      <a:pt x="70" y="76"/>
                      <a:pt x="70" y="76"/>
                    </a:cubicBezTo>
                    <a:cubicBezTo>
                      <a:pt x="70" y="76"/>
                      <a:pt x="70" y="76"/>
                      <a:pt x="70" y="76"/>
                    </a:cubicBezTo>
                    <a:cubicBezTo>
                      <a:pt x="70" y="76"/>
                      <a:pt x="71" y="76"/>
                      <a:pt x="71" y="76"/>
                    </a:cubicBezTo>
                    <a:cubicBezTo>
                      <a:pt x="71" y="76"/>
                      <a:pt x="71" y="76"/>
                      <a:pt x="71" y="76"/>
                    </a:cubicBezTo>
                    <a:cubicBezTo>
                      <a:pt x="71" y="76"/>
                      <a:pt x="71" y="76"/>
                      <a:pt x="71" y="76"/>
                    </a:cubicBezTo>
                    <a:cubicBezTo>
                      <a:pt x="71" y="76"/>
                      <a:pt x="71" y="76"/>
                      <a:pt x="71" y="76"/>
                    </a:cubicBezTo>
                    <a:cubicBezTo>
                      <a:pt x="71" y="76"/>
                      <a:pt x="70" y="76"/>
                      <a:pt x="70" y="76"/>
                    </a:cubicBezTo>
                    <a:cubicBezTo>
                      <a:pt x="70" y="76"/>
                      <a:pt x="70" y="76"/>
                      <a:pt x="70" y="76"/>
                    </a:cubicBezTo>
                    <a:cubicBezTo>
                      <a:pt x="70" y="76"/>
                      <a:pt x="70" y="76"/>
                      <a:pt x="70" y="76"/>
                    </a:cubicBezTo>
                    <a:cubicBezTo>
                      <a:pt x="70" y="76"/>
                      <a:pt x="70" y="76"/>
                      <a:pt x="69" y="76"/>
                    </a:cubicBezTo>
                    <a:cubicBezTo>
                      <a:pt x="70" y="76"/>
                      <a:pt x="70" y="77"/>
                      <a:pt x="71" y="77"/>
                    </a:cubicBezTo>
                    <a:cubicBezTo>
                      <a:pt x="71" y="77"/>
                      <a:pt x="71" y="77"/>
                      <a:pt x="71" y="77"/>
                    </a:cubicBezTo>
                    <a:cubicBezTo>
                      <a:pt x="71" y="77"/>
                      <a:pt x="70" y="77"/>
                      <a:pt x="70" y="77"/>
                    </a:cubicBezTo>
                    <a:cubicBezTo>
                      <a:pt x="70" y="77"/>
                      <a:pt x="70" y="77"/>
                      <a:pt x="70" y="77"/>
                    </a:cubicBezTo>
                    <a:cubicBezTo>
                      <a:pt x="70" y="77"/>
                      <a:pt x="70" y="77"/>
                      <a:pt x="70" y="77"/>
                    </a:cubicBezTo>
                    <a:cubicBezTo>
                      <a:pt x="69" y="77"/>
                      <a:pt x="68"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6" y="77"/>
                      <a:pt x="66" y="77"/>
                      <a:pt x="66" y="77"/>
                    </a:cubicBezTo>
                    <a:cubicBezTo>
                      <a:pt x="66" y="77"/>
                      <a:pt x="66" y="77"/>
                      <a:pt x="66" y="77"/>
                    </a:cubicBezTo>
                    <a:cubicBezTo>
                      <a:pt x="66" y="77"/>
                      <a:pt x="66" y="78"/>
                      <a:pt x="66" y="78"/>
                    </a:cubicBezTo>
                    <a:cubicBezTo>
                      <a:pt x="66" y="78"/>
                      <a:pt x="66" y="78"/>
                      <a:pt x="66" y="78"/>
                    </a:cubicBezTo>
                    <a:cubicBezTo>
                      <a:pt x="66" y="78"/>
                      <a:pt x="66" y="78"/>
                      <a:pt x="66" y="78"/>
                    </a:cubicBezTo>
                    <a:cubicBezTo>
                      <a:pt x="66" y="78"/>
                      <a:pt x="66" y="78"/>
                      <a:pt x="66" y="78"/>
                    </a:cubicBezTo>
                    <a:cubicBezTo>
                      <a:pt x="66" y="78"/>
                      <a:pt x="66" y="77"/>
                      <a:pt x="66" y="78"/>
                    </a:cubicBezTo>
                    <a:cubicBezTo>
                      <a:pt x="66" y="78"/>
                      <a:pt x="66" y="78"/>
                      <a:pt x="66" y="78"/>
                    </a:cubicBezTo>
                    <a:cubicBezTo>
                      <a:pt x="66" y="78"/>
                      <a:pt x="66" y="78"/>
                      <a:pt x="66" y="78"/>
                    </a:cubicBezTo>
                    <a:cubicBezTo>
                      <a:pt x="65" y="78"/>
                      <a:pt x="66"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7"/>
                      <a:pt x="65" y="77"/>
                      <a:pt x="65" y="77"/>
                    </a:cubicBezTo>
                    <a:cubicBezTo>
                      <a:pt x="64" y="77"/>
                      <a:pt x="65" y="78"/>
                      <a:pt x="64" y="78"/>
                    </a:cubicBezTo>
                    <a:cubicBezTo>
                      <a:pt x="64" y="77"/>
                      <a:pt x="63" y="77"/>
                      <a:pt x="62" y="77"/>
                    </a:cubicBezTo>
                    <a:cubicBezTo>
                      <a:pt x="63" y="77"/>
                      <a:pt x="63" y="77"/>
                      <a:pt x="63" y="77"/>
                    </a:cubicBezTo>
                    <a:cubicBezTo>
                      <a:pt x="63" y="77"/>
                      <a:pt x="63" y="77"/>
                      <a:pt x="63" y="77"/>
                    </a:cubicBezTo>
                    <a:cubicBezTo>
                      <a:pt x="63" y="77"/>
                      <a:pt x="63" y="77"/>
                      <a:pt x="63" y="77"/>
                    </a:cubicBezTo>
                    <a:cubicBezTo>
                      <a:pt x="63" y="77"/>
                      <a:pt x="64" y="77"/>
                      <a:pt x="64" y="77"/>
                    </a:cubicBezTo>
                    <a:cubicBezTo>
                      <a:pt x="64" y="77"/>
                      <a:pt x="64" y="77"/>
                      <a:pt x="64" y="77"/>
                    </a:cubicBezTo>
                    <a:cubicBezTo>
                      <a:pt x="64" y="77"/>
                      <a:pt x="64" y="77"/>
                      <a:pt x="63" y="77"/>
                    </a:cubicBezTo>
                    <a:cubicBezTo>
                      <a:pt x="63" y="77"/>
                      <a:pt x="63" y="77"/>
                      <a:pt x="63" y="77"/>
                    </a:cubicBezTo>
                    <a:cubicBezTo>
                      <a:pt x="63" y="76"/>
                      <a:pt x="61" y="76"/>
                      <a:pt x="61" y="76"/>
                    </a:cubicBezTo>
                    <a:cubicBezTo>
                      <a:pt x="61" y="76"/>
                      <a:pt x="61" y="76"/>
                      <a:pt x="61" y="76"/>
                    </a:cubicBezTo>
                    <a:cubicBezTo>
                      <a:pt x="61" y="76"/>
                      <a:pt x="61"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5"/>
                      <a:pt x="60" y="75"/>
                      <a:pt x="60" y="75"/>
                    </a:cubicBezTo>
                    <a:cubicBezTo>
                      <a:pt x="60" y="75"/>
                      <a:pt x="60" y="75"/>
                      <a:pt x="60" y="75"/>
                    </a:cubicBezTo>
                    <a:cubicBezTo>
                      <a:pt x="60" y="75"/>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59" y="76"/>
                      <a:pt x="60" y="76"/>
                      <a:pt x="59" y="76"/>
                    </a:cubicBezTo>
                    <a:cubicBezTo>
                      <a:pt x="59" y="76"/>
                      <a:pt x="58" y="76"/>
                      <a:pt x="58" y="76"/>
                    </a:cubicBezTo>
                    <a:cubicBezTo>
                      <a:pt x="58" y="75"/>
                      <a:pt x="57" y="76"/>
                      <a:pt x="56" y="76"/>
                    </a:cubicBezTo>
                    <a:cubicBezTo>
                      <a:pt x="56" y="76"/>
                      <a:pt x="56" y="76"/>
                      <a:pt x="56" y="76"/>
                    </a:cubicBezTo>
                    <a:cubicBezTo>
                      <a:pt x="56" y="76"/>
                      <a:pt x="56" y="76"/>
                      <a:pt x="56" y="76"/>
                    </a:cubicBezTo>
                    <a:cubicBezTo>
                      <a:pt x="55" y="76"/>
                      <a:pt x="55" y="76"/>
                      <a:pt x="55" y="76"/>
                    </a:cubicBezTo>
                    <a:cubicBezTo>
                      <a:pt x="55" y="76"/>
                      <a:pt x="54" y="76"/>
                      <a:pt x="54" y="76"/>
                    </a:cubicBezTo>
                    <a:cubicBezTo>
                      <a:pt x="54" y="76"/>
                      <a:pt x="54" y="76"/>
                      <a:pt x="54" y="76"/>
                    </a:cubicBezTo>
                    <a:cubicBezTo>
                      <a:pt x="54" y="76"/>
                      <a:pt x="55" y="76"/>
                      <a:pt x="55" y="76"/>
                    </a:cubicBezTo>
                    <a:cubicBezTo>
                      <a:pt x="55" y="76"/>
                      <a:pt x="55" y="76"/>
                      <a:pt x="55" y="75"/>
                    </a:cubicBezTo>
                    <a:cubicBezTo>
                      <a:pt x="55" y="75"/>
                      <a:pt x="55" y="75"/>
                      <a:pt x="55" y="75"/>
                    </a:cubicBezTo>
                    <a:cubicBezTo>
                      <a:pt x="55" y="75"/>
                      <a:pt x="55" y="75"/>
                      <a:pt x="55" y="75"/>
                    </a:cubicBezTo>
                    <a:cubicBezTo>
                      <a:pt x="55" y="75"/>
                      <a:pt x="55" y="75"/>
                      <a:pt x="55" y="75"/>
                    </a:cubicBezTo>
                    <a:cubicBezTo>
                      <a:pt x="55" y="75"/>
                      <a:pt x="54" y="75"/>
                      <a:pt x="54" y="75"/>
                    </a:cubicBezTo>
                    <a:cubicBezTo>
                      <a:pt x="54" y="75"/>
                      <a:pt x="54" y="75"/>
                      <a:pt x="54" y="75"/>
                    </a:cubicBezTo>
                    <a:cubicBezTo>
                      <a:pt x="54" y="75"/>
                      <a:pt x="54" y="75"/>
                      <a:pt x="54" y="76"/>
                    </a:cubicBezTo>
                    <a:cubicBezTo>
                      <a:pt x="53" y="75"/>
                      <a:pt x="53" y="75"/>
                      <a:pt x="53" y="75"/>
                    </a:cubicBezTo>
                    <a:cubicBezTo>
                      <a:pt x="53" y="75"/>
                      <a:pt x="53" y="75"/>
                      <a:pt x="53" y="76"/>
                    </a:cubicBezTo>
                    <a:cubicBezTo>
                      <a:pt x="53" y="76"/>
                      <a:pt x="53" y="76"/>
                      <a:pt x="53" y="76"/>
                    </a:cubicBezTo>
                    <a:cubicBezTo>
                      <a:pt x="53" y="76"/>
                      <a:pt x="53" y="76"/>
                      <a:pt x="53" y="76"/>
                    </a:cubicBezTo>
                    <a:cubicBezTo>
                      <a:pt x="53" y="76"/>
                      <a:pt x="53" y="76"/>
                      <a:pt x="53" y="76"/>
                    </a:cubicBezTo>
                    <a:cubicBezTo>
                      <a:pt x="53" y="76"/>
                      <a:pt x="53" y="76"/>
                      <a:pt x="53" y="76"/>
                    </a:cubicBezTo>
                    <a:cubicBezTo>
                      <a:pt x="53" y="76"/>
                      <a:pt x="53" y="76"/>
                      <a:pt x="53" y="76"/>
                    </a:cubicBezTo>
                    <a:cubicBezTo>
                      <a:pt x="53" y="76"/>
                      <a:pt x="54" y="76"/>
                      <a:pt x="54" y="76"/>
                    </a:cubicBezTo>
                    <a:cubicBezTo>
                      <a:pt x="54" y="76"/>
                      <a:pt x="54" y="76"/>
                      <a:pt x="54" y="76"/>
                    </a:cubicBezTo>
                    <a:cubicBezTo>
                      <a:pt x="54" y="76"/>
                      <a:pt x="55" y="76"/>
                      <a:pt x="55" y="76"/>
                    </a:cubicBezTo>
                    <a:cubicBezTo>
                      <a:pt x="55" y="76"/>
                      <a:pt x="55" y="76"/>
                      <a:pt x="56" y="76"/>
                    </a:cubicBezTo>
                    <a:cubicBezTo>
                      <a:pt x="56" y="76"/>
                      <a:pt x="56" y="76"/>
                      <a:pt x="56" y="76"/>
                    </a:cubicBezTo>
                    <a:cubicBezTo>
                      <a:pt x="57" y="76"/>
                      <a:pt x="58" y="76"/>
                      <a:pt x="60" y="77"/>
                    </a:cubicBezTo>
                    <a:cubicBezTo>
                      <a:pt x="60" y="77"/>
                      <a:pt x="60" y="77"/>
                      <a:pt x="60" y="77"/>
                    </a:cubicBezTo>
                    <a:cubicBezTo>
                      <a:pt x="60" y="77"/>
                      <a:pt x="60" y="77"/>
                      <a:pt x="60" y="77"/>
                    </a:cubicBezTo>
                    <a:cubicBezTo>
                      <a:pt x="60" y="77"/>
                      <a:pt x="60" y="77"/>
                      <a:pt x="60" y="77"/>
                    </a:cubicBezTo>
                    <a:cubicBezTo>
                      <a:pt x="60" y="77"/>
                      <a:pt x="60" y="77"/>
                      <a:pt x="60" y="77"/>
                    </a:cubicBezTo>
                    <a:cubicBezTo>
                      <a:pt x="60" y="77"/>
                      <a:pt x="60" y="77"/>
                      <a:pt x="61" y="77"/>
                    </a:cubicBezTo>
                    <a:cubicBezTo>
                      <a:pt x="61" y="77"/>
                      <a:pt x="61" y="76"/>
                      <a:pt x="61" y="77"/>
                    </a:cubicBezTo>
                    <a:cubicBezTo>
                      <a:pt x="61" y="77"/>
                      <a:pt x="60" y="78"/>
                      <a:pt x="60" y="77"/>
                    </a:cubicBezTo>
                    <a:cubicBezTo>
                      <a:pt x="60" y="77"/>
                      <a:pt x="60" y="77"/>
                      <a:pt x="60" y="77"/>
                    </a:cubicBezTo>
                    <a:cubicBezTo>
                      <a:pt x="60" y="77"/>
                      <a:pt x="60" y="77"/>
                      <a:pt x="60" y="77"/>
                    </a:cubicBezTo>
                    <a:cubicBezTo>
                      <a:pt x="60" y="77"/>
                      <a:pt x="60" y="77"/>
                      <a:pt x="60" y="77"/>
                    </a:cubicBezTo>
                    <a:cubicBezTo>
                      <a:pt x="60" y="77"/>
                      <a:pt x="60" y="77"/>
                      <a:pt x="60" y="77"/>
                    </a:cubicBezTo>
                    <a:cubicBezTo>
                      <a:pt x="60" y="77"/>
                      <a:pt x="60" y="77"/>
                      <a:pt x="60" y="77"/>
                    </a:cubicBezTo>
                    <a:cubicBezTo>
                      <a:pt x="60" y="77"/>
                      <a:pt x="59" y="77"/>
                      <a:pt x="59" y="77"/>
                    </a:cubicBezTo>
                    <a:cubicBezTo>
                      <a:pt x="59" y="77"/>
                      <a:pt x="59" y="77"/>
                      <a:pt x="59" y="77"/>
                    </a:cubicBezTo>
                    <a:cubicBezTo>
                      <a:pt x="59" y="77"/>
                      <a:pt x="59" y="77"/>
                      <a:pt x="59" y="77"/>
                    </a:cubicBezTo>
                    <a:cubicBezTo>
                      <a:pt x="59" y="77"/>
                      <a:pt x="59" y="77"/>
                      <a:pt x="59" y="77"/>
                    </a:cubicBezTo>
                    <a:cubicBezTo>
                      <a:pt x="59" y="77"/>
                      <a:pt x="58" y="77"/>
                      <a:pt x="58" y="77"/>
                    </a:cubicBezTo>
                    <a:cubicBezTo>
                      <a:pt x="58" y="77"/>
                      <a:pt x="58" y="77"/>
                      <a:pt x="58" y="77"/>
                    </a:cubicBezTo>
                    <a:cubicBezTo>
                      <a:pt x="58" y="77"/>
                      <a:pt x="57" y="77"/>
                      <a:pt x="57" y="77"/>
                    </a:cubicBezTo>
                    <a:cubicBezTo>
                      <a:pt x="57" y="77"/>
                      <a:pt x="57" y="77"/>
                      <a:pt x="57" y="77"/>
                    </a:cubicBezTo>
                    <a:cubicBezTo>
                      <a:pt x="57" y="77"/>
                      <a:pt x="57" y="77"/>
                      <a:pt x="56" y="77"/>
                    </a:cubicBezTo>
                    <a:cubicBezTo>
                      <a:pt x="56" y="77"/>
                      <a:pt x="56" y="77"/>
                      <a:pt x="56" y="77"/>
                    </a:cubicBezTo>
                    <a:cubicBezTo>
                      <a:pt x="56" y="77"/>
                      <a:pt x="56" y="77"/>
                      <a:pt x="56" y="77"/>
                    </a:cubicBezTo>
                    <a:cubicBezTo>
                      <a:pt x="56" y="77"/>
                      <a:pt x="56" y="77"/>
                      <a:pt x="56" y="77"/>
                    </a:cubicBezTo>
                    <a:cubicBezTo>
                      <a:pt x="56" y="77"/>
                      <a:pt x="56" y="77"/>
                      <a:pt x="56" y="77"/>
                    </a:cubicBezTo>
                    <a:cubicBezTo>
                      <a:pt x="55" y="77"/>
                      <a:pt x="55" y="76"/>
                      <a:pt x="55" y="77"/>
                    </a:cubicBezTo>
                    <a:cubicBezTo>
                      <a:pt x="55" y="77"/>
                      <a:pt x="54" y="77"/>
                      <a:pt x="53" y="77"/>
                    </a:cubicBezTo>
                    <a:cubicBezTo>
                      <a:pt x="53" y="77"/>
                      <a:pt x="53" y="77"/>
                      <a:pt x="53" y="77"/>
                    </a:cubicBezTo>
                    <a:cubicBezTo>
                      <a:pt x="53" y="77"/>
                      <a:pt x="53" y="77"/>
                      <a:pt x="53" y="77"/>
                    </a:cubicBezTo>
                    <a:cubicBezTo>
                      <a:pt x="53" y="77"/>
                      <a:pt x="53" y="77"/>
                      <a:pt x="52" y="77"/>
                    </a:cubicBezTo>
                    <a:cubicBezTo>
                      <a:pt x="52" y="77"/>
                      <a:pt x="52" y="77"/>
                      <a:pt x="52" y="77"/>
                    </a:cubicBezTo>
                    <a:cubicBezTo>
                      <a:pt x="52" y="77"/>
                      <a:pt x="52" y="77"/>
                      <a:pt x="52" y="77"/>
                    </a:cubicBezTo>
                    <a:cubicBezTo>
                      <a:pt x="52" y="77"/>
                      <a:pt x="52" y="77"/>
                      <a:pt x="53" y="77"/>
                    </a:cubicBezTo>
                    <a:cubicBezTo>
                      <a:pt x="53" y="77"/>
                      <a:pt x="53" y="77"/>
                      <a:pt x="53" y="77"/>
                    </a:cubicBezTo>
                    <a:cubicBezTo>
                      <a:pt x="53" y="77"/>
                      <a:pt x="53" y="77"/>
                      <a:pt x="53" y="77"/>
                    </a:cubicBezTo>
                    <a:cubicBezTo>
                      <a:pt x="53" y="77"/>
                      <a:pt x="53" y="77"/>
                      <a:pt x="53" y="77"/>
                    </a:cubicBezTo>
                    <a:cubicBezTo>
                      <a:pt x="53" y="78"/>
                      <a:pt x="55" y="77"/>
                      <a:pt x="56" y="78"/>
                    </a:cubicBezTo>
                    <a:cubicBezTo>
                      <a:pt x="56" y="77"/>
                      <a:pt x="56" y="77"/>
                      <a:pt x="56" y="77"/>
                    </a:cubicBezTo>
                    <a:cubicBezTo>
                      <a:pt x="56" y="78"/>
                      <a:pt x="56" y="78"/>
                      <a:pt x="56" y="77"/>
                    </a:cubicBezTo>
                    <a:cubicBezTo>
                      <a:pt x="56" y="77"/>
                      <a:pt x="56" y="77"/>
                      <a:pt x="56" y="77"/>
                    </a:cubicBezTo>
                    <a:cubicBezTo>
                      <a:pt x="56" y="77"/>
                      <a:pt x="56" y="77"/>
                      <a:pt x="56" y="77"/>
                    </a:cubicBezTo>
                    <a:cubicBezTo>
                      <a:pt x="57" y="78"/>
                      <a:pt x="57" y="78"/>
                      <a:pt x="57" y="78"/>
                    </a:cubicBezTo>
                    <a:cubicBezTo>
                      <a:pt x="57" y="77"/>
                      <a:pt x="57" y="77"/>
                      <a:pt x="57" y="77"/>
                    </a:cubicBezTo>
                    <a:cubicBezTo>
                      <a:pt x="57" y="77"/>
                      <a:pt x="57" y="77"/>
                      <a:pt x="57" y="77"/>
                    </a:cubicBezTo>
                    <a:cubicBezTo>
                      <a:pt x="58" y="77"/>
                      <a:pt x="58" y="77"/>
                      <a:pt x="58" y="77"/>
                    </a:cubicBezTo>
                    <a:cubicBezTo>
                      <a:pt x="58" y="77"/>
                      <a:pt x="59" y="77"/>
                      <a:pt x="59" y="77"/>
                    </a:cubicBezTo>
                    <a:cubicBezTo>
                      <a:pt x="59" y="77"/>
                      <a:pt x="59" y="77"/>
                      <a:pt x="59" y="77"/>
                    </a:cubicBezTo>
                    <a:cubicBezTo>
                      <a:pt x="59" y="78"/>
                      <a:pt x="59" y="78"/>
                      <a:pt x="59" y="78"/>
                    </a:cubicBezTo>
                    <a:cubicBezTo>
                      <a:pt x="59" y="78"/>
                      <a:pt x="59" y="78"/>
                      <a:pt x="59" y="78"/>
                    </a:cubicBezTo>
                    <a:cubicBezTo>
                      <a:pt x="59" y="78"/>
                      <a:pt x="59" y="78"/>
                      <a:pt x="59" y="78"/>
                    </a:cubicBezTo>
                    <a:cubicBezTo>
                      <a:pt x="59" y="78"/>
                      <a:pt x="59" y="78"/>
                      <a:pt x="59" y="78"/>
                    </a:cubicBezTo>
                    <a:cubicBezTo>
                      <a:pt x="59" y="78"/>
                      <a:pt x="59" y="78"/>
                      <a:pt x="59" y="78"/>
                    </a:cubicBezTo>
                    <a:cubicBezTo>
                      <a:pt x="59" y="78"/>
                      <a:pt x="59" y="78"/>
                      <a:pt x="59" y="78"/>
                    </a:cubicBezTo>
                    <a:cubicBezTo>
                      <a:pt x="59" y="78"/>
                      <a:pt x="59" y="78"/>
                      <a:pt x="59" y="78"/>
                    </a:cubicBezTo>
                    <a:cubicBezTo>
                      <a:pt x="60" y="78"/>
                      <a:pt x="61" y="78"/>
                      <a:pt x="62" y="78"/>
                    </a:cubicBezTo>
                    <a:cubicBezTo>
                      <a:pt x="62" y="78"/>
                      <a:pt x="62" y="78"/>
                      <a:pt x="62" y="78"/>
                    </a:cubicBezTo>
                    <a:cubicBezTo>
                      <a:pt x="62" y="78"/>
                      <a:pt x="62" y="78"/>
                      <a:pt x="62" y="78"/>
                    </a:cubicBezTo>
                    <a:cubicBezTo>
                      <a:pt x="62" y="78"/>
                      <a:pt x="62" y="78"/>
                      <a:pt x="62" y="78"/>
                    </a:cubicBezTo>
                    <a:cubicBezTo>
                      <a:pt x="62" y="78"/>
                      <a:pt x="62" y="78"/>
                      <a:pt x="62" y="78"/>
                    </a:cubicBezTo>
                    <a:cubicBezTo>
                      <a:pt x="62" y="78"/>
                      <a:pt x="63" y="78"/>
                      <a:pt x="63" y="78"/>
                    </a:cubicBezTo>
                    <a:cubicBezTo>
                      <a:pt x="63" y="78"/>
                      <a:pt x="63" y="78"/>
                      <a:pt x="63" y="78"/>
                    </a:cubicBezTo>
                    <a:cubicBezTo>
                      <a:pt x="63" y="79"/>
                      <a:pt x="64" y="78"/>
                      <a:pt x="64" y="78"/>
                    </a:cubicBezTo>
                    <a:cubicBezTo>
                      <a:pt x="64" y="78"/>
                      <a:pt x="64" y="78"/>
                      <a:pt x="64" y="79"/>
                    </a:cubicBezTo>
                    <a:cubicBezTo>
                      <a:pt x="64" y="79"/>
                      <a:pt x="65" y="78"/>
                      <a:pt x="65" y="78"/>
                    </a:cubicBezTo>
                    <a:cubicBezTo>
                      <a:pt x="65" y="78"/>
                      <a:pt x="65" y="78"/>
                      <a:pt x="65" y="78"/>
                    </a:cubicBezTo>
                    <a:cubicBezTo>
                      <a:pt x="65" y="79"/>
                      <a:pt x="65" y="79"/>
                      <a:pt x="65" y="79"/>
                    </a:cubicBezTo>
                    <a:cubicBezTo>
                      <a:pt x="65" y="79"/>
                      <a:pt x="65" y="79"/>
                      <a:pt x="65" y="79"/>
                    </a:cubicBezTo>
                    <a:cubicBezTo>
                      <a:pt x="65" y="79"/>
                      <a:pt x="65" y="79"/>
                      <a:pt x="65" y="79"/>
                    </a:cubicBezTo>
                    <a:cubicBezTo>
                      <a:pt x="65" y="78"/>
                      <a:pt x="65" y="78"/>
                      <a:pt x="65" y="78"/>
                    </a:cubicBezTo>
                    <a:cubicBezTo>
                      <a:pt x="65" y="78"/>
                      <a:pt x="65" y="78"/>
                      <a:pt x="65" y="78"/>
                    </a:cubicBezTo>
                    <a:cubicBezTo>
                      <a:pt x="66" y="78"/>
                      <a:pt x="66" y="78"/>
                      <a:pt x="66" y="78"/>
                    </a:cubicBezTo>
                    <a:cubicBezTo>
                      <a:pt x="66" y="79"/>
                      <a:pt x="66" y="79"/>
                      <a:pt x="66" y="79"/>
                    </a:cubicBezTo>
                    <a:cubicBezTo>
                      <a:pt x="66" y="79"/>
                      <a:pt x="66" y="79"/>
                      <a:pt x="66" y="79"/>
                    </a:cubicBezTo>
                    <a:cubicBezTo>
                      <a:pt x="66" y="79"/>
                      <a:pt x="66" y="79"/>
                      <a:pt x="66" y="79"/>
                    </a:cubicBezTo>
                    <a:cubicBezTo>
                      <a:pt x="66" y="79"/>
                      <a:pt x="66" y="79"/>
                      <a:pt x="66" y="79"/>
                    </a:cubicBezTo>
                    <a:cubicBezTo>
                      <a:pt x="66" y="79"/>
                      <a:pt x="66" y="79"/>
                      <a:pt x="66" y="79"/>
                    </a:cubicBezTo>
                    <a:cubicBezTo>
                      <a:pt x="66" y="79"/>
                      <a:pt x="66" y="79"/>
                      <a:pt x="66" y="79"/>
                    </a:cubicBezTo>
                    <a:cubicBezTo>
                      <a:pt x="66" y="78"/>
                      <a:pt x="67" y="79"/>
                      <a:pt x="67" y="78"/>
                    </a:cubicBezTo>
                    <a:cubicBezTo>
                      <a:pt x="67" y="78"/>
                      <a:pt x="67" y="78"/>
                      <a:pt x="67" y="78"/>
                    </a:cubicBezTo>
                    <a:cubicBezTo>
                      <a:pt x="67" y="78"/>
                      <a:pt x="68" y="78"/>
                      <a:pt x="68" y="78"/>
                    </a:cubicBezTo>
                    <a:cubicBezTo>
                      <a:pt x="68" y="78"/>
                      <a:pt x="68" y="78"/>
                      <a:pt x="68" y="78"/>
                    </a:cubicBezTo>
                    <a:cubicBezTo>
                      <a:pt x="68" y="78"/>
                      <a:pt x="68" y="79"/>
                      <a:pt x="69" y="78"/>
                    </a:cubicBezTo>
                    <a:cubicBezTo>
                      <a:pt x="69" y="79"/>
                      <a:pt x="69" y="79"/>
                      <a:pt x="69" y="79"/>
                    </a:cubicBezTo>
                    <a:cubicBezTo>
                      <a:pt x="69" y="79"/>
                      <a:pt x="69" y="79"/>
                      <a:pt x="69" y="79"/>
                    </a:cubicBezTo>
                    <a:cubicBezTo>
                      <a:pt x="69" y="79"/>
                      <a:pt x="69" y="79"/>
                      <a:pt x="69" y="79"/>
                    </a:cubicBezTo>
                    <a:cubicBezTo>
                      <a:pt x="69" y="79"/>
                      <a:pt x="69" y="79"/>
                      <a:pt x="69" y="79"/>
                    </a:cubicBezTo>
                    <a:cubicBezTo>
                      <a:pt x="69" y="79"/>
                      <a:pt x="69" y="79"/>
                      <a:pt x="69" y="79"/>
                    </a:cubicBezTo>
                    <a:cubicBezTo>
                      <a:pt x="70" y="79"/>
                      <a:pt x="70" y="79"/>
                      <a:pt x="71" y="79"/>
                    </a:cubicBezTo>
                    <a:cubicBezTo>
                      <a:pt x="71" y="79"/>
                      <a:pt x="71" y="79"/>
                      <a:pt x="71" y="79"/>
                    </a:cubicBezTo>
                    <a:cubicBezTo>
                      <a:pt x="71" y="79"/>
                      <a:pt x="71" y="79"/>
                      <a:pt x="71" y="79"/>
                    </a:cubicBezTo>
                    <a:cubicBezTo>
                      <a:pt x="71" y="79"/>
                      <a:pt x="71" y="79"/>
                      <a:pt x="71" y="79"/>
                    </a:cubicBezTo>
                    <a:cubicBezTo>
                      <a:pt x="70" y="79"/>
                      <a:pt x="70" y="79"/>
                      <a:pt x="70" y="79"/>
                    </a:cubicBezTo>
                    <a:cubicBezTo>
                      <a:pt x="70" y="80"/>
                      <a:pt x="71" y="80"/>
                      <a:pt x="71" y="79"/>
                    </a:cubicBezTo>
                    <a:cubicBezTo>
                      <a:pt x="71" y="79"/>
                      <a:pt x="71" y="79"/>
                      <a:pt x="71" y="79"/>
                    </a:cubicBezTo>
                    <a:cubicBezTo>
                      <a:pt x="71" y="79"/>
                      <a:pt x="71" y="79"/>
                      <a:pt x="71" y="79"/>
                    </a:cubicBezTo>
                    <a:cubicBezTo>
                      <a:pt x="71" y="79"/>
                      <a:pt x="71" y="79"/>
                      <a:pt x="71" y="79"/>
                    </a:cubicBezTo>
                    <a:cubicBezTo>
                      <a:pt x="71" y="79"/>
                      <a:pt x="71" y="79"/>
                      <a:pt x="71" y="79"/>
                    </a:cubicBezTo>
                    <a:cubicBezTo>
                      <a:pt x="71" y="79"/>
                      <a:pt x="71" y="80"/>
                      <a:pt x="71" y="80"/>
                    </a:cubicBezTo>
                    <a:cubicBezTo>
                      <a:pt x="71" y="80"/>
                      <a:pt x="71" y="80"/>
                      <a:pt x="71" y="80"/>
                    </a:cubicBezTo>
                    <a:cubicBezTo>
                      <a:pt x="71" y="80"/>
                      <a:pt x="71" y="80"/>
                      <a:pt x="71" y="80"/>
                    </a:cubicBezTo>
                    <a:cubicBezTo>
                      <a:pt x="71" y="80"/>
                      <a:pt x="71" y="80"/>
                      <a:pt x="71" y="80"/>
                    </a:cubicBezTo>
                    <a:cubicBezTo>
                      <a:pt x="71" y="80"/>
                      <a:pt x="71" y="80"/>
                      <a:pt x="71" y="80"/>
                    </a:cubicBezTo>
                    <a:cubicBezTo>
                      <a:pt x="71" y="80"/>
                      <a:pt x="71" y="80"/>
                      <a:pt x="71" y="80"/>
                    </a:cubicBezTo>
                    <a:cubicBezTo>
                      <a:pt x="70" y="80"/>
                      <a:pt x="70" y="80"/>
                      <a:pt x="69" y="80"/>
                    </a:cubicBezTo>
                    <a:cubicBezTo>
                      <a:pt x="69" y="80"/>
                      <a:pt x="69" y="80"/>
                      <a:pt x="69" y="80"/>
                    </a:cubicBezTo>
                    <a:cubicBezTo>
                      <a:pt x="69" y="80"/>
                      <a:pt x="69" y="80"/>
                      <a:pt x="69" y="80"/>
                    </a:cubicBezTo>
                    <a:cubicBezTo>
                      <a:pt x="69" y="80"/>
                      <a:pt x="69" y="80"/>
                      <a:pt x="68" y="80"/>
                    </a:cubicBezTo>
                    <a:cubicBezTo>
                      <a:pt x="68" y="79"/>
                      <a:pt x="68" y="79"/>
                      <a:pt x="68" y="79"/>
                    </a:cubicBezTo>
                    <a:cubicBezTo>
                      <a:pt x="68" y="79"/>
                      <a:pt x="68" y="79"/>
                      <a:pt x="68" y="80"/>
                    </a:cubicBezTo>
                    <a:cubicBezTo>
                      <a:pt x="68" y="80"/>
                      <a:pt x="67" y="80"/>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6" y="79"/>
                    </a:cubicBezTo>
                    <a:cubicBezTo>
                      <a:pt x="66" y="79"/>
                      <a:pt x="66" y="79"/>
                      <a:pt x="66" y="79"/>
                    </a:cubicBezTo>
                    <a:cubicBezTo>
                      <a:pt x="66" y="79"/>
                      <a:pt x="66" y="79"/>
                      <a:pt x="66" y="79"/>
                    </a:cubicBezTo>
                    <a:cubicBezTo>
                      <a:pt x="66" y="79"/>
                      <a:pt x="66" y="79"/>
                      <a:pt x="66" y="79"/>
                    </a:cubicBezTo>
                    <a:cubicBezTo>
                      <a:pt x="66" y="79"/>
                      <a:pt x="66" y="79"/>
                      <a:pt x="66" y="79"/>
                    </a:cubicBezTo>
                    <a:cubicBezTo>
                      <a:pt x="66" y="79"/>
                      <a:pt x="66" y="80"/>
                      <a:pt x="66" y="80"/>
                    </a:cubicBezTo>
                    <a:cubicBezTo>
                      <a:pt x="66" y="80"/>
                      <a:pt x="66" y="80"/>
                      <a:pt x="66" y="79"/>
                    </a:cubicBezTo>
                    <a:cubicBezTo>
                      <a:pt x="66" y="79"/>
                      <a:pt x="66" y="79"/>
                      <a:pt x="66" y="79"/>
                    </a:cubicBezTo>
                    <a:cubicBezTo>
                      <a:pt x="65" y="79"/>
                      <a:pt x="65" y="79"/>
                      <a:pt x="65" y="79"/>
                    </a:cubicBezTo>
                    <a:cubicBezTo>
                      <a:pt x="65" y="79"/>
                      <a:pt x="65" y="79"/>
                      <a:pt x="65" y="79"/>
                    </a:cubicBezTo>
                    <a:cubicBezTo>
                      <a:pt x="65" y="79"/>
                      <a:pt x="65" y="79"/>
                      <a:pt x="65" y="79"/>
                    </a:cubicBezTo>
                    <a:cubicBezTo>
                      <a:pt x="65" y="79"/>
                      <a:pt x="65" y="79"/>
                      <a:pt x="65"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9"/>
                      <a:pt x="63" y="79"/>
                    </a:cubicBezTo>
                    <a:cubicBezTo>
                      <a:pt x="63" y="79"/>
                      <a:pt x="63" y="79"/>
                      <a:pt x="62" y="79"/>
                    </a:cubicBezTo>
                    <a:cubicBezTo>
                      <a:pt x="62" y="79"/>
                      <a:pt x="62" y="79"/>
                      <a:pt x="62" y="79"/>
                    </a:cubicBezTo>
                    <a:cubicBezTo>
                      <a:pt x="62" y="79"/>
                      <a:pt x="62" y="79"/>
                      <a:pt x="62" y="79"/>
                    </a:cubicBezTo>
                    <a:cubicBezTo>
                      <a:pt x="62" y="79"/>
                      <a:pt x="62" y="79"/>
                      <a:pt x="62" y="79"/>
                    </a:cubicBezTo>
                    <a:cubicBezTo>
                      <a:pt x="63" y="79"/>
                      <a:pt x="63" y="79"/>
                      <a:pt x="63" y="80"/>
                    </a:cubicBezTo>
                    <a:cubicBezTo>
                      <a:pt x="64" y="80"/>
                      <a:pt x="64" y="80"/>
                      <a:pt x="64" y="80"/>
                    </a:cubicBezTo>
                    <a:cubicBezTo>
                      <a:pt x="64" y="80"/>
                      <a:pt x="64" y="80"/>
                      <a:pt x="64" y="80"/>
                    </a:cubicBezTo>
                    <a:cubicBezTo>
                      <a:pt x="64" y="80"/>
                      <a:pt x="64" y="80"/>
                      <a:pt x="64" y="80"/>
                    </a:cubicBezTo>
                    <a:cubicBezTo>
                      <a:pt x="64" y="80"/>
                      <a:pt x="64" y="80"/>
                      <a:pt x="64" y="80"/>
                    </a:cubicBezTo>
                    <a:cubicBezTo>
                      <a:pt x="64" y="80"/>
                      <a:pt x="64" y="80"/>
                      <a:pt x="64" y="80"/>
                    </a:cubicBezTo>
                    <a:cubicBezTo>
                      <a:pt x="64" y="80"/>
                      <a:pt x="64" y="80"/>
                      <a:pt x="64" y="80"/>
                    </a:cubicBezTo>
                    <a:cubicBezTo>
                      <a:pt x="64" y="80"/>
                      <a:pt x="64" y="80"/>
                      <a:pt x="63" y="80"/>
                    </a:cubicBezTo>
                    <a:cubicBezTo>
                      <a:pt x="63" y="80"/>
                      <a:pt x="64" y="80"/>
                      <a:pt x="63" y="80"/>
                    </a:cubicBezTo>
                    <a:cubicBezTo>
                      <a:pt x="63" y="80"/>
                      <a:pt x="61" y="80"/>
                      <a:pt x="60" y="80"/>
                    </a:cubicBezTo>
                    <a:cubicBezTo>
                      <a:pt x="60" y="80"/>
                      <a:pt x="60" y="80"/>
                      <a:pt x="59" y="80"/>
                    </a:cubicBezTo>
                    <a:cubicBezTo>
                      <a:pt x="59" y="80"/>
                      <a:pt x="58"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8" y="81"/>
                      <a:pt x="57" y="81"/>
                    </a:cubicBezTo>
                    <a:cubicBezTo>
                      <a:pt x="57" y="80"/>
                      <a:pt x="57" y="81"/>
                      <a:pt x="56" y="80"/>
                    </a:cubicBezTo>
                    <a:cubicBezTo>
                      <a:pt x="56" y="80"/>
                      <a:pt x="57" y="80"/>
                      <a:pt x="56" y="80"/>
                    </a:cubicBezTo>
                    <a:cubicBezTo>
                      <a:pt x="56" y="80"/>
                      <a:pt x="56" y="80"/>
                      <a:pt x="56" y="80"/>
                    </a:cubicBezTo>
                    <a:cubicBezTo>
                      <a:pt x="56" y="80"/>
                      <a:pt x="56" y="80"/>
                      <a:pt x="56" y="80"/>
                    </a:cubicBezTo>
                    <a:cubicBezTo>
                      <a:pt x="56" y="80"/>
                      <a:pt x="56" y="80"/>
                      <a:pt x="56" y="80"/>
                    </a:cubicBezTo>
                    <a:cubicBezTo>
                      <a:pt x="56" y="80"/>
                      <a:pt x="56" y="80"/>
                      <a:pt x="56" y="80"/>
                    </a:cubicBezTo>
                    <a:cubicBezTo>
                      <a:pt x="56" y="80"/>
                      <a:pt x="56" y="80"/>
                      <a:pt x="56" y="80"/>
                    </a:cubicBezTo>
                    <a:cubicBezTo>
                      <a:pt x="55" y="80"/>
                      <a:pt x="55" y="79"/>
                      <a:pt x="55" y="80"/>
                    </a:cubicBezTo>
                    <a:cubicBezTo>
                      <a:pt x="55" y="80"/>
                      <a:pt x="55" y="80"/>
                      <a:pt x="55" y="80"/>
                    </a:cubicBezTo>
                    <a:cubicBezTo>
                      <a:pt x="54" y="79"/>
                      <a:pt x="54" y="79"/>
                      <a:pt x="54" y="80"/>
                    </a:cubicBezTo>
                    <a:cubicBezTo>
                      <a:pt x="54" y="80"/>
                      <a:pt x="54" y="79"/>
                      <a:pt x="54" y="79"/>
                    </a:cubicBezTo>
                    <a:cubicBezTo>
                      <a:pt x="54" y="79"/>
                      <a:pt x="54" y="79"/>
                      <a:pt x="54" y="79"/>
                    </a:cubicBezTo>
                    <a:cubicBezTo>
                      <a:pt x="54" y="79"/>
                      <a:pt x="54" y="79"/>
                      <a:pt x="54" y="79"/>
                    </a:cubicBezTo>
                    <a:cubicBezTo>
                      <a:pt x="54" y="80"/>
                      <a:pt x="54" y="80"/>
                      <a:pt x="54" y="80"/>
                    </a:cubicBezTo>
                    <a:cubicBezTo>
                      <a:pt x="54" y="80"/>
                      <a:pt x="54" y="80"/>
                      <a:pt x="54" y="80"/>
                    </a:cubicBezTo>
                    <a:cubicBezTo>
                      <a:pt x="54" y="80"/>
                      <a:pt x="54" y="80"/>
                      <a:pt x="54" y="80"/>
                    </a:cubicBezTo>
                    <a:cubicBezTo>
                      <a:pt x="54" y="80"/>
                      <a:pt x="53" y="80"/>
                      <a:pt x="53" y="80"/>
                    </a:cubicBezTo>
                    <a:cubicBezTo>
                      <a:pt x="53" y="80"/>
                      <a:pt x="53" y="80"/>
                      <a:pt x="53" y="80"/>
                    </a:cubicBezTo>
                    <a:cubicBezTo>
                      <a:pt x="53" y="80"/>
                      <a:pt x="53" y="80"/>
                      <a:pt x="53" y="80"/>
                    </a:cubicBezTo>
                    <a:cubicBezTo>
                      <a:pt x="53" y="80"/>
                      <a:pt x="53" y="80"/>
                      <a:pt x="53" y="80"/>
                    </a:cubicBezTo>
                    <a:cubicBezTo>
                      <a:pt x="53" y="80"/>
                      <a:pt x="53" y="80"/>
                      <a:pt x="53" y="80"/>
                    </a:cubicBezTo>
                    <a:cubicBezTo>
                      <a:pt x="53" y="80"/>
                      <a:pt x="53" y="79"/>
                      <a:pt x="53" y="79"/>
                    </a:cubicBezTo>
                    <a:cubicBezTo>
                      <a:pt x="52" y="79"/>
                      <a:pt x="52" y="79"/>
                      <a:pt x="52" y="80"/>
                    </a:cubicBezTo>
                    <a:cubicBezTo>
                      <a:pt x="52" y="80"/>
                      <a:pt x="52" y="80"/>
                      <a:pt x="52" y="80"/>
                    </a:cubicBezTo>
                    <a:cubicBezTo>
                      <a:pt x="52" y="79"/>
                      <a:pt x="51" y="79"/>
                      <a:pt x="51" y="79"/>
                    </a:cubicBezTo>
                    <a:cubicBezTo>
                      <a:pt x="51" y="79"/>
                      <a:pt x="51" y="80"/>
                      <a:pt x="51" y="80"/>
                    </a:cubicBezTo>
                    <a:cubicBezTo>
                      <a:pt x="50" y="80"/>
                      <a:pt x="49" y="79"/>
                      <a:pt x="49" y="79"/>
                    </a:cubicBezTo>
                    <a:cubicBezTo>
                      <a:pt x="49" y="79"/>
                      <a:pt x="49" y="79"/>
                      <a:pt x="49" y="79"/>
                    </a:cubicBezTo>
                    <a:cubicBezTo>
                      <a:pt x="48" y="79"/>
                      <a:pt x="48" y="79"/>
                      <a:pt x="48" y="79"/>
                    </a:cubicBezTo>
                    <a:cubicBezTo>
                      <a:pt x="47" y="79"/>
                      <a:pt x="47" y="79"/>
                      <a:pt x="47" y="79"/>
                    </a:cubicBezTo>
                    <a:cubicBezTo>
                      <a:pt x="47" y="79"/>
                      <a:pt x="46" y="79"/>
                      <a:pt x="46" y="79"/>
                    </a:cubicBezTo>
                    <a:cubicBezTo>
                      <a:pt x="46" y="79"/>
                      <a:pt x="46" y="79"/>
                      <a:pt x="46" y="79"/>
                    </a:cubicBezTo>
                    <a:cubicBezTo>
                      <a:pt x="46" y="79"/>
                      <a:pt x="47" y="79"/>
                      <a:pt x="47" y="79"/>
                    </a:cubicBezTo>
                    <a:cubicBezTo>
                      <a:pt x="47" y="79"/>
                      <a:pt x="47" y="79"/>
                      <a:pt x="47" y="79"/>
                    </a:cubicBezTo>
                    <a:cubicBezTo>
                      <a:pt x="48" y="79"/>
                      <a:pt x="48" y="79"/>
                      <a:pt x="48" y="79"/>
                    </a:cubicBezTo>
                    <a:cubicBezTo>
                      <a:pt x="48" y="79"/>
                      <a:pt x="48" y="80"/>
                      <a:pt x="49" y="80"/>
                    </a:cubicBezTo>
                    <a:cubicBezTo>
                      <a:pt x="47" y="80"/>
                      <a:pt x="46" y="80"/>
                      <a:pt x="45" y="79"/>
                    </a:cubicBezTo>
                    <a:cubicBezTo>
                      <a:pt x="46" y="79"/>
                      <a:pt x="45" y="79"/>
                      <a:pt x="45" y="79"/>
                    </a:cubicBezTo>
                    <a:cubicBezTo>
                      <a:pt x="45" y="79"/>
                      <a:pt x="45" y="79"/>
                      <a:pt x="45" y="79"/>
                    </a:cubicBezTo>
                    <a:cubicBezTo>
                      <a:pt x="45" y="79"/>
                      <a:pt x="44" y="79"/>
                      <a:pt x="43" y="79"/>
                    </a:cubicBezTo>
                    <a:cubicBezTo>
                      <a:pt x="43" y="79"/>
                      <a:pt x="43" y="79"/>
                      <a:pt x="43" y="80"/>
                    </a:cubicBezTo>
                    <a:cubicBezTo>
                      <a:pt x="43" y="80"/>
                      <a:pt x="43" y="80"/>
                      <a:pt x="43" y="80"/>
                    </a:cubicBezTo>
                    <a:cubicBezTo>
                      <a:pt x="43" y="80"/>
                      <a:pt x="42" y="80"/>
                      <a:pt x="42" y="80"/>
                    </a:cubicBezTo>
                    <a:cubicBezTo>
                      <a:pt x="42" y="80"/>
                      <a:pt x="42" y="80"/>
                      <a:pt x="42" y="80"/>
                    </a:cubicBezTo>
                    <a:cubicBezTo>
                      <a:pt x="41" y="80"/>
                      <a:pt x="41" y="80"/>
                      <a:pt x="41" y="80"/>
                    </a:cubicBezTo>
                    <a:cubicBezTo>
                      <a:pt x="40" y="80"/>
                      <a:pt x="40" y="80"/>
                      <a:pt x="40" y="80"/>
                    </a:cubicBezTo>
                    <a:cubicBezTo>
                      <a:pt x="40" y="80"/>
                      <a:pt x="40" y="80"/>
                      <a:pt x="40" y="79"/>
                    </a:cubicBezTo>
                    <a:cubicBezTo>
                      <a:pt x="40" y="80"/>
                      <a:pt x="40" y="79"/>
                      <a:pt x="40" y="79"/>
                    </a:cubicBezTo>
                    <a:cubicBezTo>
                      <a:pt x="40" y="79"/>
                      <a:pt x="40" y="79"/>
                      <a:pt x="39" y="79"/>
                    </a:cubicBezTo>
                    <a:cubicBezTo>
                      <a:pt x="39" y="79"/>
                      <a:pt x="39" y="79"/>
                      <a:pt x="39" y="79"/>
                    </a:cubicBezTo>
                    <a:cubicBezTo>
                      <a:pt x="39" y="79"/>
                      <a:pt x="39" y="79"/>
                      <a:pt x="39" y="79"/>
                    </a:cubicBezTo>
                    <a:cubicBezTo>
                      <a:pt x="39" y="79"/>
                      <a:pt x="39" y="79"/>
                      <a:pt x="39" y="79"/>
                    </a:cubicBezTo>
                    <a:cubicBezTo>
                      <a:pt x="39" y="79"/>
                      <a:pt x="39" y="79"/>
                      <a:pt x="39" y="79"/>
                    </a:cubicBezTo>
                    <a:cubicBezTo>
                      <a:pt x="39" y="79"/>
                      <a:pt x="38" y="79"/>
                      <a:pt x="38" y="80"/>
                    </a:cubicBezTo>
                    <a:cubicBezTo>
                      <a:pt x="38" y="80"/>
                      <a:pt x="38" y="80"/>
                      <a:pt x="38" y="80"/>
                    </a:cubicBezTo>
                    <a:cubicBezTo>
                      <a:pt x="38" y="80"/>
                      <a:pt x="38" y="80"/>
                      <a:pt x="38" y="79"/>
                    </a:cubicBezTo>
                    <a:cubicBezTo>
                      <a:pt x="38" y="79"/>
                      <a:pt x="38" y="79"/>
                      <a:pt x="38" y="79"/>
                    </a:cubicBezTo>
                    <a:cubicBezTo>
                      <a:pt x="38" y="79"/>
                      <a:pt x="38" y="79"/>
                      <a:pt x="38" y="79"/>
                    </a:cubicBezTo>
                    <a:cubicBezTo>
                      <a:pt x="38" y="79"/>
                      <a:pt x="38" y="80"/>
                      <a:pt x="38" y="80"/>
                    </a:cubicBezTo>
                    <a:cubicBezTo>
                      <a:pt x="38" y="80"/>
                      <a:pt x="38" y="80"/>
                      <a:pt x="38" y="80"/>
                    </a:cubicBezTo>
                    <a:cubicBezTo>
                      <a:pt x="38" y="80"/>
                      <a:pt x="38" y="80"/>
                      <a:pt x="38" y="80"/>
                    </a:cubicBezTo>
                    <a:cubicBezTo>
                      <a:pt x="38" y="80"/>
                      <a:pt x="38" y="80"/>
                      <a:pt x="38" y="80"/>
                    </a:cubicBezTo>
                    <a:cubicBezTo>
                      <a:pt x="39" y="80"/>
                      <a:pt x="39" y="80"/>
                      <a:pt x="39" y="80"/>
                    </a:cubicBezTo>
                    <a:cubicBezTo>
                      <a:pt x="39" y="80"/>
                      <a:pt x="39" y="80"/>
                      <a:pt x="39" y="80"/>
                    </a:cubicBezTo>
                    <a:cubicBezTo>
                      <a:pt x="39" y="80"/>
                      <a:pt x="39" y="80"/>
                      <a:pt x="39" y="80"/>
                    </a:cubicBezTo>
                    <a:cubicBezTo>
                      <a:pt x="39" y="80"/>
                      <a:pt x="39" y="80"/>
                      <a:pt x="39" y="80"/>
                    </a:cubicBezTo>
                    <a:cubicBezTo>
                      <a:pt x="39" y="80"/>
                      <a:pt x="39" y="80"/>
                      <a:pt x="39" y="80"/>
                    </a:cubicBezTo>
                    <a:cubicBezTo>
                      <a:pt x="39" y="80"/>
                      <a:pt x="39" y="80"/>
                      <a:pt x="39" y="80"/>
                    </a:cubicBezTo>
                    <a:cubicBezTo>
                      <a:pt x="40" y="80"/>
                      <a:pt x="40" y="80"/>
                      <a:pt x="41" y="80"/>
                    </a:cubicBezTo>
                    <a:cubicBezTo>
                      <a:pt x="41" y="80"/>
                      <a:pt x="41" y="80"/>
                      <a:pt x="42" y="80"/>
                    </a:cubicBezTo>
                    <a:cubicBezTo>
                      <a:pt x="42" y="80"/>
                      <a:pt x="42" y="80"/>
                      <a:pt x="42" y="80"/>
                    </a:cubicBezTo>
                    <a:cubicBezTo>
                      <a:pt x="41" y="81"/>
                      <a:pt x="41" y="81"/>
                      <a:pt x="40" y="81"/>
                    </a:cubicBezTo>
                    <a:cubicBezTo>
                      <a:pt x="40" y="80"/>
                      <a:pt x="39" y="80"/>
                      <a:pt x="39" y="81"/>
                    </a:cubicBezTo>
                    <a:cubicBezTo>
                      <a:pt x="39" y="81"/>
                      <a:pt x="39" y="81"/>
                      <a:pt x="39" y="81"/>
                    </a:cubicBezTo>
                    <a:cubicBezTo>
                      <a:pt x="39" y="81"/>
                      <a:pt x="38" y="82"/>
                      <a:pt x="37" y="81"/>
                    </a:cubicBezTo>
                    <a:cubicBezTo>
                      <a:pt x="37" y="81"/>
                      <a:pt x="38" y="81"/>
                      <a:pt x="38" y="81"/>
                    </a:cubicBezTo>
                    <a:cubicBezTo>
                      <a:pt x="37" y="82"/>
                      <a:pt x="37" y="81"/>
                      <a:pt x="37" y="81"/>
                    </a:cubicBezTo>
                    <a:cubicBezTo>
                      <a:pt x="37" y="81"/>
                      <a:pt x="37" y="81"/>
                      <a:pt x="37" y="81"/>
                    </a:cubicBezTo>
                    <a:cubicBezTo>
                      <a:pt x="37" y="81"/>
                      <a:pt x="37" y="81"/>
                      <a:pt x="37" y="81"/>
                    </a:cubicBezTo>
                    <a:cubicBezTo>
                      <a:pt x="37" y="81"/>
                      <a:pt x="36" y="81"/>
                      <a:pt x="36" y="81"/>
                    </a:cubicBezTo>
                    <a:cubicBezTo>
                      <a:pt x="36" y="81"/>
                      <a:pt x="36" y="81"/>
                      <a:pt x="36" y="81"/>
                    </a:cubicBezTo>
                    <a:cubicBezTo>
                      <a:pt x="36" y="80"/>
                      <a:pt x="36" y="80"/>
                      <a:pt x="37" y="80"/>
                    </a:cubicBezTo>
                    <a:cubicBezTo>
                      <a:pt x="37" y="80"/>
                      <a:pt x="37" y="80"/>
                      <a:pt x="37" y="80"/>
                    </a:cubicBezTo>
                    <a:cubicBezTo>
                      <a:pt x="37" y="80"/>
                      <a:pt x="37" y="80"/>
                      <a:pt x="37" y="80"/>
                    </a:cubicBezTo>
                    <a:cubicBezTo>
                      <a:pt x="37" y="80"/>
                      <a:pt x="37" y="80"/>
                      <a:pt x="37" y="80"/>
                    </a:cubicBezTo>
                    <a:cubicBezTo>
                      <a:pt x="37" y="80"/>
                      <a:pt x="37" y="80"/>
                      <a:pt x="37" y="80"/>
                    </a:cubicBezTo>
                    <a:cubicBezTo>
                      <a:pt x="37" y="80"/>
                      <a:pt x="37" y="80"/>
                      <a:pt x="37" y="80"/>
                    </a:cubicBezTo>
                    <a:cubicBezTo>
                      <a:pt x="37" y="80"/>
                      <a:pt x="37" y="80"/>
                      <a:pt x="37" y="80"/>
                    </a:cubicBezTo>
                    <a:cubicBezTo>
                      <a:pt x="37" y="80"/>
                      <a:pt x="36" y="80"/>
                      <a:pt x="36" y="80"/>
                    </a:cubicBezTo>
                    <a:cubicBezTo>
                      <a:pt x="36" y="80"/>
                      <a:pt x="36" y="80"/>
                      <a:pt x="36" y="80"/>
                    </a:cubicBezTo>
                    <a:cubicBezTo>
                      <a:pt x="36" y="80"/>
                      <a:pt x="36" y="80"/>
                      <a:pt x="36" y="80"/>
                    </a:cubicBezTo>
                    <a:cubicBezTo>
                      <a:pt x="36" y="80"/>
                      <a:pt x="36" y="80"/>
                      <a:pt x="36" y="80"/>
                    </a:cubicBezTo>
                    <a:cubicBezTo>
                      <a:pt x="36" y="80"/>
                      <a:pt x="36" y="80"/>
                      <a:pt x="36" y="80"/>
                    </a:cubicBezTo>
                    <a:cubicBezTo>
                      <a:pt x="36" y="80"/>
                      <a:pt x="36" y="80"/>
                      <a:pt x="36" y="80"/>
                    </a:cubicBezTo>
                    <a:cubicBezTo>
                      <a:pt x="36" y="80"/>
                      <a:pt x="36" y="80"/>
                      <a:pt x="36" y="80"/>
                    </a:cubicBezTo>
                    <a:cubicBezTo>
                      <a:pt x="36" y="80"/>
                      <a:pt x="36" y="80"/>
                      <a:pt x="36" y="80"/>
                    </a:cubicBezTo>
                    <a:cubicBezTo>
                      <a:pt x="36" y="80"/>
                      <a:pt x="36" y="80"/>
                      <a:pt x="36" y="81"/>
                    </a:cubicBezTo>
                    <a:cubicBezTo>
                      <a:pt x="36" y="80"/>
                      <a:pt x="36" y="80"/>
                      <a:pt x="36" y="80"/>
                    </a:cubicBezTo>
                    <a:cubicBezTo>
                      <a:pt x="36" y="81"/>
                      <a:pt x="36" y="81"/>
                      <a:pt x="36" y="81"/>
                    </a:cubicBezTo>
                    <a:cubicBezTo>
                      <a:pt x="36" y="81"/>
                      <a:pt x="36" y="81"/>
                      <a:pt x="36" y="81"/>
                    </a:cubicBezTo>
                    <a:cubicBezTo>
                      <a:pt x="36" y="81"/>
                      <a:pt x="36" y="81"/>
                      <a:pt x="36" y="81"/>
                    </a:cubicBezTo>
                    <a:cubicBezTo>
                      <a:pt x="36" y="81"/>
                      <a:pt x="36" y="81"/>
                      <a:pt x="36" y="81"/>
                    </a:cubicBezTo>
                    <a:cubicBezTo>
                      <a:pt x="35" y="81"/>
                      <a:pt x="34" y="82"/>
                      <a:pt x="33" y="81"/>
                    </a:cubicBezTo>
                    <a:cubicBezTo>
                      <a:pt x="33" y="81"/>
                      <a:pt x="32" y="81"/>
                      <a:pt x="32" y="81"/>
                    </a:cubicBezTo>
                    <a:cubicBezTo>
                      <a:pt x="32" y="81"/>
                      <a:pt x="32" y="81"/>
                      <a:pt x="32" y="81"/>
                    </a:cubicBezTo>
                    <a:cubicBezTo>
                      <a:pt x="32" y="81"/>
                      <a:pt x="32" y="81"/>
                      <a:pt x="32" y="81"/>
                    </a:cubicBezTo>
                    <a:cubicBezTo>
                      <a:pt x="32" y="81"/>
                      <a:pt x="32" y="81"/>
                      <a:pt x="32" y="81"/>
                    </a:cubicBezTo>
                    <a:cubicBezTo>
                      <a:pt x="33" y="81"/>
                      <a:pt x="33" y="81"/>
                      <a:pt x="33" y="81"/>
                    </a:cubicBezTo>
                    <a:cubicBezTo>
                      <a:pt x="33" y="81"/>
                      <a:pt x="33" y="81"/>
                      <a:pt x="33" y="81"/>
                    </a:cubicBezTo>
                    <a:cubicBezTo>
                      <a:pt x="33" y="81"/>
                      <a:pt x="32" y="81"/>
                      <a:pt x="32" y="81"/>
                    </a:cubicBezTo>
                    <a:cubicBezTo>
                      <a:pt x="33" y="81"/>
                      <a:pt x="33" y="81"/>
                      <a:pt x="33" y="81"/>
                    </a:cubicBezTo>
                    <a:cubicBezTo>
                      <a:pt x="34" y="81"/>
                      <a:pt x="34" y="81"/>
                      <a:pt x="34" y="81"/>
                    </a:cubicBezTo>
                    <a:cubicBezTo>
                      <a:pt x="34" y="81"/>
                      <a:pt x="34" y="81"/>
                      <a:pt x="34" y="81"/>
                    </a:cubicBezTo>
                    <a:cubicBezTo>
                      <a:pt x="34" y="80"/>
                      <a:pt x="34" y="80"/>
                      <a:pt x="34" y="80"/>
                    </a:cubicBezTo>
                    <a:cubicBezTo>
                      <a:pt x="34" y="81"/>
                      <a:pt x="34" y="81"/>
                      <a:pt x="33" y="81"/>
                    </a:cubicBezTo>
                    <a:cubicBezTo>
                      <a:pt x="33" y="80"/>
                      <a:pt x="33" y="80"/>
                      <a:pt x="32" y="81"/>
                    </a:cubicBezTo>
                    <a:cubicBezTo>
                      <a:pt x="32" y="80"/>
                      <a:pt x="32" y="80"/>
                      <a:pt x="32" y="80"/>
                    </a:cubicBezTo>
                    <a:cubicBezTo>
                      <a:pt x="32" y="80"/>
                      <a:pt x="32" y="80"/>
                      <a:pt x="32" y="80"/>
                    </a:cubicBezTo>
                    <a:cubicBezTo>
                      <a:pt x="32" y="80"/>
                      <a:pt x="32" y="80"/>
                      <a:pt x="32" y="80"/>
                    </a:cubicBezTo>
                    <a:cubicBezTo>
                      <a:pt x="32" y="80"/>
                      <a:pt x="32" y="80"/>
                      <a:pt x="32" y="80"/>
                    </a:cubicBezTo>
                    <a:cubicBezTo>
                      <a:pt x="33" y="80"/>
                      <a:pt x="33" y="80"/>
                      <a:pt x="34" y="80"/>
                    </a:cubicBezTo>
                    <a:cubicBezTo>
                      <a:pt x="34" y="80"/>
                      <a:pt x="34" y="80"/>
                      <a:pt x="34" y="80"/>
                    </a:cubicBezTo>
                    <a:cubicBezTo>
                      <a:pt x="34" y="80"/>
                      <a:pt x="34" y="80"/>
                      <a:pt x="34" y="80"/>
                    </a:cubicBezTo>
                    <a:cubicBezTo>
                      <a:pt x="35" y="80"/>
                      <a:pt x="35" y="80"/>
                      <a:pt x="35" y="80"/>
                    </a:cubicBezTo>
                    <a:cubicBezTo>
                      <a:pt x="35" y="80"/>
                      <a:pt x="35" y="80"/>
                      <a:pt x="35" y="80"/>
                    </a:cubicBezTo>
                    <a:cubicBezTo>
                      <a:pt x="35" y="80"/>
                      <a:pt x="35" y="80"/>
                      <a:pt x="35" y="80"/>
                    </a:cubicBezTo>
                    <a:cubicBezTo>
                      <a:pt x="35" y="80"/>
                      <a:pt x="35" y="80"/>
                      <a:pt x="35" y="80"/>
                    </a:cubicBezTo>
                    <a:cubicBezTo>
                      <a:pt x="34" y="80"/>
                      <a:pt x="34" y="80"/>
                      <a:pt x="34" y="80"/>
                    </a:cubicBezTo>
                    <a:cubicBezTo>
                      <a:pt x="34" y="80"/>
                      <a:pt x="34" y="80"/>
                      <a:pt x="34" y="80"/>
                    </a:cubicBezTo>
                    <a:cubicBezTo>
                      <a:pt x="34" y="80"/>
                      <a:pt x="34" y="79"/>
                      <a:pt x="34" y="79"/>
                    </a:cubicBezTo>
                    <a:cubicBezTo>
                      <a:pt x="33" y="80"/>
                      <a:pt x="33" y="80"/>
                      <a:pt x="33" y="80"/>
                    </a:cubicBezTo>
                    <a:cubicBezTo>
                      <a:pt x="33" y="80"/>
                      <a:pt x="33" y="80"/>
                      <a:pt x="33" y="80"/>
                    </a:cubicBezTo>
                    <a:cubicBezTo>
                      <a:pt x="33" y="79"/>
                      <a:pt x="33" y="79"/>
                      <a:pt x="33" y="79"/>
                    </a:cubicBezTo>
                    <a:cubicBezTo>
                      <a:pt x="32" y="79"/>
                      <a:pt x="32" y="79"/>
                      <a:pt x="32" y="79"/>
                    </a:cubicBezTo>
                    <a:cubicBezTo>
                      <a:pt x="32" y="79"/>
                      <a:pt x="32" y="79"/>
                      <a:pt x="32" y="79"/>
                    </a:cubicBezTo>
                    <a:cubicBezTo>
                      <a:pt x="32" y="79"/>
                      <a:pt x="32" y="79"/>
                      <a:pt x="32" y="79"/>
                    </a:cubicBezTo>
                    <a:cubicBezTo>
                      <a:pt x="32" y="79"/>
                      <a:pt x="32" y="79"/>
                      <a:pt x="32" y="79"/>
                    </a:cubicBezTo>
                    <a:cubicBezTo>
                      <a:pt x="33" y="79"/>
                      <a:pt x="33" y="79"/>
                      <a:pt x="33" y="79"/>
                    </a:cubicBezTo>
                    <a:cubicBezTo>
                      <a:pt x="33" y="79"/>
                      <a:pt x="33" y="79"/>
                      <a:pt x="33" y="79"/>
                    </a:cubicBezTo>
                    <a:cubicBezTo>
                      <a:pt x="32" y="79"/>
                      <a:pt x="32" y="80"/>
                      <a:pt x="32" y="80"/>
                    </a:cubicBezTo>
                    <a:cubicBezTo>
                      <a:pt x="32" y="80"/>
                      <a:pt x="32" y="80"/>
                      <a:pt x="32" y="80"/>
                    </a:cubicBezTo>
                    <a:cubicBezTo>
                      <a:pt x="32" y="80"/>
                      <a:pt x="32" y="80"/>
                      <a:pt x="31" y="80"/>
                    </a:cubicBezTo>
                    <a:cubicBezTo>
                      <a:pt x="31" y="79"/>
                      <a:pt x="31" y="79"/>
                      <a:pt x="31" y="80"/>
                    </a:cubicBezTo>
                    <a:cubicBezTo>
                      <a:pt x="31" y="80"/>
                      <a:pt x="30" y="80"/>
                      <a:pt x="30" y="80"/>
                    </a:cubicBezTo>
                    <a:cubicBezTo>
                      <a:pt x="30" y="80"/>
                      <a:pt x="30" y="80"/>
                      <a:pt x="30" y="80"/>
                    </a:cubicBezTo>
                    <a:cubicBezTo>
                      <a:pt x="30" y="79"/>
                      <a:pt x="30" y="79"/>
                      <a:pt x="30" y="79"/>
                    </a:cubicBezTo>
                    <a:cubicBezTo>
                      <a:pt x="29" y="79"/>
                      <a:pt x="29" y="79"/>
                      <a:pt x="29" y="79"/>
                    </a:cubicBezTo>
                    <a:cubicBezTo>
                      <a:pt x="29" y="79"/>
                      <a:pt x="29" y="79"/>
                      <a:pt x="29" y="79"/>
                    </a:cubicBezTo>
                    <a:cubicBezTo>
                      <a:pt x="29" y="79"/>
                      <a:pt x="29" y="79"/>
                      <a:pt x="29" y="79"/>
                    </a:cubicBezTo>
                    <a:cubicBezTo>
                      <a:pt x="29" y="79"/>
                      <a:pt x="29" y="79"/>
                      <a:pt x="29" y="79"/>
                    </a:cubicBezTo>
                    <a:cubicBezTo>
                      <a:pt x="29" y="79"/>
                      <a:pt x="29" y="79"/>
                      <a:pt x="29" y="79"/>
                    </a:cubicBezTo>
                    <a:cubicBezTo>
                      <a:pt x="29" y="79"/>
                      <a:pt x="29" y="79"/>
                      <a:pt x="29" y="79"/>
                    </a:cubicBezTo>
                    <a:cubicBezTo>
                      <a:pt x="29" y="79"/>
                      <a:pt x="29" y="79"/>
                      <a:pt x="29" y="79"/>
                    </a:cubicBezTo>
                    <a:cubicBezTo>
                      <a:pt x="29" y="79"/>
                      <a:pt x="29" y="79"/>
                      <a:pt x="29" y="80"/>
                    </a:cubicBezTo>
                    <a:cubicBezTo>
                      <a:pt x="29" y="80"/>
                      <a:pt x="28" y="80"/>
                      <a:pt x="27" y="80"/>
                    </a:cubicBezTo>
                    <a:cubicBezTo>
                      <a:pt x="27" y="80"/>
                      <a:pt x="26" y="80"/>
                      <a:pt x="26" y="80"/>
                    </a:cubicBezTo>
                    <a:cubicBezTo>
                      <a:pt x="26" y="80"/>
                      <a:pt x="26" y="80"/>
                      <a:pt x="26" y="80"/>
                    </a:cubicBezTo>
                    <a:cubicBezTo>
                      <a:pt x="26" y="80"/>
                      <a:pt x="26" y="80"/>
                      <a:pt x="26" y="80"/>
                    </a:cubicBezTo>
                    <a:cubicBezTo>
                      <a:pt x="26" y="80"/>
                      <a:pt x="26" y="80"/>
                      <a:pt x="26" y="80"/>
                    </a:cubicBezTo>
                    <a:cubicBezTo>
                      <a:pt x="26" y="80"/>
                      <a:pt x="27" y="80"/>
                      <a:pt x="27" y="80"/>
                    </a:cubicBezTo>
                    <a:cubicBezTo>
                      <a:pt x="28" y="80"/>
                      <a:pt x="29" y="80"/>
                      <a:pt x="29" y="80"/>
                    </a:cubicBezTo>
                    <a:cubicBezTo>
                      <a:pt x="29" y="80"/>
                      <a:pt x="29" y="80"/>
                      <a:pt x="29" y="80"/>
                    </a:cubicBezTo>
                    <a:cubicBezTo>
                      <a:pt x="30" y="80"/>
                      <a:pt x="30" y="80"/>
                      <a:pt x="30" y="80"/>
                    </a:cubicBezTo>
                    <a:cubicBezTo>
                      <a:pt x="30" y="80"/>
                      <a:pt x="31" y="80"/>
                      <a:pt x="31" y="80"/>
                    </a:cubicBezTo>
                    <a:cubicBezTo>
                      <a:pt x="31" y="80"/>
                      <a:pt x="31" y="80"/>
                      <a:pt x="31" y="80"/>
                    </a:cubicBezTo>
                    <a:cubicBezTo>
                      <a:pt x="31" y="80"/>
                      <a:pt x="31" y="80"/>
                      <a:pt x="31" y="80"/>
                    </a:cubicBezTo>
                    <a:cubicBezTo>
                      <a:pt x="31" y="80"/>
                      <a:pt x="32" y="80"/>
                      <a:pt x="32" y="80"/>
                    </a:cubicBezTo>
                    <a:cubicBezTo>
                      <a:pt x="32" y="80"/>
                      <a:pt x="32" y="80"/>
                      <a:pt x="32" y="80"/>
                    </a:cubicBezTo>
                    <a:cubicBezTo>
                      <a:pt x="32" y="80"/>
                      <a:pt x="32" y="80"/>
                      <a:pt x="32" y="80"/>
                    </a:cubicBezTo>
                    <a:cubicBezTo>
                      <a:pt x="32" y="80"/>
                      <a:pt x="32" y="80"/>
                      <a:pt x="32" y="80"/>
                    </a:cubicBezTo>
                    <a:cubicBezTo>
                      <a:pt x="32" y="80"/>
                      <a:pt x="32" y="80"/>
                      <a:pt x="32" y="80"/>
                    </a:cubicBezTo>
                    <a:cubicBezTo>
                      <a:pt x="32" y="80"/>
                      <a:pt x="32" y="81"/>
                      <a:pt x="32" y="81"/>
                    </a:cubicBezTo>
                    <a:cubicBezTo>
                      <a:pt x="32" y="81"/>
                      <a:pt x="32" y="81"/>
                      <a:pt x="32" y="81"/>
                    </a:cubicBezTo>
                    <a:cubicBezTo>
                      <a:pt x="32" y="81"/>
                      <a:pt x="32" y="81"/>
                      <a:pt x="31" y="80"/>
                    </a:cubicBezTo>
                    <a:cubicBezTo>
                      <a:pt x="31" y="80"/>
                      <a:pt x="31" y="80"/>
                      <a:pt x="30" y="80"/>
                    </a:cubicBezTo>
                    <a:cubicBezTo>
                      <a:pt x="30" y="80"/>
                      <a:pt x="30" y="80"/>
                      <a:pt x="30" y="80"/>
                    </a:cubicBezTo>
                    <a:cubicBezTo>
                      <a:pt x="30" y="80"/>
                      <a:pt x="30" y="80"/>
                      <a:pt x="30" y="80"/>
                    </a:cubicBezTo>
                    <a:cubicBezTo>
                      <a:pt x="30" y="80"/>
                      <a:pt x="30" y="80"/>
                      <a:pt x="30" y="80"/>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1" y="81"/>
                      <a:pt x="31" y="81"/>
                      <a:pt x="31" y="81"/>
                    </a:cubicBezTo>
                    <a:cubicBezTo>
                      <a:pt x="31" y="81"/>
                      <a:pt x="32" y="81"/>
                      <a:pt x="32" y="81"/>
                    </a:cubicBezTo>
                    <a:cubicBezTo>
                      <a:pt x="32" y="81"/>
                      <a:pt x="31" y="81"/>
                      <a:pt x="31" y="81"/>
                    </a:cubicBezTo>
                    <a:cubicBezTo>
                      <a:pt x="31" y="81"/>
                      <a:pt x="31" y="81"/>
                      <a:pt x="31" y="81"/>
                    </a:cubicBezTo>
                    <a:cubicBezTo>
                      <a:pt x="31" y="81"/>
                      <a:pt x="31" y="81"/>
                      <a:pt x="31" y="81"/>
                    </a:cubicBezTo>
                    <a:cubicBezTo>
                      <a:pt x="31" y="82"/>
                      <a:pt x="31" y="81"/>
                      <a:pt x="31" y="82"/>
                    </a:cubicBezTo>
                    <a:cubicBezTo>
                      <a:pt x="31" y="82"/>
                      <a:pt x="31" y="82"/>
                      <a:pt x="31" y="82"/>
                    </a:cubicBezTo>
                    <a:cubicBezTo>
                      <a:pt x="31" y="82"/>
                      <a:pt x="31" y="82"/>
                      <a:pt x="31" y="82"/>
                    </a:cubicBezTo>
                    <a:cubicBezTo>
                      <a:pt x="31" y="82"/>
                      <a:pt x="31" y="82"/>
                      <a:pt x="31" y="82"/>
                    </a:cubicBezTo>
                    <a:cubicBezTo>
                      <a:pt x="31" y="82"/>
                      <a:pt x="31" y="82"/>
                      <a:pt x="31" y="82"/>
                    </a:cubicBezTo>
                    <a:cubicBezTo>
                      <a:pt x="31" y="82"/>
                      <a:pt x="30" y="82"/>
                      <a:pt x="30" y="82"/>
                    </a:cubicBezTo>
                    <a:cubicBezTo>
                      <a:pt x="29" y="82"/>
                      <a:pt x="29" y="82"/>
                      <a:pt x="29" y="82"/>
                    </a:cubicBezTo>
                    <a:cubicBezTo>
                      <a:pt x="29" y="82"/>
                      <a:pt x="29" y="82"/>
                      <a:pt x="29" y="82"/>
                    </a:cubicBezTo>
                    <a:cubicBezTo>
                      <a:pt x="29" y="82"/>
                      <a:pt x="29" y="82"/>
                      <a:pt x="29" y="82"/>
                    </a:cubicBezTo>
                    <a:cubicBezTo>
                      <a:pt x="29" y="82"/>
                      <a:pt x="29" y="82"/>
                      <a:pt x="29" y="82"/>
                    </a:cubicBezTo>
                    <a:cubicBezTo>
                      <a:pt x="29" y="82"/>
                      <a:pt x="29" y="82"/>
                      <a:pt x="29" y="82"/>
                    </a:cubicBezTo>
                    <a:cubicBezTo>
                      <a:pt x="29" y="82"/>
                      <a:pt x="29" y="82"/>
                      <a:pt x="29" y="82"/>
                    </a:cubicBezTo>
                    <a:cubicBezTo>
                      <a:pt x="29" y="82"/>
                      <a:pt x="29" y="82"/>
                      <a:pt x="30" y="82"/>
                    </a:cubicBezTo>
                    <a:cubicBezTo>
                      <a:pt x="30" y="82"/>
                      <a:pt x="31" y="82"/>
                      <a:pt x="31" y="82"/>
                    </a:cubicBezTo>
                    <a:cubicBezTo>
                      <a:pt x="31" y="82"/>
                      <a:pt x="31" y="82"/>
                      <a:pt x="31" y="82"/>
                    </a:cubicBezTo>
                    <a:cubicBezTo>
                      <a:pt x="31" y="82"/>
                      <a:pt x="31" y="82"/>
                      <a:pt x="31" y="82"/>
                    </a:cubicBezTo>
                    <a:cubicBezTo>
                      <a:pt x="31" y="82"/>
                      <a:pt x="31" y="82"/>
                      <a:pt x="31" y="82"/>
                    </a:cubicBezTo>
                    <a:cubicBezTo>
                      <a:pt x="31" y="82"/>
                      <a:pt x="31" y="82"/>
                      <a:pt x="31" y="82"/>
                    </a:cubicBezTo>
                    <a:cubicBezTo>
                      <a:pt x="31" y="82"/>
                      <a:pt x="31" y="82"/>
                      <a:pt x="31" y="82"/>
                    </a:cubicBezTo>
                    <a:cubicBezTo>
                      <a:pt x="31" y="82"/>
                      <a:pt x="31" y="82"/>
                      <a:pt x="31" y="82"/>
                    </a:cubicBezTo>
                    <a:cubicBezTo>
                      <a:pt x="32" y="83"/>
                      <a:pt x="32" y="83"/>
                      <a:pt x="33" y="83"/>
                    </a:cubicBezTo>
                    <a:cubicBezTo>
                      <a:pt x="33" y="83"/>
                      <a:pt x="33" y="83"/>
                      <a:pt x="33" y="83"/>
                    </a:cubicBezTo>
                    <a:cubicBezTo>
                      <a:pt x="33" y="83"/>
                      <a:pt x="33" y="83"/>
                      <a:pt x="33" y="83"/>
                    </a:cubicBezTo>
                    <a:cubicBezTo>
                      <a:pt x="33" y="83"/>
                      <a:pt x="33" y="83"/>
                      <a:pt x="33" y="83"/>
                    </a:cubicBezTo>
                    <a:cubicBezTo>
                      <a:pt x="33" y="83"/>
                      <a:pt x="33" y="83"/>
                      <a:pt x="33" y="83"/>
                    </a:cubicBezTo>
                    <a:cubicBezTo>
                      <a:pt x="34" y="83"/>
                      <a:pt x="34" y="83"/>
                      <a:pt x="34" y="83"/>
                    </a:cubicBezTo>
                    <a:cubicBezTo>
                      <a:pt x="34" y="83"/>
                      <a:pt x="34" y="83"/>
                      <a:pt x="34" y="83"/>
                    </a:cubicBezTo>
                    <a:cubicBezTo>
                      <a:pt x="34" y="83"/>
                      <a:pt x="34" y="83"/>
                      <a:pt x="34" y="83"/>
                    </a:cubicBezTo>
                    <a:cubicBezTo>
                      <a:pt x="34" y="83"/>
                      <a:pt x="34" y="83"/>
                      <a:pt x="34" y="83"/>
                    </a:cubicBezTo>
                    <a:cubicBezTo>
                      <a:pt x="34" y="83"/>
                      <a:pt x="33" y="83"/>
                      <a:pt x="33" y="83"/>
                    </a:cubicBezTo>
                    <a:cubicBezTo>
                      <a:pt x="33" y="83"/>
                      <a:pt x="33" y="83"/>
                      <a:pt x="33" y="83"/>
                    </a:cubicBezTo>
                    <a:cubicBezTo>
                      <a:pt x="33" y="83"/>
                      <a:pt x="33" y="83"/>
                      <a:pt x="33" y="83"/>
                    </a:cubicBezTo>
                    <a:cubicBezTo>
                      <a:pt x="33" y="83"/>
                      <a:pt x="33" y="83"/>
                      <a:pt x="32" y="83"/>
                    </a:cubicBezTo>
                    <a:cubicBezTo>
                      <a:pt x="32" y="83"/>
                      <a:pt x="32" y="83"/>
                      <a:pt x="32" y="83"/>
                    </a:cubicBezTo>
                    <a:cubicBezTo>
                      <a:pt x="32" y="83"/>
                      <a:pt x="32" y="83"/>
                      <a:pt x="31" y="83"/>
                    </a:cubicBezTo>
                    <a:cubicBezTo>
                      <a:pt x="31" y="83"/>
                      <a:pt x="31" y="83"/>
                      <a:pt x="31" y="83"/>
                    </a:cubicBezTo>
                    <a:cubicBezTo>
                      <a:pt x="31" y="83"/>
                      <a:pt x="31" y="83"/>
                      <a:pt x="31" y="83"/>
                    </a:cubicBezTo>
                    <a:cubicBezTo>
                      <a:pt x="31" y="83"/>
                      <a:pt x="31" y="83"/>
                      <a:pt x="31" y="83"/>
                    </a:cubicBezTo>
                    <a:cubicBezTo>
                      <a:pt x="31" y="83"/>
                      <a:pt x="31" y="83"/>
                      <a:pt x="31" y="84"/>
                    </a:cubicBezTo>
                    <a:cubicBezTo>
                      <a:pt x="31" y="84"/>
                      <a:pt x="31" y="84"/>
                      <a:pt x="31" y="84"/>
                    </a:cubicBezTo>
                    <a:cubicBezTo>
                      <a:pt x="30" y="84"/>
                      <a:pt x="30" y="83"/>
                      <a:pt x="30" y="84"/>
                    </a:cubicBezTo>
                    <a:cubicBezTo>
                      <a:pt x="30" y="84"/>
                      <a:pt x="30" y="84"/>
                      <a:pt x="30" y="84"/>
                    </a:cubicBezTo>
                    <a:cubicBezTo>
                      <a:pt x="30" y="84"/>
                      <a:pt x="30" y="84"/>
                      <a:pt x="30" y="84"/>
                    </a:cubicBezTo>
                    <a:cubicBezTo>
                      <a:pt x="29" y="84"/>
                      <a:pt x="29" y="84"/>
                      <a:pt x="29" y="84"/>
                    </a:cubicBezTo>
                    <a:cubicBezTo>
                      <a:pt x="29" y="84"/>
                      <a:pt x="29" y="84"/>
                      <a:pt x="29" y="84"/>
                    </a:cubicBezTo>
                    <a:cubicBezTo>
                      <a:pt x="28" y="84"/>
                      <a:pt x="28" y="84"/>
                      <a:pt x="28" y="84"/>
                    </a:cubicBezTo>
                    <a:cubicBezTo>
                      <a:pt x="28" y="84"/>
                      <a:pt x="28" y="84"/>
                      <a:pt x="29" y="84"/>
                    </a:cubicBezTo>
                    <a:cubicBezTo>
                      <a:pt x="29" y="84"/>
                      <a:pt x="29" y="84"/>
                      <a:pt x="29" y="84"/>
                    </a:cubicBezTo>
                    <a:cubicBezTo>
                      <a:pt x="29" y="84"/>
                      <a:pt x="29" y="84"/>
                      <a:pt x="30" y="84"/>
                    </a:cubicBezTo>
                    <a:cubicBezTo>
                      <a:pt x="30" y="84"/>
                      <a:pt x="30" y="84"/>
                      <a:pt x="30" y="84"/>
                    </a:cubicBezTo>
                    <a:cubicBezTo>
                      <a:pt x="30" y="84"/>
                      <a:pt x="30" y="84"/>
                      <a:pt x="30" y="84"/>
                    </a:cubicBezTo>
                    <a:cubicBezTo>
                      <a:pt x="30" y="84"/>
                      <a:pt x="31" y="84"/>
                      <a:pt x="31" y="85"/>
                    </a:cubicBezTo>
                    <a:cubicBezTo>
                      <a:pt x="32" y="84"/>
                      <a:pt x="32" y="85"/>
                      <a:pt x="33" y="84"/>
                    </a:cubicBezTo>
                    <a:cubicBezTo>
                      <a:pt x="33" y="85"/>
                      <a:pt x="33" y="85"/>
                      <a:pt x="33" y="85"/>
                    </a:cubicBezTo>
                    <a:cubicBezTo>
                      <a:pt x="33" y="85"/>
                      <a:pt x="33" y="84"/>
                      <a:pt x="33" y="84"/>
                    </a:cubicBezTo>
                    <a:cubicBezTo>
                      <a:pt x="33" y="85"/>
                      <a:pt x="34" y="84"/>
                      <a:pt x="34" y="85"/>
                    </a:cubicBezTo>
                    <a:cubicBezTo>
                      <a:pt x="34" y="85"/>
                      <a:pt x="34" y="85"/>
                      <a:pt x="34" y="85"/>
                    </a:cubicBezTo>
                    <a:cubicBezTo>
                      <a:pt x="35" y="85"/>
                      <a:pt x="35" y="84"/>
                      <a:pt x="35" y="85"/>
                    </a:cubicBezTo>
                    <a:cubicBezTo>
                      <a:pt x="35" y="85"/>
                      <a:pt x="35" y="85"/>
                      <a:pt x="35" y="85"/>
                    </a:cubicBezTo>
                    <a:cubicBezTo>
                      <a:pt x="35" y="85"/>
                      <a:pt x="35" y="85"/>
                      <a:pt x="35" y="85"/>
                    </a:cubicBezTo>
                    <a:cubicBezTo>
                      <a:pt x="36" y="85"/>
                      <a:pt x="37" y="85"/>
                      <a:pt x="38" y="85"/>
                    </a:cubicBezTo>
                    <a:cubicBezTo>
                      <a:pt x="38" y="85"/>
                      <a:pt x="37" y="85"/>
                      <a:pt x="38" y="85"/>
                    </a:cubicBezTo>
                    <a:cubicBezTo>
                      <a:pt x="37" y="85"/>
                      <a:pt x="36" y="85"/>
                      <a:pt x="35" y="85"/>
                    </a:cubicBezTo>
                    <a:cubicBezTo>
                      <a:pt x="35" y="85"/>
                      <a:pt x="35" y="85"/>
                      <a:pt x="35" y="85"/>
                    </a:cubicBezTo>
                    <a:cubicBezTo>
                      <a:pt x="35" y="85"/>
                      <a:pt x="35" y="85"/>
                      <a:pt x="35" y="85"/>
                    </a:cubicBezTo>
                    <a:cubicBezTo>
                      <a:pt x="35" y="85"/>
                      <a:pt x="34" y="85"/>
                      <a:pt x="34" y="85"/>
                    </a:cubicBezTo>
                    <a:cubicBezTo>
                      <a:pt x="33" y="86"/>
                      <a:pt x="32" y="85"/>
                      <a:pt x="32" y="85"/>
                    </a:cubicBezTo>
                    <a:cubicBezTo>
                      <a:pt x="32" y="85"/>
                      <a:pt x="32" y="85"/>
                      <a:pt x="32" y="85"/>
                    </a:cubicBezTo>
                    <a:cubicBezTo>
                      <a:pt x="31" y="85"/>
                      <a:pt x="29" y="85"/>
                      <a:pt x="29" y="85"/>
                    </a:cubicBezTo>
                    <a:cubicBezTo>
                      <a:pt x="29" y="85"/>
                      <a:pt x="29" y="85"/>
                      <a:pt x="29" y="85"/>
                    </a:cubicBezTo>
                    <a:cubicBezTo>
                      <a:pt x="28" y="85"/>
                      <a:pt x="28" y="85"/>
                      <a:pt x="28" y="85"/>
                    </a:cubicBezTo>
                    <a:cubicBezTo>
                      <a:pt x="28" y="85"/>
                      <a:pt x="28" y="85"/>
                      <a:pt x="27" y="85"/>
                    </a:cubicBezTo>
                    <a:cubicBezTo>
                      <a:pt x="28" y="85"/>
                      <a:pt x="28" y="85"/>
                      <a:pt x="28" y="85"/>
                    </a:cubicBezTo>
                    <a:cubicBezTo>
                      <a:pt x="26" y="85"/>
                      <a:pt x="25" y="85"/>
                      <a:pt x="23" y="85"/>
                    </a:cubicBezTo>
                    <a:cubicBezTo>
                      <a:pt x="23" y="85"/>
                      <a:pt x="23" y="85"/>
                      <a:pt x="23" y="85"/>
                    </a:cubicBezTo>
                    <a:cubicBezTo>
                      <a:pt x="23" y="85"/>
                      <a:pt x="23" y="85"/>
                      <a:pt x="23" y="85"/>
                    </a:cubicBezTo>
                    <a:cubicBezTo>
                      <a:pt x="23" y="85"/>
                      <a:pt x="23" y="85"/>
                      <a:pt x="23" y="85"/>
                    </a:cubicBezTo>
                    <a:cubicBezTo>
                      <a:pt x="23" y="85"/>
                      <a:pt x="23" y="85"/>
                      <a:pt x="23" y="85"/>
                    </a:cubicBezTo>
                    <a:cubicBezTo>
                      <a:pt x="23" y="84"/>
                      <a:pt x="23" y="84"/>
                      <a:pt x="23" y="84"/>
                    </a:cubicBezTo>
                    <a:cubicBezTo>
                      <a:pt x="23" y="84"/>
                      <a:pt x="22" y="84"/>
                      <a:pt x="22" y="85"/>
                    </a:cubicBezTo>
                    <a:cubicBezTo>
                      <a:pt x="22" y="85"/>
                      <a:pt x="22" y="85"/>
                      <a:pt x="22" y="85"/>
                    </a:cubicBezTo>
                    <a:cubicBezTo>
                      <a:pt x="22" y="85"/>
                      <a:pt x="22" y="85"/>
                      <a:pt x="22" y="85"/>
                    </a:cubicBezTo>
                    <a:cubicBezTo>
                      <a:pt x="22" y="85"/>
                      <a:pt x="22" y="85"/>
                      <a:pt x="22" y="85"/>
                    </a:cubicBezTo>
                    <a:cubicBezTo>
                      <a:pt x="22" y="85"/>
                      <a:pt x="22" y="85"/>
                      <a:pt x="22" y="85"/>
                    </a:cubicBezTo>
                    <a:cubicBezTo>
                      <a:pt x="21" y="85"/>
                      <a:pt x="21" y="85"/>
                      <a:pt x="21" y="85"/>
                    </a:cubicBezTo>
                    <a:cubicBezTo>
                      <a:pt x="21" y="85"/>
                      <a:pt x="21" y="85"/>
                      <a:pt x="20" y="85"/>
                    </a:cubicBezTo>
                    <a:cubicBezTo>
                      <a:pt x="20" y="85"/>
                      <a:pt x="20" y="85"/>
                      <a:pt x="20" y="85"/>
                    </a:cubicBezTo>
                    <a:cubicBezTo>
                      <a:pt x="20" y="85"/>
                      <a:pt x="20" y="85"/>
                      <a:pt x="20" y="85"/>
                    </a:cubicBezTo>
                    <a:cubicBezTo>
                      <a:pt x="20" y="85"/>
                      <a:pt x="20" y="85"/>
                      <a:pt x="21" y="85"/>
                    </a:cubicBezTo>
                    <a:cubicBezTo>
                      <a:pt x="21" y="85"/>
                      <a:pt x="21" y="85"/>
                      <a:pt x="21" y="85"/>
                    </a:cubicBezTo>
                    <a:cubicBezTo>
                      <a:pt x="21" y="85"/>
                      <a:pt x="21" y="85"/>
                      <a:pt x="22" y="85"/>
                    </a:cubicBezTo>
                    <a:cubicBezTo>
                      <a:pt x="22" y="85"/>
                      <a:pt x="22" y="85"/>
                      <a:pt x="22" y="85"/>
                    </a:cubicBezTo>
                    <a:cubicBezTo>
                      <a:pt x="22" y="85"/>
                      <a:pt x="22" y="85"/>
                      <a:pt x="22" y="85"/>
                    </a:cubicBezTo>
                    <a:cubicBezTo>
                      <a:pt x="22" y="85"/>
                      <a:pt x="22" y="85"/>
                      <a:pt x="22" y="85"/>
                    </a:cubicBezTo>
                    <a:cubicBezTo>
                      <a:pt x="23" y="85"/>
                      <a:pt x="23" y="85"/>
                      <a:pt x="23" y="85"/>
                    </a:cubicBezTo>
                    <a:cubicBezTo>
                      <a:pt x="23" y="85"/>
                      <a:pt x="23" y="85"/>
                      <a:pt x="23" y="85"/>
                    </a:cubicBezTo>
                    <a:cubicBezTo>
                      <a:pt x="23" y="85"/>
                      <a:pt x="23" y="85"/>
                      <a:pt x="23" y="85"/>
                    </a:cubicBezTo>
                    <a:cubicBezTo>
                      <a:pt x="23" y="85"/>
                      <a:pt x="23" y="85"/>
                      <a:pt x="23" y="85"/>
                    </a:cubicBezTo>
                    <a:cubicBezTo>
                      <a:pt x="24" y="85"/>
                      <a:pt x="24" y="85"/>
                      <a:pt x="24" y="86"/>
                    </a:cubicBezTo>
                    <a:cubicBezTo>
                      <a:pt x="24" y="85"/>
                      <a:pt x="24" y="85"/>
                      <a:pt x="24" y="85"/>
                    </a:cubicBezTo>
                    <a:cubicBezTo>
                      <a:pt x="25" y="85"/>
                      <a:pt x="25" y="86"/>
                      <a:pt x="26" y="86"/>
                    </a:cubicBezTo>
                    <a:cubicBezTo>
                      <a:pt x="26" y="85"/>
                      <a:pt x="27" y="85"/>
                      <a:pt x="27" y="86"/>
                    </a:cubicBezTo>
                    <a:cubicBezTo>
                      <a:pt x="27" y="85"/>
                      <a:pt x="28" y="85"/>
                      <a:pt x="28" y="85"/>
                    </a:cubicBezTo>
                    <a:cubicBezTo>
                      <a:pt x="28" y="85"/>
                      <a:pt x="28" y="85"/>
                      <a:pt x="28" y="85"/>
                    </a:cubicBezTo>
                    <a:cubicBezTo>
                      <a:pt x="28" y="85"/>
                      <a:pt x="28" y="85"/>
                      <a:pt x="28" y="85"/>
                    </a:cubicBezTo>
                    <a:cubicBezTo>
                      <a:pt x="29" y="85"/>
                      <a:pt x="29" y="85"/>
                      <a:pt x="29" y="85"/>
                    </a:cubicBezTo>
                    <a:cubicBezTo>
                      <a:pt x="29" y="85"/>
                      <a:pt x="29" y="86"/>
                      <a:pt x="30" y="86"/>
                    </a:cubicBezTo>
                    <a:cubicBezTo>
                      <a:pt x="30" y="86"/>
                      <a:pt x="30" y="86"/>
                      <a:pt x="30" y="86"/>
                    </a:cubicBezTo>
                    <a:cubicBezTo>
                      <a:pt x="31" y="86"/>
                      <a:pt x="31" y="86"/>
                      <a:pt x="32" y="86"/>
                    </a:cubicBezTo>
                    <a:cubicBezTo>
                      <a:pt x="33" y="86"/>
                      <a:pt x="33" y="86"/>
                      <a:pt x="33" y="86"/>
                    </a:cubicBezTo>
                    <a:cubicBezTo>
                      <a:pt x="35" y="86"/>
                      <a:pt x="37" y="86"/>
                      <a:pt x="38" y="86"/>
                    </a:cubicBezTo>
                    <a:cubicBezTo>
                      <a:pt x="39" y="86"/>
                      <a:pt x="40" y="86"/>
                      <a:pt x="40" y="87"/>
                    </a:cubicBezTo>
                    <a:cubicBezTo>
                      <a:pt x="40" y="87"/>
                      <a:pt x="40" y="86"/>
                      <a:pt x="40" y="87"/>
                    </a:cubicBezTo>
                    <a:cubicBezTo>
                      <a:pt x="42" y="87"/>
                      <a:pt x="43" y="87"/>
                      <a:pt x="44" y="87"/>
                    </a:cubicBezTo>
                    <a:cubicBezTo>
                      <a:pt x="44" y="87"/>
                      <a:pt x="45" y="87"/>
                      <a:pt x="45" y="87"/>
                    </a:cubicBezTo>
                    <a:cubicBezTo>
                      <a:pt x="45" y="87"/>
                      <a:pt x="45" y="87"/>
                      <a:pt x="45" y="87"/>
                    </a:cubicBezTo>
                    <a:cubicBezTo>
                      <a:pt x="45" y="87"/>
                      <a:pt x="45" y="87"/>
                      <a:pt x="45" y="87"/>
                    </a:cubicBezTo>
                    <a:cubicBezTo>
                      <a:pt x="45" y="87"/>
                      <a:pt x="45" y="87"/>
                      <a:pt x="45" y="87"/>
                    </a:cubicBezTo>
                    <a:cubicBezTo>
                      <a:pt x="45" y="87"/>
                      <a:pt x="45" y="87"/>
                      <a:pt x="45" y="87"/>
                    </a:cubicBezTo>
                    <a:cubicBezTo>
                      <a:pt x="45" y="87"/>
                      <a:pt x="45" y="87"/>
                      <a:pt x="45" y="87"/>
                    </a:cubicBezTo>
                    <a:cubicBezTo>
                      <a:pt x="45" y="87"/>
                      <a:pt x="45" y="87"/>
                      <a:pt x="45" y="87"/>
                    </a:cubicBezTo>
                    <a:cubicBezTo>
                      <a:pt x="46" y="87"/>
                      <a:pt x="47" y="87"/>
                      <a:pt x="47" y="87"/>
                    </a:cubicBezTo>
                    <a:cubicBezTo>
                      <a:pt x="47" y="87"/>
                      <a:pt x="47" y="87"/>
                      <a:pt x="47" y="87"/>
                    </a:cubicBezTo>
                    <a:cubicBezTo>
                      <a:pt x="47" y="87"/>
                      <a:pt x="47" y="87"/>
                      <a:pt x="47" y="87"/>
                    </a:cubicBezTo>
                    <a:cubicBezTo>
                      <a:pt x="47" y="87"/>
                      <a:pt x="47" y="87"/>
                      <a:pt x="47" y="87"/>
                    </a:cubicBezTo>
                    <a:cubicBezTo>
                      <a:pt x="47" y="87"/>
                      <a:pt x="47" y="87"/>
                      <a:pt x="47" y="87"/>
                    </a:cubicBezTo>
                    <a:cubicBezTo>
                      <a:pt x="47" y="87"/>
                      <a:pt x="47" y="87"/>
                      <a:pt x="47" y="87"/>
                    </a:cubicBezTo>
                    <a:cubicBezTo>
                      <a:pt x="47" y="87"/>
                      <a:pt x="47" y="87"/>
                      <a:pt x="47" y="87"/>
                    </a:cubicBezTo>
                    <a:cubicBezTo>
                      <a:pt x="48" y="88"/>
                      <a:pt x="47" y="87"/>
                      <a:pt x="48" y="87"/>
                    </a:cubicBezTo>
                    <a:cubicBezTo>
                      <a:pt x="48" y="87"/>
                      <a:pt x="48" y="88"/>
                      <a:pt x="48" y="87"/>
                    </a:cubicBezTo>
                    <a:cubicBezTo>
                      <a:pt x="48" y="87"/>
                      <a:pt x="48" y="87"/>
                      <a:pt x="48" y="87"/>
                    </a:cubicBezTo>
                    <a:cubicBezTo>
                      <a:pt x="48" y="88"/>
                      <a:pt x="48" y="88"/>
                      <a:pt x="48" y="88"/>
                    </a:cubicBezTo>
                    <a:cubicBezTo>
                      <a:pt x="48" y="88"/>
                      <a:pt x="48" y="88"/>
                      <a:pt x="48" y="88"/>
                    </a:cubicBezTo>
                    <a:cubicBezTo>
                      <a:pt x="47" y="88"/>
                      <a:pt x="47" y="88"/>
                      <a:pt x="46" y="88"/>
                    </a:cubicBezTo>
                    <a:cubicBezTo>
                      <a:pt x="46" y="88"/>
                      <a:pt x="46" y="88"/>
                      <a:pt x="45" y="88"/>
                    </a:cubicBezTo>
                    <a:cubicBezTo>
                      <a:pt x="45" y="88"/>
                      <a:pt x="45" y="87"/>
                      <a:pt x="45" y="87"/>
                    </a:cubicBezTo>
                    <a:cubicBezTo>
                      <a:pt x="44" y="87"/>
                      <a:pt x="43" y="88"/>
                      <a:pt x="42" y="87"/>
                    </a:cubicBezTo>
                    <a:cubicBezTo>
                      <a:pt x="42" y="87"/>
                      <a:pt x="42" y="87"/>
                      <a:pt x="42" y="87"/>
                    </a:cubicBezTo>
                    <a:cubicBezTo>
                      <a:pt x="42" y="87"/>
                      <a:pt x="42" y="87"/>
                      <a:pt x="42" y="87"/>
                    </a:cubicBezTo>
                    <a:cubicBezTo>
                      <a:pt x="42" y="87"/>
                      <a:pt x="41" y="87"/>
                      <a:pt x="42" y="87"/>
                    </a:cubicBezTo>
                    <a:cubicBezTo>
                      <a:pt x="41" y="87"/>
                      <a:pt x="41" y="87"/>
                      <a:pt x="41" y="87"/>
                    </a:cubicBezTo>
                    <a:cubicBezTo>
                      <a:pt x="41" y="87"/>
                      <a:pt x="41" y="87"/>
                      <a:pt x="41" y="87"/>
                    </a:cubicBezTo>
                    <a:cubicBezTo>
                      <a:pt x="41" y="87"/>
                      <a:pt x="41" y="87"/>
                      <a:pt x="41" y="87"/>
                    </a:cubicBezTo>
                    <a:cubicBezTo>
                      <a:pt x="41" y="87"/>
                      <a:pt x="41" y="87"/>
                      <a:pt x="41" y="87"/>
                    </a:cubicBezTo>
                    <a:cubicBezTo>
                      <a:pt x="41" y="88"/>
                      <a:pt x="41" y="88"/>
                      <a:pt x="41" y="88"/>
                    </a:cubicBezTo>
                    <a:cubicBezTo>
                      <a:pt x="41" y="88"/>
                      <a:pt x="41" y="87"/>
                      <a:pt x="41" y="87"/>
                    </a:cubicBezTo>
                    <a:cubicBezTo>
                      <a:pt x="41" y="88"/>
                      <a:pt x="41" y="88"/>
                      <a:pt x="41" y="88"/>
                    </a:cubicBezTo>
                    <a:cubicBezTo>
                      <a:pt x="41" y="88"/>
                      <a:pt x="41" y="88"/>
                      <a:pt x="41" y="88"/>
                    </a:cubicBezTo>
                    <a:cubicBezTo>
                      <a:pt x="41" y="87"/>
                      <a:pt x="41" y="87"/>
                      <a:pt x="41" y="87"/>
                    </a:cubicBezTo>
                    <a:cubicBezTo>
                      <a:pt x="41" y="87"/>
                      <a:pt x="41" y="87"/>
                      <a:pt x="41" y="87"/>
                    </a:cubicBezTo>
                    <a:cubicBezTo>
                      <a:pt x="40" y="87"/>
                      <a:pt x="39" y="87"/>
                      <a:pt x="39" y="87"/>
                    </a:cubicBezTo>
                    <a:cubicBezTo>
                      <a:pt x="39" y="87"/>
                      <a:pt x="39" y="87"/>
                      <a:pt x="39" y="87"/>
                    </a:cubicBezTo>
                    <a:cubicBezTo>
                      <a:pt x="39" y="87"/>
                      <a:pt x="39" y="87"/>
                      <a:pt x="39" y="87"/>
                    </a:cubicBezTo>
                    <a:cubicBezTo>
                      <a:pt x="39" y="87"/>
                      <a:pt x="38" y="87"/>
                      <a:pt x="38" y="87"/>
                    </a:cubicBezTo>
                    <a:cubicBezTo>
                      <a:pt x="38" y="87"/>
                      <a:pt x="38" y="87"/>
                      <a:pt x="38" y="87"/>
                    </a:cubicBezTo>
                    <a:cubicBezTo>
                      <a:pt x="38" y="87"/>
                      <a:pt x="38" y="87"/>
                      <a:pt x="38" y="87"/>
                    </a:cubicBezTo>
                    <a:cubicBezTo>
                      <a:pt x="37" y="87"/>
                      <a:pt x="36" y="87"/>
                      <a:pt x="35" y="87"/>
                    </a:cubicBezTo>
                    <a:cubicBezTo>
                      <a:pt x="35" y="87"/>
                      <a:pt x="35" y="87"/>
                      <a:pt x="35" y="87"/>
                    </a:cubicBezTo>
                    <a:cubicBezTo>
                      <a:pt x="35" y="87"/>
                      <a:pt x="34" y="87"/>
                      <a:pt x="34" y="87"/>
                    </a:cubicBezTo>
                    <a:cubicBezTo>
                      <a:pt x="34" y="87"/>
                      <a:pt x="34" y="87"/>
                      <a:pt x="34" y="87"/>
                    </a:cubicBezTo>
                    <a:cubicBezTo>
                      <a:pt x="34" y="87"/>
                      <a:pt x="34" y="87"/>
                      <a:pt x="34" y="87"/>
                    </a:cubicBezTo>
                    <a:cubicBezTo>
                      <a:pt x="33" y="87"/>
                      <a:pt x="33" y="87"/>
                      <a:pt x="33" y="87"/>
                    </a:cubicBezTo>
                    <a:cubicBezTo>
                      <a:pt x="33" y="87"/>
                      <a:pt x="33" y="87"/>
                      <a:pt x="33" y="87"/>
                    </a:cubicBezTo>
                    <a:cubicBezTo>
                      <a:pt x="33" y="87"/>
                      <a:pt x="33" y="87"/>
                      <a:pt x="33" y="87"/>
                    </a:cubicBezTo>
                    <a:cubicBezTo>
                      <a:pt x="33" y="87"/>
                      <a:pt x="32" y="87"/>
                      <a:pt x="32" y="87"/>
                    </a:cubicBezTo>
                    <a:cubicBezTo>
                      <a:pt x="32" y="87"/>
                      <a:pt x="32" y="87"/>
                      <a:pt x="32" y="87"/>
                    </a:cubicBezTo>
                    <a:cubicBezTo>
                      <a:pt x="32" y="87"/>
                      <a:pt x="32" y="87"/>
                      <a:pt x="32" y="87"/>
                    </a:cubicBezTo>
                    <a:cubicBezTo>
                      <a:pt x="31" y="87"/>
                      <a:pt x="31" y="87"/>
                      <a:pt x="31" y="87"/>
                    </a:cubicBezTo>
                    <a:cubicBezTo>
                      <a:pt x="31" y="87"/>
                      <a:pt x="31" y="87"/>
                      <a:pt x="31" y="87"/>
                    </a:cubicBezTo>
                    <a:cubicBezTo>
                      <a:pt x="31" y="87"/>
                      <a:pt x="31" y="87"/>
                      <a:pt x="31" y="87"/>
                    </a:cubicBezTo>
                    <a:cubicBezTo>
                      <a:pt x="31" y="87"/>
                      <a:pt x="31" y="87"/>
                      <a:pt x="31" y="87"/>
                    </a:cubicBezTo>
                    <a:cubicBezTo>
                      <a:pt x="31" y="87"/>
                      <a:pt x="31" y="87"/>
                      <a:pt x="31" y="87"/>
                    </a:cubicBezTo>
                    <a:cubicBezTo>
                      <a:pt x="31" y="87"/>
                      <a:pt x="31" y="87"/>
                      <a:pt x="30" y="87"/>
                    </a:cubicBezTo>
                    <a:cubicBezTo>
                      <a:pt x="30" y="87"/>
                      <a:pt x="30" y="87"/>
                      <a:pt x="30" y="87"/>
                    </a:cubicBezTo>
                    <a:cubicBezTo>
                      <a:pt x="30" y="87"/>
                      <a:pt x="30" y="87"/>
                      <a:pt x="30" y="87"/>
                    </a:cubicBezTo>
                    <a:cubicBezTo>
                      <a:pt x="30" y="87"/>
                      <a:pt x="29" y="87"/>
                      <a:pt x="29" y="87"/>
                    </a:cubicBezTo>
                    <a:cubicBezTo>
                      <a:pt x="29" y="87"/>
                      <a:pt x="29" y="87"/>
                      <a:pt x="28" y="87"/>
                    </a:cubicBezTo>
                    <a:cubicBezTo>
                      <a:pt x="28" y="87"/>
                      <a:pt x="28" y="87"/>
                      <a:pt x="28" y="87"/>
                    </a:cubicBezTo>
                    <a:cubicBezTo>
                      <a:pt x="28" y="87"/>
                      <a:pt x="28" y="87"/>
                      <a:pt x="28" y="87"/>
                    </a:cubicBezTo>
                    <a:cubicBezTo>
                      <a:pt x="28" y="87"/>
                      <a:pt x="28" y="87"/>
                      <a:pt x="28" y="87"/>
                    </a:cubicBezTo>
                    <a:cubicBezTo>
                      <a:pt x="28" y="87"/>
                      <a:pt x="28" y="87"/>
                      <a:pt x="28" y="87"/>
                    </a:cubicBezTo>
                    <a:cubicBezTo>
                      <a:pt x="29" y="87"/>
                      <a:pt x="29" y="87"/>
                      <a:pt x="29" y="87"/>
                    </a:cubicBezTo>
                    <a:cubicBezTo>
                      <a:pt x="29" y="87"/>
                      <a:pt x="29" y="87"/>
                      <a:pt x="29" y="87"/>
                    </a:cubicBezTo>
                    <a:cubicBezTo>
                      <a:pt x="29" y="87"/>
                      <a:pt x="29" y="88"/>
                      <a:pt x="29" y="88"/>
                    </a:cubicBezTo>
                    <a:cubicBezTo>
                      <a:pt x="30" y="87"/>
                      <a:pt x="30" y="88"/>
                      <a:pt x="31" y="88"/>
                    </a:cubicBezTo>
                    <a:cubicBezTo>
                      <a:pt x="31" y="88"/>
                      <a:pt x="31" y="88"/>
                      <a:pt x="31" y="88"/>
                    </a:cubicBezTo>
                    <a:cubicBezTo>
                      <a:pt x="31" y="88"/>
                      <a:pt x="31" y="88"/>
                      <a:pt x="31" y="88"/>
                    </a:cubicBezTo>
                    <a:cubicBezTo>
                      <a:pt x="31" y="88"/>
                      <a:pt x="31" y="88"/>
                      <a:pt x="31" y="88"/>
                    </a:cubicBezTo>
                    <a:cubicBezTo>
                      <a:pt x="32" y="89"/>
                      <a:pt x="33" y="88"/>
                      <a:pt x="35" y="89"/>
                    </a:cubicBezTo>
                    <a:cubicBezTo>
                      <a:pt x="35" y="89"/>
                      <a:pt x="34" y="89"/>
                      <a:pt x="35" y="89"/>
                    </a:cubicBezTo>
                    <a:cubicBezTo>
                      <a:pt x="35" y="89"/>
                      <a:pt x="36" y="89"/>
                      <a:pt x="36" y="89"/>
                    </a:cubicBezTo>
                    <a:cubicBezTo>
                      <a:pt x="36" y="89"/>
                      <a:pt x="36" y="89"/>
                      <a:pt x="36" y="89"/>
                    </a:cubicBezTo>
                    <a:cubicBezTo>
                      <a:pt x="36" y="89"/>
                      <a:pt x="36" y="89"/>
                      <a:pt x="36" y="89"/>
                    </a:cubicBezTo>
                    <a:cubicBezTo>
                      <a:pt x="36" y="89"/>
                      <a:pt x="37" y="89"/>
                      <a:pt x="37" y="88"/>
                    </a:cubicBezTo>
                    <a:cubicBezTo>
                      <a:pt x="37" y="88"/>
                      <a:pt x="37" y="88"/>
                      <a:pt x="37" y="88"/>
                    </a:cubicBezTo>
                    <a:cubicBezTo>
                      <a:pt x="37" y="88"/>
                      <a:pt x="37" y="88"/>
                      <a:pt x="37"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7"/>
                      <a:pt x="35" y="87"/>
                    </a:cubicBezTo>
                    <a:cubicBezTo>
                      <a:pt x="35" y="87"/>
                      <a:pt x="35" y="87"/>
                      <a:pt x="35" y="87"/>
                    </a:cubicBezTo>
                    <a:cubicBezTo>
                      <a:pt x="35" y="87"/>
                      <a:pt x="35" y="87"/>
                      <a:pt x="35" y="87"/>
                    </a:cubicBezTo>
                    <a:cubicBezTo>
                      <a:pt x="35" y="87"/>
                      <a:pt x="35" y="87"/>
                      <a:pt x="35" y="87"/>
                    </a:cubicBezTo>
                    <a:cubicBezTo>
                      <a:pt x="36" y="87"/>
                      <a:pt x="37" y="87"/>
                      <a:pt x="38" y="87"/>
                    </a:cubicBezTo>
                    <a:cubicBezTo>
                      <a:pt x="38" y="88"/>
                      <a:pt x="38" y="88"/>
                      <a:pt x="38" y="88"/>
                    </a:cubicBezTo>
                    <a:cubicBezTo>
                      <a:pt x="38" y="88"/>
                      <a:pt x="38" y="88"/>
                      <a:pt x="38" y="88"/>
                    </a:cubicBezTo>
                    <a:cubicBezTo>
                      <a:pt x="38" y="88"/>
                      <a:pt x="38" y="88"/>
                      <a:pt x="38" y="88"/>
                    </a:cubicBezTo>
                    <a:cubicBezTo>
                      <a:pt x="38" y="88"/>
                      <a:pt x="38" y="88"/>
                      <a:pt x="38" y="88"/>
                    </a:cubicBezTo>
                    <a:cubicBezTo>
                      <a:pt x="38" y="88"/>
                      <a:pt x="38" y="88"/>
                      <a:pt x="38" y="88"/>
                    </a:cubicBezTo>
                    <a:cubicBezTo>
                      <a:pt x="38" y="88"/>
                      <a:pt x="38" y="88"/>
                      <a:pt x="38" y="88"/>
                    </a:cubicBezTo>
                    <a:cubicBezTo>
                      <a:pt x="38" y="88"/>
                      <a:pt x="38" y="88"/>
                      <a:pt x="38" y="87"/>
                    </a:cubicBezTo>
                    <a:cubicBezTo>
                      <a:pt x="38" y="87"/>
                      <a:pt x="38" y="87"/>
                      <a:pt x="39" y="87"/>
                    </a:cubicBezTo>
                    <a:cubicBezTo>
                      <a:pt x="39" y="87"/>
                      <a:pt x="39" y="87"/>
                      <a:pt x="39" y="87"/>
                    </a:cubicBezTo>
                    <a:cubicBezTo>
                      <a:pt x="39" y="88"/>
                      <a:pt x="38" y="88"/>
                      <a:pt x="38" y="88"/>
                    </a:cubicBezTo>
                    <a:cubicBezTo>
                      <a:pt x="38" y="88"/>
                      <a:pt x="38" y="88"/>
                      <a:pt x="38" y="88"/>
                    </a:cubicBezTo>
                    <a:cubicBezTo>
                      <a:pt x="38" y="88"/>
                      <a:pt x="38" y="88"/>
                      <a:pt x="38" y="88"/>
                    </a:cubicBezTo>
                    <a:cubicBezTo>
                      <a:pt x="39" y="88"/>
                      <a:pt x="40" y="88"/>
                      <a:pt x="40" y="88"/>
                    </a:cubicBezTo>
                    <a:cubicBezTo>
                      <a:pt x="40" y="88"/>
                      <a:pt x="40" y="88"/>
                      <a:pt x="40" y="88"/>
                    </a:cubicBezTo>
                    <a:cubicBezTo>
                      <a:pt x="40" y="88"/>
                      <a:pt x="40" y="88"/>
                      <a:pt x="40" y="88"/>
                    </a:cubicBezTo>
                    <a:cubicBezTo>
                      <a:pt x="40" y="88"/>
                      <a:pt x="40" y="88"/>
                      <a:pt x="41" y="88"/>
                    </a:cubicBezTo>
                    <a:cubicBezTo>
                      <a:pt x="40" y="89"/>
                      <a:pt x="41" y="89"/>
                      <a:pt x="41" y="89"/>
                    </a:cubicBezTo>
                    <a:cubicBezTo>
                      <a:pt x="40" y="89"/>
                      <a:pt x="41" y="88"/>
                      <a:pt x="41" y="88"/>
                    </a:cubicBezTo>
                    <a:cubicBezTo>
                      <a:pt x="41" y="89"/>
                      <a:pt x="41" y="89"/>
                      <a:pt x="41" y="89"/>
                    </a:cubicBezTo>
                    <a:cubicBezTo>
                      <a:pt x="41" y="89"/>
                      <a:pt x="42" y="89"/>
                      <a:pt x="42" y="89"/>
                    </a:cubicBezTo>
                    <a:cubicBezTo>
                      <a:pt x="42" y="89"/>
                      <a:pt x="42" y="89"/>
                      <a:pt x="42" y="89"/>
                    </a:cubicBezTo>
                    <a:cubicBezTo>
                      <a:pt x="42" y="89"/>
                      <a:pt x="42" y="89"/>
                      <a:pt x="42" y="89"/>
                    </a:cubicBezTo>
                    <a:cubicBezTo>
                      <a:pt x="43" y="89"/>
                      <a:pt x="44" y="89"/>
                      <a:pt x="45" y="89"/>
                    </a:cubicBezTo>
                    <a:cubicBezTo>
                      <a:pt x="45" y="89"/>
                      <a:pt x="45" y="90"/>
                      <a:pt x="45" y="90"/>
                    </a:cubicBezTo>
                    <a:cubicBezTo>
                      <a:pt x="46" y="90"/>
                      <a:pt x="46" y="89"/>
                      <a:pt x="46" y="89"/>
                    </a:cubicBezTo>
                    <a:cubicBezTo>
                      <a:pt x="46" y="90"/>
                      <a:pt x="46" y="90"/>
                      <a:pt x="47" y="90"/>
                    </a:cubicBezTo>
                    <a:cubicBezTo>
                      <a:pt x="48" y="90"/>
                      <a:pt x="50" y="90"/>
                      <a:pt x="51" y="90"/>
                    </a:cubicBezTo>
                    <a:cubicBezTo>
                      <a:pt x="51" y="90"/>
                      <a:pt x="51" y="90"/>
                      <a:pt x="51" y="90"/>
                    </a:cubicBezTo>
                    <a:cubicBezTo>
                      <a:pt x="52" y="90"/>
                      <a:pt x="51" y="89"/>
                      <a:pt x="52" y="89"/>
                    </a:cubicBezTo>
                    <a:cubicBezTo>
                      <a:pt x="52" y="89"/>
                      <a:pt x="52" y="89"/>
                      <a:pt x="52" y="89"/>
                    </a:cubicBezTo>
                    <a:cubicBezTo>
                      <a:pt x="52" y="90"/>
                      <a:pt x="52" y="90"/>
                      <a:pt x="52" y="90"/>
                    </a:cubicBezTo>
                    <a:cubicBezTo>
                      <a:pt x="52" y="90"/>
                      <a:pt x="52" y="90"/>
                      <a:pt x="52" y="90"/>
                    </a:cubicBezTo>
                    <a:cubicBezTo>
                      <a:pt x="52" y="90"/>
                      <a:pt x="52" y="89"/>
                      <a:pt x="52" y="90"/>
                    </a:cubicBezTo>
                    <a:cubicBezTo>
                      <a:pt x="52" y="90"/>
                      <a:pt x="52" y="90"/>
                      <a:pt x="52" y="90"/>
                    </a:cubicBezTo>
                    <a:cubicBezTo>
                      <a:pt x="52" y="90"/>
                      <a:pt x="52" y="90"/>
                      <a:pt x="52" y="90"/>
                    </a:cubicBezTo>
                    <a:cubicBezTo>
                      <a:pt x="52" y="90"/>
                      <a:pt x="52" y="90"/>
                      <a:pt x="52" y="90"/>
                    </a:cubicBezTo>
                    <a:cubicBezTo>
                      <a:pt x="52" y="90"/>
                      <a:pt x="52" y="90"/>
                      <a:pt x="52" y="90"/>
                    </a:cubicBezTo>
                    <a:cubicBezTo>
                      <a:pt x="52" y="90"/>
                      <a:pt x="53" y="90"/>
                      <a:pt x="53" y="90"/>
                    </a:cubicBezTo>
                    <a:cubicBezTo>
                      <a:pt x="53" y="90"/>
                      <a:pt x="53" y="90"/>
                      <a:pt x="53" y="90"/>
                    </a:cubicBezTo>
                    <a:cubicBezTo>
                      <a:pt x="53" y="90"/>
                      <a:pt x="53" y="90"/>
                      <a:pt x="53" y="90"/>
                    </a:cubicBezTo>
                    <a:cubicBezTo>
                      <a:pt x="53" y="90"/>
                      <a:pt x="53" y="90"/>
                      <a:pt x="54" y="90"/>
                    </a:cubicBezTo>
                    <a:cubicBezTo>
                      <a:pt x="55" y="90"/>
                      <a:pt x="56" y="91"/>
                      <a:pt x="58" y="90"/>
                    </a:cubicBezTo>
                    <a:cubicBezTo>
                      <a:pt x="58" y="91"/>
                      <a:pt x="59" y="90"/>
                      <a:pt x="60" y="91"/>
                    </a:cubicBezTo>
                    <a:cubicBezTo>
                      <a:pt x="60" y="90"/>
                      <a:pt x="60" y="91"/>
                      <a:pt x="60" y="91"/>
                    </a:cubicBezTo>
                    <a:cubicBezTo>
                      <a:pt x="60" y="91"/>
                      <a:pt x="61" y="91"/>
                      <a:pt x="61" y="91"/>
                    </a:cubicBezTo>
                    <a:cubicBezTo>
                      <a:pt x="61" y="91"/>
                      <a:pt x="61" y="91"/>
                      <a:pt x="61" y="91"/>
                    </a:cubicBezTo>
                    <a:cubicBezTo>
                      <a:pt x="61" y="91"/>
                      <a:pt x="61" y="91"/>
                      <a:pt x="62" y="91"/>
                    </a:cubicBezTo>
                    <a:cubicBezTo>
                      <a:pt x="62" y="92"/>
                      <a:pt x="64" y="91"/>
                      <a:pt x="65" y="92"/>
                    </a:cubicBezTo>
                    <a:cubicBezTo>
                      <a:pt x="65" y="91"/>
                      <a:pt x="65" y="91"/>
                      <a:pt x="65" y="91"/>
                    </a:cubicBezTo>
                    <a:cubicBezTo>
                      <a:pt x="66" y="92"/>
                      <a:pt x="67" y="91"/>
                      <a:pt x="68" y="91"/>
                    </a:cubicBezTo>
                    <a:cubicBezTo>
                      <a:pt x="68" y="91"/>
                      <a:pt x="68" y="92"/>
                      <a:pt x="68" y="92"/>
                    </a:cubicBezTo>
                    <a:cubicBezTo>
                      <a:pt x="68" y="92"/>
                      <a:pt x="68" y="91"/>
                      <a:pt x="69" y="91"/>
                    </a:cubicBezTo>
                    <a:cubicBezTo>
                      <a:pt x="69" y="92"/>
                      <a:pt x="69" y="92"/>
                      <a:pt x="69" y="92"/>
                    </a:cubicBezTo>
                    <a:cubicBezTo>
                      <a:pt x="69" y="92"/>
                      <a:pt x="68" y="92"/>
                      <a:pt x="69" y="92"/>
                    </a:cubicBezTo>
                    <a:cubicBezTo>
                      <a:pt x="69" y="92"/>
                      <a:pt x="69" y="92"/>
                      <a:pt x="69" y="92"/>
                    </a:cubicBezTo>
                    <a:cubicBezTo>
                      <a:pt x="69" y="92"/>
                      <a:pt x="69" y="92"/>
                      <a:pt x="69" y="92"/>
                    </a:cubicBezTo>
                    <a:cubicBezTo>
                      <a:pt x="69" y="92"/>
                      <a:pt x="69" y="92"/>
                      <a:pt x="69" y="92"/>
                    </a:cubicBezTo>
                    <a:cubicBezTo>
                      <a:pt x="69" y="92"/>
                      <a:pt x="69" y="92"/>
                      <a:pt x="69" y="92"/>
                    </a:cubicBezTo>
                    <a:cubicBezTo>
                      <a:pt x="71" y="92"/>
                      <a:pt x="72" y="92"/>
                      <a:pt x="74" y="92"/>
                    </a:cubicBezTo>
                    <a:cubicBezTo>
                      <a:pt x="74" y="92"/>
                      <a:pt x="74" y="92"/>
                      <a:pt x="74" y="92"/>
                    </a:cubicBezTo>
                    <a:cubicBezTo>
                      <a:pt x="74" y="92"/>
                      <a:pt x="74" y="92"/>
                      <a:pt x="74" y="92"/>
                    </a:cubicBezTo>
                    <a:cubicBezTo>
                      <a:pt x="75" y="93"/>
                      <a:pt x="77" y="92"/>
                      <a:pt x="78" y="93"/>
                    </a:cubicBezTo>
                    <a:cubicBezTo>
                      <a:pt x="78" y="93"/>
                      <a:pt x="79" y="93"/>
                      <a:pt x="80" y="93"/>
                    </a:cubicBezTo>
                    <a:cubicBezTo>
                      <a:pt x="79" y="93"/>
                      <a:pt x="80" y="93"/>
                      <a:pt x="80" y="93"/>
                    </a:cubicBezTo>
                    <a:cubicBezTo>
                      <a:pt x="80" y="93"/>
                      <a:pt x="81" y="93"/>
                      <a:pt x="81" y="93"/>
                    </a:cubicBezTo>
                    <a:cubicBezTo>
                      <a:pt x="81" y="94"/>
                      <a:pt x="82" y="93"/>
                      <a:pt x="82" y="93"/>
                    </a:cubicBezTo>
                    <a:cubicBezTo>
                      <a:pt x="83" y="93"/>
                      <a:pt x="84" y="94"/>
                      <a:pt x="85" y="93"/>
                    </a:cubicBezTo>
                    <a:cubicBezTo>
                      <a:pt x="85" y="94"/>
                      <a:pt x="85" y="93"/>
                      <a:pt x="85" y="93"/>
                    </a:cubicBezTo>
                    <a:cubicBezTo>
                      <a:pt x="86" y="94"/>
                      <a:pt x="85" y="94"/>
                      <a:pt x="85" y="94"/>
                    </a:cubicBezTo>
                    <a:cubicBezTo>
                      <a:pt x="86" y="93"/>
                      <a:pt x="87" y="93"/>
                      <a:pt x="88" y="94"/>
                    </a:cubicBezTo>
                    <a:cubicBezTo>
                      <a:pt x="88" y="94"/>
                      <a:pt x="88" y="94"/>
                      <a:pt x="88" y="94"/>
                    </a:cubicBezTo>
                    <a:cubicBezTo>
                      <a:pt x="88" y="94"/>
                      <a:pt x="88" y="94"/>
                      <a:pt x="88" y="94"/>
                    </a:cubicBezTo>
                    <a:cubicBezTo>
                      <a:pt x="88" y="93"/>
                      <a:pt x="89" y="94"/>
                      <a:pt x="89" y="94"/>
                    </a:cubicBezTo>
                    <a:cubicBezTo>
                      <a:pt x="89" y="94"/>
                      <a:pt x="89" y="94"/>
                      <a:pt x="89" y="94"/>
                    </a:cubicBezTo>
                    <a:cubicBezTo>
                      <a:pt x="89" y="94"/>
                      <a:pt x="89" y="94"/>
                      <a:pt x="89" y="94"/>
                    </a:cubicBezTo>
                    <a:cubicBezTo>
                      <a:pt x="89" y="94"/>
                      <a:pt x="89" y="94"/>
                      <a:pt x="89" y="94"/>
                    </a:cubicBezTo>
                    <a:cubicBezTo>
                      <a:pt x="89" y="94"/>
                      <a:pt x="89" y="94"/>
                      <a:pt x="89" y="94"/>
                    </a:cubicBezTo>
                    <a:cubicBezTo>
                      <a:pt x="91" y="94"/>
                      <a:pt x="91" y="94"/>
                      <a:pt x="92" y="94"/>
                    </a:cubicBezTo>
                    <a:cubicBezTo>
                      <a:pt x="92" y="94"/>
                      <a:pt x="91" y="94"/>
                      <a:pt x="92" y="94"/>
                    </a:cubicBezTo>
                    <a:cubicBezTo>
                      <a:pt x="92" y="94"/>
                      <a:pt x="92" y="94"/>
                      <a:pt x="92" y="94"/>
                    </a:cubicBezTo>
                    <a:cubicBezTo>
                      <a:pt x="92" y="94"/>
                      <a:pt x="93" y="95"/>
                      <a:pt x="93" y="94"/>
                    </a:cubicBezTo>
                    <a:cubicBezTo>
                      <a:pt x="93" y="94"/>
                      <a:pt x="93" y="94"/>
                      <a:pt x="94" y="94"/>
                    </a:cubicBezTo>
                    <a:cubicBezTo>
                      <a:pt x="94" y="94"/>
                      <a:pt x="94" y="94"/>
                      <a:pt x="94" y="94"/>
                    </a:cubicBezTo>
                    <a:cubicBezTo>
                      <a:pt x="94" y="94"/>
                      <a:pt x="94" y="94"/>
                      <a:pt x="94" y="94"/>
                    </a:cubicBezTo>
                    <a:cubicBezTo>
                      <a:pt x="94" y="94"/>
                      <a:pt x="94" y="94"/>
                      <a:pt x="94" y="94"/>
                    </a:cubicBezTo>
                    <a:cubicBezTo>
                      <a:pt x="94" y="94"/>
                      <a:pt x="94" y="94"/>
                      <a:pt x="94" y="94"/>
                    </a:cubicBezTo>
                    <a:cubicBezTo>
                      <a:pt x="94" y="94"/>
                      <a:pt x="94" y="95"/>
                      <a:pt x="94" y="95"/>
                    </a:cubicBezTo>
                    <a:cubicBezTo>
                      <a:pt x="94" y="95"/>
                      <a:pt x="94" y="95"/>
                      <a:pt x="94" y="95"/>
                    </a:cubicBezTo>
                    <a:cubicBezTo>
                      <a:pt x="94" y="95"/>
                      <a:pt x="94" y="95"/>
                      <a:pt x="94" y="94"/>
                    </a:cubicBezTo>
                    <a:cubicBezTo>
                      <a:pt x="94" y="94"/>
                      <a:pt x="94" y="94"/>
                      <a:pt x="94" y="94"/>
                    </a:cubicBezTo>
                    <a:cubicBezTo>
                      <a:pt x="94" y="94"/>
                      <a:pt x="94" y="94"/>
                      <a:pt x="94" y="94"/>
                    </a:cubicBezTo>
                    <a:cubicBezTo>
                      <a:pt x="94" y="94"/>
                      <a:pt x="95" y="94"/>
                      <a:pt x="96" y="94"/>
                    </a:cubicBezTo>
                    <a:cubicBezTo>
                      <a:pt x="96" y="94"/>
                      <a:pt x="96" y="94"/>
                      <a:pt x="96" y="95"/>
                    </a:cubicBezTo>
                    <a:cubicBezTo>
                      <a:pt x="96" y="95"/>
                      <a:pt x="96" y="95"/>
                      <a:pt x="96" y="95"/>
                    </a:cubicBezTo>
                    <a:cubicBezTo>
                      <a:pt x="96" y="95"/>
                      <a:pt x="96" y="95"/>
                      <a:pt x="96" y="95"/>
                    </a:cubicBezTo>
                    <a:cubicBezTo>
                      <a:pt x="96" y="95"/>
                      <a:pt x="96" y="95"/>
                      <a:pt x="96" y="95"/>
                    </a:cubicBezTo>
                    <a:cubicBezTo>
                      <a:pt x="96" y="95"/>
                      <a:pt x="95" y="95"/>
                      <a:pt x="95" y="95"/>
                    </a:cubicBezTo>
                    <a:cubicBezTo>
                      <a:pt x="95" y="95"/>
                      <a:pt x="95" y="95"/>
                      <a:pt x="95" y="95"/>
                    </a:cubicBezTo>
                    <a:cubicBezTo>
                      <a:pt x="95" y="95"/>
                      <a:pt x="95" y="95"/>
                      <a:pt x="95" y="95"/>
                    </a:cubicBezTo>
                    <a:cubicBezTo>
                      <a:pt x="95" y="95"/>
                      <a:pt x="95" y="95"/>
                      <a:pt x="95" y="95"/>
                    </a:cubicBezTo>
                    <a:cubicBezTo>
                      <a:pt x="95" y="95"/>
                      <a:pt x="94" y="95"/>
                      <a:pt x="94" y="95"/>
                    </a:cubicBezTo>
                    <a:cubicBezTo>
                      <a:pt x="94" y="95"/>
                      <a:pt x="94" y="95"/>
                      <a:pt x="94" y="95"/>
                    </a:cubicBezTo>
                    <a:cubicBezTo>
                      <a:pt x="94" y="95"/>
                      <a:pt x="94" y="95"/>
                      <a:pt x="94" y="95"/>
                    </a:cubicBezTo>
                    <a:cubicBezTo>
                      <a:pt x="94" y="95"/>
                      <a:pt x="94" y="95"/>
                      <a:pt x="94" y="95"/>
                    </a:cubicBezTo>
                    <a:cubicBezTo>
                      <a:pt x="94" y="95"/>
                      <a:pt x="95" y="95"/>
                      <a:pt x="95" y="95"/>
                    </a:cubicBezTo>
                    <a:cubicBezTo>
                      <a:pt x="95" y="95"/>
                      <a:pt x="95" y="95"/>
                      <a:pt x="95" y="95"/>
                    </a:cubicBezTo>
                    <a:cubicBezTo>
                      <a:pt x="95" y="95"/>
                      <a:pt x="95" y="95"/>
                      <a:pt x="95" y="95"/>
                    </a:cubicBezTo>
                    <a:cubicBezTo>
                      <a:pt x="95" y="95"/>
                      <a:pt x="96" y="95"/>
                      <a:pt x="95" y="96"/>
                    </a:cubicBezTo>
                    <a:cubicBezTo>
                      <a:pt x="96" y="96"/>
                      <a:pt x="96" y="95"/>
                      <a:pt x="96" y="95"/>
                    </a:cubicBezTo>
                    <a:cubicBezTo>
                      <a:pt x="96" y="96"/>
                      <a:pt x="96" y="96"/>
                      <a:pt x="97" y="96"/>
                    </a:cubicBezTo>
                    <a:cubicBezTo>
                      <a:pt x="97" y="95"/>
                      <a:pt x="97" y="95"/>
                      <a:pt x="97" y="95"/>
                    </a:cubicBezTo>
                    <a:cubicBezTo>
                      <a:pt x="97" y="96"/>
                      <a:pt x="98" y="96"/>
                      <a:pt x="98" y="96"/>
                    </a:cubicBezTo>
                    <a:cubicBezTo>
                      <a:pt x="98" y="96"/>
                      <a:pt x="98" y="95"/>
                      <a:pt x="98" y="95"/>
                    </a:cubicBezTo>
                    <a:cubicBezTo>
                      <a:pt x="98" y="95"/>
                      <a:pt x="98" y="95"/>
                      <a:pt x="98" y="95"/>
                    </a:cubicBezTo>
                    <a:cubicBezTo>
                      <a:pt x="98" y="95"/>
                      <a:pt x="98" y="95"/>
                      <a:pt x="98" y="95"/>
                    </a:cubicBezTo>
                    <a:cubicBezTo>
                      <a:pt x="98" y="95"/>
                      <a:pt x="98" y="95"/>
                      <a:pt x="98" y="95"/>
                    </a:cubicBezTo>
                    <a:cubicBezTo>
                      <a:pt x="98" y="95"/>
                      <a:pt x="98" y="95"/>
                      <a:pt x="98" y="95"/>
                    </a:cubicBezTo>
                    <a:cubicBezTo>
                      <a:pt x="98" y="95"/>
                      <a:pt x="99" y="96"/>
                      <a:pt x="99" y="95"/>
                    </a:cubicBezTo>
                    <a:cubicBezTo>
                      <a:pt x="99" y="95"/>
                      <a:pt x="99" y="95"/>
                      <a:pt x="99" y="95"/>
                    </a:cubicBezTo>
                    <a:cubicBezTo>
                      <a:pt x="99" y="95"/>
                      <a:pt x="99" y="95"/>
                      <a:pt x="99" y="95"/>
                    </a:cubicBezTo>
                    <a:cubicBezTo>
                      <a:pt x="99" y="96"/>
                      <a:pt x="99" y="96"/>
                      <a:pt x="99" y="96"/>
                    </a:cubicBezTo>
                    <a:cubicBezTo>
                      <a:pt x="99" y="95"/>
                      <a:pt x="99" y="95"/>
                      <a:pt x="99" y="95"/>
                    </a:cubicBezTo>
                    <a:cubicBezTo>
                      <a:pt x="99" y="95"/>
                      <a:pt x="99" y="95"/>
                      <a:pt x="99" y="95"/>
                    </a:cubicBezTo>
                    <a:cubicBezTo>
                      <a:pt x="99" y="95"/>
                      <a:pt x="99" y="95"/>
                      <a:pt x="99" y="95"/>
                    </a:cubicBezTo>
                    <a:cubicBezTo>
                      <a:pt x="99" y="95"/>
                      <a:pt x="99" y="95"/>
                      <a:pt x="99" y="95"/>
                    </a:cubicBezTo>
                    <a:cubicBezTo>
                      <a:pt x="99" y="95"/>
                      <a:pt x="99" y="95"/>
                      <a:pt x="99" y="95"/>
                    </a:cubicBezTo>
                    <a:cubicBezTo>
                      <a:pt x="99" y="95"/>
                      <a:pt x="100" y="95"/>
                      <a:pt x="100" y="95"/>
                    </a:cubicBezTo>
                    <a:cubicBezTo>
                      <a:pt x="100" y="95"/>
                      <a:pt x="100" y="95"/>
                      <a:pt x="100" y="95"/>
                    </a:cubicBezTo>
                    <a:cubicBezTo>
                      <a:pt x="100" y="95"/>
                      <a:pt x="100" y="95"/>
                      <a:pt x="101" y="95"/>
                    </a:cubicBezTo>
                    <a:cubicBezTo>
                      <a:pt x="101" y="95"/>
                      <a:pt x="101" y="95"/>
                      <a:pt x="101" y="95"/>
                    </a:cubicBezTo>
                    <a:cubicBezTo>
                      <a:pt x="100" y="95"/>
                      <a:pt x="100" y="95"/>
                      <a:pt x="100" y="95"/>
                    </a:cubicBezTo>
                    <a:cubicBezTo>
                      <a:pt x="100" y="95"/>
                      <a:pt x="100" y="96"/>
                      <a:pt x="100" y="96"/>
                    </a:cubicBezTo>
                    <a:cubicBezTo>
                      <a:pt x="101" y="96"/>
                      <a:pt x="101" y="96"/>
                      <a:pt x="101" y="96"/>
                    </a:cubicBezTo>
                    <a:cubicBezTo>
                      <a:pt x="101" y="96"/>
                      <a:pt x="102" y="96"/>
                      <a:pt x="102" y="96"/>
                    </a:cubicBezTo>
                    <a:cubicBezTo>
                      <a:pt x="102" y="96"/>
                      <a:pt x="102" y="96"/>
                      <a:pt x="102" y="96"/>
                    </a:cubicBezTo>
                    <a:cubicBezTo>
                      <a:pt x="102" y="96"/>
                      <a:pt x="102" y="95"/>
                      <a:pt x="102" y="96"/>
                    </a:cubicBezTo>
                    <a:cubicBezTo>
                      <a:pt x="101" y="96"/>
                      <a:pt x="101" y="95"/>
                      <a:pt x="101" y="95"/>
                    </a:cubicBezTo>
                    <a:cubicBezTo>
                      <a:pt x="101" y="95"/>
                      <a:pt x="101" y="95"/>
                      <a:pt x="101" y="95"/>
                    </a:cubicBezTo>
                    <a:cubicBezTo>
                      <a:pt x="101" y="95"/>
                      <a:pt x="102" y="95"/>
                      <a:pt x="102" y="95"/>
                    </a:cubicBezTo>
                    <a:cubicBezTo>
                      <a:pt x="102" y="95"/>
                      <a:pt x="102" y="95"/>
                      <a:pt x="102" y="95"/>
                    </a:cubicBezTo>
                    <a:cubicBezTo>
                      <a:pt x="102" y="95"/>
                      <a:pt x="102" y="95"/>
                      <a:pt x="103" y="95"/>
                    </a:cubicBezTo>
                    <a:cubicBezTo>
                      <a:pt x="103" y="95"/>
                      <a:pt x="103" y="95"/>
                      <a:pt x="103" y="95"/>
                    </a:cubicBezTo>
                    <a:cubicBezTo>
                      <a:pt x="104" y="95"/>
                      <a:pt x="104" y="95"/>
                      <a:pt x="105" y="95"/>
                    </a:cubicBezTo>
                    <a:cubicBezTo>
                      <a:pt x="105" y="95"/>
                      <a:pt x="105" y="95"/>
                      <a:pt x="105" y="95"/>
                    </a:cubicBezTo>
                    <a:cubicBezTo>
                      <a:pt x="105" y="95"/>
                      <a:pt x="105" y="95"/>
                      <a:pt x="105" y="95"/>
                    </a:cubicBezTo>
                    <a:cubicBezTo>
                      <a:pt x="105" y="95"/>
                      <a:pt x="105" y="95"/>
                      <a:pt x="105" y="95"/>
                    </a:cubicBezTo>
                    <a:cubicBezTo>
                      <a:pt x="105" y="96"/>
                      <a:pt x="105" y="95"/>
                      <a:pt x="106" y="95"/>
                    </a:cubicBezTo>
                    <a:cubicBezTo>
                      <a:pt x="106" y="95"/>
                      <a:pt x="106" y="95"/>
                      <a:pt x="106" y="95"/>
                    </a:cubicBezTo>
                    <a:cubicBezTo>
                      <a:pt x="106" y="95"/>
                      <a:pt x="105" y="95"/>
                      <a:pt x="105" y="96"/>
                    </a:cubicBezTo>
                    <a:cubicBezTo>
                      <a:pt x="105" y="96"/>
                      <a:pt x="105" y="96"/>
                      <a:pt x="105" y="96"/>
                    </a:cubicBezTo>
                    <a:cubicBezTo>
                      <a:pt x="105" y="96"/>
                      <a:pt x="105" y="96"/>
                      <a:pt x="105" y="95"/>
                    </a:cubicBezTo>
                    <a:cubicBezTo>
                      <a:pt x="105" y="96"/>
                      <a:pt x="105" y="96"/>
                      <a:pt x="104" y="96"/>
                    </a:cubicBezTo>
                    <a:cubicBezTo>
                      <a:pt x="104" y="96"/>
                      <a:pt x="104" y="96"/>
                      <a:pt x="104" y="96"/>
                    </a:cubicBezTo>
                    <a:cubicBezTo>
                      <a:pt x="104" y="96"/>
                      <a:pt x="105" y="96"/>
                      <a:pt x="105" y="96"/>
                    </a:cubicBezTo>
                    <a:cubicBezTo>
                      <a:pt x="105" y="96"/>
                      <a:pt x="105" y="96"/>
                      <a:pt x="105" y="96"/>
                    </a:cubicBezTo>
                    <a:cubicBezTo>
                      <a:pt x="105" y="96"/>
                      <a:pt x="105" y="96"/>
                      <a:pt x="105" y="96"/>
                    </a:cubicBezTo>
                    <a:cubicBezTo>
                      <a:pt x="105" y="96"/>
                      <a:pt x="106" y="96"/>
                      <a:pt x="106" y="96"/>
                    </a:cubicBezTo>
                    <a:cubicBezTo>
                      <a:pt x="106" y="96"/>
                      <a:pt x="106" y="96"/>
                      <a:pt x="106" y="96"/>
                    </a:cubicBezTo>
                    <a:cubicBezTo>
                      <a:pt x="106" y="96"/>
                      <a:pt x="106" y="96"/>
                      <a:pt x="106" y="96"/>
                    </a:cubicBezTo>
                    <a:cubicBezTo>
                      <a:pt x="106" y="95"/>
                      <a:pt x="106" y="95"/>
                      <a:pt x="106" y="95"/>
                    </a:cubicBezTo>
                    <a:cubicBezTo>
                      <a:pt x="106" y="95"/>
                      <a:pt x="106" y="95"/>
                      <a:pt x="106" y="95"/>
                    </a:cubicBezTo>
                    <a:cubicBezTo>
                      <a:pt x="106" y="95"/>
                      <a:pt x="106" y="95"/>
                      <a:pt x="106" y="95"/>
                    </a:cubicBezTo>
                    <a:cubicBezTo>
                      <a:pt x="106" y="95"/>
                      <a:pt x="106" y="95"/>
                      <a:pt x="106" y="95"/>
                    </a:cubicBezTo>
                    <a:cubicBezTo>
                      <a:pt x="106" y="95"/>
                      <a:pt x="106" y="95"/>
                      <a:pt x="107" y="95"/>
                    </a:cubicBezTo>
                    <a:cubicBezTo>
                      <a:pt x="107" y="95"/>
                      <a:pt x="107" y="95"/>
                      <a:pt x="107" y="95"/>
                    </a:cubicBezTo>
                    <a:cubicBezTo>
                      <a:pt x="107" y="95"/>
                      <a:pt x="107" y="95"/>
                      <a:pt x="107" y="95"/>
                    </a:cubicBezTo>
                    <a:cubicBezTo>
                      <a:pt x="107" y="95"/>
                      <a:pt x="108" y="96"/>
                      <a:pt x="108" y="95"/>
                    </a:cubicBezTo>
                    <a:cubicBezTo>
                      <a:pt x="108" y="95"/>
                      <a:pt x="108" y="95"/>
                      <a:pt x="108" y="95"/>
                    </a:cubicBezTo>
                    <a:cubicBezTo>
                      <a:pt x="108" y="95"/>
                      <a:pt x="108" y="95"/>
                      <a:pt x="108" y="95"/>
                    </a:cubicBezTo>
                    <a:cubicBezTo>
                      <a:pt x="108" y="95"/>
                      <a:pt x="109" y="95"/>
                      <a:pt x="110" y="95"/>
                    </a:cubicBezTo>
                    <a:cubicBezTo>
                      <a:pt x="110" y="95"/>
                      <a:pt x="110" y="96"/>
                      <a:pt x="110" y="96"/>
                    </a:cubicBezTo>
                    <a:cubicBezTo>
                      <a:pt x="110" y="96"/>
                      <a:pt x="111" y="96"/>
                      <a:pt x="111" y="96"/>
                    </a:cubicBezTo>
                    <a:cubicBezTo>
                      <a:pt x="111" y="95"/>
                      <a:pt x="111" y="95"/>
                      <a:pt x="111" y="95"/>
                    </a:cubicBezTo>
                    <a:cubicBezTo>
                      <a:pt x="112" y="95"/>
                      <a:pt x="112" y="96"/>
                      <a:pt x="113" y="95"/>
                    </a:cubicBezTo>
                    <a:cubicBezTo>
                      <a:pt x="113" y="96"/>
                      <a:pt x="114" y="95"/>
                      <a:pt x="114" y="96"/>
                    </a:cubicBezTo>
                    <a:cubicBezTo>
                      <a:pt x="115" y="96"/>
                      <a:pt x="115" y="96"/>
                      <a:pt x="115" y="96"/>
                    </a:cubicBezTo>
                    <a:cubicBezTo>
                      <a:pt x="115" y="96"/>
                      <a:pt x="115" y="96"/>
                      <a:pt x="115" y="96"/>
                    </a:cubicBezTo>
                    <a:cubicBezTo>
                      <a:pt x="116" y="96"/>
                      <a:pt x="116" y="96"/>
                      <a:pt x="116" y="96"/>
                    </a:cubicBezTo>
                    <a:cubicBezTo>
                      <a:pt x="116" y="96"/>
                      <a:pt x="117" y="96"/>
                      <a:pt x="117" y="96"/>
                    </a:cubicBezTo>
                    <a:cubicBezTo>
                      <a:pt x="117" y="97"/>
                      <a:pt x="117" y="96"/>
                      <a:pt x="117" y="96"/>
                    </a:cubicBezTo>
                    <a:cubicBezTo>
                      <a:pt x="117" y="96"/>
                      <a:pt x="116" y="97"/>
                      <a:pt x="116" y="96"/>
                    </a:cubicBezTo>
                    <a:cubicBezTo>
                      <a:pt x="116" y="97"/>
                      <a:pt x="116" y="97"/>
                      <a:pt x="116" y="97"/>
                    </a:cubicBezTo>
                    <a:cubicBezTo>
                      <a:pt x="115" y="96"/>
                      <a:pt x="114" y="96"/>
                      <a:pt x="113" y="96"/>
                    </a:cubicBezTo>
                    <a:cubicBezTo>
                      <a:pt x="113" y="96"/>
                      <a:pt x="113" y="96"/>
                      <a:pt x="113" y="96"/>
                    </a:cubicBezTo>
                    <a:cubicBezTo>
                      <a:pt x="113" y="96"/>
                      <a:pt x="113" y="96"/>
                      <a:pt x="113" y="96"/>
                    </a:cubicBezTo>
                    <a:cubicBezTo>
                      <a:pt x="113" y="97"/>
                      <a:pt x="113" y="97"/>
                      <a:pt x="113" y="97"/>
                    </a:cubicBezTo>
                    <a:cubicBezTo>
                      <a:pt x="114" y="96"/>
                      <a:pt x="115" y="97"/>
                      <a:pt x="116" y="97"/>
                    </a:cubicBezTo>
                    <a:cubicBezTo>
                      <a:pt x="116" y="97"/>
                      <a:pt x="117" y="97"/>
                      <a:pt x="118"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7"/>
                      <a:pt x="119" y="97"/>
                      <a:pt x="119" y="97"/>
                    </a:cubicBezTo>
                    <a:cubicBezTo>
                      <a:pt x="119" y="97"/>
                      <a:pt x="119" y="97"/>
                      <a:pt x="119" y="97"/>
                    </a:cubicBezTo>
                    <a:cubicBezTo>
                      <a:pt x="119" y="97"/>
                      <a:pt x="119" y="97"/>
                      <a:pt x="119" y="97"/>
                    </a:cubicBezTo>
                    <a:cubicBezTo>
                      <a:pt x="119" y="97"/>
                      <a:pt x="118" y="97"/>
                      <a:pt x="118" y="97"/>
                    </a:cubicBezTo>
                    <a:cubicBezTo>
                      <a:pt x="119" y="97"/>
                      <a:pt x="120" y="97"/>
                      <a:pt x="120" y="97"/>
                    </a:cubicBezTo>
                    <a:cubicBezTo>
                      <a:pt x="120" y="97"/>
                      <a:pt x="120" y="97"/>
                      <a:pt x="120" y="97"/>
                    </a:cubicBezTo>
                    <a:cubicBezTo>
                      <a:pt x="120" y="97"/>
                      <a:pt x="120" y="97"/>
                      <a:pt x="120" y="97"/>
                    </a:cubicBezTo>
                    <a:cubicBezTo>
                      <a:pt x="120" y="97"/>
                      <a:pt x="121" y="97"/>
                      <a:pt x="121" y="97"/>
                    </a:cubicBezTo>
                    <a:cubicBezTo>
                      <a:pt x="121" y="97"/>
                      <a:pt x="121" y="97"/>
                      <a:pt x="121" y="97"/>
                    </a:cubicBezTo>
                    <a:cubicBezTo>
                      <a:pt x="121" y="97"/>
                      <a:pt x="121" y="97"/>
                      <a:pt x="121" y="97"/>
                    </a:cubicBezTo>
                    <a:cubicBezTo>
                      <a:pt x="121" y="97"/>
                      <a:pt x="121" y="97"/>
                      <a:pt x="121" y="97"/>
                    </a:cubicBezTo>
                    <a:cubicBezTo>
                      <a:pt x="121" y="97"/>
                      <a:pt x="121" y="97"/>
                      <a:pt x="121" y="97"/>
                    </a:cubicBezTo>
                    <a:cubicBezTo>
                      <a:pt x="122" y="97"/>
                      <a:pt x="122" y="97"/>
                      <a:pt x="122" y="97"/>
                    </a:cubicBezTo>
                    <a:cubicBezTo>
                      <a:pt x="122" y="97"/>
                      <a:pt x="122" y="97"/>
                      <a:pt x="123" y="97"/>
                    </a:cubicBezTo>
                    <a:cubicBezTo>
                      <a:pt x="123" y="97"/>
                      <a:pt x="123" y="97"/>
                      <a:pt x="123" y="97"/>
                    </a:cubicBezTo>
                    <a:cubicBezTo>
                      <a:pt x="123" y="98"/>
                      <a:pt x="124" y="97"/>
                      <a:pt x="125" y="98"/>
                    </a:cubicBezTo>
                    <a:cubicBezTo>
                      <a:pt x="125" y="97"/>
                      <a:pt x="125" y="97"/>
                      <a:pt x="125" y="97"/>
                    </a:cubicBezTo>
                    <a:cubicBezTo>
                      <a:pt x="125" y="97"/>
                      <a:pt x="125" y="97"/>
                      <a:pt x="125" y="97"/>
                    </a:cubicBezTo>
                    <a:cubicBezTo>
                      <a:pt x="125" y="97"/>
                      <a:pt x="125" y="97"/>
                      <a:pt x="125" y="97"/>
                    </a:cubicBezTo>
                    <a:cubicBezTo>
                      <a:pt x="126" y="97"/>
                      <a:pt x="126" y="97"/>
                      <a:pt x="126" y="97"/>
                    </a:cubicBezTo>
                    <a:cubicBezTo>
                      <a:pt x="126" y="97"/>
                      <a:pt x="126" y="97"/>
                      <a:pt x="126" y="97"/>
                    </a:cubicBezTo>
                    <a:cubicBezTo>
                      <a:pt x="126" y="97"/>
                      <a:pt x="126" y="98"/>
                      <a:pt x="127" y="97"/>
                    </a:cubicBezTo>
                    <a:cubicBezTo>
                      <a:pt x="126" y="97"/>
                      <a:pt x="126" y="97"/>
                      <a:pt x="126" y="97"/>
                    </a:cubicBezTo>
                    <a:cubicBezTo>
                      <a:pt x="126" y="97"/>
                      <a:pt x="126" y="97"/>
                      <a:pt x="126" y="97"/>
                    </a:cubicBezTo>
                    <a:cubicBezTo>
                      <a:pt x="127" y="97"/>
                      <a:pt x="127" y="97"/>
                      <a:pt x="127" y="97"/>
                    </a:cubicBezTo>
                    <a:cubicBezTo>
                      <a:pt x="127" y="97"/>
                      <a:pt x="127" y="97"/>
                      <a:pt x="127" y="97"/>
                    </a:cubicBezTo>
                    <a:cubicBezTo>
                      <a:pt x="127" y="97"/>
                      <a:pt x="127" y="97"/>
                      <a:pt x="127" y="97"/>
                    </a:cubicBezTo>
                    <a:cubicBezTo>
                      <a:pt x="127" y="97"/>
                      <a:pt x="127" y="97"/>
                      <a:pt x="127" y="97"/>
                    </a:cubicBezTo>
                    <a:cubicBezTo>
                      <a:pt x="127" y="97"/>
                      <a:pt x="127" y="97"/>
                      <a:pt x="127" y="97"/>
                    </a:cubicBezTo>
                    <a:cubicBezTo>
                      <a:pt x="127" y="97"/>
                      <a:pt x="127" y="97"/>
                      <a:pt x="127" y="97"/>
                    </a:cubicBezTo>
                    <a:cubicBezTo>
                      <a:pt x="127" y="97"/>
                      <a:pt x="127" y="97"/>
                      <a:pt x="127" y="97"/>
                    </a:cubicBezTo>
                    <a:cubicBezTo>
                      <a:pt x="127" y="97"/>
                      <a:pt x="127" y="98"/>
                      <a:pt x="127" y="98"/>
                    </a:cubicBezTo>
                    <a:cubicBezTo>
                      <a:pt x="127" y="98"/>
                      <a:pt x="127" y="98"/>
                      <a:pt x="127" y="98"/>
                    </a:cubicBezTo>
                    <a:cubicBezTo>
                      <a:pt x="127" y="98"/>
                      <a:pt x="127" y="98"/>
                      <a:pt x="127" y="98"/>
                    </a:cubicBezTo>
                    <a:cubicBezTo>
                      <a:pt x="127" y="98"/>
                      <a:pt x="128" y="98"/>
                      <a:pt x="128" y="98"/>
                    </a:cubicBezTo>
                    <a:cubicBezTo>
                      <a:pt x="128" y="98"/>
                      <a:pt x="128" y="98"/>
                      <a:pt x="128" y="98"/>
                    </a:cubicBezTo>
                    <a:cubicBezTo>
                      <a:pt x="128" y="98"/>
                      <a:pt x="128" y="98"/>
                      <a:pt x="129" y="98"/>
                    </a:cubicBezTo>
                    <a:cubicBezTo>
                      <a:pt x="129" y="98"/>
                      <a:pt x="129" y="98"/>
                      <a:pt x="129" y="98"/>
                    </a:cubicBezTo>
                    <a:cubicBezTo>
                      <a:pt x="129" y="98"/>
                      <a:pt x="129" y="98"/>
                      <a:pt x="130" y="98"/>
                    </a:cubicBezTo>
                    <a:cubicBezTo>
                      <a:pt x="130" y="98"/>
                      <a:pt x="130" y="98"/>
                      <a:pt x="131" y="98"/>
                    </a:cubicBezTo>
                    <a:cubicBezTo>
                      <a:pt x="131" y="98"/>
                      <a:pt x="131" y="98"/>
                      <a:pt x="131" y="98"/>
                    </a:cubicBezTo>
                    <a:cubicBezTo>
                      <a:pt x="131" y="97"/>
                      <a:pt x="131" y="97"/>
                      <a:pt x="131" y="97"/>
                    </a:cubicBezTo>
                    <a:cubicBezTo>
                      <a:pt x="130" y="97"/>
                      <a:pt x="130" y="97"/>
                      <a:pt x="130" y="97"/>
                    </a:cubicBezTo>
                    <a:cubicBezTo>
                      <a:pt x="129" y="98"/>
                      <a:pt x="129" y="98"/>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8" y="97"/>
                    </a:cubicBezTo>
                    <a:cubicBezTo>
                      <a:pt x="128" y="97"/>
                      <a:pt x="128" y="97"/>
                      <a:pt x="128" y="97"/>
                    </a:cubicBezTo>
                    <a:cubicBezTo>
                      <a:pt x="128" y="97"/>
                      <a:pt x="128" y="97"/>
                      <a:pt x="128" y="97"/>
                    </a:cubicBezTo>
                    <a:cubicBezTo>
                      <a:pt x="128" y="97"/>
                      <a:pt x="128" y="97"/>
                      <a:pt x="128" y="97"/>
                    </a:cubicBezTo>
                    <a:cubicBezTo>
                      <a:pt x="129" y="97"/>
                      <a:pt x="130" y="96"/>
                      <a:pt x="131" y="97"/>
                    </a:cubicBezTo>
                    <a:cubicBezTo>
                      <a:pt x="131" y="96"/>
                      <a:pt x="131" y="97"/>
                      <a:pt x="132" y="97"/>
                    </a:cubicBezTo>
                    <a:cubicBezTo>
                      <a:pt x="132" y="97"/>
                      <a:pt x="134" y="97"/>
                      <a:pt x="134" y="97"/>
                    </a:cubicBezTo>
                    <a:cubicBezTo>
                      <a:pt x="134" y="97"/>
                      <a:pt x="134" y="97"/>
                      <a:pt x="134" y="97"/>
                    </a:cubicBezTo>
                    <a:cubicBezTo>
                      <a:pt x="134" y="97"/>
                      <a:pt x="135" y="97"/>
                      <a:pt x="135" y="97"/>
                    </a:cubicBezTo>
                    <a:cubicBezTo>
                      <a:pt x="134" y="97"/>
                      <a:pt x="134" y="97"/>
                      <a:pt x="134" y="97"/>
                    </a:cubicBezTo>
                    <a:cubicBezTo>
                      <a:pt x="134" y="97"/>
                      <a:pt x="134" y="97"/>
                      <a:pt x="134" y="97"/>
                    </a:cubicBezTo>
                    <a:cubicBezTo>
                      <a:pt x="134" y="97"/>
                      <a:pt x="134" y="97"/>
                      <a:pt x="134" y="97"/>
                    </a:cubicBezTo>
                    <a:cubicBezTo>
                      <a:pt x="134" y="97"/>
                      <a:pt x="134" y="97"/>
                      <a:pt x="134" y="97"/>
                    </a:cubicBezTo>
                    <a:cubicBezTo>
                      <a:pt x="134" y="97"/>
                      <a:pt x="134" y="97"/>
                      <a:pt x="134" y="98"/>
                    </a:cubicBezTo>
                    <a:cubicBezTo>
                      <a:pt x="134" y="97"/>
                      <a:pt x="134" y="98"/>
                      <a:pt x="134" y="97"/>
                    </a:cubicBezTo>
                    <a:cubicBezTo>
                      <a:pt x="134" y="97"/>
                      <a:pt x="134" y="97"/>
                      <a:pt x="134" y="97"/>
                    </a:cubicBezTo>
                    <a:cubicBezTo>
                      <a:pt x="134" y="98"/>
                      <a:pt x="135" y="97"/>
                      <a:pt x="135" y="98"/>
                    </a:cubicBezTo>
                    <a:cubicBezTo>
                      <a:pt x="135" y="98"/>
                      <a:pt x="135" y="98"/>
                      <a:pt x="135" y="98"/>
                    </a:cubicBezTo>
                    <a:cubicBezTo>
                      <a:pt x="134" y="98"/>
                      <a:pt x="134" y="98"/>
                      <a:pt x="134" y="98"/>
                    </a:cubicBezTo>
                    <a:cubicBezTo>
                      <a:pt x="134" y="98"/>
                      <a:pt x="134" y="98"/>
                      <a:pt x="134" y="98"/>
                    </a:cubicBezTo>
                    <a:cubicBezTo>
                      <a:pt x="134" y="98"/>
                      <a:pt x="133" y="98"/>
                      <a:pt x="133" y="98"/>
                    </a:cubicBezTo>
                    <a:cubicBezTo>
                      <a:pt x="133" y="98"/>
                      <a:pt x="133" y="98"/>
                      <a:pt x="133" y="98"/>
                    </a:cubicBezTo>
                    <a:cubicBezTo>
                      <a:pt x="133" y="98"/>
                      <a:pt x="134" y="98"/>
                      <a:pt x="134" y="98"/>
                    </a:cubicBezTo>
                    <a:cubicBezTo>
                      <a:pt x="134" y="98"/>
                      <a:pt x="134" y="98"/>
                      <a:pt x="134" y="98"/>
                    </a:cubicBezTo>
                    <a:cubicBezTo>
                      <a:pt x="134" y="98"/>
                      <a:pt x="134" y="98"/>
                      <a:pt x="135" y="98"/>
                    </a:cubicBezTo>
                    <a:cubicBezTo>
                      <a:pt x="135" y="98"/>
                      <a:pt x="135" y="98"/>
                      <a:pt x="135" y="98"/>
                    </a:cubicBezTo>
                    <a:cubicBezTo>
                      <a:pt x="135" y="98"/>
                      <a:pt x="135" y="98"/>
                      <a:pt x="135" y="98"/>
                    </a:cubicBezTo>
                    <a:cubicBezTo>
                      <a:pt x="135" y="98"/>
                      <a:pt x="135" y="98"/>
                      <a:pt x="135" y="98"/>
                    </a:cubicBezTo>
                    <a:cubicBezTo>
                      <a:pt x="135" y="98"/>
                      <a:pt x="135" y="98"/>
                      <a:pt x="135" y="98"/>
                    </a:cubicBezTo>
                    <a:cubicBezTo>
                      <a:pt x="135" y="98"/>
                      <a:pt x="135" y="98"/>
                      <a:pt x="135" y="98"/>
                    </a:cubicBezTo>
                    <a:cubicBezTo>
                      <a:pt x="136" y="98"/>
                      <a:pt x="137" y="98"/>
                      <a:pt x="137" y="98"/>
                    </a:cubicBezTo>
                    <a:cubicBezTo>
                      <a:pt x="139" y="98"/>
                      <a:pt x="140" y="98"/>
                      <a:pt x="141" y="98"/>
                    </a:cubicBezTo>
                    <a:cubicBezTo>
                      <a:pt x="141" y="98"/>
                      <a:pt x="141" y="98"/>
                      <a:pt x="141" y="98"/>
                    </a:cubicBezTo>
                    <a:cubicBezTo>
                      <a:pt x="141" y="98"/>
                      <a:pt x="141" y="98"/>
                      <a:pt x="141" y="98"/>
                    </a:cubicBezTo>
                    <a:cubicBezTo>
                      <a:pt x="141" y="98"/>
                      <a:pt x="141" y="98"/>
                      <a:pt x="141" y="98"/>
                    </a:cubicBezTo>
                    <a:cubicBezTo>
                      <a:pt x="141" y="98"/>
                      <a:pt x="141" y="98"/>
                      <a:pt x="141" y="98"/>
                    </a:cubicBezTo>
                    <a:cubicBezTo>
                      <a:pt x="142" y="98"/>
                      <a:pt x="144" y="99"/>
                      <a:pt x="144" y="98"/>
                    </a:cubicBezTo>
                    <a:cubicBezTo>
                      <a:pt x="144" y="98"/>
                      <a:pt x="144" y="98"/>
                      <a:pt x="144" y="98"/>
                    </a:cubicBezTo>
                    <a:cubicBezTo>
                      <a:pt x="144" y="98"/>
                      <a:pt x="145" y="97"/>
                      <a:pt x="145" y="98"/>
                    </a:cubicBezTo>
                    <a:cubicBezTo>
                      <a:pt x="144" y="98"/>
                      <a:pt x="145" y="98"/>
                      <a:pt x="145" y="98"/>
                    </a:cubicBezTo>
                    <a:cubicBezTo>
                      <a:pt x="145" y="99"/>
                      <a:pt x="146" y="98"/>
                      <a:pt x="146" y="99"/>
                    </a:cubicBezTo>
                    <a:cubicBezTo>
                      <a:pt x="146" y="99"/>
                      <a:pt x="146" y="98"/>
                      <a:pt x="146" y="98"/>
                    </a:cubicBezTo>
                    <a:cubicBezTo>
                      <a:pt x="146" y="99"/>
                      <a:pt x="147" y="99"/>
                      <a:pt x="148" y="99"/>
                    </a:cubicBezTo>
                    <a:cubicBezTo>
                      <a:pt x="148" y="99"/>
                      <a:pt x="148" y="99"/>
                      <a:pt x="148" y="99"/>
                    </a:cubicBezTo>
                    <a:cubicBezTo>
                      <a:pt x="149" y="99"/>
                      <a:pt x="150" y="99"/>
                      <a:pt x="152" y="99"/>
                    </a:cubicBezTo>
                    <a:cubicBezTo>
                      <a:pt x="152" y="99"/>
                      <a:pt x="152" y="99"/>
                      <a:pt x="152" y="99"/>
                    </a:cubicBezTo>
                    <a:cubicBezTo>
                      <a:pt x="152" y="99"/>
                      <a:pt x="153" y="99"/>
                      <a:pt x="154" y="99"/>
                    </a:cubicBezTo>
                    <a:cubicBezTo>
                      <a:pt x="154" y="99"/>
                      <a:pt x="154" y="99"/>
                      <a:pt x="154" y="99"/>
                    </a:cubicBezTo>
                    <a:cubicBezTo>
                      <a:pt x="154" y="99"/>
                      <a:pt x="155" y="99"/>
                      <a:pt x="155" y="99"/>
                    </a:cubicBezTo>
                    <a:cubicBezTo>
                      <a:pt x="155" y="99"/>
                      <a:pt x="155" y="99"/>
                      <a:pt x="155" y="99"/>
                    </a:cubicBezTo>
                    <a:cubicBezTo>
                      <a:pt x="156" y="99"/>
                      <a:pt x="157" y="98"/>
                      <a:pt x="157" y="99"/>
                    </a:cubicBezTo>
                    <a:cubicBezTo>
                      <a:pt x="158" y="99"/>
                      <a:pt x="158" y="99"/>
                      <a:pt x="158" y="99"/>
                    </a:cubicBezTo>
                    <a:cubicBezTo>
                      <a:pt x="159" y="99"/>
                      <a:pt x="160" y="99"/>
                      <a:pt x="161" y="99"/>
                    </a:cubicBezTo>
                    <a:cubicBezTo>
                      <a:pt x="161" y="99"/>
                      <a:pt x="161" y="99"/>
                      <a:pt x="160" y="99"/>
                    </a:cubicBezTo>
                    <a:cubicBezTo>
                      <a:pt x="161" y="99"/>
                      <a:pt x="161" y="99"/>
                      <a:pt x="161" y="99"/>
                    </a:cubicBezTo>
                    <a:cubicBezTo>
                      <a:pt x="162" y="100"/>
                      <a:pt x="163" y="100"/>
                      <a:pt x="163" y="99"/>
                    </a:cubicBezTo>
                    <a:cubicBezTo>
                      <a:pt x="163" y="99"/>
                      <a:pt x="163" y="100"/>
                      <a:pt x="163" y="100"/>
                    </a:cubicBezTo>
                    <a:cubicBezTo>
                      <a:pt x="163" y="100"/>
                      <a:pt x="163" y="100"/>
                      <a:pt x="163" y="100"/>
                    </a:cubicBezTo>
                    <a:cubicBezTo>
                      <a:pt x="164" y="100"/>
                      <a:pt x="163" y="99"/>
                      <a:pt x="163" y="99"/>
                    </a:cubicBezTo>
                    <a:cubicBezTo>
                      <a:pt x="164" y="100"/>
                      <a:pt x="164" y="100"/>
                      <a:pt x="165" y="100"/>
                    </a:cubicBezTo>
                    <a:cubicBezTo>
                      <a:pt x="166" y="100"/>
                      <a:pt x="168" y="100"/>
                      <a:pt x="169" y="100"/>
                    </a:cubicBezTo>
                    <a:cubicBezTo>
                      <a:pt x="169" y="100"/>
                      <a:pt x="170" y="100"/>
                      <a:pt x="170" y="100"/>
                    </a:cubicBezTo>
                    <a:cubicBezTo>
                      <a:pt x="170" y="100"/>
                      <a:pt x="170" y="100"/>
                      <a:pt x="170" y="100"/>
                    </a:cubicBezTo>
                    <a:cubicBezTo>
                      <a:pt x="171" y="100"/>
                      <a:pt x="171" y="100"/>
                      <a:pt x="171" y="100"/>
                    </a:cubicBezTo>
                    <a:cubicBezTo>
                      <a:pt x="171" y="100"/>
                      <a:pt x="171" y="100"/>
                      <a:pt x="171" y="100"/>
                    </a:cubicBezTo>
                    <a:cubicBezTo>
                      <a:pt x="171" y="100"/>
                      <a:pt x="171" y="100"/>
                      <a:pt x="171" y="100"/>
                    </a:cubicBezTo>
                    <a:cubicBezTo>
                      <a:pt x="171" y="100"/>
                      <a:pt x="172" y="100"/>
                      <a:pt x="172" y="100"/>
                    </a:cubicBezTo>
                    <a:cubicBezTo>
                      <a:pt x="173" y="100"/>
                      <a:pt x="174" y="100"/>
                      <a:pt x="174" y="100"/>
                    </a:cubicBezTo>
                    <a:cubicBezTo>
                      <a:pt x="174" y="100"/>
                      <a:pt x="174" y="100"/>
                      <a:pt x="174" y="100"/>
                    </a:cubicBezTo>
                    <a:cubicBezTo>
                      <a:pt x="175" y="100"/>
                      <a:pt x="176" y="100"/>
                      <a:pt x="177" y="100"/>
                    </a:cubicBezTo>
                    <a:cubicBezTo>
                      <a:pt x="177" y="100"/>
                      <a:pt x="177" y="100"/>
                      <a:pt x="177" y="100"/>
                    </a:cubicBezTo>
                    <a:cubicBezTo>
                      <a:pt x="177" y="101"/>
                      <a:pt x="177" y="100"/>
                      <a:pt x="176" y="100"/>
                    </a:cubicBezTo>
                    <a:cubicBezTo>
                      <a:pt x="176" y="100"/>
                      <a:pt x="176" y="100"/>
                      <a:pt x="176" y="100"/>
                    </a:cubicBezTo>
                    <a:cubicBezTo>
                      <a:pt x="176" y="100"/>
                      <a:pt x="176" y="100"/>
                      <a:pt x="176" y="100"/>
                    </a:cubicBezTo>
                    <a:cubicBezTo>
                      <a:pt x="176" y="100"/>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5" y="101"/>
                      <a:pt x="175" y="101"/>
                      <a:pt x="174" y="101"/>
                    </a:cubicBezTo>
                    <a:cubicBezTo>
                      <a:pt x="174" y="101"/>
                      <a:pt x="174" y="101"/>
                      <a:pt x="174" y="101"/>
                    </a:cubicBezTo>
                    <a:cubicBezTo>
                      <a:pt x="174" y="101"/>
                      <a:pt x="174" y="101"/>
                      <a:pt x="174" y="101"/>
                    </a:cubicBezTo>
                    <a:cubicBezTo>
                      <a:pt x="174" y="101"/>
                      <a:pt x="174" y="101"/>
                      <a:pt x="174" y="101"/>
                    </a:cubicBezTo>
                    <a:cubicBezTo>
                      <a:pt x="174" y="102"/>
                      <a:pt x="172" y="101"/>
                      <a:pt x="172" y="102"/>
                    </a:cubicBezTo>
                    <a:cubicBezTo>
                      <a:pt x="173" y="102"/>
                      <a:pt x="174" y="102"/>
                      <a:pt x="174" y="102"/>
                    </a:cubicBezTo>
                    <a:cubicBezTo>
                      <a:pt x="174" y="102"/>
                      <a:pt x="174" y="102"/>
                      <a:pt x="174" y="102"/>
                    </a:cubicBezTo>
                    <a:cubicBezTo>
                      <a:pt x="174" y="102"/>
                      <a:pt x="175" y="102"/>
                      <a:pt x="175" y="102"/>
                    </a:cubicBezTo>
                    <a:cubicBezTo>
                      <a:pt x="175" y="102"/>
                      <a:pt x="175" y="102"/>
                      <a:pt x="175" y="102"/>
                    </a:cubicBezTo>
                    <a:cubicBezTo>
                      <a:pt x="175" y="102"/>
                      <a:pt x="175" y="102"/>
                      <a:pt x="175" y="102"/>
                    </a:cubicBezTo>
                    <a:cubicBezTo>
                      <a:pt x="175" y="102"/>
                      <a:pt x="176" y="102"/>
                      <a:pt x="176" y="102"/>
                    </a:cubicBezTo>
                    <a:cubicBezTo>
                      <a:pt x="176" y="102"/>
                      <a:pt x="176" y="102"/>
                      <a:pt x="176" y="102"/>
                    </a:cubicBezTo>
                    <a:cubicBezTo>
                      <a:pt x="176" y="102"/>
                      <a:pt x="176" y="103"/>
                      <a:pt x="177" y="103"/>
                    </a:cubicBezTo>
                    <a:cubicBezTo>
                      <a:pt x="177" y="103"/>
                      <a:pt x="177" y="103"/>
                      <a:pt x="176" y="102"/>
                    </a:cubicBezTo>
                    <a:cubicBezTo>
                      <a:pt x="177" y="103"/>
                      <a:pt x="177" y="102"/>
                      <a:pt x="177" y="102"/>
                    </a:cubicBezTo>
                    <a:cubicBezTo>
                      <a:pt x="177" y="102"/>
                      <a:pt x="177" y="102"/>
                      <a:pt x="177" y="102"/>
                    </a:cubicBezTo>
                    <a:cubicBezTo>
                      <a:pt x="177" y="103"/>
                      <a:pt x="178" y="103"/>
                      <a:pt x="178" y="102"/>
                    </a:cubicBezTo>
                    <a:cubicBezTo>
                      <a:pt x="178" y="102"/>
                      <a:pt x="178" y="102"/>
                      <a:pt x="179" y="102"/>
                    </a:cubicBezTo>
                    <a:cubicBezTo>
                      <a:pt x="179" y="103"/>
                      <a:pt x="179" y="103"/>
                      <a:pt x="179" y="103"/>
                    </a:cubicBezTo>
                    <a:cubicBezTo>
                      <a:pt x="179" y="103"/>
                      <a:pt x="179" y="103"/>
                      <a:pt x="179" y="103"/>
                    </a:cubicBezTo>
                    <a:cubicBezTo>
                      <a:pt x="179" y="103"/>
                      <a:pt x="179" y="103"/>
                      <a:pt x="179" y="103"/>
                    </a:cubicBezTo>
                    <a:cubicBezTo>
                      <a:pt x="179" y="103"/>
                      <a:pt x="179" y="103"/>
                      <a:pt x="179" y="103"/>
                    </a:cubicBezTo>
                    <a:cubicBezTo>
                      <a:pt x="179" y="103"/>
                      <a:pt x="180" y="103"/>
                      <a:pt x="180" y="102"/>
                    </a:cubicBezTo>
                    <a:cubicBezTo>
                      <a:pt x="180" y="103"/>
                      <a:pt x="181" y="103"/>
                      <a:pt x="181" y="103"/>
                    </a:cubicBezTo>
                    <a:cubicBezTo>
                      <a:pt x="181" y="103"/>
                      <a:pt x="181" y="103"/>
                      <a:pt x="181" y="102"/>
                    </a:cubicBezTo>
                    <a:cubicBezTo>
                      <a:pt x="181" y="102"/>
                      <a:pt x="181" y="102"/>
                      <a:pt x="181" y="102"/>
                    </a:cubicBezTo>
                    <a:cubicBezTo>
                      <a:pt x="181" y="102"/>
                      <a:pt x="180" y="102"/>
                      <a:pt x="180" y="102"/>
                    </a:cubicBezTo>
                    <a:cubicBezTo>
                      <a:pt x="180" y="102"/>
                      <a:pt x="180" y="102"/>
                      <a:pt x="180" y="102"/>
                    </a:cubicBezTo>
                    <a:cubicBezTo>
                      <a:pt x="180" y="102"/>
                      <a:pt x="181" y="102"/>
                      <a:pt x="181" y="102"/>
                    </a:cubicBezTo>
                    <a:cubicBezTo>
                      <a:pt x="181" y="102"/>
                      <a:pt x="181" y="102"/>
                      <a:pt x="181" y="102"/>
                    </a:cubicBezTo>
                    <a:cubicBezTo>
                      <a:pt x="181" y="102"/>
                      <a:pt x="181" y="102"/>
                      <a:pt x="181" y="102"/>
                    </a:cubicBezTo>
                    <a:cubicBezTo>
                      <a:pt x="181" y="102"/>
                      <a:pt x="181" y="102"/>
                      <a:pt x="181" y="102"/>
                    </a:cubicBezTo>
                    <a:cubicBezTo>
                      <a:pt x="182" y="102"/>
                      <a:pt x="182" y="102"/>
                      <a:pt x="182" y="102"/>
                    </a:cubicBezTo>
                    <a:cubicBezTo>
                      <a:pt x="182" y="102"/>
                      <a:pt x="182" y="102"/>
                      <a:pt x="182" y="102"/>
                    </a:cubicBezTo>
                    <a:cubicBezTo>
                      <a:pt x="182" y="102"/>
                      <a:pt x="182"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4" y="103"/>
                      <a:pt x="184" y="102"/>
                    </a:cubicBezTo>
                    <a:cubicBezTo>
                      <a:pt x="184" y="102"/>
                      <a:pt x="184" y="102"/>
                      <a:pt x="184" y="102"/>
                    </a:cubicBezTo>
                    <a:cubicBezTo>
                      <a:pt x="185" y="102"/>
                      <a:pt x="187" y="102"/>
                      <a:pt x="188" y="103"/>
                    </a:cubicBezTo>
                    <a:cubicBezTo>
                      <a:pt x="188" y="103"/>
                      <a:pt x="188" y="103"/>
                      <a:pt x="188" y="103"/>
                    </a:cubicBezTo>
                    <a:cubicBezTo>
                      <a:pt x="188" y="103"/>
                      <a:pt x="188" y="103"/>
                      <a:pt x="188" y="103"/>
                    </a:cubicBezTo>
                    <a:cubicBezTo>
                      <a:pt x="189" y="103"/>
                      <a:pt x="189" y="103"/>
                      <a:pt x="190" y="103"/>
                    </a:cubicBezTo>
                    <a:cubicBezTo>
                      <a:pt x="190" y="103"/>
                      <a:pt x="190" y="103"/>
                      <a:pt x="190" y="103"/>
                    </a:cubicBezTo>
                    <a:cubicBezTo>
                      <a:pt x="191" y="103"/>
                      <a:pt x="192" y="103"/>
                      <a:pt x="193" y="103"/>
                    </a:cubicBezTo>
                    <a:cubicBezTo>
                      <a:pt x="193" y="103"/>
                      <a:pt x="193" y="103"/>
                      <a:pt x="193" y="103"/>
                    </a:cubicBezTo>
                    <a:cubicBezTo>
                      <a:pt x="193" y="103"/>
                      <a:pt x="193" y="103"/>
                      <a:pt x="193" y="103"/>
                    </a:cubicBezTo>
                    <a:cubicBezTo>
                      <a:pt x="193" y="103"/>
                      <a:pt x="193" y="103"/>
                      <a:pt x="193" y="103"/>
                    </a:cubicBezTo>
                    <a:cubicBezTo>
                      <a:pt x="193" y="103"/>
                      <a:pt x="193" y="103"/>
                      <a:pt x="193" y="103"/>
                    </a:cubicBezTo>
                    <a:cubicBezTo>
                      <a:pt x="194" y="103"/>
                      <a:pt x="194" y="103"/>
                      <a:pt x="194" y="103"/>
                    </a:cubicBezTo>
                    <a:cubicBezTo>
                      <a:pt x="194" y="103"/>
                      <a:pt x="194" y="103"/>
                      <a:pt x="194" y="103"/>
                    </a:cubicBezTo>
                    <a:cubicBezTo>
                      <a:pt x="194" y="103"/>
                      <a:pt x="194" y="103"/>
                      <a:pt x="195" y="103"/>
                    </a:cubicBezTo>
                    <a:cubicBezTo>
                      <a:pt x="195" y="103"/>
                      <a:pt x="195" y="103"/>
                      <a:pt x="195" y="103"/>
                    </a:cubicBezTo>
                    <a:cubicBezTo>
                      <a:pt x="196" y="103"/>
                      <a:pt x="195" y="103"/>
                      <a:pt x="196" y="103"/>
                    </a:cubicBezTo>
                    <a:cubicBezTo>
                      <a:pt x="196" y="102"/>
                      <a:pt x="197" y="103"/>
                      <a:pt x="197" y="103"/>
                    </a:cubicBezTo>
                    <a:cubicBezTo>
                      <a:pt x="199" y="104"/>
                      <a:pt x="200" y="103"/>
                      <a:pt x="200" y="103"/>
                    </a:cubicBezTo>
                    <a:cubicBezTo>
                      <a:pt x="201" y="103"/>
                      <a:pt x="200" y="103"/>
                      <a:pt x="200" y="104"/>
                    </a:cubicBezTo>
                    <a:cubicBezTo>
                      <a:pt x="201" y="104"/>
                      <a:pt x="202" y="103"/>
                      <a:pt x="202" y="103"/>
                    </a:cubicBezTo>
                    <a:cubicBezTo>
                      <a:pt x="203" y="103"/>
                      <a:pt x="205" y="103"/>
                      <a:pt x="206" y="103"/>
                    </a:cubicBezTo>
                    <a:cubicBezTo>
                      <a:pt x="206" y="103"/>
                      <a:pt x="206" y="103"/>
                      <a:pt x="206" y="103"/>
                    </a:cubicBezTo>
                    <a:cubicBezTo>
                      <a:pt x="206" y="103"/>
                      <a:pt x="206" y="103"/>
                      <a:pt x="206" y="103"/>
                    </a:cubicBezTo>
                    <a:cubicBezTo>
                      <a:pt x="206" y="103"/>
                      <a:pt x="206" y="103"/>
                      <a:pt x="206" y="103"/>
                    </a:cubicBezTo>
                    <a:cubicBezTo>
                      <a:pt x="207" y="103"/>
                      <a:pt x="207" y="103"/>
                      <a:pt x="207" y="103"/>
                    </a:cubicBezTo>
                    <a:cubicBezTo>
                      <a:pt x="207" y="103"/>
                      <a:pt x="207" y="103"/>
                      <a:pt x="208" y="103"/>
                    </a:cubicBezTo>
                    <a:cubicBezTo>
                      <a:pt x="208" y="103"/>
                      <a:pt x="208" y="103"/>
                      <a:pt x="208" y="103"/>
                    </a:cubicBezTo>
                    <a:cubicBezTo>
                      <a:pt x="208" y="103"/>
                      <a:pt x="209" y="103"/>
                      <a:pt x="210" y="103"/>
                    </a:cubicBezTo>
                    <a:cubicBezTo>
                      <a:pt x="211" y="103"/>
                      <a:pt x="211" y="104"/>
                      <a:pt x="211" y="103"/>
                    </a:cubicBezTo>
                    <a:cubicBezTo>
                      <a:pt x="212" y="103"/>
                      <a:pt x="212" y="103"/>
                      <a:pt x="212" y="103"/>
                    </a:cubicBezTo>
                    <a:cubicBezTo>
                      <a:pt x="212" y="103"/>
                      <a:pt x="212" y="104"/>
                      <a:pt x="212" y="104"/>
                    </a:cubicBezTo>
                    <a:cubicBezTo>
                      <a:pt x="212" y="103"/>
                      <a:pt x="213" y="104"/>
                      <a:pt x="213" y="104"/>
                    </a:cubicBezTo>
                    <a:cubicBezTo>
                      <a:pt x="213" y="104"/>
                      <a:pt x="213" y="104"/>
                      <a:pt x="213" y="104"/>
                    </a:cubicBezTo>
                    <a:cubicBezTo>
                      <a:pt x="213" y="104"/>
                      <a:pt x="213" y="104"/>
                      <a:pt x="213" y="104"/>
                    </a:cubicBezTo>
                    <a:cubicBezTo>
                      <a:pt x="213" y="104"/>
                      <a:pt x="213" y="104"/>
                      <a:pt x="213" y="104"/>
                    </a:cubicBezTo>
                    <a:cubicBezTo>
                      <a:pt x="213"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1" y="104"/>
                      <a:pt x="211" y="104"/>
                      <a:pt x="211" y="104"/>
                    </a:cubicBezTo>
                    <a:cubicBezTo>
                      <a:pt x="211" y="104"/>
                      <a:pt x="211" y="104"/>
                      <a:pt x="210" y="104"/>
                    </a:cubicBezTo>
                    <a:cubicBezTo>
                      <a:pt x="210" y="104"/>
                      <a:pt x="210" y="104"/>
                      <a:pt x="210" y="104"/>
                    </a:cubicBezTo>
                    <a:cubicBezTo>
                      <a:pt x="210" y="104"/>
                      <a:pt x="209" y="104"/>
                      <a:pt x="209" y="104"/>
                    </a:cubicBezTo>
                    <a:cubicBezTo>
                      <a:pt x="209" y="104"/>
                      <a:pt x="209" y="104"/>
                      <a:pt x="209" y="104"/>
                    </a:cubicBezTo>
                    <a:cubicBezTo>
                      <a:pt x="209" y="104"/>
                      <a:pt x="209" y="104"/>
                      <a:pt x="209" y="104"/>
                    </a:cubicBezTo>
                    <a:cubicBezTo>
                      <a:pt x="209" y="104"/>
                      <a:pt x="208" y="104"/>
                      <a:pt x="208" y="104"/>
                    </a:cubicBezTo>
                    <a:cubicBezTo>
                      <a:pt x="208" y="104"/>
                      <a:pt x="208" y="104"/>
                      <a:pt x="208" y="104"/>
                    </a:cubicBezTo>
                    <a:cubicBezTo>
                      <a:pt x="208" y="104"/>
                      <a:pt x="208" y="104"/>
                      <a:pt x="208" y="104"/>
                    </a:cubicBezTo>
                    <a:cubicBezTo>
                      <a:pt x="208" y="104"/>
                      <a:pt x="208" y="104"/>
                      <a:pt x="208" y="104"/>
                    </a:cubicBezTo>
                    <a:cubicBezTo>
                      <a:pt x="208" y="104"/>
                      <a:pt x="208" y="104"/>
                      <a:pt x="208" y="104"/>
                    </a:cubicBezTo>
                    <a:cubicBezTo>
                      <a:pt x="207" y="104"/>
                      <a:pt x="207" y="104"/>
                      <a:pt x="207" y="104"/>
                    </a:cubicBezTo>
                    <a:cubicBezTo>
                      <a:pt x="207" y="104"/>
                      <a:pt x="206" y="104"/>
                      <a:pt x="206" y="104"/>
                    </a:cubicBezTo>
                    <a:cubicBezTo>
                      <a:pt x="206" y="104"/>
                      <a:pt x="206" y="104"/>
                      <a:pt x="206" y="104"/>
                    </a:cubicBezTo>
                    <a:cubicBezTo>
                      <a:pt x="205" y="104"/>
                      <a:pt x="204" y="104"/>
                      <a:pt x="204" y="104"/>
                    </a:cubicBezTo>
                    <a:cubicBezTo>
                      <a:pt x="204" y="104"/>
                      <a:pt x="204" y="104"/>
                      <a:pt x="204" y="104"/>
                    </a:cubicBezTo>
                    <a:cubicBezTo>
                      <a:pt x="203" y="104"/>
                      <a:pt x="203" y="104"/>
                      <a:pt x="203" y="104"/>
                    </a:cubicBezTo>
                    <a:cubicBezTo>
                      <a:pt x="203" y="104"/>
                      <a:pt x="203" y="104"/>
                      <a:pt x="203" y="104"/>
                    </a:cubicBezTo>
                    <a:cubicBezTo>
                      <a:pt x="203" y="104"/>
                      <a:pt x="203" y="104"/>
                      <a:pt x="203" y="104"/>
                    </a:cubicBezTo>
                    <a:cubicBezTo>
                      <a:pt x="203" y="104"/>
                      <a:pt x="203" y="104"/>
                      <a:pt x="203" y="104"/>
                    </a:cubicBezTo>
                    <a:cubicBezTo>
                      <a:pt x="203" y="104"/>
                      <a:pt x="203" y="104"/>
                      <a:pt x="203" y="104"/>
                    </a:cubicBezTo>
                    <a:cubicBezTo>
                      <a:pt x="203" y="104"/>
                      <a:pt x="203" y="104"/>
                      <a:pt x="203" y="104"/>
                    </a:cubicBezTo>
                    <a:cubicBezTo>
                      <a:pt x="204" y="104"/>
                      <a:pt x="205" y="104"/>
                      <a:pt x="206" y="104"/>
                    </a:cubicBezTo>
                    <a:cubicBezTo>
                      <a:pt x="206" y="104"/>
                      <a:pt x="206" y="104"/>
                      <a:pt x="206" y="104"/>
                    </a:cubicBezTo>
                    <a:cubicBezTo>
                      <a:pt x="206" y="104"/>
                      <a:pt x="206" y="104"/>
                      <a:pt x="206" y="104"/>
                    </a:cubicBezTo>
                    <a:cubicBezTo>
                      <a:pt x="206" y="104"/>
                      <a:pt x="206" y="104"/>
                      <a:pt x="206" y="104"/>
                    </a:cubicBezTo>
                    <a:cubicBezTo>
                      <a:pt x="206" y="104"/>
                      <a:pt x="206" y="104"/>
                      <a:pt x="206" y="104"/>
                    </a:cubicBezTo>
                    <a:cubicBezTo>
                      <a:pt x="206" y="104"/>
                      <a:pt x="206" y="104"/>
                      <a:pt x="206" y="104"/>
                    </a:cubicBezTo>
                    <a:cubicBezTo>
                      <a:pt x="206" y="105"/>
                      <a:pt x="207" y="105"/>
                      <a:pt x="208" y="104"/>
                    </a:cubicBezTo>
                    <a:cubicBezTo>
                      <a:pt x="208" y="105"/>
                      <a:pt x="207" y="105"/>
                      <a:pt x="208" y="105"/>
                    </a:cubicBezTo>
                    <a:cubicBezTo>
                      <a:pt x="208" y="105"/>
                      <a:pt x="208" y="105"/>
                      <a:pt x="208" y="105"/>
                    </a:cubicBezTo>
                    <a:cubicBezTo>
                      <a:pt x="208" y="105"/>
                      <a:pt x="208" y="105"/>
                      <a:pt x="208" y="105"/>
                    </a:cubicBezTo>
                    <a:cubicBezTo>
                      <a:pt x="208" y="105"/>
                      <a:pt x="208" y="105"/>
                      <a:pt x="208" y="105"/>
                    </a:cubicBezTo>
                    <a:cubicBezTo>
                      <a:pt x="208" y="105"/>
                      <a:pt x="209" y="105"/>
                      <a:pt x="209" y="104"/>
                    </a:cubicBezTo>
                    <a:cubicBezTo>
                      <a:pt x="209" y="104"/>
                      <a:pt x="210" y="104"/>
                      <a:pt x="210" y="104"/>
                    </a:cubicBezTo>
                    <a:cubicBezTo>
                      <a:pt x="210" y="104"/>
                      <a:pt x="210" y="104"/>
                      <a:pt x="210" y="104"/>
                    </a:cubicBezTo>
                    <a:cubicBezTo>
                      <a:pt x="210" y="104"/>
                      <a:pt x="211" y="104"/>
                      <a:pt x="211" y="104"/>
                    </a:cubicBezTo>
                    <a:cubicBezTo>
                      <a:pt x="211" y="105"/>
                      <a:pt x="211" y="105"/>
                      <a:pt x="211" y="105"/>
                    </a:cubicBezTo>
                    <a:cubicBezTo>
                      <a:pt x="211" y="105"/>
                      <a:pt x="211" y="105"/>
                      <a:pt x="211" y="105"/>
                    </a:cubicBezTo>
                    <a:cubicBezTo>
                      <a:pt x="211" y="105"/>
                      <a:pt x="211" y="105"/>
                      <a:pt x="211" y="105"/>
                    </a:cubicBezTo>
                    <a:cubicBezTo>
                      <a:pt x="211" y="105"/>
                      <a:pt x="211" y="105"/>
                      <a:pt x="211" y="105"/>
                    </a:cubicBezTo>
                    <a:cubicBezTo>
                      <a:pt x="211" y="105"/>
                      <a:pt x="211" y="105"/>
                      <a:pt x="211" y="105"/>
                    </a:cubicBezTo>
                    <a:cubicBezTo>
                      <a:pt x="211" y="105"/>
                      <a:pt x="211" y="105"/>
                      <a:pt x="212" y="105"/>
                    </a:cubicBezTo>
                    <a:cubicBezTo>
                      <a:pt x="212" y="105"/>
                      <a:pt x="212" y="105"/>
                      <a:pt x="212" y="105"/>
                    </a:cubicBezTo>
                    <a:cubicBezTo>
                      <a:pt x="212" y="105"/>
                      <a:pt x="212" y="105"/>
                      <a:pt x="212" y="105"/>
                    </a:cubicBezTo>
                    <a:cubicBezTo>
                      <a:pt x="212" y="105"/>
                      <a:pt x="212" y="105"/>
                      <a:pt x="212" y="105"/>
                    </a:cubicBezTo>
                    <a:cubicBezTo>
                      <a:pt x="212" y="105"/>
                      <a:pt x="212" y="105"/>
                      <a:pt x="212" y="105"/>
                    </a:cubicBezTo>
                    <a:cubicBezTo>
                      <a:pt x="212" y="105"/>
                      <a:pt x="212" y="105"/>
                      <a:pt x="212" y="105"/>
                    </a:cubicBezTo>
                    <a:cubicBezTo>
                      <a:pt x="212" y="105"/>
                      <a:pt x="212" y="105"/>
                      <a:pt x="212" y="104"/>
                    </a:cubicBezTo>
                    <a:cubicBezTo>
                      <a:pt x="212" y="104"/>
                      <a:pt x="212" y="104"/>
                      <a:pt x="212" y="104"/>
                    </a:cubicBezTo>
                    <a:cubicBezTo>
                      <a:pt x="212" y="104"/>
                      <a:pt x="212" y="104"/>
                      <a:pt x="212" y="104"/>
                    </a:cubicBezTo>
                    <a:cubicBezTo>
                      <a:pt x="213" y="105"/>
                      <a:pt x="214" y="104"/>
                      <a:pt x="214" y="105"/>
                    </a:cubicBezTo>
                    <a:cubicBezTo>
                      <a:pt x="214" y="105"/>
                      <a:pt x="214" y="105"/>
                      <a:pt x="214" y="105"/>
                    </a:cubicBezTo>
                    <a:cubicBezTo>
                      <a:pt x="214" y="105"/>
                      <a:pt x="214" y="105"/>
                      <a:pt x="214" y="105"/>
                    </a:cubicBezTo>
                    <a:cubicBezTo>
                      <a:pt x="214" y="105"/>
                      <a:pt x="214" y="105"/>
                      <a:pt x="214" y="105"/>
                    </a:cubicBezTo>
                    <a:cubicBezTo>
                      <a:pt x="214" y="105"/>
                      <a:pt x="214" y="105"/>
                      <a:pt x="214" y="105"/>
                    </a:cubicBezTo>
                    <a:cubicBezTo>
                      <a:pt x="214" y="105"/>
                      <a:pt x="214" y="105"/>
                      <a:pt x="214" y="105"/>
                    </a:cubicBezTo>
                    <a:cubicBezTo>
                      <a:pt x="215" y="105"/>
                      <a:pt x="216" y="105"/>
                      <a:pt x="216" y="105"/>
                    </a:cubicBezTo>
                    <a:cubicBezTo>
                      <a:pt x="217" y="105"/>
                      <a:pt x="217" y="105"/>
                      <a:pt x="217" y="105"/>
                    </a:cubicBezTo>
                    <a:cubicBezTo>
                      <a:pt x="217" y="105"/>
                      <a:pt x="217" y="105"/>
                      <a:pt x="217" y="105"/>
                    </a:cubicBezTo>
                    <a:cubicBezTo>
                      <a:pt x="218" y="105"/>
                      <a:pt x="219" y="105"/>
                      <a:pt x="220" y="105"/>
                    </a:cubicBezTo>
                    <a:cubicBezTo>
                      <a:pt x="220" y="105"/>
                      <a:pt x="220" y="105"/>
                      <a:pt x="220" y="105"/>
                    </a:cubicBezTo>
                    <a:cubicBezTo>
                      <a:pt x="220" y="105"/>
                      <a:pt x="220" y="105"/>
                      <a:pt x="220" y="105"/>
                    </a:cubicBezTo>
                    <a:cubicBezTo>
                      <a:pt x="221" y="105"/>
                      <a:pt x="221" y="105"/>
                      <a:pt x="222" y="105"/>
                    </a:cubicBezTo>
                    <a:cubicBezTo>
                      <a:pt x="222" y="105"/>
                      <a:pt x="222" y="105"/>
                      <a:pt x="222" y="105"/>
                    </a:cubicBezTo>
                    <a:cubicBezTo>
                      <a:pt x="223" y="105"/>
                      <a:pt x="223" y="105"/>
                      <a:pt x="223" y="105"/>
                    </a:cubicBezTo>
                    <a:cubicBezTo>
                      <a:pt x="225" y="105"/>
                      <a:pt x="227" y="105"/>
                      <a:pt x="229" y="105"/>
                    </a:cubicBezTo>
                    <a:cubicBezTo>
                      <a:pt x="229" y="105"/>
                      <a:pt x="230" y="105"/>
                      <a:pt x="230" y="105"/>
                    </a:cubicBezTo>
                    <a:cubicBezTo>
                      <a:pt x="230" y="105"/>
                      <a:pt x="230" y="105"/>
                      <a:pt x="230" y="105"/>
                    </a:cubicBezTo>
                    <a:cubicBezTo>
                      <a:pt x="231" y="105"/>
                      <a:pt x="231" y="105"/>
                      <a:pt x="232" y="105"/>
                    </a:cubicBezTo>
                    <a:cubicBezTo>
                      <a:pt x="232" y="105"/>
                      <a:pt x="232" y="105"/>
                      <a:pt x="232" y="105"/>
                    </a:cubicBezTo>
                    <a:cubicBezTo>
                      <a:pt x="232" y="105"/>
                      <a:pt x="233" y="105"/>
                      <a:pt x="233" y="105"/>
                    </a:cubicBezTo>
                    <a:cubicBezTo>
                      <a:pt x="233" y="105"/>
                      <a:pt x="233" y="105"/>
                      <a:pt x="234" y="105"/>
                    </a:cubicBezTo>
                    <a:cubicBezTo>
                      <a:pt x="234" y="105"/>
                      <a:pt x="234" y="105"/>
                      <a:pt x="234" y="105"/>
                    </a:cubicBezTo>
                    <a:cubicBezTo>
                      <a:pt x="234" y="105"/>
                      <a:pt x="234" y="105"/>
                      <a:pt x="234" y="105"/>
                    </a:cubicBezTo>
                    <a:cubicBezTo>
                      <a:pt x="235" y="105"/>
                      <a:pt x="235" y="105"/>
                      <a:pt x="236" y="105"/>
                    </a:cubicBezTo>
                    <a:cubicBezTo>
                      <a:pt x="236" y="105"/>
                      <a:pt x="236" y="105"/>
                      <a:pt x="236" y="105"/>
                    </a:cubicBezTo>
                    <a:cubicBezTo>
                      <a:pt x="237" y="105"/>
                      <a:pt x="237" y="105"/>
                      <a:pt x="237" y="105"/>
                    </a:cubicBezTo>
                    <a:cubicBezTo>
                      <a:pt x="237" y="105"/>
                      <a:pt x="237" y="105"/>
                      <a:pt x="237" y="105"/>
                    </a:cubicBezTo>
                    <a:cubicBezTo>
                      <a:pt x="237" y="105"/>
                      <a:pt x="237" y="105"/>
                      <a:pt x="237" y="105"/>
                    </a:cubicBezTo>
                    <a:cubicBezTo>
                      <a:pt x="237" y="105"/>
                      <a:pt x="237" y="105"/>
                      <a:pt x="238" y="105"/>
                    </a:cubicBezTo>
                    <a:cubicBezTo>
                      <a:pt x="238" y="105"/>
                      <a:pt x="238" y="106"/>
                      <a:pt x="239" y="105"/>
                    </a:cubicBezTo>
                    <a:cubicBezTo>
                      <a:pt x="239" y="105"/>
                      <a:pt x="239" y="105"/>
                      <a:pt x="239" y="105"/>
                    </a:cubicBezTo>
                    <a:cubicBezTo>
                      <a:pt x="239" y="105"/>
                      <a:pt x="239" y="106"/>
                      <a:pt x="239" y="105"/>
                    </a:cubicBezTo>
                    <a:cubicBezTo>
                      <a:pt x="239" y="105"/>
                      <a:pt x="239" y="105"/>
                      <a:pt x="239" y="105"/>
                    </a:cubicBezTo>
                    <a:cubicBezTo>
                      <a:pt x="240" y="105"/>
                      <a:pt x="240" y="105"/>
                      <a:pt x="240" y="106"/>
                    </a:cubicBezTo>
                    <a:cubicBezTo>
                      <a:pt x="240" y="106"/>
                      <a:pt x="240" y="106"/>
                      <a:pt x="241" y="106"/>
                    </a:cubicBezTo>
                    <a:cubicBezTo>
                      <a:pt x="241" y="106"/>
                      <a:pt x="241" y="106"/>
                      <a:pt x="241" y="106"/>
                    </a:cubicBezTo>
                    <a:cubicBezTo>
                      <a:pt x="241" y="105"/>
                      <a:pt x="241" y="106"/>
                      <a:pt x="241" y="106"/>
                    </a:cubicBezTo>
                    <a:cubicBezTo>
                      <a:pt x="241" y="106"/>
                      <a:pt x="241" y="106"/>
                      <a:pt x="241" y="106"/>
                    </a:cubicBezTo>
                    <a:cubicBezTo>
                      <a:pt x="242" y="106"/>
                      <a:pt x="242" y="106"/>
                      <a:pt x="242" y="106"/>
                    </a:cubicBezTo>
                    <a:cubicBezTo>
                      <a:pt x="242" y="106"/>
                      <a:pt x="242" y="106"/>
                      <a:pt x="242" y="106"/>
                    </a:cubicBezTo>
                    <a:cubicBezTo>
                      <a:pt x="242" y="106"/>
                      <a:pt x="242" y="106"/>
                      <a:pt x="242" y="106"/>
                    </a:cubicBezTo>
                    <a:cubicBezTo>
                      <a:pt x="242" y="106"/>
                      <a:pt x="242" y="106"/>
                      <a:pt x="242" y="106"/>
                    </a:cubicBezTo>
                    <a:cubicBezTo>
                      <a:pt x="242" y="106"/>
                      <a:pt x="243" y="106"/>
                      <a:pt x="243" y="106"/>
                    </a:cubicBezTo>
                    <a:cubicBezTo>
                      <a:pt x="243" y="106"/>
                      <a:pt x="244" y="106"/>
                      <a:pt x="244" y="106"/>
                    </a:cubicBezTo>
                    <a:cubicBezTo>
                      <a:pt x="244" y="106"/>
                      <a:pt x="244" y="106"/>
                      <a:pt x="244" y="106"/>
                    </a:cubicBezTo>
                    <a:cubicBezTo>
                      <a:pt x="246" y="106"/>
                      <a:pt x="248" y="105"/>
                      <a:pt x="250" y="106"/>
                    </a:cubicBezTo>
                    <a:close/>
                    <a:moveTo>
                      <a:pt x="256" y="102"/>
                    </a:moveTo>
                    <a:cubicBezTo>
                      <a:pt x="256" y="102"/>
                      <a:pt x="256" y="102"/>
                      <a:pt x="256" y="102"/>
                    </a:cubicBezTo>
                    <a:cubicBezTo>
                      <a:pt x="256" y="102"/>
                      <a:pt x="256" y="102"/>
                      <a:pt x="256" y="102"/>
                    </a:cubicBezTo>
                    <a:cubicBezTo>
                      <a:pt x="256" y="102"/>
                      <a:pt x="256" y="102"/>
                      <a:pt x="256" y="102"/>
                    </a:cubicBezTo>
                    <a:cubicBezTo>
                      <a:pt x="256" y="102"/>
                      <a:pt x="256" y="102"/>
                      <a:pt x="256" y="102"/>
                    </a:cubicBezTo>
                    <a:cubicBezTo>
                      <a:pt x="256" y="102"/>
                      <a:pt x="256" y="102"/>
                      <a:pt x="256" y="102"/>
                    </a:cubicBezTo>
                    <a:close/>
                    <a:moveTo>
                      <a:pt x="254" y="102"/>
                    </a:moveTo>
                    <a:cubicBezTo>
                      <a:pt x="254" y="102"/>
                      <a:pt x="254" y="102"/>
                      <a:pt x="254" y="102"/>
                    </a:cubicBezTo>
                    <a:cubicBezTo>
                      <a:pt x="254" y="102"/>
                      <a:pt x="254" y="102"/>
                      <a:pt x="254" y="102"/>
                    </a:cubicBezTo>
                    <a:cubicBezTo>
                      <a:pt x="254" y="102"/>
                      <a:pt x="254" y="102"/>
                      <a:pt x="254" y="102"/>
                    </a:cubicBezTo>
                    <a:cubicBezTo>
                      <a:pt x="254" y="102"/>
                      <a:pt x="254" y="102"/>
                      <a:pt x="254" y="102"/>
                    </a:cubicBezTo>
                    <a:cubicBezTo>
                      <a:pt x="254" y="102"/>
                      <a:pt x="254" y="102"/>
                      <a:pt x="254" y="102"/>
                    </a:cubicBezTo>
                    <a:cubicBezTo>
                      <a:pt x="254" y="102"/>
                      <a:pt x="254" y="102"/>
                      <a:pt x="254" y="102"/>
                    </a:cubicBezTo>
                    <a:cubicBezTo>
                      <a:pt x="254" y="101"/>
                      <a:pt x="254" y="101"/>
                      <a:pt x="254" y="101"/>
                    </a:cubicBezTo>
                    <a:cubicBezTo>
                      <a:pt x="254" y="102"/>
                      <a:pt x="254" y="102"/>
                      <a:pt x="254" y="102"/>
                    </a:cubicBezTo>
                    <a:close/>
                    <a:moveTo>
                      <a:pt x="256" y="101"/>
                    </a:moveTo>
                    <a:cubicBezTo>
                      <a:pt x="256" y="102"/>
                      <a:pt x="255" y="101"/>
                      <a:pt x="254" y="101"/>
                    </a:cubicBezTo>
                    <a:cubicBezTo>
                      <a:pt x="254" y="101"/>
                      <a:pt x="254" y="101"/>
                      <a:pt x="254" y="101"/>
                    </a:cubicBezTo>
                    <a:cubicBezTo>
                      <a:pt x="254" y="101"/>
                      <a:pt x="254" y="101"/>
                      <a:pt x="254" y="101"/>
                    </a:cubicBezTo>
                    <a:cubicBezTo>
                      <a:pt x="254" y="101"/>
                      <a:pt x="255" y="101"/>
                      <a:pt x="255" y="101"/>
                    </a:cubicBezTo>
                    <a:cubicBezTo>
                      <a:pt x="255" y="101"/>
                      <a:pt x="256" y="101"/>
                      <a:pt x="256" y="101"/>
                    </a:cubicBezTo>
                    <a:close/>
                    <a:moveTo>
                      <a:pt x="265" y="93"/>
                    </a:moveTo>
                    <a:cubicBezTo>
                      <a:pt x="265" y="93"/>
                      <a:pt x="265" y="93"/>
                      <a:pt x="265" y="93"/>
                    </a:cubicBezTo>
                    <a:cubicBezTo>
                      <a:pt x="265" y="93"/>
                      <a:pt x="265" y="93"/>
                      <a:pt x="265" y="93"/>
                    </a:cubicBezTo>
                    <a:cubicBezTo>
                      <a:pt x="265" y="93"/>
                      <a:pt x="265" y="93"/>
                      <a:pt x="265" y="92"/>
                    </a:cubicBezTo>
                    <a:cubicBezTo>
                      <a:pt x="265" y="92"/>
                      <a:pt x="265" y="93"/>
                      <a:pt x="265" y="93"/>
                    </a:cubicBezTo>
                    <a:close/>
                    <a:moveTo>
                      <a:pt x="267" y="55"/>
                    </a:moveTo>
                    <a:cubicBezTo>
                      <a:pt x="268" y="55"/>
                      <a:pt x="268" y="55"/>
                      <a:pt x="268" y="55"/>
                    </a:cubicBezTo>
                    <a:cubicBezTo>
                      <a:pt x="268" y="55"/>
                      <a:pt x="268" y="55"/>
                      <a:pt x="267" y="55"/>
                    </a:cubicBezTo>
                    <a:cubicBezTo>
                      <a:pt x="267" y="55"/>
                      <a:pt x="267" y="55"/>
                      <a:pt x="267" y="55"/>
                    </a:cubicBezTo>
                    <a:cubicBezTo>
                      <a:pt x="267" y="55"/>
                      <a:pt x="267" y="55"/>
                      <a:pt x="267" y="55"/>
                    </a:cubicBezTo>
                    <a:cubicBezTo>
                      <a:pt x="267" y="55"/>
                      <a:pt x="267" y="55"/>
                      <a:pt x="267" y="55"/>
                    </a:cubicBezTo>
                    <a:cubicBezTo>
                      <a:pt x="267" y="55"/>
                      <a:pt x="267" y="55"/>
                      <a:pt x="267" y="55"/>
                    </a:cubicBezTo>
                    <a:close/>
                    <a:moveTo>
                      <a:pt x="267" y="55"/>
                    </a:moveTo>
                    <a:cubicBezTo>
                      <a:pt x="267" y="55"/>
                      <a:pt x="267" y="55"/>
                      <a:pt x="267" y="55"/>
                    </a:cubicBezTo>
                    <a:cubicBezTo>
                      <a:pt x="267" y="55"/>
                      <a:pt x="266" y="55"/>
                      <a:pt x="266" y="55"/>
                    </a:cubicBezTo>
                    <a:cubicBezTo>
                      <a:pt x="266" y="55"/>
                      <a:pt x="266" y="55"/>
                      <a:pt x="266" y="55"/>
                    </a:cubicBezTo>
                    <a:cubicBezTo>
                      <a:pt x="266" y="54"/>
                      <a:pt x="267" y="55"/>
                      <a:pt x="267" y="55"/>
                    </a:cubicBezTo>
                    <a:close/>
                    <a:moveTo>
                      <a:pt x="152" y="3"/>
                    </a:moveTo>
                    <a:cubicBezTo>
                      <a:pt x="152" y="3"/>
                      <a:pt x="152" y="3"/>
                      <a:pt x="152" y="3"/>
                    </a:cubicBezTo>
                    <a:cubicBezTo>
                      <a:pt x="152" y="3"/>
                      <a:pt x="152" y="4"/>
                      <a:pt x="152" y="4"/>
                    </a:cubicBezTo>
                    <a:cubicBezTo>
                      <a:pt x="152" y="4"/>
                      <a:pt x="152" y="4"/>
                      <a:pt x="152" y="4"/>
                    </a:cubicBezTo>
                    <a:cubicBezTo>
                      <a:pt x="152" y="4"/>
                      <a:pt x="152" y="3"/>
                      <a:pt x="152" y="3"/>
                    </a:cubicBezTo>
                    <a:cubicBezTo>
                      <a:pt x="152" y="3"/>
                      <a:pt x="152" y="3"/>
                      <a:pt x="152" y="3"/>
                    </a:cubicBezTo>
                    <a:close/>
                    <a:moveTo>
                      <a:pt x="101" y="2"/>
                    </a:moveTo>
                    <a:cubicBezTo>
                      <a:pt x="101" y="2"/>
                      <a:pt x="101" y="2"/>
                      <a:pt x="101" y="2"/>
                    </a:cubicBezTo>
                    <a:cubicBezTo>
                      <a:pt x="101" y="2"/>
                      <a:pt x="101" y="2"/>
                      <a:pt x="101" y="2"/>
                    </a:cubicBezTo>
                    <a:cubicBezTo>
                      <a:pt x="101" y="2"/>
                      <a:pt x="101" y="2"/>
                      <a:pt x="102" y="2"/>
                    </a:cubicBezTo>
                    <a:cubicBezTo>
                      <a:pt x="102" y="2"/>
                      <a:pt x="102" y="2"/>
                      <a:pt x="102" y="2"/>
                    </a:cubicBezTo>
                    <a:cubicBezTo>
                      <a:pt x="101" y="2"/>
                      <a:pt x="101" y="2"/>
                      <a:pt x="101" y="2"/>
                    </a:cubicBezTo>
                    <a:close/>
                    <a:moveTo>
                      <a:pt x="130" y="3"/>
                    </a:moveTo>
                    <a:cubicBezTo>
                      <a:pt x="130" y="3"/>
                      <a:pt x="131" y="3"/>
                      <a:pt x="131" y="3"/>
                    </a:cubicBezTo>
                    <a:cubicBezTo>
                      <a:pt x="131" y="3"/>
                      <a:pt x="131" y="3"/>
                      <a:pt x="131" y="3"/>
                    </a:cubicBezTo>
                    <a:cubicBezTo>
                      <a:pt x="131" y="3"/>
                      <a:pt x="131" y="4"/>
                      <a:pt x="131" y="4"/>
                    </a:cubicBezTo>
                    <a:cubicBezTo>
                      <a:pt x="131" y="4"/>
                      <a:pt x="131" y="4"/>
                      <a:pt x="131" y="4"/>
                    </a:cubicBezTo>
                    <a:cubicBezTo>
                      <a:pt x="131" y="4"/>
                      <a:pt x="130" y="4"/>
                      <a:pt x="130" y="4"/>
                    </a:cubicBezTo>
                    <a:cubicBezTo>
                      <a:pt x="130" y="4"/>
                      <a:pt x="130" y="4"/>
                      <a:pt x="130" y="4"/>
                    </a:cubicBezTo>
                    <a:cubicBezTo>
                      <a:pt x="130" y="3"/>
                      <a:pt x="129" y="4"/>
                      <a:pt x="129" y="3"/>
                    </a:cubicBezTo>
                    <a:cubicBezTo>
                      <a:pt x="130" y="3"/>
                      <a:pt x="130" y="3"/>
                      <a:pt x="130" y="3"/>
                    </a:cubicBezTo>
                    <a:close/>
                    <a:moveTo>
                      <a:pt x="125" y="3"/>
                    </a:moveTo>
                    <a:cubicBezTo>
                      <a:pt x="125" y="3"/>
                      <a:pt x="125" y="3"/>
                      <a:pt x="125" y="3"/>
                    </a:cubicBezTo>
                    <a:cubicBezTo>
                      <a:pt x="125" y="3"/>
                      <a:pt x="125" y="3"/>
                      <a:pt x="125" y="3"/>
                    </a:cubicBezTo>
                    <a:cubicBezTo>
                      <a:pt x="125" y="4"/>
                      <a:pt x="124" y="4"/>
                      <a:pt x="124" y="3"/>
                    </a:cubicBezTo>
                    <a:cubicBezTo>
                      <a:pt x="124" y="3"/>
                      <a:pt x="124" y="3"/>
                      <a:pt x="125" y="3"/>
                    </a:cubicBezTo>
                    <a:close/>
                    <a:moveTo>
                      <a:pt x="119" y="4"/>
                    </a:moveTo>
                    <a:cubicBezTo>
                      <a:pt x="119" y="4"/>
                      <a:pt x="119" y="4"/>
                      <a:pt x="119" y="4"/>
                    </a:cubicBezTo>
                    <a:cubicBezTo>
                      <a:pt x="119" y="4"/>
                      <a:pt x="119" y="3"/>
                      <a:pt x="119" y="4"/>
                    </a:cubicBezTo>
                    <a:cubicBezTo>
                      <a:pt x="119" y="4"/>
                      <a:pt x="119" y="4"/>
                      <a:pt x="119" y="4"/>
                    </a:cubicBezTo>
                    <a:cubicBezTo>
                      <a:pt x="119" y="4"/>
                      <a:pt x="119" y="4"/>
                      <a:pt x="119" y="4"/>
                    </a:cubicBezTo>
                    <a:cubicBezTo>
                      <a:pt x="119" y="4"/>
                      <a:pt x="119" y="4"/>
                      <a:pt x="119" y="4"/>
                    </a:cubicBezTo>
                    <a:cubicBezTo>
                      <a:pt x="119" y="4"/>
                      <a:pt x="119" y="4"/>
                      <a:pt x="119" y="4"/>
                    </a:cubicBezTo>
                    <a:cubicBezTo>
                      <a:pt x="119" y="4"/>
                      <a:pt x="119" y="4"/>
                      <a:pt x="119" y="4"/>
                    </a:cubicBezTo>
                    <a:cubicBezTo>
                      <a:pt x="119" y="4"/>
                      <a:pt x="120" y="4"/>
                      <a:pt x="120" y="4"/>
                    </a:cubicBezTo>
                    <a:cubicBezTo>
                      <a:pt x="120" y="4"/>
                      <a:pt x="120" y="4"/>
                      <a:pt x="120" y="4"/>
                    </a:cubicBezTo>
                    <a:cubicBezTo>
                      <a:pt x="120" y="4"/>
                      <a:pt x="120" y="4"/>
                      <a:pt x="119" y="4"/>
                    </a:cubicBezTo>
                    <a:cubicBezTo>
                      <a:pt x="119" y="4"/>
                      <a:pt x="119" y="4"/>
                      <a:pt x="119" y="4"/>
                    </a:cubicBezTo>
                    <a:close/>
                    <a:moveTo>
                      <a:pt x="127" y="4"/>
                    </a:moveTo>
                    <a:cubicBezTo>
                      <a:pt x="127" y="4"/>
                      <a:pt x="127" y="4"/>
                      <a:pt x="126" y="4"/>
                    </a:cubicBezTo>
                    <a:cubicBezTo>
                      <a:pt x="127" y="3"/>
                      <a:pt x="128" y="4"/>
                      <a:pt x="129" y="4"/>
                    </a:cubicBezTo>
                    <a:cubicBezTo>
                      <a:pt x="129" y="4"/>
                      <a:pt x="128" y="4"/>
                      <a:pt x="129" y="4"/>
                    </a:cubicBezTo>
                    <a:cubicBezTo>
                      <a:pt x="128" y="4"/>
                      <a:pt x="127" y="3"/>
                      <a:pt x="127" y="4"/>
                    </a:cubicBezTo>
                    <a:close/>
                    <a:moveTo>
                      <a:pt x="130" y="4"/>
                    </a:moveTo>
                    <a:cubicBezTo>
                      <a:pt x="130" y="4"/>
                      <a:pt x="130" y="4"/>
                      <a:pt x="131" y="4"/>
                    </a:cubicBezTo>
                    <a:cubicBezTo>
                      <a:pt x="130" y="4"/>
                      <a:pt x="130" y="4"/>
                      <a:pt x="130" y="4"/>
                    </a:cubicBezTo>
                    <a:cubicBezTo>
                      <a:pt x="130" y="4"/>
                      <a:pt x="130" y="4"/>
                      <a:pt x="130" y="4"/>
                    </a:cubicBezTo>
                    <a:close/>
                    <a:moveTo>
                      <a:pt x="100" y="4"/>
                    </a:moveTo>
                    <a:cubicBezTo>
                      <a:pt x="100" y="4"/>
                      <a:pt x="100" y="4"/>
                      <a:pt x="100" y="4"/>
                    </a:cubicBezTo>
                    <a:cubicBezTo>
                      <a:pt x="100" y="4"/>
                      <a:pt x="100" y="4"/>
                      <a:pt x="100" y="4"/>
                    </a:cubicBezTo>
                    <a:cubicBezTo>
                      <a:pt x="100" y="4"/>
                      <a:pt x="100" y="4"/>
                      <a:pt x="100" y="4"/>
                    </a:cubicBezTo>
                    <a:cubicBezTo>
                      <a:pt x="100" y="4"/>
                      <a:pt x="100" y="4"/>
                      <a:pt x="100" y="4"/>
                    </a:cubicBezTo>
                    <a:cubicBezTo>
                      <a:pt x="100" y="4"/>
                      <a:pt x="100" y="4"/>
                      <a:pt x="100" y="4"/>
                    </a:cubicBezTo>
                    <a:close/>
                    <a:moveTo>
                      <a:pt x="65" y="2"/>
                    </a:moveTo>
                    <a:cubicBezTo>
                      <a:pt x="65" y="2"/>
                      <a:pt x="65" y="2"/>
                      <a:pt x="65" y="2"/>
                    </a:cubicBezTo>
                    <a:cubicBezTo>
                      <a:pt x="65" y="2"/>
                      <a:pt x="65" y="2"/>
                      <a:pt x="65" y="2"/>
                    </a:cubicBezTo>
                    <a:cubicBezTo>
                      <a:pt x="65" y="2"/>
                      <a:pt x="65" y="2"/>
                      <a:pt x="65" y="2"/>
                    </a:cubicBezTo>
                    <a:cubicBezTo>
                      <a:pt x="65" y="2"/>
                      <a:pt x="65" y="2"/>
                      <a:pt x="66" y="2"/>
                    </a:cubicBezTo>
                    <a:cubicBezTo>
                      <a:pt x="66" y="2"/>
                      <a:pt x="66" y="2"/>
                      <a:pt x="66" y="2"/>
                    </a:cubicBezTo>
                    <a:cubicBezTo>
                      <a:pt x="66" y="2"/>
                      <a:pt x="66" y="2"/>
                      <a:pt x="65" y="2"/>
                    </a:cubicBezTo>
                    <a:cubicBezTo>
                      <a:pt x="65" y="2"/>
                      <a:pt x="65" y="2"/>
                      <a:pt x="65" y="2"/>
                    </a:cubicBezTo>
                    <a:cubicBezTo>
                      <a:pt x="65" y="2"/>
                      <a:pt x="65" y="2"/>
                      <a:pt x="65" y="2"/>
                    </a:cubicBezTo>
                    <a:cubicBezTo>
                      <a:pt x="65" y="2"/>
                      <a:pt x="65" y="2"/>
                      <a:pt x="65" y="2"/>
                    </a:cubicBezTo>
                    <a:close/>
                    <a:moveTo>
                      <a:pt x="45" y="1"/>
                    </a:moveTo>
                    <a:cubicBezTo>
                      <a:pt x="45" y="1"/>
                      <a:pt x="45" y="0"/>
                      <a:pt x="45" y="0"/>
                    </a:cubicBezTo>
                    <a:cubicBezTo>
                      <a:pt x="45" y="0"/>
                      <a:pt x="45" y="0"/>
                      <a:pt x="45" y="0"/>
                    </a:cubicBezTo>
                    <a:cubicBezTo>
                      <a:pt x="46" y="0"/>
                      <a:pt x="46" y="0"/>
                      <a:pt x="46" y="1"/>
                    </a:cubicBezTo>
                    <a:cubicBezTo>
                      <a:pt x="46" y="1"/>
                      <a:pt x="46" y="1"/>
                      <a:pt x="46" y="1"/>
                    </a:cubicBezTo>
                    <a:cubicBezTo>
                      <a:pt x="46" y="1"/>
                      <a:pt x="46" y="1"/>
                      <a:pt x="45" y="1"/>
                    </a:cubicBezTo>
                    <a:close/>
                    <a:moveTo>
                      <a:pt x="48" y="1"/>
                    </a:moveTo>
                    <a:cubicBezTo>
                      <a:pt x="48" y="1"/>
                      <a:pt x="48" y="1"/>
                      <a:pt x="48" y="1"/>
                    </a:cubicBezTo>
                    <a:cubicBezTo>
                      <a:pt x="48" y="1"/>
                      <a:pt x="48" y="1"/>
                      <a:pt x="48" y="1"/>
                    </a:cubicBezTo>
                    <a:close/>
                    <a:moveTo>
                      <a:pt x="48" y="1"/>
                    </a:moveTo>
                    <a:cubicBezTo>
                      <a:pt x="48" y="1"/>
                      <a:pt x="48" y="1"/>
                      <a:pt x="48" y="1"/>
                    </a:cubicBezTo>
                    <a:cubicBezTo>
                      <a:pt x="48" y="1"/>
                      <a:pt x="48" y="1"/>
                      <a:pt x="48" y="1"/>
                    </a:cubicBezTo>
                    <a:cubicBezTo>
                      <a:pt x="48" y="1"/>
                      <a:pt x="48" y="1"/>
                      <a:pt x="48" y="1"/>
                    </a:cubicBezTo>
                    <a:cubicBezTo>
                      <a:pt x="48" y="1"/>
                      <a:pt x="48" y="1"/>
                      <a:pt x="48" y="1"/>
                    </a:cubicBezTo>
                    <a:close/>
                    <a:moveTo>
                      <a:pt x="45" y="1"/>
                    </a:moveTo>
                    <a:cubicBezTo>
                      <a:pt x="45" y="1"/>
                      <a:pt x="45" y="1"/>
                      <a:pt x="45" y="1"/>
                    </a:cubicBezTo>
                    <a:cubicBezTo>
                      <a:pt x="46" y="1"/>
                      <a:pt x="46" y="1"/>
                      <a:pt x="46" y="1"/>
                    </a:cubicBezTo>
                    <a:cubicBezTo>
                      <a:pt x="46" y="1"/>
                      <a:pt x="46" y="1"/>
                      <a:pt x="46" y="1"/>
                    </a:cubicBezTo>
                    <a:cubicBezTo>
                      <a:pt x="46" y="1"/>
                      <a:pt x="45" y="1"/>
                      <a:pt x="45" y="1"/>
                    </a:cubicBezTo>
                    <a:close/>
                    <a:moveTo>
                      <a:pt x="39" y="1"/>
                    </a:moveTo>
                    <a:cubicBezTo>
                      <a:pt x="39" y="1"/>
                      <a:pt x="39" y="1"/>
                      <a:pt x="40" y="1"/>
                    </a:cubicBezTo>
                    <a:cubicBezTo>
                      <a:pt x="39" y="1"/>
                      <a:pt x="39" y="1"/>
                      <a:pt x="39" y="1"/>
                    </a:cubicBezTo>
                    <a:cubicBezTo>
                      <a:pt x="39" y="1"/>
                      <a:pt x="39" y="1"/>
                      <a:pt x="39" y="1"/>
                    </a:cubicBezTo>
                    <a:close/>
                    <a:moveTo>
                      <a:pt x="42" y="2"/>
                    </a:moveTo>
                    <a:cubicBezTo>
                      <a:pt x="42" y="2"/>
                      <a:pt x="42" y="2"/>
                      <a:pt x="42" y="2"/>
                    </a:cubicBezTo>
                    <a:cubicBezTo>
                      <a:pt x="42" y="2"/>
                      <a:pt x="42" y="2"/>
                      <a:pt x="41" y="2"/>
                    </a:cubicBezTo>
                    <a:cubicBezTo>
                      <a:pt x="41" y="1"/>
                      <a:pt x="41" y="1"/>
                      <a:pt x="41" y="1"/>
                    </a:cubicBezTo>
                    <a:cubicBezTo>
                      <a:pt x="41" y="1"/>
                      <a:pt x="41" y="1"/>
                      <a:pt x="41" y="1"/>
                    </a:cubicBezTo>
                    <a:cubicBezTo>
                      <a:pt x="42" y="1"/>
                      <a:pt x="42" y="1"/>
                      <a:pt x="42" y="1"/>
                    </a:cubicBezTo>
                    <a:cubicBezTo>
                      <a:pt x="42" y="1"/>
                      <a:pt x="42" y="1"/>
                      <a:pt x="42" y="1"/>
                    </a:cubicBezTo>
                    <a:lnTo>
                      <a:pt x="42" y="2"/>
                    </a:lnTo>
                    <a:close/>
                    <a:moveTo>
                      <a:pt x="53" y="1"/>
                    </a:moveTo>
                    <a:cubicBezTo>
                      <a:pt x="53" y="1"/>
                      <a:pt x="53" y="1"/>
                      <a:pt x="53" y="1"/>
                    </a:cubicBezTo>
                    <a:cubicBezTo>
                      <a:pt x="53" y="1"/>
                      <a:pt x="53" y="1"/>
                      <a:pt x="53" y="1"/>
                    </a:cubicBezTo>
                    <a:cubicBezTo>
                      <a:pt x="53" y="1"/>
                      <a:pt x="53" y="1"/>
                      <a:pt x="53" y="1"/>
                    </a:cubicBezTo>
                    <a:cubicBezTo>
                      <a:pt x="53" y="1"/>
                      <a:pt x="53" y="1"/>
                      <a:pt x="53" y="1"/>
                    </a:cubicBezTo>
                    <a:cubicBezTo>
                      <a:pt x="53" y="2"/>
                      <a:pt x="53" y="2"/>
                      <a:pt x="53" y="1"/>
                    </a:cubicBezTo>
                    <a:close/>
                    <a:moveTo>
                      <a:pt x="60" y="2"/>
                    </a:moveTo>
                    <a:cubicBezTo>
                      <a:pt x="60" y="2"/>
                      <a:pt x="60" y="2"/>
                      <a:pt x="60" y="2"/>
                    </a:cubicBezTo>
                    <a:cubicBezTo>
                      <a:pt x="60" y="2"/>
                      <a:pt x="60" y="2"/>
                      <a:pt x="60" y="2"/>
                    </a:cubicBezTo>
                    <a:cubicBezTo>
                      <a:pt x="60" y="2"/>
                      <a:pt x="60" y="2"/>
                      <a:pt x="60" y="2"/>
                    </a:cubicBezTo>
                    <a:cubicBezTo>
                      <a:pt x="60" y="2"/>
                      <a:pt x="60" y="2"/>
                      <a:pt x="61" y="2"/>
                    </a:cubicBezTo>
                    <a:cubicBezTo>
                      <a:pt x="61" y="2"/>
                      <a:pt x="61" y="2"/>
                      <a:pt x="61" y="2"/>
                    </a:cubicBezTo>
                    <a:cubicBezTo>
                      <a:pt x="61" y="2"/>
                      <a:pt x="61" y="2"/>
                      <a:pt x="61" y="2"/>
                    </a:cubicBezTo>
                    <a:cubicBezTo>
                      <a:pt x="61" y="2"/>
                      <a:pt x="61" y="2"/>
                      <a:pt x="61" y="2"/>
                    </a:cubicBezTo>
                    <a:cubicBezTo>
                      <a:pt x="61" y="2"/>
                      <a:pt x="60" y="2"/>
                      <a:pt x="60" y="2"/>
                    </a:cubicBezTo>
                    <a:close/>
                    <a:moveTo>
                      <a:pt x="70" y="3"/>
                    </a:moveTo>
                    <a:cubicBezTo>
                      <a:pt x="70" y="3"/>
                      <a:pt x="70" y="3"/>
                      <a:pt x="70" y="2"/>
                    </a:cubicBezTo>
                    <a:cubicBezTo>
                      <a:pt x="70" y="2"/>
                      <a:pt x="70" y="2"/>
                      <a:pt x="70" y="2"/>
                    </a:cubicBezTo>
                    <a:cubicBezTo>
                      <a:pt x="70" y="2"/>
                      <a:pt x="70" y="2"/>
                      <a:pt x="70" y="2"/>
                    </a:cubicBezTo>
                    <a:cubicBezTo>
                      <a:pt x="70" y="2"/>
                      <a:pt x="70" y="2"/>
                      <a:pt x="70" y="2"/>
                    </a:cubicBezTo>
                    <a:cubicBezTo>
                      <a:pt x="70" y="2"/>
                      <a:pt x="70" y="2"/>
                      <a:pt x="70" y="2"/>
                    </a:cubicBezTo>
                    <a:cubicBezTo>
                      <a:pt x="70" y="2"/>
                      <a:pt x="70" y="2"/>
                      <a:pt x="70" y="2"/>
                    </a:cubicBezTo>
                    <a:cubicBezTo>
                      <a:pt x="70" y="2"/>
                      <a:pt x="70" y="2"/>
                      <a:pt x="70" y="2"/>
                    </a:cubicBezTo>
                    <a:cubicBezTo>
                      <a:pt x="70" y="3"/>
                      <a:pt x="70" y="3"/>
                      <a:pt x="70" y="3"/>
                    </a:cubicBezTo>
                    <a:cubicBezTo>
                      <a:pt x="70" y="3"/>
                      <a:pt x="70" y="3"/>
                      <a:pt x="70" y="3"/>
                    </a:cubicBezTo>
                    <a:cubicBezTo>
                      <a:pt x="70" y="3"/>
                      <a:pt x="70" y="3"/>
                      <a:pt x="70" y="3"/>
                    </a:cubicBezTo>
                    <a:close/>
                    <a:moveTo>
                      <a:pt x="70" y="3"/>
                    </a:moveTo>
                    <a:cubicBezTo>
                      <a:pt x="70" y="3"/>
                      <a:pt x="70" y="3"/>
                      <a:pt x="70" y="3"/>
                    </a:cubicBezTo>
                    <a:cubicBezTo>
                      <a:pt x="70" y="3"/>
                      <a:pt x="71" y="3"/>
                      <a:pt x="71" y="3"/>
                    </a:cubicBezTo>
                    <a:cubicBezTo>
                      <a:pt x="71" y="3"/>
                      <a:pt x="70" y="3"/>
                      <a:pt x="70" y="3"/>
                    </a:cubicBezTo>
                    <a:close/>
                    <a:moveTo>
                      <a:pt x="57" y="4"/>
                    </a:moveTo>
                    <a:cubicBezTo>
                      <a:pt x="57" y="4"/>
                      <a:pt x="57" y="4"/>
                      <a:pt x="57" y="4"/>
                    </a:cubicBezTo>
                    <a:cubicBezTo>
                      <a:pt x="57" y="3"/>
                      <a:pt x="57" y="3"/>
                      <a:pt x="57" y="4"/>
                    </a:cubicBezTo>
                    <a:cubicBezTo>
                      <a:pt x="57" y="4"/>
                      <a:pt x="57" y="4"/>
                      <a:pt x="57" y="4"/>
                    </a:cubicBezTo>
                    <a:close/>
                    <a:moveTo>
                      <a:pt x="44" y="3"/>
                    </a:move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lose/>
                    <a:moveTo>
                      <a:pt x="37" y="4"/>
                    </a:moveTo>
                    <a:cubicBezTo>
                      <a:pt x="37" y="4"/>
                      <a:pt x="37" y="4"/>
                      <a:pt x="36" y="4"/>
                    </a:cubicBezTo>
                    <a:cubicBezTo>
                      <a:pt x="36" y="4"/>
                      <a:pt x="36" y="4"/>
                      <a:pt x="36" y="4"/>
                    </a:cubicBezTo>
                    <a:cubicBezTo>
                      <a:pt x="37" y="4"/>
                      <a:pt x="37" y="4"/>
                      <a:pt x="37" y="4"/>
                    </a:cubicBezTo>
                    <a:cubicBezTo>
                      <a:pt x="37" y="4"/>
                      <a:pt x="37" y="4"/>
                      <a:pt x="37" y="4"/>
                    </a:cubicBezTo>
                    <a:cubicBezTo>
                      <a:pt x="37" y="4"/>
                      <a:pt x="37" y="4"/>
                      <a:pt x="37" y="4"/>
                    </a:cubicBezTo>
                    <a:cubicBezTo>
                      <a:pt x="37" y="4"/>
                      <a:pt x="37" y="4"/>
                      <a:pt x="37" y="4"/>
                    </a:cubicBezTo>
                    <a:cubicBezTo>
                      <a:pt x="37" y="4"/>
                      <a:pt x="37" y="4"/>
                      <a:pt x="37" y="4"/>
                    </a:cubicBezTo>
                    <a:close/>
                    <a:moveTo>
                      <a:pt x="37" y="4"/>
                    </a:moveTo>
                    <a:cubicBezTo>
                      <a:pt x="37" y="4"/>
                      <a:pt x="37" y="4"/>
                      <a:pt x="37" y="4"/>
                    </a:cubicBezTo>
                    <a:cubicBezTo>
                      <a:pt x="37" y="4"/>
                      <a:pt x="37" y="4"/>
                      <a:pt x="37" y="4"/>
                    </a:cubicBezTo>
                    <a:cubicBezTo>
                      <a:pt x="37" y="4"/>
                      <a:pt x="37" y="4"/>
                      <a:pt x="37" y="4"/>
                    </a:cubicBezTo>
                    <a:close/>
                    <a:moveTo>
                      <a:pt x="39" y="4"/>
                    </a:move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lose/>
                    <a:moveTo>
                      <a:pt x="37" y="5"/>
                    </a:moveTo>
                    <a:cubicBezTo>
                      <a:pt x="37" y="5"/>
                      <a:pt x="37" y="5"/>
                      <a:pt x="37" y="5"/>
                    </a:cubicBezTo>
                    <a:cubicBezTo>
                      <a:pt x="37" y="5"/>
                      <a:pt x="37" y="5"/>
                      <a:pt x="37" y="4"/>
                    </a:cubicBezTo>
                    <a:cubicBezTo>
                      <a:pt x="37" y="4"/>
                      <a:pt x="37" y="4"/>
                      <a:pt x="37" y="4"/>
                    </a:cubicBezTo>
                    <a:cubicBezTo>
                      <a:pt x="38" y="4"/>
                      <a:pt x="38" y="4"/>
                      <a:pt x="38" y="5"/>
                    </a:cubicBezTo>
                    <a:cubicBezTo>
                      <a:pt x="38" y="5"/>
                      <a:pt x="37" y="5"/>
                      <a:pt x="37" y="5"/>
                    </a:cubicBezTo>
                    <a:close/>
                    <a:moveTo>
                      <a:pt x="38" y="4"/>
                    </a:moveTo>
                    <a:cubicBezTo>
                      <a:pt x="39" y="5"/>
                      <a:pt x="39" y="4"/>
                      <a:pt x="39" y="5"/>
                    </a:cubicBezTo>
                    <a:cubicBezTo>
                      <a:pt x="39" y="5"/>
                      <a:pt x="38" y="5"/>
                      <a:pt x="38" y="4"/>
                    </a:cubicBezTo>
                    <a:close/>
                    <a:moveTo>
                      <a:pt x="32" y="3"/>
                    </a:moveTo>
                    <a:cubicBezTo>
                      <a:pt x="32" y="3"/>
                      <a:pt x="32" y="3"/>
                      <a:pt x="32" y="3"/>
                    </a:cubicBezTo>
                    <a:cubicBezTo>
                      <a:pt x="32" y="3"/>
                      <a:pt x="32" y="3"/>
                      <a:pt x="32" y="3"/>
                    </a:cubicBezTo>
                    <a:cubicBezTo>
                      <a:pt x="32" y="3"/>
                      <a:pt x="32" y="3"/>
                      <a:pt x="32" y="3"/>
                    </a:cubicBezTo>
                    <a:close/>
                    <a:moveTo>
                      <a:pt x="14" y="3"/>
                    </a:moveTo>
                    <a:cubicBezTo>
                      <a:pt x="13" y="3"/>
                      <a:pt x="13" y="3"/>
                      <a:pt x="12" y="3"/>
                    </a:cubicBezTo>
                    <a:cubicBezTo>
                      <a:pt x="12" y="3"/>
                      <a:pt x="12" y="3"/>
                      <a:pt x="12" y="3"/>
                    </a:cubicBezTo>
                    <a:cubicBezTo>
                      <a:pt x="13" y="3"/>
                      <a:pt x="13" y="3"/>
                      <a:pt x="13" y="3"/>
                    </a:cubicBezTo>
                    <a:cubicBezTo>
                      <a:pt x="13" y="3"/>
                      <a:pt x="13" y="3"/>
                      <a:pt x="13" y="3"/>
                    </a:cubicBezTo>
                    <a:cubicBezTo>
                      <a:pt x="13" y="3"/>
                      <a:pt x="13" y="3"/>
                      <a:pt x="13" y="3"/>
                    </a:cubicBezTo>
                    <a:cubicBezTo>
                      <a:pt x="13" y="3"/>
                      <a:pt x="13" y="3"/>
                      <a:pt x="14" y="3"/>
                    </a:cubicBezTo>
                    <a:cubicBezTo>
                      <a:pt x="14" y="3"/>
                      <a:pt x="14" y="3"/>
                      <a:pt x="14" y="3"/>
                    </a:cubicBezTo>
                    <a:cubicBezTo>
                      <a:pt x="14" y="3"/>
                      <a:pt x="14" y="3"/>
                      <a:pt x="14" y="3"/>
                    </a:cubicBezTo>
                    <a:cubicBezTo>
                      <a:pt x="14" y="3"/>
                      <a:pt x="14" y="3"/>
                      <a:pt x="14" y="3"/>
                    </a:cubicBezTo>
                    <a:cubicBezTo>
                      <a:pt x="14" y="3"/>
                      <a:pt x="14" y="3"/>
                      <a:pt x="14" y="3"/>
                    </a:cubicBezTo>
                    <a:close/>
                    <a:moveTo>
                      <a:pt x="14" y="3"/>
                    </a:moveTo>
                    <a:cubicBezTo>
                      <a:pt x="14" y="3"/>
                      <a:pt x="14" y="3"/>
                      <a:pt x="14" y="3"/>
                    </a:cubicBezTo>
                    <a:cubicBezTo>
                      <a:pt x="15" y="3"/>
                      <a:pt x="15" y="3"/>
                      <a:pt x="15" y="3"/>
                    </a:cubicBezTo>
                    <a:cubicBezTo>
                      <a:pt x="15" y="3"/>
                      <a:pt x="15" y="3"/>
                      <a:pt x="15" y="3"/>
                    </a:cubicBezTo>
                    <a:cubicBezTo>
                      <a:pt x="15" y="3"/>
                      <a:pt x="15" y="3"/>
                      <a:pt x="15" y="3"/>
                    </a:cubicBezTo>
                    <a:cubicBezTo>
                      <a:pt x="15" y="3"/>
                      <a:pt x="15" y="3"/>
                      <a:pt x="14" y="3"/>
                    </a:cubicBezTo>
                    <a:close/>
                    <a:moveTo>
                      <a:pt x="26" y="4"/>
                    </a:moveTo>
                    <a:cubicBezTo>
                      <a:pt x="26" y="4"/>
                      <a:pt x="26" y="4"/>
                      <a:pt x="26" y="4"/>
                    </a:cubicBezTo>
                    <a:cubicBezTo>
                      <a:pt x="26" y="4"/>
                      <a:pt x="26" y="4"/>
                      <a:pt x="26" y="4"/>
                    </a:cubicBezTo>
                    <a:close/>
                    <a:moveTo>
                      <a:pt x="43" y="5"/>
                    </a:moveTo>
                    <a:cubicBezTo>
                      <a:pt x="43" y="5"/>
                      <a:pt x="44" y="5"/>
                      <a:pt x="44" y="5"/>
                    </a:cubicBezTo>
                    <a:cubicBezTo>
                      <a:pt x="44" y="5"/>
                      <a:pt x="43" y="5"/>
                      <a:pt x="43" y="5"/>
                    </a:cubicBezTo>
                    <a:close/>
                    <a:moveTo>
                      <a:pt x="46" y="5"/>
                    </a:moveTo>
                    <a:cubicBezTo>
                      <a:pt x="46" y="5"/>
                      <a:pt x="46" y="5"/>
                      <a:pt x="46" y="5"/>
                    </a:cubicBezTo>
                    <a:cubicBezTo>
                      <a:pt x="46" y="5"/>
                      <a:pt x="46" y="5"/>
                      <a:pt x="46" y="5"/>
                    </a:cubicBezTo>
                    <a:close/>
                    <a:moveTo>
                      <a:pt x="48" y="6"/>
                    </a:moveTo>
                    <a:cubicBezTo>
                      <a:pt x="48" y="6"/>
                      <a:pt x="48" y="5"/>
                      <a:pt x="48" y="5"/>
                    </a:cubicBezTo>
                    <a:cubicBezTo>
                      <a:pt x="47" y="5"/>
                      <a:pt x="47" y="5"/>
                      <a:pt x="47" y="5"/>
                    </a:cubicBezTo>
                    <a:cubicBezTo>
                      <a:pt x="47" y="5"/>
                      <a:pt x="48" y="5"/>
                      <a:pt x="49" y="5"/>
                    </a:cubicBezTo>
                    <a:cubicBezTo>
                      <a:pt x="49" y="5"/>
                      <a:pt x="49" y="6"/>
                      <a:pt x="49" y="6"/>
                    </a:cubicBezTo>
                    <a:cubicBezTo>
                      <a:pt x="48" y="6"/>
                      <a:pt x="49" y="6"/>
                      <a:pt x="49" y="6"/>
                    </a:cubicBezTo>
                    <a:cubicBezTo>
                      <a:pt x="48" y="5"/>
                      <a:pt x="48" y="6"/>
                      <a:pt x="48" y="6"/>
                    </a:cubicBezTo>
                    <a:close/>
                    <a:moveTo>
                      <a:pt x="50" y="6"/>
                    </a:moveTo>
                    <a:cubicBezTo>
                      <a:pt x="51" y="5"/>
                      <a:pt x="51" y="6"/>
                      <a:pt x="51" y="6"/>
                    </a:cubicBezTo>
                    <a:cubicBezTo>
                      <a:pt x="52" y="6"/>
                      <a:pt x="52" y="6"/>
                      <a:pt x="52" y="6"/>
                    </a:cubicBezTo>
                    <a:cubicBezTo>
                      <a:pt x="52" y="6"/>
                      <a:pt x="51" y="6"/>
                      <a:pt x="51" y="6"/>
                    </a:cubicBezTo>
                    <a:cubicBezTo>
                      <a:pt x="51" y="6"/>
                      <a:pt x="51" y="6"/>
                      <a:pt x="51" y="6"/>
                    </a:cubicBezTo>
                    <a:cubicBezTo>
                      <a:pt x="51" y="6"/>
                      <a:pt x="51" y="6"/>
                      <a:pt x="52" y="6"/>
                    </a:cubicBezTo>
                    <a:cubicBezTo>
                      <a:pt x="51" y="6"/>
                      <a:pt x="51" y="6"/>
                      <a:pt x="51" y="6"/>
                    </a:cubicBezTo>
                    <a:cubicBezTo>
                      <a:pt x="51" y="6"/>
                      <a:pt x="51" y="6"/>
                      <a:pt x="50" y="6"/>
                    </a:cubicBezTo>
                    <a:close/>
                    <a:moveTo>
                      <a:pt x="52" y="6"/>
                    </a:move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3" y="6"/>
                    </a:cubicBezTo>
                    <a:cubicBezTo>
                      <a:pt x="53" y="6"/>
                      <a:pt x="52" y="6"/>
                      <a:pt x="52" y="6"/>
                    </a:cubicBezTo>
                    <a:close/>
                    <a:moveTo>
                      <a:pt x="65" y="6"/>
                    </a:moveTo>
                    <a:cubicBezTo>
                      <a:pt x="65" y="6"/>
                      <a:pt x="65" y="6"/>
                      <a:pt x="65" y="6"/>
                    </a:cubicBezTo>
                    <a:cubicBezTo>
                      <a:pt x="65" y="6"/>
                      <a:pt x="65" y="6"/>
                      <a:pt x="65" y="6"/>
                    </a:cubicBezTo>
                    <a:cubicBezTo>
                      <a:pt x="65" y="6"/>
                      <a:pt x="65" y="6"/>
                      <a:pt x="65" y="6"/>
                    </a:cubicBezTo>
                    <a:cubicBezTo>
                      <a:pt x="65" y="6"/>
                      <a:pt x="65" y="6"/>
                      <a:pt x="65" y="6"/>
                    </a:cubicBezTo>
                    <a:close/>
                    <a:moveTo>
                      <a:pt x="66" y="10"/>
                    </a:moveTo>
                    <a:cubicBezTo>
                      <a:pt x="67" y="9"/>
                      <a:pt x="68" y="10"/>
                      <a:pt x="69" y="10"/>
                    </a:cubicBezTo>
                    <a:cubicBezTo>
                      <a:pt x="68" y="10"/>
                      <a:pt x="67" y="10"/>
                      <a:pt x="66" y="10"/>
                    </a:cubicBezTo>
                    <a:close/>
                    <a:moveTo>
                      <a:pt x="61" y="9"/>
                    </a:moveTo>
                    <a:cubicBezTo>
                      <a:pt x="61" y="9"/>
                      <a:pt x="62" y="9"/>
                      <a:pt x="62" y="9"/>
                    </a:cubicBezTo>
                    <a:cubicBezTo>
                      <a:pt x="62" y="9"/>
                      <a:pt x="62" y="9"/>
                      <a:pt x="62" y="9"/>
                    </a:cubicBezTo>
                    <a:cubicBezTo>
                      <a:pt x="63" y="9"/>
                      <a:pt x="63" y="9"/>
                      <a:pt x="63" y="9"/>
                    </a:cubicBezTo>
                    <a:cubicBezTo>
                      <a:pt x="63" y="9"/>
                      <a:pt x="63" y="9"/>
                      <a:pt x="63" y="9"/>
                    </a:cubicBezTo>
                    <a:cubicBezTo>
                      <a:pt x="63" y="10"/>
                      <a:pt x="62" y="10"/>
                      <a:pt x="62" y="9"/>
                    </a:cubicBezTo>
                    <a:cubicBezTo>
                      <a:pt x="62" y="9"/>
                      <a:pt x="62" y="9"/>
                      <a:pt x="61" y="9"/>
                    </a:cubicBezTo>
                    <a:close/>
                    <a:moveTo>
                      <a:pt x="91" y="8"/>
                    </a:moveTo>
                    <a:cubicBezTo>
                      <a:pt x="91" y="8"/>
                      <a:pt x="91" y="8"/>
                      <a:pt x="91" y="8"/>
                    </a:cubicBezTo>
                    <a:cubicBezTo>
                      <a:pt x="91" y="8"/>
                      <a:pt x="91" y="8"/>
                      <a:pt x="91" y="8"/>
                    </a:cubicBezTo>
                    <a:cubicBezTo>
                      <a:pt x="91" y="8"/>
                      <a:pt x="91" y="8"/>
                      <a:pt x="91" y="8"/>
                    </a:cubicBezTo>
                    <a:cubicBezTo>
                      <a:pt x="92" y="8"/>
                      <a:pt x="92" y="8"/>
                      <a:pt x="93" y="9"/>
                    </a:cubicBezTo>
                    <a:cubicBezTo>
                      <a:pt x="93" y="9"/>
                      <a:pt x="93" y="9"/>
                      <a:pt x="92" y="9"/>
                    </a:cubicBezTo>
                    <a:cubicBezTo>
                      <a:pt x="92" y="8"/>
                      <a:pt x="92" y="8"/>
                      <a:pt x="91" y="8"/>
                    </a:cubicBezTo>
                    <a:close/>
                    <a:moveTo>
                      <a:pt x="105" y="8"/>
                    </a:moveTo>
                    <a:cubicBezTo>
                      <a:pt x="105" y="8"/>
                      <a:pt x="105" y="8"/>
                      <a:pt x="105" y="9"/>
                    </a:cubicBezTo>
                    <a:cubicBezTo>
                      <a:pt x="105" y="9"/>
                      <a:pt x="105" y="9"/>
                      <a:pt x="104" y="8"/>
                    </a:cubicBezTo>
                    <a:cubicBezTo>
                      <a:pt x="105" y="8"/>
                      <a:pt x="104" y="8"/>
                      <a:pt x="105" y="8"/>
                    </a:cubicBezTo>
                    <a:close/>
                    <a:moveTo>
                      <a:pt x="99" y="8"/>
                    </a:moveTo>
                    <a:cubicBezTo>
                      <a:pt x="99" y="8"/>
                      <a:pt x="99" y="8"/>
                      <a:pt x="99" y="8"/>
                    </a:cubicBezTo>
                    <a:cubicBezTo>
                      <a:pt x="99" y="8"/>
                      <a:pt x="99" y="8"/>
                      <a:pt x="99" y="8"/>
                    </a:cubicBezTo>
                    <a:cubicBezTo>
                      <a:pt x="100" y="8"/>
                      <a:pt x="99" y="8"/>
                      <a:pt x="99" y="8"/>
                    </a:cubicBezTo>
                    <a:close/>
                    <a:moveTo>
                      <a:pt x="102" y="8"/>
                    </a:moveTo>
                    <a:cubicBezTo>
                      <a:pt x="102" y="8"/>
                      <a:pt x="102" y="8"/>
                      <a:pt x="102" y="8"/>
                    </a:cubicBezTo>
                    <a:cubicBezTo>
                      <a:pt x="102" y="8"/>
                      <a:pt x="102" y="8"/>
                      <a:pt x="102" y="8"/>
                    </a:cubicBezTo>
                    <a:close/>
                    <a:moveTo>
                      <a:pt x="59" y="9"/>
                    </a:moveTo>
                    <a:cubicBezTo>
                      <a:pt x="60" y="9"/>
                      <a:pt x="60" y="9"/>
                      <a:pt x="60" y="9"/>
                    </a:cubicBezTo>
                    <a:cubicBezTo>
                      <a:pt x="60" y="9"/>
                      <a:pt x="59" y="9"/>
                      <a:pt x="59" y="9"/>
                    </a:cubicBezTo>
                    <a:cubicBezTo>
                      <a:pt x="59" y="10"/>
                      <a:pt x="59" y="9"/>
                      <a:pt x="59" y="9"/>
                    </a:cubicBezTo>
                    <a:cubicBezTo>
                      <a:pt x="59" y="9"/>
                      <a:pt x="59" y="9"/>
                      <a:pt x="59" y="9"/>
                    </a:cubicBezTo>
                    <a:close/>
                    <a:moveTo>
                      <a:pt x="65" y="9"/>
                    </a:moveTo>
                    <a:cubicBezTo>
                      <a:pt x="65" y="10"/>
                      <a:pt x="64" y="10"/>
                      <a:pt x="64" y="9"/>
                    </a:cubicBezTo>
                    <a:cubicBezTo>
                      <a:pt x="64" y="10"/>
                      <a:pt x="64" y="9"/>
                      <a:pt x="65" y="9"/>
                    </a:cubicBezTo>
                    <a:close/>
                    <a:moveTo>
                      <a:pt x="65" y="9"/>
                    </a:moveTo>
                    <a:cubicBezTo>
                      <a:pt x="65" y="9"/>
                      <a:pt x="65" y="9"/>
                      <a:pt x="66" y="9"/>
                    </a:cubicBezTo>
                    <a:cubicBezTo>
                      <a:pt x="66" y="10"/>
                      <a:pt x="65" y="10"/>
                      <a:pt x="65" y="10"/>
                    </a:cubicBezTo>
                    <a:cubicBezTo>
                      <a:pt x="65" y="10"/>
                      <a:pt x="65" y="10"/>
                      <a:pt x="65" y="9"/>
                    </a:cubicBezTo>
                    <a:close/>
                    <a:moveTo>
                      <a:pt x="106" y="10"/>
                    </a:moveTo>
                    <a:cubicBezTo>
                      <a:pt x="105" y="10"/>
                      <a:pt x="104" y="9"/>
                      <a:pt x="103" y="10"/>
                    </a:cubicBezTo>
                    <a:cubicBezTo>
                      <a:pt x="104" y="9"/>
                      <a:pt x="105" y="10"/>
                      <a:pt x="106" y="10"/>
                    </a:cubicBezTo>
                    <a:close/>
                    <a:moveTo>
                      <a:pt x="102" y="9"/>
                    </a:moveTo>
                    <a:cubicBezTo>
                      <a:pt x="102" y="10"/>
                      <a:pt x="102" y="9"/>
                      <a:pt x="101" y="9"/>
                    </a:cubicBezTo>
                    <a:cubicBezTo>
                      <a:pt x="101" y="9"/>
                      <a:pt x="102" y="9"/>
                      <a:pt x="102" y="9"/>
                    </a:cubicBezTo>
                    <a:close/>
                    <a:moveTo>
                      <a:pt x="101" y="9"/>
                    </a:moveTo>
                    <a:cubicBezTo>
                      <a:pt x="101" y="9"/>
                      <a:pt x="100" y="9"/>
                      <a:pt x="100" y="9"/>
                    </a:cubicBezTo>
                    <a:cubicBezTo>
                      <a:pt x="100" y="9"/>
                      <a:pt x="101" y="9"/>
                      <a:pt x="101" y="9"/>
                    </a:cubicBezTo>
                    <a:close/>
                    <a:moveTo>
                      <a:pt x="100" y="9"/>
                    </a:moveTo>
                    <a:cubicBezTo>
                      <a:pt x="99" y="9"/>
                      <a:pt x="98" y="9"/>
                      <a:pt x="97" y="9"/>
                    </a:cubicBezTo>
                    <a:cubicBezTo>
                      <a:pt x="97" y="9"/>
                      <a:pt x="97" y="9"/>
                      <a:pt x="96" y="9"/>
                    </a:cubicBezTo>
                    <a:cubicBezTo>
                      <a:pt x="96" y="9"/>
                      <a:pt x="95" y="9"/>
                      <a:pt x="94" y="9"/>
                    </a:cubicBezTo>
                    <a:cubicBezTo>
                      <a:pt x="94" y="8"/>
                      <a:pt x="95" y="9"/>
                      <a:pt x="95" y="9"/>
                    </a:cubicBezTo>
                    <a:cubicBezTo>
                      <a:pt x="97" y="9"/>
                      <a:pt x="98" y="9"/>
                      <a:pt x="100" y="9"/>
                    </a:cubicBezTo>
                    <a:cubicBezTo>
                      <a:pt x="100" y="9"/>
                      <a:pt x="100" y="9"/>
                      <a:pt x="100" y="9"/>
                    </a:cubicBezTo>
                    <a:close/>
                    <a:moveTo>
                      <a:pt x="110" y="9"/>
                    </a:moveTo>
                    <a:cubicBezTo>
                      <a:pt x="110" y="9"/>
                      <a:pt x="110" y="9"/>
                      <a:pt x="110" y="9"/>
                    </a:cubicBezTo>
                    <a:cubicBezTo>
                      <a:pt x="109" y="9"/>
                      <a:pt x="109" y="8"/>
                      <a:pt x="110" y="9"/>
                    </a:cubicBezTo>
                    <a:close/>
                    <a:moveTo>
                      <a:pt x="111" y="9"/>
                    </a:moveTo>
                    <a:cubicBezTo>
                      <a:pt x="111" y="9"/>
                      <a:pt x="111" y="9"/>
                      <a:pt x="111" y="9"/>
                    </a:cubicBezTo>
                    <a:cubicBezTo>
                      <a:pt x="111" y="8"/>
                      <a:pt x="111" y="9"/>
                      <a:pt x="111" y="9"/>
                    </a:cubicBezTo>
                    <a:close/>
                    <a:moveTo>
                      <a:pt x="110" y="9"/>
                    </a:moveTo>
                    <a:cubicBezTo>
                      <a:pt x="110" y="9"/>
                      <a:pt x="110" y="9"/>
                      <a:pt x="110" y="9"/>
                    </a:cubicBezTo>
                    <a:cubicBezTo>
                      <a:pt x="110" y="9"/>
                      <a:pt x="110" y="9"/>
                      <a:pt x="110" y="9"/>
                    </a:cubicBezTo>
                    <a:cubicBezTo>
                      <a:pt x="110" y="9"/>
                      <a:pt x="110" y="9"/>
                      <a:pt x="110" y="9"/>
                    </a:cubicBezTo>
                    <a:cubicBezTo>
                      <a:pt x="110" y="9"/>
                      <a:pt x="110" y="9"/>
                      <a:pt x="110" y="8"/>
                    </a:cubicBezTo>
                    <a:lnTo>
                      <a:pt x="110" y="9"/>
                    </a:lnTo>
                    <a:close/>
                    <a:moveTo>
                      <a:pt x="173" y="8"/>
                    </a:moveTo>
                    <a:cubicBezTo>
                      <a:pt x="173" y="8"/>
                      <a:pt x="173" y="8"/>
                      <a:pt x="173" y="8"/>
                    </a:cubicBezTo>
                    <a:cubicBezTo>
                      <a:pt x="173" y="8"/>
                      <a:pt x="173" y="8"/>
                      <a:pt x="173" y="8"/>
                    </a:cubicBezTo>
                    <a:close/>
                    <a:moveTo>
                      <a:pt x="172" y="8"/>
                    </a:moveTo>
                    <a:cubicBezTo>
                      <a:pt x="172" y="8"/>
                      <a:pt x="172" y="8"/>
                      <a:pt x="172" y="8"/>
                    </a:cubicBezTo>
                    <a:cubicBezTo>
                      <a:pt x="172" y="8"/>
                      <a:pt x="172" y="8"/>
                      <a:pt x="172" y="8"/>
                    </a:cubicBezTo>
                    <a:close/>
                    <a:moveTo>
                      <a:pt x="171" y="8"/>
                    </a:moveTo>
                    <a:cubicBezTo>
                      <a:pt x="171" y="8"/>
                      <a:pt x="170" y="8"/>
                      <a:pt x="170" y="8"/>
                    </a:cubicBezTo>
                    <a:cubicBezTo>
                      <a:pt x="170" y="8"/>
                      <a:pt x="171" y="8"/>
                      <a:pt x="171" y="8"/>
                    </a:cubicBezTo>
                    <a:close/>
                    <a:moveTo>
                      <a:pt x="170" y="8"/>
                    </a:moveTo>
                    <a:cubicBezTo>
                      <a:pt x="168" y="8"/>
                      <a:pt x="167" y="8"/>
                      <a:pt x="165" y="8"/>
                    </a:cubicBezTo>
                    <a:cubicBezTo>
                      <a:pt x="167" y="8"/>
                      <a:pt x="168" y="8"/>
                      <a:pt x="170" y="8"/>
                    </a:cubicBezTo>
                    <a:close/>
                    <a:moveTo>
                      <a:pt x="165" y="8"/>
                    </a:moveTo>
                    <a:cubicBezTo>
                      <a:pt x="163" y="8"/>
                      <a:pt x="161" y="8"/>
                      <a:pt x="159" y="8"/>
                    </a:cubicBezTo>
                    <a:cubicBezTo>
                      <a:pt x="159" y="8"/>
                      <a:pt x="159" y="8"/>
                      <a:pt x="158" y="8"/>
                    </a:cubicBezTo>
                    <a:cubicBezTo>
                      <a:pt x="158" y="8"/>
                      <a:pt x="158" y="8"/>
                      <a:pt x="158" y="8"/>
                    </a:cubicBezTo>
                    <a:cubicBezTo>
                      <a:pt x="157" y="8"/>
                      <a:pt x="156" y="8"/>
                      <a:pt x="155" y="7"/>
                    </a:cubicBezTo>
                    <a:cubicBezTo>
                      <a:pt x="155" y="7"/>
                      <a:pt x="155" y="8"/>
                      <a:pt x="155" y="8"/>
                    </a:cubicBezTo>
                    <a:cubicBezTo>
                      <a:pt x="154" y="7"/>
                      <a:pt x="154" y="7"/>
                      <a:pt x="154" y="7"/>
                    </a:cubicBezTo>
                    <a:cubicBezTo>
                      <a:pt x="153" y="8"/>
                      <a:pt x="151" y="7"/>
                      <a:pt x="150" y="7"/>
                    </a:cubicBezTo>
                    <a:cubicBezTo>
                      <a:pt x="148" y="7"/>
                      <a:pt x="147" y="7"/>
                      <a:pt x="146" y="7"/>
                    </a:cubicBezTo>
                    <a:cubicBezTo>
                      <a:pt x="146" y="7"/>
                      <a:pt x="146" y="7"/>
                      <a:pt x="146" y="7"/>
                    </a:cubicBezTo>
                    <a:cubicBezTo>
                      <a:pt x="146" y="6"/>
                      <a:pt x="147" y="6"/>
                      <a:pt x="146" y="6"/>
                    </a:cubicBezTo>
                    <a:cubicBezTo>
                      <a:pt x="147" y="6"/>
                      <a:pt x="148" y="7"/>
                      <a:pt x="149" y="7"/>
                    </a:cubicBezTo>
                    <a:cubicBezTo>
                      <a:pt x="154" y="7"/>
                      <a:pt x="161" y="7"/>
                      <a:pt x="165" y="8"/>
                    </a:cubicBezTo>
                    <a:close/>
                    <a:moveTo>
                      <a:pt x="103" y="7"/>
                    </a:moveTo>
                    <a:cubicBezTo>
                      <a:pt x="103" y="7"/>
                      <a:pt x="103" y="7"/>
                      <a:pt x="103" y="7"/>
                    </a:cubicBezTo>
                    <a:cubicBezTo>
                      <a:pt x="103" y="7"/>
                      <a:pt x="103" y="7"/>
                      <a:pt x="103" y="7"/>
                    </a:cubicBezTo>
                    <a:cubicBezTo>
                      <a:pt x="103" y="7"/>
                      <a:pt x="103" y="7"/>
                      <a:pt x="103" y="7"/>
                    </a:cubicBezTo>
                    <a:close/>
                    <a:moveTo>
                      <a:pt x="102" y="7"/>
                    </a:moveTo>
                    <a:cubicBezTo>
                      <a:pt x="102" y="7"/>
                      <a:pt x="103" y="7"/>
                      <a:pt x="103" y="7"/>
                    </a:cubicBezTo>
                    <a:cubicBezTo>
                      <a:pt x="103" y="7"/>
                      <a:pt x="103" y="7"/>
                      <a:pt x="103" y="7"/>
                    </a:cubicBezTo>
                    <a:cubicBezTo>
                      <a:pt x="103" y="7"/>
                      <a:pt x="102" y="7"/>
                      <a:pt x="102" y="7"/>
                    </a:cubicBezTo>
                    <a:close/>
                    <a:moveTo>
                      <a:pt x="193" y="6"/>
                    </a:moveTo>
                    <a:cubicBezTo>
                      <a:pt x="193" y="6"/>
                      <a:pt x="194" y="6"/>
                      <a:pt x="195" y="6"/>
                    </a:cubicBezTo>
                    <a:cubicBezTo>
                      <a:pt x="195" y="6"/>
                      <a:pt x="195" y="6"/>
                      <a:pt x="195" y="6"/>
                    </a:cubicBezTo>
                    <a:cubicBezTo>
                      <a:pt x="195" y="6"/>
                      <a:pt x="195" y="6"/>
                      <a:pt x="195" y="6"/>
                    </a:cubicBezTo>
                    <a:cubicBezTo>
                      <a:pt x="196" y="6"/>
                      <a:pt x="197" y="6"/>
                      <a:pt x="198" y="6"/>
                    </a:cubicBezTo>
                    <a:cubicBezTo>
                      <a:pt x="198" y="6"/>
                      <a:pt x="198" y="6"/>
                      <a:pt x="198" y="6"/>
                    </a:cubicBezTo>
                    <a:cubicBezTo>
                      <a:pt x="198" y="6"/>
                      <a:pt x="199" y="6"/>
                      <a:pt x="200" y="6"/>
                    </a:cubicBezTo>
                    <a:cubicBezTo>
                      <a:pt x="201" y="6"/>
                      <a:pt x="201" y="6"/>
                      <a:pt x="202" y="6"/>
                    </a:cubicBezTo>
                    <a:cubicBezTo>
                      <a:pt x="202" y="6"/>
                      <a:pt x="202" y="6"/>
                      <a:pt x="202" y="6"/>
                    </a:cubicBezTo>
                    <a:cubicBezTo>
                      <a:pt x="201" y="6"/>
                      <a:pt x="200" y="6"/>
                      <a:pt x="199" y="6"/>
                    </a:cubicBezTo>
                    <a:cubicBezTo>
                      <a:pt x="198" y="6"/>
                      <a:pt x="196" y="6"/>
                      <a:pt x="194" y="6"/>
                    </a:cubicBezTo>
                    <a:cubicBezTo>
                      <a:pt x="194" y="6"/>
                      <a:pt x="193" y="7"/>
                      <a:pt x="193" y="6"/>
                    </a:cubicBezTo>
                    <a:close/>
                    <a:moveTo>
                      <a:pt x="145" y="6"/>
                    </a:moveTo>
                    <a:cubicBezTo>
                      <a:pt x="145" y="7"/>
                      <a:pt x="145" y="7"/>
                      <a:pt x="144" y="7"/>
                    </a:cubicBezTo>
                    <a:cubicBezTo>
                      <a:pt x="144" y="7"/>
                      <a:pt x="144" y="7"/>
                      <a:pt x="144" y="6"/>
                    </a:cubicBezTo>
                    <a:cubicBezTo>
                      <a:pt x="143" y="6"/>
                      <a:pt x="144" y="7"/>
                      <a:pt x="143" y="7"/>
                    </a:cubicBezTo>
                    <a:cubicBezTo>
                      <a:pt x="143" y="7"/>
                      <a:pt x="142" y="7"/>
                      <a:pt x="142" y="6"/>
                    </a:cubicBezTo>
                    <a:cubicBezTo>
                      <a:pt x="142" y="7"/>
                      <a:pt x="141" y="7"/>
                      <a:pt x="141" y="6"/>
                    </a:cubicBezTo>
                    <a:cubicBezTo>
                      <a:pt x="142" y="6"/>
                      <a:pt x="144" y="6"/>
                      <a:pt x="145" y="6"/>
                    </a:cubicBezTo>
                    <a:close/>
                    <a:moveTo>
                      <a:pt x="140" y="6"/>
                    </a:moveTo>
                    <a:cubicBezTo>
                      <a:pt x="140" y="7"/>
                      <a:pt x="139" y="6"/>
                      <a:pt x="138" y="6"/>
                    </a:cubicBezTo>
                    <a:cubicBezTo>
                      <a:pt x="138" y="6"/>
                      <a:pt x="138" y="6"/>
                      <a:pt x="138" y="6"/>
                    </a:cubicBezTo>
                    <a:cubicBezTo>
                      <a:pt x="138" y="6"/>
                      <a:pt x="138" y="6"/>
                      <a:pt x="138" y="6"/>
                    </a:cubicBezTo>
                    <a:cubicBezTo>
                      <a:pt x="138" y="6"/>
                      <a:pt x="137" y="6"/>
                      <a:pt x="138" y="6"/>
                    </a:cubicBezTo>
                    <a:cubicBezTo>
                      <a:pt x="138" y="6"/>
                      <a:pt x="138" y="6"/>
                      <a:pt x="138" y="6"/>
                    </a:cubicBezTo>
                    <a:cubicBezTo>
                      <a:pt x="139" y="6"/>
                      <a:pt x="139" y="6"/>
                      <a:pt x="139" y="6"/>
                    </a:cubicBezTo>
                    <a:cubicBezTo>
                      <a:pt x="139" y="6"/>
                      <a:pt x="140" y="6"/>
                      <a:pt x="140" y="6"/>
                    </a:cubicBezTo>
                    <a:close/>
                    <a:moveTo>
                      <a:pt x="135" y="6"/>
                    </a:moveTo>
                    <a:cubicBezTo>
                      <a:pt x="135" y="6"/>
                      <a:pt x="135" y="6"/>
                      <a:pt x="135" y="6"/>
                    </a:cubicBezTo>
                    <a:cubicBezTo>
                      <a:pt x="136" y="6"/>
                      <a:pt x="136" y="6"/>
                      <a:pt x="137" y="6"/>
                    </a:cubicBezTo>
                    <a:cubicBezTo>
                      <a:pt x="137" y="7"/>
                      <a:pt x="135" y="6"/>
                      <a:pt x="134" y="6"/>
                    </a:cubicBezTo>
                    <a:cubicBezTo>
                      <a:pt x="134" y="6"/>
                      <a:pt x="135" y="6"/>
                      <a:pt x="135" y="6"/>
                    </a:cubicBezTo>
                    <a:close/>
                    <a:moveTo>
                      <a:pt x="97" y="4"/>
                    </a:moveTo>
                    <a:cubicBezTo>
                      <a:pt x="97" y="4"/>
                      <a:pt x="97" y="4"/>
                      <a:pt x="97" y="4"/>
                    </a:cubicBezTo>
                    <a:cubicBezTo>
                      <a:pt x="97" y="4"/>
                      <a:pt x="97" y="4"/>
                      <a:pt x="97" y="4"/>
                    </a:cubicBezTo>
                    <a:cubicBezTo>
                      <a:pt x="97" y="4"/>
                      <a:pt x="97" y="4"/>
                      <a:pt x="97" y="4"/>
                    </a:cubicBezTo>
                    <a:cubicBezTo>
                      <a:pt x="98" y="4"/>
                      <a:pt x="98" y="4"/>
                      <a:pt x="98" y="4"/>
                    </a:cubicBezTo>
                    <a:cubicBezTo>
                      <a:pt x="98" y="4"/>
                      <a:pt x="97" y="4"/>
                      <a:pt x="97" y="4"/>
                    </a:cubicBezTo>
                    <a:cubicBezTo>
                      <a:pt x="97" y="4"/>
                      <a:pt x="97" y="4"/>
                      <a:pt x="97" y="4"/>
                    </a:cubicBezTo>
                    <a:cubicBezTo>
                      <a:pt x="97" y="4"/>
                      <a:pt x="97" y="4"/>
                      <a:pt x="97" y="4"/>
                    </a:cubicBezTo>
                    <a:cubicBezTo>
                      <a:pt x="97" y="4"/>
                      <a:pt x="97" y="4"/>
                      <a:pt x="97" y="4"/>
                    </a:cubicBezTo>
                    <a:close/>
                    <a:moveTo>
                      <a:pt x="99" y="4"/>
                    </a:moveTo>
                    <a:cubicBezTo>
                      <a:pt x="99" y="5"/>
                      <a:pt x="99" y="4"/>
                      <a:pt x="99" y="4"/>
                    </a:cubicBezTo>
                    <a:cubicBezTo>
                      <a:pt x="99" y="4"/>
                      <a:pt x="99" y="4"/>
                      <a:pt x="99" y="4"/>
                    </a:cubicBezTo>
                    <a:close/>
                    <a:moveTo>
                      <a:pt x="79" y="3"/>
                    </a:moveTo>
                    <a:cubicBezTo>
                      <a:pt x="79" y="3"/>
                      <a:pt x="79" y="3"/>
                      <a:pt x="79" y="3"/>
                    </a:cubicBezTo>
                    <a:cubicBezTo>
                      <a:pt x="79" y="3"/>
                      <a:pt x="79" y="3"/>
                      <a:pt x="79" y="3"/>
                    </a:cubicBezTo>
                    <a:cubicBezTo>
                      <a:pt x="79" y="4"/>
                      <a:pt x="79" y="4"/>
                      <a:pt x="79" y="4"/>
                    </a:cubicBezTo>
                    <a:cubicBezTo>
                      <a:pt x="79" y="4"/>
                      <a:pt x="79" y="4"/>
                      <a:pt x="79" y="3"/>
                    </a:cubicBezTo>
                    <a:close/>
                    <a:moveTo>
                      <a:pt x="75" y="3"/>
                    </a:moveTo>
                    <a:cubicBezTo>
                      <a:pt x="75" y="3"/>
                      <a:pt x="75" y="3"/>
                      <a:pt x="75" y="3"/>
                    </a:cubicBezTo>
                    <a:cubicBezTo>
                      <a:pt x="75" y="3"/>
                      <a:pt x="75" y="3"/>
                      <a:pt x="75" y="3"/>
                    </a:cubicBezTo>
                    <a:cubicBezTo>
                      <a:pt x="75" y="3"/>
                      <a:pt x="75" y="3"/>
                      <a:pt x="75" y="3"/>
                    </a:cubicBezTo>
                    <a:cubicBezTo>
                      <a:pt x="75" y="3"/>
                      <a:pt x="75" y="3"/>
                      <a:pt x="75" y="3"/>
                    </a:cubicBezTo>
                    <a:cubicBezTo>
                      <a:pt x="75" y="3"/>
                      <a:pt x="75" y="3"/>
                      <a:pt x="75" y="3"/>
                    </a:cubicBezTo>
                    <a:cubicBezTo>
                      <a:pt x="75" y="3"/>
                      <a:pt x="75" y="3"/>
                      <a:pt x="75" y="3"/>
                    </a:cubicBezTo>
                    <a:cubicBezTo>
                      <a:pt x="75" y="3"/>
                      <a:pt x="75" y="3"/>
                      <a:pt x="75" y="3"/>
                    </a:cubicBezTo>
                    <a:cubicBezTo>
                      <a:pt x="75" y="3"/>
                      <a:pt x="75" y="3"/>
                      <a:pt x="75" y="3"/>
                    </a:cubicBezTo>
                    <a:close/>
                    <a:moveTo>
                      <a:pt x="74" y="3"/>
                    </a:moveTo>
                    <a:cubicBezTo>
                      <a:pt x="74" y="3"/>
                      <a:pt x="74" y="3"/>
                      <a:pt x="74" y="3"/>
                    </a:cubicBezTo>
                    <a:cubicBezTo>
                      <a:pt x="73" y="3"/>
                      <a:pt x="73" y="3"/>
                      <a:pt x="73" y="3"/>
                    </a:cubicBezTo>
                    <a:cubicBezTo>
                      <a:pt x="73" y="3"/>
                      <a:pt x="74" y="3"/>
                      <a:pt x="74" y="3"/>
                    </a:cubicBezTo>
                    <a:close/>
                    <a:moveTo>
                      <a:pt x="73" y="3"/>
                    </a:moveTo>
                    <a:cubicBezTo>
                      <a:pt x="73" y="3"/>
                      <a:pt x="73" y="3"/>
                      <a:pt x="73" y="3"/>
                    </a:cubicBezTo>
                    <a:cubicBezTo>
                      <a:pt x="73" y="3"/>
                      <a:pt x="73" y="3"/>
                      <a:pt x="74" y="3"/>
                    </a:cubicBezTo>
                    <a:cubicBezTo>
                      <a:pt x="74" y="3"/>
                      <a:pt x="74" y="3"/>
                      <a:pt x="74" y="3"/>
                    </a:cubicBezTo>
                    <a:cubicBezTo>
                      <a:pt x="74" y="3"/>
                      <a:pt x="74" y="3"/>
                      <a:pt x="75" y="3"/>
                    </a:cubicBezTo>
                    <a:cubicBezTo>
                      <a:pt x="75" y="3"/>
                      <a:pt x="75" y="3"/>
                      <a:pt x="75" y="3"/>
                    </a:cubicBezTo>
                    <a:cubicBezTo>
                      <a:pt x="75" y="3"/>
                      <a:pt x="75" y="3"/>
                      <a:pt x="75" y="3"/>
                    </a:cubicBezTo>
                    <a:cubicBezTo>
                      <a:pt x="75" y="3"/>
                      <a:pt x="75" y="3"/>
                      <a:pt x="75" y="3"/>
                    </a:cubicBezTo>
                    <a:cubicBezTo>
                      <a:pt x="75" y="4"/>
                      <a:pt x="73" y="3"/>
                      <a:pt x="73" y="3"/>
                    </a:cubicBezTo>
                    <a:close/>
                    <a:moveTo>
                      <a:pt x="65" y="3"/>
                    </a:moveTo>
                    <a:cubicBezTo>
                      <a:pt x="65" y="3"/>
                      <a:pt x="65" y="3"/>
                      <a:pt x="65" y="3"/>
                    </a:cubicBezTo>
                    <a:cubicBezTo>
                      <a:pt x="65" y="3"/>
                      <a:pt x="65" y="3"/>
                      <a:pt x="65" y="3"/>
                    </a:cubicBezTo>
                    <a:cubicBezTo>
                      <a:pt x="65" y="3"/>
                      <a:pt x="65" y="3"/>
                      <a:pt x="65" y="3"/>
                    </a:cubicBezTo>
                    <a:cubicBezTo>
                      <a:pt x="65" y="3"/>
                      <a:pt x="65" y="3"/>
                      <a:pt x="65" y="3"/>
                    </a:cubicBezTo>
                    <a:close/>
                    <a:moveTo>
                      <a:pt x="62" y="4"/>
                    </a:moveTo>
                    <a:cubicBezTo>
                      <a:pt x="62" y="4"/>
                      <a:pt x="62" y="4"/>
                      <a:pt x="62" y="4"/>
                    </a:cubicBezTo>
                    <a:cubicBezTo>
                      <a:pt x="62" y="4"/>
                      <a:pt x="62" y="4"/>
                      <a:pt x="62" y="4"/>
                    </a:cubicBezTo>
                    <a:cubicBezTo>
                      <a:pt x="62" y="4"/>
                      <a:pt x="62" y="4"/>
                      <a:pt x="62" y="4"/>
                    </a:cubicBezTo>
                    <a:cubicBezTo>
                      <a:pt x="62" y="4"/>
                      <a:pt x="62" y="4"/>
                      <a:pt x="62" y="4"/>
                    </a:cubicBezTo>
                    <a:cubicBezTo>
                      <a:pt x="62" y="4"/>
                      <a:pt x="62" y="4"/>
                      <a:pt x="62" y="4"/>
                    </a:cubicBezTo>
                    <a:cubicBezTo>
                      <a:pt x="62" y="4"/>
                      <a:pt x="62" y="4"/>
                      <a:pt x="62" y="5"/>
                    </a:cubicBezTo>
                    <a:cubicBezTo>
                      <a:pt x="62" y="5"/>
                      <a:pt x="62" y="5"/>
                      <a:pt x="62" y="5"/>
                    </a:cubicBezTo>
                    <a:cubicBezTo>
                      <a:pt x="62" y="4"/>
                      <a:pt x="62" y="4"/>
                      <a:pt x="62" y="4"/>
                    </a:cubicBezTo>
                    <a:close/>
                    <a:moveTo>
                      <a:pt x="63" y="4"/>
                    </a:moveTo>
                    <a:cubicBezTo>
                      <a:pt x="63" y="4"/>
                      <a:pt x="63" y="4"/>
                      <a:pt x="63" y="4"/>
                    </a:cubicBezTo>
                    <a:cubicBezTo>
                      <a:pt x="63" y="4"/>
                      <a:pt x="63" y="4"/>
                      <a:pt x="63" y="4"/>
                    </a:cubicBezTo>
                    <a:cubicBezTo>
                      <a:pt x="63" y="4"/>
                      <a:pt x="63" y="4"/>
                      <a:pt x="63" y="4"/>
                    </a:cubicBezTo>
                    <a:cubicBezTo>
                      <a:pt x="63" y="4"/>
                      <a:pt x="63" y="4"/>
                      <a:pt x="63" y="4"/>
                    </a:cubicBezTo>
                    <a:cubicBezTo>
                      <a:pt x="63" y="4"/>
                      <a:pt x="63" y="4"/>
                      <a:pt x="63" y="4"/>
                    </a:cubicBezTo>
                    <a:cubicBezTo>
                      <a:pt x="63" y="4"/>
                      <a:pt x="63" y="4"/>
                      <a:pt x="63" y="4"/>
                    </a:cubicBezTo>
                    <a:cubicBezTo>
                      <a:pt x="63" y="4"/>
                      <a:pt x="63" y="4"/>
                      <a:pt x="63" y="4"/>
                    </a:cubicBezTo>
                    <a:close/>
                    <a:moveTo>
                      <a:pt x="62" y="4"/>
                    </a:moveTo>
                    <a:cubicBezTo>
                      <a:pt x="62" y="4"/>
                      <a:pt x="62" y="4"/>
                      <a:pt x="62" y="4"/>
                    </a:cubicBezTo>
                    <a:cubicBezTo>
                      <a:pt x="63" y="4"/>
                      <a:pt x="63" y="4"/>
                      <a:pt x="63" y="4"/>
                    </a:cubicBezTo>
                    <a:cubicBezTo>
                      <a:pt x="63" y="4"/>
                      <a:pt x="63" y="4"/>
                      <a:pt x="63" y="4"/>
                    </a:cubicBezTo>
                    <a:cubicBezTo>
                      <a:pt x="63" y="4"/>
                      <a:pt x="63" y="4"/>
                      <a:pt x="63" y="4"/>
                    </a:cubicBezTo>
                    <a:cubicBezTo>
                      <a:pt x="63" y="5"/>
                      <a:pt x="63" y="5"/>
                      <a:pt x="62" y="5"/>
                    </a:cubicBezTo>
                    <a:cubicBezTo>
                      <a:pt x="62" y="5"/>
                      <a:pt x="62" y="4"/>
                      <a:pt x="62" y="4"/>
                    </a:cubicBezTo>
                    <a:close/>
                    <a:moveTo>
                      <a:pt x="69" y="5"/>
                    </a:moveTo>
                    <a:cubicBezTo>
                      <a:pt x="69" y="5"/>
                      <a:pt x="69" y="5"/>
                      <a:pt x="69" y="5"/>
                    </a:cubicBezTo>
                    <a:cubicBezTo>
                      <a:pt x="68" y="5"/>
                      <a:pt x="68" y="5"/>
                      <a:pt x="67" y="5"/>
                    </a:cubicBezTo>
                    <a:cubicBezTo>
                      <a:pt x="67" y="5"/>
                      <a:pt x="67" y="5"/>
                      <a:pt x="68" y="5"/>
                    </a:cubicBezTo>
                    <a:cubicBezTo>
                      <a:pt x="67" y="4"/>
                      <a:pt x="67" y="5"/>
                      <a:pt x="67" y="5"/>
                    </a:cubicBezTo>
                    <a:cubicBezTo>
                      <a:pt x="66" y="5"/>
                      <a:pt x="65" y="5"/>
                      <a:pt x="64" y="5"/>
                    </a:cubicBezTo>
                    <a:cubicBezTo>
                      <a:pt x="64" y="5"/>
                      <a:pt x="64" y="5"/>
                      <a:pt x="64" y="5"/>
                    </a:cubicBezTo>
                    <a:cubicBezTo>
                      <a:pt x="64" y="5"/>
                      <a:pt x="64" y="5"/>
                      <a:pt x="64" y="5"/>
                    </a:cubicBezTo>
                    <a:cubicBezTo>
                      <a:pt x="64" y="5"/>
                      <a:pt x="64" y="5"/>
                      <a:pt x="64" y="5"/>
                    </a:cubicBezTo>
                    <a:cubicBezTo>
                      <a:pt x="64" y="5"/>
                      <a:pt x="64" y="5"/>
                      <a:pt x="64" y="5"/>
                    </a:cubicBezTo>
                    <a:cubicBezTo>
                      <a:pt x="64" y="5"/>
                      <a:pt x="64" y="5"/>
                      <a:pt x="64" y="5"/>
                    </a:cubicBezTo>
                    <a:cubicBezTo>
                      <a:pt x="64" y="4"/>
                      <a:pt x="64" y="4"/>
                      <a:pt x="64" y="4"/>
                    </a:cubicBezTo>
                    <a:cubicBezTo>
                      <a:pt x="64" y="4"/>
                      <a:pt x="64" y="4"/>
                      <a:pt x="64" y="4"/>
                    </a:cubicBezTo>
                    <a:cubicBezTo>
                      <a:pt x="64" y="4"/>
                      <a:pt x="63" y="4"/>
                      <a:pt x="63" y="4"/>
                    </a:cubicBezTo>
                    <a:cubicBezTo>
                      <a:pt x="63" y="4"/>
                      <a:pt x="63" y="4"/>
                      <a:pt x="63" y="4"/>
                    </a:cubicBezTo>
                    <a:cubicBezTo>
                      <a:pt x="63" y="4"/>
                      <a:pt x="63" y="4"/>
                      <a:pt x="63" y="4"/>
                    </a:cubicBezTo>
                    <a:cubicBezTo>
                      <a:pt x="63" y="4"/>
                      <a:pt x="63" y="4"/>
                      <a:pt x="63" y="4"/>
                    </a:cubicBezTo>
                    <a:cubicBezTo>
                      <a:pt x="64" y="4"/>
                      <a:pt x="64" y="4"/>
                      <a:pt x="64" y="4"/>
                    </a:cubicBezTo>
                    <a:cubicBezTo>
                      <a:pt x="65" y="4"/>
                      <a:pt x="65" y="4"/>
                      <a:pt x="65" y="4"/>
                    </a:cubicBezTo>
                    <a:cubicBezTo>
                      <a:pt x="65" y="4"/>
                      <a:pt x="65" y="4"/>
                      <a:pt x="65" y="4"/>
                    </a:cubicBezTo>
                    <a:cubicBezTo>
                      <a:pt x="65" y="4"/>
                      <a:pt x="65" y="5"/>
                      <a:pt x="65" y="4"/>
                    </a:cubicBezTo>
                    <a:cubicBezTo>
                      <a:pt x="66" y="5"/>
                      <a:pt x="66" y="5"/>
                      <a:pt x="66" y="5"/>
                    </a:cubicBezTo>
                    <a:cubicBezTo>
                      <a:pt x="66" y="4"/>
                      <a:pt x="66" y="5"/>
                      <a:pt x="66" y="4"/>
                    </a:cubicBezTo>
                    <a:cubicBezTo>
                      <a:pt x="66" y="4"/>
                      <a:pt x="66" y="4"/>
                      <a:pt x="66" y="4"/>
                    </a:cubicBezTo>
                    <a:cubicBezTo>
                      <a:pt x="66" y="4"/>
                      <a:pt x="67" y="4"/>
                      <a:pt x="67" y="4"/>
                    </a:cubicBezTo>
                    <a:cubicBezTo>
                      <a:pt x="67" y="4"/>
                      <a:pt x="66" y="4"/>
                      <a:pt x="66" y="4"/>
                    </a:cubicBezTo>
                    <a:cubicBezTo>
                      <a:pt x="66" y="4"/>
                      <a:pt x="66" y="4"/>
                      <a:pt x="66" y="4"/>
                    </a:cubicBezTo>
                    <a:cubicBezTo>
                      <a:pt x="66" y="4"/>
                      <a:pt x="66" y="4"/>
                      <a:pt x="66" y="4"/>
                    </a:cubicBezTo>
                    <a:cubicBezTo>
                      <a:pt x="66" y="4"/>
                      <a:pt x="66" y="4"/>
                      <a:pt x="66" y="4"/>
                    </a:cubicBezTo>
                    <a:cubicBezTo>
                      <a:pt x="65" y="4"/>
                      <a:pt x="65" y="4"/>
                      <a:pt x="65" y="4"/>
                    </a:cubicBezTo>
                    <a:cubicBezTo>
                      <a:pt x="65" y="4"/>
                      <a:pt x="65" y="4"/>
                      <a:pt x="64" y="4"/>
                    </a:cubicBezTo>
                    <a:cubicBezTo>
                      <a:pt x="64" y="4"/>
                      <a:pt x="64" y="4"/>
                      <a:pt x="63" y="4"/>
                    </a:cubicBezTo>
                    <a:cubicBezTo>
                      <a:pt x="63" y="4"/>
                      <a:pt x="63" y="4"/>
                      <a:pt x="63" y="4"/>
                    </a:cubicBezTo>
                    <a:cubicBezTo>
                      <a:pt x="63" y="4"/>
                      <a:pt x="63" y="4"/>
                      <a:pt x="63" y="4"/>
                    </a:cubicBezTo>
                    <a:cubicBezTo>
                      <a:pt x="63" y="4"/>
                      <a:pt x="63" y="4"/>
                      <a:pt x="62" y="4"/>
                    </a:cubicBezTo>
                    <a:cubicBezTo>
                      <a:pt x="62" y="4"/>
                      <a:pt x="62" y="4"/>
                      <a:pt x="62" y="4"/>
                    </a:cubicBezTo>
                    <a:cubicBezTo>
                      <a:pt x="62" y="4"/>
                      <a:pt x="62" y="4"/>
                      <a:pt x="62" y="4"/>
                    </a:cubicBezTo>
                    <a:cubicBezTo>
                      <a:pt x="62" y="3"/>
                      <a:pt x="63" y="3"/>
                      <a:pt x="63" y="3"/>
                    </a:cubicBezTo>
                    <a:cubicBezTo>
                      <a:pt x="63" y="3"/>
                      <a:pt x="63" y="3"/>
                      <a:pt x="63" y="3"/>
                    </a:cubicBezTo>
                    <a:cubicBezTo>
                      <a:pt x="64" y="3"/>
                      <a:pt x="64" y="4"/>
                      <a:pt x="65" y="3"/>
                    </a:cubicBezTo>
                    <a:cubicBezTo>
                      <a:pt x="65" y="3"/>
                      <a:pt x="65" y="3"/>
                      <a:pt x="65" y="3"/>
                    </a:cubicBezTo>
                    <a:cubicBezTo>
                      <a:pt x="65" y="4"/>
                      <a:pt x="65" y="4"/>
                      <a:pt x="65" y="4"/>
                    </a:cubicBezTo>
                    <a:cubicBezTo>
                      <a:pt x="65" y="4"/>
                      <a:pt x="65" y="4"/>
                      <a:pt x="65" y="4"/>
                    </a:cubicBezTo>
                    <a:cubicBezTo>
                      <a:pt x="65" y="4"/>
                      <a:pt x="66" y="4"/>
                      <a:pt x="66" y="4"/>
                    </a:cubicBezTo>
                    <a:cubicBezTo>
                      <a:pt x="66" y="4"/>
                      <a:pt x="66" y="4"/>
                      <a:pt x="66" y="3"/>
                    </a:cubicBezTo>
                    <a:cubicBezTo>
                      <a:pt x="67" y="3"/>
                      <a:pt x="67" y="3"/>
                      <a:pt x="68" y="4"/>
                    </a:cubicBezTo>
                    <a:cubicBezTo>
                      <a:pt x="68" y="3"/>
                      <a:pt x="68" y="4"/>
                      <a:pt x="68" y="3"/>
                    </a:cubicBezTo>
                    <a:cubicBezTo>
                      <a:pt x="70" y="3"/>
                      <a:pt x="72" y="4"/>
                      <a:pt x="74" y="4"/>
                    </a:cubicBezTo>
                    <a:cubicBezTo>
                      <a:pt x="74" y="4"/>
                      <a:pt x="74" y="4"/>
                      <a:pt x="74" y="4"/>
                    </a:cubicBezTo>
                    <a:cubicBezTo>
                      <a:pt x="74" y="4"/>
                      <a:pt x="74" y="4"/>
                      <a:pt x="74" y="4"/>
                    </a:cubicBezTo>
                    <a:cubicBezTo>
                      <a:pt x="74" y="4"/>
                      <a:pt x="74" y="4"/>
                      <a:pt x="74" y="4"/>
                    </a:cubicBezTo>
                    <a:cubicBezTo>
                      <a:pt x="74" y="4"/>
                      <a:pt x="74" y="4"/>
                      <a:pt x="74" y="4"/>
                    </a:cubicBezTo>
                    <a:cubicBezTo>
                      <a:pt x="74" y="4"/>
                      <a:pt x="74" y="4"/>
                      <a:pt x="74" y="4"/>
                    </a:cubicBezTo>
                    <a:cubicBezTo>
                      <a:pt x="74" y="4"/>
                      <a:pt x="74" y="4"/>
                      <a:pt x="74" y="4"/>
                    </a:cubicBezTo>
                    <a:cubicBezTo>
                      <a:pt x="74" y="5"/>
                      <a:pt x="74" y="5"/>
                      <a:pt x="74" y="5"/>
                    </a:cubicBezTo>
                    <a:cubicBezTo>
                      <a:pt x="74" y="5"/>
                      <a:pt x="74" y="5"/>
                      <a:pt x="74" y="5"/>
                    </a:cubicBezTo>
                    <a:cubicBezTo>
                      <a:pt x="74" y="5"/>
                      <a:pt x="73" y="5"/>
                      <a:pt x="73" y="5"/>
                    </a:cubicBezTo>
                    <a:cubicBezTo>
                      <a:pt x="73" y="5"/>
                      <a:pt x="73" y="4"/>
                      <a:pt x="73" y="4"/>
                    </a:cubicBezTo>
                    <a:cubicBezTo>
                      <a:pt x="73" y="4"/>
                      <a:pt x="72" y="4"/>
                      <a:pt x="72" y="4"/>
                    </a:cubicBezTo>
                    <a:cubicBezTo>
                      <a:pt x="72" y="4"/>
                      <a:pt x="72" y="4"/>
                      <a:pt x="72" y="4"/>
                    </a:cubicBezTo>
                    <a:cubicBezTo>
                      <a:pt x="72" y="4"/>
                      <a:pt x="72" y="4"/>
                      <a:pt x="72" y="4"/>
                    </a:cubicBezTo>
                    <a:cubicBezTo>
                      <a:pt x="72" y="4"/>
                      <a:pt x="72" y="4"/>
                      <a:pt x="72" y="4"/>
                    </a:cubicBezTo>
                    <a:cubicBezTo>
                      <a:pt x="72" y="4"/>
                      <a:pt x="72" y="4"/>
                      <a:pt x="72" y="4"/>
                    </a:cubicBezTo>
                    <a:cubicBezTo>
                      <a:pt x="72" y="4"/>
                      <a:pt x="72" y="4"/>
                      <a:pt x="72" y="4"/>
                    </a:cubicBezTo>
                    <a:cubicBezTo>
                      <a:pt x="72" y="4"/>
                      <a:pt x="73" y="4"/>
                      <a:pt x="73" y="4"/>
                    </a:cubicBezTo>
                    <a:cubicBezTo>
                      <a:pt x="73" y="4"/>
                      <a:pt x="73" y="5"/>
                      <a:pt x="73" y="5"/>
                    </a:cubicBezTo>
                    <a:cubicBezTo>
                      <a:pt x="72" y="5"/>
                      <a:pt x="72" y="5"/>
                      <a:pt x="71" y="4"/>
                    </a:cubicBezTo>
                    <a:cubicBezTo>
                      <a:pt x="71" y="4"/>
                      <a:pt x="71" y="5"/>
                      <a:pt x="71" y="5"/>
                    </a:cubicBezTo>
                    <a:cubicBezTo>
                      <a:pt x="71" y="5"/>
                      <a:pt x="71" y="4"/>
                      <a:pt x="71" y="5"/>
                    </a:cubicBezTo>
                    <a:cubicBezTo>
                      <a:pt x="71" y="5"/>
                      <a:pt x="71" y="5"/>
                      <a:pt x="71" y="5"/>
                    </a:cubicBezTo>
                    <a:cubicBezTo>
                      <a:pt x="71" y="5"/>
                      <a:pt x="71" y="5"/>
                      <a:pt x="71" y="5"/>
                    </a:cubicBezTo>
                    <a:cubicBezTo>
                      <a:pt x="71" y="5"/>
                      <a:pt x="71" y="5"/>
                      <a:pt x="71" y="5"/>
                    </a:cubicBezTo>
                    <a:cubicBezTo>
                      <a:pt x="71" y="5"/>
                      <a:pt x="71" y="5"/>
                      <a:pt x="71" y="5"/>
                    </a:cubicBezTo>
                    <a:cubicBezTo>
                      <a:pt x="70" y="5"/>
                      <a:pt x="70" y="5"/>
                      <a:pt x="70" y="5"/>
                    </a:cubicBezTo>
                    <a:cubicBezTo>
                      <a:pt x="70" y="5"/>
                      <a:pt x="70" y="5"/>
                      <a:pt x="70" y="5"/>
                    </a:cubicBezTo>
                    <a:cubicBezTo>
                      <a:pt x="70" y="4"/>
                      <a:pt x="70" y="4"/>
                      <a:pt x="70" y="4"/>
                    </a:cubicBezTo>
                    <a:cubicBezTo>
                      <a:pt x="70" y="4"/>
                      <a:pt x="70" y="4"/>
                      <a:pt x="70" y="4"/>
                    </a:cubicBezTo>
                    <a:cubicBezTo>
                      <a:pt x="70" y="4"/>
                      <a:pt x="69" y="4"/>
                      <a:pt x="69" y="4"/>
                    </a:cubicBezTo>
                    <a:cubicBezTo>
                      <a:pt x="69" y="4"/>
                      <a:pt x="69" y="4"/>
                      <a:pt x="69" y="5"/>
                    </a:cubicBezTo>
                    <a:cubicBezTo>
                      <a:pt x="69" y="5"/>
                      <a:pt x="69" y="5"/>
                      <a:pt x="69" y="5"/>
                    </a:cubicBezTo>
                    <a:cubicBezTo>
                      <a:pt x="69" y="5"/>
                      <a:pt x="69" y="5"/>
                      <a:pt x="69" y="5"/>
                    </a:cubicBezTo>
                    <a:cubicBezTo>
                      <a:pt x="69" y="5"/>
                      <a:pt x="69" y="5"/>
                      <a:pt x="70" y="5"/>
                    </a:cubicBezTo>
                    <a:cubicBezTo>
                      <a:pt x="70" y="5"/>
                      <a:pt x="70" y="5"/>
                      <a:pt x="70" y="5"/>
                    </a:cubicBezTo>
                    <a:cubicBezTo>
                      <a:pt x="69" y="5"/>
                      <a:pt x="69" y="5"/>
                      <a:pt x="69" y="5"/>
                    </a:cubicBezTo>
                    <a:cubicBezTo>
                      <a:pt x="69" y="5"/>
                      <a:pt x="69" y="5"/>
                      <a:pt x="69" y="5"/>
                    </a:cubicBezTo>
                    <a:cubicBezTo>
                      <a:pt x="69" y="5"/>
                      <a:pt x="69" y="5"/>
                      <a:pt x="69" y="5"/>
                    </a:cubicBezTo>
                    <a:cubicBezTo>
                      <a:pt x="69" y="5"/>
                      <a:pt x="69" y="5"/>
                      <a:pt x="69" y="5"/>
                    </a:cubicBezTo>
                    <a:cubicBezTo>
                      <a:pt x="69" y="5"/>
                      <a:pt x="70" y="5"/>
                      <a:pt x="70" y="5"/>
                    </a:cubicBezTo>
                    <a:cubicBezTo>
                      <a:pt x="70" y="5"/>
                      <a:pt x="70" y="5"/>
                      <a:pt x="70" y="5"/>
                    </a:cubicBezTo>
                    <a:cubicBezTo>
                      <a:pt x="70" y="5"/>
                      <a:pt x="70" y="5"/>
                      <a:pt x="70" y="5"/>
                    </a:cubicBezTo>
                    <a:cubicBezTo>
                      <a:pt x="70" y="5"/>
                      <a:pt x="70" y="5"/>
                      <a:pt x="70" y="5"/>
                    </a:cubicBezTo>
                    <a:cubicBezTo>
                      <a:pt x="70" y="5"/>
                      <a:pt x="70" y="5"/>
                      <a:pt x="70" y="5"/>
                    </a:cubicBezTo>
                    <a:cubicBezTo>
                      <a:pt x="70" y="5"/>
                      <a:pt x="70" y="5"/>
                      <a:pt x="69" y="5"/>
                    </a:cubicBezTo>
                    <a:cubicBezTo>
                      <a:pt x="69" y="5"/>
                      <a:pt x="69" y="5"/>
                      <a:pt x="69" y="5"/>
                    </a:cubicBezTo>
                    <a:cubicBezTo>
                      <a:pt x="69" y="5"/>
                      <a:pt x="69" y="5"/>
                      <a:pt x="69" y="5"/>
                    </a:cubicBezTo>
                    <a:close/>
                    <a:moveTo>
                      <a:pt x="71" y="5"/>
                    </a:moveTo>
                    <a:cubicBezTo>
                      <a:pt x="71" y="5"/>
                      <a:pt x="71" y="5"/>
                      <a:pt x="71" y="5"/>
                    </a:cubicBezTo>
                    <a:cubicBezTo>
                      <a:pt x="71" y="5"/>
                      <a:pt x="71" y="5"/>
                      <a:pt x="71" y="5"/>
                    </a:cubicBezTo>
                    <a:cubicBezTo>
                      <a:pt x="71" y="5"/>
                      <a:pt x="71" y="5"/>
                      <a:pt x="71" y="5"/>
                    </a:cubicBezTo>
                    <a:cubicBezTo>
                      <a:pt x="71" y="5"/>
                      <a:pt x="71" y="5"/>
                      <a:pt x="71" y="5"/>
                    </a:cubicBezTo>
                    <a:close/>
                    <a:moveTo>
                      <a:pt x="81" y="5"/>
                    </a:moveTo>
                    <a:cubicBezTo>
                      <a:pt x="81" y="5"/>
                      <a:pt x="81" y="5"/>
                      <a:pt x="81" y="5"/>
                    </a:cubicBezTo>
                    <a:cubicBezTo>
                      <a:pt x="81" y="5"/>
                      <a:pt x="81" y="5"/>
                      <a:pt x="81" y="5"/>
                    </a:cubicBezTo>
                    <a:cubicBezTo>
                      <a:pt x="81" y="5"/>
                      <a:pt x="81" y="5"/>
                      <a:pt x="81" y="5"/>
                    </a:cubicBezTo>
                    <a:cubicBezTo>
                      <a:pt x="80" y="5"/>
                      <a:pt x="79" y="5"/>
                      <a:pt x="79" y="5"/>
                    </a:cubicBezTo>
                    <a:cubicBezTo>
                      <a:pt x="79" y="5"/>
                      <a:pt x="79" y="5"/>
                      <a:pt x="79" y="5"/>
                    </a:cubicBezTo>
                    <a:cubicBezTo>
                      <a:pt x="79" y="5"/>
                      <a:pt x="79" y="5"/>
                      <a:pt x="79" y="5"/>
                    </a:cubicBezTo>
                    <a:cubicBezTo>
                      <a:pt x="79" y="5"/>
                      <a:pt x="79" y="5"/>
                      <a:pt x="79" y="5"/>
                    </a:cubicBezTo>
                    <a:cubicBezTo>
                      <a:pt x="79" y="5"/>
                      <a:pt x="78" y="5"/>
                      <a:pt x="78" y="5"/>
                    </a:cubicBezTo>
                    <a:cubicBezTo>
                      <a:pt x="78" y="5"/>
                      <a:pt x="77" y="5"/>
                      <a:pt x="76" y="5"/>
                    </a:cubicBezTo>
                    <a:cubicBezTo>
                      <a:pt x="76" y="5"/>
                      <a:pt x="76" y="5"/>
                      <a:pt x="76" y="5"/>
                    </a:cubicBezTo>
                    <a:cubicBezTo>
                      <a:pt x="75" y="5"/>
                      <a:pt x="75" y="5"/>
                      <a:pt x="74" y="5"/>
                    </a:cubicBezTo>
                    <a:cubicBezTo>
                      <a:pt x="74" y="5"/>
                      <a:pt x="74" y="5"/>
                      <a:pt x="74" y="5"/>
                    </a:cubicBezTo>
                    <a:cubicBezTo>
                      <a:pt x="74" y="5"/>
                      <a:pt x="74" y="5"/>
                      <a:pt x="74" y="5"/>
                    </a:cubicBezTo>
                    <a:cubicBezTo>
                      <a:pt x="74" y="5"/>
                      <a:pt x="74" y="5"/>
                      <a:pt x="74" y="5"/>
                    </a:cubicBezTo>
                    <a:cubicBezTo>
                      <a:pt x="74" y="5"/>
                      <a:pt x="74" y="5"/>
                      <a:pt x="74" y="4"/>
                    </a:cubicBezTo>
                    <a:cubicBezTo>
                      <a:pt x="74" y="4"/>
                      <a:pt x="74" y="4"/>
                      <a:pt x="74" y="4"/>
                    </a:cubicBezTo>
                    <a:cubicBezTo>
                      <a:pt x="74" y="5"/>
                      <a:pt x="75" y="5"/>
                      <a:pt x="75" y="5"/>
                    </a:cubicBezTo>
                    <a:cubicBezTo>
                      <a:pt x="75" y="5"/>
                      <a:pt x="75" y="4"/>
                      <a:pt x="75" y="4"/>
                    </a:cubicBezTo>
                    <a:cubicBezTo>
                      <a:pt x="75" y="4"/>
                      <a:pt x="75" y="4"/>
                      <a:pt x="75" y="4"/>
                    </a:cubicBezTo>
                    <a:cubicBezTo>
                      <a:pt x="75" y="4"/>
                      <a:pt x="75" y="4"/>
                      <a:pt x="74" y="4"/>
                    </a:cubicBezTo>
                    <a:cubicBezTo>
                      <a:pt x="74" y="4"/>
                      <a:pt x="74" y="4"/>
                      <a:pt x="74" y="4"/>
                    </a:cubicBezTo>
                    <a:cubicBezTo>
                      <a:pt x="75" y="4"/>
                      <a:pt x="75" y="4"/>
                      <a:pt x="76" y="4"/>
                    </a:cubicBezTo>
                    <a:cubicBezTo>
                      <a:pt x="76" y="4"/>
                      <a:pt x="76" y="5"/>
                      <a:pt x="76" y="5"/>
                    </a:cubicBezTo>
                    <a:cubicBezTo>
                      <a:pt x="76" y="5"/>
                      <a:pt x="76" y="5"/>
                      <a:pt x="76" y="5"/>
                    </a:cubicBezTo>
                    <a:cubicBezTo>
                      <a:pt x="76" y="5"/>
                      <a:pt x="76" y="5"/>
                      <a:pt x="76" y="5"/>
                    </a:cubicBezTo>
                    <a:cubicBezTo>
                      <a:pt x="76" y="5"/>
                      <a:pt x="76" y="5"/>
                      <a:pt x="77" y="5"/>
                    </a:cubicBezTo>
                    <a:cubicBezTo>
                      <a:pt x="77" y="5"/>
                      <a:pt x="77" y="5"/>
                      <a:pt x="77" y="5"/>
                    </a:cubicBezTo>
                    <a:cubicBezTo>
                      <a:pt x="77" y="4"/>
                      <a:pt x="77" y="4"/>
                      <a:pt x="77" y="4"/>
                    </a:cubicBezTo>
                    <a:cubicBezTo>
                      <a:pt x="77" y="4"/>
                      <a:pt x="77" y="4"/>
                      <a:pt x="76" y="4"/>
                    </a:cubicBezTo>
                    <a:cubicBezTo>
                      <a:pt x="78" y="4"/>
                      <a:pt x="80" y="5"/>
                      <a:pt x="82" y="5"/>
                    </a:cubicBezTo>
                    <a:cubicBezTo>
                      <a:pt x="82" y="5"/>
                      <a:pt x="82" y="5"/>
                      <a:pt x="82" y="5"/>
                    </a:cubicBezTo>
                    <a:cubicBezTo>
                      <a:pt x="83" y="5"/>
                      <a:pt x="84" y="5"/>
                      <a:pt x="85" y="5"/>
                    </a:cubicBezTo>
                    <a:cubicBezTo>
                      <a:pt x="86" y="5"/>
                      <a:pt x="87" y="5"/>
                      <a:pt x="88" y="5"/>
                    </a:cubicBezTo>
                    <a:cubicBezTo>
                      <a:pt x="89" y="6"/>
                      <a:pt x="90" y="5"/>
                      <a:pt x="90" y="6"/>
                    </a:cubicBezTo>
                    <a:cubicBezTo>
                      <a:pt x="91" y="5"/>
                      <a:pt x="92" y="6"/>
                      <a:pt x="93" y="6"/>
                    </a:cubicBezTo>
                    <a:cubicBezTo>
                      <a:pt x="93" y="6"/>
                      <a:pt x="94" y="6"/>
                      <a:pt x="94" y="6"/>
                    </a:cubicBezTo>
                    <a:cubicBezTo>
                      <a:pt x="95" y="6"/>
                      <a:pt x="95" y="6"/>
                      <a:pt x="96" y="6"/>
                    </a:cubicBezTo>
                    <a:cubicBezTo>
                      <a:pt x="97" y="6"/>
                      <a:pt x="99" y="6"/>
                      <a:pt x="101" y="7"/>
                    </a:cubicBezTo>
                    <a:cubicBezTo>
                      <a:pt x="102" y="7"/>
                      <a:pt x="103" y="6"/>
                      <a:pt x="102" y="7"/>
                    </a:cubicBezTo>
                    <a:cubicBezTo>
                      <a:pt x="103" y="7"/>
                      <a:pt x="103" y="7"/>
                      <a:pt x="103" y="7"/>
                    </a:cubicBezTo>
                    <a:cubicBezTo>
                      <a:pt x="102" y="7"/>
                      <a:pt x="102" y="7"/>
                      <a:pt x="102" y="7"/>
                    </a:cubicBezTo>
                    <a:cubicBezTo>
                      <a:pt x="102" y="7"/>
                      <a:pt x="102" y="7"/>
                      <a:pt x="102" y="7"/>
                    </a:cubicBezTo>
                    <a:cubicBezTo>
                      <a:pt x="102" y="7"/>
                      <a:pt x="102" y="7"/>
                      <a:pt x="102" y="7"/>
                    </a:cubicBezTo>
                    <a:cubicBezTo>
                      <a:pt x="102" y="7"/>
                      <a:pt x="102" y="7"/>
                      <a:pt x="102" y="7"/>
                    </a:cubicBezTo>
                    <a:cubicBezTo>
                      <a:pt x="102" y="7"/>
                      <a:pt x="102" y="7"/>
                      <a:pt x="102" y="7"/>
                    </a:cubicBezTo>
                    <a:cubicBezTo>
                      <a:pt x="102" y="7"/>
                      <a:pt x="100" y="7"/>
                      <a:pt x="100" y="7"/>
                    </a:cubicBezTo>
                    <a:cubicBezTo>
                      <a:pt x="99" y="7"/>
                      <a:pt x="99" y="7"/>
                      <a:pt x="99" y="7"/>
                    </a:cubicBezTo>
                    <a:cubicBezTo>
                      <a:pt x="98" y="7"/>
                      <a:pt x="99" y="7"/>
                      <a:pt x="98" y="7"/>
                    </a:cubicBezTo>
                    <a:cubicBezTo>
                      <a:pt x="98" y="6"/>
                      <a:pt x="98" y="7"/>
                      <a:pt x="98" y="7"/>
                    </a:cubicBezTo>
                    <a:cubicBezTo>
                      <a:pt x="97" y="7"/>
                      <a:pt x="96" y="6"/>
                      <a:pt x="95" y="7"/>
                    </a:cubicBezTo>
                    <a:cubicBezTo>
                      <a:pt x="95" y="7"/>
                      <a:pt x="94" y="6"/>
                      <a:pt x="94" y="7"/>
                    </a:cubicBezTo>
                    <a:cubicBezTo>
                      <a:pt x="94" y="7"/>
                      <a:pt x="94" y="7"/>
                      <a:pt x="94" y="7"/>
                    </a:cubicBezTo>
                    <a:cubicBezTo>
                      <a:pt x="94" y="7"/>
                      <a:pt x="94" y="7"/>
                      <a:pt x="94" y="7"/>
                    </a:cubicBezTo>
                    <a:cubicBezTo>
                      <a:pt x="94" y="7"/>
                      <a:pt x="94" y="7"/>
                      <a:pt x="94" y="7"/>
                    </a:cubicBezTo>
                    <a:cubicBezTo>
                      <a:pt x="94" y="7"/>
                      <a:pt x="94" y="7"/>
                      <a:pt x="93" y="7"/>
                    </a:cubicBezTo>
                    <a:cubicBezTo>
                      <a:pt x="93" y="7"/>
                      <a:pt x="93" y="7"/>
                      <a:pt x="93" y="7"/>
                    </a:cubicBezTo>
                    <a:cubicBezTo>
                      <a:pt x="93" y="7"/>
                      <a:pt x="93" y="7"/>
                      <a:pt x="93" y="7"/>
                    </a:cubicBezTo>
                    <a:cubicBezTo>
                      <a:pt x="93" y="7"/>
                      <a:pt x="93" y="7"/>
                      <a:pt x="93" y="7"/>
                    </a:cubicBezTo>
                    <a:cubicBezTo>
                      <a:pt x="93" y="7"/>
                      <a:pt x="93" y="7"/>
                      <a:pt x="93" y="7"/>
                    </a:cubicBezTo>
                    <a:cubicBezTo>
                      <a:pt x="94" y="7"/>
                      <a:pt x="94" y="7"/>
                      <a:pt x="94" y="7"/>
                    </a:cubicBezTo>
                    <a:cubicBezTo>
                      <a:pt x="93" y="6"/>
                      <a:pt x="93" y="6"/>
                      <a:pt x="93" y="7"/>
                    </a:cubicBezTo>
                    <a:cubicBezTo>
                      <a:pt x="92" y="7"/>
                      <a:pt x="92" y="7"/>
                      <a:pt x="92" y="7"/>
                    </a:cubicBezTo>
                    <a:cubicBezTo>
                      <a:pt x="92" y="7"/>
                      <a:pt x="92" y="7"/>
                      <a:pt x="92" y="7"/>
                    </a:cubicBezTo>
                    <a:cubicBezTo>
                      <a:pt x="92" y="7"/>
                      <a:pt x="92" y="7"/>
                      <a:pt x="92" y="7"/>
                    </a:cubicBezTo>
                    <a:cubicBezTo>
                      <a:pt x="92" y="7"/>
                      <a:pt x="92" y="7"/>
                      <a:pt x="92" y="7"/>
                    </a:cubicBezTo>
                    <a:cubicBezTo>
                      <a:pt x="92" y="7"/>
                      <a:pt x="92" y="7"/>
                      <a:pt x="92" y="7"/>
                    </a:cubicBezTo>
                    <a:cubicBezTo>
                      <a:pt x="92" y="7"/>
                      <a:pt x="91" y="7"/>
                      <a:pt x="91" y="7"/>
                    </a:cubicBezTo>
                    <a:cubicBezTo>
                      <a:pt x="91" y="6"/>
                      <a:pt x="90" y="6"/>
                      <a:pt x="90" y="7"/>
                    </a:cubicBezTo>
                    <a:cubicBezTo>
                      <a:pt x="90" y="7"/>
                      <a:pt x="90" y="7"/>
                      <a:pt x="90" y="6"/>
                    </a:cubicBezTo>
                    <a:cubicBezTo>
                      <a:pt x="90" y="6"/>
                      <a:pt x="90" y="6"/>
                      <a:pt x="89" y="6"/>
                    </a:cubicBezTo>
                    <a:cubicBezTo>
                      <a:pt x="89" y="6"/>
                      <a:pt x="89" y="6"/>
                      <a:pt x="89" y="6"/>
                    </a:cubicBezTo>
                    <a:cubicBezTo>
                      <a:pt x="89" y="6"/>
                      <a:pt x="88" y="6"/>
                      <a:pt x="88" y="6"/>
                    </a:cubicBezTo>
                    <a:cubicBezTo>
                      <a:pt x="88" y="6"/>
                      <a:pt x="88" y="6"/>
                      <a:pt x="88" y="6"/>
                    </a:cubicBezTo>
                    <a:cubicBezTo>
                      <a:pt x="88" y="6"/>
                      <a:pt x="87" y="6"/>
                      <a:pt x="87" y="6"/>
                    </a:cubicBezTo>
                    <a:cubicBezTo>
                      <a:pt x="87" y="6"/>
                      <a:pt x="87" y="6"/>
                      <a:pt x="87" y="6"/>
                    </a:cubicBezTo>
                    <a:cubicBezTo>
                      <a:pt x="87" y="6"/>
                      <a:pt x="87" y="6"/>
                      <a:pt x="87" y="6"/>
                    </a:cubicBezTo>
                    <a:cubicBezTo>
                      <a:pt x="87" y="6"/>
                      <a:pt x="87" y="6"/>
                      <a:pt x="87" y="6"/>
                    </a:cubicBezTo>
                    <a:cubicBezTo>
                      <a:pt x="87" y="6"/>
                      <a:pt x="87" y="6"/>
                      <a:pt x="86" y="6"/>
                    </a:cubicBezTo>
                    <a:cubicBezTo>
                      <a:pt x="86" y="6"/>
                      <a:pt x="86" y="6"/>
                      <a:pt x="86" y="6"/>
                    </a:cubicBezTo>
                    <a:cubicBezTo>
                      <a:pt x="86" y="6"/>
                      <a:pt x="86" y="6"/>
                      <a:pt x="86" y="6"/>
                    </a:cubicBezTo>
                    <a:cubicBezTo>
                      <a:pt x="86" y="6"/>
                      <a:pt x="86" y="6"/>
                      <a:pt x="86" y="6"/>
                    </a:cubicBezTo>
                    <a:cubicBezTo>
                      <a:pt x="86" y="6"/>
                      <a:pt x="86" y="6"/>
                      <a:pt x="85" y="6"/>
                    </a:cubicBezTo>
                    <a:cubicBezTo>
                      <a:pt x="85" y="6"/>
                      <a:pt x="85" y="6"/>
                      <a:pt x="85" y="6"/>
                    </a:cubicBezTo>
                    <a:cubicBezTo>
                      <a:pt x="85" y="6"/>
                      <a:pt x="85" y="6"/>
                      <a:pt x="85" y="6"/>
                    </a:cubicBezTo>
                    <a:cubicBezTo>
                      <a:pt x="85" y="6"/>
                      <a:pt x="84" y="5"/>
                      <a:pt x="83" y="6"/>
                    </a:cubicBezTo>
                    <a:cubicBezTo>
                      <a:pt x="83" y="6"/>
                      <a:pt x="83" y="6"/>
                      <a:pt x="83" y="6"/>
                    </a:cubicBezTo>
                    <a:cubicBezTo>
                      <a:pt x="83" y="6"/>
                      <a:pt x="83" y="6"/>
                      <a:pt x="83" y="6"/>
                    </a:cubicBezTo>
                    <a:cubicBezTo>
                      <a:pt x="83" y="6"/>
                      <a:pt x="83" y="6"/>
                      <a:pt x="83" y="6"/>
                    </a:cubicBezTo>
                    <a:cubicBezTo>
                      <a:pt x="82" y="6"/>
                      <a:pt x="81" y="5"/>
                      <a:pt x="81" y="5"/>
                    </a:cubicBezTo>
                    <a:close/>
                    <a:moveTo>
                      <a:pt x="86" y="6"/>
                    </a:moveTo>
                    <a:cubicBezTo>
                      <a:pt x="86" y="6"/>
                      <a:pt x="86" y="6"/>
                      <a:pt x="86" y="6"/>
                    </a:cubicBezTo>
                    <a:cubicBezTo>
                      <a:pt x="86" y="6"/>
                      <a:pt x="86" y="6"/>
                      <a:pt x="86" y="6"/>
                    </a:cubicBezTo>
                    <a:cubicBezTo>
                      <a:pt x="86" y="6"/>
                      <a:pt x="86" y="6"/>
                      <a:pt x="86" y="6"/>
                    </a:cubicBezTo>
                    <a:cubicBezTo>
                      <a:pt x="86" y="6"/>
                      <a:pt x="86" y="6"/>
                      <a:pt x="86" y="6"/>
                    </a:cubicBezTo>
                    <a:cubicBezTo>
                      <a:pt x="85" y="6"/>
                      <a:pt x="85" y="6"/>
                      <a:pt x="85" y="6"/>
                    </a:cubicBezTo>
                    <a:cubicBezTo>
                      <a:pt x="85" y="6"/>
                      <a:pt x="85" y="6"/>
                      <a:pt x="85" y="6"/>
                    </a:cubicBezTo>
                    <a:cubicBezTo>
                      <a:pt x="85" y="6"/>
                      <a:pt x="85" y="6"/>
                      <a:pt x="85" y="6"/>
                    </a:cubicBezTo>
                    <a:lnTo>
                      <a:pt x="86" y="6"/>
                    </a:lnTo>
                    <a:close/>
                    <a:moveTo>
                      <a:pt x="86" y="6"/>
                    </a:moveTo>
                    <a:cubicBezTo>
                      <a:pt x="86" y="6"/>
                      <a:pt x="86" y="6"/>
                      <a:pt x="86" y="6"/>
                    </a:cubicBezTo>
                    <a:cubicBezTo>
                      <a:pt x="86" y="6"/>
                      <a:pt x="86" y="6"/>
                      <a:pt x="86" y="6"/>
                    </a:cubicBezTo>
                    <a:cubicBezTo>
                      <a:pt x="86" y="6"/>
                      <a:pt x="87" y="6"/>
                      <a:pt x="87" y="6"/>
                    </a:cubicBezTo>
                    <a:cubicBezTo>
                      <a:pt x="87" y="6"/>
                      <a:pt x="87" y="6"/>
                      <a:pt x="87" y="6"/>
                    </a:cubicBezTo>
                    <a:cubicBezTo>
                      <a:pt x="87" y="6"/>
                      <a:pt x="87" y="6"/>
                      <a:pt x="87" y="7"/>
                    </a:cubicBezTo>
                    <a:cubicBezTo>
                      <a:pt x="86" y="7"/>
                      <a:pt x="86" y="6"/>
                      <a:pt x="86" y="6"/>
                    </a:cubicBezTo>
                    <a:cubicBezTo>
                      <a:pt x="86" y="6"/>
                      <a:pt x="86" y="6"/>
                      <a:pt x="86" y="6"/>
                    </a:cubicBezTo>
                    <a:close/>
                    <a:moveTo>
                      <a:pt x="81" y="6"/>
                    </a:moveTo>
                    <a:cubicBezTo>
                      <a:pt x="81" y="6"/>
                      <a:pt x="81" y="6"/>
                      <a:pt x="81" y="6"/>
                    </a:cubicBezTo>
                    <a:cubicBezTo>
                      <a:pt x="81" y="6"/>
                      <a:pt x="81" y="6"/>
                      <a:pt x="81" y="6"/>
                    </a:cubicBezTo>
                    <a:cubicBezTo>
                      <a:pt x="81" y="6"/>
                      <a:pt x="81" y="6"/>
                      <a:pt x="81" y="6"/>
                    </a:cubicBezTo>
                    <a:cubicBezTo>
                      <a:pt x="81" y="6"/>
                      <a:pt x="80" y="6"/>
                      <a:pt x="80" y="6"/>
                    </a:cubicBezTo>
                    <a:cubicBezTo>
                      <a:pt x="80" y="6"/>
                      <a:pt x="80" y="6"/>
                      <a:pt x="81" y="6"/>
                    </a:cubicBezTo>
                    <a:cubicBezTo>
                      <a:pt x="81" y="6"/>
                      <a:pt x="81" y="6"/>
                      <a:pt x="81" y="6"/>
                    </a:cubicBezTo>
                    <a:close/>
                    <a:moveTo>
                      <a:pt x="76" y="6"/>
                    </a:moveTo>
                    <a:cubicBezTo>
                      <a:pt x="76" y="6"/>
                      <a:pt x="75" y="6"/>
                      <a:pt x="74" y="6"/>
                    </a:cubicBezTo>
                    <a:cubicBezTo>
                      <a:pt x="75" y="5"/>
                      <a:pt x="76" y="6"/>
                      <a:pt x="76" y="6"/>
                    </a:cubicBezTo>
                    <a:cubicBezTo>
                      <a:pt x="77" y="6"/>
                      <a:pt x="77" y="6"/>
                      <a:pt x="77" y="6"/>
                    </a:cubicBezTo>
                    <a:cubicBezTo>
                      <a:pt x="77" y="6"/>
                      <a:pt x="77" y="6"/>
                      <a:pt x="77" y="6"/>
                    </a:cubicBezTo>
                    <a:cubicBezTo>
                      <a:pt x="77" y="5"/>
                      <a:pt x="77" y="6"/>
                      <a:pt x="77" y="6"/>
                    </a:cubicBezTo>
                    <a:cubicBezTo>
                      <a:pt x="77" y="6"/>
                      <a:pt x="77" y="6"/>
                      <a:pt x="77" y="6"/>
                    </a:cubicBezTo>
                    <a:cubicBezTo>
                      <a:pt x="77" y="6"/>
                      <a:pt x="77" y="6"/>
                      <a:pt x="77" y="6"/>
                    </a:cubicBezTo>
                    <a:lnTo>
                      <a:pt x="76" y="6"/>
                    </a:lnTo>
                    <a:close/>
                    <a:moveTo>
                      <a:pt x="78" y="6"/>
                    </a:moveTo>
                    <a:cubicBezTo>
                      <a:pt x="78" y="6"/>
                      <a:pt x="79" y="6"/>
                      <a:pt x="79" y="6"/>
                    </a:cubicBezTo>
                    <a:cubicBezTo>
                      <a:pt x="79" y="6"/>
                      <a:pt x="79" y="6"/>
                      <a:pt x="79" y="6"/>
                    </a:cubicBezTo>
                    <a:cubicBezTo>
                      <a:pt x="79" y="6"/>
                      <a:pt x="79" y="6"/>
                      <a:pt x="79" y="6"/>
                    </a:cubicBezTo>
                    <a:cubicBezTo>
                      <a:pt x="79" y="6"/>
                      <a:pt x="79" y="6"/>
                      <a:pt x="79" y="6"/>
                    </a:cubicBezTo>
                    <a:cubicBezTo>
                      <a:pt x="79" y="6"/>
                      <a:pt x="79" y="6"/>
                      <a:pt x="79" y="6"/>
                    </a:cubicBezTo>
                    <a:cubicBezTo>
                      <a:pt x="79" y="6"/>
                      <a:pt x="79" y="6"/>
                      <a:pt x="79" y="6"/>
                    </a:cubicBezTo>
                    <a:cubicBezTo>
                      <a:pt x="79" y="6"/>
                      <a:pt x="79" y="6"/>
                      <a:pt x="79" y="6"/>
                    </a:cubicBezTo>
                    <a:cubicBezTo>
                      <a:pt x="79" y="6"/>
                      <a:pt x="79" y="6"/>
                      <a:pt x="78" y="6"/>
                    </a:cubicBezTo>
                    <a:close/>
                    <a:moveTo>
                      <a:pt x="80" y="6"/>
                    </a:moveTo>
                    <a:cubicBezTo>
                      <a:pt x="80" y="6"/>
                      <a:pt x="80" y="6"/>
                      <a:pt x="80" y="6"/>
                    </a:cubicBezTo>
                    <a:cubicBezTo>
                      <a:pt x="80" y="6"/>
                      <a:pt x="80" y="6"/>
                      <a:pt x="80" y="6"/>
                    </a:cubicBezTo>
                    <a:cubicBezTo>
                      <a:pt x="80" y="6"/>
                      <a:pt x="80" y="6"/>
                      <a:pt x="80" y="6"/>
                    </a:cubicBezTo>
                    <a:cubicBezTo>
                      <a:pt x="80" y="6"/>
                      <a:pt x="81" y="6"/>
                      <a:pt x="81" y="6"/>
                    </a:cubicBezTo>
                    <a:cubicBezTo>
                      <a:pt x="81" y="6"/>
                      <a:pt x="81" y="6"/>
                      <a:pt x="81" y="6"/>
                    </a:cubicBezTo>
                    <a:cubicBezTo>
                      <a:pt x="81" y="7"/>
                      <a:pt x="80" y="6"/>
                      <a:pt x="80" y="6"/>
                    </a:cubicBezTo>
                    <a:close/>
                    <a:moveTo>
                      <a:pt x="83" y="7"/>
                    </a:moveTo>
                    <a:cubicBezTo>
                      <a:pt x="83" y="6"/>
                      <a:pt x="82" y="6"/>
                      <a:pt x="82" y="7"/>
                    </a:cubicBezTo>
                    <a:cubicBezTo>
                      <a:pt x="82" y="6"/>
                      <a:pt x="82" y="6"/>
                      <a:pt x="83" y="6"/>
                    </a:cubicBezTo>
                    <a:cubicBezTo>
                      <a:pt x="83" y="6"/>
                      <a:pt x="83" y="6"/>
                      <a:pt x="83" y="6"/>
                    </a:cubicBezTo>
                    <a:cubicBezTo>
                      <a:pt x="83" y="6"/>
                      <a:pt x="83" y="6"/>
                      <a:pt x="83" y="6"/>
                    </a:cubicBezTo>
                    <a:cubicBezTo>
                      <a:pt x="83" y="6"/>
                      <a:pt x="83" y="6"/>
                      <a:pt x="83" y="6"/>
                    </a:cubicBezTo>
                    <a:cubicBezTo>
                      <a:pt x="83" y="6"/>
                      <a:pt x="83" y="6"/>
                      <a:pt x="83" y="6"/>
                    </a:cubicBezTo>
                    <a:cubicBezTo>
                      <a:pt x="83" y="6"/>
                      <a:pt x="83" y="7"/>
                      <a:pt x="83" y="7"/>
                    </a:cubicBezTo>
                    <a:close/>
                    <a:moveTo>
                      <a:pt x="83" y="6"/>
                    </a:moveTo>
                    <a:cubicBezTo>
                      <a:pt x="83" y="6"/>
                      <a:pt x="83" y="6"/>
                      <a:pt x="83" y="6"/>
                    </a:cubicBezTo>
                    <a:cubicBezTo>
                      <a:pt x="83" y="6"/>
                      <a:pt x="84" y="6"/>
                      <a:pt x="84" y="6"/>
                    </a:cubicBezTo>
                    <a:cubicBezTo>
                      <a:pt x="84" y="6"/>
                      <a:pt x="84" y="6"/>
                      <a:pt x="84" y="6"/>
                    </a:cubicBezTo>
                    <a:cubicBezTo>
                      <a:pt x="84" y="7"/>
                      <a:pt x="85" y="6"/>
                      <a:pt x="85" y="7"/>
                    </a:cubicBezTo>
                    <a:cubicBezTo>
                      <a:pt x="85" y="7"/>
                      <a:pt x="84" y="7"/>
                      <a:pt x="83" y="6"/>
                    </a:cubicBezTo>
                    <a:close/>
                    <a:moveTo>
                      <a:pt x="87" y="7"/>
                    </a:moveTo>
                    <a:cubicBezTo>
                      <a:pt x="87" y="7"/>
                      <a:pt x="87" y="7"/>
                      <a:pt x="87" y="7"/>
                    </a:cubicBezTo>
                    <a:cubicBezTo>
                      <a:pt x="87" y="7"/>
                      <a:pt x="87" y="7"/>
                      <a:pt x="87" y="7"/>
                    </a:cubicBezTo>
                    <a:cubicBezTo>
                      <a:pt x="87" y="7"/>
                      <a:pt x="87" y="7"/>
                      <a:pt x="87" y="6"/>
                    </a:cubicBezTo>
                    <a:cubicBezTo>
                      <a:pt x="87" y="6"/>
                      <a:pt x="88" y="6"/>
                      <a:pt x="88" y="6"/>
                    </a:cubicBezTo>
                    <a:cubicBezTo>
                      <a:pt x="88" y="6"/>
                      <a:pt x="88" y="6"/>
                      <a:pt x="88" y="6"/>
                    </a:cubicBezTo>
                    <a:cubicBezTo>
                      <a:pt x="88" y="7"/>
                      <a:pt x="88" y="7"/>
                      <a:pt x="88" y="7"/>
                    </a:cubicBezTo>
                    <a:cubicBezTo>
                      <a:pt x="88" y="7"/>
                      <a:pt x="88" y="7"/>
                      <a:pt x="88" y="7"/>
                    </a:cubicBezTo>
                    <a:cubicBezTo>
                      <a:pt x="88" y="7"/>
                      <a:pt x="88" y="7"/>
                      <a:pt x="88" y="7"/>
                    </a:cubicBezTo>
                    <a:cubicBezTo>
                      <a:pt x="88" y="7"/>
                      <a:pt x="88" y="7"/>
                      <a:pt x="88" y="7"/>
                    </a:cubicBezTo>
                    <a:cubicBezTo>
                      <a:pt x="88" y="7"/>
                      <a:pt x="88" y="7"/>
                      <a:pt x="88" y="7"/>
                    </a:cubicBezTo>
                    <a:cubicBezTo>
                      <a:pt x="87" y="7"/>
                      <a:pt x="87" y="7"/>
                      <a:pt x="87" y="7"/>
                    </a:cubicBezTo>
                    <a:cubicBezTo>
                      <a:pt x="87" y="7"/>
                      <a:pt x="87" y="7"/>
                      <a:pt x="87" y="7"/>
                    </a:cubicBezTo>
                    <a:close/>
                    <a:moveTo>
                      <a:pt x="88" y="7"/>
                    </a:moveTo>
                    <a:cubicBezTo>
                      <a:pt x="88" y="7"/>
                      <a:pt x="88" y="7"/>
                      <a:pt x="88" y="7"/>
                    </a:cubicBezTo>
                    <a:cubicBezTo>
                      <a:pt x="88" y="7"/>
                      <a:pt x="88" y="7"/>
                      <a:pt x="88" y="6"/>
                    </a:cubicBezTo>
                    <a:cubicBezTo>
                      <a:pt x="88" y="6"/>
                      <a:pt x="88" y="6"/>
                      <a:pt x="88" y="7"/>
                    </a:cubicBezTo>
                    <a:cubicBezTo>
                      <a:pt x="88" y="7"/>
                      <a:pt x="88" y="7"/>
                      <a:pt x="88" y="7"/>
                    </a:cubicBezTo>
                    <a:cubicBezTo>
                      <a:pt x="88" y="7"/>
                      <a:pt x="89" y="7"/>
                      <a:pt x="89" y="7"/>
                    </a:cubicBezTo>
                    <a:cubicBezTo>
                      <a:pt x="88" y="7"/>
                      <a:pt x="88" y="7"/>
                      <a:pt x="88" y="7"/>
                    </a:cubicBezTo>
                    <a:cubicBezTo>
                      <a:pt x="88" y="7"/>
                      <a:pt x="88" y="7"/>
                      <a:pt x="88" y="7"/>
                    </a:cubicBezTo>
                    <a:close/>
                    <a:moveTo>
                      <a:pt x="89" y="7"/>
                    </a:moveTo>
                    <a:cubicBezTo>
                      <a:pt x="89" y="7"/>
                      <a:pt x="89" y="7"/>
                      <a:pt x="89" y="7"/>
                    </a:cubicBezTo>
                    <a:cubicBezTo>
                      <a:pt x="89" y="7"/>
                      <a:pt x="89" y="7"/>
                      <a:pt x="89" y="7"/>
                    </a:cubicBezTo>
                    <a:cubicBezTo>
                      <a:pt x="89" y="7"/>
                      <a:pt x="89" y="7"/>
                      <a:pt x="89" y="7"/>
                    </a:cubicBezTo>
                    <a:cubicBezTo>
                      <a:pt x="89" y="7"/>
                      <a:pt x="89" y="7"/>
                      <a:pt x="89" y="7"/>
                    </a:cubicBezTo>
                    <a:cubicBezTo>
                      <a:pt x="89" y="7"/>
                      <a:pt x="89" y="6"/>
                      <a:pt x="89" y="6"/>
                    </a:cubicBezTo>
                    <a:cubicBezTo>
                      <a:pt x="89" y="6"/>
                      <a:pt x="89" y="6"/>
                      <a:pt x="90" y="7"/>
                    </a:cubicBezTo>
                    <a:cubicBezTo>
                      <a:pt x="90" y="7"/>
                      <a:pt x="90" y="7"/>
                      <a:pt x="90" y="7"/>
                    </a:cubicBezTo>
                    <a:cubicBezTo>
                      <a:pt x="90" y="7"/>
                      <a:pt x="90" y="7"/>
                      <a:pt x="90" y="7"/>
                    </a:cubicBezTo>
                    <a:cubicBezTo>
                      <a:pt x="90" y="7"/>
                      <a:pt x="90" y="7"/>
                      <a:pt x="90" y="7"/>
                    </a:cubicBezTo>
                    <a:cubicBezTo>
                      <a:pt x="90" y="7"/>
                      <a:pt x="90" y="7"/>
                      <a:pt x="89" y="7"/>
                    </a:cubicBezTo>
                    <a:close/>
                    <a:moveTo>
                      <a:pt x="92" y="7"/>
                    </a:moveTo>
                    <a:cubicBezTo>
                      <a:pt x="92" y="7"/>
                      <a:pt x="92" y="7"/>
                      <a:pt x="92" y="7"/>
                    </a:cubicBezTo>
                    <a:cubicBezTo>
                      <a:pt x="92" y="7"/>
                      <a:pt x="92" y="7"/>
                      <a:pt x="92" y="7"/>
                    </a:cubicBezTo>
                    <a:cubicBezTo>
                      <a:pt x="92" y="7"/>
                      <a:pt x="92" y="7"/>
                      <a:pt x="92" y="7"/>
                    </a:cubicBezTo>
                    <a:cubicBezTo>
                      <a:pt x="92" y="7"/>
                      <a:pt x="92" y="7"/>
                      <a:pt x="92" y="7"/>
                    </a:cubicBezTo>
                    <a:cubicBezTo>
                      <a:pt x="92" y="7"/>
                      <a:pt x="92" y="7"/>
                      <a:pt x="92" y="7"/>
                    </a:cubicBezTo>
                    <a:cubicBezTo>
                      <a:pt x="92" y="7"/>
                      <a:pt x="91" y="7"/>
                      <a:pt x="92" y="7"/>
                    </a:cubicBezTo>
                    <a:close/>
                    <a:moveTo>
                      <a:pt x="92" y="7"/>
                    </a:moveTo>
                    <a:cubicBezTo>
                      <a:pt x="92" y="7"/>
                      <a:pt x="92" y="7"/>
                      <a:pt x="92" y="7"/>
                    </a:cubicBezTo>
                    <a:cubicBezTo>
                      <a:pt x="92" y="7"/>
                      <a:pt x="92" y="7"/>
                      <a:pt x="92" y="7"/>
                    </a:cubicBezTo>
                    <a:cubicBezTo>
                      <a:pt x="92" y="7"/>
                      <a:pt x="92" y="7"/>
                      <a:pt x="92" y="7"/>
                    </a:cubicBezTo>
                    <a:cubicBezTo>
                      <a:pt x="92" y="7"/>
                      <a:pt x="92" y="7"/>
                      <a:pt x="92" y="7"/>
                    </a:cubicBezTo>
                    <a:cubicBezTo>
                      <a:pt x="92" y="7"/>
                      <a:pt x="92" y="7"/>
                      <a:pt x="93" y="7"/>
                    </a:cubicBezTo>
                    <a:cubicBezTo>
                      <a:pt x="93" y="7"/>
                      <a:pt x="93" y="7"/>
                      <a:pt x="93" y="7"/>
                    </a:cubicBezTo>
                    <a:cubicBezTo>
                      <a:pt x="93" y="7"/>
                      <a:pt x="93" y="7"/>
                      <a:pt x="93" y="7"/>
                    </a:cubicBezTo>
                    <a:cubicBezTo>
                      <a:pt x="93" y="7"/>
                      <a:pt x="93" y="7"/>
                      <a:pt x="93" y="7"/>
                    </a:cubicBezTo>
                    <a:cubicBezTo>
                      <a:pt x="93" y="7"/>
                      <a:pt x="93" y="7"/>
                      <a:pt x="93" y="7"/>
                    </a:cubicBezTo>
                    <a:cubicBezTo>
                      <a:pt x="93" y="7"/>
                      <a:pt x="93" y="7"/>
                      <a:pt x="93" y="7"/>
                    </a:cubicBezTo>
                    <a:cubicBezTo>
                      <a:pt x="93" y="7"/>
                      <a:pt x="92" y="7"/>
                      <a:pt x="92" y="7"/>
                    </a:cubicBezTo>
                    <a:close/>
                    <a:moveTo>
                      <a:pt x="95" y="7"/>
                    </a:moveTo>
                    <a:cubicBezTo>
                      <a:pt x="95" y="7"/>
                      <a:pt x="95" y="7"/>
                      <a:pt x="95" y="7"/>
                    </a:cubicBezTo>
                    <a:cubicBezTo>
                      <a:pt x="95" y="7"/>
                      <a:pt x="95" y="7"/>
                      <a:pt x="95" y="7"/>
                    </a:cubicBezTo>
                    <a:cubicBezTo>
                      <a:pt x="95" y="7"/>
                      <a:pt x="95" y="7"/>
                      <a:pt x="95" y="7"/>
                    </a:cubicBezTo>
                    <a:cubicBezTo>
                      <a:pt x="95" y="7"/>
                      <a:pt x="96" y="7"/>
                      <a:pt x="96" y="7"/>
                    </a:cubicBezTo>
                    <a:cubicBezTo>
                      <a:pt x="97" y="8"/>
                      <a:pt x="95" y="8"/>
                      <a:pt x="95" y="7"/>
                    </a:cubicBezTo>
                    <a:close/>
                    <a:moveTo>
                      <a:pt x="97" y="8"/>
                    </a:moveTo>
                    <a:cubicBezTo>
                      <a:pt x="97" y="7"/>
                      <a:pt x="97" y="8"/>
                      <a:pt x="97" y="8"/>
                    </a:cubicBezTo>
                    <a:cubicBezTo>
                      <a:pt x="97" y="8"/>
                      <a:pt x="97" y="8"/>
                      <a:pt x="97" y="8"/>
                    </a:cubicBezTo>
                    <a:close/>
                    <a:moveTo>
                      <a:pt x="90" y="8"/>
                    </a:moveTo>
                    <a:cubicBezTo>
                      <a:pt x="90" y="8"/>
                      <a:pt x="91" y="8"/>
                      <a:pt x="91" y="8"/>
                    </a:cubicBezTo>
                    <a:cubicBezTo>
                      <a:pt x="91" y="8"/>
                      <a:pt x="91" y="8"/>
                      <a:pt x="91" y="8"/>
                    </a:cubicBezTo>
                    <a:cubicBezTo>
                      <a:pt x="91" y="8"/>
                      <a:pt x="91" y="8"/>
                      <a:pt x="91" y="8"/>
                    </a:cubicBezTo>
                    <a:cubicBezTo>
                      <a:pt x="91" y="8"/>
                      <a:pt x="91" y="8"/>
                      <a:pt x="90" y="8"/>
                    </a:cubicBezTo>
                    <a:close/>
                    <a:moveTo>
                      <a:pt x="56" y="8"/>
                    </a:moveTo>
                    <a:cubicBezTo>
                      <a:pt x="56" y="8"/>
                      <a:pt x="56" y="8"/>
                      <a:pt x="56" y="8"/>
                    </a:cubicBezTo>
                    <a:cubicBezTo>
                      <a:pt x="56" y="8"/>
                      <a:pt x="56" y="8"/>
                      <a:pt x="56" y="8"/>
                    </a:cubicBezTo>
                    <a:cubicBezTo>
                      <a:pt x="56" y="8"/>
                      <a:pt x="56" y="8"/>
                      <a:pt x="56" y="8"/>
                    </a:cubicBezTo>
                    <a:cubicBezTo>
                      <a:pt x="56" y="8"/>
                      <a:pt x="56" y="8"/>
                      <a:pt x="56" y="8"/>
                    </a:cubicBezTo>
                    <a:cubicBezTo>
                      <a:pt x="56" y="8"/>
                      <a:pt x="55" y="8"/>
                      <a:pt x="56" y="8"/>
                    </a:cubicBezTo>
                    <a:cubicBezTo>
                      <a:pt x="55" y="8"/>
                      <a:pt x="55" y="8"/>
                      <a:pt x="55" y="8"/>
                    </a:cubicBezTo>
                    <a:cubicBezTo>
                      <a:pt x="55" y="8"/>
                      <a:pt x="55" y="8"/>
                      <a:pt x="55" y="8"/>
                    </a:cubicBezTo>
                    <a:cubicBezTo>
                      <a:pt x="55" y="8"/>
                      <a:pt x="55" y="8"/>
                      <a:pt x="54" y="8"/>
                    </a:cubicBezTo>
                    <a:cubicBezTo>
                      <a:pt x="54" y="8"/>
                      <a:pt x="54" y="8"/>
                      <a:pt x="54" y="8"/>
                    </a:cubicBezTo>
                    <a:cubicBezTo>
                      <a:pt x="54" y="8"/>
                      <a:pt x="54" y="8"/>
                      <a:pt x="54" y="8"/>
                    </a:cubicBezTo>
                    <a:cubicBezTo>
                      <a:pt x="54" y="8"/>
                      <a:pt x="54" y="8"/>
                      <a:pt x="54" y="8"/>
                    </a:cubicBezTo>
                    <a:cubicBezTo>
                      <a:pt x="54" y="8"/>
                      <a:pt x="55" y="8"/>
                      <a:pt x="55" y="8"/>
                    </a:cubicBezTo>
                    <a:cubicBezTo>
                      <a:pt x="55" y="8"/>
                      <a:pt x="54" y="8"/>
                      <a:pt x="54" y="8"/>
                    </a:cubicBezTo>
                    <a:cubicBezTo>
                      <a:pt x="55" y="8"/>
                      <a:pt x="55" y="8"/>
                      <a:pt x="55" y="8"/>
                    </a:cubicBezTo>
                    <a:cubicBezTo>
                      <a:pt x="56" y="8"/>
                      <a:pt x="56" y="8"/>
                      <a:pt x="56" y="8"/>
                    </a:cubicBezTo>
                    <a:close/>
                    <a:moveTo>
                      <a:pt x="51" y="7"/>
                    </a:moveTo>
                    <a:cubicBezTo>
                      <a:pt x="51" y="7"/>
                      <a:pt x="51" y="7"/>
                      <a:pt x="51" y="8"/>
                    </a:cubicBezTo>
                    <a:cubicBezTo>
                      <a:pt x="51" y="8"/>
                      <a:pt x="50" y="8"/>
                      <a:pt x="50" y="8"/>
                    </a:cubicBezTo>
                    <a:cubicBezTo>
                      <a:pt x="50" y="7"/>
                      <a:pt x="51" y="7"/>
                      <a:pt x="51" y="7"/>
                    </a:cubicBezTo>
                    <a:close/>
                    <a:moveTo>
                      <a:pt x="42" y="7"/>
                    </a:moveTo>
                    <a:cubicBezTo>
                      <a:pt x="42" y="7"/>
                      <a:pt x="42" y="7"/>
                      <a:pt x="42" y="7"/>
                    </a:cubicBezTo>
                    <a:cubicBezTo>
                      <a:pt x="42" y="7"/>
                      <a:pt x="42" y="7"/>
                      <a:pt x="42" y="7"/>
                    </a:cubicBezTo>
                    <a:cubicBezTo>
                      <a:pt x="42" y="7"/>
                      <a:pt x="42" y="7"/>
                      <a:pt x="42" y="7"/>
                    </a:cubicBezTo>
                    <a:cubicBezTo>
                      <a:pt x="42" y="7"/>
                      <a:pt x="42" y="7"/>
                      <a:pt x="42" y="7"/>
                    </a:cubicBezTo>
                    <a:cubicBezTo>
                      <a:pt x="42" y="6"/>
                      <a:pt x="42" y="7"/>
                      <a:pt x="42" y="6"/>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lose/>
                    <a:moveTo>
                      <a:pt x="40" y="8"/>
                    </a:moveTo>
                    <a:cubicBezTo>
                      <a:pt x="40" y="8"/>
                      <a:pt x="40" y="8"/>
                      <a:pt x="40" y="8"/>
                    </a:cubicBezTo>
                    <a:cubicBezTo>
                      <a:pt x="40" y="8"/>
                      <a:pt x="40" y="8"/>
                      <a:pt x="40" y="8"/>
                    </a:cubicBezTo>
                    <a:cubicBezTo>
                      <a:pt x="40" y="8"/>
                      <a:pt x="40" y="8"/>
                      <a:pt x="40" y="8"/>
                    </a:cubicBezTo>
                    <a:cubicBezTo>
                      <a:pt x="40" y="8"/>
                      <a:pt x="40" y="8"/>
                      <a:pt x="40" y="8"/>
                    </a:cubicBezTo>
                    <a:cubicBezTo>
                      <a:pt x="40" y="8"/>
                      <a:pt x="41" y="8"/>
                      <a:pt x="41" y="8"/>
                    </a:cubicBezTo>
                    <a:cubicBezTo>
                      <a:pt x="41" y="8"/>
                      <a:pt x="41" y="8"/>
                      <a:pt x="41" y="8"/>
                    </a:cubicBezTo>
                    <a:cubicBezTo>
                      <a:pt x="41" y="8"/>
                      <a:pt x="41" y="8"/>
                      <a:pt x="42" y="8"/>
                    </a:cubicBezTo>
                    <a:cubicBezTo>
                      <a:pt x="42" y="8"/>
                      <a:pt x="42" y="8"/>
                      <a:pt x="42" y="8"/>
                    </a:cubicBezTo>
                    <a:cubicBezTo>
                      <a:pt x="43" y="8"/>
                      <a:pt x="43" y="8"/>
                      <a:pt x="44" y="8"/>
                    </a:cubicBezTo>
                    <a:cubicBezTo>
                      <a:pt x="43" y="8"/>
                      <a:pt x="43" y="8"/>
                      <a:pt x="43" y="8"/>
                    </a:cubicBezTo>
                    <a:cubicBezTo>
                      <a:pt x="43" y="8"/>
                      <a:pt x="43" y="8"/>
                      <a:pt x="43" y="8"/>
                    </a:cubicBezTo>
                    <a:cubicBezTo>
                      <a:pt x="43" y="8"/>
                      <a:pt x="41" y="8"/>
                      <a:pt x="40" y="8"/>
                    </a:cubicBezTo>
                    <a:close/>
                    <a:moveTo>
                      <a:pt x="44" y="8"/>
                    </a:move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5" y="8"/>
                    </a:cubicBezTo>
                    <a:cubicBezTo>
                      <a:pt x="45" y="8"/>
                      <a:pt x="45" y="8"/>
                      <a:pt x="46" y="8"/>
                    </a:cubicBezTo>
                    <a:cubicBezTo>
                      <a:pt x="46" y="8"/>
                      <a:pt x="46" y="8"/>
                      <a:pt x="46" y="9"/>
                    </a:cubicBezTo>
                    <a:cubicBezTo>
                      <a:pt x="45" y="9"/>
                      <a:pt x="45" y="8"/>
                      <a:pt x="44" y="8"/>
                    </a:cubicBezTo>
                    <a:close/>
                    <a:moveTo>
                      <a:pt x="54" y="9"/>
                    </a:moveTo>
                    <a:cubicBezTo>
                      <a:pt x="54" y="9"/>
                      <a:pt x="54" y="8"/>
                      <a:pt x="54" y="8"/>
                    </a:cubicBezTo>
                    <a:cubicBezTo>
                      <a:pt x="53" y="8"/>
                      <a:pt x="53" y="8"/>
                      <a:pt x="52" y="9"/>
                    </a:cubicBezTo>
                    <a:cubicBezTo>
                      <a:pt x="52" y="8"/>
                      <a:pt x="52" y="8"/>
                      <a:pt x="52" y="8"/>
                    </a:cubicBezTo>
                    <a:cubicBezTo>
                      <a:pt x="52" y="8"/>
                      <a:pt x="52" y="8"/>
                      <a:pt x="52" y="8"/>
                    </a:cubicBezTo>
                    <a:cubicBezTo>
                      <a:pt x="52" y="8"/>
                      <a:pt x="52" y="8"/>
                      <a:pt x="52" y="8"/>
                    </a:cubicBezTo>
                    <a:cubicBezTo>
                      <a:pt x="52" y="8"/>
                      <a:pt x="51" y="8"/>
                      <a:pt x="50" y="8"/>
                    </a:cubicBezTo>
                    <a:cubicBezTo>
                      <a:pt x="50" y="8"/>
                      <a:pt x="50" y="8"/>
                      <a:pt x="50" y="8"/>
                    </a:cubicBezTo>
                    <a:cubicBezTo>
                      <a:pt x="50" y="8"/>
                      <a:pt x="50" y="8"/>
                      <a:pt x="50" y="8"/>
                    </a:cubicBezTo>
                    <a:cubicBezTo>
                      <a:pt x="50" y="8"/>
                      <a:pt x="49" y="8"/>
                      <a:pt x="49" y="8"/>
                    </a:cubicBezTo>
                    <a:cubicBezTo>
                      <a:pt x="48" y="8"/>
                      <a:pt x="47" y="8"/>
                      <a:pt x="46" y="8"/>
                    </a:cubicBezTo>
                    <a:cubicBezTo>
                      <a:pt x="46" y="8"/>
                      <a:pt x="46" y="8"/>
                      <a:pt x="46" y="8"/>
                    </a:cubicBezTo>
                    <a:cubicBezTo>
                      <a:pt x="46" y="8"/>
                      <a:pt x="45" y="8"/>
                      <a:pt x="45" y="8"/>
                    </a:cubicBezTo>
                    <a:cubicBezTo>
                      <a:pt x="44" y="8"/>
                      <a:pt x="44" y="8"/>
                      <a:pt x="44" y="8"/>
                    </a:cubicBezTo>
                    <a:cubicBezTo>
                      <a:pt x="44" y="8"/>
                      <a:pt x="44" y="8"/>
                      <a:pt x="44" y="8"/>
                    </a:cubicBezTo>
                    <a:cubicBezTo>
                      <a:pt x="43" y="7"/>
                      <a:pt x="43"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3" y="7"/>
                    </a:cubicBezTo>
                    <a:cubicBezTo>
                      <a:pt x="43" y="7"/>
                      <a:pt x="43" y="7"/>
                      <a:pt x="43" y="7"/>
                    </a:cubicBezTo>
                    <a:cubicBezTo>
                      <a:pt x="43" y="7"/>
                      <a:pt x="43" y="7"/>
                      <a:pt x="43" y="7"/>
                    </a:cubicBezTo>
                    <a:cubicBezTo>
                      <a:pt x="43" y="7"/>
                      <a:pt x="43" y="7"/>
                      <a:pt x="43" y="7"/>
                    </a:cubicBezTo>
                    <a:cubicBezTo>
                      <a:pt x="43" y="7"/>
                      <a:pt x="43" y="7"/>
                      <a:pt x="44" y="7"/>
                    </a:cubicBezTo>
                    <a:cubicBezTo>
                      <a:pt x="44" y="7"/>
                      <a:pt x="44" y="7"/>
                      <a:pt x="45" y="7"/>
                    </a:cubicBezTo>
                    <a:cubicBezTo>
                      <a:pt x="45" y="7"/>
                      <a:pt x="45" y="7"/>
                      <a:pt x="45" y="7"/>
                    </a:cubicBezTo>
                    <a:cubicBezTo>
                      <a:pt x="45" y="7"/>
                      <a:pt x="45" y="7"/>
                      <a:pt x="45" y="7"/>
                    </a:cubicBezTo>
                    <a:cubicBezTo>
                      <a:pt x="44" y="7"/>
                      <a:pt x="44" y="7"/>
                      <a:pt x="44" y="7"/>
                    </a:cubicBezTo>
                    <a:cubicBezTo>
                      <a:pt x="44" y="7"/>
                      <a:pt x="43" y="7"/>
                      <a:pt x="43" y="7"/>
                    </a:cubicBezTo>
                    <a:cubicBezTo>
                      <a:pt x="43" y="7"/>
                      <a:pt x="43" y="7"/>
                      <a:pt x="43" y="7"/>
                    </a:cubicBezTo>
                    <a:cubicBezTo>
                      <a:pt x="43" y="6"/>
                      <a:pt x="43" y="7"/>
                      <a:pt x="44" y="7"/>
                    </a:cubicBezTo>
                    <a:cubicBezTo>
                      <a:pt x="44" y="7"/>
                      <a:pt x="45" y="7"/>
                      <a:pt x="45" y="7"/>
                    </a:cubicBezTo>
                    <a:cubicBezTo>
                      <a:pt x="45" y="7"/>
                      <a:pt x="45" y="7"/>
                      <a:pt x="45" y="7"/>
                    </a:cubicBezTo>
                    <a:cubicBezTo>
                      <a:pt x="46" y="7"/>
                      <a:pt x="47" y="7"/>
                      <a:pt x="48" y="7"/>
                    </a:cubicBezTo>
                    <a:cubicBezTo>
                      <a:pt x="48" y="7"/>
                      <a:pt x="48" y="7"/>
                      <a:pt x="48" y="7"/>
                    </a:cubicBezTo>
                    <a:cubicBezTo>
                      <a:pt x="48" y="7"/>
                      <a:pt x="48" y="7"/>
                      <a:pt x="48" y="7"/>
                    </a:cubicBezTo>
                    <a:cubicBezTo>
                      <a:pt x="48" y="7"/>
                      <a:pt x="47" y="7"/>
                      <a:pt x="47" y="7"/>
                    </a:cubicBezTo>
                    <a:cubicBezTo>
                      <a:pt x="47" y="7"/>
                      <a:pt x="47" y="7"/>
                      <a:pt x="47" y="7"/>
                    </a:cubicBezTo>
                    <a:cubicBezTo>
                      <a:pt x="47" y="8"/>
                      <a:pt x="47" y="8"/>
                      <a:pt x="47" y="8"/>
                    </a:cubicBezTo>
                    <a:cubicBezTo>
                      <a:pt x="48" y="8"/>
                      <a:pt x="48" y="8"/>
                      <a:pt x="49" y="7"/>
                    </a:cubicBezTo>
                    <a:cubicBezTo>
                      <a:pt x="48" y="7"/>
                      <a:pt x="48" y="7"/>
                      <a:pt x="48" y="7"/>
                    </a:cubicBezTo>
                    <a:cubicBezTo>
                      <a:pt x="49" y="7"/>
                      <a:pt x="49" y="7"/>
                      <a:pt x="49" y="7"/>
                    </a:cubicBezTo>
                    <a:cubicBezTo>
                      <a:pt x="49" y="7"/>
                      <a:pt x="49" y="7"/>
                      <a:pt x="49" y="7"/>
                    </a:cubicBezTo>
                    <a:cubicBezTo>
                      <a:pt x="49" y="7"/>
                      <a:pt x="49" y="7"/>
                      <a:pt x="49" y="7"/>
                    </a:cubicBezTo>
                    <a:cubicBezTo>
                      <a:pt x="49" y="7"/>
                      <a:pt x="49" y="7"/>
                      <a:pt x="50" y="7"/>
                    </a:cubicBezTo>
                    <a:cubicBezTo>
                      <a:pt x="50" y="7"/>
                      <a:pt x="50" y="7"/>
                      <a:pt x="50" y="7"/>
                    </a:cubicBezTo>
                    <a:cubicBezTo>
                      <a:pt x="50" y="7"/>
                      <a:pt x="50" y="7"/>
                      <a:pt x="50" y="7"/>
                    </a:cubicBezTo>
                    <a:cubicBezTo>
                      <a:pt x="50" y="7"/>
                      <a:pt x="50" y="7"/>
                      <a:pt x="49" y="7"/>
                    </a:cubicBezTo>
                    <a:cubicBezTo>
                      <a:pt x="49" y="7"/>
                      <a:pt x="49" y="7"/>
                      <a:pt x="49" y="7"/>
                    </a:cubicBezTo>
                    <a:cubicBezTo>
                      <a:pt x="49" y="8"/>
                      <a:pt x="49" y="8"/>
                      <a:pt x="49" y="8"/>
                    </a:cubicBezTo>
                    <a:cubicBezTo>
                      <a:pt x="49" y="8"/>
                      <a:pt x="49" y="8"/>
                      <a:pt x="49" y="8"/>
                    </a:cubicBezTo>
                    <a:cubicBezTo>
                      <a:pt x="49" y="8"/>
                      <a:pt x="49" y="8"/>
                      <a:pt x="49" y="8"/>
                    </a:cubicBezTo>
                    <a:cubicBezTo>
                      <a:pt x="49" y="8"/>
                      <a:pt x="49" y="8"/>
                      <a:pt x="49" y="8"/>
                    </a:cubicBezTo>
                    <a:cubicBezTo>
                      <a:pt x="49" y="8"/>
                      <a:pt x="50"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51" y="8"/>
                      <a:pt x="51" y="8"/>
                    </a:cubicBezTo>
                    <a:cubicBezTo>
                      <a:pt x="51" y="8"/>
                      <a:pt x="51" y="8"/>
                      <a:pt x="51" y="8"/>
                    </a:cubicBezTo>
                    <a:cubicBezTo>
                      <a:pt x="51" y="8"/>
                      <a:pt x="51" y="8"/>
                      <a:pt x="51" y="8"/>
                    </a:cubicBezTo>
                    <a:cubicBezTo>
                      <a:pt x="52" y="8"/>
                      <a:pt x="51" y="8"/>
                      <a:pt x="51" y="7"/>
                    </a:cubicBezTo>
                    <a:cubicBezTo>
                      <a:pt x="52" y="8"/>
                      <a:pt x="53" y="7"/>
                      <a:pt x="53" y="8"/>
                    </a:cubicBezTo>
                    <a:cubicBezTo>
                      <a:pt x="53" y="8"/>
                      <a:pt x="53" y="8"/>
                      <a:pt x="54" y="8"/>
                    </a:cubicBezTo>
                    <a:cubicBezTo>
                      <a:pt x="54" y="8"/>
                      <a:pt x="54" y="8"/>
                      <a:pt x="54" y="8"/>
                    </a:cubicBezTo>
                    <a:cubicBezTo>
                      <a:pt x="54" y="8"/>
                      <a:pt x="54" y="8"/>
                      <a:pt x="54" y="8"/>
                    </a:cubicBezTo>
                    <a:cubicBezTo>
                      <a:pt x="54" y="8"/>
                      <a:pt x="54" y="8"/>
                      <a:pt x="54" y="8"/>
                    </a:cubicBezTo>
                    <a:cubicBezTo>
                      <a:pt x="54" y="8"/>
                      <a:pt x="54" y="8"/>
                      <a:pt x="54" y="8"/>
                    </a:cubicBezTo>
                    <a:cubicBezTo>
                      <a:pt x="54" y="8"/>
                      <a:pt x="54" y="9"/>
                      <a:pt x="54" y="9"/>
                    </a:cubicBezTo>
                    <a:cubicBezTo>
                      <a:pt x="54" y="9"/>
                      <a:pt x="54" y="9"/>
                      <a:pt x="54" y="9"/>
                    </a:cubicBezTo>
                    <a:cubicBezTo>
                      <a:pt x="54" y="9"/>
                      <a:pt x="54" y="9"/>
                      <a:pt x="54" y="9"/>
                    </a:cubicBezTo>
                    <a:cubicBezTo>
                      <a:pt x="54" y="9"/>
                      <a:pt x="54" y="9"/>
                      <a:pt x="54" y="9"/>
                    </a:cubicBezTo>
                    <a:cubicBezTo>
                      <a:pt x="54" y="9"/>
                      <a:pt x="54" y="9"/>
                      <a:pt x="54" y="9"/>
                    </a:cubicBezTo>
                    <a:close/>
                    <a:moveTo>
                      <a:pt x="55" y="9"/>
                    </a:moveTo>
                    <a:cubicBezTo>
                      <a:pt x="55" y="8"/>
                      <a:pt x="56" y="9"/>
                      <a:pt x="56" y="9"/>
                    </a:cubicBezTo>
                    <a:cubicBezTo>
                      <a:pt x="56" y="8"/>
                      <a:pt x="56" y="8"/>
                      <a:pt x="56" y="8"/>
                    </a:cubicBezTo>
                    <a:cubicBezTo>
                      <a:pt x="56" y="8"/>
                      <a:pt x="56" y="8"/>
                      <a:pt x="56" y="8"/>
                    </a:cubicBezTo>
                    <a:cubicBezTo>
                      <a:pt x="56" y="8"/>
                      <a:pt x="56" y="8"/>
                      <a:pt x="56" y="9"/>
                    </a:cubicBezTo>
                    <a:cubicBezTo>
                      <a:pt x="57" y="9"/>
                      <a:pt x="56" y="8"/>
                      <a:pt x="57" y="8"/>
                    </a:cubicBezTo>
                    <a:cubicBezTo>
                      <a:pt x="57" y="8"/>
                      <a:pt x="57" y="8"/>
                      <a:pt x="57" y="8"/>
                    </a:cubicBezTo>
                    <a:cubicBezTo>
                      <a:pt x="57" y="8"/>
                      <a:pt x="57" y="8"/>
                      <a:pt x="58" y="8"/>
                    </a:cubicBezTo>
                    <a:cubicBezTo>
                      <a:pt x="58" y="8"/>
                      <a:pt x="58" y="8"/>
                      <a:pt x="58" y="8"/>
                    </a:cubicBezTo>
                    <a:cubicBezTo>
                      <a:pt x="58" y="8"/>
                      <a:pt x="58" y="8"/>
                      <a:pt x="58" y="8"/>
                    </a:cubicBezTo>
                    <a:cubicBezTo>
                      <a:pt x="58" y="8"/>
                      <a:pt x="57" y="8"/>
                      <a:pt x="57" y="8"/>
                    </a:cubicBezTo>
                    <a:cubicBezTo>
                      <a:pt x="57" y="8"/>
                      <a:pt x="57" y="8"/>
                      <a:pt x="57" y="8"/>
                    </a:cubicBezTo>
                    <a:cubicBezTo>
                      <a:pt x="57" y="8"/>
                      <a:pt x="57" y="8"/>
                      <a:pt x="57" y="8"/>
                    </a:cubicBezTo>
                    <a:cubicBezTo>
                      <a:pt x="57" y="8"/>
                      <a:pt x="57" y="9"/>
                      <a:pt x="57" y="8"/>
                    </a:cubicBezTo>
                    <a:cubicBezTo>
                      <a:pt x="57" y="9"/>
                      <a:pt x="57" y="9"/>
                      <a:pt x="57" y="8"/>
                    </a:cubicBezTo>
                    <a:cubicBezTo>
                      <a:pt x="58" y="8"/>
                      <a:pt x="58" y="8"/>
                      <a:pt x="58" y="8"/>
                    </a:cubicBezTo>
                    <a:cubicBezTo>
                      <a:pt x="58" y="8"/>
                      <a:pt x="58" y="8"/>
                      <a:pt x="58" y="8"/>
                    </a:cubicBezTo>
                    <a:cubicBezTo>
                      <a:pt x="58" y="8"/>
                      <a:pt x="59" y="8"/>
                      <a:pt x="59" y="8"/>
                    </a:cubicBezTo>
                    <a:cubicBezTo>
                      <a:pt x="59" y="8"/>
                      <a:pt x="59" y="8"/>
                      <a:pt x="59" y="8"/>
                    </a:cubicBezTo>
                    <a:cubicBezTo>
                      <a:pt x="59" y="8"/>
                      <a:pt x="59" y="8"/>
                      <a:pt x="59" y="8"/>
                    </a:cubicBezTo>
                    <a:cubicBezTo>
                      <a:pt x="59" y="8"/>
                      <a:pt x="59" y="8"/>
                      <a:pt x="59" y="8"/>
                    </a:cubicBezTo>
                    <a:cubicBezTo>
                      <a:pt x="59" y="8"/>
                      <a:pt x="59" y="8"/>
                      <a:pt x="58" y="8"/>
                    </a:cubicBezTo>
                    <a:cubicBezTo>
                      <a:pt x="58" y="8"/>
                      <a:pt x="58" y="8"/>
                      <a:pt x="58" y="9"/>
                    </a:cubicBezTo>
                    <a:cubicBezTo>
                      <a:pt x="58" y="9"/>
                      <a:pt x="58" y="9"/>
                      <a:pt x="58" y="9"/>
                    </a:cubicBezTo>
                    <a:cubicBezTo>
                      <a:pt x="58" y="9"/>
                      <a:pt x="58" y="9"/>
                      <a:pt x="58" y="9"/>
                    </a:cubicBezTo>
                    <a:cubicBezTo>
                      <a:pt x="59" y="9"/>
                      <a:pt x="59" y="9"/>
                      <a:pt x="59" y="9"/>
                    </a:cubicBezTo>
                    <a:cubicBezTo>
                      <a:pt x="59" y="9"/>
                      <a:pt x="59" y="9"/>
                      <a:pt x="59" y="9"/>
                    </a:cubicBezTo>
                    <a:cubicBezTo>
                      <a:pt x="59" y="9"/>
                      <a:pt x="59" y="9"/>
                      <a:pt x="59" y="9"/>
                    </a:cubicBezTo>
                    <a:cubicBezTo>
                      <a:pt x="58" y="9"/>
                      <a:pt x="58" y="9"/>
                      <a:pt x="58" y="9"/>
                    </a:cubicBezTo>
                    <a:cubicBezTo>
                      <a:pt x="58" y="9"/>
                      <a:pt x="58" y="9"/>
                      <a:pt x="58" y="9"/>
                    </a:cubicBezTo>
                    <a:cubicBezTo>
                      <a:pt x="58" y="9"/>
                      <a:pt x="58" y="9"/>
                      <a:pt x="58" y="9"/>
                    </a:cubicBezTo>
                    <a:cubicBezTo>
                      <a:pt x="58" y="9"/>
                      <a:pt x="58" y="9"/>
                      <a:pt x="58" y="9"/>
                    </a:cubicBezTo>
                    <a:cubicBezTo>
                      <a:pt x="58" y="9"/>
                      <a:pt x="58" y="9"/>
                      <a:pt x="58" y="9"/>
                    </a:cubicBezTo>
                    <a:cubicBezTo>
                      <a:pt x="58" y="9"/>
                      <a:pt x="58" y="9"/>
                      <a:pt x="58" y="9"/>
                    </a:cubicBezTo>
                    <a:cubicBezTo>
                      <a:pt x="58" y="9"/>
                      <a:pt x="58" y="9"/>
                      <a:pt x="58" y="9"/>
                    </a:cubicBezTo>
                    <a:cubicBezTo>
                      <a:pt x="59" y="9"/>
                      <a:pt x="58" y="9"/>
                      <a:pt x="58" y="9"/>
                    </a:cubicBezTo>
                    <a:cubicBezTo>
                      <a:pt x="58" y="9"/>
                      <a:pt x="58" y="9"/>
                      <a:pt x="58" y="9"/>
                    </a:cubicBezTo>
                    <a:cubicBezTo>
                      <a:pt x="58" y="9"/>
                      <a:pt x="58" y="9"/>
                      <a:pt x="58" y="9"/>
                    </a:cubicBezTo>
                    <a:cubicBezTo>
                      <a:pt x="58" y="9"/>
                      <a:pt x="58" y="9"/>
                      <a:pt x="58" y="9"/>
                    </a:cubicBezTo>
                    <a:cubicBezTo>
                      <a:pt x="58" y="9"/>
                      <a:pt x="57" y="9"/>
                      <a:pt x="57" y="9"/>
                    </a:cubicBezTo>
                    <a:cubicBezTo>
                      <a:pt x="57" y="9"/>
                      <a:pt x="57" y="9"/>
                      <a:pt x="57" y="9"/>
                    </a:cubicBezTo>
                    <a:cubicBezTo>
                      <a:pt x="57" y="9"/>
                      <a:pt x="57" y="9"/>
                      <a:pt x="57" y="9"/>
                    </a:cubicBezTo>
                    <a:cubicBezTo>
                      <a:pt x="57" y="9"/>
                      <a:pt x="57" y="9"/>
                      <a:pt x="57" y="9"/>
                    </a:cubicBezTo>
                    <a:cubicBezTo>
                      <a:pt x="57" y="9"/>
                      <a:pt x="56" y="9"/>
                      <a:pt x="56" y="9"/>
                    </a:cubicBezTo>
                    <a:cubicBezTo>
                      <a:pt x="56" y="9"/>
                      <a:pt x="55" y="9"/>
                      <a:pt x="55" y="9"/>
                    </a:cubicBezTo>
                    <a:close/>
                    <a:moveTo>
                      <a:pt x="53" y="10"/>
                    </a:moveTo>
                    <a:cubicBezTo>
                      <a:pt x="53" y="10"/>
                      <a:pt x="53" y="10"/>
                      <a:pt x="53" y="10"/>
                    </a:cubicBezTo>
                    <a:cubicBezTo>
                      <a:pt x="53" y="10"/>
                      <a:pt x="53" y="10"/>
                      <a:pt x="53" y="10"/>
                    </a:cubicBezTo>
                    <a:cubicBezTo>
                      <a:pt x="53" y="9"/>
                      <a:pt x="52" y="10"/>
                      <a:pt x="52" y="9"/>
                    </a:cubicBezTo>
                    <a:cubicBezTo>
                      <a:pt x="53" y="9"/>
                      <a:pt x="53" y="9"/>
                      <a:pt x="53" y="9"/>
                    </a:cubicBezTo>
                    <a:cubicBezTo>
                      <a:pt x="53" y="9"/>
                      <a:pt x="53" y="9"/>
                      <a:pt x="54" y="9"/>
                    </a:cubicBezTo>
                    <a:cubicBezTo>
                      <a:pt x="54" y="9"/>
                      <a:pt x="54" y="9"/>
                      <a:pt x="54" y="9"/>
                    </a:cubicBezTo>
                    <a:cubicBezTo>
                      <a:pt x="54" y="9"/>
                      <a:pt x="54" y="9"/>
                      <a:pt x="54" y="9"/>
                    </a:cubicBezTo>
                    <a:cubicBezTo>
                      <a:pt x="54" y="9"/>
                      <a:pt x="54" y="9"/>
                      <a:pt x="54" y="9"/>
                    </a:cubicBezTo>
                    <a:cubicBezTo>
                      <a:pt x="54" y="9"/>
                      <a:pt x="54" y="9"/>
                      <a:pt x="54" y="9"/>
                    </a:cubicBezTo>
                    <a:cubicBezTo>
                      <a:pt x="54" y="9"/>
                      <a:pt x="54" y="9"/>
                      <a:pt x="54" y="9"/>
                    </a:cubicBezTo>
                    <a:cubicBezTo>
                      <a:pt x="54" y="9"/>
                      <a:pt x="54" y="9"/>
                      <a:pt x="54" y="10"/>
                    </a:cubicBezTo>
                    <a:cubicBezTo>
                      <a:pt x="54" y="10"/>
                      <a:pt x="54" y="10"/>
                      <a:pt x="54" y="10"/>
                    </a:cubicBezTo>
                    <a:cubicBezTo>
                      <a:pt x="54" y="10"/>
                      <a:pt x="54" y="10"/>
                      <a:pt x="54" y="10"/>
                    </a:cubicBezTo>
                    <a:cubicBezTo>
                      <a:pt x="54" y="10"/>
                      <a:pt x="54" y="10"/>
                      <a:pt x="53" y="10"/>
                    </a:cubicBezTo>
                    <a:close/>
                    <a:moveTo>
                      <a:pt x="50" y="10"/>
                    </a:moveTo>
                    <a:cubicBezTo>
                      <a:pt x="50" y="10"/>
                      <a:pt x="50" y="10"/>
                      <a:pt x="49" y="10"/>
                    </a:cubicBezTo>
                    <a:cubicBezTo>
                      <a:pt x="50" y="10"/>
                      <a:pt x="50" y="10"/>
                      <a:pt x="51" y="10"/>
                    </a:cubicBezTo>
                    <a:cubicBezTo>
                      <a:pt x="51" y="10"/>
                      <a:pt x="50" y="10"/>
                      <a:pt x="50" y="10"/>
                    </a:cubicBezTo>
                    <a:cubicBezTo>
                      <a:pt x="50" y="10"/>
                      <a:pt x="50" y="10"/>
                      <a:pt x="50" y="10"/>
                    </a:cubicBezTo>
                    <a:close/>
                    <a:moveTo>
                      <a:pt x="57" y="10"/>
                    </a:moveTo>
                    <a:cubicBezTo>
                      <a:pt x="56" y="10"/>
                      <a:pt x="56" y="10"/>
                      <a:pt x="55" y="10"/>
                    </a:cubicBezTo>
                    <a:cubicBezTo>
                      <a:pt x="55" y="10"/>
                      <a:pt x="55" y="10"/>
                      <a:pt x="55" y="10"/>
                    </a:cubicBezTo>
                    <a:cubicBezTo>
                      <a:pt x="55" y="10"/>
                      <a:pt x="55" y="10"/>
                      <a:pt x="55" y="10"/>
                    </a:cubicBezTo>
                    <a:cubicBezTo>
                      <a:pt x="55" y="10"/>
                      <a:pt x="55" y="10"/>
                      <a:pt x="55" y="10"/>
                    </a:cubicBezTo>
                    <a:cubicBezTo>
                      <a:pt x="55" y="10"/>
                      <a:pt x="55" y="10"/>
                      <a:pt x="55" y="10"/>
                    </a:cubicBezTo>
                    <a:cubicBezTo>
                      <a:pt x="55" y="9"/>
                      <a:pt x="55" y="9"/>
                      <a:pt x="55" y="9"/>
                    </a:cubicBezTo>
                    <a:cubicBezTo>
                      <a:pt x="55" y="9"/>
                      <a:pt x="55" y="9"/>
                      <a:pt x="55" y="9"/>
                    </a:cubicBezTo>
                    <a:cubicBezTo>
                      <a:pt x="55" y="9"/>
                      <a:pt x="55" y="9"/>
                      <a:pt x="55" y="10"/>
                    </a:cubicBezTo>
                    <a:cubicBezTo>
                      <a:pt x="55" y="10"/>
                      <a:pt x="55" y="10"/>
                      <a:pt x="55" y="10"/>
                    </a:cubicBezTo>
                    <a:cubicBezTo>
                      <a:pt x="55" y="10"/>
                      <a:pt x="55" y="10"/>
                      <a:pt x="55" y="10"/>
                    </a:cubicBezTo>
                    <a:cubicBezTo>
                      <a:pt x="55" y="10"/>
                      <a:pt x="54" y="10"/>
                      <a:pt x="54" y="10"/>
                    </a:cubicBezTo>
                    <a:cubicBezTo>
                      <a:pt x="54" y="9"/>
                      <a:pt x="54" y="9"/>
                      <a:pt x="54" y="9"/>
                    </a:cubicBezTo>
                    <a:cubicBezTo>
                      <a:pt x="54" y="9"/>
                      <a:pt x="55" y="9"/>
                      <a:pt x="55" y="9"/>
                    </a:cubicBezTo>
                    <a:cubicBezTo>
                      <a:pt x="55" y="9"/>
                      <a:pt x="55" y="9"/>
                      <a:pt x="55" y="9"/>
                    </a:cubicBezTo>
                    <a:cubicBezTo>
                      <a:pt x="55" y="9"/>
                      <a:pt x="55" y="9"/>
                      <a:pt x="55" y="9"/>
                    </a:cubicBezTo>
                    <a:cubicBezTo>
                      <a:pt x="55" y="9"/>
                      <a:pt x="55" y="9"/>
                      <a:pt x="55" y="9"/>
                    </a:cubicBezTo>
                    <a:cubicBezTo>
                      <a:pt x="55" y="9"/>
                      <a:pt x="56" y="9"/>
                      <a:pt x="56" y="9"/>
                    </a:cubicBezTo>
                    <a:cubicBezTo>
                      <a:pt x="56" y="9"/>
                      <a:pt x="57" y="9"/>
                      <a:pt x="57" y="9"/>
                    </a:cubicBezTo>
                    <a:cubicBezTo>
                      <a:pt x="57" y="9"/>
                      <a:pt x="57" y="9"/>
                      <a:pt x="57" y="9"/>
                    </a:cubicBezTo>
                    <a:cubicBezTo>
                      <a:pt x="57" y="9"/>
                      <a:pt x="57" y="9"/>
                      <a:pt x="57" y="9"/>
                    </a:cubicBezTo>
                    <a:cubicBezTo>
                      <a:pt x="57" y="10"/>
                      <a:pt x="57" y="10"/>
                      <a:pt x="57" y="10"/>
                    </a:cubicBezTo>
                    <a:cubicBezTo>
                      <a:pt x="57" y="10"/>
                      <a:pt x="57" y="10"/>
                      <a:pt x="57" y="10"/>
                    </a:cubicBezTo>
                    <a:close/>
                    <a:moveTo>
                      <a:pt x="53" y="10"/>
                    </a:moveTo>
                    <a:cubicBezTo>
                      <a:pt x="53" y="10"/>
                      <a:pt x="53" y="10"/>
                      <a:pt x="53" y="10"/>
                    </a:cubicBezTo>
                    <a:cubicBezTo>
                      <a:pt x="54" y="10"/>
                      <a:pt x="54" y="10"/>
                      <a:pt x="54" y="10"/>
                    </a:cubicBezTo>
                    <a:cubicBezTo>
                      <a:pt x="54" y="10"/>
                      <a:pt x="54" y="10"/>
                      <a:pt x="54" y="10"/>
                    </a:cubicBezTo>
                    <a:cubicBezTo>
                      <a:pt x="54" y="10"/>
                      <a:pt x="55" y="10"/>
                      <a:pt x="55" y="10"/>
                    </a:cubicBezTo>
                    <a:cubicBezTo>
                      <a:pt x="55" y="10"/>
                      <a:pt x="55" y="10"/>
                      <a:pt x="55" y="10"/>
                    </a:cubicBezTo>
                    <a:cubicBezTo>
                      <a:pt x="55" y="10"/>
                      <a:pt x="55" y="10"/>
                      <a:pt x="55" y="10"/>
                    </a:cubicBezTo>
                    <a:cubicBezTo>
                      <a:pt x="55" y="11"/>
                      <a:pt x="53" y="10"/>
                      <a:pt x="53" y="10"/>
                    </a:cubicBezTo>
                    <a:close/>
                    <a:moveTo>
                      <a:pt x="57" y="11"/>
                    </a:moveTo>
                    <a:cubicBezTo>
                      <a:pt x="57" y="10"/>
                      <a:pt x="57" y="10"/>
                      <a:pt x="57" y="10"/>
                    </a:cubicBezTo>
                    <a:cubicBezTo>
                      <a:pt x="57" y="10"/>
                      <a:pt x="57" y="10"/>
                      <a:pt x="56" y="11"/>
                    </a:cubicBezTo>
                    <a:cubicBezTo>
                      <a:pt x="56" y="11"/>
                      <a:pt x="56" y="10"/>
                      <a:pt x="56" y="10"/>
                    </a:cubicBezTo>
                    <a:cubicBezTo>
                      <a:pt x="56" y="10"/>
                      <a:pt x="56" y="10"/>
                      <a:pt x="57" y="10"/>
                    </a:cubicBezTo>
                    <a:cubicBezTo>
                      <a:pt x="57" y="10"/>
                      <a:pt x="57" y="10"/>
                      <a:pt x="57" y="10"/>
                    </a:cubicBezTo>
                    <a:cubicBezTo>
                      <a:pt x="57" y="10"/>
                      <a:pt x="57" y="10"/>
                      <a:pt x="57" y="10"/>
                    </a:cubicBezTo>
                    <a:cubicBezTo>
                      <a:pt x="57" y="10"/>
                      <a:pt x="57" y="10"/>
                      <a:pt x="57" y="10"/>
                    </a:cubicBezTo>
                    <a:cubicBezTo>
                      <a:pt x="57" y="10"/>
                      <a:pt x="57" y="10"/>
                      <a:pt x="57" y="10"/>
                    </a:cubicBezTo>
                    <a:cubicBezTo>
                      <a:pt x="57" y="10"/>
                      <a:pt x="57" y="10"/>
                      <a:pt x="57" y="10"/>
                    </a:cubicBezTo>
                    <a:cubicBezTo>
                      <a:pt x="57" y="10"/>
                      <a:pt x="57" y="10"/>
                      <a:pt x="57" y="10"/>
                    </a:cubicBezTo>
                    <a:cubicBezTo>
                      <a:pt x="57" y="10"/>
                      <a:pt x="57" y="10"/>
                      <a:pt x="57" y="10"/>
                    </a:cubicBezTo>
                    <a:cubicBezTo>
                      <a:pt x="57" y="10"/>
                      <a:pt x="57" y="10"/>
                      <a:pt x="57" y="11"/>
                    </a:cubicBezTo>
                    <a:cubicBezTo>
                      <a:pt x="57" y="11"/>
                      <a:pt x="57" y="11"/>
                      <a:pt x="57" y="11"/>
                    </a:cubicBezTo>
                    <a:cubicBezTo>
                      <a:pt x="57" y="11"/>
                      <a:pt x="57" y="10"/>
                      <a:pt x="57" y="10"/>
                    </a:cubicBezTo>
                    <a:lnTo>
                      <a:pt x="57" y="11"/>
                    </a:lnTo>
                    <a:close/>
                    <a:moveTo>
                      <a:pt x="77" y="11"/>
                    </a:moveTo>
                    <a:cubicBezTo>
                      <a:pt x="77" y="11"/>
                      <a:pt x="78" y="11"/>
                      <a:pt x="78" y="11"/>
                    </a:cubicBezTo>
                    <a:cubicBezTo>
                      <a:pt x="78" y="11"/>
                      <a:pt x="78" y="10"/>
                      <a:pt x="78" y="11"/>
                    </a:cubicBezTo>
                    <a:cubicBezTo>
                      <a:pt x="78" y="11"/>
                      <a:pt x="78" y="11"/>
                      <a:pt x="78" y="11"/>
                    </a:cubicBezTo>
                    <a:cubicBezTo>
                      <a:pt x="77" y="11"/>
                      <a:pt x="77" y="11"/>
                      <a:pt x="77" y="11"/>
                    </a:cubicBezTo>
                    <a:close/>
                    <a:moveTo>
                      <a:pt x="80" y="11"/>
                    </a:moveTo>
                    <a:cubicBezTo>
                      <a:pt x="79" y="12"/>
                      <a:pt x="78" y="11"/>
                      <a:pt x="80" y="11"/>
                    </a:cubicBezTo>
                    <a:close/>
                    <a:moveTo>
                      <a:pt x="62" y="12"/>
                    </a:moveTo>
                    <a:cubicBezTo>
                      <a:pt x="62" y="12"/>
                      <a:pt x="62" y="12"/>
                      <a:pt x="62" y="12"/>
                    </a:cubicBezTo>
                    <a:cubicBezTo>
                      <a:pt x="62" y="11"/>
                      <a:pt x="62" y="12"/>
                      <a:pt x="63" y="12"/>
                    </a:cubicBezTo>
                    <a:cubicBezTo>
                      <a:pt x="63" y="12"/>
                      <a:pt x="63" y="12"/>
                      <a:pt x="63" y="12"/>
                    </a:cubicBezTo>
                    <a:cubicBezTo>
                      <a:pt x="63" y="12"/>
                      <a:pt x="63" y="12"/>
                      <a:pt x="63" y="12"/>
                    </a:cubicBezTo>
                    <a:cubicBezTo>
                      <a:pt x="63" y="12"/>
                      <a:pt x="62" y="12"/>
                      <a:pt x="62" y="12"/>
                    </a:cubicBezTo>
                    <a:cubicBezTo>
                      <a:pt x="62" y="12"/>
                      <a:pt x="62" y="12"/>
                      <a:pt x="62" y="12"/>
                    </a:cubicBezTo>
                    <a:close/>
                    <a:moveTo>
                      <a:pt x="63" y="12"/>
                    </a:moveTo>
                    <a:cubicBezTo>
                      <a:pt x="63" y="12"/>
                      <a:pt x="63" y="12"/>
                      <a:pt x="63" y="12"/>
                    </a:cubicBezTo>
                    <a:cubicBezTo>
                      <a:pt x="64" y="12"/>
                      <a:pt x="64" y="12"/>
                      <a:pt x="64" y="12"/>
                    </a:cubicBezTo>
                    <a:cubicBezTo>
                      <a:pt x="64" y="12"/>
                      <a:pt x="63" y="12"/>
                      <a:pt x="63" y="12"/>
                    </a:cubicBezTo>
                    <a:close/>
                    <a:moveTo>
                      <a:pt x="71" y="13"/>
                    </a:moveTo>
                    <a:cubicBezTo>
                      <a:pt x="71" y="13"/>
                      <a:pt x="70" y="13"/>
                      <a:pt x="70" y="13"/>
                    </a:cubicBezTo>
                    <a:cubicBezTo>
                      <a:pt x="70" y="13"/>
                      <a:pt x="71" y="13"/>
                      <a:pt x="71" y="13"/>
                    </a:cubicBezTo>
                    <a:close/>
                    <a:moveTo>
                      <a:pt x="74" y="14"/>
                    </a:moveTo>
                    <a:cubicBezTo>
                      <a:pt x="74" y="14"/>
                      <a:pt x="74" y="14"/>
                      <a:pt x="74" y="14"/>
                    </a:cubicBezTo>
                    <a:cubicBezTo>
                      <a:pt x="74" y="14"/>
                      <a:pt x="74" y="14"/>
                      <a:pt x="74" y="14"/>
                    </a:cubicBezTo>
                    <a:cubicBezTo>
                      <a:pt x="74" y="14"/>
                      <a:pt x="74" y="14"/>
                      <a:pt x="75" y="14"/>
                    </a:cubicBezTo>
                    <a:cubicBezTo>
                      <a:pt x="75" y="14"/>
                      <a:pt x="75" y="14"/>
                      <a:pt x="75" y="14"/>
                    </a:cubicBezTo>
                    <a:cubicBezTo>
                      <a:pt x="75" y="14"/>
                      <a:pt x="74" y="14"/>
                      <a:pt x="74" y="14"/>
                    </a:cubicBezTo>
                    <a:close/>
                    <a:moveTo>
                      <a:pt x="76" y="14"/>
                    </a:moveTo>
                    <a:cubicBezTo>
                      <a:pt x="76" y="14"/>
                      <a:pt x="76" y="14"/>
                      <a:pt x="76" y="14"/>
                    </a:cubicBezTo>
                    <a:cubicBezTo>
                      <a:pt x="76" y="14"/>
                      <a:pt x="75" y="14"/>
                      <a:pt x="75" y="14"/>
                    </a:cubicBezTo>
                    <a:cubicBezTo>
                      <a:pt x="75" y="14"/>
                      <a:pt x="75" y="14"/>
                      <a:pt x="75" y="14"/>
                    </a:cubicBezTo>
                    <a:cubicBezTo>
                      <a:pt x="75" y="14"/>
                      <a:pt x="75" y="14"/>
                      <a:pt x="75" y="14"/>
                    </a:cubicBezTo>
                    <a:cubicBezTo>
                      <a:pt x="75" y="14"/>
                      <a:pt x="76" y="14"/>
                      <a:pt x="76" y="14"/>
                    </a:cubicBezTo>
                    <a:close/>
                    <a:moveTo>
                      <a:pt x="42" y="14"/>
                    </a:move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2" y="14"/>
                    </a:cubicBezTo>
                    <a:close/>
                    <a:moveTo>
                      <a:pt x="54" y="15"/>
                    </a:moveTo>
                    <a:cubicBezTo>
                      <a:pt x="54" y="15"/>
                      <a:pt x="53" y="15"/>
                      <a:pt x="53" y="15"/>
                    </a:cubicBezTo>
                    <a:cubicBezTo>
                      <a:pt x="53" y="15"/>
                      <a:pt x="53" y="15"/>
                      <a:pt x="53" y="15"/>
                    </a:cubicBezTo>
                    <a:cubicBezTo>
                      <a:pt x="53" y="15"/>
                      <a:pt x="54" y="15"/>
                      <a:pt x="54" y="15"/>
                    </a:cubicBezTo>
                    <a:cubicBezTo>
                      <a:pt x="54" y="15"/>
                      <a:pt x="54" y="15"/>
                      <a:pt x="54" y="15"/>
                    </a:cubicBezTo>
                    <a:close/>
                    <a:moveTo>
                      <a:pt x="55" y="15"/>
                    </a:moveTo>
                    <a:cubicBezTo>
                      <a:pt x="55" y="15"/>
                      <a:pt x="55" y="15"/>
                      <a:pt x="55" y="15"/>
                    </a:cubicBezTo>
                    <a:cubicBezTo>
                      <a:pt x="55" y="15"/>
                      <a:pt x="55" y="15"/>
                      <a:pt x="55" y="15"/>
                    </a:cubicBezTo>
                    <a:cubicBezTo>
                      <a:pt x="55" y="15"/>
                      <a:pt x="55" y="15"/>
                      <a:pt x="55" y="15"/>
                    </a:cubicBezTo>
                    <a:cubicBezTo>
                      <a:pt x="55" y="15"/>
                      <a:pt x="55" y="15"/>
                      <a:pt x="55" y="15"/>
                    </a:cubicBezTo>
                    <a:cubicBezTo>
                      <a:pt x="55" y="15"/>
                      <a:pt x="55" y="15"/>
                      <a:pt x="55" y="15"/>
                    </a:cubicBezTo>
                    <a:close/>
                    <a:moveTo>
                      <a:pt x="66" y="15"/>
                    </a:moveTo>
                    <a:cubicBezTo>
                      <a:pt x="66" y="15"/>
                      <a:pt x="66" y="15"/>
                      <a:pt x="66" y="15"/>
                    </a:cubicBezTo>
                    <a:cubicBezTo>
                      <a:pt x="66" y="15"/>
                      <a:pt x="66" y="15"/>
                      <a:pt x="66" y="15"/>
                    </a:cubicBezTo>
                    <a:cubicBezTo>
                      <a:pt x="66" y="15"/>
                      <a:pt x="65" y="15"/>
                      <a:pt x="65" y="15"/>
                    </a:cubicBezTo>
                    <a:cubicBezTo>
                      <a:pt x="65" y="15"/>
                      <a:pt x="65" y="15"/>
                      <a:pt x="65" y="15"/>
                    </a:cubicBezTo>
                    <a:cubicBezTo>
                      <a:pt x="65" y="15"/>
                      <a:pt x="66" y="15"/>
                      <a:pt x="66" y="15"/>
                    </a:cubicBezTo>
                    <a:cubicBezTo>
                      <a:pt x="66" y="15"/>
                      <a:pt x="66" y="15"/>
                      <a:pt x="66" y="15"/>
                    </a:cubicBezTo>
                    <a:cubicBezTo>
                      <a:pt x="66" y="15"/>
                      <a:pt x="66" y="15"/>
                      <a:pt x="66" y="15"/>
                    </a:cubicBezTo>
                    <a:cubicBezTo>
                      <a:pt x="67" y="15"/>
                      <a:pt x="67" y="15"/>
                      <a:pt x="68" y="15"/>
                    </a:cubicBezTo>
                    <a:cubicBezTo>
                      <a:pt x="67" y="15"/>
                      <a:pt x="67" y="15"/>
                      <a:pt x="66" y="15"/>
                    </a:cubicBezTo>
                    <a:close/>
                    <a:moveTo>
                      <a:pt x="74" y="16"/>
                    </a:moveTo>
                    <a:cubicBezTo>
                      <a:pt x="74" y="16"/>
                      <a:pt x="74" y="16"/>
                      <a:pt x="74" y="16"/>
                    </a:cubicBezTo>
                    <a:cubicBezTo>
                      <a:pt x="73" y="16"/>
                      <a:pt x="73" y="16"/>
                      <a:pt x="73" y="16"/>
                    </a:cubicBezTo>
                    <a:cubicBezTo>
                      <a:pt x="73" y="16"/>
                      <a:pt x="73" y="16"/>
                      <a:pt x="74" y="16"/>
                    </a:cubicBezTo>
                    <a:close/>
                    <a:moveTo>
                      <a:pt x="75" y="16"/>
                    </a:moveTo>
                    <a:cubicBezTo>
                      <a:pt x="75" y="16"/>
                      <a:pt x="75" y="16"/>
                      <a:pt x="76" y="16"/>
                    </a:cubicBezTo>
                    <a:cubicBezTo>
                      <a:pt x="76" y="16"/>
                      <a:pt x="76" y="16"/>
                      <a:pt x="76" y="16"/>
                    </a:cubicBezTo>
                    <a:cubicBezTo>
                      <a:pt x="76" y="16"/>
                      <a:pt x="76" y="16"/>
                      <a:pt x="76" y="16"/>
                    </a:cubicBezTo>
                    <a:cubicBezTo>
                      <a:pt x="76" y="16"/>
                      <a:pt x="76" y="16"/>
                      <a:pt x="76" y="16"/>
                    </a:cubicBezTo>
                    <a:cubicBezTo>
                      <a:pt x="76" y="16"/>
                      <a:pt x="76" y="16"/>
                      <a:pt x="76" y="16"/>
                    </a:cubicBezTo>
                    <a:cubicBezTo>
                      <a:pt x="75" y="16"/>
                      <a:pt x="75" y="16"/>
                      <a:pt x="75" y="16"/>
                    </a:cubicBezTo>
                    <a:close/>
                    <a:moveTo>
                      <a:pt x="77" y="16"/>
                    </a:moveTo>
                    <a:cubicBezTo>
                      <a:pt x="76" y="16"/>
                      <a:pt x="76" y="16"/>
                      <a:pt x="76" y="16"/>
                    </a:cubicBezTo>
                    <a:cubicBezTo>
                      <a:pt x="76" y="16"/>
                      <a:pt x="76" y="16"/>
                      <a:pt x="76" y="16"/>
                    </a:cubicBezTo>
                    <a:cubicBezTo>
                      <a:pt x="76" y="16"/>
                      <a:pt x="76" y="16"/>
                      <a:pt x="76" y="16"/>
                    </a:cubicBezTo>
                    <a:cubicBezTo>
                      <a:pt x="76" y="16"/>
                      <a:pt x="76" y="16"/>
                      <a:pt x="76" y="16"/>
                    </a:cubicBezTo>
                    <a:cubicBezTo>
                      <a:pt x="76" y="16"/>
                      <a:pt x="76" y="16"/>
                      <a:pt x="77" y="16"/>
                    </a:cubicBezTo>
                    <a:cubicBezTo>
                      <a:pt x="77" y="16"/>
                      <a:pt x="77" y="16"/>
                      <a:pt x="77" y="16"/>
                    </a:cubicBezTo>
                    <a:close/>
                    <a:moveTo>
                      <a:pt x="77" y="16"/>
                    </a:moveTo>
                    <a:cubicBezTo>
                      <a:pt x="77" y="16"/>
                      <a:pt x="77" y="16"/>
                      <a:pt x="77" y="16"/>
                    </a:cubicBezTo>
                    <a:cubicBezTo>
                      <a:pt x="77" y="16"/>
                      <a:pt x="77" y="16"/>
                      <a:pt x="77" y="16"/>
                    </a:cubicBezTo>
                    <a:close/>
                    <a:moveTo>
                      <a:pt x="77" y="16"/>
                    </a:moveTo>
                    <a:cubicBezTo>
                      <a:pt x="77" y="16"/>
                      <a:pt x="77" y="16"/>
                      <a:pt x="77" y="16"/>
                    </a:cubicBezTo>
                    <a:cubicBezTo>
                      <a:pt x="77" y="16"/>
                      <a:pt x="77" y="16"/>
                      <a:pt x="77" y="16"/>
                    </a:cubicBezTo>
                    <a:cubicBezTo>
                      <a:pt x="77" y="16"/>
                      <a:pt x="77" y="16"/>
                      <a:pt x="77" y="16"/>
                    </a:cubicBezTo>
                    <a:cubicBezTo>
                      <a:pt x="77" y="16"/>
                      <a:pt x="77" y="16"/>
                      <a:pt x="77" y="16"/>
                    </a:cubicBezTo>
                    <a:cubicBezTo>
                      <a:pt x="77" y="16"/>
                      <a:pt x="77" y="16"/>
                      <a:pt x="77" y="16"/>
                    </a:cubicBezTo>
                    <a:close/>
                    <a:moveTo>
                      <a:pt x="88" y="17"/>
                    </a:moveTo>
                    <a:cubicBezTo>
                      <a:pt x="88" y="17"/>
                      <a:pt x="87" y="17"/>
                      <a:pt x="87" y="17"/>
                    </a:cubicBezTo>
                    <a:cubicBezTo>
                      <a:pt x="88" y="17"/>
                      <a:pt x="88" y="17"/>
                      <a:pt x="88" y="17"/>
                    </a:cubicBezTo>
                    <a:cubicBezTo>
                      <a:pt x="88" y="17"/>
                      <a:pt x="88" y="17"/>
                      <a:pt x="88" y="17"/>
                    </a:cubicBezTo>
                    <a:cubicBezTo>
                      <a:pt x="88" y="17"/>
                      <a:pt x="88" y="17"/>
                      <a:pt x="88" y="17"/>
                    </a:cubicBezTo>
                    <a:cubicBezTo>
                      <a:pt x="88" y="17"/>
                      <a:pt x="88" y="17"/>
                      <a:pt x="88" y="17"/>
                    </a:cubicBezTo>
                    <a:cubicBezTo>
                      <a:pt x="88" y="17"/>
                      <a:pt x="88" y="17"/>
                      <a:pt x="88" y="17"/>
                    </a:cubicBezTo>
                    <a:cubicBezTo>
                      <a:pt x="88" y="17"/>
                      <a:pt x="88" y="17"/>
                      <a:pt x="88" y="17"/>
                    </a:cubicBezTo>
                    <a:close/>
                    <a:moveTo>
                      <a:pt x="90" y="17"/>
                    </a:moveTo>
                    <a:cubicBezTo>
                      <a:pt x="90" y="17"/>
                      <a:pt x="91" y="17"/>
                      <a:pt x="91" y="17"/>
                    </a:cubicBezTo>
                    <a:cubicBezTo>
                      <a:pt x="91" y="17"/>
                      <a:pt x="91" y="17"/>
                      <a:pt x="91" y="17"/>
                    </a:cubicBezTo>
                    <a:cubicBezTo>
                      <a:pt x="91" y="17"/>
                      <a:pt x="91" y="17"/>
                      <a:pt x="91" y="17"/>
                    </a:cubicBezTo>
                    <a:cubicBezTo>
                      <a:pt x="91" y="17"/>
                      <a:pt x="91" y="17"/>
                      <a:pt x="90" y="17"/>
                    </a:cubicBezTo>
                    <a:cubicBezTo>
                      <a:pt x="90" y="17"/>
                      <a:pt x="90" y="17"/>
                      <a:pt x="90" y="17"/>
                    </a:cubicBezTo>
                    <a:close/>
                    <a:moveTo>
                      <a:pt x="94" y="17"/>
                    </a:moveTo>
                    <a:cubicBezTo>
                      <a:pt x="94" y="17"/>
                      <a:pt x="94" y="17"/>
                      <a:pt x="94" y="17"/>
                    </a:cubicBezTo>
                    <a:cubicBezTo>
                      <a:pt x="94" y="17"/>
                      <a:pt x="94" y="17"/>
                      <a:pt x="94" y="17"/>
                    </a:cubicBezTo>
                    <a:cubicBezTo>
                      <a:pt x="94" y="18"/>
                      <a:pt x="94" y="17"/>
                      <a:pt x="95" y="17"/>
                    </a:cubicBezTo>
                    <a:cubicBezTo>
                      <a:pt x="94" y="18"/>
                      <a:pt x="94" y="18"/>
                      <a:pt x="94" y="17"/>
                    </a:cubicBezTo>
                    <a:close/>
                    <a:moveTo>
                      <a:pt x="219" y="19"/>
                    </a:moveTo>
                    <a:cubicBezTo>
                      <a:pt x="219" y="18"/>
                      <a:pt x="220" y="19"/>
                      <a:pt x="220" y="19"/>
                    </a:cubicBezTo>
                    <a:cubicBezTo>
                      <a:pt x="220" y="19"/>
                      <a:pt x="220" y="19"/>
                      <a:pt x="219" y="19"/>
                    </a:cubicBezTo>
                    <a:close/>
                    <a:moveTo>
                      <a:pt x="221" y="19"/>
                    </a:moveTo>
                    <a:cubicBezTo>
                      <a:pt x="221" y="19"/>
                      <a:pt x="220" y="19"/>
                      <a:pt x="220" y="19"/>
                    </a:cubicBezTo>
                    <a:cubicBezTo>
                      <a:pt x="220" y="19"/>
                      <a:pt x="221" y="18"/>
                      <a:pt x="221" y="19"/>
                    </a:cubicBezTo>
                    <a:cubicBezTo>
                      <a:pt x="221" y="19"/>
                      <a:pt x="221" y="19"/>
                      <a:pt x="221" y="19"/>
                    </a:cubicBezTo>
                    <a:close/>
                    <a:moveTo>
                      <a:pt x="106" y="21"/>
                    </a:moveTo>
                    <a:cubicBezTo>
                      <a:pt x="106" y="21"/>
                      <a:pt x="105" y="21"/>
                      <a:pt x="105" y="21"/>
                    </a:cubicBezTo>
                    <a:cubicBezTo>
                      <a:pt x="105" y="20"/>
                      <a:pt x="106" y="21"/>
                      <a:pt x="106" y="21"/>
                    </a:cubicBezTo>
                    <a:close/>
                    <a:moveTo>
                      <a:pt x="104" y="20"/>
                    </a:moveTo>
                    <a:cubicBezTo>
                      <a:pt x="105" y="21"/>
                      <a:pt x="104" y="21"/>
                      <a:pt x="104" y="21"/>
                    </a:cubicBezTo>
                    <a:cubicBezTo>
                      <a:pt x="104" y="20"/>
                      <a:pt x="104" y="21"/>
                      <a:pt x="104" y="20"/>
                    </a:cubicBezTo>
                    <a:close/>
                    <a:moveTo>
                      <a:pt x="78" y="20"/>
                    </a:moveTo>
                    <a:cubicBezTo>
                      <a:pt x="77" y="20"/>
                      <a:pt x="76" y="20"/>
                      <a:pt x="75" y="20"/>
                    </a:cubicBezTo>
                    <a:cubicBezTo>
                      <a:pt x="75" y="20"/>
                      <a:pt x="75" y="20"/>
                      <a:pt x="75" y="20"/>
                    </a:cubicBezTo>
                    <a:cubicBezTo>
                      <a:pt x="75" y="19"/>
                      <a:pt x="74" y="20"/>
                      <a:pt x="74" y="19"/>
                    </a:cubicBezTo>
                    <a:cubicBezTo>
                      <a:pt x="74" y="19"/>
                      <a:pt x="74" y="19"/>
                      <a:pt x="75" y="19"/>
                    </a:cubicBezTo>
                    <a:cubicBezTo>
                      <a:pt x="74" y="19"/>
                      <a:pt x="74" y="19"/>
                      <a:pt x="74" y="19"/>
                    </a:cubicBezTo>
                    <a:cubicBezTo>
                      <a:pt x="74" y="19"/>
                      <a:pt x="74" y="19"/>
                      <a:pt x="74" y="19"/>
                    </a:cubicBezTo>
                    <a:cubicBezTo>
                      <a:pt x="74" y="19"/>
                      <a:pt x="75" y="19"/>
                      <a:pt x="75" y="19"/>
                    </a:cubicBezTo>
                    <a:cubicBezTo>
                      <a:pt x="75" y="19"/>
                      <a:pt x="75" y="19"/>
                      <a:pt x="75" y="19"/>
                    </a:cubicBezTo>
                    <a:cubicBezTo>
                      <a:pt x="75"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7" y="19"/>
                      <a:pt x="79" y="19"/>
                      <a:pt x="81" y="20"/>
                    </a:cubicBezTo>
                    <a:cubicBezTo>
                      <a:pt x="81" y="20"/>
                      <a:pt x="81" y="20"/>
                      <a:pt x="81" y="20"/>
                    </a:cubicBezTo>
                    <a:cubicBezTo>
                      <a:pt x="81" y="20"/>
                      <a:pt x="81" y="20"/>
                      <a:pt x="82" y="20"/>
                    </a:cubicBezTo>
                    <a:cubicBezTo>
                      <a:pt x="82" y="20"/>
                      <a:pt x="81" y="20"/>
                      <a:pt x="81" y="20"/>
                    </a:cubicBezTo>
                    <a:cubicBezTo>
                      <a:pt x="81" y="20"/>
                      <a:pt x="81" y="20"/>
                      <a:pt x="81" y="20"/>
                    </a:cubicBezTo>
                    <a:cubicBezTo>
                      <a:pt x="80" y="20"/>
                      <a:pt x="79" y="20"/>
                      <a:pt x="78" y="20"/>
                    </a:cubicBezTo>
                    <a:close/>
                    <a:moveTo>
                      <a:pt x="92" y="20"/>
                    </a:moveTo>
                    <a:cubicBezTo>
                      <a:pt x="92" y="20"/>
                      <a:pt x="92" y="20"/>
                      <a:pt x="92" y="20"/>
                    </a:cubicBezTo>
                    <a:cubicBezTo>
                      <a:pt x="92" y="20"/>
                      <a:pt x="92" y="20"/>
                      <a:pt x="91" y="20"/>
                    </a:cubicBezTo>
                    <a:cubicBezTo>
                      <a:pt x="91" y="20"/>
                      <a:pt x="91" y="20"/>
                      <a:pt x="91" y="20"/>
                    </a:cubicBezTo>
                    <a:cubicBezTo>
                      <a:pt x="91" y="20"/>
                      <a:pt x="91" y="20"/>
                      <a:pt x="91" y="20"/>
                    </a:cubicBezTo>
                    <a:cubicBezTo>
                      <a:pt x="91" y="20"/>
                      <a:pt x="91" y="20"/>
                      <a:pt x="91" y="20"/>
                    </a:cubicBezTo>
                    <a:cubicBezTo>
                      <a:pt x="91" y="19"/>
                      <a:pt x="91" y="19"/>
                      <a:pt x="91" y="19"/>
                    </a:cubicBezTo>
                    <a:cubicBezTo>
                      <a:pt x="91" y="20"/>
                      <a:pt x="91" y="20"/>
                      <a:pt x="91" y="20"/>
                    </a:cubicBezTo>
                    <a:cubicBezTo>
                      <a:pt x="91" y="20"/>
                      <a:pt x="91" y="20"/>
                      <a:pt x="91" y="20"/>
                    </a:cubicBezTo>
                    <a:cubicBezTo>
                      <a:pt x="91" y="20"/>
                      <a:pt x="90" y="20"/>
                      <a:pt x="91" y="20"/>
                    </a:cubicBezTo>
                    <a:cubicBezTo>
                      <a:pt x="90" y="20"/>
                      <a:pt x="90" y="20"/>
                      <a:pt x="90" y="20"/>
                    </a:cubicBezTo>
                    <a:cubicBezTo>
                      <a:pt x="90" y="20"/>
                      <a:pt x="90" y="20"/>
                      <a:pt x="90" y="20"/>
                    </a:cubicBezTo>
                    <a:cubicBezTo>
                      <a:pt x="90" y="20"/>
                      <a:pt x="90" y="19"/>
                      <a:pt x="90" y="19"/>
                    </a:cubicBezTo>
                    <a:cubicBezTo>
                      <a:pt x="90" y="19"/>
                      <a:pt x="90" y="19"/>
                      <a:pt x="90" y="19"/>
                    </a:cubicBezTo>
                    <a:cubicBezTo>
                      <a:pt x="90" y="19"/>
                      <a:pt x="91" y="19"/>
                      <a:pt x="91" y="19"/>
                    </a:cubicBezTo>
                    <a:cubicBezTo>
                      <a:pt x="92" y="19"/>
                      <a:pt x="93" y="19"/>
                      <a:pt x="93" y="19"/>
                    </a:cubicBezTo>
                    <a:cubicBezTo>
                      <a:pt x="94" y="20"/>
                      <a:pt x="94" y="20"/>
                      <a:pt x="95" y="19"/>
                    </a:cubicBezTo>
                    <a:cubicBezTo>
                      <a:pt x="95" y="19"/>
                      <a:pt x="96" y="20"/>
                      <a:pt x="96" y="20"/>
                    </a:cubicBezTo>
                    <a:cubicBezTo>
                      <a:pt x="97" y="20"/>
                      <a:pt x="98" y="20"/>
                      <a:pt x="98" y="20"/>
                    </a:cubicBezTo>
                    <a:cubicBezTo>
                      <a:pt x="99" y="20"/>
                      <a:pt x="100" y="20"/>
                      <a:pt x="100" y="20"/>
                    </a:cubicBezTo>
                    <a:cubicBezTo>
                      <a:pt x="100" y="20"/>
                      <a:pt x="100" y="20"/>
                      <a:pt x="100" y="20"/>
                    </a:cubicBezTo>
                    <a:cubicBezTo>
                      <a:pt x="100" y="20"/>
                      <a:pt x="100" y="20"/>
                      <a:pt x="100" y="20"/>
                    </a:cubicBezTo>
                    <a:cubicBezTo>
                      <a:pt x="101" y="20"/>
                      <a:pt x="103" y="20"/>
                      <a:pt x="104" y="20"/>
                    </a:cubicBezTo>
                    <a:cubicBezTo>
                      <a:pt x="103" y="21"/>
                      <a:pt x="102" y="20"/>
                      <a:pt x="101" y="20"/>
                    </a:cubicBezTo>
                    <a:cubicBezTo>
                      <a:pt x="101" y="21"/>
                      <a:pt x="101" y="21"/>
                      <a:pt x="102" y="21"/>
                    </a:cubicBezTo>
                    <a:cubicBezTo>
                      <a:pt x="101" y="21"/>
                      <a:pt x="101" y="20"/>
                      <a:pt x="100" y="20"/>
                    </a:cubicBezTo>
                    <a:cubicBezTo>
                      <a:pt x="100" y="20"/>
                      <a:pt x="100" y="20"/>
                      <a:pt x="100" y="20"/>
                    </a:cubicBezTo>
                    <a:cubicBezTo>
                      <a:pt x="100" y="20"/>
                      <a:pt x="100" y="20"/>
                      <a:pt x="100" y="20"/>
                    </a:cubicBezTo>
                    <a:cubicBezTo>
                      <a:pt x="100" y="20"/>
                      <a:pt x="100" y="20"/>
                      <a:pt x="100" y="20"/>
                    </a:cubicBezTo>
                    <a:cubicBezTo>
                      <a:pt x="100" y="20"/>
                      <a:pt x="100" y="20"/>
                      <a:pt x="100" y="20"/>
                    </a:cubicBezTo>
                    <a:cubicBezTo>
                      <a:pt x="100" y="20"/>
                      <a:pt x="100"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8" y="20"/>
                      <a:pt x="98" y="20"/>
                    </a:cubicBezTo>
                    <a:cubicBezTo>
                      <a:pt x="98" y="20"/>
                      <a:pt x="98" y="20"/>
                      <a:pt x="98" y="20"/>
                    </a:cubicBezTo>
                    <a:cubicBezTo>
                      <a:pt x="98" y="20"/>
                      <a:pt x="99" y="21"/>
                      <a:pt x="99" y="21"/>
                    </a:cubicBezTo>
                    <a:cubicBezTo>
                      <a:pt x="99" y="21"/>
                      <a:pt x="99" y="21"/>
                      <a:pt x="99" y="21"/>
                    </a:cubicBezTo>
                    <a:cubicBezTo>
                      <a:pt x="99" y="21"/>
                      <a:pt x="99" y="21"/>
                      <a:pt x="99" y="21"/>
                    </a:cubicBezTo>
                    <a:cubicBezTo>
                      <a:pt x="98" y="21"/>
                      <a:pt x="96" y="21"/>
                      <a:pt x="95" y="20"/>
                    </a:cubicBezTo>
                    <a:cubicBezTo>
                      <a:pt x="95" y="20"/>
                      <a:pt x="95"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4" y="21"/>
                      <a:pt x="93" y="20"/>
                      <a:pt x="92" y="20"/>
                    </a:cubicBezTo>
                    <a:close/>
                    <a:moveTo>
                      <a:pt x="99" y="20"/>
                    </a:moveTo>
                    <a:cubicBezTo>
                      <a:pt x="99" y="20"/>
                      <a:pt x="99" y="20"/>
                      <a:pt x="99" y="20"/>
                    </a:cubicBezTo>
                    <a:cubicBezTo>
                      <a:pt x="99" y="20"/>
                      <a:pt x="100" y="20"/>
                      <a:pt x="100" y="21"/>
                    </a:cubicBezTo>
                    <a:cubicBezTo>
                      <a:pt x="100" y="21"/>
                      <a:pt x="99" y="21"/>
                      <a:pt x="99" y="20"/>
                    </a:cubicBezTo>
                    <a:close/>
                    <a:moveTo>
                      <a:pt x="87" y="20"/>
                    </a:moveTo>
                    <a:cubicBezTo>
                      <a:pt x="87" y="20"/>
                      <a:pt x="87" y="20"/>
                      <a:pt x="87" y="21"/>
                    </a:cubicBezTo>
                    <a:cubicBezTo>
                      <a:pt x="87" y="21"/>
                      <a:pt x="87" y="21"/>
                      <a:pt x="87" y="21"/>
                    </a:cubicBezTo>
                    <a:cubicBezTo>
                      <a:pt x="87" y="21"/>
                      <a:pt x="87" y="21"/>
                      <a:pt x="87" y="21"/>
                    </a:cubicBezTo>
                    <a:cubicBezTo>
                      <a:pt x="87" y="21"/>
                      <a:pt x="87" y="21"/>
                      <a:pt x="87" y="21"/>
                    </a:cubicBezTo>
                    <a:cubicBezTo>
                      <a:pt x="87" y="20"/>
                      <a:pt x="87" y="20"/>
                      <a:pt x="87" y="20"/>
                    </a:cubicBezTo>
                    <a:cubicBezTo>
                      <a:pt x="87" y="20"/>
                      <a:pt x="87" y="20"/>
                      <a:pt x="87" y="20"/>
                    </a:cubicBezTo>
                    <a:close/>
                    <a:moveTo>
                      <a:pt x="82" y="21"/>
                    </a:moveTo>
                    <a:cubicBezTo>
                      <a:pt x="82" y="21"/>
                      <a:pt x="82" y="21"/>
                      <a:pt x="81" y="21"/>
                    </a:cubicBezTo>
                    <a:cubicBezTo>
                      <a:pt x="81" y="21"/>
                      <a:pt x="81" y="21"/>
                      <a:pt x="81" y="21"/>
                    </a:cubicBezTo>
                    <a:cubicBezTo>
                      <a:pt x="81" y="21"/>
                      <a:pt x="81" y="21"/>
                      <a:pt x="81" y="21"/>
                    </a:cubicBezTo>
                    <a:cubicBezTo>
                      <a:pt x="82" y="21"/>
                      <a:pt x="82" y="21"/>
                      <a:pt x="82" y="21"/>
                    </a:cubicBezTo>
                    <a:cubicBezTo>
                      <a:pt x="82" y="21"/>
                      <a:pt x="82" y="21"/>
                      <a:pt x="82" y="21"/>
                    </a:cubicBezTo>
                    <a:cubicBezTo>
                      <a:pt x="82" y="21"/>
                      <a:pt x="82" y="21"/>
                      <a:pt x="82" y="21"/>
                    </a:cubicBezTo>
                    <a:cubicBezTo>
                      <a:pt x="82" y="21"/>
                      <a:pt x="82" y="21"/>
                      <a:pt x="82" y="21"/>
                    </a:cubicBezTo>
                    <a:close/>
                    <a:moveTo>
                      <a:pt x="83" y="21"/>
                    </a:moveTo>
                    <a:cubicBezTo>
                      <a:pt x="83" y="21"/>
                      <a:pt x="83" y="21"/>
                      <a:pt x="83" y="21"/>
                    </a:cubicBezTo>
                    <a:cubicBezTo>
                      <a:pt x="83" y="21"/>
                      <a:pt x="83" y="21"/>
                      <a:pt x="82" y="21"/>
                    </a:cubicBezTo>
                    <a:cubicBezTo>
                      <a:pt x="82" y="21"/>
                      <a:pt x="82" y="21"/>
                      <a:pt x="82" y="21"/>
                    </a:cubicBezTo>
                    <a:cubicBezTo>
                      <a:pt x="82" y="21"/>
                      <a:pt x="82" y="21"/>
                      <a:pt x="82" y="21"/>
                    </a:cubicBezTo>
                    <a:cubicBezTo>
                      <a:pt x="82" y="21"/>
                      <a:pt x="83" y="21"/>
                      <a:pt x="83" y="21"/>
                    </a:cubicBezTo>
                    <a:cubicBezTo>
                      <a:pt x="83" y="21"/>
                      <a:pt x="83" y="21"/>
                      <a:pt x="83" y="21"/>
                    </a:cubicBezTo>
                    <a:cubicBezTo>
                      <a:pt x="83" y="21"/>
                      <a:pt x="83" y="21"/>
                      <a:pt x="83" y="21"/>
                    </a:cubicBezTo>
                    <a:close/>
                    <a:moveTo>
                      <a:pt x="89" y="21"/>
                    </a:moveTo>
                    <a:cubicBezTo>
                      <a:pt x="88" y="21"/>
                      <a:pt x="88" y="21"/>
                      <a:pt x="88" y="21"/>
                    </a:cubicBezTo>
                    <a:cubicBezTo>
                      <a:pt x="88" y="21"/>
                      <a:pt x="88" y="21"/>
                      <a:pt x="88" y="21"/>
                    </a:cubicBezTo>
                    <a:cubicBezTo>
                      <a:pt x="88" y="21"/>
                      <a:pt x="88" y="21"/>
                      <a:pt x="88" y="21"/>
                    </a:cubicBezTo>
                    <a:cubicBezTo>
                      <a:pt x="88" y="21"/>
                      <a:pt x="88" y="21"/>
                      <a:pt x="88" y="21"/>
                    </a:cubicBezTo>
                    <a:cubicBezTo>
                      <a:pt x="89" y="21"/>
                      <a:pt x="89" y="21"/>
                      <a:pt x="89" y="21"/>
                    </a:cubicBezTo>
                    <a:cubicBezTo>
                      <a:pt x="89" y="21"/>
                      <a:pt x="89" y="21"/>
                      <a:pt x="89" y="21"/>
                    </a:cubicBezTo>
                    <a:cubicBezTo>
                      <a:pt x="89" y="21"/>
                      <a:pt x="89" y="21"/>
                      <a:pt x="89" y="21"/>
                    </a:cubicBezTo>
                    <a:close/>
                    <a:moveTo>
                      <a:pt x="95" y="22"/>
                    </a:moveTo>
                    <a:cubicBezTo>
                      <a:pt x="94" y="22"/>
                      <a:pt x="94" y="22"/>
                      <a:pt x="94" y="22"/>
                    </a:cubicBezTo>
                    <a:cubicBezTo>
                      <a:pt x="94" y="21"/>
                      <a:pt x="94" y="21"/>
                      <a:pt x="94" y="21"/>
                    </a:cubicBezTo>
                    <a:cubicBezTo>
                      <a:pt x="95" y="21"/>
                      <a:pt x="95" y="21"/>
                      <a:pt x="95" y="21"/>
                    </a:cubicBezTo>
                    <a:cubicBezTo>
                      <a:pt x="95" y="21"/>
                      <a:pt x="95" y="21"/>
                      <a:pt x="95" y="22"/>
                    </a:cubicBezTo>
                    <a:cubicBezTo>
                      <a:pt x="95" y="22"/>
                      <a:pt x="95" y="22"/>
                      <a:pt x="95" y="22"/>
                    </a:cubicBezTo>
                    <a:close/>
                    <a:moveTo>
                      <a:pt x="119" y="22"/>
                    </a:moveTo>
                    <a:cubicBezTo>
                      <a:pt x="119" y="22"/>
                      <a:pt x="119" y="22"/>
                      <a:pt x="119" y="22"/>
                    </a:cubicBezTo>
                    <a:cubicBezTo>
                      <a:pt x="119" y="22"/>
                      <a:pt x="119" y="22"/>
                      <a:pt x="119" y="22"/>
                    </a:cubicBezTo>
                    <a:cubicBezTo>
                      <a:pt x="119" y="22"/>
                      <a:pt x="119" y="22"/>
                      <a:pt x="119" y="22"/>
                    </a:cubicBezTo>
                    <a:close/>
                    <a:moveTo>
                      <a:pt x="93" y="22"/>
                    </a:move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lose/>
                    <a:moveTo>
                      <a:pt x="94" y="22"/>
                    </a:moveTo>
                    <a:cubicBezTo>
                      <a:pt x="94" y="22"/>
                      <a:pt x="94" y="22"/>
                      <a:pt x="94" y="22"/>
                    </a:cubicBezTo>
                    <a:cubicBezTo>
                      <a:pt x="94" y="22"/>
                      <a:pt x="94" y="22"/>
                      <a:pt x="94" y="22"/>
                    </a:cubicBezTo>
                    <a:cubicBezTo>
                      <a:pt x="94" y="22"/>
                      <a:pt x="94" y="22"/>
                      <a:pt x="94" y="22"/>
                    </a:cubicBezTo>
                    <a:cubicBezTo>
                      <a:pt x="94" y="22"/>
                      <a:pt x="94" y="22"/>
                      <a:pt x="94" y="22"/>
                    </a:cubicBezTo>
                    <a:cubicBezTo>
                      <a:pt x="94" y="22"/>
                      <a:pt x="94" y="22"/>
                      <a:pt x="94" y="22"/>
                    </a:cubicBezTo>
                    <a:cubicBezTo>
                      <a:pt x="94" y="22"/>
                      <a:pt x="94" y="22"/>
                      <a:pt x="94" y="22"/>
                    </a:cubicBezTo>
                    <a:cubicBezTo>
                      <a:pt x="94" y="22"/>
                      <a:pt x="94" y="22"/>
                      <a:pt x="94" y="22"/>
                    </a:cubicBezTo>
                    <a:cubicBezTo>
                      <a:pt x="94" y="22"/>
                      <a:pt x="94" y="22"/>
                      <a:pt x="94" y="22"/>
                    </a:cubicBezTo>
                    <a:close/>
                    <a:moveTo>
                      <a:pt x="89" y="23"/>
                    </a:moveTo>
                    <a:cubicBezTo>
                      <a:pt x="89" y="23"/>
                      <a:pt x="89" y="23"/>
                      <a:pt x="89" y="23"/>
                    </a:cubicBezTo>
                    <a:cubicBezTo>
                      <a:pt x="89" y="23"/>
                      <a:pt x="90" y="23"/>
                      <a:pt x="90" y="23"/>
                    </a:cubicBezTo>
                    <a:cubicBezTo>
                      <a:pt x="90" y="23"/>
                      <a:pt x="89" y="23"/>
                      <a:pt x="89" y="23"/>
                    </a:cubicBezTo>
                    <a:close/>
                    <a:moveTo>
                      <a:pt x="95" y="24"/>
                    </a:move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lose/>
                    <a:moveTo>
                      <a:pt x="119" y="25"/>
                    </a:moveTo>
                    <a:cubicBezTo>
                      <a:pt x="119" y="25"/>
                      <a:pt x="118" y="25"/>
                      <a:pt x="118" y="25"/>
                    </a:cubicBezTo>
                    <a:cubicBezTo>
                      <a:pt x="118" y="25"/>
                      <a:pt x="118" y="25"/>
                      <a:pt x="118" y="25"/>
                    </a:cubicBezTo>
                    <a:cubicBezTo>
                      <a:pt x="118" y="25"/>
                      <a:pt x="118" y="25"/>
                      <a:pt x="118" y="25"/>
                    </a:cubicBezTo>
                    <a:cubicBezTo>
                      <a:pt x="118" y="25"/>
                      <a:pt x="118" y="24"/>
                      <a:pt x="118" y="24"/>
                    </a:cubicBezTo>
                    <a:cubicBezTo>
                      <a:pt x="118" y="24"/>
                      <a:pt x="118" y="24"/>
                      <a:pt x="118" y="24"/>
                    </a:cubicBezTo>
                    <a:cubicBezTo>
                      <a:pt x="118" y="24"/>
                      <a:pt x="118" y="25"/>
                      <a:pt x="119" y="25"/>
                    </a:cubicBezTo>
                    <a:close/>
                    <a:moveTo>
                      <a:pt x="118" y="25"/>
                    </a:moveTo>
                    <a:cubicBezTo>
                      <a:pt x="118" y="25"/>
                      <a:pt x="118" y="25"/>
                      <a:pt x="118" y="25"/>
                    </a:cubicBezTo>
                    <a:cubicBezTo>
                      <a:pt x="118" y="25"/>
                      <a:pt x="118" y="25"/>
                      <a:pt x="117" y="25"/>
                    </a:cubicBezTo>
                    <a:cubicBezTo>
                      <a:pt x="117" y="25"/>
                      <a:pt x="117" y="25"/>
                      <a:pt x="117" y="25"/>
                    </a:cubicBezTo>
                    <a:cubicBezTo>
                      <a:pt x="116" y="25"/>
                      <a:pt x="117" y="24"/>
                      <a:pt x="118" y="25"/>
                    </a:cubicBezTo>
                    <a:close/>
                    <a:moveTo>
                      <a:pt x="210" y="24"/>
                    </a:moveTo>
                    <a:cubicBezTo>
                      <a:pt x="209" y="25"/>
                      <a:pt x="207" y="24"/>
                      <a:pt x="206" y="24"/>
                    </a:cubicBezTo>
                    <a:cubicBezTo>
                      <a:pt x="207" y="24"/>
                      <a:pt x="209" y="24"/>
                      <a:pt x="210" y="24"/>
                    </a:cubicBezTo>
                    <a:close/>
                    <a:moveTo>
                      <a:pt x="107" y="24"/>
                    </a:moveTo>
                    <a:cubicBezTo>
                      <a:pt x="107" y="24"/>
                      <a:pt x="106" y="24"/>
                      <a:pt x="106" y="24"/>
                    </a:cubicBezTo>
                    <a:cubicBezTo>
                      <a:pt x="106" y="23"/>
                      <a:pt x="107" y="24"/>
                      <a:pt x="107" y="24"/>
                    </a:cubicBezTo>
                    <a:close/>
                    <a:moveTo>
                      <a:pt x="105" y="23"/>
                    </a:moveTo>
                    <a:cubicBezTo>
                      <a:pt x="105" y="23"/>
                      <a:pt x="105" y="23"/>
                      <a:pt x="105" y="24"/>
                    </a:cubicBezTo>
                    <a:cubicBezTo>
                      <a:pt x="105" y="24"/>
                      <a:pt x="105" y="24"/>
                      <a:pt x="105" y="24"/>
                    </a:cubicBezTo>
                    <a:cubicBezTo>
                      <a:pt x="105" y="23"/>
                      <a:pt x="105" y="23"/>
                      <a:pt x="105" y="23"/>
                    </a:cubicBezTo>
                    <a:cubicBezTo>
                      <a:pt x="105" y="23"/>
                      <a:pt x="105" y="23"/>
                      <a:pt x="105" y="23"/>
                    </a:cubicBezTo>
                    <a:close/>
                    <a:moveTo>
                      <a:pt x="102" y="23"/>
                    </a:moveTo>
                    <a:cubicBezTo>
                      <a:pt x="102" y="23"/>
                      <a:pt x="102" y="23"/>
                      <a:pt x="102" y="23"/>
                    </a:cubicBezTo>
                    <a:cubicBezTo>
                      <a:pt x="102" y="23"/>
                      <a:pt x="102" y="23"/>
                      <a:pt x="102" y="23"/>
                    </a:cubicBezTo>
                    <a:cubicBezTo>
                      <a:pt x="102" y="23"/>
                      <a:pt x="102" y="23"/>
                      <a:pt x="102" y="23"/>
                    </a:cubicBezTo>
                    <a:cubicBezTo>
                      <a:pt x="102" y="23"/>
                      <a:pt x="103" y="23"/>
                      <a:pt x="103" y="23"/>
                    </a:cubicBezTo>
                    <a:cubicBezTo>
                      <a:pt x="103" y="23"/>
                      <a:pt x="103" y="23"/>
                      <a:pt x="103" y="23"/>
                    </a:cubicBezTo>
                    <a:cubicBezTo>
                      <a:pt x="103" y="23"/>
                      <a:pt x="103" y="23"/>
                      <a:pt x="102" y="23"/>
                    </a:cubicBezTo>
                    <a:close/>
                    <a:moveTo>
                      <a:pt x="104" y="24"/>
                    </a:moveTo>
                    <a:cubicBezTo>
                      <a:pt x="103" y="23"/>
                      <a:pt x="104" y="23"/>
                      <a:pt x="103" y="23"/>
                    </a:cubicBezTo>
                    <a:cubicBezTo>
                      <a:pt x="104" y="23"/>
                      <a:pt x="104" y="23"/>
                      <a:pt x="104" y="23"/>
                    </a:cubicBezTo>
                    <a:cubicBezTo>
                      <a:pt x="104" y="24"/>
                      <a:pt x="104" y="23"/>
                      <a:pt x="104" y="24"/>
                    </a:cubicBezTo>
                    <a:close/>
                    <a:moveTo>
                      <a:pt x="106" y="23"/>
                    </a:moveTo>
                    <a:cubicBezTo>
                      <a:pt x="106" y="24"/>
                      <a:pt x="105" y="24"/>
                      <a:pt x="106" y="23"/>
                    </a:cubicBezTo>
                    <a:close/>
                    <a:moveTo>
                      <a:pt x="100" y="24"/>
                    </a:moveTo>
                    <a:cubicBezTo>
                      <a:pt x="100" y="24"/>
                      <a:pt x="100" y="24"/>
                      <a:pt x="100" y="24"/>
                    </a:cubicBezTo>
                    <a:cubicBezTo>
                      <a:pt x="100" y="23"/>
                      <a:pt x="101" y="24"/>
                      <a:pt x="101" y="24"/>
                    </a:cubicBezTo>
                    <a:cubicBezTo>
                      <a:pt x="101" y="24"/>
                      <a:pt x="102" y="24"/>
                      <a:pt x="102" y="24"/>
                    </a:cubicBezTo>
                    <a:cubicBezTo>
                      <a:pt x="102" y="24"/>
                      <a:pt x="102" y="24"/>
                      <a:pt x="102" y="24"/>
                    </a:cubicBezTo>
                    <a:cubicBezTo>
                      <a:pt x="102" y="24"/>
                      <a:pt x="102" y="24"/>
                      <a:pt x="102" y="24"/>
                    </a:cubicBezTo>
                    <a:cubicBezTo>
                      <a:pt x="102" y="24"/>
                      <a:pt x="101" y="24"/>
                      <a:pt x="100" y="24"/>
                    </a:cubicBezTo>
                    <a:cubicBezTo>
                      <a:pt x="100" y="24"/>
                      <a:pt x="100" y="24"/>
                      <a:pt x="100" y="24"/>
                    </a:cubicBezTo>
                    <a:cubicBezTo>
                      <a:pt x="100" y="24"/>
                      <a:pt x="100" y="24"/>
                      <a:pt x="100" y="24"/>
                    </a:cubicBezTo>
                    <a:close/>
                    <a:moveTo>
                      <a:pt x="103" y="24"/>
                    </a:moveTo>
                    <a:cubicBezTo>
                      <a:pt x="103" y="24"/>
                      <a:pt x="103" y="24"/>
                      <a:pt x="103" y="24"/>
                    </a:cubicBezTo>
                    <a:cubicBezTo>
                      <a:pt x="103" y="24"/>
                      <a:pt x="103" y="24"/>
                      <a:pt x="103" y="24"/>
                    </a:cubicBezTo>
                    <a:cubicBezTo>
                      <a:pt x="103" y="24"/>
                      <a:pt x="103" y="24"/>
                      <a:pt x="103" y="24"/>
                    </a:cubicBezTo>
                    <a:close/>
                    <a:moveTo>
                      <a:pt x="111" y="24"/>
                    </a:moveTo>
                    <a:cubicBezTo>
                      <a:pt x="111" y="24"/>
                      <a:pt x="111" y="24"/>
                      <a:pt x="111" y="24"/>
                    </a:cubicBezTo>
                    <a:cubicBezTo>
                      <a:pt x="110" y="24"/>
                      <a:pt x="111" y="24"/>
                      <a:pt x="111" y="24"/>
                    </a:cubicBezTo>
                    <a:close/>
                    <a:moveTo>
                      <a:pt x="111" y="24"/>
                    </a:move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1" y="24"/>
                      <a:pt x="111" y="24"/>
                    </a:cubicBezTo>
                    <a:close/>
                    <a:moveTo>
                      <a:pt x="113" y="24"/>
                    </a:moveTo>
                    <a:cubicBezTo>
                      <a:pt x="113" y="24"/>
                      <a:pt x="113" y="24"/>
                      <a:pt x="113" y="24"/>
                    </a:cubicBezTo>
                    <a:cubicBezTo>
                      <a:pt x="113" y="24"/>
                      <a:pt x="113" y="24"/>
                      <a:pt x="113" y="24"/>
                    </a:cubicBezTo>
                    <a:cubicBezTo>
                      <a:pt x="113" y="24"/>
                      <a:pt x="113" y="24"/>
                      <a:pt x="113" y="24"/>
                    </a:cubicBezTo>
                    <a:cubicBezTo>
                      <a:pt x="113" y="24"/>
                      <a:pt x="113" y="24"/>
                      <a:pt x="113" y="24"/>
                    </a:cubicBezTo>
                    <a:cubicBezTo>
                      <a:pt x="113" y="24"/>
                      <a:pt x="113" y="24"/>
                      <a:pt x="113" y="24"/>
                    </a:cubicBezTo>
                    <a:cubicBezTo>
                      <a:pt x="113" y="24"/>
                      <a:pt x="113" y="24"/>
                      <a:pt x="113" y="24"/>
                    </a:cubicBezTo>
                    <a:close/>
                    <a:moveTo>
                      <a:pt x="115" y="24"/>
                    </a:moveTo>
                    <a:cubicBezTo>
                      <a:pt x="116" y="24"/>
                      <a:pt x="115" y="24"/>
                      <a:pt x="115" y="24"/>
                    </a:cubicBezTo>
                    <a:cubicBezTo>
                      <a:pt x="115" y="24"/>
                      <a:pt x="115" y="24"/>
                      <a:pt x="115" y="24"/>
                    </a:cubicBezTo>
                    <a:close/>
                    <a:moveTo>
                      <a:pt x="116" y="24"/>
                    </a:moveTo>
                    <a:cubicBezTo>
                      <a:pt x="116" y="24"/>
                      <a:pt x="116" y="24"/>
                      <a:pt x="116" y="24"/>
                    </a:cubicBezTo>
                    <a:cubicBezTo>
                      <a:pt x="116" y="24"/>
                      <a:pt x="116" y="24"/>
                      <a:pt x="116" y="24"/>
                    </a:cubicBezTo>
                    <a:cubicBezTo>
                      <a:pt x="116" y="24"/>
                      <a:pt x="116" y="24"/>
                      <a:pt x="116" y="24"/>
                    </a:cubicBezTo>
                    <a:close/>
                    <a:moveTo>
                      <a:pt x="104" y="25"/>
                    </a:moveTo>
                    <a:cubicBezTo>
                      <a:pt x="103" y="25"/>
                      <a:pt x="102" y="25"/>
                      <a:pt x="101" y="25"/>
                    </a:cubicBezTo>
                    <a:cubicBezTo>
                      <a:pt x="101" y="24"/>
                      <a:pt x="103" y="25"/>
                      <a:pt x="104" y="25"/>
                    </a:cubicBezTo>
                    <a:cubicBezTo>
                      <a:pt x="104" y="25"/>
                      <a:pt x="104" y="25"/>
                      <a:pt x="104" y="25"/>
                    </a:cubicBezTo>
                    <a:cubicBezTo>
                      <a:pt x="105" y="25"/>
                      <a:pt x="105" y="25"/>
                      <a:pt x="105" y="25"/>
                    </a:cubicBezTo>
                    <a:cubicBezTo>
                      <a:pt x="105" y="25"/>
                      <a:pt x="105" y="25"/>
                      <a:pt x="104" y="25"/>
                    </a:cubicBezTo>
                    <a:close/>
                    <a:moveTo>
                      <a:pt x="105" y="25"/>
                    </a:moveTo>
                    <a:cubicBezTo>
                      <a:pt x="106" y="25"/>
                      <a:pt x="107" y="25"/>
                      <a:pt x="107" y="25"/>
                    </a:cubicBezTo>
                    <a:cubicBezTo>
                      <a:pt x="106" y="25"/>
                      <a:pt x="105" y="25"/>
                      <a:pt x="105" y="25"/>
                    </a:cubicBezTo>
                    <a:close/>
                    <a:moveTo>
                      <a:pt x="210" y="26"/>
                    </a:moveTo>
                    <a:cubicBezTo>
                      <a:pt x="210" y="26"/>
                      <a:pt x="210" y="26"/>
                      <a:pt x="210" y="26"/>
                    </a:cubicBezTo>
                    <a:cubicBezTo>
                      <a:pt x="210" y="26"/>
                      <a:pt x="210" y="26"/>
                      <a:pt x="210" y="26"/>
                    </a:cubicBezTo>
                    <a:cubicBezTo>
                      <a:pt x="210" y="26"/>
                      <a:pt x="210" y="26"/>
                      <a:pt x="210" y="26"/>
                    </a:cubicBezTo>
                    <a:cubicBezTo>
                      <a:pt x="210" y="26"/>
                      <a:pt x="210" y="26"/>
                      <a:pt x="210" y="26"/>
                    </a:cubicBezTo>
                    <a:close/>
                    <a:moveTo>
                      <a:pt x="117" y="28"/>
                    </a:moveTo>
                    <a:cubicBezTo>
                      <a:pt x="117" y="28"/>
                      <a:pt x="117" y="28"/>
                      <a:pt x="117" y="28"/>
                    </a:cubicBezTo>
                    <a:cubicBezTo>
                      <a:pt x="117" y="28"/>
                      <a:pt x="117" y="28"/>
                      <a:pt x="117" y="28"/>
                    </a:cubicBezTo>
                    <a:cubicBezTo>
                      <a:pt x="117" y="28"/>
                      <a:pt x="117" y="28"/>
                      <a:pt x="117" y="28"/>
                    </a:cubicBezTo>
                    <a:cubicBezTo>
                      <a:pt x="117" y="28"/>
                      <a:pt x="117" y="29"/>
                      <a:pt x="117" y="28"/>
                    </a:cubicBezTo>
                    <a:close/>
                    <a:moveTo>
                      <a:pt x="127" y="29"/>
                    </a:moveTo>
                    <a:cubicBezTo>
                      <a:pt x="127" y="29"/>
                      <a:pt x="126" y="29"/>
                      <a:pt x="126" y="29"/>
                    </a:cubicBezTo>
                    <a:cubicBezTo>
                      <a:pt x="126" y="28"/>
                      <a:pt x="127" y="29"/>
                      <a:pt x="127" y="29"/>
                    </a:cubicBezTo>
                    <a:cubicBezTo>
                      <a:pt x="127" y="29"/>
                      <a:pt x="127" y="29"/>
                      <a:pt x="127" y="29"/>
                    </a:cubicBezTo>
                    <a:close/>
                    <a:moveTo>
                      <a:pt x="127" y="29"/>
                    </a:moveTo>
                    <a:cubicBezTo>
                      <a:pt x="127" y="29"/>
                      <a:pt x="127" y="29"/>
                      <a:pt x="127" y="29"/>
                    </a:cubicBezTo>
                    <a:cubicBezTo>
                      <a:pt x="127" y="29"/>
                      <a:pt x="127" y="29"/>
                      <a:pt x="127" y="29"/>
                    </a:cubicBezTo>
                    <a:cubicBezTo>
                      <a:pt x="127" y="29"/>
                      <a:pt x="127" y="29"/>
                      <a:pt x="127" y="29"/>
                    </a:cubicBezTo>
                    <a:cubicBezTo>
                      <a:pt x="127" y="28"/>
                      <a:pt x="127" y="29"/>
                      <a:pt x="127" y="29"/>
                    </a:cubicBezTo>
                    <a:cubicBezTo>
                      <a:pt x="127" y="29"/>
                      <a:pt x="127" y="29"/>
                      <a:pt x="127" y="29"/>
                    </a:cubicBezTo>
                    <a:cubicBezTo>
                      <a:pt x="127" y="29"/>
                      <a:pt x="127" y="29"/>
                      <a:pt x="127" y="29"/>
                    </a:cubicBezTo>
                    <a:close/>
                    <a:moveTo>
                      <a:pt x="127" y="29"/>
                    </a:moveTo>
                    <a:cubicBezTo>
                      <a:pt x="127" y="29"/>
                      <a:pt x="127" y="29"/>
                      <a:pt x="127" y="29"/>
                    </a:cubicBezTo>
                    <a:cubicBezTo>
                      <a:pt x="127" y="29"/>
                      <a:pt x="127" y="29"/>
                      <a:pt x="127" y="29"/>
                    </a:cubicBezTo>
                    <a:cubicBezTo>
                      <a:pt x="127" y="29"/>
                      <a:pt x="127" y="29"/>
                      <a:pt x="127" y="29"/>
                    </a:cubicBezTo>
                    <a:cubicBezTo>
                      <a:pt x="128" y="29"/>
                      <a:pt x="128" y="29"/>
                      <a:pt x="128" y="29"/>
                    </a:cubicBezTo>
                    <a:cubicBezTo>
                      <a:pt x="128" y="29"/>
                      <a:pt x="127" y="29"/>
                      <a:pt x="127" y="29"/>
                    </a:cubicBezTo>
                    <a:close/>
                    <a:moveTo>
                      <a:pt x="74" y="30"/>
                    </a:moveTo>
                    <a:cubicBezTo>
                      <a:pt x="74" y="31"/>
                      <a:pt x="74" y="31"/>
                      <a:pt x="74" y="31"/>
                    </a:cubicBezTo>
                    <a:cubicBezTo>
                      <a:pt x="74" y="31"/>
                      <a:pt x="74" y="31"/>
                      <a:pt x="74" y="31"/>
                    </a:cubicBezTo>
                    <a:cubicBezTo>
                      <a:pt x="74" y="31"/>
                      <a:pt x="74" y="30"/>
                      <a:pt x="74" y="30"/>
                    </a:cubicBezTo>
                    <a:cubicBezTo>
                      <a:pt x="74" y="30"/>
                      <a:pt x="74" y="30"/>
                      <a:pt x="74" y="30"/>
                    </a:cubicBezTo>
                    <a:cubicBezTo>
                      <a:pt x="74" y="30"/>
                      <a:pt x="74" y="30"/>
                      <a:pt x="74" y="30"/>
                    </a:cubicBezTo>
                    <a:close/>
                    <a:moveTo>
                      <a:pt x="72" y="30"/>
                    </a:moveTo>
                    <a:cubicBezTo>
                      <a:pt x="72" y="30"/>
                      <a:pt x="72" y="30"/>
                      <a:pt x="72" y="30"/>
                    </a:cubicBezTo>
                    <a:cubicBezTo>
                      <a:pt x="73" y="30"/>
                      <a:pt x="73" y="30"/>
                      <a:pt x="73" y="30"/>
                    </a:cubicBezTo>
                    <a:cubicBezTo>
                      <a:pt x="73" y="30"/>
                      <a:pt x="73" y="30"/>
                      <a:pt x="73" y="30"/>
                    </a:cubicBezTo>
                    <a:cubicBezTo>
                      <a:pt x="73" y="31"/>
                      <a:pt x="73" y="30"/>
                      <a:pt x="73" y="31"/>
                    </a:cubicBezTo>
                    <a:cubicBezTo>
                      <a:pt x="73" y="31"/>
                      <a:pt x="73" y="31"/>
                      <a:pt x="73" y="31"/>
                    </a:cubicBezTo>
                    <a:cubicBezTo>
                      <a:pt x="73" y="31"/>
                      <a:pt x="72" y="31"/>
                      <a:pt x="72" y="30"/>
                    </a:cubicBezTo>
                    <a:close/>
                    <a:moveTo>
                      <a:pt x="124" y="31"/>
                    </a:moveTo>
                    <a:cubicBezTo>
                      <a:pt x="124" y="31"/>
                      <a:pt x="124" y="31"/>
                      <a:pt x="124" y="31"/>
                    </a:cubicBezTo>
                    <a:cubicBezTo>
                      <a:pt x="124" y="31"/>
                      <a:pt x="124" y="31"/>
                      <a:pt x="124" y="31"/>
                    </a:cubicBezTo>
                    <a:close/>
                    <a:moveTo>
                      <a:pt x="119" y="30"/>
                    </a:moveTo>
                    <a:cubicBezTo>
                      <a:pt x="119" y="31"/>
                      <a:pt x="119" y="31"/>
                      <a:pt x="119" y="31"/>
                    </a:cubicBezTo>
                    <a:cubicBezTo>
                      <a:pt x="119" y="31"/>
                      <a:pt x="119" y="31"/>
                      <a:pt x="119" y="31"/>
                    </a:cubicBezTo>
                    <a:cubicBezTo>
                      <a:pt x="119" y="31"/>
                      <a:pt x="119" y="31"/>
                      <a:pt x="119" y="30"/>
                    </a:cubicBezTo>
                    <a:close/>
                    <a:moveTo>
                      <a:pt x="122" y="31"/>
                    </a:moveTo>
                    <a:cubicBezTo>
                      <a:pt x="122" y="31"/>
                      <a:pt x="122" y="31"/>
                      <a:pt x="122" y="31"/>
                    </a:cubicBezTo>
                    <a:cubicBezTo>
                      <a:pt x="122" y="31"/>
                      <a:pt x="122" y="31"/>
                      <a:pt x="122" y="31"/>
                    </a:cubicBezTo>
                    <a:close/>
                    <a:moveTo>
                      <a:pt x="98" y="31"/>
                    </a:moveTo>
                    <a:cubicBezTo>
                      <a:pt x="98" y="31"/>
                      <a:pt x="97" y="31"/>
                      <a:pt x="97" y="31"/>
                    </a:cubicBezTo>
                    <a:cubicBezTo>
                      <a:pt x="98" y="31"/>
                      <a:pt x="98" y="31"/>
                      <a:pt x="98" y="31"/>
                    </a:cubicBezTo>
                    <a:close/>
                    <a:moveTo>
                      <a:pt x="77" y="28"/>
                    </a:moveTo>
                    <a:cubicBezTo>
                      <a:pt x="77" y="28"/>
                      <a:pt x="77" y="28"/>
                      <a:pt x="78" y="28"/>
                    </a:cubicBezTo>
                    <a:cubicBezTo>
                      <a:pt x="78" y="28"/>
                      <a:pt x="78" y="28"/>
                      <a:pt x="78" y="28"/>
                    </a:cubicBezTo>
                    <a:cubicBezTo>
                      <a:pt x="77" y="28"/>
                      <a:pt x="77" y="28"/>
                      <a:pt x="77" y="28"/>
                    </a:cubicBezTo>
                    <a:cubicBezTo>
                      <a:pt x="77" y="28"/>
                      <a:pt x="77" y="28"/>
                      <a:pt x="77" y="28"/>
                    </a:cubicBezTo>
                    <a:cubicBezTo>
                      <a:pt x="77" y="28"/>
                      <a:pt x="77" y="28"/>
                      <a:pt x="77" y="28"/>
                    </a:cubicBezTo>
                    <a:close/>
                    <a:moveTo>
                      <a:pt x="74" y="29"/>
                    </a:moveTo>
                    <a:cubicBezTo>
                      <a:pt x="74" y="29"/>
                      <a:pt x="74" y="29"/>
                      <a:pt x="74" y="28"/>
                    </a:cubicBezTo>
                    <a:cubicBezTo>
                      <a:pt x="74" y="28"/>
                      <a:pt x="74" y="29"/>
                      <a:pt x="75" y="28"/>
                    </a:cubicBezTo>
                    <a:cubicBezTo>
                      <a:pt x="75" y="28"/>
                      <a:pt x="75" y="28"/>
                      <a:pt x="75" y="28"/>
                    </a:cubicBezTo>
                    <a:cubicBezTo>
                      <a:pt x="75" y="29"/>
                      <a:pt x="74" y="28"/>
                      <a:pt x="75" y="29"/>
                    </a:cubicBezTo>
                    <a:cubicBezTo>
                      <a:pt x="74" y="29"/>
                      <a:pt x="74" y="29"/>
                      <a:pt x="74" y="29"/>
                    </a:cubicBezTo>
                    <a:cubicBezTo>
                      <a:pt x="74" y="29"/>
                      <a:pt x="74" y="29"/>
                      <a:pt x="74" y="29"/>
                    </a:cubicBezTo>
                    <a:cubicBezTo>
                      <a:pt x="74" y="29"/>
                      <a:pt x="74" y="29"/>
                      <a:pt x="74" y="29"/>
                    </a:cubicBezTo>
                    <a:close/>
                    <a:moveTo>
                      <a:pt x="75" y="29"/>
                    </a:moveTo>
                    <a:cubicBezTo>
                      <a:pt x="75" y="29"/>
                      <a:pt x="75" y="29"/>
                      <a:pt x="76" y="29"/>
                    </a:cubicBezTo>
                    <a:cubicBezTo>
                      <a:pt x="76" y="29"/>
                      <a:pt x="75" y="29"/>
                      <a:pt x="75" y="29"/>
                    </a:cubicBezTo>
                    <a:close/>
                    <a:moveTo>
                      <a:pt x="83" y="30"/>
                    </a:moveTo>
                    <a:cubicBezTo>
                      <a:pt x="83" y="30"/>
                      <a:pt x="83" y="30"/>
                      <a:pt x="83" y="30"/>
                    </a:cubicBezTo>
                    <a:cubicBezTo>
                      <a:pt x="82" y="30"/>
                      <a:pt x="82" y="30"/>
                      <a:pt x="82" y="30"/>
                    </a:cubicBezTo>
                    <a:cubicBezTo>
                      <a:pt x="82" y="30"/>
                      <a:pt x="81" y="30"/>
                      <a:pt x="80" y="30"/>
                    </a:cubicBezTo>
                    <a:cubicBezTo>
                      <a:pt x="79" y="30"/>
                      <a:pt x="78" y="30"/>
                      <a:pt x="77" y="29"/>
                    </a:cubicBezTo>
                    <a:cubicBezTo>
                      <a:pt x="77" y="29"/>
                      <a:pt x="77" y="29"/>
                      <a:pt x="77" y="29"/>
                    </a:cubicBezTo>
                    <a:cubicBezTo>
                      <a:pt x="77" y="29"/>
                      <a:pt x="77" y="29"/>
                      <a:pt x="77" y="29"/>
                    </a:cubicBezTo>
                    <a:cubicBezTo>
                      <a:pt x="76" y="29"/>
                      <a:pt x="76" y="29"/>
                      <a:pt x="76" y="29"/>
                    </a:cubicBezTo>
                    <a:cubicBezTo>
                      <a:pt x="76" y="28"/>
                      <a:pt x="77" y="29"/>
                      <a:pt x="77" y="29"/>
                    </a:cubicBezTo>
                    <a:cubicBezTo>
                      <a:pt x="78" y="29"/>
                      <a:pt x="78" y="29"/>
                      <a:pt x="78" y="29"/>
                    </a:cubicBezTo>
                    <a:cubicBezTo>
                      <a:pt x="78" y="29"/>
                      <a:pt x="78" y="29"/>
                      <a:pt x="78" y="29"/>
                    </a:cubicBezTo>
                    <a:cubicBezTo>
                      <a:pt x="79" y="29"/>
                      <a:pt x="80" y="29"/>
                      <a:pt x="81" y="29"/>
                    </a:cubicBezTo>
                    <a:cubicBezTo>
                      <a:pt x="81" y="29"/>
                      <a:pt x="81" y="29"/>
                      <a:pt x="81" y="29"/>
                    </a:cubicBezTo>
                    <a:cubicBezTo>
                      <a:pt x="81" y="29"/>
                      <a:pt x="82" y="29"/>
                      <a:pt x="82" y="29"/>
                    </a:cubicBezTo>
                    <a:cubicBezTo>
                      <a:pt x="82" y="29"/>
                      <a:pt x="82" y="29"/>
                      <a:pt x="83" y="29"/>
                    </a:cubicBezTo>
                    <a:cubicBezTo>
                      <a:pt x="83" y="29"/>
                      <a:pt x="83" y="29"/>
                      <a:pt x="83" y="29"/>
                    </a:cubicBezTo>
                    <a:cubicBezTo>
                      <a:pt x="84" y="30"/>
                      <a:pt x="85" y="29"/>
                      <a:pt x="86" y="30"/>
                    </a:cubicBezTo>
                    <a:cubicBezTo>
                      <a:pt x="86" y="30"/>
                      <a:pt x="86" y="30"/>
                      <a:pt x="86" y="30"/>
                    </a:cubicBezTo>
                    <a:cubicBezTo>
                      <a:pt x="86" y="30"/>
                      <a:pt x="86" y="30"/>
                      <a:pt x="86" y="30"/>
                    </a:cubicBezTo>
                    <a:cubicBezTo>
                      <a:pt x="87" y="30"/>
                      <a:pt x="88" y="30"/>
                      <a:pt x="88" y="30"/>
                    </a:cubicBezTo>
                    <a:cubicBezTo>
                      <a:pt x="88" y="30"/>
                      <a:pt x="89" y="30"/>
                      <a:pt x="89" y="30"/>
                    </a:cubicBezTo>
                    <a:cubicBezTo>
                      <a:pt x="89" y="30"/>
                      <a:pt x="89" y="30"/>
                      <a:pt x="89" y="30"/>
                    </a:cubicBezTo>
                    <a:cubicBezTo>
                      <a:pt x="89" y="30"/>
                      <a:pt x="91" y="30"/>
                      <a:pt x="91" y="30"/>
                    </a:cubicBezTo>
                    <a:cubicBezTo>
                      <a:pt x="91" y="30"/>
                      <a:pt x="92" y="30"/>
                      <a:pt x="92" y="31"/>
                    </a:cubicBezTo>
                    <a:cubicBezTo>
                      <a:pt x="92" y="31"/>
                      <a:pt x="92" y="31"/>
                      <a:pt x="92" y="31"/>
                    </a:cubicBezTo>
                    <a:cubicBezTo>
                      <a:pt x="89" y="31"/>
                      <a:pt x="86" y="30"/>
                      <a:pt x="83" y="30"/>
                    </a:cubicBezTo>
                    <a:close/>
                    <a:moveTo>
                      <a:pt x="92" y="31"/>
                    </a:moveTo>
                    <a:cubicBezTo>
                      <a:pt x="93" y="30"/>
                      <a:pt x="93" y="31"/>
                      <a:pt x="94" y="30"/>
                    </a:cubicBezTo>
                    <a:cubicBezTo>
                      <a:pt x="94" y="31"/>
                      <a:pt x="94" y="31"/>
                      <a:pt x="94" y="31"/>
                    </a:cubicBezTo>
                    <a:cubicBezTo>
                      <a:pt x="94" y="31"/>
                      <a:pt x="94" y="31"/>
                      <a:pt x="94" y="31"/>
                    </a:cubicBezTo>
                    <a:cubicBezTo>
                      <a:pt x="94" y="31"/>
                      <a:pt x="94" y="31"/>
                      <a:pt x="93" y="31"/>
                    </a:cubicBezTo>
                    <a:cubicBezTo>
                      <a:pt x="93" y="31"/>
                      <a:pt x="93" y="31"/>
                      <a:pt x="93" y="31"/>
                    </a:cubicBezTo>
                    <a:cubicBezTo>
                      <a:pt x="93" y="31"/>
                      <a:pt x="93" y="31"/>
                      <a:pt x="93" y="31"/>
                    </a:cubicBezTo>
                    <a:cubicBezTo>
                      <a:pt x="92" y="31"/>
                      <a:pt x="93" y="31"/>
                      <a:pt x="92" y="31"/>
                    </a:cubicBezTo>
                    <a:close/>
                    <a:moveTo>
                      <a:pt x="94" y="31"/>
                    </a:moveTo>
                    <a:cubicBezTo>
                      <a:pt x="94" y="31"/>
                      <a:pt x="94" y="31"/>
                      <a:pt x="94" y="31"/>
                    </a:cubicBezTo>
                    <a:cubicBezTo>
                      <a:pt x="94" y="31"/>
                      <a:pt x="94" y="31"/>
                      <a:pt x="94" y="31"/>
                    </a:cubicBezTo>
                    <a:close/>
                    <a:moveTo>
                      <a:pt x="95" y="31"/>
                    </a:moveTo>
                    <a:cubicBezTo>
                      <a:pt x="95" y="31"/>
                      <a:pt x="95" y="31"/>
                      <a:pt x="95" y="31"/>
                    </a:cubicBezTo>
                    <a:cubicBezTo>
                      <a:pt x="95" y="31"/>
                      <a:pt x="95" y="31"/>
                      <a:pt x="94" y="31"/>
                    </a:cubicBezTo>
                    <a:cubicBezTo>
                      <a:pt x="94" y="31"/>
                      <a:pt x="94" y="31"/>
                      <a:pt x="94" y="31"/>
                    </a:cubicBezTo>
                    <a:cubicBezTo>
                      <a:pt x="94" y="31"/>
                      <a:pt x="94" y="31"/>
                      <a:pt x="95" y="31"/>
                    </a:cubicBezTo>
                    <a:close/>
                    <a:moveTo>
                      <a:pt x="95" y="31"/>
                    </a:moveTo>
                    <a:cubicBezTo>
                      <a:pt x="95" y="31"/>
                      <a:pt x="95" y="31"/>
                      <a:pt x="95" y="31"/>
                    </a:cubicBezTo>
                    <a:cubicBezTo>
                      <a:pt x="95" y="31"/>
                      <a:pt x="95" y="31"/>
                      <a:pt x="95" y="31"/>
                    </a:cubicBezTo>
                    <a:cubicBezTo>
                      <a:pt x="95" y="31"/>
                      <a:pt x="95" y="31"/>
                      <a:pt x="95" y="31"/>
                    </a:cubicBezTo>
                    <a:cubicBezTo>
                      <a:pt x="95" y="31"/>
                      <a:pt x="95" y="31"/>
                      <a:pt x="95" y="31"/>
                    </a:cubicBezTo>
                    <a:close/>
                    <a:moveTo>
                      <a:pt x="96" y="31"/>
                    </a:moveTo>
                    <a:cubicBezTo>
                      <a:pt x="96" y="31"/>
                      <a:pt x="96" y="31"/>
                      <a:pt x="95" y="31"/>
                    </a:cubicBezTo>
                    <a:cubicBezTo>
                      <a:pt x="96" y="31"/>
                      <a:pt x="96" y="31"/>
                      <a:pt x="96" y="31"/>
                    </a:cubicBezTo>
                    <a:cubicBezTo>
                      <a:pt x="96" y="31"/>
                      <a:pt x="97" y="31"/>
                      <a:pt x="97" y="31"/>
                    </a:cubicBezTo>
                    <a:cubicBezTo>
                      <a:pt x="97" y="31"/>
                      <a:pt x="97" y="31"/>
                      <a:pt x="96" y="31"/>
                    </a:cubicBezTo>
                    <a:cubicBezTo>
                      <a:pt x="96" y="31"/>
                      <a:pt x="96" y="31"/>
                      <a:pt x="96" y="31"/>
                    </a:cubicBezTo>
                    <a:close/>
                    <a:moveTo>
                      <a:pt x="48" y="30"/>
                    </a:move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lose/>
                    <a:moveTo>
                      <a:pt x="87" y="33"/>
                    </a:moveTo>
                    <a:cubicBezTo>
                      <a:pt x="87" y="33"/>
                      <a:pt x="87" y="33"/>
                      <a:pt x="87" y="33"/>
                    </a:cubicBezTo>
                    <a:cubicBezTo>
                      <a:pt x="87" y="33"/>
                      <a:pt x="87" y="33"/>
                      <a:pt x="87" y="33"/>
                    </a:cubicBezTo>
                    <a:close/>
                    <a:moveTo>
                      <a:pt x="88" y="32"/>
                    </a:moveTo>
                    <a:cubicBezTo>
                      <a:pt x="88" y="32"/>
                      <a:pt x="88" y="32"/>
                      <a:pt x="88" y="32"/>
                    </a:cubicBezTo>
                    <a:cubicBezTo>
                      <a:pt x="88" y="32"/>
                      <a:pt x="87" y="32"/>
                      <a:pt x="87" y="32"/>
                    </a:cubicBezTo>
                    <a:cubicBezTo>
                      <a:pt x="87" y="32"/>
                      <a:pt x="87" y="32"/>
                      <a:pt x="87" y="32"/>
                    </a:cubicBezTo>
                    <a:cubicBezTo>
                      <a:pt x="87" y="32"/>
                      <a:pt x="87" y="32"/>
                      <a:pt x="87" y="32"/>
                    </a:cubicBezTo>
                    <a:cubicBezTo>
                      <a:pt x="87" y="32"/>
                      <a:pt x="87" y="32"/>
                      <a:pt x="87" y="32"/>
                    </a:cubicBezTo>
                    <a:cubicBezTo>
                      <a:pt x="87" y="32"/>
                      <a:pt x="87" y="32"/>
                      <a:pt x="88" y="32"/>
                    </a:cubicBezTo>
                    <a:close/>
                    <a:moveTo>
                      <a:pt x="83" y="32"/>
                    </a:moveTo>
                    <a:cubicBezTo>
                      <a:pt x="83" y="32"/>
                      <a:pt x="83" y="32"/>
                      <a:pt x="83" y="32"/>
                    </a:cubicBezTo>
                    <a:cubicBezTo>
                      <a:pt x="83" y="32"/>
                      <a:pt x="83" y="32"/>
                      <a:pt x="83" y="32"/>
                    </a:cubicBezTo>
                    <a:cubicBezTo>
                      <a:pt x="83" y="32"/>
                      <a:pt x="83" y="32"/>
                      <a:pt x="83" y="32"/>
                    </a:cubicBezTo>
                    <a:cubicBezTo>
                      <a:pt x="84" y="32"/>
                      <a:pt x="84" y="32"/>
                      <a:pt x="84" y="32"/>
                    </a:cubicBezTo>
                    <a:cubicBezTo>
                      <a:pt x="84" y="32"/>
                      <a:pt x="83" y="32"/>
                      <a:pt x="83" y="32"/>
                    </a:cubicBezTo>
                    <a:close/>
                    <a:moveTo>
                      <a:pt x="85" y="32"/>
                    </a:moveTo>
                    <a:cubicBezTo>
                      <a:pt x="85" y="32"/>
                      <a:pt x="85" y="32"/>
                      <a:pt x="85" y="32"/>
                    </a:cubicBezTo>
                    <a:cubicBezTo>
                      <a:pt x="86" y="32"/>
                      <a:pt x="86" y="32"/>
                      <a:pt x="87" y="32"/>
                    </a:cubicBezTo>
                    <a:cubicBezTo>
                      <a:pt x="87" y="32"/>
                      <a:pt x="87" y="32"/>
                      <a:pt x="87" y="32"/>
                    </a:cubicBezTo>
                    <a:cubicBezTo>
                      <a:pt x="87" y="32"/>
                      <a:pt x="87" y="32"/>
                      <a:pt x="87" y="32"/>
                    </a:cubicBezTo>
                    <a:cubicBezTo>
                      <a:pt x="87" y="32"/>
                      <a:pt x="87" y="32"/>
                      <a:pt x="87" y="32"/>
                    </a:cubicBezTo>
                    <a:cubicBezTo>
                      <a:pt x="87" y="32"/>
                      <a:pt x="87" y="32"/>
                      <a:pt x="87" y="32"/>
                    </a:cubicBezTo>
                    <a:cubicBezTo>
                      <a:pt x="87" y="32"/>
                      <a:pt x="87" y="32"/>
                      <a:pt x="87" y="32"/>
                    </a:cubicBezTo>
                    <a:cubicBezTo>
                      <a:pt x="87" y="32"/>
                      <a:pt x="87" y="32"/>
                      <a:pt x="87" y="32"/>
                    </a:cubicBezTo>
                    <a:cubicBezTo>
                      <a:pt x="87" y="32"/>
                      <a:pt x="86" y="32"/>
                      <a:pt x="86" y="33"/>
                    </a:cubicBezTo>
                    <a:cubicBezTo>
                      <a:pt x="86" y="33"/>
                      <a:pt x="86" y="33"/>
                      <a:pt x="85" y="32"/>
                    </a:cubicBezTo>
                    <a:close/>
                    <a:moveTo>
                      <a:pt x="87" y="33"/>
                    </a:moveTo>
                    <a:cubicBezTo>
                      <a:pt x="87" y="33"/>
                      <a:pt x="87" y="33"/>
                      <a:pt x="87" y="33"/>
                    </a:cubicBezTo>
                    <a:cubicBezTo>
                      <a:pt x="87" y="33"/>
                      <a:pt x="87" y="33"/>
                      <a:pt x="87" y="33"/>
                    </a:cubicBezTo>
                    <a:cubicBezTo>
                      <a:pt x="87" y="33"/>
                      <a:pt x="87" y="33"/>
                      <a:pt x="87" y="33"/>
                    </a:cubicBezTo>
                    <a:cubicBezTo>
                      <a:pt x="87" y="33"/>
                      <a:pt x="87" y="33"/>
                      <a:pt x="87" y="33"/>
                    </a:cubicBezTo>
                    <a:close/>
                    <a:moveTo>
                      <a:pt x="204" y="33"/>
                    </a:moveTo>
                    <a:cubicBezTo>
                      <a:pt x="204" y="33"/>
                      <a:pt x="204" y="33"/>
                      <a:pt x="203" y="33"/>
                    </a:cubicBezTo>
                    <a:cubicBezTo>
                      <a:pt x="203" y="33"/>
                      <a:pt x="203" y="33"/>
                      <a:pt x="204" y="33"/>
                    </a:cubicBezTo>
                    <a:close/>
                    <a:moveTo>
                      <a:pt x="206" y="33"/>
                    </a:moveTo>
                    <a:cubicBezTo>
                      <a:pt x="206" y="33"/>
                      <a:pt x="206" y="33"/>
                      <a:pt x="206" y="33"/>
                    </a:cubicBezTo>
                    <a:cubicBezTo>
                      <a:pt x="207" y="33"/>
                      <a:pt x="208" y="33"/>
                      <a:pt x="208" y="33"/>
                    </a:cubicBezTo>
                    <a:cubicBezTo>
                      <a:pt x="208" y="33"/>
                      <a:pt x="207" y="33"/>
                      <a:pt x="207" y="33"/>
                    </a:cubicBezTo>
                    <a:cubicBezTo>
                      <a:pt x="207" y="33"/>
                      <a:pt x="207" y="33"/>
                      <a:pt x="207" y="33"/>
                    </a:cubicBezTo>
                    <a:cubicBezTo>
                      <a:pt x="207" y="33"/>
                      <a:pt x="207" y="33"/>
                      <a:pt x="207" y="33"/>
                    </a:cubicBezTo>
                    <a:cubicBezTo>
                      <a:pt x="207" y="34"/>
                      <a:pt x="206" y="33"/>
                      <a:pt x="206" y="33"/>
                    </a:cubicBezTo>
                    <a:close/>
                    <a:moveTo>
                      <a:pt x="201" y="34"/>
                    </a:moveTo>
                    <a:cubicBezTo>
                      <a:pt x="201" y="34"/>
                      <a:pt x="201" y="34"/>
                      <a:pt x="201" y="34"/>
                    </a:cubicBezTo>
                    <a:cubicBezTo>
                      <a:pt x="201" y="34"/>
                      <a:pt x="201" y="35"/>
                      <a:pt x="201" y="34"/>
                    </a:cubicBezTo>
                    <a:close/>
                    <a:moveTo>
                      <a:pt x="213" y="35"/>
                    </a:moveTo>
                    <a:cubicBezTo>
                      <a:pt x="213" y="35"/>
                      <a:pt x="213" y="35"/>
                      <a:pt x="213" y="35"/>
                    </a:cubicBezTo>
                    <a:cubicBezTo>
                      <a:pt x="213" y="35"/>
                      <a:pt x="213" y="35"/>
                      <a:pt x="213" y="35"/>
                    </a:cubicBezTo>
                    <a:cubicBezTo>
                      <a:pt x="213" y="35"/>
                      <a:pt x="213" y="35"/>
                      <a:pt x="213" y="35"/>
                    </a:cubicBezTo>
                    <a:cubicBezTo>
                      <a:pt x="213" y="35"/>
                      <a:pt x="213" y="35"/>
                      <a:pt x="213" y="35"/>
                    </a:cubicBezTo>
                    <a:close/>
                    <a:moveTo>
                      <a:pt x="211" y="35"/>
                    </a:moveTo>
                    <a:cubicBezTo>
                      <a:pt x="211" y="35"/>
                      <a:pt x="211" y="35"/>
                      <a:pt x="211" y="35"/>
                    </a:cubicBezTo>
                    <a:cubicBezTo>
                      <a:pt x="211" y="35"/>
                      <a:pt x="211" y="35"/>
                      <a:pt x="211" y="35"/>
                    </a:cubicBezTo>
                    <a:close/>
                    <a:moveTo>
                      <a:pt x="206" y="36"/>
                    </a:moveTo>
                    <a:cubicBezTo>
                      <a:pt x="206" y="36"/>
                      <a:pt x="206" y="36"/>
                      <a:pt x="206" y="36"/>
                    </a:cubicBezTo>
                    <a:cubicBezTo>
                      <a:pt x="206" y="37"/>
                      <a:pt x="206" y="37"/>
                      <a:pt x="206" y="36"/>
                    </a:cubicBezTo>
                    <a:close/>
                    <a:moveTo>
                      <a:pt x="207" y="37"/>
                    </a:moveTo>
                    <a:cubicBezTo>
                      <a:pt x="207" y="36"/>
                      <a:pt x="208" y="36"/>
                      <a:pt x="209" y="36"/>
                    </a:cubicBezTo>
                    <a:cubicBezTo>
                      <a:pt x="208" y="37"/>
                      <a:pt x="208" y="37"/>
                      <a:pt x="207" y="37"/>
                    </a:cubicBezTo>
                    <a:close/>
                    <a:moveTo>
                      <a:pt x="207" y="37"/>
                    </a:moveTo>
                    <a:cubicBezTo>
                      <a:pt x="207" y="37"/>
                      <a:pt x="207" y="37"/>
                      <a:pt x="207" y="37"/>
                    </a:cubicBezTo>
                    <a:cubicBezTo>
                      <a:pt x="207" y="37"/>
                      <a:pt x="207" y="37"/>
                      <a:pt x="207" y="37"/>
                    </a:cubicBezTo>
                    <a:close/>
                    <a:moveTo>
                      <a:pt x="205" y="37"/>
                    </a:moveTo>
                    <a:cubicBezTo>
                      <a:pt x="206" y="37"/>
                      <a:pt x="206" y="37"/>
                      <a:pt x="206" y="37"/>
                    </a:cubicBezTo>
                    <a:cubicBezTo>
                      <a:pt x="207" y="37"/>
                      <a:pt x="206" y="37"/>
                      <a:pt x="205" y="37"/>
                    </a:cubicBezTo>
                    <a:cubicBezTo>
                      <a:pt x="205" y="37"/>
                      <a:pt x="205" y="37"/>
                      <a:pt x="205" y="37"/>
                    </a:cubicBezTo>
                    <a:close/>
                    <a:moveTo>
                      <a:pt x="19" y="32"/>
                    </a:moveTo>
                    <a:cubicBezTo>
                      <a:pt x="19" y="32"/>
                      <a:pt x="19" y="32"/>
                      <a:pt x="19" y="32"/>
                    </a:cubicBezTo>
                    <a:cubicBezTo>
                      <a:pt x="19" y="32"/>
                      <a:pt x="19" y="32"/>
                      <a:pt x="19" y="32"/>
                    </a:cubicBezTo>
                    <a:cubicBezTo>
                      <a:pt x="19" y="32"/>
                      <a:pt x="19" y="32"/>
                      <a:pt x="20" y="32"/>
                    </a:cubicBezTo>
                    <a:cubicBezTo>
                      <a:pt x="20" y="32"/>
                      <a:pt x="20" y="32"/>
                      <a:pt x="20" y="32"/>
                    </a:cubicBezTo>
                    <a:cubicBezTo>
                      <a:pt x="20" y="32"/>
                      <a:pt x="20" y="32"/>
                      <a:pt x="20" y="32"/>
                    </a:cubicBezTo>
                    <a:cubicBezTo>
                      <a:pt x="19" y="32"/>
                      <a:pt x="19" y="32"/>
                      <a:pt x="19" y="32"/>
                    </a:cubicBezTo>
                    <a:close/>
                    <a:moveTo>
                      <a:pt x="24" y="32"/>
                    </a:moveTo>
                    <a:cubicBezTo>
                      <a:pt x="24" y="32"/>
                      <a:pt x="24" y="32"/>
                      <a:pt x="24" y="32"/>
                    </a:cubicBezTo>
                    <a:cubicBezTo>
                      <a:pt x="24" y="32"/>
                      <a:pt x="24" y="32"/>
                      <a:pt x="24" y="32"/>
                    </a:cubicBezTo>
                    <a:cubicBezTo>
                      <a:pt x="24" y="32"/>
                      <a:pt x="24" y="32"/>
                      <a:pt x="25" y="32"/>
                    </a:cubicBezTo>
                    <a:cubicBezTo>
                      <a:pt x="24" y="32"/>
                      <a:pt x="24" y="32"/>
                      <a:pt x="24" y="32"/>
                    </a:cubicBezTo>
                    <a:close/>
                    <a:moveTo>
                      <a:pt x="35" y="33"/>
                    </a:moveTo>
                    <a:cubicBezTo>
                      <a:pt x="35" y="33"/>
                      <a:pt x="35" y="33"/>
                      <a:pt x="35" y="33"/>
                    </a:cubicBezTo>
                    <a:cubicBezTo>
                      <a:pt x="35" y="33"/>
                      <a:pt x="35" y="33"/>
                      <a:pt x="35" y="33"/>
                    </a:cubicBezTo>
                    <a:cubicBezTo>
                      <a:pt x="35" y="33"/>
                      <a:pt x="35" y="33"/>
                      <a:pt x="35" y="33"/>
                    </a:cubicBezTo>
                    <a:cubicBezTo>
                      <a:pt x="35" y="33"/>
                      <a:pt x="35" y="33"/>
                      <a:pt x="35" y="33"/>
                    </a:cubicBezTo>
                    <a:cubicBezTo>
                      <a:pt x="34" y="33"/>
                      <a:pt x="35" y="33"/>
                      <a:pt x="35" y="33"/>
                    </a:cubicBezTo>
                    <a:close/>
                    <a:moveTo>
                      <a:pt x="27" y="34"/>
                    </a:moveTo>
                    <a:cubicBezTo>
                      <a:pt x="27" y="34"/>
                      <a:pt x="27" y="33"/>
                      <a:pt x="27" y="34"/>
                    </a:cubicBezTo>
                    <a:cubicBezTo>
                      <a:pt x="27" y="34"/>
                      <a:pt x="27" y="34"/>
                      <a:pt x="27" y="34"/>
                    </a:cubicBezTo>
                    <a:close/>
                    <a:moveTo>
                      <a:pt x="35" y="36"/>
                    </a:move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lose/>
                    <a:moveTo>
                      <a:pt x="35" y="34"/>
                    </a:moveTo>
                    <a:cubicBezTo>
                      <a:pt x="35" y="34"/>
                      <a:pt x="35" y="34"/>
                      <a:pt x="35" y="34"/>
                    </a:cubicBezTo>
                    <a:cubicBezTo>
                      <a:pt x="35" y="34"/>
                      <a:pt x="35" y="34"/>
                      <a:pt x="35" y="34"/>
                    </a:cubicBezTo>
                    <a:cubicBezTo>
                      <a:pt x="35" y="34"/>
                      <a:pt x="35" y="34"/>
                      <a:pt x="35" y="34"/>
                    </a:cubicBezTo>
                    <a:cubicBezTo>
                      <a:pt x="35" y="34"/>
                      <a:pt x="35" y="34"/>
                      <a:pt x="35" y="34"/>
                    </a:cubicBezTo>
                    <a:close/>
                    <a:moveTo>
                      <a:pt x="35" y="35"/>
                    </a:moveTo>
                    <a:cubicBezTo>
                      <a:pt x="35" y="35"/>
                      <a:pt x="35" y="35"/>
                      <a:pt x="35" y="35"/>
                    </a:cubicBezTo>
                    <a:cubicBezTo>
                      <a:pt x="35" y="35"/>
                      <a:pt x="35" y="35"/>
                      <a:pt x="35" y="35"/>
                    </a:cubicBezTo>
                    <a:cubicBezTo>
                      <a:pt x="35" y="35"/>
                      <a:pt x="34" y="35"/>
                      <a:pt x="34" y="35"/>
                    </a:cubicBezTo>
                    <a:cubicBezTo>
                      <a:pt x="34" y="35"/>
                      <a:pt x="34" y="35"/>
                      <a:pt x="34" y="35"/>
                    </a:cubicBezTo>
                    <a:cubicBezTo>
                      <a:pt x="34" y="35"/>
                      <a:pt x="34" y="35"/>
                      <a:pt x="33" y="35"/>
                    </a:cubicBezTo>
                    <a:cubicBezTo>
                      <a:pt x="33" y="35"/>
                      <a:pt x="33" y="35"/>
                      <a:pt x="32" y="35"/>
                    </a:cubicBezTo>
                    <a:cubicBezTo>
                      <a:pt x="32" y="35"/>
                      <a:pt x="32" y="35"/>
                      <a:pt x="32" y="35"/>
                    </a:cubicBezTo>
                    <a:cubicBezTo>
                      <a:pt x="32" y="35"/>
                      <a:pt x="32" y="35"/>
                      <a:pt x="33" y="35"/>
                    </a:cubicBezTo>
                    <a:cubicBezTo>
                      <a:pt x="32" y="35"/>
                      <a:pt x="32" y="35"/>
                      <a:pt x="32" y="35"/>
                    </a:cubicBezTo>
                    <a:cubicBezTo>
                      <a:pt x="32" y="35"/>
                      <a:pt x="31" y="35"/>
                      <a:pt x="31" y="35"/>
                    </a:cubicBezTo>
                    <a:cubicBezTo>
                      <a:pt x="31" y="35"/>
                      <a:pt x="31" y="35"/>
                      <a:pt x="31" y="35"/>
                    </a:cubicBezTo>
                    <a:cubicBezTo>
                      <a:pt x="31" y="35"/>
                      <a:pt x="30" y="35"/>
                      <a:pt x="29" y="35"/>
                    </a:cubicBezTo>
                    <a:cubicBezTo>
                      <a:pt x="29" y="35"/>
                      <a:pt x="29" y="35"/>
                      <a:pt x="28" y="35"/>
                    </a:cubicBezTo>
                    <a:cubicBezTo>
                      <a:pt x="28" y="35"/>
                      <a:pt x="28" y="35"/>
                      <a:pt x="28" y="35"/>
                    </a:cubicBezTo>
                    <a:cubicBezTo>
                      <a:pt x="28" y="35"/>
                      <a:pt x="29" y="35"/>
                      <a:pt x="29" y="35"/>
                    </a:cubicBezTo>
                    <a:cubicBezTo>
                      <a:pt x="29" y="35"/>
                      <a:pt x="29" y="34"/>
                      <a:pt x="29" y="34"/>
                    </a:cubicBezTo>
                    <a:cubicBezTo>
                      <a:pt x="30" y="34"/>
                      <a:pt x="31" y="34"/>
                      <a:pt x="32" y="34"/>
                    </a:cubicBezTo>
                    <a:cubicBezTo>
                      <a:pt x="32" y="34"/>
                      <a:pt x="32" y="34"/>
                      <a:pt x="32" y="34"/>
                    </a:cubicBezTo>
                    <a:cubicBezTo>
                      <a:pt x="32" y="34"/>
                      <a:pt x="32" y="34"/>
                      <a:pt x="33" y="34"/>
                    </a:cubicBezTo>
                    <a:cubicBezTo>
                      <a:pt x="33" y="34"/>
                      <a:pt x="33" y="34"/>
                      <a:pt x="33" y="34"/>
                    </a:cubicBezTo>
                    <a:cubicBezTo>
                      <a:pt x="33" y="34"/>
                      <a:pt x="33" y="34"/>
                      <a:pt x="33" y="35"/>
                    </a:cubicBezTo>
                    <a:cubicBezTo>
                      <a:pt x="33" y="35"/>
                      <a:pt x="33" y="35"/>
                      <a:pt x="33" y="35"/>
                    </a:cubicBezTo>
                    <a:cubicBezTo>
                      <a:pt x="33" y="35"/>
                      <a:pt x="33" y="35"/>
                      <a:pt x="33" y="35"/>
                    </a:cubicBezTo>
                    <a:cubicBezTo>
                      <a:pt x="33" y="35"/>
                      <a:pt x="33" y="35"/>
                      <a:pt x="33" y="35"/>
                    </a:cubicBezTo>
                    <a:cubicBezTo>
                      <a:pt x="33" y="35"/>
                      <a:pt x="33" y="34"/>
                      <a:pt x="33" y="34"/>
                    </a:cubicBezTo>
                    <a:cubicBezTo>
                      <a:pt x="33" y="34"/>
                      <a:pt x="33" y="34"/>
                      <a:pt x="33" y="34"/>
                    </a:cubicBezTo>
                    <a:cubicBezTo>
                      <a:pt x="33" y="34"/>
                      <a:pt x="34" y="34"/>
                      <a:pt x="34" y="34"/>
                    </a:cubicBezTo>
                    <a:cubicBezTo>
                      <a:pt x="34" y="34"/>
                      <a:pt x="34" y="34"/>
                      <a:pt x="34" y="35"/>
                    </a:cubicBezTo>
                    <a:cubicBezTo>
                      <a:pt x="34" y="35"/>
                      <a:pt x="35" y="35"/>
                      <a:pt x="35" y="35"/>
                    </a:cubicBezTo>
                    <a:cubicBezTo>
                      <a:pt x="35" y="35"/>
                      <a:pt x="35" y="35"/>
                      <a:pt x="35" y="35"/>
                    </a:cubicBezTo>
                    <a:cubicBezTo>
                      <a:pt x="35" y="35"/>
                      <a:pt x="35" y="35"/>
                      <a:pt x="35" y="35"/>
                    </a:cubicBezTo>
                    <a:cubicBezTo>
                      <a:pt x="35"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5" y="36"/>
                      <a:pt x="35" y="36"/>
                      <a:pt x="35" y="36"/>
                    </a:cubicBezTo>
                    <a:lnTo>
                      <a:pt x="35" y="35"/>
                    </a:lnTo>
                    <a:close/>
                    <a:moveTo>
                      <a:pt x="36" y="35"/>
                    </a:moveTo>
                    <a:cubicBezTo>
                      <a:pt x="36" y="35"/>
                      <a:pt x="36" y="35"/>
                      <a:pt x="36" y="35"/>
                    </a:cubicBezTo>
                    <a:cubicBezTo>
                      <a:pt x="36" y="35"/>
                      <a:pt x="36" y="35"/>
                      <a:pt x="36" y="35"/>
                    </a:cubicBezTo>
                    <a:close/>
                    <a:moveTo>
                      <a:pt x="35" y="36"/>
                    </a:moveTo>
                    <a:cubicBezTo>
                      <a:pt x="35" y="36"/>
                      <a:pt x="35" y="36"/>
                      <a:pt x="35" y="36"/>
                    </a:cubicBezTo>
                    <a:cubicBezTo>
                      <a:pt x="34" y="36"/>
                      <a:pt x="34" y="36"/>
                      <a:pt x="34" y="36"/>
                    </a:cubicBezTo>
                    <a:cubicBezTo>
                      <a:pt x="34" y="36"/>
                      <a:pt x="34" y="36"/>
                      <a:pt x="34" y="36"/>
                    </a:cubicBezTo>
                    <a:cubicBezTo>
                      <a:pt x="34" y="36"/>
                      <a:pt x="35" y="36"/>
                      <a:pt x="35" y="36"/>
                    </a:cubicBezTo>
                    <a:cubicBezTo>
                      <a:pt x="35" y="36"/>
                      <a:pt x="35" y="36"/>
                      <a:pt x="35" y="36"/>
                    </a:cubicBezTo>
                    <a:cubicBezTo>
                      <a:pt x="35" y="36"/>
                      <a:pt x="35" y="36"/>
                      <a:pt x="35" y="36"/>
                    </a:cubicBezTo>
                    <a:close/>
                    <a:moveTo>
                      <a:pt x="37" y="35"/>
                    </a:move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6" y="35"/>
                    </a:cubicBezTo>
                    <a:cubicBezTo>
                      <a:pt x="36" y="35"/>
                      <a:pt x="36" y="35"/>
                      <a:pt x="36" y="35"/>
                    </a:cubicBezTo>
                    <a:cubicBezTo>
                      <a:pt x="36" y="35"/>
                      <a:pt x="36" y="35"/>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7" y="35"/>
                    </a:cubicBezTo>
                    <a:cubicBezTo>
                      <a:pt x="37" y="35"/>
                      <a:pt x="37" y="35"/>
                      <a:pt x="37" y="35"/>
                    </a:cubicBezTo>
                    <a:close/>
                    <a:moveTo>
                      <a:pt x="42" y="36"/>
                    </a:move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lose/>
                    <a:moveTo>
                      <a:pt x="212" y="39"/>
                    </a:moveTo>
                    <a:cubicBezTo>
                      <a:pt x="212" y="39"/>
                      <a:pt x="212" y="39"/>
                      <a:pt x="212" y="39"/>
                    </a:cubicBezTo>
                    <a:cubicBezTo>
                      <a:pt x="212" y="39"/>
                      <a:pt x="212" y="39"/>
                      <a:pt x="212" y="39"/>
                    </a:cubicBezTo>
                    <a:cubicBezTo>
                      <a:pt x="212" y="39"/>
                      <a:pt x="212" y="39"/>
                      <a:pt x="212" y="39"/>
                    </a:cubicBezTo>
                    <a:close/>
                    <a:moveTo>
                      <a:pt x="212" y="39"/>
                    </a:moveTo>
                    <a:cubicBezTo>
                      <a:pt x="212" y="39"/>
                      <a:pt x="212" y="39"/>
                      <a:pt x="212" y="39"/>
                    </a:cubicBezTo>
                    <a:cubicBezTo>
                      <a:pt x="212" y="39"/>
                      <a:pt x="212" y="39"/>
                      <a:pt x="212" y="39"/>
                    </a:cubicBezTo>
                    <a:close/>
                    <a:moveTo>
                      <a:pt x="107" y="38"/>
                    </a:moveTo>
                    <a:cubicBezTo>
                      <a:pt x="107" y="38"/>
                      <a:pt x="107" y="38"/>
                      <a:pt x="107" y="38"/>
                    </a:cubicBezTo>
                    <a:cubicBezTo>
                      <a:pt x="107" y="38"/>
                      <a:pt x="107" y="38"/>
                      <a:pt x="108" y="38"/>
                    </a:cubicBezTo>
                    <a:cubicBezTo>
                      <a:pt x="108" y="39"/>
                      <a:pt x="107" y="38"/>
                      <a:pt x="107" y="38"/>
                    </a:cubicBezTo>
                    <a:close/>
                    <a:moveTo>
                      <a:pt x="102" y="38"/>
                    </a:moveTo>
                    <a:cubicBezTo>
                      <a:pt x="102" y="38"/>
                      <a:pt x="103" y="38"/>
                      <a:pt x="103" y="38"/>
                    </a:cubicBezTo>
                    <a:cubicBezTo>
                      <a:pt x="103" y="38"/>
                      <a:pt x="102" y="38"/>
                      <a:pt x="102" y="38"/>
                    </a:cubicBezTo>
                    <a:cubicBezTo>
                      <a:pt x="102" y="38"/>
                      <a:pt x="102" y="38"/>
                      <a:pt x="102" y="38"/>
                    </a:cubicBezTo>
                    <a:close/>
                    <a:moveTo>
                      <a:pt x="89" y="37"/>
                    </a:moveTo>
                    <a:cubicBezTo>
                      <a:pt x="89" y="37"/>
                      <a:pt x="89" y="37"/>
                      <a:pt x="89" y="37"/>
                    </a:cubicBezTo>
                    <a:cubicBezTo>
                      <a:pt x="89" y="37"/>
                      <a:pt x="89" y="37"/>
                      <a:pt x="89" y="37"/>
                    </a:cubicBezTo>
                    <a:cubicBezTo>
                      <a:pt x="89" y="37"/>
                      <a:pt x="89" y="37"/>
                      <a:pt x="89" y="37"/>
                    </a:cubicBezTo>
                    <a:close/>
                    <a:moveTo>
                      <a:pt x="47" y="37"/>
                    </a:move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8" y="37"/>
                      <a:pt x="48" y="37"/>
                      <a:pt x="48" y="37"/>
                    </a:cubicBezTo>
                    <a:cubicBezTo>
                      <a:pt x="48" y="37"/>
                      <a:pt x="48" y="37"/>
                      <a:pt x="48" y="37"/>
                    </a:cubicBezTo>
                    <a:cubicBezTo>
                      <a:pt x="48" y="37"/>
                      <a:pt x="48" y="37"/>
                      <a:pt x="48" y="37"/>
                    </a:cubicBezTo>
                    <a:cubicBezTo>
                      <a:pt x="48" y="37"/>
                      <a:pt x="48" y="37"/>
                      <a:pt x="48" y="37"/>
                    </a:cubicBezTo>
                    <a:cubicBezTo>
                      <a:pt x="48" y="37"/>
                      <a:pt x="48" y="37"/>
                      <a:pt x="47" y="37"/>
                    </a:cubicBezTo>
                    <a:cubicBezTo>
                      <a:pt x="47" y="37"/>
                      <a:pt x="47" y="37"/>
                      <a:pt x="47" y="37"/>
                    </a:cubicBezTo>
                    <a:close/>
                    <a:moveTo>
                      <a:pt x="48" y="37"/>
                    </a:moveTo>
                    <a:cubicBezTo>
                      <a:pt x="48" y="37"/>
                      <a:pt x="48" y="37"/>
                      <a:pt x="49" y="37"/>
                    </a:cubicBezTo>
                    <a:cubicBezTo>
                      <a:pt x="49" y="37"/>
                      <a:pt x="49" y="37"/>
                      <a:pt x="49" y="37"/>
                    </a:cubicBezTo>
                    <a:cubicBezTo>
                      <a:pt x="49" y="37"/>
                      <a:pt x="49" y="37"/>
                      <a:pt x="49" y="38"/>
                    </a:cubicBezTo>
                    <a:cubicBezTo>
                      <a:pt x="49" y="38"/>
                      <a:pt x="49" y="37"/>
                      <a:pt x="48" y="37"/>
                    </a:cubicBezTo>
                    <a:close/>
                    <a:moveTo>
                      <a:pt x="52" y="38"/>
                    </a:moveTo>
                    <a:cubicBezTo>
                      <a:pt x="52" y="38"/>
                      <a:pt x="52" y="38"/>
                      <a:pt x="52" y="38"/>
                    </a:cubicBezTo>
                    <a:cubicBezTo>
                      <a:pt x="52" y="38"/>
                      <a:pt x="52" y="38"/>
                      <a:pt x="52" y="38"/>
                    </a:cubicBezTo>
                    <a:cubicBezTo>
                      <a:pt x="52" y="38"/>
                      <a:pt x="52" y="38"/>
                      <a:pt x="52" y="38"/>
                    </a:cubicBezTo>
                    <a:cubicBezTo>
                      <a:pt x="52" y="38"/>
                      <a:pt x="52" y="38"/>
                      <a:pt x="51" y="38"/>
                    </a:cubicBezTo>
                    <a:cubicBezTo>
                      <a:pt x="51" y="38"/>
                      <a:pt x="51" y="38"/>
                      <a:pt x="51" y="38"/>
                    </a:cubicBezTo>
                    <a:cubicBezTo>
                      <a:pt x="51" y="38"/>
                      <a:pt x="51" y="38"/>
                      <a:pt x="52" y="38"/>
                    </a:cubicBezTo>
                    <a:close/>
                    <a:moveTo>
                      <a:pt x="52" y="38"/>
                    </a:move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lose/>
                    <a:moveTo>
                      <a:pt x="53" y="38"/>
                    </a:moveTo>
                    <a:cubicBezTo>
                      <a:pt x="53" y="38"/>
                      <a:pt x="53" y="38"/>
                      <a:pt x="53" y="38"/>
                    </a:cubicBezTo>
                    <a:cubicBezTo>
                      <a:pt x="53" y="38"/>
                      <a:pt x="53" y="38"/>
                      <a:pt x="53" y="38"/>
                    </a:cubicBezTo>
                    <a:cubicBezTo>
                      <a:pt x="53" y="38"/>
                      <a:pt x="53" y="38"/>
                      <a:pt x="53" y="38"/>
                    </a:cubicBezTo>
                    <a:cubicBezTo>
                      <a:pt x="53" y="38"/>
                      <a:pt x="53" y="38"/>
                      <a:pt x="53" y="37"/>
                    </a:cubicBezTo>
                    <a:cubicBezTo>
                      <a:pt x="53" y="37"/>
                      <a:pt x="53" y="37"/>
                      <a:pt x="53" y="37"/>
                    </a:cubicBezTo>
                    <a:cubicBezTo>
                      <a:pt x="53" y="37"/>
                      <a:pt x="53" y="37"/>
                      <a:pt x="53" y="37"/>
                    </a:cubicBezTo>
                    <a:cubicBezTo>
                      <a:pt x="53" y="37"/>
                      <a:pt x="53" y="37"/>
                      <a:pt x="53" y="37"/>
                    </a:cubicBezTo>
                    <a:cubicBezTo>
                      <a:pt x="53" y="37"/>
                      <a:pt x="54" y="38"/>
                      <a:pt x="54" y="37"/>
                    </a:cubicBezTo>
                    <a:cubicBezTo>
                      <a:pt x="54" y="38"/>
                      <a:pt x="54" y="38"/>
                      <a:pt x="53" y="38"/>
                    </a:cubicBezTo>
                    <a:cubicBezTo>
                      <a:pt x="53" y="38"/>
                      <a:pt x="53" y="38"/>
                      <a:pt x="53" y="38"/>
                    </a:cubicBezTo>
                    <a:close/>
                    <a:moveTo>
                      <a:pt x="64" y="38"/>
                    </a:moveTo>
                    <a:cubicBezTo>
                      <a:pt x="64" y="38"/>
                      <a:pt x="64" y="38"/>
                      <a:pt x="64" y="38"/>
                    </a:cubicBezTo>
                    <a:cubicBezTo>
                      <a:pt x="63" y="38"/>
                      <a:pt x="63" y="38"/>
                      <a:pt x="62" y="38"/>
                    </a:cubicBezTo>
                    <a:cubicBezTo>
                      <a:pt x="62" y="38"/>
                      <a:pt x="61" y="38"/>
                      <a:pt x="61" y="37"/>
                    </a:cubicBezTo>
                    <a:cubicBezTo>
                      <a:pt x="60" y="37"/>
                      <a:pt x="60" y="38"/>
                      <a:pt x="59" y="38"/>
                    </a:cubicBezTo>
                    <a:cubicBezTo>
                      <a:pt x="59" y="38"/>
                      <a:pt x="59" y="38"/>
                      <a:pt x="59" y="37"/>
                    </a:cubicBezTo>
                    <a:cubicBezTo>
                      <a:pt x="58" y="37"/>
                      <a:pt x="56" y="37"/>
                      <a:pt x="56" y="38"/>
                    </a:cubicBezTo>
                    <a:cubicBezTo>
                      <a:pt x="55" y="37"/>
                      <a:pt x="55" y="37"/>
                      <a:pt x="54" y="37"/>
                    </a:cubicBezTo>
                    <a:cubicBezTo>
                      <a:pt x="54" y="37"/>
                      <a:pt x="54" y="37"/>
                      <a:pt x="54" y="37"/>
                    </a:cubicBezTo>
                    <a:cubicBezTo>
                      <a:pt x="54" y="37"/>
                      <a:pt x="54" y="37"/>
                      <a:pt x="53" y="37"/>
                    </a:cubicBezTo>
                    <a:cubicBezTo>
                      <a:pt x="53" y="37"/>
                      <a:pt x="53" y="37"/>
                      <a:pt x="53" y="37"/>
                    </a:cubicBezTo>
                    <a:cubicBezTo>
                      <a:pt x="53" y="37"/>
                      <a:pt x="53" y="37"/>
                      <a:pt x="53" y="37"/>
                    </a:cubicBezTo>
                    <a:cubicBezTo>
                      <a:pt x="53" y="37"/>
                      <a:pt x="53" y="37"/>
                      <a:pt x="53" y="37"/>
                    </a:cubicBezTo>
                    <a:cubicBezTo>
                      <a:pt x="53" y="37"/>
                      <a:pt x="52" y="37"/>
                      <a:pt x="52" y="37"/>
                    </a:cubicBezTo>
                    <a:cubicBezTo>
                      <a:pt x="52" y="37"/>
                      <a:pt x="52" y="37"/>
                      <a:pt x="51" y="37"/>
                    </a:cubicBezTo>
                    <a:cubicBezTo>
                      <a:pt x="51" y="37"/>
                      <a:pt x="50" y="37"/>
                      <a:pt x="50" y="37"/>
                    </a:cubicBezTo>
                    <a:cubicBezTo>
                      <a:pt x="50" y="37"/>
                      <a:pt x="50" y="37"/>
                      <a:pt x="51" y="37"/>
                    </a:cubicBezTo>
                    <a:cubicBezTo>
                      <a:pt x="51" y="37"/>
                      <a:pt x="50" y="37"/>
                      <a:pt x="50" y="38"/>
                    </a:cubicBezTo>
                    <a:cubicBezTo>
                      <a:pt x="50" y="38"/>
                      <a:pt x="50" y="38"/>
                      <a:pt x="50" y="38"/>
                    </a:cubicBezTo>
                    <a:cubicBezTo>
                      <a:pt x="50" y="37"/>
                      <a:pt x="49" y="37"/>
                      <a:pt x="49" y="37"/>
                    </a:cubicBezTo>
                    <a:cubicBezTo>
                      <a:pt x="49" y="37"/>
                      <a:pt x="49" y="37"/>
                      <a:pt x="49" y="37"/>
                    </a:cubicBezTo>
                    <a:cubicBezTo>
                      <a:pt x="49" y="37"/>
                      <a:pt x="50" y="37"/>
                      <a:pt x="50" y="37"/>
                    </a:cubicBezTo>
                    <a:cubicBezTo>
                      <a:pt x="50" y="36"/>
                      <a:pt x="49" y="37"/>
                      <a:pt x="49" y="37"/>
                    </a:cubicBezTo>
                    <a:cubicBezTo>
                      <a:pt x="49" y="37"/>
                      <a:pt x="48" y="37"/>
                      <a:pt x="48" y="37"/>
                    </a:cubicBezTo>
                    <a:cubicBezTo>
                      <a:pt x="48" y="37"/>
                      <a:pt x="48" y="37"/>
                      <a:pt x="48" y="37"/>
                    </a:cubicBezTo>
                    <a:cubicBezTo>
                      <a:pt x="47" y="37"/>
                      <a:pt x="47" y="36"/>
                      <a:pt x="47" y="36"/>
                    </a:cubicBezTo>
                    <a:cubicBezTo>
                      <a:pt x="47" y="36"/>
                      <a:pt x="47" y="36"/>
                      <a:pt x="47" y="36"/>
                    </a:cubicBezTo>
                    <a:cubicBezTo>
                      <a:pt x="47" y="36"/>
                      <a:pt x="46" y="36"/>
                      <a:pt x="46" y="36"/>
                    </a:cubicBezTo>
                    <a:cubicBezTo>
                      <a:pt x="46" y="36"/>
                      <a:pt x="46" y="36"/>
                      <a:pt x="46" y="36"/>
                    </a:cubicBezTo>
                    <a:cubicBezTo>
                      <a:pt x="46" y="36"/>
                      <a:pt x="46" y="36"/>
                      <a:pt x="46" y="36"/>
                    </a:cubicBezTo>
                    <a:cubicBezTo>
                      <a:pt x="46"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6" y="36"/>
                      <a:pt x="47" y="36"/>
                      <a:pt x="47" y="36"/>
                    </a:cubicBezTo>
                    <a:cubicBezTo>
                      <a:pt x="47" y="36"/>
                      <a:pt x="47" y="36"/>
                      <a:pt x="48" y="36"/>
                    </a:cubicBezTo>
                    <a:cubicBezTo>
                      <a:pt x="48" y="36"/>
                      <a:pt x="49" y="36"/>
                      <a:pt x="50" y="36"/>
                    </a:cubicBezTo>
                    <a:cubicBezTo>
                      <a:pt x="51" y="36"/>
                      <a:pt x="54" y="37"/>
                      <a:pt x="55" y="36"/>
                    </a:cubicBezTo>
                    <a:cubicBezTo>
                      <a:pt x="55" y="36"/>
                      <a:pt x="55" y="37"/>
                      <a:pt x="55" y="37"/>
                    </a:cubicBezTo>
                    <a:cubicBezTo>
                      <a:pt x="55" y="37"/>
                      <a:pt x="55" y="36"/>
                      <a:pt x="56" y="36"/>
                    </a:cubicBezTo>
                    <a:cubicBezTo>
                      <a:pt x="56" y="37"/>
                      <a:pt x="56" y="36"/>
                      <a:pt x="56" y="36"/>
                    </a:cubicBezTo>
                    <a:cubicBezTo>
                      <a:pt x="56" y="37"/>
                      <a:pt x="56" y="37"/>
                      <a:pt x="57" y="37"/>
                    </a:cubicBezTo>
                    <a:cubicBezTo>
                      <a:pt x="61" y="37"/>
                      <a:pt x="65" y="38"/>
                      <a:pt x="70" y="38"/>
                    </a:cubicBezTo>
                    <a:cubicBezTo>
                      <a:pt x="70" y="38"/>
                      <a:pt x="70" y="38"/>
                      <a:pt x="70" y="38"/>
                    </a:cubicBezTo>
                    <a:cubicBezTo>
                      <a:pt x="70" y="38"/>
                      <a:pt x="70" y="38"/>
                      <a:pt x="70" y="38"/>
                    </a:cubicBezTo>
                    <a:cubicBezTo>
                      <a:pt x="70" y="38"/>
                      <a:pt x="70" y="38"/>
                      <a:pt x="70" y="38"/>
                    </a:cubicBezTo>
                    <a:cubicBezTo>
                      <a:pt x="70" y="38"/>
                      <a:pt x="70" y="39"/>
                      <a:pt x="70" y="39"/>
                    </a:cubicBezTo>
                    <a:cubicBezTo>
                      <a:pt x="70" y="39"/>
                      <a:pt x="70" y="39"/>
                      <a:pt x="70" y="39"/>
                    </a:cubicBezTo>
                    <a:cubicBezTo>
                      <a:pt x="69" y="38"/>
                      <a:pt x="67" y="38"/>
                      <a:pt x="67" y="38"/>
                    </a:cubicBezTo>
                    <a:cubicBezTo>
                      <a:pt x="66" y="38"/>
                      <a:pt x="66" y="38"/>
                      <a:pt x="66" y="38"/>
                    </a:cubicBezTo>
                    <a:cubicBezTo>
                      <a:pt x="65" y="38"/>
                      <a:pt x="65" y="38"/>
                      <a:pt x="64" y="38"/>
                    </a:cubicBezTo>
                    <a:close/>
                    <a:moveTo>
                      <a:pt x="63" y="38"/>
                    </a:moveTo>
                    <a:cubicBezTo>
                      <a:pt x="63" y="38"/>
                      <a:pt x="64" y="38"/>
                      <a:pt x="64" y="38"/>
                    </a:cubicBezTo>
                    <a:cubicBezTo>
                      <a:pt x="64" y="38"/>
                      <a:pt x="64" y="38"/>
                      <a:pt x="64" y="38"/>
                    </a:cubicBezTo>
                    <a:cubicBezTo>
                      <a:pt x="64" y="38"/>
                      <a:pt x="63" y="38"/>
                      <a:pt x="63" y="38"/>
                    </a:cubicBezTo>
                    <a:cubicBezTo>
                      <a:pt x="63" y="38"/>
                      <a:pt x="63" y="38"/>
                      <a:pt x="63" y="39"/>
                    </a:cubicBezTo>
                    <a:cubicBezTo>
                      <a:pt x="63" y="38"/>
                      <a:pt x="63" y="38"/>
                      <a:pt x="63" y="38"/>
                    </a:cubicBezTo>
                    <a:close/>
                    <a:moveTo>
                      <a:pt x="57" y="39"/>
                    </a:moveTo>
                    <a:cubicBezTo>
                      <a:pt x="57" y="38"/>
                      <a:pt x="58" y="38"/>
                      <a:pt x="58" y="39"/>
                    </a:cubicBezTo>
                    <a:cubicBezTo>
                      <a:pt x="58" y="39"/>
                      <a:pt x="58" y="39"/>
                      <a:pt x="58" y="39"/>
                    </a:cubicBezTo>
                    <a:cubicBezTo>
                      <a:pt x="58" y="39"/>
                      <a:pt x="58" y="39"/>
                      <a:pt x="58" y="39"/>
                    </a:cubicBezTo>
                    <a:cubicBezTo>
                      <a:pt x="57" y="39"/>
                      <a:pt x="57" y="39"/>
                      <a:pt x="57" y="39"/>
                    </a:cubicBezTo>
                    <a:close/>
                    <a:moveTo>
                      <a:pt x="60" y="39"/>
                    </a:moveTo>
                    <a:cubicBezTo>
                      <a:pt x="60" y="39"/>
                      <a:pt x="60" y="39"/>
                      <a:pt x="60" y="39"/>
                    </a:cubicBezTo>
                    <a:cubicBezTo>
                      <a:pt x="60" y="39"/>
                      <a:pt x="60" y="39"/>
                      <a:pt x="60" y="39"/>
                    </a:cubicBezTo>
                    <a:cubicBezTo>
                      <a:pt x="60" y="39"/>
                      <a:pt x="60" y="39"/>
                      <a:pt x="60" y="39"/>
                    </a:cubicBezTo>
                    <a:cubicBezTo>
                      <a:pt x="60" y="39"/>
                      <a:pt x="60" y="39"/>
                      <a:pt x="60" y="39"/>
                    </a:cubicBezTo>
                    <a:close/>
                    <a:moveTo>
                      <a:pt x="61" y="39"/>
                    </a:move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lose/>
                    <a:moveTo>
                      <a:pt x="208" y="39"/>
                    </a:moveTo>
                    <a:cubicBezTo>
                      <a:pt x="208" y="40"/>
                      <a:pt x="208" y="39"/>
                      <a:pt x="208" y="39"/>
                    </a:cubicBezTo>
                    <a:cubicBezTo>
                      <a:pt x="208" y="39"/>
                      <a:pt x="208" y="39"/>
                      <a:pt x="208" y="39"/>
                    </a:cubicBezTo>
                    <a:close/>
                    <a:moveTo>
                      <a:pt x="79" y="39"/>
                    </a:moveTo>
                    <a:cubicBezTo>
                      <a:pt x="79" y="39"/>
                      <a:pt x="78" y="39"/>
                      <a:pt x="78" y="39"/>
                    </a:cubicBezTo>
                    <a:cubicBezTo>
                      <a:pt x="78" y="39"/>
                      <a:pt x="78" y="39"/>
                      <a:pt x="79" y="39"/>
                    </a:cubicBezTo>
                    <a:close/>
                    <a:moveTo>
                      <a:pt x="82" y="39"/>
                    </a:moveTo>
                    <a:cubicBezTo>
                      <a:pt x="82" y="40"/>
                      <a:pt x="83" y="40"/>
                      <a:pt x="83" y="40"/>
                    </a:cubicBezTo>
                    <a:cubicBezTo>
                      <a:pt x="83" y="40"/>
                      <a:pt x="82" y="40"/>
                      <a:pt x="82" y="39"/>
                    </a:cubicBezTo>
                    <a:close/>
                    <a:moveTo>
                      <a:pt x="35" y="37"/>
                    </a:moveTo>
                    <a:cubicBezTo>
                      <a:pt x="35" y="37"/>
                      <a:pt x="35" y="37"/>
                      <a:pt x="35" y="38"/>
                    </a:cubicBezTo>
                    <a:cubicBezTo>
                      <a:pt x="35" y="38"/>
                      <a:pt x="35" y="38"/>
                      <a:pt x="35" y="38"/>
                    </a:cubicBezTo>
                    <a:cubicBezTo>
                      <a:pt x="34" y="38"/>
                      <a:pt x="35" y="37"/>
                      <a:pt x="35" y="37"/>
                    </a:cubicBezTo>
                    <a:close/>
                    <a:moveTo>
                      <a:pt x="32" y="38"/>
                    </a:moveTo>
                    <a:cubicBezTo>
                      <a:pt x="32" y="38"/>
                      <a:pt x="32" y="38"/>
                      <a:pt x="32" y="38"/>
                    </a:cubicBezTo>
                    <a:cubicBezTo>
                      <a:pt x="32" y="37"/>
                      <a:pt x="32" y="37"/>
                      <a:pt x="32" y="37"/>
                    </a:cubicBezTo>
                    <a:cubicBezTo>
                      <a:pt x="32" y="37"/>
                      <a:pt x="32" y="37"/>
                      <a:pt x="32" y="37"/>
                    </a:cubicBezTo>
                    <a:cubicBezTo>
                      <a:pt x="32" y="37"/>
                      <a:pt x="32" y="38"/>
                      <a:pt x="32" y="38"/>
                    </a:cubicBezTo>
                    <a:cubicBezTo>
                      <a:pt x="32" y="38"/>
                      <a:pt x="32" y="38"/>
                      <a:pt x="32" y="38"/>
                    </a:cubicBezTo>
                    <a:cubicBezTo>
                      <a:pt x="32" y="38"/>
                      <a:pt x="32" y="38"/>
                      <a:pt x="32" y="38"/>
                    </a:cubicBezTo>
                    <a:close/>
                    <a:moveTo>
                      <a:pt x="37" y="38"/>
                    </a:moveTo>
                    <a:cubicBezTo>
                      <a:pt x="37" y="38"/>
                      <a:pt x="37" y="38"/>
                      <a:pt x="37" y="38"/>
                    </a:cubicBezTo>
                    <a:cubicBezTo>
                      <a:pt x="37" y="38"/>
                      <a:pt x="37" y="38"/>
                      <a:pt x="37" y="38"/>
                    </a:cubicBezTo>
                    <a:cubicBezTo>
                      <a:pt x="37" y="37"/>
                      <a:pt x="38" y="37"/>
                      <a:pt x="38" y="37"/>
                    </a:cubicBezTo>
                    <a:cubicBezTo>
                      <a:pt x="38" y="38"/>
                      <a:pt x="38" y="38"/>
                      <a:pt x="38" y="38"/>
                    </a:cubicBezTo>
                    <a:cubicBezTo>
                      <a:pt x="38" y="38"/>
                      <a:pt x="38" y="38"/>
                      <a:pt x="38" y="38"/>
                    </a:cubicBezTo>
                    <a:cubicBezTo>
                      <a:pt x="37" y="38"/>
                      <a:pt x="37" y="38"/>
                      <a:pt x="37" y="38"/>
                    </a:cubicBezTo>
                    <a:cubicBezTo>
                      <a:pt x="37" y="38"/>
                      <a:pt x="37" y="38"/>
                      <a:pt x="37" y="38"/>
                    </a:cubicBezTo>
                    <a:cubicBezTo>
                      <a:pt x="37" y="38"/>
                      <a:pt x="37" y="38"/>
                      <a:pt x="37" y="38"/>
                    </a:cubicBezTo>
                    <a:cubicBezTo>
                      <a:pt x="37" y="38"/>
                      <a:pt x="37" y="38"/>
                      <a:pt x="37" y="38"/>
                    </a:cubicBezTo>
                    <a:cubicBezTo>
                      <a:pt x="37" y="38"/>
                      <a:pt x="37" y="38"/>
                      <a:pt x="37" y="38"/>
                    </a:cubicBezTo>
                    <a:cubicBezTo>
                      <a:pt x="37" y="38"/>
                      <a:pt x="37" y="38"/>
                      <a:pt x="37" y="38"/>
                    </a:cubicBezTo>
                    <a:cubicBezTo>
                      <a:pt x="37" y="38"/>
                      <a:pt x="37" y="38"/>
                      <a:pt x="37" y="38"/>
                    </a:cubicBezTo>
                    <a:cubicBezTo>
                      <a:pt x="37" y="38"/>
                      <a:pt x="37" y="38"/>
                      <a:pt x="37" y="38"/>
                    </a:cubicBezTo>
                    <a:close/>
                    <a:moveTo>
                      <a:pt x="35" y="38"/>
                    </a:moveTo>
                    <a:cubicBezTo>
                      <a:pt x="35" y="38"/>
                      <a:pt x="35" y="38"/>
                      <a:pt x="35" y="38"/>
                    </a:cubicBezTo>
                    <a:cubicBezTo>
                      <a:pt x="35" y="38"/>
                      <a:pt x="35" y="38"/>
                      <a:pt x="35" y="38"/>
                    </a:cubicBezTo>
                    <a:cubicBezTo>
                      <a:pt x="35" y="38"/>
                      <a:pt x="35" y="38"/>
                      <a:pt x="35" y="38"/>
                    </a:cubicBezTo>
                    <a:cubicBezTo>
                      <a:pt x="35" y="38"/>
                      <a:pt x="35" y="38"/>
                      <a:pt x="35" y="38"/>
                    </a:cubicBezTo>
                    <a:close/>
                    <a:moveTo>
                      <a:pt x="39" y="38"/>
                    </a:moveTo>
                    <a:cubicBezTo>
                      <a:pt x="39" y="38"/>
                      <a:pt x="39" y="38"/>
                      <a:pt x="39" y="38"/>
                    </a:cubicBezTo>
                    <a:cubicBezTo>
                      <a:pt x="39" y="38"/>
                      <a:pt x="39" y="38"/>
                      <a:pt x="39" y="38"/>
                    </a:cubicBezTo>
                    <a:cubicBezTo>
                      <a:pt x="39" y="38"/>
                      <a:pt x="39" y="38"/>
                      <a:pt x="39" y="38"/>
                    </a:cubicBezTo>
                    <a:cubicBezTo>
                      <a:pt x="39" y="38"/>
                      <a:pt x="39" y="38"/>
                      <a:pt x="39" y="38"/>
                    </a:cubicBezTo>
                    <a:cubicBezTo>
                      <a:pt x="39" y="38"/>
                      <a:pt x="39" y="38"/>
                      <a:pt x="39" y="38"/>
                    </a:cubicBezTo>
                    <a:cubicBezTo>
                      <a:pt x="39" y="38"/>
                      <a:pt x="39" y="38"/>
                      <a:pt x="39" y="38"/>
                    </a:cubicBezTo>
                    <a:cubicBezTo>
                      <a:pt x="39" y="38"/>
                      <a:pt x="39" y="38"/>
                      <a:pt x="39" y="38"/>
                    </a:cubicBezTo>
                    <a:cubicBezTo>
                      <a:pt x="39" y="38"/>
                      <a:pt x="39" y="38"/>
                      <a:pt x="39" y="38"/>
                    </a:cubicBezTo>
                    <a:cubicBezTo>
                      <a:pt x="39" y="38"/>
                      <a:pt x="40" y="38"/>
                      <a:pt x="40" y="38"/>
                    </a:cubicBezTo>
                    <a:cubicBezTo>
                      <a:pt x="40" y="38"/>
                      <a:pt x="40" y="38"/>
                      <a:pt x="40" y="38"/>
                    </a:cubicBezTo>
                    <a:cubicBezTo>
                      <a:pt x="39" y="38"/>
                      <a:pt x="39" y="38"/>
                      <a:pt x="39" y="38"/>
                    </a:cubicBezTo>
                    <a:close/>
                    <a:moveTo>
                      <a:pt x="51" y="39"/>
                    </a:moveTo>
                    <a:cubicBezTo>
                      <a:pt x="51" y="39"/>
                      <a:pt x="51" y="39"/>
                      <a:pt x="51" y="39"/>
                    </a:cubicBezTo>
                    <a:cubicBezTo>
                      <a:pt x="51" y="39"/>
                      <a:pt x="51" y="39"/>
                      <a:pt x="51" y="39"/>
                    </a:cubicBezTo>
                    <a:close/>
                    <a:moveTo>
                      <a:pt x="51" y="39"/>
                    </a:moveTo>
                    <a:cubicBezTo>
                      <a:pt x="51" y="39"/>
                      <a:pt x="51" y="39"/>
                      <a:pt x="51" y="39"/>
                    </a:cubicBezTo>
                    <a:cubicBezTo>
                      <a:pt x="51" y="39"/>
                      <a:pt x="50" y="39"/>
                      <a:pt x="50" y="39"/>
                    </a:cubicBezTo>
                    <a:cubicBezTo>
                      <a:pt x="50" y="39"/>
                      <a:pt x="50" y="39"/>
                      <a:pt x="50" y="39"/>
                    </a:cubicBezTo>
                    <a:cubicBezTo>
                      <a:pt x="50" y="39"/>
                      <a:pt x="50" y="39"/>
                      <a:pt x="50" y="39"/>
                    </a:cubicBezTo>
                    <a:cubicBezTo>
                      <a:pt x="50" y="39"/>
                      <a:pt x="50" y="39"/>
                      <a:pt x="51" y="39"/>
                    </a:cubicBezTo>
                    <a:close/>
                    <a:moveTo>
                      <a:pt x="46" y="38"/>
                    </a:moveTo>
                    <a:cubicBezTo>
                      <a:pt x="46" y="38"/>
                      <a:pt x="46" y="38"/>
                      <a:pt x="46" y="38"/>
                    </a:cubicBezTo>
                    <a:cubicBezTo>
                      <a:pt x="46" y="38"/>
                      <a:pt x="46" y="38"/>
                      <a:pt x="46" y="38"/>
                    </a:cubicBezTo>
                    <a:cubicBezTo>
                      <a:pt x="46" y="38"/>
                      <a:pt x="46" y="38"/>
                      <a:pt x="46" y="38"/>
                    </a:cubicBezTo>
                    <a:cubicBezTo>
                      <a:pt x="46" y="38"/>
                      <a:pt x="46" y="38"/>
                      <a:pt x="46" y="38"/>
                    </a:cubicBezTo>
                    <a:close/>
                    <a:moveTo>
                      <a:pt x="47" y="39"/>
                    </a:moveTo>
                    <a:cubicBezTo>
                      <a:pt x="47" y="39"/>
                      <a:pt x="47" y="39"/>
                      <a:pt x="47" y="38"/>
                    </a:cubicBezTo>
                    <a:cubicBezTo>
                      <a:pt x="47" y="38"/>
                      <a:pt x="47" y="38"/>
                      <a:pt x="47" y="38"/>
                    </a:cubicBezTo>
                    <a:cubicBezTo>
                      <a:pt x="47" y="38"/>
                      <a:pt x="47" y="38"/>
                      <a:pt x="47" y="38"/>
                    </a:cubicBezTo>
                    <a:cubicBezTo>
                      <a:pt x="47" y="38"/>
                      <a:pt x="47" y="38"/>
                      <a:pt x="47" y="38"/>
                    </a:cubicBezTo>
                    <a:cubicBezTo>
                      <a:pt x="48" y="39"/>
                      <a:pt x="47" y="39"/>
                      <a:pt x="47" y="39"/>
                    </a:cubicBezTo>
                    <a:close/>
                    <a:moveTo>
                      <a:pt x="12" y="39"/>
                    </a:moveTo>
                    <a:cubicBezTo>
                      <a:pt x="12" y="39"/>
                      <a:pt x="12" y="39"/>
                      <a:pt x="12" y="39"/>
                    </a:cubicBezTo>
                    <a:cubicBezTo>
                      <a:pt x="12" y="39"/>
                      <a:pt x="12" y="39"/>
                      <a:pt x="12" y="39"/>
                    </a:cubicBezTo>
                    <a:cubicBezTo>
                      <a:pt x="12" y="39"/>
                      <a:pt x="12" y="39"/>
                      <a:pt x="12" y="39"/>
                    </a:cubicBezTo>
                    <a:cubicBezTo>
                      <a:pt x="12" y="39"/>
                      <a:pt x="12" y="39"/>
                      <a:pt x="12" y="39"/>
                    </a:cubicBezTo>
                    <a:close/>
                    <a:moveTo>
                      <a:pt x="13" y="39"/>
                    </a:moveTo>
                    <a:cubicBezTo>
                      <a:pt x="13" y="39"/>
                      <a:pt x="13" y="39"/>
                      <a:pt x="13" y="39"/>
                    </a:cubicBezTo>
                    <a:cubicBezTo>
                      <a:pt x="13" y="39"/>
                      <a:pt x="12" y="39"/>
                      <a:pt x="12" y="39"/>
                    </a:cubicBezTo>
                    <a:cubicBezTo>
                      <a:pt x="12" y="39"/>
                      <a:pt x="12" y="39"/>
                      <a:pt x="12" y="39"/>
                    </a:cubicBezTo>
                    <a:cubicBezTo>
                      <a:pt x="12" y="39"/>
                      <a:pt x="12" y="39"/>
                      <a:pt x="12" y="39"/>
                    </a:cubicBezTo>
                    <a:cubicBezTo>
                      <a:pt x="12" y="39"/>
                      <a:pt x="12" y="39"/>
                      <a:pt x="12" y="39"/>
                    </a:cubicBezTo>
                    <a:cubicBezTo>
                      <a:pt x="12" y="39"/>
                      <a:pt x="12" y="39"/>
                      <a:pt x="12" y="39"/>
                    </a:cubicBezTo>
                    <a:cubicBezTo>
                      <a:pt x="12" y="39"/>
                      <a:pt x="13" y="39"/>
                      <a:pt x="13" y="39"/>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lose/>
                    <a:moveTo>
                      <a:pt x="31" y="39"/>
                    </a:moveTo>
                    <a:cubicBezTo>
                      <a:pt x="31" y="39"/>
                      <a:pt x="31" y="39"/>
                      <a:pt x="31" y="39"/>
                    </a:cubicBezTo>
                    <a:cubicBezTo>
                      <a:pt x="31" y="39"/>
                      <a:pt x="31" y="39"/>
                      <a:pt x="32" y="39"/>
                    </a:cubicBezTo>
                    <a:cubicBezTo>
                      <a:pt x="32" y="39"/>
                      <a:pt x="32" y="39"/>
                      <a:pt x="32" y="39"/>
                    </a:cubicBezTo>
                    <a:cubicBezTo>
                      <a:pt x="32" y="39"/>
                      <a:pt x="31" y="39"/>
                      <a:pt x="31" y="39"/>
                    </a:cubicBezTo>
                    <a:close/>
                    <a:moveTo>
                      <a:pt x="16" y="39"/>
                    </a:move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lose/>
                    <a:moveTo>
                      <a:pt x="15" y="39"/>
                    </a:move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6" y="39"/>
                    </a:cubicBezTo>
                    <a:cubicBezTo>
                      <a:pt x="16" y="39"/>
                      <a:pt x="15" y="39"/>
                      <a:pt x="15" y="39"/>
                    </a:cubicBezTo>
                    <a:close/>
                    <a:moveTo>
                      <a:pt x="20" y="39"/>
                    </a:moveTo>
                    <a:cubicBezTo>
                      <a:pt x="20" y="39"/>
                      <a:pt x="20" y="39"/>
                      <a:pt x="20" y="39"/>
                    </a:cubicBezTo>
                    <a:cubicBezTo>
                      <a:pt x="20" y="39"/>
                      <a:pt x="20" y="39"/>
                      <a:pt x="20" y="39"/>
                    </a:cubicBezTo>
                    <a:cubicBezTo>
                      <a:pt x="20" y="39"/>
                      <a:pt x="20" y="39"/>
                      <a:pt x="20" y="39"/>
                    </a:cubicBezTo>
                    <a:cubicBezTo>
                      <a:pt x="20" y="39"/>
                      <a:pt x="20" y="39"/>
                      <a:pt x="20" y="39"/>
                    </a:cubicBezTo>
                    <a:cubicBezTo>
                      <a:pt x="20" y="39"/>
                      <a:pt x="20" y="39"/>
                      <a:pt x="20" y="39"/>
                    </a:cubicBezTo>
                    <a:cubicBezTo>
                      <a:pt x="21" y="39"/>
                      <a:pt x="21" y="39"/>
                      <a:pt x="21" y="39"/>
                    </a:cubicBezTo>
                    <a:cubicBezTo>
                      <a:pt x="20" y="39"/>
                      <a:pt x="21" y="39"/>
                      <a:pt x="21" y="39"/>
                    </a:cubicBezTo>
                    <a:cubicBezTo>
                      <a:pt x="21" y="39"/>
                      <a:pt x="21" y="39"/>
                      <a:pt x="21" y="39"/>
                    </a:cubicBezTo>
                    <a:cubicBezTo>
                      <a:pt x="21" y="39"/>
                      <a:pt x="20" y="39"/>
                      <a:pt x="20" y="39"/>
                    </a:cubicBezTo>
                    <a:close/>
                    <a:moveTo>
                      <a:pt x="15" y="41"/>
                    </a:moveTo>
                    <a:cubicBezTo>
                      <a:pt x="15" y="41"/>
                      <a:pt x="15" y="41"/>
                      <a:pt x="15" y="40"/>
                    </a:cubicBezTo>
                    <a:cubicBezTo>
                      <a:pt x="15" y="40"/>
                      <a:pt x="15" y="40"/>
                      <a:pt x="15" y="40"/>
                    </a:cubicBezTo>
                    <a:cubicBezTo>
                      <a:pt x="15" y="40"/>
                      <a:pt x="15" y="40"/>
                      <a:pt x="15" y="40"/>
                    </a:cubicBezTo>
                    <a:cubicBezTo>
                      <a:pt x="15" y="40"/>
                      <a:pt x="15" y="40"/>
                      <a:pt x="15" y="41"/>
                    </a:cubicBezTo>
                    <a:cubicBezTo>
                      <a:pt x="15" y="41"/>
                      <a:pt x="15" y="41"/>
                      <a:pt x="15" y="41"/>
                    </a:cubicBezTo>
                    <a:close/>
                    <a:moveTo>
                      <a:pt x="32" y="40"/>
                    </a:moveTo>
                    <a:cubicBezTo>
                      <a:pt x="32" y="40"/>
                      <a:pt x="32" y="40"/>
                      <a:pt x="32" y="40"/>
                    </a:cubicBezTo>
                    <a:cubicBezTo>
                      <a:pt x="32" y="40"/>
                      <a:pt x="32" y="40"/>
                      <a:pt x="31" y="40"/>
                    </a:cubicBezTo>
                    <a:cubicBezTo>
                      <a:pt x="31" y="40"/>
                      <a:pt x="31" y="40"/>
                      <a:pt x="31" y="40"/>
                    </a:cubicBezTo>
                    <a:cubicBezTo>
                      <a:pt x="31" y="40"/>
                      <a:pt x="31" y="40"/>
                      <a:pt x="31" y="40"/>
                    </a:cubicBezTo>
                    <a:cubicBezTo>
                      <a:pt x="31" y="40"/>
                      <a:pt x="31" y="40"/>
                      <a:pt x="31" y="40"/>
                    </a:cubicBezTo>
                    <a:cubicBezTo>
                      <a:pt x="31" y="40"/>
                      <a:pt x="31" y="40"/>
                      <a:pt x="31" y="40"/>
                    </a:cubicBezTo>
                    <a:cubicBezTo>
                      <a:pt x="32" y="40"/>
                      <a:pt x="32" y="40"/>
                      <a:pt x="32" y="40"/>
                    </a:cubicBezTo>
                    <a:cubicBezTo>
                      <a:pt x="32" y="40"/>
                      <a:pt x="32" y="40"/>
                      <a:pt x="32" y="40"/>
                    </a:cubicBezTo>
                    <a:cubicBezTo>
                      <a:pt x="32" y="40"/>
                      <a:pt x="33" y="40"/>
                      <a:pt x="33" y="40"/>
                    </a:cubicBezTo>
                    <a:cubicBezTo>
                      <a:pt x="33" y="40"/>
                      <a:pt x="33" y="40"/>
                      <a:pt x="33" y="40"/>
                    </a:cubicBezTo>
                    <a:cubicBezTo>
                      <a:pt x="33" y="40"/>
                      <a:pt x="33" y="41"/>
                      <a:pt x="33" y="41"/>
                    </a:cubicBezTo>
                    <a:cubicBezTo>
                      <a:pt x="33" y="41"/>
                      <a:pt x="33" y="41"/>
                      <a:pt x="33"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0"/>
                      <a:pt x="32" y="40"/>
                      <a:pt x="32" y="40"/>
                    </a:cubicBezTo>
                    <a:close/>
                    <a:moveTo>
                      <a:pt x="34" y="40"/>
                    </a:moveTo>
                    <a:cubicBezTo>
                      <a:pt x="34" y="40"/>
                      <a:pt x="34" y="40"/>
                      <a:pt x="34" y="40"/>
                    </a:cubicBezTo>
                    <a:cubicBezTo>
                      <a:pt x="34" y="40"/>
                      <a:pt x="34" y="40"/>
                      <a:pt x="34" y="40"/>
                    </a:cubicBezTo>
                    <a:close/>
                    <a:moveTo>
                      <a:pt x="37" y="41"/>
                    </a:moveTo>
                    <a:cubicBezTo>
                      <a:pt x="37" y="41"/>
                      <a:pt x="37" y="41"/>
                      <a:pt x="37" y="41"/>
                    </a:cubicBezTo>
                    <a:cubicBezTo>
                      <a:pt x="37" y="40"/>
                      <a:pt x="37" y="40"/>
                      <a:pt x="38" y="40"/>
                    </a:cubicBezTo>
                    <a:cubicBezTo>
                      <a:pt x="38" y="41"/>
                      <a:pt x="38" y="41"/>
                      <a:pt x="37" y="41"/>
                    </a:cubicBezTo>
                    <a:close/>
                    <a:moveTo>
                      <a:pt x="40" y="41"/>
                    </a:moveTo>
                    <a:cubicBezTo>
                      <a:pt x="40" y="41"/>
                      <a:pt x="40" y="41"/>
                      <a:pt x="40" y="41"/>
                    </a:cubicBezTo>
                    <a:cubicBezTo>
                      <a:pt x="39" y="41"/>
                      <a:pt x="39" y="41"/>
                      <a:pt x="39" y="41"/>
                    </a:cubicBezTo>
                    <a:cubicBezTo>
                      <a:pt x="39" y="40"/>
                      <a:pt x="39" y="41"/>
                      <a:pt x="40" y="41"/>
                    </a:cubicBezTo>
                    <a:close/>
                    <a:moveTo>
                      <a:pt x="36" y="41"/>
                    </a:moveTo>
                    <a:cubicBezTo>
                      <a:pt x="36" y="41"/>
                      <a:pt x="36" y="41"/>
                      <a:pt x="35" y="41"/>
                    </a:cubicBezTo>
                    <a:cubicBezTo>
                      <a:pt x="36" y="41"/>
                      <a:pt x="36" y="41"/>
                      <a:pt x="35" y="40"/>
                    </a:cubicBezTo>
                    <a:cubicBezTo>
                      <a:pt x="36" y="41"/>
                      <a:pt x="37" y="40"/>
                      <a:pt x="36" y="41"/>
                    </a:cubicBezTo>
                    <a:close/>
                    <a:moveTo>
                      <a:pt x="34" y="41"/>
                    </a:moveTo>
                    <a:cubicBezTo>
                      <a:pt x="34" y="41"/>
                      <a:pt x="34" y="41"/>
                      <a:pt x="34" y="41"/>
                    </a:cubicBezTo>
                    <a:cubicBezTo>
                      <a:pt x="34" y="41"/>
                      <a:pt x="34" y="41"/>
                      <a:pt x="34" y="41"/>
                    </a:cubicBezTo>
                    <a:cubicBezTo>
                      <a:pt x="34" y="41"/>
                      <a:pt x="34" y="41"/>
                      <a:pt x="35" y="41"/>
                    </a:cubicBezTo>
                    <a:cubicBezTo>
                      <a:pt x="35" y="41"/>
                      <a:pt x="34" y="41"/>
                      <a:pt x="34" y="41"/>
                    </a:cubicBezTo>
                    <a:cubicBezTo>
                      <a:pt x="34" y="41"/>
                      <a:pt x="34" y="41"/>
                      <a:pt x="34" y="41"/>
                    </a:cubicBezTo>
                    <a:close/>
                    <a:moveTo>
                      <a:pt x="40" y="41"/>
                    </a:moveTo>
                    <a:cubicBezTo>
                      <a:pt x="40" y="41"/>
                      <a:pt x="40" y="41"/>
                      <a:pt x="40" y="40"/>
                    </a:cubicBezTo>
                    <a:cubicBezTo>
                      <a:pt x="41" y="40"/>
                      <a:pt x="42" y="40"/>
                      <a:pt x="41" y="41"/>
                    </a:cubicBezTo>
                    <a:cubicBezTo>
                      <a:pt x="42" y="41"/>
                      <a:pt x="42" y="41"/>
                      <a:pt x="42" y="41"/>
                    </a:cubicBezTo>
                    <a:cubicBezTo>
                      <a:pt x="42" y="41"/>
                      <a:pt x="44" y="40"/>
                      <a:pt x="43" y="41"/>
                    </a:cubicBezTo>
                    <a:cubicBezTo>
                      <a:pt x="42" y="41"/>
                      <a:pt x="42" y="41"/>
                      <a:pt x="40" y="41"/>
                    </a:cubicBezTo>
                    <a:close/>
                    <a:moveTo>
                      <a:pt x="44" y="41"/>
                    </a:moveTo>
                    <a:cubicBezTo>
                      <a:pt x="45" y="41"/>
                      <a:pt x="45" y="41"/>
                      <a:pt x="45" y="41"/>
                    </a:cubicBezTo>
                    <a:cubicBezTo>
                      <a:pt x="45" y="41"/>
                      <a:pt x="44" y="41"/>
                      <a:pt x="44" y="41"/>
                    </a:cubicBezTo>
                    <a:close/>
                    <a:moveTo>
                      <a:pt x="62" y="41"/>
                    </a:moveTo>
                    <a:cubicBezTo>
                      <a:pt x="62" y="41"/>
                      <a:pt x="61" y="41"/>
                      <a:pt x="61" y="41"/>
                    </a:cubicBezTo>
                    <a:cubicBezTo>
                      <a:pt x="61" y="41"/>
                      <a:pt x="62" y="41"/>
                      <a:pt x="62" y="41"/>
                    </a:cubicBezTo>
                    <a:close/>
                    <a:moveTo>
                      <a:pt x="61" y="41"/>
                    </a:moveTo>
                    <a:cubicBezTo>
                      <a:pt x="61" y="41"/>
                      <a:pt x="61" y="41"/>
                      <a:pt x="61" y="41"/>
                    </a:cubicBezTo>
                    <a:cubicBezTo>
                      <a:pt x="61" y="41"/>
                      <a:pt x="61" y="41"/>
                      <a:pt x="61" y="41"/>
                    </a:cubicBezTo>
                    <a:cubicBezTo>
                      <a:pt x="61" y="41"/>
                      <a:pt x="61" y="41"/>
                      <a:pt x="61" y="41"/>
                    </a:cubicBezTo>
                    <a:close/>
                    <a:moveTo>
                      <a:pt x="59" y="41"/>
                    </a:moveTo>
                    <a:cubicBezTo>
                      <a:pt x="59" y="41"/>
                      <a:pt x="59" y="41"/>
                      <a:pt x="59" y="41"/>
                    </a:cubicBezTo>
                    <a:cubicBezTo>
                      <a:pt x="59" y="41"/>
                      <a:pt x="59" y="41"/>
                      <a:pt x="60" y="41"/>
                    </a:cubicBezTo>
                    <a:cubicBezTo>
                      <a:pt x="60" y="41"/>
                      <a:pt x="59" y="41"/>
                      <a:pt x="59" y="41"/>
                    </a:cubicBezTo>
                    <a:close/>
                    <a:moveTo>
                      <a:pt x="59" y="41"/>
                    </a:moveTo>
                    <a:cubicBezTo>
                      <a:pt x="59" y="41"/>
                      <a:pt x="59" y="41"/>
                      <a:pt x="59" y="41"/>
                    </a:cubicBezTo>
                    <a:cubicBezTo>
                      <a:pt x="59" y="41"/>
                      <a:pt x="59" y="41"/>
                      <a:pt x="59" y="41"/>
                    </a:cubicBezTo>
                    <a:cubicBezTo>
                      <a:pt x="59" y="41"/>
                      <a:pt x="59" y="41"/>
                      <a:pt x="59" y="41"/>
                    </a:cubicBezTo>
                    <a:cubicBezTo>
                      <a:pt x="58" y="41"/>
                      <a:pt x="58" y="41"/>
                      <a:pt x="58" y="41"/>
                    </a:cubicBezTo>
                    <a:cubicBezTo>
                      <a:pt x="58" y="40"/>
                      <a:pt x="59" y="41"/>
                      <a:pt x="58" y="41"/>
                    </a:cubicBezTo>
                    <a:cubicBezTo>
                      <a:pt x="58" y="41"/>
                      <a:pt x="58" y="41"/>
                      <a:pt x="58" y="41"/>
                    </a:cubicBezTo>
                    <a:cubicBezTo>
                      <a:pt x="58" y="41"/>
                      <a:pt x="59" y="41"/>
                      <a:pt x="59" y="41"/>
                    </a:cubicBezTo>
                    <a:cubicBezTo>
                      <a:pt x="59" y="41"/>
                      <a:pt x="59" y="41"/>
                      <a:pt x="59" y="41"/>
                    </a:cubicBezTo>
                    <a:close/>
                    <a:moveTo>
                      <a:pt x="69" y="40"/>
                    </a:moveTo>
                    <a:cubicBezTo>
                      <a:pt x="69" y="40"/>
                      <a:pt x="70" y="40"/>
                      <a:pt x="70" y="40"/>
                    </a:cubicBezTo>
                    <a:cubicBezTo>
                      <a:pt x="70" y="40"/>
                      <a:pt x="69" y="40"/>
                      <a:pt x="69" y="40"/>
                    </a:cubicBezTo>
                    <a:close/>
                    <a:moveTo>
                      <a:pt x="63" y="40"/>
                    </a:moveTo>
                    <a:cubicBezTo>
                      <a:pt x="63" y="40"/>
                      <a:pt x="63" y="40"/>
                      <a:pt x="63" y="40"/>
                    </a:cubicBezTo>
                    <a:cubicBezTo>
                      <a:pt x="63" y="40"/>
                      <a:pt x="63" y="40"/>
                      <a:pt x="63" y="40"/>
                    </a:cubicBezTo>
                    <a:cubicBezTo>
                      <a:pt x="63" y="40"/>
                      <a:pt x="63" y="40"/>
                      <a:pt x="63" y="40"/>
                    </a:cubicBezTo>
                    <a:close/>
                    <a:moveTo>
                      <a:pt x="64" y="40"/>
                    </a:moveTo>
                    <a:cubicBezTo>
                      <a:pt x="64" y="40"/>
                      <a:pt x="64" y="40"/>
                      <a:pt x="64" y="40"/>
                    </a:cubicBezTo>
                    <a:cubicBezTo>
                      <a:pt x="64" y="40"/>
                      <a:pt x="64" y="40"/>
                      <a:pt x="64" y="40"/>
                    </a:cubicBezTo>
                    <a:cubicBezTo>
                      <a:pt x="64" y="40"/>
                      <a:pt x="64" y="41"/>
                      <a:pt x="64" y="41"/>
                    </a:cubicBezTo>
                    <a:cubicBezTo>
                      <a:pt x="64" y="40"/>
                      <a:pt x="64" y="40"/>
                      <a:pt x="64" y="40"/>
                    </a:cubicBezTo>
                    <a:close/>
                    <a:moveTo>
                      <a:pt x="57" y="40"/>
                    </a:moveTo>
                    <a:cubicBezTo>
                      <a:pt x="57" y="40"/>
                      <a:pt x="57" y="40"/>
                      <a:pt x="57" y="41"/>
                    </a:cubicBezTo>
                    <a:cubicBezTo>
                      <a:pt x="57" y="41"/>
                      <a:pt x="57" y="41"/>
                      <a:pt x="57" y="41"/>
                    </a:cubicBezTo>
                    <a:cubicBezTo>
                      <a:pt x="57" y="41"/>
                      <a:pt x="57" y="41"/>
                      <a:pt x="57" y="41"/>
                    </a:cubicBezTo>
                    <a:cubicBezTo>
                      <a:pt x="57" y="40"/>
                      <a:pt x="57" y="40"/>
                      <a:pt x="57" y="40"/>
                    </a:cubicBezTo>
                    <a:cubicBezTo>
                      <a:pt x="57" y="40"/>
                      <a:pt x="57" y="40"/>
                      <a:pt x="57" y="40"/>
                    </a:cubicBezTo>
                    <a:close/>
                    <a:moveTo>
                      <a:pt x="54" y="40"/>
                    </a:moveTo>
                    <a:cubicBezTo>
                      <a:pt x="54" y="40"/>
                      <a:pt x="54" y="40"/>
                      <a:pt x="54" y="40"/>
                    </a:cubicBezTo>
                    <a:cubicBezTo>
                      <a:pt x="54" y="39"/>
                      <a:pt x="54" y="39"/>
                      <a:pt x="54" y="39"/>
                    </a:cubicBezTo>
                    <a:cubicBezTo>
                      <a:pt x="54" y="39"/>
                      <a:pt x="54" y="39"/>
                      <a:pt x="54" y="40"/>
                    </a:cubicBezTo>
                    <a:close/>
                    <a:moveTo>
                      <a:pt x="52" y="39"/>
                    </a:moveTo>
                    <a:cubicBezTo>
                      <a:pt x="52" y="39"/>
                      <a:pt x="52" y="39"/>
                      <a:pt x="52" y="39"/>
                    </a:cubicBezTo>
                    <a:cubicBezTo>
                      <a:pt x="52" y="39"/>
                      <a:pt x="52" y="39"/>
                      <a:pt x="52" y="39"/>
                    </a:cubicBezTo>
                    <a:cubicBezTo>
                      <a:pt x="52" y="39"/>
                      <a:pt x="52" y="39"/>
                      <a:pt x="52" y="39"/>
                    </a:cubicBezTo>
                    <a:cubicBezTo>
                      <a:pt x="52" y="39"/>
                      <a:pt x="52" y="39"/>
                      <a:pt x="52" y="39"/>
                    </a:cubicBezTo>
                    <a:cubicBezTo>
                      <a:pt x="52" y="40"/>
                      <a:pt x="52" y="40"/>
                      <a:pt x="51" y="40"/>
                    </a:cubicBezTo>
                    <a:cubicBezTo>
                      <a:pt x="51" y="40"/>
                      <a:pt x="51" y="39"/>
                      <a:pt x="51" y="39"/>
                    </a:cubicBezTo>
                    <a:cubicBezTo>
                      <a:pt x="51" y="39"/>
                      <a:pt x="51" y="39"/>
                      <a:pt x="51" y="39"/>
                    </a:cubicBezTo>
                    <a:cubicBezTo>
                      <a:pt x="51" y="39"/>
                      <a:pt x="51" y="39"/>
                      <a:pt x="52" y="39"/>
                    </a:cubicBezTo>
                    <a:cubicBezTo>
                      <a:pt x="52" y="39"/>
                      <a:pt x="52" y="39"/>
                      <a:pt x="52" y="39"/>
                    </a:cubicBezTo>
                    <a:close/>
                    <a:moveTo>
                      <a:pt x="47" y="39"/>
                    </a:moveTo>
                    <a:cubicBezTo>
                      <a:pt x="47" y="39"/>
                      <a:pt x="47" y="39"/>
                      <a:pt x="47" y="39"/>
                    </a:cubicBezTo>
                    <a:cubicBezTo>
                      <a:pt x="48" y="39"/>
                      <a:pt x="48" y="39"/>
                      <a:pt x="48" y="39"/>
                    </a:cubicBezTo>
                    <a:cubicBezTo>
                      <a:pt x="48" y="40"/>
                      <a:pt x="49" y="39"/>
                      <a:pt x="49" y="39"/>
                    </a:cubicBezTo>
                    <a:cubicBezTo>
                      <a:pt x="49" y="40"/>
                      <a:pt x="49" y="40"/>
                      <a:pt x="49" y="40"/>
                    </a:cubicBezTo>
                    <a:cubicBezTo>
                      <a:pt x="50" y="40"/>
                      <a:pt x="50" y="39"/>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3" y="40"/>
                      <a:pt x="53" y="40"/>
                      <a:pt x="53" y="39"/>
                    </a:cubicBezTo>
                    <a:cubicBezTo>
                      <a:pt x="53" y="39"/>
                      <a:pt x="53" y="39"/>
                      <a:pt x="53" y="39"/>
                    </a:cubicBezTo>
                    <a:cubicBezTo>
                      <a:pt x="53" y="39"/>
                      <a:pt x="53" y="39"/>
                      <a:pt x="53" y="39"/>
                    </a:cubicBezTo>
                    <a:cubicBezTo>
                      <a:pt x="53" y="39"/>
                      <a:pt x="53" y="39"/>
                      <a:pt x="53" y="39"/>
                    </a:cubicBezTo>
                    <a:cubicBezTo>
                      <a:pt x="53" y="40"/>
                      <a:pt x="53" y="40"/>
                      <a:pt x="53" y="40"/>
                    </a:cubicBezTo>
                    <a:cubicBezTo>
                      <a:pt x="54" y="40"/>
                      <a:pt x="54" y="40"/>
                      <a:pt x="54" y="40"/>
                    </a:cubicBezTo>
                    <a:cubicBezTo>
                      <a:pt x="54" y="40"/>
                      <a:pt x="54" y="40"/>
                      <a:pt x="54" y="40"/>
                    </a:cubicBezTo>
                    <a:cubicBezTo>
                      <a:pt x="54" y="40"/>
                      <a:pt x="55" y="40"/>
                      <a:pt x="55" y="40"/>
                    </a:cubicBezTo>
                    <a:cubicBezTo>
                      <a:pt x="55" y="40"/>
                      <a:pt x="56" y="40"/>
                      <a:pt x="56" y="40"/>
                    </a:cubicBezTo>
                    <a:cubicBezTo>
                      <a:pt x="56" y="40"/>
                      <a:pt x="56" y="40"/>
                      <a:pt x="56" y="40"/>
                    </a:cubicBezTo>
                    <a:cubicBezTo>
                      <a:pt x="56" y="40"/>
                      <a:pt x="56" y="40"/>
                      <a:pt x="56" y="40"/>
                    </a:cubicBezTo>
                    <a:cubicBezTo>
                      <a:pt x="56" y="40"/>
                      <a:pt x="56" y="40"/>
                      <a:pt x="56" y="41"/>
                    </a:cubicBezTo>
                    <a:cubicBezTo>
                      <a:pt x="56" y="41"/>
                      <a:pt x="56" y="40"/>
                      <a:pt x="55" y="40"/>
                    </a:cubicBezTo>
                    <a:cubicBezTo>
                      <a:pt x="55" y="40"/>
                      <a:pt x="55" y="41"/>
                      <a:pt x="55" y="41"/>
                    </a:cubicBezTo>
                    <a:cubicBezTo>
                      <a:pt x="54" y="40"/>
                      <a:pt x="53" y="40"/>
                      <a:pt x="52" y="40"/>
                    </a:cubicBezTo>
                    <a:cubicBezTo>
                      <a:pt x="51" y="40"/>
                      <a:pt x="51" y="40"/>
                      <a:pt x="51" y="40"/>
                    </a:cubicBezTo>
                    <a:cubicBezTo>
                      <a:pt x="50" y="41"/>
                      <a:pt x="48" y="40"/>
                      <a:pt x="47" y="40"/>
                    </a:cubicBezTo>
                    <a:cubicBezTo>
                      <a:pt x="47" y="40"/>
                      <a:pt x="47" y="40"/>
                      <a:pt x="47" y="40"/>
                    </a:cubicBezTo>
                    <a:cubicBezTo>
                      <a:pt x="47" y="40"/>
                      <a:pt x="47" y="39"/>
                      <a:pt x="47" y="39"/>
                    </a:cubicBezTo>
                    <a:cubicBezTo>
                      <a:pt x="47" y="39"/>
                      <a:pt x="47" y="39"/>
                      <a:pt x="47" y="39"/>
                    </a:cubicBezTo>
                    <a:close/>
                    <a:moveTo>
                      <a:pt x="47" y="39"/>
                    </a:moveTo>
                    <a:cubicBezTo>
                      <a:pt x="47" y="40"/>
                      <a:pt x="47" y="40"/>
                      <a:pt x="47" y="40"/>
                    </a:cubicBezTo>
                    <a:cubicBezTo>
                      <a:pt x="47" y="40"/>
                      <a:pt x="47" y="40"/>
                      <a:pt x="47" y="40"/>
                    </a:cubicBezTo>
                    <a:cubicBezTo>
                      <a:pt x="47" y="40"/>
                      <a:pt x="47" y="40"/>
                      <a:pt x="47" y="39"/>
                    </a:cubicBezTo>
                    <a:cubicBezTo>
                      <a:pt x="47" y="39"/>
                      <a:pt x="47" y="39"/>
                      <a:pt x="47" y="39"/>
                    </a:cubicBezTo>
                    <a:cubicBezTo>
                      <a:pt x="47" y="39"/>
                      <a:pt x="47" y="39"/>
                      <a:pt x="47" y="39"/>
                    </a:cubicBezTo>
                    <a:close/>
                    <a:moveTo>
                      <a:pt x="46" y="39"/>
                    </a:moveTo>
                    <a:cubicBezTo>
                      <a:pt x="46" y="40"/>
                      <a:pt x="46" y="40"/>
                      <a:pt x="46" y="40"/>
                    </a:cubicBezTo>
                    <a:cubicBezTo>
                      <a:pt x="46" y="40"/>
                      <a:pt x="45" y="40"/>
                      <a:pt x="46" y="39"/>
                    </a:cubicBezTo>
                    <a:close/>
                    <a:moveTo>
                      <a:pt x="43" y="40"/>
                    </a:moveTo>
                    <a:cubicBezTo>
                      <a:pt x="43" y="39"/>
                      <a:pt x="43" y="39"/>
                      <a:pt x="43" y="39"/>
                    </a:cubicBezTo>
                    <a:cubicBezTo>
                      <a:pt x="43" y="39"/>
                      <a:pt x="43" y="39"/>
                      <a:pt x="43" y="39"/>
                    </a:cubicBezTo>
                    <a:cubicBezTo>
                      <a:pt x="43" y="40"/>
                      <a:pt x="43" y="40"/>
                      <a:pt x="43" y="40"/>
                    </a:cubicBezTo>
                    <a:cubicBezTo>
                      <a:pt x="43" y="40"/>
                      <a:pt x="43" y="40"/>
                      <a:pt x="43" y="39"/>
                    </a:cubicBezTo>
                    <a:lnTo>
                      <a:pt x="43" y="40"/>
                    </a:lnTo>
                    <a:close/>
                    <a:moveTo>
                      <a:pt x="29" y="40"/>
                    </a:moveTo>
                    <a:cubicBezTo>
                      <a:pt x="29" y="40"/>
                      <a:pt x="30" y="39"/>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29" y="40"/>
                      <a:pt x="29" y="40"/>
                      <a:pt x="29" y="40"/>
                    </a:cubicBezTo>
                    <a:cubicBezTo>
                      <a:pt x="29" y="40"/>
                      <a:pt x="29" y="40"/>
                      <a:pt x="29" y="40"/>
                    </a:cubicBezTo>
                    <a:cubicBezTo>
                      <a:pt x="29" y="40"/>
                      <a:pt x="29" y="40"/>
                      <a:pt x="29" y="40"/>
                    </a:cubicBezTo>
                    <a:cubicBezTo>
                      <a:pt x="29" y="40"/>
                      <a:pt x="29" y="40"/>
                      <a:pt x="29" y="40"/>
                    </a:cubicBezTo>
                    <a:cubicBezTo>
                      <a:pt x="28" y="40"/>
                      <a:pt x="28" y="40"/>
                      <a:pt x="28" y="40"/>
                    </a:cubicBezTo>
                    <a:cubicBezTo>
                      <a:pt x="28" y="40"/>
                      <a:pt x="28" y="40"/>
                      <a:pt x="28" y="40"/>
                    </a:cubicBezTo>
                    <a:cubicBezTo>
                      <a:pt x="28" y="40"/>
                      <a:pt x="28" y="40"/>
                      <a:pt x="28" y="40"/>
                    </a:cubicBezTo>
                    <a:cubicBezTo>
                      <a:pt x="28" y="40"/>
                      <a:pt x="28" y="40"/>
                      <a:pt x="28" y="40"/>
                    </a:cubicBezTo>
                    <a:cubicBezTo>
                      <a:pt x="29" y="40"/>
                      <a:pt x="29" y="40"/>
                      <a:pt x="29" y="40"/>
                    </a:cubicBezTo>
                    <a:close/>
                    <a:moveTo>
                      <a:pt x="29" y="40"/>
                    </a:moveTo>
                    <a:cubicBezTo>
                      <a:pt x="29" y="40"/>
                      <a:pt x="29" y="40"/>
                      <a:pt x="29" y="40"/>
                    </a:cubicBezTo>
                    <a:cubicBezTo>
                      <a:pt x="29" y="40"/>
                      <a:pt x="29" y="40"/>
                      <a:pt x="29" y="40"/>
                    </a:cubicBezTo>
                    <a:close/>
                    <a:moveTo>
                      <a:pt x="24" y="40"/>
                    </a:moveTo>
                    <a:cubicBezTo>
                      <a:pt x="24" y="40"/>
                      <a:pt x="25" y="40"/>
                      <a:pt x="25" y="40"/>
                    </a:cubicBezTo>
                    <a:cubicBezTo>
                      <a:pt x="25" y="40"/>
                      <a:pt x="24" y="40"/>
                      <a:pt x="24" y="40"/>
                    </a:cubicBezTo>
                    <a:cubicBezTo>
                      <a:pt x="24" y="40"/>
                      <a:pt x="24" y="40"/>
                      <a:pt x="24" y="40"/>
                    </a:cubicBezTo>
                    <a:cubicBezTo>
                      <a:pt x="24" y="40"/>
                      <a:pt x="24" y="40"/>
                      <a:pt x="24" y="40"/>
                    </a:cubicBezTo>
                    <a:close/>
                    <a:moveTo>
                      <a:pt x="25" y="40"/>
                    </a:moveTo>
                    <a:cubicBezTo>
                      <a:pt x="25" y="40"/>
                      <a:pt x="25" y="40"/>
                      <a:pt x="25" y="40"/>
                    </a:cubicBezTo>
                    <a:cubicBezTo>
                      <a:pt x="25" y="40"/>
                      <a:pt x="25" y="40"/>
                      <a:pt x="25" y="40"/>
                    </a:cubicBezTo>
                    <a:close/>
                    <a:moveTo>
                      <a:pt x="28" y="41"/>
                    </a:moveTo>
                    <a:cubicBezTo>
                      <a:pt x="28" y="41"/>
                      <a:pt x="28" y="41"/>
                      <a:pt x="28" y="41"/>
                    </a:cubicBezTo>
                    <a:cubicBezTo>
                      <a:pt x="28" y="41"/>
                      <a:pt x="28" y="41"/>
                      <a:pt x="28" y="41"/>
                    </a:cubicBezTo>
                    <a:cubicBezTo>
                      <a:pt x="28" y="40"/>
                      <a:pt x="28" y="40"/>
                      <a:pt x="27" y="40"/>
                    </a:cubicBezTo>
                    <a:cubicBezTo>
                      <a:pt x="27" y="40"/>
                      <a:pt x="27" y="40"/>
                      <a:pt x="27" y="40"/>
                    </a:cubicBezTo>
                    <a:cubicBezTo>
                      <a:pt x="26" y="40"/>
                      <a:pt x="26" y="40"/>
                      <a:pt x="26" y="40"/>
                    </a:cubicBezTo>
                    <a:cubicBezTo>
                      <a:pt x="26" y="40"/>
                      <a:pt x="26" y="40"/>
                      <a:pt x="26" y="40"/>
                    </a:cubicBezTo>
                    <a:cubicBezTo>
                      <a:pt x="26" y="40"/>
                      <a:pt x="26" y="40"/>
                      <a:pt x="26" y="40"/>
                    </a:cubicBezTo>
                    <a:cubicBezTo>
                      <a:pt x="27" y="40"/>
                      <a:pt x="27" y="40"/>
                      <a:pt x="27" y="40"/>
                    </a:cubicBezTo>
                    <a:cubicBezTo>
                      <a:pt x="27" y="40"/>
                      <a:pt x="27" y="40"/>
                      <a:pt x="28" y="40"/>
                    </a:cubicBezTo>
                    <a:cubicBezTo>
                      <a:pt x="28" y="40"/>
                      <a:pt x="28" y="40"/>
                      <a:pt x="28" y="40"/>
                    </a:cubicBezTo>
                    <a:cubicBezTo>
                      <a:pt x="28" y="41"/>
                      <a:pt x="28" y="41"/>
                      <a:pt x="28" y="41"/>
                    </a:cubicBezTo>
                    <a:close/>
                    <a:moveTo>
                      <a:pt x="28" y="40"/>
                    </a:moveTo>
                    <a:cubicBezTo>
                      <a:pt x="29" y="40"/>
                      <a:pt x="29" y="41"/>
                      <a:pt x="29" y="41"/>
                    </a:cubicBezTo>
                    <a:cubicBezTo>
                      <a:pt x="29" y="41"/>
                      <a:pt x="29" y="41"/>
                      <a:pt x="29" y="41"/>
                    </a:cubicBezTo>
                    <a:cubicBezTo>
                      <a:pt x="29" y="41"/>
                      <a:pt x="28" y="41"/>
                      <a:pt x="28" y="41"/>
                    </a:cubicBezTo>
                    <a:cubicBezTo>
                      <a:pt x="28" y="41"/>
                      <a:pt x="28" y="41"/>
                      <a:pt x="28" y="41"/>
                    </a:cubicBezTo>
                    <a:cubicBezTo>
                      <a:pt x="28" y="41"/>
                      <a:pt x="28" y="41"/>
                      <a:pt x="28" y="41"/>
                    </a:cubicBezTo>
                    <a:lnTo>
                      <a:pt x="28" y="40"/>
                    </a:lnTo>
                    <a:close/>
                    <a:moveTo>
                      <a:pt x="29" y="40"/>
                    </a:moveTo>
                    <a:cubicBezTo>
                      <a:pt x="29" y="40"/>
                      <a:pt x="29" y="40"/>
                      <a:pt x="29" y="40"/>
                    </a:cubicBezTo>
                    <a:cubicBezTo>
                      <a:pt x="29" y="40"/>
                      <a:pt x="29" y="40"/>
                      <a:pt x="29" y="40"/>
                    </a:cubicBezTo>
                    <a:cubicBezTo>
                      <a:pt x="29" y="40"/>
                      <a:pt x="29" y="40"/>
                      <a:pt x="29" y="40"/>
                    </a:cubicBezTo>
                    <a:cubicBezTo>
                      <a:pt x="29" y="40"/>
                      <a:pt x="29" y="40"/>
                      <a:pt x="29" y="40"/>
                    </a:cubicBezTo>
                    <a:cubicBezTo>
                      <a:pt x="29" y="41"/>
                      <a:pt x="29" y="41"/>
                      <a:pt x="29" y="41"/>
                    </a:cubicBezTo>
                    <a:cubicBezTo>
                      <a:pt x="29" y="41"/>
                      <a:pt x="29" y="41"/>
                      <a:pt x="29" y="40"/>
                    </a:cubicBezTo>
                    <a:close/>
                    <a:moveTo>
                      <a:pt x="30" y="40"/>
                    </a:move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1" y="40"/>
                      <a:pt x="31" y="40"/>
                    </a:cubicBezTo>
                    <a:cubicBezTo>
                      <a:pt x="31" y="40"/>
                      <a:pt x="31" y="40"/>
                      <a:pt x="31" y="40"/>
                    </a:cubicBezTo>
                    <a:cubicBezTo>
                      <a:pt x="31" y="40"/>
                      <a:pt x="31" y="40"/>
                      <a:pt x="31" y="40"/>
                    </a:cubicBezTo>
                    <a:cubicBezTo>
                      <a:pt x="31" y="40"/>
                      <a:pt x="31" y="40"/>
                      <a:pt x="31" y="40"/>
                    </a:cubicBezTo>
                    <a:cubicBezTo>
                      <a:pt x="31" y="40"/>
                      <a:pt x="31" y="40"/>
                      <a:pt x="31" y="40"/>
                    </a:cubicBezTo>
                    <a:cubicBezTo>
                      <a:pt x="31" y="40"/>
                      <a:pt x="31" y="40"/>
                      <a:pt x="31" y="40"/>
                    </a:cubicBezTo>
                    <a:cubicBezTo>
                      <a:pt x="31" y="40"/>
                      <a:pt x="31" y="41"/>
                      <a:pt x="32" y="41"/>
                    </a:cubicBezTo>
                    <a:cubicBezTo>
                      <a:pt x="32" y="41"/>
                      <a:pt x="32" y="41"/>
                      <a:pt x="32" y="41"/>
                    </a:cubicBezTo>
                    <a:cubicBezTo>
                      <a:pt x="32" y="41"/>
                      <a:pt x="32" y="41"/>
                      <a:pt x="32" y="41"/>
                    </a:cubicBezTo>
                    <a:cubicBezTo>
                      <a:pt x="32" y="41"/>
                      <a:pt x="31" y="41"/>
                      <a:pt x="31" y="41"/>
                    </a:cubicBezTo>
                    <a:cubicBezTo>
                      <a:pt x="31" y="41"/>
                      <a:pt x="30" y="41"/>
                      <a:pt x="30" y="41"/>
                    </a:cubicBezTo>
                    <a:cubicBezTo>
                      <a:pt x="30" y="41"/>
                      <a:pt x="30" y="41"/>
                      <a:pt x="30" y="40"/>
                    </a:cubicBezTo>
                    <a:close/>
                    <a:moveTo>
                      <a:pt x="27" y="41"/>
                    </a:moveTo>
                    <a:cubicBezTo>
                      <a:pt x="27" y="41"/>
                      <a:pt x="27" y="41"/>
                      <a:pt x="27" y="41"/>
                    </a:cubicBezTo>
                    <a:cubicBezTo>
                      <a:pt x="27" y="41"/>
                      <a:pt x="27" y="41"/>
                      <a:pt x="27" y="41"/>
                    </a:cubicBezTo>
                    <a:cubicBezTo>
                      <a:pt x="27" y="41"/>
                      <a:pt x="27" y="41"/>
                      <a:pt x="27" y="41"/>
                    </a:cubicBezTo>
                    <a:cubicBezTo>
                      <a:pt x="27" y="41"/>
                      <a:pt x="27" y="41"/>
                      <a:pt x="27" y="41"/>
                    </a:cubicBezTo>
                    <a:cubicBezTo>
                      <a:pt x="27" y="41"/>
                      <a:pt x="27" y="41"/>
                      <a:pt x="27" y="41"/>
                    </a:cubicBezTo>
                    <a:cubicBezTo>
                      <a:pt x="28" y="41"/>
                      <a:pt x="28" y="41"/>
                      <a:pt x="29" y="41"/>
                    </a:cubicBezTo>
                    <a:cubicBezTo>
                      <a:pt x="28" y="42"/>
                      <a:pt x="28" y="41"/>
                      <a:pt x="27" y="41"/>
                    </a:cubicBezTo>
                    <a:close/>
                    <a:moveTo>
                      <a:pt x="10" y="42"/>
                    </a:moveTo>
                    <a:cubicBezTo>
                      <a:pt x="10" y="41"/>
                      <a:pt x="10" y="41"/>
                      <a:pt x="10" y="42"/>
                    </a:cubicBezTo>
                    <a:cubicBezTo>
                      <a:pt x="10" y="42"/>
                      <a:pt x="10" y="42"/>
                      <a:pt x="10" y="42"/>
                    </a:cubicBezTo>
                    <a:cubicBezTo>
                      <a:pt x="10" y="42"/>
                      <a:pt x="10" y="42"/>
                      <a:pt x="10" y="42"/>
                    </a:cubicBezTo>
                    <a:cubicBezTo>
                      <a:pt x="10" y="42"/>
                      <a:pt x="10" y="42"/>
                      <a:pt x="10" y="42"/>
                    </a:cubicBezTo>
                    <a:close/>
                    <a:moveTo>
                      <a:pt x="15" y="42"/>
                    </a:moveTo>
                    <a:cubicBezTo>
                      <a:pt x="15" y="42"/>
                      <a:pt x="15" y="42"/>
                      <a:pt x="15" y="42"/>
                    </a:cubicBezTo>
                    <a:cubicBezTo>
                      <a:pt x="15" y="42"/>
                      <a:pt x="15" y="42"/>
                      <a:pt x="15" y="42"/>
                    </a:cubicBezTo>
                    <a:cubicBezTo>
                      <a:pt x="15" y="42"/>
                      <a:pt x="15" y="42"/>
                      <a:pt x="15" y="42"/>
                    </a:cubicBezTo>
                    <a:cubicBezTo>
                      <a:pt x="16" y="41"/>
                      <a:pt x="16" y="42"/>
                      <a:pt x="16" y="42"/>
                    </a:cubicBezTo>
                    <a:cubicBezTo>
                      <a:pt x="16" y="42"/>
                      <a:pt x="15" y="42"/>
                      <a:pt x="15" y="42"/>
                    </a:cubicBezTo>
                    <a:close/>
                    <a:moveTo>
                      <a:pt x="31" y="42"/>
                    </a:moveTo>
                    <a:cubicBezTo>
                      <a:pt x="31" y="42"/>
                      <a:pt x="31" y="42"/>
                      <a:pt x="31" y="42"/>
                    </a:cubicBezTo>
                    <a:cubicBezTo>
                      <a:pt x="32" y="42"/>
                      <a:pt x="32" y="42"/>
                      <a:pt x="32" y="42"/>
                    </a:cubicBezTo>
                    <a:cubicBezTo>
                      <a:pt x="32" y="42"/>
                      <a:pt x="32" y="42"/>
                      <a:pt x="32" y="42"/>
                    </a:cubicBezTo>
                    <a:cubicBezTo>
                      <a:pt x="32" y="42"/>
                      <a:pt x="32" y="42"/>
                      <a:pt x="31" y="42"/>
                    </a:cubicBezTo>
                    <a:close/>
                    <a:moveTo>
                      <a:pt x="5" y="43"/>
                    </a:moveTo>
                    <a:cubicBezTo>
                      <a:pt x="5" y="43"/>
                      <a:pt x="5" y="43"/>
                      <a:pt x="4" y="43"/>
                    </a:cubicBezTo>
                    <a:cubicBezTo>
                      <a:pt x="4" y="43"/>
                      <a:pt x="4" y="43"/>
                      <a:pt x="4" y="43"/>
                    </a:cubicBezTo>
                    <a:cubicBezTo>
                      <a:pt x="5" y="43"/>
                      <a:pt x="5" y="43"/>
                      <a:pt x="5" y="43"/>
                    </a:cubicBezTo>
                    <a:close/>
                    <a:moveTo>
                      <a:pt x="6" y="42"/>
                    </a:moveTo>
                    <a:cubicBezTo>
                      <a:pt x="6" y="42"/>
                      <a:pt x="6" y="42"/>
                      <a:pt x="6" y="42"/>
                    </a:cubicBezTo>
                    <a:cubicBezTo>
                      <a:pt x="6" y="42"/>
                      <a:pt x="6" y="43"/>
                      <a:pt x="6" y="43"/>
                    </a:cubicBezTo>
                    <a:cubicBezTo>
                      <a:pt x="6" y="43"/>
                      <a:pt x="6" y="43"/>
                      <a:pt x="6" y="43"/>
                    </a:cubicBezTo>
                    <a:cubicBezTo>
                      <a:pt x="6" y="43"/>
                      <a:pt x="6" y="43"/>
                      <a:pt x="6" y="43"/>
                    </a:cubicBezTo>
                    <a:cubicBezTo>
                      <a:pt x="6" y="43"/>
                      <a:pt x="6" y="43"/>
                      <a:pt x="6" y="43"/>
                    </a:cubicBezTo>
                    <a:cubicBezTo>
                      <a:pt x="5" y="43"/>
                      <a:pt x="5" y="43"/>
                      <a:pt x="5" y="43"/>
                    </a:cubicBezTo>
                    <a:cubicBezTo>
                      <a:pt x="5" y="43"/>
                      <a:pt x="5" y="43"/>
                      <a:pt x="5" y="43"/>
                    </a:cubicBezTo>
                    <a:cubicBezTo>
                      <a:pt x="5" y="43"/>
                      <a:pt x="5" y="43"/>
                      <a:pt x="4" y="43"/>
                    </a:cubicBezTo>
                    <a:cubicBezTo>
                      <a:pt x="4" y="43"/>
                      <a:pt x="4" y="43"/>
                      <a:pt x="4" y="43"/>
                    </a:cubicBezTo>
                    <a:cubicBezTo>
                      <a:pt x="4" y="43"/>
                      <a:pt x="4" y="43"/>
                      <a:pt x="4" y="43"/>
                    </a:cubicBezTo>
                    <a:cubicBezTo>
                      <a:pt x="4" y="43"/>
                      <a:pt x="4" y="43"/>
                      <a:pt x="4" y="43"/>
                    </a:cubicBezTo>
                    <a:cubicBezTo>
                      <a:pt x="4" y="43"/>
                      <a:pt x="4" y="43"/>
                      <a:pt x="4" y="43"/>
                    </a:cubicBezTo>
                    <a:cubicBezTo>
                      <a:pt x="4" y="43"/>
                      <a:pt x="4" y="43"/>
                      <a:pt x="4" y="43"/>
                    </a:cubicBezTo>
                    <a:cubicBezTo>
                      <a:pt x="4" y="43"/>
                      <a:pt x="4" y="43"/>
                      <a:pt x="4" y="43"/>
                    </a:cubicBezTo>
                    <a:cubicBezTo>
                      <a:pt x="4" y="42"/>
                      <a:pt x="4" y="42"/>
                      <a:pt x="4" y="42"/>
                    </a:cubicBezTo>
                    <a:cubicBezTo>
                      <a:pt x="4" y="42"/>
                      <a:pt x="4" y="42"/>
                      <a:pt x="4" y="42"/>
                    </a:cubicBezTo>
                    <a:cubicBezTo>
                      <a:pt x="4" y="42"/>
                      <a:pt x="4" y="42"/>
                      <a:pt x="4" y="42"/>
                    </a:cubicBezTo>
                    <a:cubicBezTo>
                      <a:pt x="5" y="42"/>
                      <a:pt x="5" y="43"/>
                      <a:pt x="6" y="42"/>
                    </a:cubicBezTo>
                    <a:cubicBezTo>
                      <a:pt x="6" y="42"/>
                      <a:pt x="6" y="42"/>
                      <a:pt x="6" y="42"/>
                    </a:cubicBezTo>
                    <a:close/>
                    <a:moveTo>
                      <a:pt x="207" y="42"/>
                    </a:moveTo>
                    <a:cubicBezTo>
                      <a:pt x="207" y="42"/>
                      <a:pt x="207" y="42"/>
                      <a:pt x="207" y="42"/>
                    </a:cubicBezTo>
                    <a:cubicBezTo>
                      <a:pt x="207" y="42"/>
                      <a:pt x="207" y="42"/>
                      <a:pt x="208" y="42"/>
                    </a:cubicBezTo>
                    <a:cubicBezTo>
                      <a:pt x="208" y="42"/>
                      <a:pt x="208" y="42"/>
                      <a:pt x="208" y="42"/>
                    </a:cubicBezTo>
                    <a:cubicBezTo>
                      <a:pt x="208" y="43"/>
                      <a:pt x="207" y="42"/>
                      <a:pt x="207" y="42"/>
                    </a:cubicBezTo>
                    <a:close/>
                    <a:moveTo>
                      <a:pt x="13" y="43"/>
                    </a:moveTo>
                    <a:cubicBezTo>
                      <a:pt x="13" y="43"/>
                      <a:pt x="13" y="43"/>
                      <a:pt x="13" y="43"/>
                    </a:cubicBezTo>
                    <a:cubicBezTo>
                      <a:pt x="13" y="43"/>
                      <a:pt x="13" y="43"/>
                      <a:pt x="13" y="43"/>
                    </a:cubicBezTo>
                    <a:close/>
                    <a:moveTo>
                      <a:pt x="242" y="45"/>
                    </a:moveTo>
                    <a:cubicBezTo>
                      <a:pt x="242" y="45"/>
                      <a:pt x="241" y="45"/>
                      <a:pt x="241" y="44"/>
                    </a:cubicBezTo>
                    <a:cubicBezTo>
                      <a:pt x="241" y="44"/>
                      <a:pt x="242" y="45"/>
                      <a:pt x="242" y="44"/>
                    </a:cubicBezTo>
                    <a:cubicBezTo>
                      <a:pt x="242" y="44"/>
                      <a:pt x="242" y="45"/>
                      <a:pt x="242" y="45"/>
                    </a:cubicBezTo>
                    <a:cubicBezTo>
                      <a:pt x="242" y="45"/>
                      <a:pt x="242" y="45"/>
                      <a:pt x="242" y="45"/>
                    </a:cubicBezTo>
                    <a:cubicBezTo>
                      <a:pt x="242" y="45"/>
                      <a:pt x="242" y="45"/>
                      <a:pt x="242" y="45"/>
                    </a:cubicBezTo>
                    <a:close/>
                    <a:moveTo>
                      <a:pt x="59" y="46"/>
                    </a:moveTo>
                    <a:cubicBezTo>
                      <a:pt x="59" y="46"/>
                      <a:pt x="59" y="46"/>
                      <a:pt x="59" y="46"/>
                    </a:cubicBezTo>
                    <a:cubicBezTo>
                      <a:pt x="59" y="46"/>
                      <a:pt x="59" y="46"/>
                      <a:pt x="59" y="46"/>
                    </a:cubicBezTo>
                    <a:cubicBezTo>
                      <a:pt x="59" y="46"/>
                      <a:pt x="59" y="46"/>
                      <a:pt x="59" y="46"/>
                    </a:cubicBezTo>
                    <a:close/>
                    <a:moveTo>
                      <a:pt x="71" y="47"/>
                    </a:moveTo>
                    <a:cubicBezTo>
                      <a:pt x="71" y="48"/>
                      <a:pt x="71" y="48"/>
                      <a:pt x="71" y="48"/>
                    </a:cubicBezTo>
                    <a:cubicBezTo>
                      <a:pt x="71" y="48"/>
                      <a:pt x="71" y="48"/>
                      <a:pt x="71" y="48"/>
                    </a:cubicBezTo>
                    <a:cubicBezTo>
                      <a:pt x="70" y="48"/>
                      <a:pt x="70" y="48"/>
                      <a:pt x="69" y="48"/>
                    </a:cubicBezTo>
                    <a:cubicBezTo>
                      <a:pt x="69" y="48"/>
                      <a:pt x="69" y="48"/>
                      <a:pt x="69" y="48"/>
                    </a:cubicBezTo>
                    <a:cubicBezTo>
                      <a:pt x="69" y="47"/>
                      <a:pt x="69" y="47"/>
                      <a:pt x="69" y="48"/>
                    </a:cubicBezTo>
                    <a:cubicBezTo>
                      <a:pt x="69" y="47"/>
                      <a:pt x="69" y="47"/>
                      <a:pt x="69" y="47"/>
                    </a:cubicBezTo>
                    <a:cubicBezTo>
                      <a:pt x="69" y="47"/>
                      <a:pt x="69" y="47"/>
                      <a:pt x="69" y="47"/>
                    </a:cubicBezTo>
                    <a:cubicBezTo>
                      <a:pt x="70" y="47"/>
                      <a:pt x="70" y="48"/>
                      <a:pt x="71" y="47"/>
                    </a:cubicBezTo>
                    <a:close/>
                    <a:moveTo>
                      <a:pt x="64" y="47"/>
                    </a:moveTo>
                    <a:cubicBezTo>
                      <a:pt x="64" y="47"/>
                      <a:pt x="64" y="47"/>
                      <a:pt x="64" y="47"/>
                    </a:cubicBezTo>
                    <a:cubicBezTo>
                      <a:pt x="64" y="47"/>
                      <a:pt x="64" y="47"/>
                      <a:pt x="64" y="47"/>
                    </a:cubicBezTo>
                    <a:cubicBezTo>
                      <a:pt x="64" y="47"/>
                      <a:pt x="64" y="47"/>
                      <a:pt x="64" y="47"/>
                    </a:cubicBezTo>
                    <a:cubicBezTo>
                      <a:pt x="64" y="47"/>
                      <a:pt x="64" y="47"/>
                      <a:pt x="64" y="47"/>
                    </a:cubicBezTo>
                    <a:close/>
                    <a:moveTo>
                      <a:pt x="63" y="47"/>
                    </a:moveTo>
                    <a:cubicBezTo>
                      <a:pt x="63" y="47"/>
                      <a:pt x="62" y="48"/>
                      <a:pt x="62"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6"/>
                      <a:pt x="61" y="46"/>
                    </a:cubicBezTo>
                    <a:cubicBezTo>
                      <a:pt x="61" y="46"/>
                      <a:pt x="61" y="46"/>
                      <a:pt x="61" y="46"/>
                    </a:cubicBezTo>
                    <a:cubicBezTo>
                      <a:pt x="61" y="47"/>
                      <a:pt x="62" y="46"/>
                      <a:pt x="62" y="47"/>
                    </a:cubicBezTo>
                    <a:cubicBezTo>
                      <a:pt x="62" y="46"/>
                      <a:pt x="63" y="47"/>
                      <a:pt x="64" y="47"/>
                    </a:cubicBezTo>
                    <a:cubicBezTo>
                      <a:pt x="63" y="47"/>
                      <a:pt x="63"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3" y="47"/>
                    </a:cubicBezTo>
                    <a:cubicBezTo>
                      <a:pt x="63" y="47"/>
                      <a:pt x="63" y="47"/>
                      <a:pt x="63" y="47"/>
                    </a:cubicBezTo>
                    <a:cubicBezTo>
                      <a:pt x="63" y="47"/>
                      <a:pt x="63" y="47"/>
                      <a:pt x="63" y="47"/>
                    </a:cubicBezTo>
                    <a:close/>
                    <a:moveTo>
                      <a:pt x="66" y="47"/>
                    </a:moveTo>
                    <a:cubicBezTo>
                      <a:pt x="66" y="47"/>
                      <a:pt x="66" y="47"/>
                      <a:pt x="66" y="47"/>
                    </a:cubicBezTo>
                    <a:cubicBezTo>
                      <a:pt x="66" y="47"/>
                      <a:pt x="66" y="47"/>
                      <a:pt x="66" y="47"/>
                    </a:cubicBezTo>
                    <a:cubicBezTo>
                      <a:pt x="66" y="47"/>
                      <a:pt x="66" y="47"/>
                      <a:pt x="66" y="47"/>
                    </a:cubicBezTo>
                    <a:cubicBezTo>
                      <a:pt x="66" y="47"/>
                      <a:pt x="66" y="47"/>
                      <a:pt x="66" y="47"/>
                    </a:cubicBezTo>
                    <a:cubicBezTo>
                      <a:pt x="66" y="47"/>
                      <a:pt x="66" y="47"/>
                      <a:pt x="66" y="47"/>
                    </a:cubicBezTo>
                    <a:close/>
                    <a:moveTo>
                      <a:pt x="64" y="47"/>
                    </a:moveTo>
                    <a:cubicBezTo>
                      <a:pt x="64" y="47"/>
                      <a:pt x="64" y="47"/>
                      <a:pt x="64" y="47"/>
                    </a:cubicBezTo>
                    <a:cubicBezTo>
                      <a:pt x="64" y="47"/>
                      <a:pt x="64" y="47"/>
                      <a:pt x="64" y="48"/>
                    </a:cubicBezTo>
                    <a:cubicBezTo>
                      <a:pt x="64" y="47"/>
                      <a:pt x="64" y="47"/>
                      <a:pt x="64" y="47"/>
                    </a:cubicBezTo>
                    <a:close/>
                    <a:moveTo>
                      <a:pt x="65" y="48"/>
                    </a:moveTo>
                    <a:cubicBezTo>
                      <a:pt x="65" y="48"/>
                      <a:pt x="65" y="47"/>
                      <a:pt x="65" y="47"/>
                    </a:cubicBezTo>
                    <a:cubicBezTo>
                      <a:pt x="65" y="47"/>
                      <a:pt x="65" y="47"/>
                      <a:pt x="65" y="47"/>
                    </a:cubicBezTo>
                    <a:cubicBezTo>
                      <a:pt x="66" y="47"/>
                      <a:pt x="66" y="47"/>
                      <a:pt x="66" y="47"/>
                    </a:cubicBezTo>
                    <a:cubicBezTo>
                      <a:pt x="66" y="48"/>
                      <a:pt x="66" y="48"/>
                      <a:pt x="66" y="48"/>
                    </a:cubicBezTo>
                    <a:cubicBezTo>
                      <a:pt x="66" y="48"/>
                      <a:pt x="66" y="48"/>
                      <a:pt x="66" y="48"/>
                    </a:cubicBezTo>
                    <a:cubicBezTo>
                      <a:pt x="66" y="48"/>
                      <a:pt x="66" y="48"/>
                      <a:pt x="66" y="48"/>
                    </a:cubicBezTo>
                    <a:cubicBezTo>
                      <a:pt x="66" y="48"/>
                      <a:pt x="65" y="48"/>
                      <a:pt x="65" y="48"/>
                    </a:cubicBezTo>
                    <a:close/>
                    <a:moveTo>
                      <a:pt x="66" y="48"/>
                    </a:moveTo>
                    <a:cubicBezTo>
                      <a:pt x="66" y="48"/>
                      <a:pt x="66" y="48"/>
                      <a:pt x="66" y="48"/>
                    </a:cubicBezTo>
                    <a:cubicBezTo>
                      <a:pt x="66" y="48"/>
                      <a:pt x="66" y="47"/>
                      <a:pt x="66" y="47"/>
                    </a:cubicBezTo>
                    <a:cubicBezTo>
                      <a:pt x="66" y="47"/>
                      <a:pt x="66" y="47"/>
                      <a:pt x="66" y="47"/>
                    </a:cubicBezTo>
                    <a:cubicBezTo>
                      <a:pt x="66" y="47"/>
                      <a:pt x="66" y="47"/>
                      <a:pt x="66" y="47"/>
                    </a:cubicBezTo>
                    <a:cubicBezTo>
                      <a:pt x="66" y="47"/>
                      <a:pt x="66" y="47"/>
                      <a:pt x="66" y="47"/>
                    </a:cubicBezTo>
                    <a:cubicBezTo>
                      <a:pt x="66" y="47"/>
                      <a:pt x="67" y="47"/>
                      <a:pt x="67" y="47"/>
                    </a:cubicBezTo>
                    <a:cubicBezTo>
                      <a:pt x="67" y="47"/>
                      <a:pt x="67" y="47"/>
                      <a:pt x="67" y="47"/>
                    </a:cubicBezTo>
                    <a:cubicBezTo>
                      <a:pt x="67" y="47"/>
                      <a:pt x="67" y="47"/>
                      <a:pt x="67" y="48"/>
                    </a:cubicBezTo>
                    <a:cubicBezTo>
                      <a:pt x="67" y="48"/>
                      <a:pt x="67" y="48"/>
                      <a:pt x="67" y="48"/>
                    </a:cubicBezTo>
                    <a:cubicBezTo>
                      <a:pt x="67" y="48"/>
                      <a:pt x="67" y="48"/>
                      <a:pt x="67" y="48"/>
                    </a:cubicBezTo>
                    <a:cubicBezTo>
                      <a:pt x="67" y="48"/>
                      <a:pt x="67" y="48"/>
                      <a:pt x="67" y="48"/>
                    </a:cubicBezTo>
                    <a:cubicBezTo>
                      <a:pt x="67" y="48"/>
                      <a:pt x="67" y="48"/>
                      <a:pt x="67" y="48"/>
                    </a:cubicBezTo>
                    <a:cubicBezTo>
                      <a:pt x="67" y="47"/>
                      <a:pt x="67" y="47"/>
                      <a:pt x="67" y="47"/>
                    </a:cubicBezTo>
                    <a:cubicBezTo>
                      <a:pt x="67" y="47"/>
                      <a:pt x="67" y="47"/>
                      <a:pt x="67" y="47"/>
                    </a:cubicBezTo>
                    <a:cubicBezTo>
                      <a:pt x="67" y="47"/>
                      <a:pt x="68" y="47"/>
                      <a:pt x="68" y="47"/>
                    </a:cubicBezTo>
                    <a:cubicBezTo>
                      <a:pt x="67" y="48"/>
                      <a:pt x="68" y="48"/>
                      <a:pt x="68" y="48"/>
                    </a:cubicBezTo>
                    <a:cubicBezTo>
                      <a:pt x="68" y="48"/>
                      <a:pt x="68" y="48"/>
                      <a:pt x="67" y="48"/>
                    </a:cubicBezTo>
                    <a:cubicBezTo>
                      <a:pt x="67" y="48"/>
                      <a:pt x="66" y="48"/>
                      <a:pt x="66" y="48"/>
                    </a:cubicBezTo>
                    <a:close/>
                    <a:moveTo>
                      <a:pt x="72" y="48"/>
                    </a:moveTo>
                    <a:cubicBezTo>
                      <a:pt x="72" y="48"/>
                      <a:pt x="72" y="48"/>
                      <a:pt x="72" y="48"/>
                    </a:cubicBezTo>
                    <a:cubicBezTo>
                      <a:pt x="72" y="48"/>
                      <a:pt x="73" y="48"/>
                      <a:pt x="73" y="48"/>
                    </a:cubicBezTo>
                    <a:cubicBezTo>
                      <a:pt x="73" y="48"/>
                      <a:pt x="73" y="48"/>
                      <a:pt x="73" y="48"/>
                    </a:cubicBezTo>
                    <a:cubicBezTo>
                      <a:pt x="73" y="48"/>
                      <a:pt x="72" y="48"/>
                      <a:pt x="72" y="48"/>
                    </a:cubicBezTo>
                    <a:close/>
                    <a:moveTo>
                      <a:pt x="73" y="49"/>
                    </a:moveTo>
                    <a:cubicBezTo>
                      <a:pt x="73" y="50"/>
                      <a:pt x="73" y="50"/>
                      <a:pt x="73" y="50"/>
                    </a:cubicBezTo>
                    <a:cubicBezTo>
                      <a:pt x="74" y="49"/>
                      <a:pt x="74" y="50"/>
                      <a:pt x="75" y="50"/>
                    </a:cubicBezTo>
                    <a:cubicBezTo>
                      <a:pt x="74" y="50"/>
                      <a:pt x="73" y="50"/>
                      <a:pt x="73" y="50"/>
                    </a:cubicBezTo>
                    <a:cubicBezTo>
                      <a:pt x="73" y="50"/>
                      <a:pt x="73" y="50"/>
                      <a:pt x="73" y="49"/>
                    </a:cubicBezTo>
                    <a:close/>
                    <a:moveTo>
                      <a:pt x="61" y="49"/>
                    </a:moveTo>
                    <a:cubicBezTo>
                      <a:pt x="61" y="49"/>
                      <a:pt x="61" y="49"/>
                      <a:pt x="61" y="49"/>
                    </a:cubicBezTo>
                    <a:cubicBezTo>
                      <a:pt x="61" y="49"/>
                      <a:pt x="61" y="49"/>
                      <a:pt x="61" y="49"/>
                    </a:cubicBezTo>
                    <a:cubicBezTo>
                      <a:pt x="61" y="49"/>
                      <a:pt x="61" y="49"/>
                      <a:pt x="61" y="49"/>
                    </a:cubicBezTo>
                    <a:cubicBezTo>
                      <a:pt x="62" y="49"/>
                      <a:pt x="62" y="49"/>
                      <a:pt x="62" y="49"/>
                    </a:cubicBezTo>
                    <a:cubicBezTo>
                      <a:pt x="62" y="49"/>
                      <a:pt x="62" y="49"/>
                      <a:pt x="62" y="49"/>
                    </a:cubicBezTo>
                    <a:cubicBezTo>
                      <a:pt x="62" y="49"/>
                      <a:pt x="61" y="49"/>
                      <a:pt x="61" y="49"/>
                    </a:cubicBezTo>
                    <a:close/>
                    <a:moveTo>
                      <a:pt x="55" y="50"/>
                    </a:moveTo>
                    <a:cubicBezTo>
                      <a:pt x="55" y="50"/>
                      <a:pt x="55" y="50"/>
                      <a:pt x="55" y="50"/>
                    </a:cubicBezTo>
                    <a:cubicBezTo>
                      <a:pt x="55" y="50"/>
                      <a:pt x="55" y="50"/>
                      <a:pt x="55" y="50"/>
                    </a:cubicBezTo>
                    <a:cubicBezTo>
                      <a:pt x="55" y="50"/>
                      <a:pt x="55"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49"/>
                      <a:pt x="54" y="49"/>
                      <a:pt x="54" y="49"/>
                    </a:cubicBezTo>
                    <a:cubicBezTo>
                      <a:pt x="54" y="49"/>
                      <a:pt x="54" y="49"/>
                      <a:pt x="54" y="49"/>
                    </a:cubicBezTo>
                    <a:cubicBezTo>
                      <a:pt x="54" y="49"/>
                      <a:pt x="54" y="49"/>
                      <a:pt x="54" y="49"/>
                    </a:cubicBezTo>
                    <a:cubicBezTo>
                      <a:pt x="54" y="49"/>
                      <a:pt x="54" y="49"/>
                      <a:pt x="53" y="49"/>
                    </a:cubicBezTo>
                    <a:cubicBezTo>
                      <a:pt x="53" y="49"/>
                      <a:pt x="54" y="49"/>
                      <a:pt x="54" y="49"/>
                    </a:cubicBezTo>
                    <a:cubicBezTo>
                      <a:pt x="55" y="49"/>
                      <a:pt x="56" y="49"/>
                      <a:pt x="57" y="49"/>
                    </a:cubicBezTo>
                    <a:cubicBezTo>
                      <a:pt x="58" y="49"/>
                      <a:pt x="58" y="49"/>
                      <a:pt x="59" y="49"/>
                    </a:cubicBezTo>
                    <a:cubicBezTo>
                      <a:pt x="59" y="49"/>
                      <a:pt x="59" y="49"/>
                      <a:pt x="59" y="49"/>
                    </a:cubicBezTo>
                    <a:cubicBezTo>
                      <a:pt x="60" y="50"/>
                      <a:pt x="60" y="50"/>
                      <a:pt x="60" y="50"/>
                    </a:cubicBezTo>
                    <a:cubicBezTo>
                      <a:pt x="59" y="50"/>
                      <a:pt x="57" y="50"/>
                      <a:pt x="55" y="50"/>
                    </a:cubicBezTo>
                    <a:close/>
                    <a:moveTo>
                      <a:pt x="252" y="52"/>
                    </a:moveTo>
                    <a:cubicBezTo>
                      <a:pt x="252" y="52"/>
                      <a:pt x="252" y="52"/>
                      <a:pt x="252" y="52"/>
                    </a:cubicBezTo>
                    <a:cubicBezTo>
                      <a:pt x="252" y="52"/>
                      <a:pt x="252" y="52"/>
                      <a:pt x="252" y="52"/>
                    </a:cubicBezTo>
                    <a:cubicBezTo>
                      <a:pt x="252" y="52"/>
                      <a:pt x="252" y="52"/>
                      <a:pt x="252" y="52"/>
                    </a:cubicBezTo>
                    <a:close/>
                    <a:moveTo>
                      <a:pt x="261" y="52"/>
                    </a:moveTo>
                    <a:cubicBezTo>
                      <a:pt x="261" y="52"/>
                      <a:pt x="261" y="52"/>
                      <a:pt x="261" y="52"/>
                    </a:cubicBezTo>
                    <a:cubicBezTo>
                      <a:pt x="261" y="52"/>
                      <a:pt x="261" y="52"/>
                      <a:pt x="261" y="52"/>
                    </a:cubicBezTo>
                    <a:cubicBezTo>
                      <a:pt x="261" y="52"/>
                      <a:pt x="261" y="52"/>
                      <a:pt x="262" y="52"/>
                    </a:cubicBezTo>
                    <a:cubicBezTo>
                      <a:pt x="262" y="53"/>
                      <a:pt x="261" y="53"/>
                      <a:pt x="261" y="52"/>
                    </a:cubicBezTo>
                    <a:close/>
                    <a:moveTo>
                      <a:pt x="83" y="54"/>
                    </a:moveTo>
                    <a:cubicBezTo>
                      <a:pt x="83" y="54"/>
                      <a:pt x="83" y="54"/>
                      <a:pt x="83" y="54"/>
                    </a:cubicBezTo>
                    <a:cubicBezTo>
                      <a:pt x="83" y="54"/>
                      <a:pt x="83" y="54"/>
                      <a:pt x="83" y="54"/>
                    </a:cubicBezTo>
                    <a:cubicBezTo>
                      <a:pt x="83" y="54"/>
                      <a:pt x="83" y="54"/>
                      <a:pt x="83" y="54"/>
                    </a:cubicBezTo>
                    <a:cubicBezTo>
                      <a:pt x="83" y="54"/>
                      <a:pt x="83" y="54"/>
                      <a:pt x="82" y="54"/>
                    </a:cubicBezTo>
                    <a:cubicBezTo>
                      <a:pt x="82" y="54"/>
                      <a:pt x="82" y="54"/>
                      <a:pt x="82" y="54"/>
                    </a:cubicBezTo>
                    <a:cubicBezTo>
                      <a:pt x="83" y="54"/>
                      <a:pt x="83" y="54"/>
                      <a:pt x="83" y="54"/>
                    </a:cubicBezTo>
                    <a:close/>
                    <a:moveTo>
                      <a:pt x="82" y="54"/>
                    </a:moveTo>
                    <a:cubicBezTo>
                      <a:pt x="82" y="54"/>
                      <a:pt x="82" y="54"/>
                      <a:pt x="82" y="54"/>
                    </a:cubicBezTo>
                    <a:cubicBezTo>
                      <a:pt x="82" y="54"/>
                      <a:pt x="82" y="54"/>
                      <a:pt x="82" y="54"/>
                    </a:cubicBezTo>
                    <a:cubicBezTo>
                      <a:pt x="82" y="54"/>
                      <a:pt x="82" y="54"/>
                      <a:pt x="82" y="54"/>
                    </a:cubicBezTo>
                    <a:cubicBezTo>
                      <a:pt x="82" y="54"/>
                      <a:pt x="82" y="54"/>
                      <a:pt x="82" y="54"/>
                    </a:cubicBezTo>
                    <a:cubicBezTo>
                      <a:pt x="82" y="54"/>
                      <a:pt x="82" y="54"/>
                      <a:pt x="82" y="54"/>
                    </a:cubicBezTo>
                    <a:cubicBezTo>
                      <a:pt x="82" y="54"/>
                      <a:pt x="82" y="54"/>
                      <a:pt x="82" y="54"/>
                    </a:cubicBezTo>
                    <a:cubicBezTo>
                      <a:pt x="82" y="54"/>
                      <a:pt x="82" y="54"/>
                      <a:pt x="82" y="54"/>
                    </a:cubicBezTo>
                    <a:cubicBezTo>
                      <a:pt x="82" y="54"/>
                      <a:pt x="81" y="54"/>
                      <a:pt x="81" y="54"/>
                    </a:cubicBezTo>
                    <a:cubicBezTo>
                      <a:pt x="81" y="54"/>
                      <a:pt x="81" y="54"/>
                      <a:pt x="81" y="54"/>
                    </a:cubicBezTo>
                    <a:cubicBezTo>
                      <a:pt x="81" y="54"/>
                      <a:pt x="81" y="54"/>
                      <a:pt x="81" y="54"/>
                    </a:cubicBezTo>
                    <a:cubicBezTo>
                      <a:pt x="81" y="54"/>
                      <a:pt x="81" y="54"/>
                      <a:pt x="81" y="54"/>
                    </a:cubicBezTo>
                    <a:cubicBezTo>
                      <a:pt x="82" y="54"/>
                      <a:pt x="81" y="54"/>
                      <a:pt x="82" y="54"/>
                    </a:cubicBezTo>
                    <a:close/>
                    <a:moveTo>
                      <a:pt x="81" y="54"/>
                    </a:moveTo>
                    <a:cubicBezTo>
                      <a:pt x="81" y="55"/>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lose/>
                    <a:moveTo>
                      <a:pt x="83" y="54"/>
                    </a:moveTo>
                    <a:cubicBezTo>
                      <a:pt x="83" y="54"/>
                      <a:pt x="83" y="54"/>
                      <a:pt x="83" y="54"/>
                    </a:cubicBezTo>
                    <a:cubicBezTo>
                      <a:pt x="83" y="54"/>
                      <a:pt x="83" y="54"/>
                      <a:pt x="83" y="54"/>
                    </a:cubicBezTo>
                    <a:cubicBezTo>
                      <a:pt x="83" y="54"/>
                      <a:pt x="83" y="54"/>
                      <a:pt x="84" y="54"/>
                    </a:cubicBezTo>
                    <a:cubicBezTo>
                      <a:pt x="84" y="54"/>
                      <a:pt x="83" y="54"/>
                      <a:pt x="83" y="54"/>
                    </a:cubicBezTo>
                    <a:cubicBezTo>
                      <a:pt x="83" y="54"/>
                      <a:pt x="83" y="54"/>
                      <a:pt x="83" y="54"/>
                    </a:cubicBezTo>
                    <a:cubicBezTo>
                      <a:pt x="83" y="54"/>
                      <a:pt x="83" y="54"/>
                      <a:pt x="83" y="54"/>
                    </a:cubicBezTo>
                    <a:close/>
                    <a:moveTo>
                      <a:pt x="71" y="54"/>
                    </a:move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1" y="54"/>
                    </a:cubicBezTo>
                    <a:close/>
                    <a:moveTo>
                      <a:pt x="70" y="53"/>
                    </a:moveTo>
                    <a:cubicBezTo>
                      <a:pt x="70" y="53"/>
                      <a:pt x="70" y="53"/>
                      <a:pt x="70" y="53"/>
                    </a:cubicBezTo>
                    <a:cubicBezTo>
                      <a:pt x="70" y="54"/>
                      <a:pt x="70" y="54"/>
                      <a:pt x="70" y="54"/>
                    </a:cubicBezTo>
                    <a:cubicBezTo>
                      <a:pt x="70" y="54"/>
                      <a:pt x="70" y="54"/>
                      <a:pt x="70" y="53"/>
                    </a:cubicBezTo>
                    <a:close/>
                    <a:moveTo>
                      <a:pt x="67" y="54"/>
                    </a:moveTo>
                    <a:cubicBezTo>
                      <a:pt x="67" y="54"/>
                      <a:pt x="67" y="54"/>
                      <a:pt x="67" y="54"/>
                    </a:cubicBezTo>
                    <a:cubicBezTo>
                      <a:pt x="67" y="54"/>
                      <a:pt x="68" y="54"/>
                      <a:pt x="68" y="54"/>
                    </a:cubicBezTo>
                    <a:cubicBezTo>
                      <a:pt x="68" y="54"/>
                      <a:pt x="67" y="54"/>
                      <a:pt x="67" y="54"/>
                    </a:cubicBezTo>
                    <a:close/>
                    <a:moveTo>
                      <a:pt x="74" y="55"/>
                    </a:moveTo>
                    <a:cubicBezTo>
                      <a:pt x="75" y="55"/>
                      <a:pt x="75" y="55"/>
                      <a:pt x="75" y="55"/>
                    </a:cubicBezTo>
                    <a:cubicBezTo>
                      <a:pt x="75" y="55"/>
                      <a:pt x="74" y="55"/>
                      <a:pt x="74" y="55"/>
                    </a:cubicBezTo>
                    <a:cubicBezTo>
                      <a:pt x="74" y="55"/>
                      <a:pt x="74" y="55"/>
                      <a:pt x="74" y="55"/>
                    </a:cubicBezTo>
                    <a:close/>
                    <a:moveTo>
                      <a:pt x="66" y="55"/>
                    </a:moveTo>
                    <a:cubicBezTo>
                      <a:pt x="66" y="55"/>
                      <a:pt x="66" y="55"/>
                      <a:pt x="66" y="55"/>
                    </a:cubicBezTo>
                    <a:cubicBezTo>
                      <a:pt x="66" y="55"/>
                      <a:pt x="66" y="55"/>
                      <a:pt x="66" y="55"/>
                    </a:cubicBezTo>
                    <a:cubicBezTo>
                      <a:pt x="66" y="55"/>
                      <a:pt x="66" y="55"/>
                      <a:pt x="66" y="55"/>
                    </a:cubicBezTo>
                    <a:close/>
                    <a:moveTo>
                      <a:pt x="66" y="58"/>
                    </a:moveTo>
                    <a:cubicBezTo>
                      <a:pt x="66" y="58"/>
                      <a:pt x="67" y="58"/>
                      <a:pt x="67" y="58"/>
                    </a:cubicBezTo>
                    <a:cubicBezTo>
                      <a:pt x="67" y="58"/>
                      <a:pt x="67" y="58"/>
                      <a:pt x="67" y="58"/>
                    </a:cubicBezTo>
                    <a:cubicBezTo>
                      <a:pt x="66" y="58"/>
                      <a:pt x="66" y="58"/>
                      <a:pt x="66" y="58"/>
                    </a:cubicBezTo>
                    <a:close/>
                    <a:moveTo>
                      <a:pt x="92" y="62"/>
                    </a:moveTo>
                    <a:cubicBezTo>
                      <a:pt x="92" y="62"/>
                      <a:pt x="92" y="62"/>
                      <a:pt x="92" y="62"/>
                    </a:cubicBezTo>
                    <a:cubicBezTo>
                      <a:pt x="92" y="62"/>
                      <a:pt x="92" y="62"/>
                      <a:pt x="92" y="62"/>
                    </a:cubicBezTo>
                    <a:close/>
                    <a:moveTo>
                      <a:pt x="99" y="61"/>
                    </a:moveTo>
                    <a:cubicBezTo>
                      <a:pt x="99" y="61"/>
                      <a:pt x="99" y="61"/>
                      <a:pt x="99" y="61"/>
                    </a:cubicBezTo>
                    <a:cubicBezTo>
                      <a:pt x="98" y="61"/>
                      <a:pt x="98" y="62"/>
                      <a:pt x="98" y="61"/>
                    </a:cubicBezTo>
                    <a:cubicBezTo>
                      <a:pt x="98" y="61"/>
                      <a:pt x="98" y="61"/>
                      <a:pt x="99" y="61"/>
                    </a:cubicBezTo>
                    <a:close/>
                    <a:moveTo>
                      <a:pt x="85" y="61"/>
                    </a:moveTo>
                    <a:cubicBezTo>
                      <a:pt x="85" y="61"/>
                      <a:pt x="85" y="61"/>
                      <a:pt x="85" y="61"/>
                    </a:cubicBezTo>
                    <a:cubicBezTo>
                      <a:pt x="85" y="61"/>
                      <a:pt x="85" y="61"/>
                      <a:pt x="85" y="61"/>
                    </a:cubicBezTo>
                    <a:cubicBezTo>
                      <a:pt x="85" y="61"/>
                      <a:pt x="85" y="61"/>
                      <a:pt x="85" y="61"/>
                    </a:cubicBezTo>
                    <a:cubicBezTo>
                      <a:pt x="85" y="61"/>
                      <a:pt x="85" y="61"/>
                      <a:pt x="85" y="61"/>
                    </a:cubicBezTo>
                    <a:cubicBezTo>
                      <a:pt x="85" y="61"/>
                      <a:pt x="85" y="62"/>
                      <a:pt x="85" y="61"/>
                    </a:cubicBezTo>
                    <a:close/>
                    <a:moveTo>
                      <a:pt x="82" y="61"/>
                    </a:moveTo>
                    <a:cubicBezTo>
                      <a:pt x="82" y="61"/>
                      <a:pt x="82" y="61"/>
                      <a:pt x="82" y="61"/>
                    </a:cubicBezTo>
                    <a:cubicBezTo>
                      <a:pt x="82" y="61"/>
                      <a:pt x="82" y="61"/>
                      <a:pt x="82" y="61"/>
                    </a:cubicBezTo>
                    <a:cubicBezTo>
                      <a:pt x="82" y="61"/>
                      <a:pt x="82" y="61"/>
                      <a:pt x="82" y="61"/>
                    </a:cubicBezTo>
                    <a:cubicBezTo>
                      <a:pt x="82" y="61"/>
                      <a:pt x="81" y="61"/>
                      <a:pt x="81" y="61"/>
                    </a:cubicBezTo>
                    <a:cubicBezTo>
                      <a:pt x="81" y="61"/>
                      <a:pt x="81" y="61"/>
                      <a:pt x="81" y="61"/>
                    </a:cubicBezTo>
                    <a:cubicBezTo>
                      <a:pt x="81" y="61"/>
                      <a:pt x="81" y="61"/>
                      <a:pt x="81" y="61"/>
                    </a:cubicBezTo>
                    <a:cubicBezTo>
                      <a:pt x="81" y="61"/>
                      <a:pt x="81" y="61"/>
                      <a:pt x="81" y="61"/>
                    </a:cubicBezTo>
                    <a:cubicBezTo>
                      <a:pt x="81" y="61"/>
                      <a:pt x="81" y="61"/>
                      <a:pt x="82" y="61"/>
                    </a:cubicBezTo>
                    <a:cubicBezTo>
                      <a:pt x="82" y="61"/>
                      <a:pt x="82" y="61"/>
                      <a:pt x="82" y="61"/>
                    </a:cubicBezTo>
                    <a:close/>
                    <a:moveTo>
                      <a:pt x="87" y="60"/>
                    </a:moveTo>
                    <a:cubicBezTo>
                      <a:pt x="87" y="60"/>
                      <a:pt x="87" y="59"/>
                      <a:pt x="87" y="59"/>
                    </a:cubicBezTo>
                    <a:cubicBezTo>
                      <a:pt x="87" y="60"/>
                      <a:pt x="87" y="60"/>
                      <a:pt x="87" y="60"/>
                    </a:cubicBezTo>
                    <a:close/>
                    <a:moveTo>
                      <a:pt x="88" y="60"/>
                    </a:moveTo>
                    <a:cubicBezTo>
                      <a:pt x="88" y="60"/>
                      <a:pt x="87" y="60"/>
                      <a:pt x="87" y="60"/>
                    </a:cubicBezTo>
                    <a:cubicBezTo>
                      <a:pt x="87" y="59"/>
                      <a:pt x="88" y="60"/>
                      <a:pt x="88" y="60"/>
                    </a:cubicBezTo>
                    <a:close/>
                    <a:moveTo>
                      <a:pt x="85" y="60"/>
                    </a:moveTo>
                    <a:cubicBezTo>
                      <a:pt x="85" y="59"/>
                      <a:pt x="85" y="60"/>
                      <a:pt x="84" y="59"/>
                    </a:cubicBezTo>
                    <a:cubicBezTo>
                      <a:pt x="84" y="59"/>
                      <a:pt x="84" y="59"/>
                      <a:pt x="84" y="59"/>
                    </a:cubicBezTo>
                    <a:cubicBezTo>
                      <a:pt x="84" y="59"/>
                      <a:pt x="84" y="59"/>
                      <a:pt x="84" y="59"/>
                    </a:cubicBezTo>
                    <a:cubicBezTo>
                      <a:pt x="85" y="59"/>
                      <a:pt x="85" y="59"/>
                      <a:pt x="85" y="60"/>
                    </a:cubicBezTo>
                    <a:close/>
                    <a:moveTo>
                      <a:pt x="84" y="59"/>
                    </a:moveTo>
                    <a:cubicBezTo>
                      <a:pt x="84" y="59"/>
                      <a:pt x="84" y="59"/>
                      <a:pt x="84" y="59"/>
                    </a:cubicBezTo>
                    <a:cubicBezTo>
                      <a:pt x="84" y="59"/>
                      <a:pt x="84" y="59"/>
                      <a:pt x="84" y="60"/>
                    </a:cubicBezTo>
                    <a:cubicBezTo>
                      <a:pt x="84" y="60"/>
                      <a:pt x="84" y="60"/>
                      <a:pt x="84" y="60"/>
                    </a:cubicBezTo>
                    <a:cubicBezTo>
                      <a:pt x="84" y="60"/>
                      <a:pt x="84" y="60"/>
                      <a:pt x="84" y="60"/>
                    </a:cubicBezTo>
                    <a:cubicBezTo>
                      <a:pt x="84" y="60"/>
                      <a:pt x="83" y="60"/>
                      <a:pt x="82" y="59"/>
                    </a:cubicBezTo>
                    <a:cubicBezTo>
                      <a:pt x="83" y="59"/>
                      <a:pt x="83" y="59"/>
                      <a:pt x="83" y="59"/>
                    </a:cubicBezTo>
                    <a:cubicBezTo>
                      <a:pt x="83" y="59"/>
                      <a:pt x="83" y="59"/>
                      <a:pt x="83" y="59"/>
                    </a:cubicBezTo>
                    <a:cubicBezTo>
                      <a:pt x="83" y="59"/>
                      <a:pt x="83" y="60"/>
                      <a:pt x="84" y="59"/>
                    </a:cubicBezTo>
                    <a:cubicBezTo>
                      <a:pt x="84" y="59"/>
                      <a:pt x="84" y="59"/>
                      <a:pt x="84" y="59"/>
                    </a:cubicBezTo>
                    <a:cubicBezTo>
                      <a:pt x="84" y="59"/>
                      <a:pt x="84" y="59"/>
                      <a:pt x="84" y="59"/>
                    </a:cubicBezTo>
                    <a:close/>
                    <a:moveTo>
                      <a:pt x="82" y="59"/>
                    </a:moveTo>
                    <a:cubicBezTo>
                      <a:pt x="83" y="59"/>
                      <a:pt x="82" y="59"/>
                      <a:pt x="82" y="59"/>
                    </a:cubicBezTo>
                    <a:cubicBezTo>
                      <a:pt x="82" y="59"/>
                      <a:pt x="82" y="59"/>
                      <a:pt x="82" y="59"/>
                    </a:cubicBezTo>
                    <a:cubicBezTo>
                      <a:pt x="82" y="59"/>
                      <a:pt x="82" y="59"/>
                      <a:pt x="82" y="59"/>
                    </a:cubicBezTo>
                    <a:cubicBezTo>
                      <a:pt x="82" y="59"/>
                      <a:pt x="82" y="59"/>
                      <a:pt x="81" y="59"/>
                    </a:cubicBezTo>
                    <a:cubicBezTo>
                      <a:pt x="81" y="59"/>
                      <a:pt x="81" y="59"/>
                      <a:pt x="82" y="59"/>
                    </a:cubicBezTo>
                    <a:cubicBezTo>
                      <a:pt x="82" y="59"/>
                      <a:pt x="82" y="59"/>
                      <a:pt x="82" y="59"/>
                    </a:cubicBezTo>
                    <a:cubicBezTo>
                      <a:pt x="82" y="59"/>
                      <a:pt x="82" y="59"/>
                      <a:pt x="82" y="59"/>
                    </a:cubicBezTo>
                    <a:close/>
                    <a:moveTo>
                      <a:pt x="79" y="59"/>
                    </a:moveTo>
                    <a:cubicBezTo>
                      <a:pt x="79" y="59"/>
                      <a:pt x="79" y="59"/>
                      <a:pt x="79" y="59"/>
                    </a:cubicBezTo>
                    <a:cubicBezTo>
                      <a:pt x="79" y="59"/>
                      <a:pt x="79" y="59"/>
                      <a:pt x="79" y="59"/>
                    </a:cubicBezTo>
                    <a:close/>
                    <a:moveTo>
                      <a:pt x="79" y="58"/>
                    </a:move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8"/>
                      <a:pt x="79" y="58"/>
                    </a:cubicBezTo>
                    <a:cubicBezTo>
                      <a:pt x="79" y="58"/>
                      <a:pt x="79" y="58"/>
                      <a:pt x="79" y="58"/>
                    </a:cubicBezTo>
                    <a:close/>
                    <a:moveTo>
                      <a:pt x="78" y="59"/>
                    </a:moveTo>
                    <a:cubicBezTo>
                      <a:pt x="78" y="58"/>
                      <a:pt x="78" y="58"/>
                      <a:pt x="78" y="58"/>
                    </a:cubicBezTo>
                    <a:cubicBezTo>
                      <a:pt x="78" y="58"/>
                      <a:pt x="78" y="58"/>
                      <a:pt x="78" y="58"/>
                    </a:cubicBezTo>
                    <a:cubicBezTo>
                      <a:pt x="78" y="58"/>
                      <a:pt x="79" y="58"/>
                      <a:pt x="79" y="58"/>
                    </a:cubicBezTo>
                    <a:cubicBezTo>
                      <a:pt x="79" y="58"/>
                      <a:pt x="79" y="58"/>
                      <a:pt x="79" y="58"/>
                    </a:cubicBezTo>
                    <a:cubicBezTo>
                      <a:pt x="79" y="58"/>
                      <a:pt x="79" y="59"/>
                      <a:pt x="79" y="59"/>
                    </a:cubicBezTo>
                    <a:cubicBezTo>
                      <a:pt x="78" y="59"/>
                      <a:pt x="78" y="59"/>
                      <a:pt x="78" y="59"/>
                    </a:cubicBezTo>
                    <a:close/>
                    <a:moveTo>
                      <a:pt x="78" y="59"/>
                    </a:moveTo>
                    <a:cubicBezTo>
                      <a:pt x="78" y="59"/>
                      <a:pt x="78" y="59"/>
                      <a:pt x="78" y="59"/>
                    </a:cubicBezTo>
                    <a:cubicBezTo>
                      <a:pt x="78" y="59"/>
                      <a:pt x="78" y="59"/>
                      <a:pt x="78" y="58"/>
                    </a:cubicBezTo>
                    <a:cubicBezTo>
                      <a:pt x="78" y="58"/>
                      <a:pt x="78" y="58"/>
                      <a:pt x="78" y="58"/>
                    </a:cubicBezTo>
                    <a:cubicBezTo>
                      <a:pt x="78" y="58"/>
                      <a:pt x="78" y="58"/>
                      <a:pt x="78" y="58"/>
                    </a:cubicBezTo>
                    <a:cubicBezTo>
                      <a:pt x="78" y="58"/>
                      <a:pt x="78" y="58"/>
                      <a:pt x="78" y="58"/>
                    </a:cubicBezTo>
                    <a:cubicBezTo>
                      <a:pt x="78" y="58"/>
                      <a:pt x="78" y="59"/>
                      <a:pt x="78" y="59"/>
                    </a:cubicBezTo>
                    <a:close/>
                    <a:moveTo>
                      <a:pt x="78" y="58"/>
                    </a:moveTo>
                    <a:cubicBezTo>
                      <a:pt x="78" y="58"/>
                      <a:pt x="78" y="58"/>
                      <a:pt x="78" y="58"/>
                    </a:cubicBezTo>
                    <a:cubicBezTo>
                      <a:pt x="78" y="58"/>
                      <a:pt x="78" y="58"/>
                      <a:pt x="78" y="58"/>
                    </a:cubicBezTo>
                    <a:cubicBezTo>
                      <a:pt x="78" y="58"/>
                      <a:pt x="78" y="58"/>
                      <a:pt x="78" y="58"/>
                    </a:cubicBezTo>
                    <a:cubicBezTo>
                      <a:pt x="77" y="58"/>
                      <a:pt x="78" y="58"/>
                      <a:pt x="78" y="58"/>
                    </a:cubicBezTo>
                    <a:cubicBezTo>
                      <a:pt x="78" y="58"/>
                      <a:pt x="78" y="58"/>
                      <a:pt x="78" y="58"/>
                    </a:cubicBezTo>
                    <a:close/>
                    <a:moveTo>
                      <a:pt x="82" y="57"/>
                    </a:moveTo>
                    <a:cubicBezTo>
                      <a:pt x="82" y="57"/>
                      <a:pt x="82" y="57"/>
                      <a:pt x="82" y="57"/>
                    </a:cubicBezTo>
                    <a:cubicBezTo>
                      <a:pt x="82" y="57"/>
                      <a:pt x="82" y="56"/>
                      <a:pt x="82" y="57"/>
                    </a:cubicBezTo>
                    <a:close/>
                    <a:moveTo>
                      <a:pt x="78" y="56"/>
                    </a:moveTo>
                    <a:cubicBezTo>
                      <a:pt x="78" y="56"/>
                      <a:pt x="79" y="56"/>
                      <a:pt x="79" y="56"/>
                    </a:cubicBezTo>
                    <a:cubicBezTo>
                      <a:pt x="79" y="56"/>
                      <a:pt x="79" y="56"/>
                      <a:pt x="80" y="56"/>
                    </a:cubicBezTo>
                    <a:cubicBezTo>
                      <a:pt x="79" y="57"/>
                      <a:pt x="81" y="56"/>
                      <a:pt x="81" y="57"/>
                    </a:cubicBezTo>
                    <a:cubicBezTo>
                      <a:pt x="80" y="57"/>
                      <a:pt x="79" y="57"/>
                      <a:pt x="79" y="56"/>
                    </a:cubicBezTo>
                    <a:cubicBezTo>
                      <a:pt x="79" y="56"/>
                      <a:pt x="78" y="56"/>
                      <a:pt x="78" y="56"/>
                    </a:cubicBezTo>
                    <a:cubicBezTo>
                      <a:pt x="78" y="56"/>
                      <a:pt x="78" y="56"/>
                      <a:pt x="78" y="56"/>
                    </a:cubicBezTo>
                    <a:cubicBezTo>
                      <a:pt x="78" y="56"/>
                      <a:pt x="78" y="56"/>
                      <a:pt x="78" y="56"/>
                    </a:cubicBezTo>
                    <a:cubicBezTo>
                      <a:pt x="78" y="56"/>
                      <a:pt x="78" y="56"/>
                      <a:pt x="78" y="56"/>
                    </a:cubicBezTo>
                    <a:close/>
                    <a:moveTo>
                      <a:pt x="88" y="55"/>
                    </a:moveTo>
                    <a:cubicBezTo>
                      <a:pt x="88" y="55"/>
                      <a:pt x="87" y="55"/>
                      <a:pt x="87" y="55"/>
                    </a:cubicBezTo>
                    <a:cubicBezTo>
                      <a:pt x="87" y="55"/>
                      <a:pt x="87" y="55"/>
                      <a:pt x="88" y="55"/>
                    </a:cubicBezTo>
                    <a:close/>
                    <a:moveTo>
                      <a:pt x="83" y="55"/>
                    </a:move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4" y="55"/>
                      <a:pt x="84" y="55"/>
                      <a:pt x="84" y="55"/>
                    </a:cubicBezTo>
                    <a:cubicBezTo>
                      <a:pt x="84" y="55"/>
                      <a:pt x="84" y="55"/>
                      <a:pt x="84" y="55"/>
                    </a:cubicBezTo>
                    <a:cubicBezTo>
                      <a:pt x="83" y="55"/>
                      <a:pt x="83" y="55"/>
                      <a:pt x="83" y="55"/>
                    </a:cubicBezTo>
                    <a:cubicBezTo>
                      <a:pt x="83" y="55"/>
                      <a:pt x="83" y="55"/>
                      <a:pt x="83" y="55"/>
                    </a:cubicBezTo>
                    <a:close/>
                    <a:moveTo>
                      <a:pt x="83" y="55"/>
                    </a:moveTo>
                    <a:cubicBezTo>
                      <a:pt x="83" y="55"/>
                      <a:pt x="83" y="55"/>
                      <a:pt x="83" y="55"/>
                    </a:cubicBezTo>
                    <a:cubicBezTo>
                      <a:pt x="83" y="55"/>
                      <a:pt x="83" y="55"/>
                      <a:pt x="83" y="55"/>
                    </a:cubicBezTo>
                    <a:cubicBezTo>
                      <a:pt x="83" y="55"/>
                      <a:pt x="83" y="55"/>
                      <a:pt x="83" y="55"/>
                    </a:cubicBezTo>
                    <a:cubicBezTo>
                      <a:pt x="83" y="56"/>
                      <a:pt x="83" y="56"/>
                      <a:pt x="83" y="55"/>
                    </a:cubicBezTo>
                    <a:close/>
                    <a:moveTo>
                      <a:pt x="84" y="55"/>
                    </a:moveTo>
                    <a:cubicBezTo>
                      <a:pt x="84" y="55"/>
                      <a:pt x="84" y="55"/>
                      <a:pt x="84" y="55"/>
                    </a:cubicBezTo>
                    <a:cubicBezTo>
                      <a:pt x="84" y="55"/>
                      <a:pt x="84" y="55"/>
                      <a:pt x="84" y="55"/>
                    </a:cubicBezTo>
                    <a:cubicBezTo>
                      <a:pt x="84" y="55"/>
                      <a:pt x="84" y="55"/>
                      <a:pt x="84" y="55"/>
                    </a:cubicBezTo>
                    <a:cubicBezTo>
                      <a:pt x="84" y="55"/>
                      <a:pt x="84" y="55"/>
                      <a:pt x="85" y="55"/>
                    </a:cubicBezTo>
                    <a:cubicBezTo>
                      <a:pt x="85" y="55"/>
                      <a:pt x="85" y="55"/>
                      <a:pt x="84" y="55"/>
                    </a:cubicBezTo>
                    <a:cubicBezTo>
                      <a:pt x="85" y="56"/>
                      <a:pt x="85" y="56"/>
                      <a:pt x="85" y="56"/>
                    </a:cubicBezTo>
                    <a:cubicBezTo>
                      <a:pt x="85" y="55"/>
                      <a:pt x="85" y="55"/>
                      <a:pt x="85" y="55"/>
                    </a:cubicBezTo>
                    <a:cubicBezTo>
                      <a:pt x="85" y="55"/>
                      <a:pt x="85" y="55"/>
                      <a:pt x="85" y="55"/>
                    </a:cubicBezTo>
                    <a:cubicBezTo>
                      <a:pt x="85" y="55"/>
                      <a:pt x="86" y="55"/>
                      <a:pt x="86" y="55"/>
                    </a:cubicBezTo>
                    <a:cubicBezTo>
                      <a:pt x="86" y="55"/>
                      <a:pt x="86" y="55"/>
                      <a:pt x="86" y="55"/>
                    </a:cubicBezTo>
                    <a:cubicBezTo>
                      <a:pt x="86" y="55"/>
                      <a:pt x="86" y="55"/>
                      <a:pt x="86" y="55"/>
                    </a:cubicBezTo>
                    <a:cubicBezTo>
                      <a:pt x="85" y="56"/>
                      <a:pt x="85" y="56"/>
                      <a:pt x="85" y="56"/>
                    </a:cubicBezTo>
                    <a:cubicBezTo>
                      <a:pt x="85" y="56"/>
                      <a:pt x="85" y="56"/>
                      <a:pt x="84" y="56"/>
                    </a:cubicBezTo>
                    <a:cubicBezTo>
                      <a:pt x="84" y="55"/>
                      <a:pt x="84" y="56"/>
                      <a:pt x="84" y="55"/>
                    </a:cubicBezTo>
                    <a:close/>
                    <a:moveTo>
                      <a:pt x="75" y="56"/>
                    </a:moveTo>
                    <a:cubicBezTo>
                      <a:pt x="75" y="56"/>
                      <a:pt x="74" y="56"/>
                      <a:pt x="75" y="56"/>
                    </a:cubicBezTo>
                    <a:cubicBezTo>
                      <a:pt x="74" y="56"/>
                      <a:pt x="74" y="56"/>
                      <a:pt x="74" y="56"/>
                    </a:cubicBezTo>
                    <a:cubicBezTo>
                      <a:pt x="74" y="56"/>
                      <a:pt x="74" y="56"/>
                      <a:pt x="75" y="56"/>
                    </a:cubicBezTo>
                    <a:close/>
                    <a:moveTo>
                      <a:pt x="65" y="56"/>
                    </a:moveTo>
                    <a:cubicBezTo>
                      <a:pt x="65" y="56"/>
                      <a:pt x="65" y="56"/>
                      <a:pt x="65" y="56"/>
                    </a:cubicBezTo>
                    <a:cubicBezTo>
                      <a:pt x="65" y="56"/>
                      <a:pt x="66" y="56"/>
                      <a:pt x="66" y="56"/>
                    </a:cubicBezTo>
                    <a:cubicBezTo>
                      <a:pt x="66" y="56"/>
                      <a:pt x="66" y="56"/>
                      <a:pt x="66" y="56"/>
                    </a:cubicBezTo>
                    <a:cubicBezTo>
                      <a:pt x="66" y="56"/>
                      <a:pt x="66" y="56"/>
                      <a:pt x="66" y="56"/>
                    </a:cubicBezTo>
                    <a:cubicBezTo>
                      <a:pt x="66" y="56"/>
                      <a:pt x="66" y="56"/>
                      <a:pt x="65" y="56"/>
                    </a:cubicBezTo>
                    <a:close/>
                    <a:moveTo>
                      <a:pt x="68" y="56"/>
                    </a:moveTo>
                    <a:cubicBezTo>
                      <a:pt x="68" y="56"/>
                      <a:pt x="67" y="56"/>
                      <a:pt x="67" y="56"/>
                    </a:cubicBezTo>
                    <a:cubicBezTo>
                      <a:pt x="67" y="56"/>
                      <a:pt x="68" y="55"/>
                      <a:pt x="68" y="56"/>
                    </a:cubicBezTo>
                    <a:close/>
                    <a:moveTo>
                      <a:pt x="68" y="56"/>
                    </a:moveTo>
                    <a:cubicBezTo>
                      <a:pt x="68" y="56"/>
                      <a:pt x="68" y="56"/>
                      <a:pt x="69" y="56"/>
                    </a:cubicBezTo>
                    <a:cubicBezTo>
                      <a:pt x="69" y="56"/>
                      <a:pt x="68" y="56"/>
                      <a:pt x="68" y="56"/>
                    </a:cubicBezTo>
                    <a:close/>
                    <a:moveTo>
                      <a:pt x="69" y="56"/>
                    </a:moveTo>
                    <a:cubicBezTo>
                      <a:pt x="69" y="56"/>
                      <a:pt x="69" y="56"/>
                      <a:pt x="69" y="56"/>
                    </a:cubicBezTo>
                    <a:cubicBezTo>
                      <a:pt x="69" y="56"/>
                      <a:pt x="69" y="56"/>
                      <a:pt x="69" y="56"/>
                    </a:cubicBezTo>
                    <a:cubicBezTo>
                      <a:pt x="69" y="56"/>
                      <a:pt x="69" y="56"/>
                      <a:pt x="69" y="56"/>
                    </a:cubicBezTo>
                    <a:cubicBezTo>
                      <a:pt x="69" y="56"/>
                      <a:pt x="69" y="56"/>
                      <a:pt x="69" y="56"/>
                    </a:cubicBezTo>
                    <a:close/>
                    <a:moveTo>
                      <a:pt x="73" y="56"/>
                    </a:moveTo>
                    <a:cubicBezTo>
                      <a:pt x="73" y="56"/>
                      <a:pt x="73" y="56"/>
                      <a:pt x="73" y="56"/>
                    </a:cubicBezTo>
                    <a:cubicBezTo>
                      <a:pt x="73" y="56"/>
                      <a:pt x="73" y="56"/>
                      <a:pt x="73" y="56"/>
                    </a:cubicBezTo>
                    <a:cubicBezTo>
                      <a:pt x="73" y="56"/>
                      <a:pt x="73" y="55"/>
                      <a:pt x="73" y="56"/>
                    </a:cubicBezTo>
                    <a:cubicBezTo>
                      <a:pt x="73" y="56"/>
                      <a:pt x="73" y="56"/>
                      <a:pt x="73" y="56"/>
                    </a:cubicBezTo>
                    <a:cubicBezTo>
                      <a:pt x="73" y="56"/>
                      <a:pt x="73" y="56"/>
                      <a:pt x="73" y="56"/>
                    </a:cubicBezTo>
                    <a:close/>
                    <a:moveTo>
                      <a:pt x="73" y="57"/>
                    </a:moveTo>
                    <a:cubicBezTo>
                      <a:pt x="73" y="57"/>
                      <a:pt x="73" y="57"/>
                      <a:pt x="73" y="57"/>
                    </a:cubicBezTo>
                    <a:cubicBezTo>
                      <a:pt x="73" y="57"/>
                      <a:pt x="73" y="57"/>
                      <a:pt x="73" y="57"/>
                    </a:cubicBezTo>
                    <a:close/>
                    <a:moveTo>
                      <a:pt x="74" y="57"/>
                    </a:moveTo>
                    <a:cubicBezTo>
                      <a:pt x="74" y="57"/>
                      <a:pt x="74" y="57"/>
                      <a:pt x="74" y="57"/>
                    </a:cubicBezTo>
                    <a:cubicBezTo>
                      <a:pt x="73" y="57"/>
                      <a:pt x="73" y="57"/>
                      <a:pt x="73" y="57"/>
                    </a:cubicBezTo>
                    <a:cubicBezTo>
                      <a:pt x="73" y="57"/>
                      <a:pt x="73" y="57"/>
                      <a:pt x="73" y="57"/>
                    </a:cubicBezTo>
                    <a:cubicBezTo>
                      <a:pt x="73" y="57"/>
                      <a:pt x="73" y="57"/>
                      <a:pt x="72" y="57"/>
                    </a:cubicBezTo>
                    <a:cubicBezTo>
                      <a:pt x="72" y="57"/>
                      <a:pt x="73" y="57"/>
                      <a:pt x="73" y="57"/>
                    </a:cubicBezTo>
                    <a:cubicBezTo>
                      <a:pt x="73" y="57"/>
                      <a:pt x="73" y="57"/>
                      <a:pt x="73" y="57"/>
                    </a:cubicBezTo>
                    <a:cubicBezTo>
                      <a:pt x="73" y="57"/>
                      <a:pt x="73" y="57"/>
                      <a:pt x="73" y="57"/>
                    </a:cubicBezTo>
                    <a:cubicBezTo>
                      <a:pt x="73" y="57"/>
                      <a:pt x="73" y="57"/>
                      <a:pt x="73" y="57"/>
                    </a:cubicBezTo>
                    <a:cubicBezTo>
                      <a:pt x="73" y="57"/>
                      <a:pt x="73" y="57"/>
                      <a:pt x="73" y="57"/>
                    </a:cubicBezTo>
                    <a:cubicBezTo>
                      <a:pt x="73" y="57"/>
                      <a:pt x="73" y="57"/>
                      <a:pt x="73" y="57"/>
                    </a:cubicBezTo>
                    <a:cubicBezTo>
                      <a:pt x="73" y="57"/>
                      <a:pt x="73" y="57"/>
                      <a:pt x="73" y="57"/>
                    </a:cubicBezTo>
                    <a:cubicBezTo>
                      <a:pt x="73" y="57"/>
                      <a:pt x="73" y="56"/>
                      <a:pt x="73" y="56"/>
                    </a:cubicBezTo>
                    <a:cubicBezTo>
                      <a:pt x="73" y="56"/>
                      <a:pt x="73" y="56"/>
                      <a:pt x="73" y="56"/>
                    </a:cubicBezTo>
                    <a:cubicBezTo>
                      <a:pt x="73" y="56"/>
                      <a:pt x="73" y="56"/>
                      <a:pt x="73" y="56"/>
                    </a:cubicBezTo>
                    <a:cubicBezTo>
                      <a:pt x="73" y="56"/>
                      <a:pt x="73" y="56"/>
                      <a:pt x="73" y="56"/>
                    </a:cubicBezTo>
                    <a:cubicBezTo>
                      <a:pt x="73" y="56"/>
                      <a:pt x="73" y="56"/>
                      <a:pt x="73" y="56"/>
                    </a:cubicBezTo>
                    <a:cubicBezTo>
                      <a:pt x="73" y="56"/>
                      <a:pt x="74" y="56"/>
                      <a:pt x="74" y="56"/>
                    </a:cubicBezTo>
                    <a:cubicBezTo>
                      <a:pt x="74" y="57"/>
                      <a:pt x="74" y="57"/>
                      <a:pt x="74" y="57"/>
                    </a:cubicBezTo>
                    <a:cubicBezTo>
                      <a:pt x="74" y="57"/>
                      <a:pt x="74" y="57"/>
                      <a:pt x="74" y="57"/>
                    </a:cubicBezTo>
                    <a:cubicBezTo>
                      <a:pt x="74" y="57"/>
                      <a:pt x="74" y="57"/>
                      <a:pt x="74" y="57"/>
                    </a:cubicBezTo>
                    <a:close/>
                    <a:moveTo>
                      <a:pt x="75" y="57"/>
                    </a:moveTo>
                    <a:cubicBezTo>
                      <a:pt x="75" y="57"/>
                      <a:pt x="75" y="57"/>
                      <a:pt x="75" y="57"/>
                    </a:cubicBezTo>
                    <a:cubicBezTo>
                      <a:pt x="75" y="57"/>
                      <a:pt x="75" y="58"/>
                      <a:pt x="75" y="58"/>
                    </a:cubicBezTo>
                    <a:cubicBezTo>
                      <a:pt x="75" y="58"/>
                      <a:pt x="75" y="58"/>
                      <a:pt x="75" y="58"/>
                    </a:cubicBezTo>
                    <a:cubicBezTo>
                      <a:pt x="75" y="58"/>
                      <a:pt x="75" y="58"/>
                      <a:pt x="75" y="58"/>
                    </a:cubicBezTo>
                    <a:cubicBezTo>
                      <a:pt x="75" y="58"/>
                      <a:pt x="75" y="57"/>
                      <a:pt x="75" y="57"/>
                    </a:cubicBezTo>
                    <a:close/>
                    <a:moveTo>
                      <a:pt x="73" y="59"/>
                    </a:moveTo>
                    <a:cubicBezTo>
                      <a:pt x="73" y="59"/>
                      <a:pt x="73" y="59"/>
                      <a:pt x="73" y="59"/>
                    </a:cubicBezTo>
                    <a:cubicBezTo>
                      <a:pt x="73" y="59"/>
                      <a:pt x="73" y="59"/>
                      <a:pt x="73" y="59"/>
                    </a:cubicBezTo>
                    <a:cubicBezTo>
                      <a:pt x="73" y="59"/>
                      <a:pt x="73" y="59"/>
                      <a:pt x="73" y="59"/>
                    </a:cubicBezTo>
                    <a:cubicBezTo>
                      <a:pt x="73" y="59"/>
                      <a:pt x="73" y="59"/>
                      <a:pt x="73" y="59"/>
                    </a:cubicBezTo>
                    <a:cubicBezTo>
                      <a:pt x="73" y="58"/>
                      <a:pt x="73" y="58"/>
                      <a:pt x="73" y="58"/>
                    </a:cubicBezTo>
                    <a:cubicBezTo>
                      <a:pt x="73" y="58"/>
                      <a:pt x="73" y="58"/>
                      <a:pt x="73" y="58"/>
                    </a:cubicBezTo>
                    <a:cubicBezTo>
                      <a:pt x="73" y="58"/>
                      <a:pt x="73" y="58"/>
                      <a:pt x="73" y="58"/>
                    </a:cubicBezTo>
                    <a:cubicBezTo>
                      <a:pt x="73" y="58"/>
                      <a:pt x="73" y="58"/>
                      <a:pt x="73"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5" y="58"/>
                      <a:pt x="75" y="57"/>
                      <a:pt x="75" y="57"/>
                    </a:cubicBezTo>
                    <a:cubicBezTo>
                      <a:pt x="75" y="58"/>
                      <a:pt x="75" y="58"/>
                      <a:pt x="75" y="58"/>
                    </a:cubicBezTo>
                    <a:cubicBezTo>
                      <a:pt x="75" y="58"/>
                      <a:pt x="75" y="58"/>
                      <a:pt x="75" y="58"/>
                    </a:cubicBezTo>
                    <a:cubicBezTo>
                      <a:pt x="75" y="58"/>
                      <a:pt x="75" y="58"/>
                      <a:pt x="75" y="58"/>
                    </a:cubicBezTo>
                    <a:cubicBezTo>
                      <a:pt x="75" y="58"/>
                      <a:pt x="75" y="58"/>
                      <a:pt x="75" y="58"/>
                    </a:cubicBezTo>
                    <a:cubicBezTo>
                      <a:pt x="76" y="58"/>
                      <a:pt x="76" y="58"/>
                      <a:pt x="76" y="58"/>
                    </a:cubicBezTo>
                    <a:cubicBezTo>
                      <a:pt x="76" y="58"/>
                      <a:pt x="76" y="58"/>
                      <a:pt x="76" y="58"/>
                    </a:cubicBezTo>
                    <a:cubicBezTo>
                      <a:pt x="76" y="58"/>
                      <a:pt x="76" y="58"/>
                      <a:pt x="76" y="58"/>
                    </a:cubicBezTo>
                    <a:cubicBezTo>
                      <a:pt x="76" y="59"/>
                      <a:pt x="77" y="59"/>
                      <a:pt x="77" y="59"/>
                    </a:cubicBezTo>
                    <a:cubicBezTo>
                      <a:pt x="77" y="58"/>
                      <a:pt x="77" y="58"/>
                      <a:pt x="77" y="58"/>
                    </a:cubicBezTo>
                    <a:cubicBezTo>
                      <a:pt x="77" y="58"/>
                      <a:pt x="77" y="58"/>
                      <a:pt x="76" y="58"/>
                    </a:cubicBezTo>
                    <a:cubicBezTo>
                      <a:pt x="77" y="58"/>
                      <a:pt x="77" y="58"/>
                      <a:pt x="77" y="58"/>
                    </a:cubicBezTo>
                    <a:cubicBezTo>
                      <a:pt x="77" y="58"/>
                      <a:pt x="77" y="59"/>
                      <a:pt x="77" y="59"/>
                    </a:cubicBezTo>
                    <a:cubicBezTo>
                      <a:pt x="77" y="59"/>
                      <a:pt x="77"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5" y="59"/>
                    </a:cubicBezTo>
                    <a:cubicBezTo>
                      <a:pt x="75" y="59"/>
                      <a:pt x="75" y="59"/>
                      <a:pt x="75" y="59"/>
                    </a:cubicBezTo>
                    <a:cubicBezTo>
                      <a:pt x="75" y="59"/>
                      <a:pt x="75" y="59"/>
                      <a:pt x="74" y="59"/>
                    </a:cubicBezTo>
                    <a:cubicBezTo>
                      <a:pt x="74" y="59"/>
                      <a:pt x="74" y="59"/>
                      <a:pt x="74" y="59"/>
                    </a:cubicBezTo>
                    <a:cubicBezTo>
                      <a:pt x="74" y="59"/>
                      <a:pt x="74" y="59"/>
                      <a:pt x="74" y="59"/>
                    </a:cubicBezTo>
                    <a:cubicBezTo>
                      <a:pt x="74" y="59"/>
                      <a:pt x="74" y="59"/>
                      <a:pt x="74" y="59"/>
                    </a:cubicBezTo>
                    <a:cubicBezTo>
                      <a:pt x="74" y="59"/>
                      <a:pt x="73" y="59"/>
                      <a:pt x="73" y="59"/>
                    </a:cubicBezTo>
                    <a:close/>
                    <a:moveTo>
                      <a:pt x="66" y="59"/>
                    </a:moveTo>
                    <a:cubicBezTo>
                      <a:pt x="66" y="59"/>
                      <a:pt x="66" y="59"/>
                      <a:pt x="66" y="59"/>
                    </a:cubicBezTo>
                    <a:cubicBezTo>
                      <a:pt x="66" y="59"/>
                      <a:pt x="66" y="59"/>
                      <a:pt x="66" y="59"/>
                    </a:cubicBezTo>
                    <a:cubicBezTo>
                      <a:pt x="66" y="59"/>
                      <a:pt x="66" y="59"/>
                      <a:pt x="66" y="59"/>
                    </a:cubicBezTo>
                    <a:cubicBezTo>
                      <a:pt x="66" y="59"/>
                      <a:pt x="66" y="59"/>
                      <a:pt x="66" y="59"/>
                    </a:cubicBezTo>
                    <a:cubicBezTo>
                      <a:pt x="66" y="59"/>
                      <a:pt x="66" y="59"/>
                      <a:pt x="66" y="59"/>
                    </a:cubicBezTo>
                    <a:cubicBezTo>
                      <a:pt x="66" y="59"/>
                      <a:pt x="66" y="59"/>
                      <a:pt x="66" y="59"/>
                    </a:cubicBezTo>
                    <a:cubicBezTo>
                      <a:pt x="66" y="59"/>
                      <a:pt x="66" y="59"/>
                      <a:pt x="66" y="59"/>
                    </a:cubicBezTo>
                    <a:close/>
                    <a:moveTo>
                      <a:pt x="76" y="59"/>
                    </a:move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lose/>
                    <a:moveTo>
                      <a:pt x="70" y="60"/>
                    </a:moveTo>
                    <a:cubicBezTo>
                      <a:pt x="70" y="60"/>
                      <a:pt x="70" y="60"/>
                      <a:pt x="70" y="60"/>
                    </a:cubicBezTo>
                    <a:cubicBezTo>
                      <a:pt x="70" y="60"/>
                      <a:pt x="70" y="60"/>
                      <a:pt x="70" y="60"/>
                    </a:cubicBezTo>
                    <a:cubicBezTo>
                      <a:pt x="70" y="60"/>
                      <a:pt x="70" y="60"/>
                      <a:pt x="70" y="60"/>
                    </a:cubicBezTo>
                    <a:cubicBezTo>
                      <a:pt x="70" y="60"/>
                      <a:pt x="70" y="60"/>
                      <a:pt x="70" y="60"/>
                    </a:cubicBezTo>
                    <a:cubicBezTo>
                      <a:pt x="70" y="59"/>
                      <a:pt x="70" y="59"/>
                      <a:pt x="70" y="59"/>
                    </a:cubicBezTo>
                    <a:cubicBezTo>
                      <a:pt x="70" y="59"/>
                      <a:pt x="70" y="59"/>
                      <a:pt x="70" y="60"/>
                    </a:cubicBezTo>
                    <a:close/>
                    <a:moveTo>
                      <a:pt x="77" y="61"/>
                    </a:moveTo>
                    <a:cubicBezTo>
                      <a:pt x="76" y="61"/>
                      <a:pt x="76" y="61"/>
                      <a:pt x="76" y="61"/>
                    </a:cubicBezTo>
                    <a:cubicBezTo>
                      <a:pt x="76" y="61"/>
                      <a:pt x="76" y="61"/>
                      <a:pt x="76" y="61"/>
                    </a:cubicBezTo>
                    <a:cubicBezTo>
                      <a:pt x="76" y="61"/>
                      <a:pt x="76" y="61"/>
                      <a:pt x="76" y="61"/>
                    </a:cubicBezTo>
                    <a:cubicBezTo>
                      <a:pt x="76" y="61"/>
                      <a:pt x="76" y="61"/>
                      <a:pt x="76" y="61"/>
                    </a:cubicBezTo>
                    <a:cubicBezTo>
                      <a:pt x="77" y="60"/>
                      <a:pt x="77" y="60"/>
                      <a:pt x="77" y="60"/>
                    </a:cubicBezTo>
                    <a:cubicBezTo>
                      <a:pt x="77" y="60"/>
                      <a:pt x="77" y="60"/>
                      <a:pt x="78" y="60"/>
                    </a:cubicBezTo>
                    <a:cubicBezTo>
                      <a:pt x="78" y="60"/>
                      <a:pt x="77" y="60"/>
                      <a:pt x="77" y="61"/>
                    </a:cubicBezTo>
                    <a:cubicBezTo>
                      <a:pt x="77" y="61"/>
                      <a:pt x="77" y="61"/>
                      <a:pt x="77" y="61"/>
                    </a:cubicBezTo>
                    <a:close/>
                    <a:moveTo>
                      <a:pt x="76" y="61"/>
                    </a:moveTo>
                    <a:cubicBezTo>
                      <a:pt x="76" y="61"/>
                      <a:pt x="76" y="61"/>
                      <a:pt x="76" y="61"/>
                    </a:cubicBezTo>
                    <a:cubicBezTo>
                      <a:pt x="76" y="61"/>
                      <a:pt x="76" y="61"/>
                      <a:pt x="76" y="61"/>
                    </a:cubicBezTo>
                    <a:cubicBezTo>
                      <a:pt x="77" y="61"/>
                      <a:pt x="77" y="61"/>
                      <a:pt x="77" y="61"/>
                    </a:cubicBezTo>
                    <a:cubicBezTo>
                      <a:pt x="77" y="61"/>
                      <a:pt x="77" y="61"/>
                      <a:pt x="77" y="61"/>
                    </a:cubicBezTo>
                    <a:cubicBezTo>
                      <a:pt x="77" y="61"/>
                      <a:pt x="77" y="61"/>
                      <a:pt x="77" y="61"/>
                    </a:cubicBezTo>
                    <a:cubicBezTo>
                      <a:pt x="77" y="61"/>
                      <a:pt x="77" y="61"/>
                      <a:pt x="77" y="61"/>
                    </a:cubicBezTo>
                    <a:cubicBezTo>
                      <a:pt x="77" y="61"/>
                      <a:pt x="77" y="61"/>
                      <a:pt x="76" y="61"/>
                    </a:cubicBezTo>
                    <a:cubicBezTo>
                      <a:pt x="76" y="61"/>
                      <a:pt x="76" y="61"/>
                      <a:pt x="76" y="61"/>
                    </a:cubicBezTo>
                    <a:close/>
                    <a:moveTo>
                      <a:pt x="79" y="61"/>
                    </a:moveTo>
                    <a:cubicBezTo>
                      <a:pt x="79" y="61"/>
                      <a:pt x="79" y="61"/>
                      <a:pt x="78" y="61"/>
                    </a:cubicBezTo>
                    <a:cubicBezTo>
                      <a:pt x="78" y="61"/>
                      <a:pt x="78" y="61"/>
                      <a:pt x="78" y="61"/>
                    </a:cubicBezTo>
                    <a:cubicBezTo>
                      <a:pt x="78" y="61"/>
                      <a:pt x="78" y="61"/>
                      <a:pt x="78" y="61"/>
                    </a:cubicBezTo>
                    <a:cubicBezTo>
                      <a:pt x="78" y="61"/>
                      <a:pt x="78" y="61"/>
                      <a:pt x="78" y="61"/>
                    </a:cubicBezTo>
                    <a:cubicBezTo>
                      <a:pt x="78" y="60"/>
                      <a:pt x="78" y="60"/>
                      <a:pt x="78" y="60"/>
                    </a:cubicBezTo>
                    <a:cubicBezTo>
                      <a:pt x="78" y="60"/>
                      <a:pt x="78" y="60"/>
                      <a:pt x="78" y="60"/>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80" y="59"/>
                      <a:pt x="80" y="59"/>
                      <a:pt x="80" y="59"/>
                    </a:cubicBezTo>
                    <a:cubicBezTo>
                      <a:pt x="80" y="59"/>
                      <a:pt x="80" y="59"/>
                      <a:pt x="80" y="60"/>
                    </a:cubicBezTo>
                    <a:cubicBezTo>
                      <a:pt x="80" y="59"/>
                      <a:pt x="79" y="59"/>
                      <a:pt x="79" y="59"/>
                    </a:cubicBezTo>
                    <a:cubicBezTo>
                      <a:pt x="79" y="59"/>
                      <a:pt x="79" y="59"/>
                      <a:pt x="79" y="59"/>
                    </a:cubicBezTo>
                    <a:cubicBezTo>
                      <a:pt x="79" y="59"/>
                      <a:pt x="79" y="59"/>
                      <a:pt x="79" y="59"/>
                    </a:cubicBezTo>
                    <a:cubicBezTo>
                      <a:pt x="79" y="59"/>
                      <a:pt x="79" y="59"/>
                      <a:pt x="78" y="60"/>
                    </a:cubicBezTo>
                    <a:cubicBezTo>
                      <a:pt x="78" y="60"/>
                      <a:pt x="78" y="60"/>
                      <a:pt x="78" y="60"/>
                    </a:cubicBezTo>
                    <a:cubicBezTo>
                      <a:pt x="78" y="60"/>
                      <a:pt x="78" y="60"/>
                      <a:pt x="78" y="60"/>
                    </a:cubicBezTo>
                    <a:cubicBezTo>
                      <a:pt x="78" y="60"/>
                      <a:pt x="79" y="60"/>
                      <a:pt x="79" y="60"/>
                    </a:cubicBezTo>
                    <a:cubicBezTo>
                      <a:pt x="79" y="60"/>
                      <a:pt x="80" y="61"/>
                      <a:pt x="80" y="61"/>
                    </a:cubicBezTo>
                    <a:cubicBezTo>
                      <a:pt x="80" y="61"/>
                      <a:pt x="80" y="61"/>
                      <a:pt x="80" y="61"/>
                    </a:cubicBezTo>
                    <a:cubicBezTo>
                      <a:pt x="79" y="61"/>
                      <a:pt x="79" y="61"/>
                      <a:pt x="79" y="61"/>
                    </a:cubicBezTo>
                    <a:close/>
                    <a:moveTo>
                      <a:pt x="81" y="61"/>
                    </a:moveTo>
                    <a:cubicBezTo>
                      <a:pt x="81" y="61"/>
                      <a:pt x="81" y="61"/>
                      <a:pt x="81" y="61"/>
                    </a:cubicBezTo>
                    <a:cubicBezTo>
                      <a:pt x="81" y="61"/>
                      <a:pt x="81" y="61"/>
                      <a:pt x="81" y="61"/>
                    </a:cubicBezTo>
                    <a:cubicBezTo>
                      <a:pt x="81" y="61"/>
                      <a:pt x="81" y="61"/>
                      <a:pt x="81" y="61"/>
                    </a:cubicBezTo>
                    <a:cubicBezTo>
                      <a:pt x="81" y="61"/>
                      <a:pt x="81" y="61"/>
                      <a:pt x="81" y="61"/>
                    </a:cubicBezTo>
                    <a:close/>
                    <a:moveTo>
                      <a:pt x="84" y="61"/>
                    </a:moveTo>
                    <a:cubicBezTo>
                      <a:pt x="84" y="61"/>
                      <a:pt x="84" y="61"/>
                      <a:pt x="84" y="61"/>
                    </a:cubicBezTo>
                    <a:cubicBezTo>
                      <a:pt x="84" y="61"/>
                      <a:pt x="84" y="61"/>
                      <a:pt x="84" y="61"/>
                    </a:cubicBezTo>
                    <a:cubicBezTo>
                      <a:pt x="84" y="61"/>
                      <a:pt x="84" y="61"/>
                      <a:pt x="84" y="61"/>
                    </a:cubicBezTo>
                    <a:cubicBezTo>
                      <a:pt x="84" y="61"/>
                      <a:pt x="84" y="61"/>
                      <a:pt x="84" y="61"/>
                    </a:cubicBezTo>
                    <a:cubicBezTo>
                      <a:pt x="84" y="61"/>
                      <a:pt x="84" y="61"/>
                      <a:pt x="84" y="61"/>
                    </a:cubicBezTo>
                    <a:close/>
                    <a:moveTo>
                      <a:pt x="79" y="62"/>
                    </a:moveTo>
                    <a:cubicBezTo>
                      <a:pt x="79" y="62"/>
                      <a:pt x="79" y="62"/>
                      <a:pt x="79" y="62"/>
                    </a:cubicBezTo>
                    <a:cubicBezTo>
                      <a:pt x="79" y="62"/>
                      <a:pt x="80" y="62"/>
                      <a:pt x="80" y="62"/>
                    </a:cubicBezTo>
                    <a:cubicBezTo>
                      <a:pt x="80" y="62"/>
                      <a:pt x="80" y="62"/>
                      <a:pt x="80" y="62"/>
                    </a:cubicBezTo>
                    <a:cubicBezTo>
                      <a:pt x="80" y="62"/>
                      <a:pt x="80" y="62"/>
                      <a:pt x="80" y="62"/>
                    </a:cubicBezTo>
                    <a:cubicBezTo>
                      <a:pt x="80" y="62"/>
                      <a:pt x="80" y="62"/>
                      <a:pt x="80" y="62"/>
                    </a:cubicBezTo>
                    <a:cubicBezTo>
                      <a:pt x="80" y="62"/>
                      <a:pt x="79" y="62"/>
                      <a:pt x="79" y="62"/>
                    </a:cubicBezTo>
                    <a:close/>
                    <a:moveTo>
                      <a:pt x="80" y="62"/>
                    </a:moveTo>
                    <a:cubicBezTo>
                      <a:pt x="80" y="62"/>
                      <a:pt x="80" y="62"/>
                      <a:pt x="80" y="62"/>
                    </a:cubicBezTo>
                    <a:cubicBezTo>
                      <a:pt x="80" y="62"/>
                      <a:pt x="80" y="62"/>
                      <a:pt x="80" y="61"/>
                    </a:cubicBezTo>
                    <a:cubicBezTo>
                      <a:pt x="80" y="61"/>
                      <a:pt x="81" y="62"/>
                      <a:pt x="81" y="62"/>
                    </a:cubicBezTo>
                    <a:cubicBezTo>
                      <a:pt x="81" y="62"/>
                      <a:pt x="80" y="62"/>
                      <a:pt x="80" y="62"/>
                    </a:cubicBezTo>
                    <a:cubicBezTo>
                      <a:pt x="80" y="62"/>
                      <a:pt x="80" y="62"/>
                      <a:pt x="80" y="62"/>
                    </a:cubicBezTo>
                    <a:close/>
                    <a:moveTo>
                      <a:pt x="85" y="62"/>
                    </a:moveTo>
                    <a:cubicBezTo>
                      <a:pt x="85" y="62"/>
                      <a:pt x="85" y="62"/>
                      <a:pt x="85" y="62"/>
                    </a:cubicBezTo>
                    <a:cubicBezTo>
                      <a:pt x="86" y="62"/>
                      <a:pt x="86" y="62"/>
                      <a:pt x="86" y="62"/>
                    </a:cubicBezTo>
                    <a:cubicBezTo>
                      <a:pt x="86" y="62"/>
                      <a:pt x="86" y="62"/>
                      <a:pt x="86" y="62"/>
                    </a:cubicBezTo>
                    <a:cubicBezTo>
                      <a:pt x="86" y="62"/>
                      <a:pt x="86" y="62"/>
                      <a:pt x="85" y="62"/>
                    </a:cubicBezTo>
                    <a:close/>
                    <a:moveTo>
                      <a:pt x="76" y="63"/>
                    </a:moveTo>
                    <a:cubicBezTo>
                      <a:pt x="76" y="63"/>
                      <a:pt x="76" y="63"/>
                      <a:pt x="76" y="63"/>
                    </a:cubicBezTo>
                    <a:cubicBezTo>
                      <a:pt x="76" y="63"/>
                      <a:pt x="75" y="64"/>
                      <a:pt x="76" y="63"/>
                    </a:cubicBezTo>
                    <a:close/>
                    <a:moveTo>
                      <a:pt x="67" y="65"/>
                    </a:moveTo>
                    <a:cubicBezTo>
                      <a:pt x="67" y="64"/>
                      <a:pt x="67" y="64"/>
                      <a:pt x="67" y="64"/>
                    </a:cubicBezTo>
                    <a:cubicBezTo>
                      <a:pt x="67" y="64"/>
                      <a:pt x="67" y="64"/>
                      <a:pt x="67" y="65"/>
                    </a:cubicBezTo>
                    <a:cubicBezTo>
                      <a:pt x="67" y="65"/>
                      <a:pt x="67" y="65"/>
                      <a:pt x="67" y="65"/>
                    </a:cubicBezTo>
                    <a:cubicBezTo>
                      <a:pt x="67" y="65"/>
                      <a:pt x="67" y="65"/>
                      <a:pt x="67" y="65"/>
                    </a:cubicBezTo>
                    <a:close/>
                    <a:moveTo>
                      <a:pt x="100" y="65"/>
                    </a:moveTo>
                    <a:cubicBezTo>
                      <a:pt x="100" y="65"/>
                      <a:pt x="100" y="65"/>
                      <a:pt x="100" y="65"/>
                    </a:cubicBezTo>
                    <a:cubicBezTo>
                      <a:pt x="99" y="65"/>
                      <a:pt x="99" y="65"/>
                      <a:pt x="99" y="65"/>
                    </a:cubicBezTo>
                    <a:cubicBezTo>
                      <a:pt x="99" y="65"/>
                      <a:pt x="99" y="65"/>
                      <a:pt x="99" y="65"/>
                    </a:cubicBezTo>
                    <a:cubicBezTo>
                      <a:pt x="99" y="65"/>
                      <a:pt x="99" y="65"/>
                      <a:pt x="99" y="65"/>
                    </a:cubicBezTo>
                    <a:cubicBezTo>
                      <a:pt x="99" y="65"/>
                      <a:pt x="100" y="65"/>
                      <a:pt x="100" y="65"/>
                    </a:cubicBezTo>
                    <a:cubicBezTo>
                      <a:pt x="100" y="65"/>
                      <a:pt x="100" y="65"/>
                      <a:pt x="100" y="65"/>
                    </a:cubicBezTo>
                    <a:close/>
                    <a:moveTo>
                      <a:pt x="100" y="65"/>
                    </a:moveTo>
                    <a:cubicBezTo>
                      <a:pt x="100" y="65"/>
                      <a:pt x="100" y="65"/>
                      <a:pt x="100" y="65"/>
                    </a:cubicBezTo>
                    <a:cubicBezTo>
                      <a:pt x="100" y="65"/>
                      <a:pt x="99" y="65"/>
                      <a:pt x="99" y="65"/>
                    </a:cubicBezTo>
                    <a:cubicBezTo>
                      <a:pt x="99" y="65"/>
                      <a:pt x="99" y="65"/>
                      <a:pt x="99" y="65"/>
                    </a:cubicBezTo>
                    <a:cubicBezTo>
                      <a:pt x="99" y="65"/>
                      <a:pt x="100" y="64"/>
                      <a:pt x="100" y="65"/>
                    </a:cubicBezTo>
                    <a:close/>
                    <a:moveTo>
                      <a:pt x="95" y="64"/>
                    </a:moveTo>
                    <a:cubicBezTo>
                      <a:pt x="95" y="64"/>
                      <a:pt x="95" y="65"/>
                      <a:pt x="96" y="65"/>
                    </a:cubicBezTo>
                    <a:cubicBezTo>
                      <a:pt x="96" y="64"/>
                      <a:pt x="96" y="64"/>
                      <a:pt x="96" y="64"/>
                    </a:cubicBezTo>
                    <a:cubicBezTo>
                      <a:pt x="96" y="65"/>
                      <a:pt x="96" y="65"/>
                      <a:pt x="96" y="65"/>
                    </a:cubicBezTo>
                    <a:cubicBezTo>
                      <a:pt x="97" y="64"/>
                      <a:pt x="98" y="64"/>
                      <a:pt x="98" y="65"/>
                    </a:cubicBezTo>
                    <a:cubicBezTo>
                      <a:pt x="98" y="65"/>
                      <a:pt x="97" y="65"/>
                      <a:pt x="96" y="65"/>
                    </a:cubicBezTo>
                    <a:cubicBezTo>
                      <a:pt x="96" y="65"/>
                      <a:pt x="96" y="65"/>
                      <a:pt x="96" y="65"/>
                    </a:cubicBezTo>
                    <a:cubicBezTo>
                      <a:pt x="96" y="65"/>
                      <a:pt x="96" y="65"/>
                      <a:pt x="96" y="65"/>
                    </a:cubicBezTo>
                    <a:cubicBezTo>
                      <a:pt x="95" y="65"/>
                      <a:pt x="95" y="65"/>
                      <a:pt x="95" y="65"/>
                    </a:cubicBezTo>
                    <a:cubicBezTo>
                      <a:pt x="95" y="65"/>
                      <a:pt x="95" y="65"/>
                      <a:pt x="95" y="65"/>
                    </a:cubicBezTo>
                    <a:cubicBezTo>
                      <a:pt x="95" y="65"/>
                      <a:pt x="95" y="64"/>
                      <a:pt x="95" y="64"/>
                    </a:cubicBezTo>
                    <a:close/>
                    <a:moveTo>
                      <a:pt x="95" y="65"/>
                    </a:moveTo>
                    <a:cubicBezTo>
                      <a:pt x="95" y="65"/>
                      <a:pt x="95" y="65"/>
                      <a:pt x="95" y="65"/>
                    </a:cubicBezTo>
                    <a:cubicBezTo>
                      <a:pt x="95" y="65"/>
                      <a:pt x="94" y="65"/>
                      <a:pt x="94" y="64"/>
                    </a:cubicBezTo>
                    <a:cubicBezTo>
                      <a:pt x="95" y="64"/>
                      <a:pt x="95" y="65"/>
                      <a:pt x="95" y="65"/>
                    </a:cubicBezTo>
                    <a:cubicBezTo>
                      <a:pt x="95" y="65"/>
                      <a:pt x="95" y="65"/>
                      <a:pt x="95" y="65"/>
                    </a:cubicBezTo>
                    <a:cubicBezTo>
                      <a:pt x="95" y="65"/>
                      <a:pt x="95" y="65"/>
                      <a:pt x="95" y="65"/>
                    </a:cubicBezTo>
                    <a:close/>
                    <a:moveTo>
                      <a:pt x="93" y="65"/>
                    </a:moveTo>
                    <a:cubicBezTo>
                      <a:pt x="93" y="65"/>
                      <a:pt x="93" y="65"/>
                      <a:pt x="93" y="65"/>
                    </a:cubicBezTo>
                    <a:cubicBezTo>
                      <a:pt x="93" y="65"/>
                      <a:pt x="93" y="65"/>
                      <a:pt x="93" y="65"/>
                    </a:cubicBezTo>
                    <a:cubicBezTo>
                      <a:pt x="93" y="65"/>
                      <a:pt x="92" y="65"/>
                      <a:pt x="92" y="65"/>
                    </a:cubicBezTo>
                    <a:cubicBezTo>
                      <a:pt x="92" y="64"/>
                      <a:pt x="93" y="64"/>
                      <a:pt x="93" y="64"/>
                    </a:cubicBezTo>
                    <a:cubicBezTo>
                      <a:pt x="93" y="64"/>
                      <a:pt x="93" y="64"/>
                      <a:pt x="93" y="65"/>
                    </a:cubicBezTo>
                    <a:close/>
                    <a:moveTo>
                      <a:pt x="77" y="66"/>
                    </a:moveTo>
                    <a:cubicBezTo>
                      <a:pt x="77" y="66"/>
                      <a:pt x="76" y="66"/>
                      <a:pt x="77" y="66"/>
                    </a:cubicBezTo>
                    <a:close/>
                    <a:moveTo>
                      <a:pt x="75" y="66"/>
                    </a:moveTo>
                    <a:cubicBezTo>
                      <a:pt x="75" y="66"/>
                      <a:pt x="75" y="66"/>
                      <a:pt x="75" y="66"/>
                    </a:cubicBezTo>
                    <a:cubicBezTo>
                      <a:pt x="75" y="66"/>
                      <a:pt x="75" y="66"/>
                      <a:pt x="75" y="66"/>
                    </a:cubicBezTo>
                    <a:close/>
                    <a:moveTo>
                      <a:pt x="88" y="66"/>
                    </a:moveTo>
                    <a:cubicBezTo>
                      <a:pt x="88" y="66"/>
                      <a:pt x="88" y="66"/>
                      <a:pt x="88" y="66"/>
                    </a:cubicBezTo>
                    <a:cubicBezTo>
                      <a:pt x="88" y="66"/>
                      <a:pt x="88" y="66"/>
                      <a:pt x="88" y="66"/>
                    </a:cubicBezTo>
                    <a:cubicBezTo>
                      <a:pt x="88" y="65"/>
                      <a:pt x="88" y="65"/>
                      <a:pt x="88" y="66"/>
                    </a:cubicBezTo>
                    <a:cubicBezTo>
                      <a:pt x="88" y="66"/>
                      <a:pt x="88" y="66"/>
                      <a:pt x="88" y="66"/>
                    </a:cubicBezTo>
                    <a:cubicBezTo>
                      <a:pt x="88" y="66"/>
                      <a:pt x="87" y="66"/>
                      <a:pt x="87" y="66"/>
                    </a:cubicBezTo>
                    <a:cubicBezTo>
                      <a:pt x="87" y="66"/>
                      <a:pt x="87" y="66"/>
                      <a:pt x="87" y="66"/>
                    </a:cubicBezTo>
                    <a:cubicBezTo>
                      <a:pt x="87" y="66"/>
                      <a:pt x="87" y="66"/>
                      <a:pt x="87" y="66"/>
                    </a:cubicBezTo>
                    <a:cubicBezTo>
                      <a:pt x="87" y="66"/>
                      <a:pt x="87" y="66"/>
                      <a:pt x="87" y="66"/>
                    </a:cubicBezTo>
                    <a:cubicBezTo>
                      <a:pt x="87" y="66"/>
                      <a:pt x="87" y="66"/>
                      <a:pt x="87" y="66"/>
                    </a:cubicBezTo>
                    <a:cubicBezTo>
                      <a:pt x="87" y="66"/>
                      <a:pt x="87" y="66"/>
                      <a:pt x="87" y="66"/>
                    </a:cubicBezTo>
                    <a:cubicBezTo>
                      <a:pt x="87" y="66"/>
                      <a:pt x="87" y="66"/>
                      <a:pt x="87" y="66"/>
                    </a:cubicBezTo>
                    <a:cubicBezTo>
                      <a:pt x="87" y="66"/>
                      <a:pt x="87" y="65"/>
                      <a:pt x="87" y="65"/>
                    </a:cubicBezTo>
                    <a:cubicBezTo>
                      <a:pt x="87" y="65"/>
                      <a:pt x="87" y="65"/>
                      <a:pt x="87" y="65"/>
                    </a:cubicBezTo>
                    <a:cubicBezTo>
                      <a:pt x="87" y="65"/>
                      <a:pt x="87" y="65"/>
                      <a:pt x="87" y="65"/>
                    </a:cubicBezTo>
                    <a:cubicBezTo>
                      <a:pt x="87" y="65"/>
                      <a:pt x="87" y="65"/>
                      <a:pt x="87" y="65"/>
                    </a:cubicBezTo>
                    <a:cubicBezTo>
                      <a:pt x="87" y="65"/>
                      <a:pt x="87" y="65"/>
                      <a:pt x="87" y="65"/>
                    </a:cubicBezTo>
                    <a:cubicBezTo>
                      <a:pt x="88" y="65"/>
                      <a:pt x="88" y="65"/>
                      <a:pt x="88" y="65"/>
                    </a:cubicBezTo>
                    <a:cubicBezTo>
                      <a:pt x="88" y="65"/>
                      <a:pt x="88" y="65"/>
                      <a:pt x="88" y="65"/>
                    </a:cubicBezTo>
                    <a:cubicBezTo>
                      <a:pt x="88" y="65"/>
                      <a:pt x="88" y="66"/>
                      <a:pt x="88" y="66"/>
                    </a:cubicBezTo>
                    <a:cubicBezTo>
                      <a:pt x="88" y="66"/>
                      <a:pt x="88" y="66"/>
                      <a:pt x="89" y="66"/>
                    </a:cubicBezTo>
                    <a:cubicBezTo>
                      <a:pt x="89" y="66"/>
                      <a:pt x="89" y="66"/>
                      <a:pt x="89" y="66"/>
                    </a:cubicBezTo>
                    <a:cubicBezTo>
                      <a:pt x="88" y="66"/>
                      <a:pt x="88" y="66"/>
                      <a:pt x="88" y="66"/>
                    </a:cubicBezTo>
                    <a:close/>
                    <a:moveTo>
                      <a:pt x="92" y="65"/>
                    </a:moveTo>
                    <a:cubicBezTo>
                      <a:pt x="92" y="65"/>
                      <a:pt x="92" y="65"/>
                      <a:pt x="92" y="65"/>
                    </a:cubicBezTo>
                    <a:cubicBezTo>
                      <a:pt x="92" y="65"/>
                      <a:pt x="92" y="65"/>
                      <a:pt x="92" y="65"/>
                    </a:cubicBezTo>
                    <a:cubicBezTo>
                      <a:pt x="92" y="65"/>
                      <a:pt x="92" y="65"/>
                      <a:pt x="93" y="65"/>
                    </a:cubicBezTo>
                    <a:cubicBezTo>
                      <a:pt x="93" y="65"/>
                      <a:pt x="93" y="65"/>
                      <a:pt x="93" y="65"/>
                    </a:cubicBezTo>
                    <a:cubicBezTo>
                      <a:pt x="93" y="65"/>
                      <a:pt x="93" y="65"/>
                      <a:pt x="93" y="65"/>
                    </a:cubicBezTo>
                    <a:cubicBezTo>
                      <a:pt x="93" y="65"/>
                      <a:pt x="93" y="65"/>
                      <a:pt x="93" y="65"/>
                    </a:cubicBezTo>
                    <a:cubicBezTo>
                      <a:pt x="93" y="65"/>
                      <a:pt x="92" y="65"/>
                      <a:pt x="92" y="65"/>
                    </a:cubicBezTo>
                    <a:close/>
                    <a:moveTo>
                      <a:pt x="91" y="65"/>
                    </a:moveTo>
                    <a:cubicBezTo>
                      <a:pt x="91" y="65"/>
                      <a:pt x="91" y="65"/>
                      <a:pt x="91" y="65"/>
                    </a:cubicBezTo>
                    <a:cubicBezTo>
                      <a:pt x="91" y="65"/>
                      <a:pt x="91" y="65"/>
                      <a:pt x="91" y="65"/>
                    </a:cubicBezTo>
                    <a:close/>
                    <a:moveTo>
                      <a:pt x="84" y="64"/>
                    </a:moveTo>
                    <a:cubicBezTo>
                      <a:pt x="84" y="64"/>
                      <a:pt x="84" y="64"/>
                      <a:pt x="84" y="64"/>
                    </a:cubicBezTo>
                    <a:cubicBezTo>
                      <a:pt x="84" y="64"/>
                      <a:pt x="84" y="64"/>
                      <a:pt x="84" y="64"/>
                    </a:cubicBezTo>
                    <a:cubicBezTo>
                      <a:pt x="84" y="64"/>
                      <a:pt x="84" y="64"/>
                      <a:pt x="84" y="64"/>
                    </a:cubicBezTo>
                    <a:cubicBezTo>
                      <a:pt x="84" y="64"/>
                      <a:pt x="84" y="64"/>
                      <a:pt x="84" y="64"/>
                    </a:cubicBezTo>
                    <a:cubicBezTo>
                      <a:pt x="85" y="64"/>
                      <a:pt x="85" y="64"/>
                      <a:pt x="86" y="64"/>
                    </a:cubicBezTo>
                    <a:cubicBezTo>
                      <a:pt x="86" y="64"/>
                      <a:pt x="86" y="64"/>
                      <a:pt x="86" y="64"/>
                    </a:cubicBezTo>
                    <a:cubicBezTo>
                      <a:pt x="86" y="65"/>
                      <a:pt x="86" y="64"/>
                      <a:pt x="86" y="64"/>
                    </a:cubicBezTo>
                    <a:cubicBezTo>
                      <a:pt x="85" y="64"/>
                      <a:pt x="85" y="64"/>
                      <a:pt x="85" y="65"/>
                    </a:cubicBezTo>
                    <a:cubicBezTo>
                      <a:pt x="85" y="64"/>
                      <a:pt x="84" y="64"/>
                      <a:pt x="84" y="65"/>
                    </a:cubicBezTo>
                    <a:cubicBezTo>
                      <a:pt x="84" y="65"/>
                      <a:pt x="84" y="65"/>
                      <a:pt x="84" y="65"/>
                    </a:cubicBezTo>
                    <a:cubicBezTo>
                      <a:pt x="84" y="65"/>
                      <a:pt x="84" y="64"/>
                      <a:pt x="84" y="64"/>
                    </a:cubicBezTo>
                    <a:cubicBezTo>
                      <a:pt x="84" y="64"/>
                      <a:pt x="84" y="64"/>
                      <a:pt x="84" y="64"/>
                    </a:cubicBezTo>
                    <a:cubicBezTo>
                      <a:pt x="84" y="64"/>
                      <a:pt x="84" y="64"/>
                      <a:pt x="84" y="64"/>
                    </a:cubicBezTo>
                    <a:cubicBezTo>
                      <a:pt x="84" y="64"/>
                      <a:pt x="84" y="64"/>
                      <a:pt x="84" y="64"/>
                    </a:cubicBezTo>
                    <a:cubicBezTo>
                      <a:pt x="84" y="64"/>
                      <a:pt x="84" y="64"/>
                      <a:pt x="84" y="64"/>
                    </a:cubicBezTo>
                    <a:cubicBezTo>
                      <a:pt x="84" y="64"/>
                      <a:pt x="84" y="64"/>
                      <a:pt x="84" y="64"/>
                    </a:cubicBezTo>
                    <a:cubicBezTo>
                      <a:pt x="84" y="64"/>
                      <a:pt x="84" y="64"/>
                      <a:pt x="84" y="64"/>
                    </a:cubicBezTo>
                    <a:cubicBezTo>
                      <a:pt x="84" y="64"/>
                      <a:pt x="84" y="64"/>
                      <a:pt x="84" y="64"/>
                    </a:cubicBezTo>
                    <a:close/>
                    <a:moveTo>
                      <a:pt x="91" y="65"/>
                    </a:moveTo>
                    <a:cubicBezTo>
                      <a:pt x="91" y="65"/>
                      <a:pt x="91" y="65"/>
                      <a:pt x="91" y="65"/>
                    </a:cubicBezTo>
                    <a:cubicBezTo>
                      <a:pt x="91" y="64"/>
                      <a:pt x="91" y="64"/>
                      <a:pt x="91" y="64"/>
                    </a:cubicBezTo>
                    <a:cubicBezTo>
                      <a:pt x="91" y="64"/>
                      <a:pt x="91" y="64"/>
                      <a:pt x="91" y="64"/>
                    </a:cubicBezTo>
                    <a:cubicBezTo>
                      <a:pt x="91" y="65"/>
                      <a:pt x="91" y="65"/>
                      <a:pt x="91" y="65"/>
                    </a:cubicBezTo>
                    <a:cubicBezTo>
                      <a:pt x="91" y="65"/>
                      <a:pt x="91" y="65"/>
                      <a:pt x="91" y="65"/>
                    </a:cubicBezTo>
                    <a:close/>
                    <a:moveTo>
                      <a:pt x="91" y="64"/>
                    </a:moveTo>
                    <a:cubicBezTo>
                      <a:pt x="91" y="64"/>
                      <a:pt x="91" y="64"/>
                      <a:pt x="91" y="64"/>
                    </a:cubicBezTo>
                    <a:cubicBezTo>
                      <a:pt x="91" y="64"/>
                      <a:pt x="91" y="64"/>
                      <a:pt x="91" y="64"/>
                    </a:cubicBezTo>
                    <a:cubicBezTo>
                      <a:pt x="91" y="64"/>
                      <a:pt x="91" y="64"/>
                      <a:pt x="91" y="64"/>
                    </a:cubicBezTo>
                    <a:cubicBezTo>
                      <a:pt x="91" y="64"/>
                      <a:pt x="91" y="64"/>
                      <a:pt x="91" y="64"/>
                    </a:cubicBezTo>
                    <a:cubicBezTo>
                      <a:pt x="90" y="65"/>
                      <a:pt x="90" y="64"/>
                      <a:pt x="90" y="64"/>
                    </a:cubicBezTo>
                    <a:cubicBezTo>
                      <a:pt x="90" y="64"/>
                      <a:pt x="90" y="64"/>
                      <a:pt x="91" y="64"/>
                    </a:cubicBezTo>
                    <a:close/>
                    <a:moveTo>
                      <a:pt x="89" y="64"/>
                    </a:moveTo>
                    <a:cubicBezTo>
                      <a:pt x="89" y="64"/>
                      <a:pt x="89" y="64"/>
                      <a:pt x="89" y="64"/>
                    </a:cubicBezTo>
                    <a:cubicBezTo>
                      <a:pt x="89" y="64"/>
                      <a:pt x="89" y="64"/>
                      <a:pt x="89" y="64"/>
                    </a:cubicBezTo>
                    <a:cubicBezTo>
                      <a:pt x="89" y="64"/>
                      <a:pt x="89" y="64"/>
                      <a:pt x="89" y="64"/>
                    </a:cubicBezTo>
                    <a:cubicBezTo>
                      <a:pt x="89" y="64"/>
                      <a:pt x="89" y="64"/>
                      <a:pt x="89" y="64"/>
                    </a:cubicBezTo>
                    <a:close/>
                    <a:moveTo>
                      <a:pt x="88" y="64"/>
                    </a:moveTo>
                    <a:cubicBezTo>
                      <a:pt x="88" y="64"/>
                      <a:pt x="88" y="64"/>
                      <a:pt x="88" y="64"/>
                    </a:cubicBezTo>
                    <a:cubicBezTo>
                      <a:pt x="87" y="64"/>
                      <a:pt x="88" y="64"/>
                      <a:pt x="88" y="64"/>
                    </a:cubicBezTo>
                    <a:cubicBezTo>
                      <a:pt x="88" y="64"/>
                      <a:pt x="88" y="64"/>
                      <a:pt x="88" y="64"/>
                    </a:cubicBezTo>
                    <a:close/>
                    <a:moveTo>
                      <a:pt x="80" y="64"/>
                    </a:moveTo>
                    <a:cubicBezTo>
                      <a:pt x="80" y="64"/>
                      <a:pt x="80" y="64"/>
                      <a:pt x="80" y="64"/>
                    </a:cubicBezTo>
                    <a:cubicBezTo>
                      <a:pt x="80" y="64"/>
                      <a:pt x="80" y="64"/>
                      <a:pt x="81" y="64"/>
                    </a:cubicBezTo>
                    <a:cubicBezTo>
                      <a:pt x="81" y="64"/>
                      <a:pt x="80" y="64"/>
                      <a:pt x="80" y="64"/>
                    </a:cubicBezTo>
                    <a:close/>
                    <a:moveTo>
                      <a:pt x="81" y="64"/>
                    </a:moveTo>
                    <a:cubicBezTo>
                      <a:pt x="81" y="64"/>
                      <a:pt x="81" y="64"/>
                      <a:pt x="81" y="64"/>
                    </a:cubicBezTo>
                    <a:cubicBezTo>
                      <a:pt x="81" y="64"/>
                      <a:pt x="81" y="64"/>
                      <a:pt x="81" y="64"/>
                    </a:cubicBezTo>
                    <a:cubicBezTo>
                      <a:pt x="81" y="64"/>
                      <a:pt x="81" y="64"/>
                      <a:pt x="81" y="64"/>
                    </a:cubicBezTo>
                    <a:cubicBezTo>
                      <a:pt x="81" y="64"/>
                      <a:pt x="81" y="64"/>
                      <a:pt x="81" y="64"/>
                    </a:cubicBezTo>
                    <a:close/>
                    <a:moveTo>
                      <a:pt x="75" y="64"/>
                    </a:moveTo>
                    <a:cubicBezTo>
                      <a:pt x="75" y="64"/>
                      <a:pt x="75" y="64"/>
                      <a:pt x="75" y="64"/>
                    </a:cubicBezTo>
                    <a:cubicBezTo>
                      <a:pt x="75" y="64"/>
                      <a:pt x="75" y="64"/>
                      <a:pt x="75" y="64"/>
                    </a:cubicBezTo>
                    <a:cubicBezTo>
                      <a:pt x="75" y="64"/>
                      <a:pt x="75" y="64"/>
                      <a:pt x="76" y="64"/>
                    </a:cubicBezTo>
                    <a:cubicBezTo>
                      <a:pt x="75" y="64"/>
                      <a:pt x="75" y="64"/>
                      <a:pt x="75" y="64"/>
                    </a:cubicBezTo>
                    <a:close/>
                    <a:moveTo>
                      <a:pt x="77" y="65"/>
                    </a:moveTo>
                    <a:cubicBezTo>
                      <a:pt x="77" y="65"/>
                      <a:pt x="77" y="65"/>
                      <a:pt x="77" y="65"/>
                    </a:cubicBezTo>
                    <a:cubicBezTo>
                      <a:pt x="76" y="65"/>
                      <a:pt x="77" y="65"/>
                      <a:pt x="76" y="65"/>
                    </a:cubicBezTo>
                    <a:cubicBezTo>
                      <a:pt x="76" y="65"/>
                      <a:pt x="76" y="65"/>
                      <a:pt x="76" y="65"/>
                    </a:cubicBezTo>
                    <a:cubicBezTo>
                      <a:pt x="77" y="65"/>
                      <a:pt x="77" y="64"/>
                      <a:pt x="77" y="64"/>
                    </a:cubicBezTo>
                    <a:cubicBezTo>
                      <a:pt x="77" y="64"/>
                      <a:pt x="76" y="64"/>
                      <a:pt x="77" y="64"/>
                    </a:cubicBezTo>
                    <a:cubicBezTo>
                      <a:pt x="77" y="64"/>
                      <a:pt x="77" y="64"/>
                      <a:pt x="78" y="64"/>
                    </a:cubicBezTo>
                    <a:cubicBezTo>
                      <a:pt x="78" y="64"/>
                      <a:pt x="78" y="64"/>
                      <a:pt x="78" y="64"/>
                    </a:cubicBezTo>
                    <a:cubicBezTo>
                      <a:pt x="78" y="64"/>
                      <a:pt x="78" y="64"/>
                      <a:pt x="78" y="64"/>
                    </a:cubicBezTo>
                    <a:cubicBezTo>
                      <a:pt x="78" y="64"/>
                      <a:pt x="78" y="64"/>
                      <a:pt x="78" y="64"/>
                    </a:cubicBezTo>
                    <a:cubicBezTo>
                      <a:pt x="79" y="64"/>
                      <a:pt x="79" y="64"/>
                      <a:pt x="79" y="64"/>
                    </a:cubicBezTo>
                    <a:cubicBezTo>
                      <a:pt x="79" y="64"/>
                      <a:pt x="79" y="64"/>
                      <a:pt x="79" y="64"/>
                    </a:cubicBezTo>
                    <a:cubicBezTo>
                      <a:pt x="79" y="64"/>
                      <a:pt x="79" y="64"/>
                      <a:pt x="79" y="64"/>
                    </a:cubicBezTo>
                    <a:cubicBezTo>
                      <a:pt x="79" y="64"/>
                      <a:pt x="79" y="64"/>
                      <a:pt x="79" y="64"/>
                    </a:cubicBezTo>
                    <a:cubicBezTo>
                      <a:pt x="80" y="64"/>
                      <a:pt x="80" y="64"/>
                      <a:pt x="81" y="64"/>
                    </a:cubicBezTo>
                    <a:cubicBezTo>
                      <a:pt x="81" y="65"/>
                      <a:pt x="81" y="64"/>
                      <a:pt x="82" y="65"/>
                    </a:cubicBezTo>
                    <a:cubicBezTo>
                      <a:pt x="82" y="65"/>
                      <a:pt x="82" y="64"/>
                      <a:pt x="82" y="64"/>
                    </a:cubicBezTo>
                    <a:cubicBezTo>
                      <a:pt x="82" y="64"/>
                      <a:pt x="82" y="64"/>
                      <a:pt x="82" y="64"/>
                    </a:cubicBezTo>
                    <a:cubicBezTo>
                      <a:pt x="82" y="64"/>
                      <a:pt x="82" y="64"/>
                      <a:pt x="82" y="64"/>
                    </a:cubicBezTo>
                    <a:cubicBezTo>
                      <a:pt x="82" y="64"/>
                      <a:pt x="82" y="63"/>
                      <a:pt x="82" y="63"/>
                    </a:cubicBezTo>
                    <a:cubicBezTo>
                      <a:pt x="82" y="63"/>
                      <a:pt x="82" y="63"/>
                      <a:pt x="81" y="63"/>
                    </a:cubicBezTo>
                    <a:cubicBezTo>
                      <a:pt x="81" y="63"/>
                      <a:pt x="81" y="63"/>
                      <a:pt x="81" y="63"/>
                    </a:cubicBezTo>
                    <a:cubicBezTo>
                      <a:pt x="81" y="63"/>
                      <a:pt x="81" y="63"/>
                      <a:pt x="81" y="63"/>
                    </a:cubicBezTo>
                    <a:cubicBezTo>
                      <a:pt x="81" y="63"/>
                      <a:pt x="81" y="63"/>
                      <a:pt x="81" y="63"/>
                    </a:cubicBezTo>
                    <a:cubicBezTo>
                      <a:pt x="82" y="63"/>
                      <a:pt x="82" y="63"/>
                      <a:pt x="82" y="63"/>
                    </a:cubicBezTo>
                    <a:cubicBezTo>
                      <a:pt x="82" y="63"/>
                      <a:pt x="82" y="63"/>
                      <a:pt x="82" y="63"/>
                    </a:cubicBezTo>
                    <a:cubicBezTo>
                      <a:pt x="82" y="63"/>
                      <a:pt x="82" y="63"/>
                      <a:pt x="83" y="63"/>
                    </a:cubicBezTo>
                    <a:cubicBezTo>
                      <a:pt x="83" y="63"/>
                      <a:pt x="82" y="63"/>
                      <a:pt x="82" y="64"/>
                    </a:cubicBezTo>
                    <a:cubicBezTo>
                      <a:pt x="83" y="64"/>
                      <a:pt x="83" y="64"/>
                      <a:pt x="83" y="64"/>
                    </a:cubicBezTo>
                    <a:cubicBezTo>
                      <a:pt x="82" y="64"/>
                      <a:pt x="82" y="64"/>
                      <a:pt x="82" y="64"/>
                    </a:cubicBezTo>
                    <a:cubicBezTo>
                      <a:pt x="82" y="64"/>
                      <a:pt x="82" y="64"/>
                      <a:pt x="82" y="64"/>
                    </a:cubicBezTo>
                    <a:cubicBezTo>
                      <a:pt x="83" y="64"/>
                      <a:pt x="83" y="64"/>
                      <a:pt x="83" y="63"/>
                    </a:cubicBezTo>
                    <a:cubicBezTo>
                      <a:pt x="83" y="63"/>
                      <a:pt x="84" y="64"/>
                      <a:pt x="84" y="64"/>
                    </a:cubicBezTo>
                    <a:cubicBezTo>
                      <a:pt x="84" y="64"/>
                      <a:pt x="84" y="64"/>
                      <a:pt x="84" y="64"/>
                    </a:cubicBezTo>
                    <a:cubicBezTo>
                      <a:pt x="83" y="64"/>
                      <a:pt x="83" y="64"/>
                      <a:pt x="83" y="64"/>
                    </a:cubicBezTo>
                    <a:cubicBezTo>
                      <a:pt x="83" y="64"/>
                      <a:pt x="83" y="64"/>
                      <a:pt x="83" y="64"/>
                    </a:cubicBezTo>
                    <a:cubicBezTo>
                      <a:pt x="83" y="65"/>
                      <a:pt x="83" y="65"/>
                      <a:pt x="83" y="65"/>
                    </a:cubicBezTo>
                    <a:cubicBezTo>
                      <a:pt x="84" y="65"/>
                      <a:pt x="84" y="65"/>
                      <a:pt x="84" y="65"/>
                    </a:cubicBezTo>
                    <a:cubicBezTo>
                      <a:pt x="84" y="65"/>
                      <a:pt x="84" y="65"/>
                      <a:pt x="84" y="65"/>
                    </a:cubicBezTo>
                    <a:cubicBezTo>
                      <a:pt x="84" y="65"/>
                      <a:pt x="84" y="65"/>
                      <a:pt x="84" y="65"/>
                    </a:cubicBezTo>
                    <a:cubicBezTo>
                      <a:pt x="84" y="65"/>
                      <a:pt x="84" y="65"/>
                      <a:pt x="84" y="65"/>
                    </a:cubicBezTo>
                    <a:cubicBezTo>
                      <a:pt x="84"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6" y="66"/>
                      <a:pt x="86" y="65"/>
                      <a:pt x="87" y="65"/>
                    </a:cubicBezTo>
                    <a:cubicBezTo>
                      <a:pt x="86" y="65"/>
                      <a:pt x="87" y="65"/>
                      <a:pt x="87" y="65"/>
                    </a:cubicBezTo>
                    <a:cubicBezTo>
                      <a:pt x="87" y="65"/>
                      <a:pt x="87" y="65"/>
                      <a:pt x="87" y="65"/>
                    </a:cubicBezTo>
                    <a:cubicBezTo>
                      <a:pt x="87" y="65"/>
                      <a:pt x="87" y="65"/>
                      <a:pt x="87" y="65"/>
                    </a:cubicBezTo>
                    <a:cubicBezTo>
                      <a:pt x="87" y="65"/>
                      <a:pt x="87" y="65"/>
                      <a:pt x="87" y="66"/>
                    </a:cubicBezTo>
                    <a:cubicBezTo>
                      <a:pt x="87" y="66"/>
                      <a:pt x="87" y="66"/>
                      <a:pt x="87" y="66"/>
                    </a:cubicBezTo>
                    <a:cubicBezTo>
                      <a:pt x="87" y="66"/>
                      <a:pt x="87" y="66"/>
                      <a:pt x="87" y="66"/>
                    </a:cubicBezTo>
                    <a:cubicBezTo>
                      <a:pt x="87" y="66"/>
                      <a:pt x="87" y="66"/>
                      <a:pt x="87" y="66"/>
                    </a:cubicBezTo>
                    <a:cubicBezTo>
                      <a:pt x="87" y="66"/>
                      <a:pt x="86" y="66"/>
                      <a:pt x="86" y="66"/>
                    </a:cubicBezTo>
                    <a:cubicBezTo>
                      <a:pt x="86" y="66"/>
                      <a:pt x="85" y="66"/>
                      <a:pt x="85" y="66"/>
                    </a:cubicBezTo>
                    <a:cubicBezTo>
                      <a:pt x="85" y="66"/>
                      <a:pt x="85" y="66"/>
                      <a:pt x="85" y="65"/>
                    </a:cubicBezTo>
                    <a:cubicBezTo>
                      <a:pt x="85" y="65"/>
                      <a:pt x="85" y="65"/>
                      <a:pt x="85" y="65"/>
                    </a:cubicBezTo>
                    <a:cubicBezTo>
                      <a:pt x="85" y="65"/>
                      <a:pt x="85" y="65"/>
                      <a:pt x="85" y="65"/>
                    </a:cubicBezTo>
                    <a:cubicBezTo>
                      <a:pt x="85" y="65"/>
                      <a:pt x="84" y="65"/>
                      <a:pt x="84" y="65"/>
                    </a:cubicBezTo>
                    <a:cubicBezTo>
                      <a:pt x="84" y="66"/>
                      <a:pt x="85" y="65"/>
                      <a:pt x="85" y="66"/>
                    </a:cubicBezTo>
                    <a:cubicBezTo>
                      <a:pt x="83" y="65"/>
                      <a:pt x="81" y="65"/>
                      <a:pt x="80" y="65"/>
                    </a:cubicBezTo>
                    <a:cubicBezTo>
                      <a:pt x="80" y="65"/>
                      <a:pt x="80" y="65"/>
                      <a:pt x="80" y="65"/>
                    </a:cubicBezTo>
                    <a:cubicBezTo>
                      <a:pt x="79" y="65"/>
                      <a:pt x="79" y="65"/>
                      <a:pt x="79" y="65"/>
                    </a:cubicBezTo>
                    <a:cubicBezTo>
                      <a:pt x="79" y="65"/>
                      <a:pt x="80" y="65"/>
                      <a:pt x="80" y="65"/>
                    </a:cubicBezTo>
                    <a:cubicBezTo>
                      <a:pt x="80" y="65"/>
                      <a:pt x="80" y="65"/>
                      <a:pt x="80" y="65"/>
                    </a:cubicBezTo>
                    <a:cubicBezTo>
                      <a:pt x="80" y="65"/>
                      <a:pt x="80" y="65"/>
                      <a:pt x="80" y="65"/>
                    </a:cubicBezTo>
                    <a:cubicBezTo>
                      <a:pt x="80" y="65"/>
                      <a:pt x="80" y="65"/>
                      <a:pt x="80"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8" y="65"/>
                      <a:pt x="78" y="65"/>
                    </a:cubicBezTo>
                    <a:cubicBezTo>
                      <a:pt x="78" y="65"/>
                      <a:pt x="78" y="65"/>
                      <a:pt x="78" y="65"/>
                    </a:cubicBezTo>
                    <a:cubicBezTo>
                      <a:pt x="78" y="65"/>
                      <a:pt x="77" y="65"/>
                      <a:pt x="77" y="65"/>
                    </a:cubicBezTo>
                    <a:close/>
                    <a:moveTo>
                      <a:pt x="78" y="65"/>
                    </a:moveTo>
                    <a:cubicBezTo>
                      <a:pt x="79" y="65"/>
                      <a:pt x="79" y="65"/>
                      <a:pt x="79" y="65"/>
                    </a:cubicBezTo>
                    <a:cubicBezTo>
                      <a:pt x="79" y="65"/>
                      <a:pt x="79" y="65"/>
                      <a:pt x="79" y="65"/>
                    </a:cubicBezTo>
                    <a:cubicBezTo>
                      <a:pt x="79" y="65"/>
                      <a:pt x="79" y="65"/>
                      <a:pt x="79" y="65"/>
                    </a:cubicBezTo>
                    <a:cubicBezTo>
                      <a:pt x="79" y="65"/>
                      <a:pt x="79" y="65"/>
                      <a:pt x="78" y="65"/>
                    </a:cubicBezTo>
                    <a:cubicBezTo>
                      <a:pt x="78" y="65"/>
                      <a:pt x="78" y="65"/>
                      <a:pt x="78" y="65"/>
                    </a:cubicBezTo>
                    <a:cubicBezTo>
                      <a:pt x="78" y="65"/>
                      <a:pt x="78" y="65"/>
                      <a:pt x="78" y="65"/>
                    </a:cubicBezTo>
                    <a:close/>
                    <a:moveTo>
                      <a:pt x="73" y="65"/>
                    </a:moveTo>
                    <a:cubicBezTo>
                      <a:pt x="73" y="65"/>
                      <a:pt x="73" y="65"/>
                      <a:pt x="73" y="65"/>
                    </a:cubicBezTo>
                    <a:cubicBezTo>
                      <a:pt x="73" y="65"/>
                      <a:pt x="72" y="65"/>
                      <a:pt x="72" y="65"/>
                    </a:cubicBezTo>
                    <a:cubicBezTo>
                      <a:pt x="72" y="65"/>
                      <a:pt x="72" y="65"/>
                      <a:pt x="72" y="65"/>
                    </a:cubicBezTo>
                    <a:cubicBezTo>
                      <a:pt x="72" y="65"/>
                      <a:pt x="72" y="65"/>
                      <a:pt x="72" y="65"/>
                    </a:cubicBezTo>
                    <a:cubicBezTo>
                      <a:pt x="72" y="65"/>
                      <a:pt x="72" y="65"/>
                      <a:pt x="72" y="65"/>
                    </a:cubicBezTo>
                    <a:cubicBezTo>
                      <a:pt x="72" y="65"/>
                      <a:pt x="72" y="65"/>
                      <a:pt x="72" y="65"/>
                    </a:cubicBezTo>
                    <a:cubicBezTo>
                      <a:pt x="72" y="65"/>
                      <a:pt x="72" y="65"/>
                      <a:pt x="73" y="65"/>
                    </a:cubicBezTo>
                    <a:close/>
                    <a:moveTo>
                      <a:pt x="70" y="65"/>
                    </a:moveTo>
                    <a:cubicBezTo>
                      <a:pt x="70" y="65"/>
                      <a:pt x="70" y="65"/>
                      <a:pt x="70" y="65"/>
                    </a:cubicBezTo>
                    <a:cubicBezTo>
                      <a:pt x="71" y="65"/>
                      <a:pt x="71" y="65"/>
                      <a:pt x="71" y="65"/>
                    </a:cubicBezTo>
                    <a:cubicBezTo>
                      <a:pt x="71" y="65"/>
                      <a:pt x="71" y="65"/>
                      <a:pt x="71" y="65"/>
                    </a:cubicBezTo>
                    <a:cubicBezTo>
                      <a:pt x="71" y="65"/>
                      <a:pt x="71" y="65"/>
                      <a:pt x="71" y="65"/>
                    </a:cubicBezTo>
                    <a:cubicBezTo>
                      <a:pt x="71" y="65"/>
                      <a:pt x="71" y="65"/>
                      <a:pt x="71" y="65"/>
                    </a:cubicBezTo>
                    <a:cubicBezTo>
                      <a:pt x="72" y="65"/>
                      <a:pt x="71" y="65"/>
                      <a:pt x="71" y="65"/>
                    </a:cubicBezTo>
                    <a:cubicBezTo>
                      <a:pt x="71" y="65"/>
                      <a:pt x="71" y="65"/>
                      <a:pt x="72" y="65"/>
                    </a:cubicBezTo>
                    <a:cubicBezTo>
                      <a:pt x="71" y="65"/>
                      <a:pt x="71" y="65"/>
                      <a:pt x="71" y="66"/>
                    </a:cubicBezTo>
                    <a:cubicBezTo>
                      <a:pt x="71" y="66"/>
                      <a:pt x="71" y="66"/>
                      <a:pt x="71" y="66"/>
                    </a:cubicBezTo>
                    <a:cubicBezTo>
                      <a:pt x="71" y="66"/>
                      <a:pt x="71" y="66"/>
                      <a:pt x="71" y="65"/>
                    </a:cubicBezTo>
                    <a:cubicBezTo>
                      <a:pt x="71" y="65"/>
                      <a:pt x="70" y="65"/>
                      <a:pt x="70" y="65"/>
                    </a:cubicBezTo>
                    <a:close/>
                    <a:moveTo>
                      <a:pt x="69" y="66"/>
                    </a:moveTo>
                    <a:cubicBezTo>
                      <a:pt x="69" y="66"/>
                      <a:pt x="69" y="66"/>
                      <a:pt x="69" y="65"/>
                    </a:cubicBezTo>
                    <a:cubicBezTo>
                      <a:pt x="69" y="65"/>
                      <a:pt x="69" y="65"/>
                      <a:pt x="69" y="65"/>
                    </a:cubicBezTo>
                    <a:cubicBezTo>
                      <a:pt x="69" y="65"/>
                      <a:pt x="69" y="66"/>
                      <a:pt x="69" y="66"/>
                    </a:cubicBezTo>
                    <a:cubicBezTo>
                      <a:pt x="69" y="66"/>
                      <a:pt x="69" y="66"/>
                      <a:pt x="69" y="66"/>
                    </a:cubicBezTo>
                    <a:cubicBezTo>
                      <a:pt x="69" y="66"/>
                      <a:pt x="69" y="66"/>
                      <a:pt x="69" y="66"/>
                    </a:cubicBezTo>
                    <a:cubicBezTo>
                      <a:pt x="69" y="66"/>
                      <a:pt x="69" y="66"/>
                      <a:pt x="69" y="66"/>
                    </a:cubicBezTo>
                    <a:close/>
                    <a:moveTo>
                      <a:pt x="70" y="65"/>
                    </a:moveTo>
                    <a:cubicBezTo>
                      <a:pt x="70" y="65"/>
                      <a:pt x="71" y="65"/>
                      <a:pt x="71" y="66"/>
                    </a:cubicBezTo>
                    <a:cubicBezTo>
                      <a:pt x="71" y="66"/>
                      <a:pt x="71" y="66"/>
                      <a:pt x="71" y="66"/>
                    </a:cubicBezTo>
                    <a:cubicBezTo>
                      <a:pt x="71" y="66"/>
                      <a:pt x="71" y="66"/>
                      <a:pt x="71" y="66"/>
                    </a:cubicBezTo>
                    <a:cubicBezTo>
                      <a:pt x="71" y="66"/>
                      <a:pt x="71" y="66"/>
                      <a:pt x="71" y="66"/>
                    </a:cubicBezTo>
                    <a:cubicBezTo>
                      <a:pt x="71" y="66"/>
                      <a:pt x="71" y="66"/>
                      <a:pt x="71" y="66"/>
                    </a:cubicBezTo>
                    <a:cubicBezTo>
                      <a:pt x="71" y="66"/>
                      <a:pt x="71" y="66"/>
                      <a:pt x="71" y="66"/>
                    </a:cubicBezTo>
                    <a:cubicBezTo>
                      <a:pt x="71" y="66"/>
                      <a:pt x="70" y="66"/>
                      <a:pt x="70" y="65"/>
                    </a:cubicBezTo>
                    <a:close/>
                    <a:moveTo>
                      <a:pt x="71" y="66"/>
                    </a:moveTo>
                    <a:cubicBezTo>
                      <a:pt x="71" y="66"/>
                      <a:pt x="71" y="66"/>
                      <a:pt x="71" y="66"/>
                    </a:cubicBezTo>
                    <a:cubicBezTo>
                      <a:pt x="71" y="66"/>
                      <a:pt x="72" y="66"/>
                      <a:pt x="72" y="65"/>
                    </a:cubicBezTo>
                    <a:cubicBezTo>
                      <a:pt x="72" y="65"/>
                      <a:pt x="72" y="66"/>
                      <a:pt x="72" y="66"/>
                    </a:cubicBezTo>
                    <a:cubicBezTo>
                      <a:pt x="72" y="66"/>
                      <a:pt x="72" y="66"/>
                      <a:pt x="72" y="66"/>
                    </a:cubicBezTo>
                    <a:cubicBezTo>
                      <a:pt x="72" y="66"/>
                      <a:pt x="72" y="66"/>
                      <a:pt x="72" y="66"/>
                    </a:cubicBezTo>
                    <a:cubicBezTo>
                      <a:pt x="72" y="66"/>
                      <a:pt x="72" y="66"/>
                      <a:pt x="71" y="66"/>
                    </a:cubicBezTo>
                    <a:close/>
                    <a:moveTo>
                      <a:pt x="72" y="66"/>
                    </a:moveTo>
                    <a:cubicBezTo>
                      <a:pt x="72" y="66"/>
                      <a:pt x="72" y="66"/>
                      <a:pt x="72" y="66"/>
                    </a:cubicBezTo>
                    <a:cubicBezTo>
                      <a:pt x="72" y="66"/>
                      <a:pt x="72" y="66"/>
                      <a:pt x="72" y="66"/>
                    </a:cubicBezTo>
                    <a:cubicBezTo>
                      <a:pt x="72" y="66"/>
                      <a:pt x="72" y="66"/>
                      <a:pt x="72" y="66"/>
                    </a:cubicBezTo>
                    <a:cubicBezTo>
                      <a:pt x="72" y="66"/>
                      <a:pt x="72" y="66"/>
                      <a:pt x="72" y="66"/>
                    </a:cubicBezTo>
                    <a:cubicBezTo>
                      <a:pt x="72" y="66"/>
                      <a:pt x="73" y="65"/>
                      <a:pt x="73" y="65"/>
                    </a:cubicBezTo>
                    <a:cubicBezTo>
                      <a:pt x="73" y="65"/>
                      <a:pt x="73" y="65"/>
                      <a:pt x="73" y="65"/>
                    </a:cubicBezTo>
                    <a:cubicBezTo>
                      <a:pt x="73" y="66"/>
                      <a:pt x="73" y="66"/>
                      <a:pt x="73" y="66"/>
                    </a:cubicBezTo>
                    <a:cubicBezTo>
                      <a:pt x="73" y="66"/>
                      <a:pt x="73" y="66"/>
                      <a:pt x="73" y="66"/>
                    </a:cubicBezTo>
                    <a:cubicBezTo>
                      <a:pt x="73" y="66"/>
                      <a:pt x="73" y="66"/>
                      <a:pt x="73" y="66"/>
                    </a:cubicBezTo>
                    <a:cubicBezTo>
                      <a:pt x="72" y="66"/>
                      <a:pt x="72" y="66"/>
                      <a:pt x="72" y="66"/>
                    </a:cubicBezTo>
                    <a:cubicBezTo>
                      <a:pt x="72" y="66"/>
                      <a:pt x="72" y="66"/>
                      <a:pt x="72" y="66"/>
                    </a:cubicBezTo>
                    <a:cubicBezTo>
                      <a:pt x="72" y="66"/>
                      <a:pt x="72" y="66"/>
                      <a:pt x="72" y="66"/>
                    </a:cubicBezTo>
                    <a:close/>
                    <a:moveTo>
                      <a:pt x="73" y="66"/>
                    </a:moveTo>
                    <a:cubicBezTo>
                      <a:pt x="73" y="66"/>
                      <a:pt x="73" y="66"/>
                      <a:pt x="73" y="66"/>
                    </a:cubicBezTo>
                    <a:cubicBezTo>
                      <a:pt x="73" y="66"/>
                      <a:pt x="73" y="66"/>
                      <a:pt x="73" y="66"/>
                    </a:cubicBezTo>
                    <a:cubicBezTo>
                      <a:pt x="73" y="66"/>
                      <a:pt x="73" y="66"/>
                      <a:pt x="73" y="66"/>
                    </a:cubicBezTo>
                    <a:cubicBezTo>
                      <a:pt x="73" y="66"/>
                      <a:pt x="73" y="66"/>
                      <a:pt x="73" y="66"/>
                    </a:cubicBezTo>
                    <a:cubicBezTo>
                      <a:pt x="73" y="66"/>
                      <a:pt x="74" y="66"/>
                      <a:pt x="74" y="66"/>
                    </a:cubicBezTo>
                    <a:cubicBezTo>
                      <a:pt x="74" y="66"/>
                      <a:pt x="74" y="66"/>
                      <a:pt x="74" y="66"/>
                    </a:cubicBezTo>
                    <a:cubicBezTo>
                      <a:pt x="74" y="66"/>
                      <a:pt x="74" y="66"/>
                      <a:pt x="74" y="66"/>
                    </a:cubicBezTo>
                    <a:cubicBezTo>
                      <a:pt x="74" y="66"/>
                      <a:pt x="74" y="66"/>
                      <a:pt x="74" y="66"/>
                    </a:cubicBezTo>
                    <a:cubicBezTo>
                      <a:pt x="74" y="66"/>
                      <a:pt x="74" y="66"/>
                      <a:pt x="74" y="66"/>
                    </a:cubicBezTo>
                    <a:cubicBezTo>
                      <a:pt x="74" y="66"/>
                      <a:pt x="74" y="66"/>
                      <a:pt x="74" y="66"/>
                    </a:cubicBezTo>
                    <a:cubicBezTo>
                      <a:pt x="74" y="67"/>
                      <a:pt x="74" y="67"/>
                      <a:pt x="74" y="67"/>
                    </a:cubicBezTo>
                    <a:cubicBezTo>
                      <a:pt x="74" y="67"/>
                      <a:pt x="74" y="67"/>
                      <a:pt x="74" y="67"/>
                    </a:cubicBezTo>
                    <a:cubicBezTo>
                      <a:pt x="74" y="67"/>
                      <a:pt x="74" y="67"/>
                      <a:pt x="74" y="67"/>
                    </a:cubicBezTo>
                    <a:cubicBezTo>
                      <a:pt x="73" y="67"/>
                      <a:pt x="73" y="67"/>
                      <a:pt x="73" y="67"/>
                    </a:cubicBezTo>
                    <a:cubicBezTo>
                      <a:pt x="73" y="67"/>
                      <a:pt x="73" y="67"/>
                      <a:pt x="73" y="66"/>
                    </a:cubicBezTo>
                    <a:cubicBezTo>
                      <a:pt x="73" y="66"/>
                      <a:pt x="73" y="66"/>
                      <a:pt x="73" y="66"/>
                    </a:cubicBezTo>
                    <a:cubicBezTo>
                      <a:pt x="73" y="66"/>
                      <a:pt x="73" y="66"/>
                      <a:pt x="73" y="66"/>
                    </a:cubicBezTo>
                    <a:close/>
                    <a:moveTo>
                      <a:pt x="75" y="67"/>
                    </a:moveTo>
                    <a:cubicBezTo>
                      <a:pt x="75" y="67"/>
                      <a:pt x="75" y="66"/>
                      <a:pt x="75" y="66"/>
                    </a:cubicBezTo>
                    <a:cubicBezTo>
                      <a:pt x="75" y="66"/>
                      <a:pt x="75" y="67"/>
                      <a:pt x="75" y="67"/>
                    </a:cubicBezTo>
                    <a:close/>
                    <a:moveTo>
                      <a:pt x="70" y="67"/>
                    </a:moveTo>
                    <a:cubicBezTo>
                      <a:pt x="70" y="67"/>
                      <a:pt x="70" y="66"/>
                      <a:pt x="70" y="66"/>
                    </a:cubicBezTo>
                    <a:cubicBezTo>
                      <a:pt x="71" y="67"/>
                      <a:pt x="71" y="67"/>
                      <a:pt x="71" y="66"/>
                    </a:cubicBezTo>
                    <a:cubicBezTo>
                      <a:pt x="71" y="67"/>
                      <a:pt x="71" y="67"/>
                      <a:pt x="71" y="67"/>
                    </a:cubicBezTo>
                    <a:cubicBezTo>
                      <a:pt x="71" y="67"/>
                      <a:pt x="70" y="67"/>
                      <a:pt x="70" y="67"/>
                    </a:cubicBezTo>
                    <a:close/>
                    <a:moveTo>
                      <a:pt x="98" y="67"/>
                    </a:moveTo>
                    <a:cubicBezTo>
                      <a:pt x="98" y="67"/>
                      <a:pt x="98" y="67"/>
                      <a:pt x="98" y="67"/>
                    </a:cubicBezTo>
                    <a:cubicBezTo>
                      <a:pt x="98" y="67"/>
                      <a:pt x="98" y="67"/>
                      <a:pt x="98" y="67"/>
                    </a:cubicBezTo>
                    <a:cubicBezTo>
                      <a:pt x="98" y="67"/>
                      <a:pt x="98" y="67"/>
                      <a:pt x="98" y="67"/>
                    </a:cubicBezTo>
                    <a:cubicBezTo>
                      <a:pt x="97" y="66"/>
                      <a:pt x="97" y="67"/>
                      <a:pt x="97" y="66"/>
                    </a:cubicBezTo>
                    <a:cubicBezTo>
                      <a:pt x="97" y="66"/>
                      <a:pt x="97" y="67"/>
                      <a:pt x="97" y="67"/>
                    </a:cubicBezTo>
                    <a:cubicBezTo>
                      <a:pt x="96" y="67"/>
                      <a:pt x="96" y="67"/>
                      <a:pt x="96" y="67"/>
                    </a:cubicBezTo>
                    <a:cubicBezTo>
                      <a:pt x="96" y="67"/>
                      <a:pt x="95" y="67"/>
                      <a:pt x="95" y="67"/>
                    </a:cubicBezTo>
                    <a:cubicBezTo>
                      <a:pt x="94" y="67"/>
                      <a:pt x="93" y="66"/>
                      <a:pt x="92" y="66"/>
                    </a:cubicBezTo>
                    <a:cubicBezTo>
                      <a:pt x="92" y="66"/>
                      <a:pt x="92" y="66"/>
                      <a:pt x="92" y="66"/>
                    </a:cubicBezTo>
                    <a:cubicBezTo>
                      <a:pt x="91" y="66"/>
                      <a:pt x="91" y="66"/>
                      <a:pt x="91" y="66"/>
                    </a:cubicBezTo>
                    <a:cubicBezTo>
                      <a:pt x="91" y="66"/>
                      <a:pt x="90" y="66"/>
                      <a:pt x="90" y="66"/>
                    </a:cubicBezTo>
                    <a:cubicBezTo>
                      <a:pt x="90" y="66"/>
                      <a:pt x="90" y="66"/>
                      <a:pt x="90" y="66"/>
                    </a:cubicBezTo>
                    <a:cubicBezTo>
                      <a:pt x="90" y="66"/>
                      <a:pt x="90" y="66"/>
                      <a:pt x="90" y="66"/>
                    </a:cubicBezTo>
                    <a:cubicBezTo>
                      <a:pt x="89" y="66"/>
                      <a:pt x="89" y="66"/>
                      <a:pt x="89" y="66"/>
                    </a:cubicBezTo>
                    <a:cubicBezTo>
                      <a:pt x="89" y="66"/>
                      <a:pt x="89" y="66"/>
                      <a:pt x="89" y="66"/>
                    </a:cubicBezTo>
                    <a:cubicBezTo>
                      <a:pt x="89" y="66"/>
                      <a:pt x="89" y="66"/>
                      <a:pt x="89" y="65"/>
                    </a:cubicBezTo>
                    <a:cubicBezTo>
                      <a:pt x="89" y="65"/>
                      <a:pt x="89" y="65"/>
                      <a:pt x="89" y="65"/>
                    </a:cubicBezTo>
                    <a:cubicBezTo>
                      <a:pt x="89" y="65"/>
                      <a:pt x="89" y="65"/>
                      <a:pt x="89" y="65"/>
                    </a:cubicBezTo>
                    <a:cubicBezTo>
                      <a:pt x="89" y="65"/>
                      <a:pt x="89" y="65"/>
                      <a:pt x="89" y="65"/>
                    </a:cubicBezTo>
                    <a:cubicBezTo>
                      <a:pt x="89" y="65"/>
                      <a:pt x="89" y="65"/>
                      <a:pt x="89" y="66"/>
                    </a:cubicBezTo>
                    <a:cubicBezTo>
                      <a:pt x="90" y="65"/>
                      <a:pt x="90" y="66"/>
                      <a:pt x="90" y="66"/>
                    </a:cubicBezTo>
                    <a:cubicBezTo>
                      <a:pt x="90" y="66"/>
                      <a:pt x="91" y="66"/>
                      <a:pt x="91" y="66"/>
                    </a:cubicBezTo>
                    <a:cubicBezTo>
                      <a:pt x="91" y="66"/>
                      <a:pt x="91" y="66"/>
                      <a:pt x="91" y="66"/>
                    </a:cubicBezTo>
                    <a:cubicBezTo>
                      <a:pt x="91" y="66"/>
                      <a:pt x="91" y="66"/>
                      <a:pt x="91" y="66"/>
                    </a:cubicBezTo>
                    <a:cubicBezTo>
                      <a:pt x="91" y="65"/>
                      <a:pt x="92" y="66"/>
                      <a:pt x="92" y="65"/>
                    </a:cubicBezTo>
                    <a:cubicBezTo>
                      <a:pt x="92" y="65"/>
                      <a:pt x="92" y="65"/>
                      <a:pt x="92" y="65"/>
                    </a:cubicBezTo>
                    <a:cubicBezTo>
                      <a:pt x="92" y="65"/>
                      <a:pt x="92" y="65"/>
                      <a:pt x="92" y="65"/>
                    </a:cubicBezTo>
                    <a:cubicBezTo>
                      <a:pt x="92" y="65"/>
                      <a:pt x="92"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4" y="65"/>
                      <a:pt x="94" y="65"/>
                      <a:pt x="94" y="65"/>
                    </a:cubicBezTo>
                    <a:cubicBezTo>
                      <a:pt x="94" y="65"/>
                      <a:pt x="94"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4" y="64"/>
                      <a:pt x="94" y="65"/>
                      <a:pt x="94" y="64"/>
                    </a:cubicBezTo>
                    <a:cubicBezTo>
                      <a:pt x="94" y="65"/>
                      <a:pt x="94" y="65"/>
                      <a:pt x="94" y="65"/>
                    </a:cubicBezTo>
                    <a:cubicBezTo>
                      <a:pt x="94" y="65"/>
                      <a:pt x="94" y="65"/>
                      <a:pt x="94" y="65"/>
                    </a:cubicBezTo>
                    <a:cubicBezTo>
                      <a:pt x="94" y="65"/>
                      <a:pt x="94" y="65"/>
                      <a:pt x="94" y="65"/>
                    </a:cubicBezTo>
                    <a:cubicBezTo>
                      <a:pt x="94" y="65"/>
                      <a:pt x="94" y="65"/>
                      <a:pt x="94" y="65"/>
                    </a:cubicBezTo>
                    <a:cubicBezTo>
                      <a:pt x="94" y="66"/>
                      <a:pt x="96" y="66"/>
                      <a:pt x="96" y="66"/>
                    </a:cubicBezTo>
                    <a:cubicBezTo>
                      <a:pt x="96" y="66"/>
                      <a:pt x="96" y="66"/>
                      <a:pt x="96" y="66"/>
                    </a:cubicBezTo>
                    <a:cubicBezTo>
                      <a:pt x="96" y="66"/>
                      <a:pt x="96" y="66"/>
                      <a:pt x="96" y="66"/>
                    </a:cubicBezTo>
                    <a:cubicBezTo>
                      <a:pt x="97" y="66"/>
                      <a:pt x="98" y="66"/>
                      <a:pt x="98" y="66"/>
                    </a:cubicBezTo>
                    <a:cubicBezTo>
                      <a:pt x="98" y="66"/>
                      <a:pt x="99" y="66"/>
                      <a:pt x="99" y="66"/>
                    </a:cubicBezTo>
                    <a:cubicBezTo>
                      <a:pt x="99" y="66"/>
                      <a:pt x="100" y="66"/>
                      <a:pt x="99" y="66"/>
                    </a:cubicBezTo>
                    <a:cubicBezTo>
                      <a:pt x="99" y="66"/>
                      <a:pt x="99" y="66"/>
                      <a:pt x="99" y="65"/>
                    </a:cubicBezTo>
                    <a:cubicBezTo>
                      <a:pt x="99" y="65"/>
                      <a:pt x="99" y="65"/>
                      <a:pt x="99" y="65"/>
                    </a:cubicBezTo>
                    <a:cubicBezTo>
                      <a:pt x="99" y="66"/>
                      <a:pt x="99" y="66"/>
                      <a:pt x="99" y="66"/>
                    </a:cubicBezTo>
                    <a:cubicBezTo>
                      <a:pt x="99" y="66"/>
                      <a:pt x="100" y="66"/>
                      <a:pt x="100" y="66"/>
                    </a:cubicBezTo>
                    <a:cubicBezTo>
                      <a:pt x="100" y="66"/>
                      <a:pt x="100" y="66"/>
                      <a:pt x="100" y="66"/>
                    </a:cubicBezTo>
                    <a:cubicBezTo>
                      <a:pt x="100" y="66"/>
                      <a:pt x="100" y="66"/>
                      <a:pt x="100" y="66"/>
                    </a:cubicBezTo>
                    <a:cubicBezTo>
                      <a:pt x="100" y="66"/>
                      <a:pt x="100" y="66"/>
                      <a:pt x="100" y="66"/>
                    </a:cubicBezTo>
                    <a:cubicBezTo>
                      <a:pt x="100" y="67"/>
                      <a:pt x="100" y="67"/>
                      <a:pt x="100" y="67"/>
                    </a:cubicBezTo>
                    <a:cubicBezTo>
                      <a:pt x="100" y="67"/>
                      <a:pt x="100" y="67"/>
                      <a:pt x="100" y="67"/>
                    </a:cubicBezTo>
                    <a:cubicBezTo>
                      <a:pt x="101" y="67"/>
                      <a:pt x="101" y="67"/>
                      <a:pt x="101" y="67"/>
                    </a:cubicBezTo>
                    <a:cubicBezTo>
                      <a:pt x="101" y="67"/>
                      <a:pt x="101" y="67"/>
                      <a:pt x="101" y="67"/>
                    </a:cubicBezTo>
                    <a:cubicBezTo>
                      <a:pt x="100" y="67"/>
                      <a:pt x="100" y="67"/>
                      <a:pt x="100" y="67"/>
                    </a:cubicBezTo>
                    <a:cubicBezTo>
                      <a:pt x="100" y="67"/>
                      <a:pt x="99" y="66"/>
                      <a:pt x="98" y="67"/>
                    </a:cubicBezTo>
                    <a:close/>
                    <a:moveTo>
                      <a:pt x="102" y="67"/>
                    </a:moveTo>
                    <a:cubicBezTo>
                      <a:pt x="102" y="67"/>
                      <a:pt x="102" y="67"/>
                      <a:pt x="102" y="67"/>
                    </a:cubicBezTo>
                    <a:cubicBezTo>
                      <a:pt x="102" y="67"/>
                      <a:pt x="102" y="67"/>
                      <a:pt x="102" y="67"/>
                    </a:cubicBezTo>
                    <a:cubicBezTo>
                      <a:pt x="102" y="67"/>
                      <a:pt x="102" y="67"/>
                      <a:pt x="102" y="67"/>
                    </a:cubicBezTo>
                    <a:cubicBezTo>
                      <a:pt x="102" y="67"/>
                      <a:pt x="102" y="67"/>
                      <a:pt x="102" y="67"/>
                    </a:cubicBezTo>
                    <a:cubicBezTo>
                      <a:pt x="102" y="67"/>
                      <a:pt x="102" y="67"/>
                      <a:pt x="102" y="67"/>
                    </a:cubicBezTo>
                    <a:close/>
                    <a:moveTo>
                      <a:pt x="102" y="67"/>
                    </a:moveTo>
                    <a:cubicBezTo>
                      <a:pt x="102" y="67"/>
                      <a:pt x="102" y="67"/>
                      <a:pt x="103" y="67"/>
                    </a:cubicBezTo>
                    <a:cubicBezTo>
                      <a:pt x="103" y="67"/>
                      <a:pt x="103" y="67"/>
                      <a:pt x="103" y="67"/>
                    </a:cubicBezTo>
                    <a:cubicBezTo>
                      <a:pt x="103" y="67"/>
                      <a:pt x="103" y="67"/>
                      <a:pt x="103" y="67"/>
                    </a:cubicBezTo>
                    <a:cubicBezTo>
                      <a:pt x="103" y="67"/>
                      <a:pt x="103" y="67"/>
                      <a:pt x="103" y="67"/>
                    </a:cubicBezTo>
                    <a:cubicBezTo>
                      <a:pt x="103" y="67"/>
                      <a:pt x="103" y="67"/>
                      <a:pt x="103" y="67"/>
                    </a:cubicBezTo>
                    <a:cubicBezTo>
                      <a:pt x="102" y="67"/>
                      <a:pt x="102" y="67"/>
                      <a:pt x="102" y="67"/>
                    </a:cubicBezTo>
                    <a:close/>
                    <a:moveTo>
                      <a:pt x="103" y="67"/>
                    </a:moveTo>
                    <a:cubicBezTo>
                      <a:pt x="103" y="67"/>
                      <a:pt x="103" y="67"/>
                      <a:pt x="103" y="67"/>
                    </a:cubicBezTo>
                    <a:cubicBezTo>
                      <a:pt x="103" y="67"/>
                      <a:pt x="103" y="67"/>
                      <a:pt x="103" y="67"/>
                    </a:cubicBezTo>
                    <a:cubicBezTo>
                      <a:pt x="103" y="67"/>
                      <a:pt x="103" y="67"/>
                      <a:pt x="103" y="67"/>
                    </a:cubicBezTo>
                    <a:cubicBezTo>
                      <a:pt x="103" y="67"/>
                      <a:pt x="103" y="67"/>
                      <a:pt x="103" y="67"/>
                    </a:cubicBezTo>
                    <a:close/>
                    <a:moveTo>
                      <a:pt x="103" y="67"/>
                    </a:moveTo>
                    <a:cubicBezTo>
                      <a:pt x="103" y="67"/>
                      <a:pt x="103" y="67"/>
                      <a:pt x="103" y="67"/>
                    </a:cubicBezTo>
                    <a:cubicBezTo>
                      <a:pt x="103" y="67"/>
                      <a:pt x="103" y="67"/>
                      <a:pt x="103" y="67"/>
                    </a:cubicBezTo>
                    <a:cubicBezTo>
                      <a:pt x="103" y="67"/>
                      <a:pt x="103" y="67"/>
                      <a:pt x="103" y="67"/>
                    </a:cubicBezTo>
                    <a:cubicBezTo>
                      <a:pt x="103" y="67"/>
                      <a:pt x="103" y="67"/>
                      <a:pt x="103" y="67"/>
                    </a:cubicBezTo>
                    <a:cubicBezTo>
                      <a:pt x="103" y="67"/>
                      <a:pt x="103" y="67"/>
                      <a:pt x="103" y="67"/>
                    </a:cubicBezTo>
                    <a:cubicBezTo>
                      <a:pt x="103" y="67"/>
                      <a:pt x="103" y="67"/>
                      <a:pt x="103" y="67"/>
                    </a:cubicBezTo>
                    <a:cubicBezTo>
                      <a:pt x="103" y="67"/>
                      <a:pt x="103" y="67"/>
                      <a:pt x="103" y="67"/>
                    </a:cubicBezTo>
                    <a:cubicBezTo>
                      <a:pt x="103" y="67"/>
                      <a:pt x="102" y="67"/>
                      <a:pt x="102" y="67"/>
                    </a:cubicBezTo>
                    <a:cubicBezTo>
                      <a:pt x="103" y="67"/>
                      <a:pt x="103" y="67"/>
                      <a:pt x="103" y="67"/>
                    </a:cubicBezTo>
                    <a:cubicBezTo>
                      <a:pt x="102" y="67"/>
                      <a:pt x="102" y="67"/>
                      <a:pt x="102" y="67"/>
                    </a:cubicBezTo>
                    <a:cubicBezTo>
                      <a:pt x="102" y="67"/>
                      <a:pt x="102" y="67"/>
                      <a:pt x="102" y="67"/>
                    </a:cubicBezTo>
                    <a:cubicBezTo>
                      <a:pt x="102" y="67"/>
                      <a:pt x="102" y="67"/>
                      <a:pt x="102" y="67"/>
                    </a:cubicBezTo>
                    <a:cubicBezTo>
                      <a:pt x="102" y="67"/>
                      <a:pt x="102" y="67"/>
                      <a:pt x="102" y="67"/>
                    </a:cubicBezTo>
                    <a:cubicBezTo>
                      <a:pt x="102" y="67"/>
                      <a:pt x="102" y="67"/>
                      <a:pt x="101" y="67"/>
                    </a:cubicBezTo>
                    <a:cubicBezTo>
                      <a:pt x="101" y="67"/>
                      <a:pt x="101" y="67"/>
                      <a:pt x="101" y="67"/>
                    </a:cubicBezTo>
                    <a:cubicBezTo>
                      <a:pt x="101" y="67"/>
                      <a:pt x="101" y="67"/>
                      <a:pt x="101" y="67"/>
                    </a:cubicBezTo>
                    <a:cubicBezTo>
                      <a:pt x="101" y="67"/>
                      <a:pt x="101" y="67"/>
                      <a:pt x="101" y="67"/>
                    </a:cubicBezTo>
                    <a:cubicBezTo>
                      <a:pt x="102" y="66"/>
                      <a:pt x="103" y="66"/>
                      <a:pt x="104" y="67"/>
                    </a:cubicBezTo>
                    <a:cubicBezTo>
                      <a:pt x="104" y="67"/>
                      <a:pt x="104" y="67"/>
                      <a:pt x="104" y="67"/>
                    </a:cubicBezTo>
                    <a:cubicBezTo>
                      <a:pt x="104" y="67"/>
                      <a:pt x="104" y="67"/>
                      <a:pt x="104" y="67"/>
                    </a:cubicBezTo>
                    <a:cubicBezTo>
                      <a:pt x="103" y="67"/>
                      <a:pt x="104" y="67"/>
                      <a:pt x="103" y="67"/>
                    </a:cubicBezTo>
                    <a:cubicBezTo>
                      <a:pt x="103" y="67"/>
                      <a:pt x="103" y="67"/>
                      <a:pt x="103" y="67"/>
                    </a:cubicBezTo>
                    <a:close/>
                    <a:moveTo>
                      <a:pt x="64" y="68"/>
                    </a:moveTo>
                    <a:cubicBezTo>
                      <a:pt x="64" y="68"/>
                      <a:pt x="64" y="68"/>
                      <a:pt x="65" y="68"/>
                    </a:cubicBezTo>
                    <a:cubicBezTo>
                      <a:pt x="64" y="68"/>
                      <a:pt x="64" y="68"/>
                      <a:pt x="64" y="68"/>
                    </a:cubicBezTo>
                    <a:close/>
                    <a:moveTo>
                      <a:pt x="55" y="69"/>
                    </a:moveTo>
                    <a:cubicBezTo>
                      <a:pt x="55" y="69"/>
                      <a:pt x="55" y="69"/>
                      <a:pt x="55" y="69"/>
                    </a:cubicBezTo>
                    <a:cubicBezTo>
                      <a:pt x="55" y="69"/>
                      <a:pt x="55" y="69"/>
                      <a:pt x="55" y="69"/>
                    </a:cubicBezTo>
                    <a:cubicBezTo>
                      <a:pt x="55" y="69"/>
                      <a:pt x="55" y="69"/>
                      <a:pt x="55" y="69"/>
                    </a:cubicBezTo>
                    <a:cubicBezTo>
                      <a:pt x="55" y="69"/>
                      <a:pt x="55" y="69"/>
                      <a:pt x="55" y="69"/>
                    </a:cubicBezTo>
                    <a:cubicBezTo>
                      <a:pt x="55" y="69"/>
                      <a:pt x="55" y="69"/>
                      <a:pt x="55" y="69"/>
                    </a:cubicBezTo>
                    <a:close/>
                    <a:moveTo>
                      <a:pt x="58" y="67"/>
                    </a:moveTo>
                    <a:cubicBezTo>
                      <a:pt x="58" y="67"/>
                      <a:pt x="58" y="67"/>
                      <a:pt x="59" y="67"/>
                    </a:cubicBezTo>
                    <a:cubicBezTo>
                      <a:pt x="59" y="68"/>
                      <a:pt x="58" y="68"/>
                      <a:pt x="58" y="67"/>
                    </a:cubicBezTo>
                    <a:close/>
                    <a:moveTo>
                      <a:pt x="58" y="68"/>
                    </a:moveTo>
                    <a:cubicBezTo>
                      <a:pt x="58" y="68"/>
                      <a:pt x="58" y="68"/>
                      <a:pt x="57" y="68"/>
                    </a:cubicBezTo>
                    <a:cubicBezTo>
                      <a:pt x="57" y="68"/>
                      <a:pt x="57" y="68"/>
                      <a:pt x="57" y="68"/>
                    </a:cubicBezTo>
                    <a:cubicBezTo>
                      <a:pt x="57" y="68"/>
                      <a:pt x="57" y="68"/>
                      <a:pt x="57" y="68"/>
                    </a:cubicBezTo>
                    <a:cubicBezTo>
                      <a:pt x="57" y="68"/>
                      <a:pt x="58" y="68"/>
                      <a:pt x="58" y="68"/>
                    </a:cubicBezTo>
                    <a:cubicBezTo>
                      <a:pt x="58" y="68"/>
                      <a:pt x="58" y="68"/>
                      <a:pt x="58" y="68"/>
                    </a:cubicBezTo>
                    <a:close/>
                    <a:moveTo>
                      <a:pt x="61" y="68"/>
                    </a:moveTo>
                    <a:cubicBezTo>
                      <a:pt x="61" y="68"/>
                      <a:pt x="61" y="68"/>
                      <a:pt x="61" y="68"/>
                    </a:cubicBezTo>
                    <a:cubicBezTo>
                      <a:pt x="61" y="68"/>
                      <a:pt x="60" y="68"/>
                      <a:pt x="61" y="68"/>
                    </a:cubicBezTo>
                    <a:cubicBezTo>
                      <a:pt x="61" y="67"/>
                      <a:pt x="60" y="68"/>
                      <a:pt x="60" y="68"/>
                    </a:cubicBezTo>
                    <a:cubicBezTo>
                      <a:pt x="60" y="67"/>
                      <a:pt x="60" y="67"/>
                      <a:pt x="61" y="67"/>
                    </a:cubicBezTo>
                    <a:cubicBezTo>
                      <a:pt x="61" y="67"/>
                      <a:pt x="61" y="67"/>
                      <a:pt x="61" y="67"/>
                    </a:cubicBezTo>
                    <a:cubicBezTo>
                      <a:pt x="61" y="68"/>
                      <a:pt x="61" y="68"/>
                      <a:pt x="62" y="68"/>
                    </a:cubicBezTo>
                    <a:cubicBezTo>
                      <a:pt x="62" y="68"/>
                      <a:pt x="62" y="68"/>
                      <a:pt x="62" y="68"/>
                    </a:cubicBezTo>
                    <a:cubicBezTo>
                      <a:pt x="61" y="68"/>
                      <a:pt x="61" y="68"/>
                      <a:pt x="61" y="68"/>
                    </a:cubicBezTo>
                    <a:close/>
                    <a:moveTo>
                      <a:pt x="69" y="68"/>
                    </a:moveTo>
                    <a:cubicBezTo>
                      <a:pt x="69" y="68"/>
                      <a:pt x="69" y="68"/>
                      <a:pt x="69" y="68"/>
                    </a:cubicBezTo>
                    <a:cubicBezTo>
                      <a:pt x="70" y="69"/>
                      <a:pt x="69" y="69"/>
                      <a:pt x="69" y="68"/>
                    </a:cubicBezTo>
                    <a:close/>
                    <a:moveTo>
                      <a:pt x="67" y="70"/>
                    </a:moveTo>
                    <a:cubicBezTo>
                      <a:pt x="67" y="70"/>
                      <a:pt x="67" y="70"/>
                      <a:pt x="67" y="70"/>
                    </a:cubicBezTo>
                    <a:cubicBezTo>
                      <a:pt x="67" y="70"/>
                      <a:pt x="67" y="70"/>
                      <a:pt x="67" y="70"/>
                    </a:cubicBezTo>
                    <a:cubicBezTo>
                      <a:pt x="67" y="70"/>
                      <a:pt x="67" y="70"/>
                      <a:pt x="67" y="70"/>
                    </a:cubicBezTo>
                    <a:cubicBezTo>
                      <a:pt x="67" y="70"/>
                      <a:pt x="67" y="70"/>
                      <a:pt x="68" y="70"/>
                    </a:cubicBezTo>
                    <a:cubicBezTo>
                      <a:pt x="68" y="70"/>
                      <a:pt x="68" y="70"/>
                      <a:pt x="68" y="70"/>
                    </a:cubicBezTo>
                    <a:cubicBezTo>
                      <a:pt x="68" y="70"/>
                      <a:pt x="68" y="70"/>
                      <a:pt x="68" y="70"/>
                    </a:cubicBezTo>
                    <a:cubicBezTo>
                      <a:pt x="68" y="70"/>
                      <a:pt x="67" y="70"/>
                      <a:pt x="67" y="70"/>
                    </a:cubicBezTo>
                    <a:close/>
                    <a:moveTo>
                      <a:pt x="70" y="72"/>
                    </a:moveTo>
                    <a:cubicBezTo>
                      <a:pt x="70" y="72"/>
                      <a:pt x="69" y="72"/>
                      <a:pt x="69" y="72"/>
                    </a:cubicBezTo>
                    <a:cubicBezTo>
                      <a:pt x="69" y="72"/>
                      <a:pt x="69" y="72"/>
                      <a:pt x="69" y="72"/>
                    </a:cubicBezTo>
                    <a:cubicBezTo>
                      <a:pt x="69" y="72"/>
                      <a:pt x="70" y="72"/>
                      <a:pt x="70" y="72"/>
                    </a:cubicBezTo>
                    <a:cubicBezTo>
                      <a:pt x="70" y="72"/>
                      <a:pt x="70" y="72"/>
                      <a:pt x="70" y="72"/>
                    </a:cubicBezTo>
                    <a:close/>
                    <a:moveTo>
                      <a:pt x="71" y="72"/>
                    </a:moveTo>
                    <a:cubicBezTo>
                      <a:pt x="72" y="72"/>
                      <a:pt x="72" y="72"/>
                      <a:pt x="72" y="72"/>
                    </a:cubicBezTo>
                    <a:cubicBezTo>
                      <a:pt x="72" y="72"/>
                      <a:pt x="72" y="72"/>
                      <a:pt x="71" y="72"/>
                    </a:cubicBezTo>
                    <a:close/>
                    <a:moveTo>
                      <a:pt x="64" y="74"/>
                    </a:moveTo>
                    <a:cubicBezTo>
                      <a:pt x="64" y="74"/>
                      <a:pt x="64" y="74"/>
                      <a:pt x="64" y="74"/>
                    </a:cubicBezTo>
                    <a:cubicBezTo>
                      <a:pt x="64" y="74"/>
                      <a:pt x="64" y="74"/>
                      <a:pt x="63" y="74"/>
                    </a:cubicBezTo>
                    <a:cubicBezTo>
                      <a:pt x="63" y="74"/>
                      <a:pt x="63" y="74"/>
                      <a:pt x="63" y="74"/>
                    </a:cubicBezTo>
                    <a:cubicBezTo>
                      <a:pt x="63" y="74"/>
                      <a:pt x="63" y="74"/>
                      <a:pt x="63" y="74"/>
                    </a:cubicBezTo>
                    <a:cubicBezTo>
                      <a:pt x="63" y="74"/>
                      <a:pt x="64" y="74"/>
                      <a:pt x="64" y="74"/>
                    </a:cubicBezTo>
                    <a:close/>
                    <a:moveTo>
                      <a:pt x="68" y="75"/>
                    </a:moveTo>
                    <a:cubicBezTo>
                      <a:pt x="68" y="75"/>
                      <a:pt x="67" y="75"/>
                      <a:pt x="67" y="75"/>
                    </a:cubicBezTo>
                    <a:cubicBezTo>
                      <a:pt x="67" y="75"/>
                      <a:pt x="67" y="75"/>
                      <a:pt x="67" y="75"/>
                    </a:cubicBezTo>
                    <a:cubicBezTo>
                      <a:pt x="67" y="75"/>
                      <a:pt x="68" y="75"/>
                      <a:pt x="68" y="75"/>
                    </a:cubicBezTo>
                    <a:cubicBezTo>
                      <a:pt x="68" y="75"/>
                      <a:pt x="68" y="75"/>
                      <a:pt x="68" y="75"/>
                    </a:cubicBezTo>
                    <a:cubicBezTo>
                      <a:pt x="68" y="75"/>
                      <a:pt x="68" y="75"/>
                      <a:pt x="68" y="75"/>
                    </a:cubicBezTo>
                    <a:cubicBezTo>
                      <a:pt x="68" y="75"/>
                      <a:pt x="68" y="75"/>
                      <a:pt x="68" y="75"/>
                    </a:cubicBezTo>
                    <a:close/>
                    <a:moveTo>
                      <a:pt x="68" y="75"/>
                    </a:moveTo>
                    <a:cubicBezTo>
                      <a:pt x="68" y="75"/>
                      <a:pt x="68" y="75"/>
                      <a:pt x="68" y="75"/>
                    </a:cubicBezTo>
                    <a:cubicBezTo>
                      <a:pt x="68" y="75"/>
                      <a:pt x="68" y="75"/>
                      <a:pt x="68" y="75"/>
                    </a:cubicBezTo>
                    <a:cubicBezTo>
                      <a:pt x="68" y="75"/>
                      <a:pt x="68" y="75"/>
                      <a:pt x="68" y="75"/>
                    </a:cubicBezTo>
                    <a:cubicBezTo>
                      <a:pt x="68" y="75"/>
                      <a:pt x="68" y="75"/>
                      <a:pt x="68" y="75"/>
                    </a:cubicBezTo>
                    <a:cubicBezTo>
                      <a:pt x="68" y="75"/>
                      <a:pt x="68" y="75"/>
                      <a:pt x="68" y="75"/>
                    </a:cubicBezTo>
                    <a:cubicBezTo>
                      <a:pt x="68" y="75"/>
                      <a:pt x="68" y="75"/>
                      <a:pt x="68" y="75"/>
                    </a:cubicBezTo>
                    <a:cubicBezTo>
                      <a:pt x="68" y="75"/>
                      <a:pt x="68" y="75"/>
                      <a:pt x="68" y="75"/>
                    </a:cubicBezTo>
                    <a:cubicBezTo>
                      <a:pt x="68" y="75"/>
                      <a:pt x="68" y="75"/>
                      <a:pt x="68" y="75"/>
                    </a:cubicBezTo>
                    <a:close/>
                    <a:moveTo>
                      <a:pt x="56" y="77"/>
                    </a:moveTo>
                    <a:cubicBezTo>
                      <a:pt x="56" y="77"/>
                      <a:pt x="56" y="77"/>
                      <a:pt x="56" y="77"/>
                    </a:cubicBezTo>
                    <a:cubicBezTo>
                      <a:pt x="56" y="77"/>
                      <a:pt x="56" y="77"/>
                      <a:pt x="56" y="77"/>
                    </a:cubicBezTo>
                    <a:cubicBezTo>
                      <a:pt x="56" y="77"/>
                      <a:pt x="56" y="77"/>
                      <a:pt x="56" y="77"/>
                    </a:cubicBezTo>
                    <a:cubicBezTo>
                      <a:pt x="56" y="77"/>
                      <a:pt x="56" y="77"/>
                      <a:pt x="56" y="77"/>
                    </a:cubicBezTo>
                    <a:cubicBezTo>
                      <a:pt x="56" y="77"/>
                      <a:pt x="56" y="77"/>
                      <a:pt x="56" y="77"/>
                    </a:cubicBezTo>
                    <a:close/>
                    <a:moveTo>
                      <a:pt x="63" y="78"/>
                    </a:moveTo>
                    <a:cubicBezTo>
                      <a:pt x="63" y="78"/>
                      <a:pt x="63" y="78"/>
                      <a:pt x="63" y="78"/>
                    </a:cubicBezTo>
                    <a:cubicBezTo>
                      <a:pt x="63" y="78"/>
                      <a:pt x="63" y="78"/>
                      <a:pt x="63" y="78"/>
                    </a:cubicBezTo>
                    <a:cubicBezTo>
                      <a:pt x="63" y="78"/>
                      <a:pt x="63" y="78"/>
                      <a:pt x="63" y="78"/>
                    </a:cubicBezTo>
                    <a:cubicBezTo>
                      <a:pt x="63" y="78"/>
                      <a:pt x="63" y="78"/>
                      <a:pt x="63" y="78"/>
                    </a:cubicBezTo>
                    <a:close/>
                    <a:moveTo>
                      <a:pt x="39" y="80"/>
                    </a:moveTo>
                    <a:cubicBezTo>
                      <a:pt x="39" y="80"/>
                      <a:pt x="39" y="80"/>
                      <a:pt x="39" y="80"/>
                    </a:cubicBezTo>
                    <a:cubicBezTo>
                      <a:pt x="39" y="80"/>
                      <a:pt x="39" y="79"/>
                      <a:pt x="39" y="80"/>
                    </a:cubicBezTo>
                    <a:cubicBezTo>
                      <a:pt x="39" y="80"/>
                      <a:pt x="39" y="80"/>
                      <a:pt x="39" y="80"/>
                    </a:cubicBezTo>
                    <a:cubicBezTo>
                      <a:pt x="39" y="80"/>
                      <a:pt x="39" y="80"/>
                      <a:pt x="39" y="80"/>
                    </a:cubicBezTo>
                    <a:cubicBezTo>
                      <a:pt x="39" y="80"/>
                      <a:pt x="39" y="80"/>
                      <a:pt x="39" y="80"/>
                    </a:cubicBezTo>
                    <a:cubicBezTo>
                      <a:pt x="39" y="80"/>
                      <a:pt x="39" y="80"/>
                      <a:pt x="39" y="80"/>
                    </a:cubicBezTo>
                    <a:cubicBezTo>
                      <a:pt x="39" y="80"/>
                      <a:pt x="39" y="80"/>
                      <a:pt x="39" y="80"/>
                    </a:cubicBezTo>
                    <a:close/>
                    <a:moveTo>
                      <a:pt x="115" y="84"/>
                    </a:moveTo>
                    <a:cubicBezTo>
                      <a:pt x="115" y="85"/>
                      <a:pt x="115" y="84"/>
                      <a:pt x="115" y="84"/>
                    </a:cubicBezTo>
                    <a:cubicBezTo>
                      <a:pt x="115" y="84"/>
                      <a:pt x="115" y="84"/>
                      <a:pt x="115" y="84"/>
                    </a:cubicBezTo>
                    <a:close/>
                    <a:moveTo>
                      <a:pt x="117" y="84"/>
                    </a:moveTo>
                    <a:cubicBezTo>
                      <a:pt x="117" y="85"/>
                      <a:pt x="116" y="84"/>
                      <a:pt x="116" y="84"/>
                    </a:cubicBezTo>
                    <a:cubicBezTo>
                      <a:pt x="116" y="84"/>
                      <a:pt x="116" y="84"/>
                      <a:pt x="117" y="84"/>
                    </a:cubicBezTo>
                    <a:close/>
                    <a:moveTo>
                      <a:pt x="113" y="84"/>
                    </a:moveTo>
                    <a:cubicBezTo>
                      <a:pt x="113"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3" y="84"/>
                      <a:pt x="113" y="84"/>
                    </a:cubicBezTo>
                    <a:cubicBezTo>
                      <a:pt x="113" y="84"/>
                      <a:pt x="113" y="84"/>
                      <a:pt x="113" y="84"/>
                    </a:cubicBezTo>
                    <a:close/>
                    <a:moveTo>
                      <a:pt x="40" y="84"/>
                    </a:moveTo>
                    <a:cubicBezTo>
                      <a:pt x="40" y="84"/>
                      <a:pt x="40" y="84"/>
                      <a:pt x="40" y="84"/>
                    </a:cubicBezTo>
                    <a:cubicBezTo>
                      <a:pt x="40" y="84"/>
                      <a:pt x="40" y="84"/>
                      <a:pt x="40" y="84"/>
                    </a:cubicBezTo>
                    <a:cubicBezTo>
                      <a:pt x="40" y="84"/>
                      <a:pt x="40" y="84"/>
                      <a:pt x="40" y="84"/>
                    </a:cubicBezTo>
                    <a:close/>
                    <a:moveTo>
                      <a:pt x="106" y="84"/>
                    </a:moveTo>
                    <a:cubicBezTo>
                      <a:pt x="106" y="84"/>
                      <a:pt x="106" y="84"/>
                      <a:pt x="106" y="84"/>
                    </a:cubicBezTo>
                    <a:cubicBezTo>
                      <a:pt x="106" y="84"/>
                      <a:pt x="106" y="84"/>
                      <a:pt x="106" y="84"/>
                    </a:cubicBezTo>
                    <a:close/>
                    <a:moveTo>
                      <a:pt x="108" y="84"/>
                    </a:moveTo>
                    <a:cubicBezTo>
                      <a:pt x="108" y="84"/>
                      <a:pt x="109" y="84"/>
                      <a:pt x="109" y="84"/>
                    </a:cubicBezTo>
                    <a:cubicBezTo>
                      <a:pt x="108" y="84"/>
                      <a:pt x="108" y="84"/>
                      <a:pt x="108" y="84"/>
                    </a:cubicBezTo>
                    <a:close/>
                    <a:moveTo>
                      <a:pt x="111" y="84"/>
                    </a:moveTo>
                    <a:cubicBezTo>
                      <a:pt x="111" y="84"/>
                      <a:pt x="111" y="84"/>
                      <a:pt x="111" y="84"/>
                    </a:cubicBezTo>
                    <a:cubicBezTo>
                      <a:pt x="111" y="84"/>
                      <a:pt x="111" y="84"/>
                      <a:pt x="111" y="84"/>
                    </a:cubicBezTo>
                    <a:cubicBezTo>
                      <a:pt x="111" y="84"/>
                      <a:pt x="111" y="84"/>
                      <a:pt x="111" y="84"/>
                    </a:cubicBezTo>
                    <a:close/>
                    <a:moveTo>
                      <a:pt x="111" y="84"/>
                    </a:moveTo>
                    <a:cubicBezTo>
                      <a:pt x="111" y="84"/>
                      <a:pt x="111" y="84"/>
                      <a:pt x="111" y="84"/>
                    </a:cubicBezTo>
                    <a:cubicBezTo>
                      <a:pt x="111" y="84"/>
                      <a:pt x="111" y="84"/>
                      <a:pt x="111" y="84"/>
                    </a:cubicBezTo>
                    <a:cubicBezTo>
                      <a:pt x="111" y="84"/>
                      <a:pt x="111" y="84"/>
                      <a:pt x="111" y="84"/>
                    </a:cubicBezTo>
                    <a:cubicBezTo>
                      <a:pt x="111" y="84"/>
                      <a:pt x="111" y="84"/>
                      <a:pt x="111" y="84"/>
                    </a:cubicBezTo>
                    <a:close/>
                    <a:moveTo>
                      <a:pt x="110" y="84"/>
                    </a:moveTo>
                    <a:cubicBezTo>
                      <a:pt x="110" y="84"/>
                      <a:pt x="110" y="84"/>
                      <a:pt x="110" y="84"/>
                    </a:cubicBezTo>
                    <a:cubicBezTo>
                      <a:pt x="110" y="84"/>
                      <a:pt x="110" y="84"/>
                      <a:pt x="110" y="84"/>
                    </a:cubicBezTo>
                    <a:cubicBezTo>
                      <a:pt x="110" y="84"/>
                      <a:pt x="110" y="84"/>
                      <a:pt x="110" y="84"/>
                    </a:cubicBezTo>
                    <a:cubicBezTo>
                      <a:pt x="110" y="84"/>
                      <a:pt x="110" y="84"/>
                      <a:pt x="110" y="84"/>
                    </a:cubicBezTo>
                    <a:cubicBezTo>
                      <a:pt x="110" y="84"/>
                      <a:pt x="110" y="84"/>
                      <a:pt x="110" y="84"/>
                    </a:cubicBezTo>
                    <a:cubicBezTo>
                      <a:pt x="110" y="84"/>
                      <a:pt x="110" y="84"/>
                      <a:pt x="110" y="84"/>
                    </a:cubicBezTo>
                    <a:close/>
                    <a:moveTo>
                      <a:pt x="113" y="84"/>
                    </a:moveTo>
                    <a:cubicBezTo>
                      <a:pt x="113" y="84"/>
                      <a:pt x="113" y="84"/>
                      <a:pt x="113" y="84"/>
                    </a:cubicBezTo>
                    <a:cubicBezTo>
                      <a:pt x="113" y="84"/>
                      <a:pt x="112" y="84"/>
                      <a:pt x="112" y="84"/>
                    </a:cubicBezTo>
                    <a:cubicBezTo>
                      <a:pt x="112" y="84"/>
                      <a:pt x="112" y="84"/>
                      <a:pt x="112" y="84"/>
                    </a:cubicBezTo>
                    <a:cubicBezTo>
                      <a:pt x="112" y="84"/>
                      <a:pt x="112" y="84"/>
                      <a:pt x="112" y="84"/>
                    </a:cubicBezTo>
                    <a:cubicBezTo>
                      <a:pt x="112" y="84"/>
                      <a:pt x="112" y="84"/>
                      <a:pt x="112" y="84"/>
                    </a:cubicBezTo>
                    <a:cubicBezTo>
                      <a:pt x="113" y="84"/>
                      <a:pt x="112" y="84"/>
                      <a:pt x="113" y="84"/>
                    </a:cubicBezTo>
                    <a:close/>
                    <a:moveTo>
                      <a:pt x="108" y="83"/>
                    </a:moveTo>
                    <a:cubicBezTo>
                      <a:pt x="107" y="84"/>
                      <a:pt x="107" y="84"/>
                      <a:pt x="107" y="84"/>
                    </a:cubicBezTo>
                    <a:cubicBezTo>
                      <a:pt x="107" y="83"/>
                      <a:pt x="107" y="83"/>
                      <a:pt x="107" y="83"/>
                    </a:cubicBezTo>
                    <a:cubicBezTo>
                      <a:pt x="107" y="84"/>
                      <a:pt x="107" y="84"/>
                      <a:pt x="107" y="84"/>
                    </a:cubicBezTo>
                    <a:cubicBezTo>
                      <a:pt x="107" y="84"/>
                      <a:pt x="107" y="84"/>
                      <a:pt x="107" y="83"/>
                    </a:cubicBezTo>
                    <a:cubicBezTo>
                      <a:pt x="107" y="83"/>
                      <a:pt x="107" y="83"/>
                      <a:pt x="107" y="83"/>
                    </a:cubicBezTo>
                    <a:cubicBezTo>
                      <a:pt x="107" y="83"/>
                      <a:pt x="107" y="83"/>
                      <a:pt x="107" y="83"/>
                    </a:cubicBezTo>
                    <a:cubicBezTo>
                      <a:pt x="107" y="83"/>
                      <a:pt x="108" y="83"/>
                      <a:pt x="108" y="83"/>
                    </a:cubicBezTo>
                    <a:close/>
                    <a:moveTo>
                      <a:pt x="41" y="84"/>
                    </a:moveTo>
                    <a:cubicBezTo>
                      <a:pt x="40" y="84"/>
                      <a:pt x="40" y="83"/>
                      <a:pt x="40" y="83"/>
                    </a:cubicBezTo>
                    <a:cubicBezTo>
                      <a:pt x="40" y="83"/>
                      <a:pt x="40" y="83"/>
                      <a:pt x="40" y="83"/>
                    </a:cubicBezTo>
                    <a:cubicBezTo>
                      <a:pt x="40" y="83"/>
                      <a:pt x="40" y="83"/>
                      <a:pt x="40" y="83"/>
                    </a:cubicBezTo>
                    <a:cubicBezTo>
                      <a:pt x="40" y="83"/>
                      <a:pt x="41" y="83"/>
                      <a:pt x="41" y="83"/>
                    </a:cubicBezTo>
                    <a:cubicBezTo>
                      <a:pt x="41" y="83"/>
                      <a:pt x="41" y="83"/>
                      <a:pt x="41" y="84"/>
                    </a:cubicBezTo>
                    <a:close/>
                    <a:moveTo>
                      <a:pt x="102" y="83"/>
                    </a:moveTo>
                    <a:cubicBezTo>
                      <a:pt x="102" y="83"/>
                      <a:pt x="102" y="83"/>
                      <a:pt x="102" y="83"/>
                    </a:cubicBezTo>
                    <a:cubicBezTo>
                      <a:pt x="102" y="83"/>
                      <a:pt x="102" y="83"/>
                      <a:pt x="102" y="83"/>
                    </a:cubicBezTo>
                    <a:close/>
                    <a:moveTo>
                      <a:pt x="248" y="83"/>
                    </a:moveTo>
                    <a:cubicBezTo>
                      <a:pt x="248" y="83"/>
                      <a:pt x="248" y="83"/>
                      <a:pt x="248" y="83"/>
                    </a:cubicBezTo>
                    <a:cubicBezTo>
                      <a:pt x="248" y="84"/>
                      <a:pt x="248" y="83"/>
                      <a:pt x="248" y="83"/>
                    </a:cubicBezTo>
                    <a:cubicBezTo>
                      <a:pt x="248" y="83"/>
                      <a:pt x="248" y="83"/>
                      <a:pt x="248" y="83"/>
                    </a:cubicBezTo>
                    <a:close/>
                    <a:moveTo>
                      <a:pt x="101" y="83"/>
                    </a:moveTo>
                    <a:cubicBezTo>
                      <a:pt x="101" y="83"/>
                      <a:pt x="101" y="83"/>
                      <a:pt x="101" y="83"/>
                    </a:cubicBezTo>
                    <a:cubicBezTo>
                      <a:pt x="101" y="83"/>
                      <a:pt x="101" y="83"/>
                      <a:pt x="101" y="83"/>
                    </a:cubicBezTo>
                    <a:cubicBezTo>
                      <a:pt x="101" y="83"/>
                      <a:pt x="100" y="84"/>
                      <a:pt x="101" y="83"/>
                    </a:cubicBezTo>
                    <a:cubicBezTo>
                      <a:pt x="101" y="83"/>
                      <a:pt x="101" y="83"/>
                      <a:pt x="101" y="83"/>
                    </a:cubicBezTo>
                    <a:cubicBezTo>
                      <a:pt x="101" y="83"/>
                      <a:pt x="101" y="83"/>
                      <a:pt x="101" y="83"/>
                    </a:cubicBezTo>
                    <a:close/>
                    <a:moveTo>
                      <a:pt x="97" y="83"/>
                    </a:moveTo>
                    <a:cubicBezTo>
                      <a:pt x="97" y="83"/>
                      <a:pt x="98" y="83"/>
                      <a:pt x="98" y="83"/>
                    </a:cubicBezTo>
                    <a:cubicBezTo>
                      <a:pt x="98" y="83"/>
                      <a:pt x="98" y="83"/>
                      <a:pt x="98" y="83"/>
                    </a:cubicBezTo>
                    <a:cubicBezTo>
                      <a:pt x="98" y="83"/>
                      <a:pt x="98" y="83"/>
                      <a:pt x="98" y="83"/>
                    </a:cubicBezTo>
                    <a:cubicBezTo>
                      <a:pt x="98" y="83"/>
                      <a:pt x="98" y="83"/>
                      <a:pt x="98" y="83"/>
                    </a:cubicBezTo>
                    <a:cubicBezTo>
                      <a:pt x="99" y="83"/>
                      <a:pt x="99" y="83"/>
                      <a:pt x="99" y="83"/>
                    </a:cubicBezTo>
                    <a:cubicBezTo>
                      <a:pt x="99" y="83"/>
                      <a:pt x="99" y="83"/>
                      <a:pt x="99" y="83"/>
                    </a:cubicBezTo>
                    <a:cubicBezTo>
                      <a:pt x="99" y="83"/>
                      <a:pt x="98" y="83"/>
                      <a:pt x="98" y="83"/>
                    </a:cubicBezTo>
                    <a:cubicBezTo>
                      <a:pt x="98" y="83"/>
                      <a:pt x="98" y="83"/>
                      <a:pt x="98" y="83"/>
                    </a:cubicBezTo>
                    <a:cubicBezTo>
                      <a:pt x="98" y="83"/>
                      <a:pt x="98" y="83"/>
                      <a:pt x="98" y="83"/>
                    </a:cubicBezTo>
                    <a:cubicBezTo>
                      <a:pt x="98" y="83"/>
                      <a:pt x="98" y="83"/>
                      <a:pt x="97" y="83"/>
                    </a:cubicBezTo>
                    <a:close/>
                    <a:moveTo>
                      <a:pt x="100" y="83"/>
                    </a:moveTo>
                    <a:cubicBezTo>
                      <a:pt x="99" y="83"/>
                      <a:pt x="100" y="83"/>
                      <a:pt x="100" y="83"/>
                    </a:cubicBezTo>
                    <a:cubicBezTo>
                      <a:pt x="100" y="83"/>
                      <a:pt x="100" y="83"/>
                      <a:pt x="100" y="83"/>
                    </a:cubicBezTo>
                    <a:close/>
                    <a:moveTo>
                      <a:pt x="101" y="83"/>
                    </a:moveTo>
                    <a:cubicBezTo>
                      <a:pt x="101" y="83"/>
                      <a:pt x="101" y="83"/>
                      <a:pt x="101" y="83"/>
                    </a:cubicBezTo>
                    <a:cubicBezTo>
                      <a:pt x="101" y="83"/>
                      <a:pt x="101" y="83"/>
                      <a:pt x="101" y="83"/>
                    </a:cubicBezTo>
                    <a:cubicBezTo>
                      <a:pt x="101" y="83"/>
                      <a:pt x="101" y="83"/>
                      <a:pt x="101" y="83"/>
                    </a:cubicBezTo>
                    <a:cubicBezTo>
                      <a:pt x="101" y="83"/>
                      <a:pt x="101" y="83"/>
                      <a:pt x="101" y="83"/>
                    </a:cubicBezTo>
                    <a:cubicBezTo>
                      <a:pt x="101" y="83"/>
                      <a:pt x="101" y="83"/>
                      <a:pt x="101" y="83"/>
                    </a:cubicBezTo>
                    <a:close/>
                    <a:moveTo>
                      <a:pt x="95" y="83"/>
                    </a:moveTo>
                    <a:cubicBezTo>
                      <a:pt x="95" y="83"/>
                      <a:pt x="94" y="83"/>
                      <a:pt x="94" y="83"/>
                    </a:cubicBezTo>
                    <a:cubicBezTo>
                      <a:pt x="94" y="83"/>
                      <a:pt x="95" y="83"/>
                      <a:pt x="95" y="83"/>
                    </a:cubicBezTo>
                    <a:close/>
                    <a:moveTo>
                      <a:pt x="95" y="82"/>
                    </a:moveTo>
                    <a:cubicBezTo>
                      <a:pt x="95" y="82"/>
                      <a:pt x="94" y="82"/>
                      <a:pt x="94" y="82"/>
                    </a:cubicBezTo>
                    <a:cubicBezTo>
                      <a:pt x="94" y="81"/>
                      <a:pt x="94" y="82"/>
                      <a:pt x="95" y="82"/>
                    </a:cubicBezTo>
                    <a:close/>
                    <a:moveTo>
                      <a:pt x="86" y="82"/>
                    </a:moveTo>
                    <a:cubicBezTo>
                      <a:pt x="86" y="82"/>
                      <a:pt x="87" y="82"/>
                      <a:pt x="87" y="82"/>
                    </a:cubicBezTo>
                    <a:cubicBezTo>
                      <a:pt x="87" y="82"/>
                      <a:pt x="87" y="82"/>
                      <a:pt x="86" y="82"/>
                    </a:cubicBezTo>
                    <a:close/>
                    <a:moveTo>
                      <a:pt x="93" y="82"/>
                    </a:moveTo>
                    <a:cubicBezTo>
                      <a:pt x="93" y="82"/>
                      <a:pt x="93" y="81"/>
                      <a:pt x="93" y="82"/>
                    </a:cubicBezTo>
                    <a:close/>
                    <a:moveTo>
                      <a:pt x="84" y="81"/>
                    </a:moveTo>
                    <a:cubicBezTo>
                      <a:pt x="84" y="82"/>
                      <a:pt x="83" y="81"/>
                      <a:pt x="83" y="82"/>
                    </a:cubicBezTo>
                    <a:cubicBezTo>
                      <a:pt x="83" y="82"/>
                      <a:pt x="83" y="82"/>
                      <a:pt x="82" y="82"/>
                    </a:cubicBezTo>
                    <a:cubicBezTo>
                      <a:pt x="83" y="82"/>
                      <a:pt x="83" y="82"/>
                      <a:pt x="82" y="82"/>
                    </a:cubicBezTo>
                    <a:cubicBezTo>
                      <a:pt x="82" y="82"/>
                      <a:pt x="82" y="82"/>
                      <a:pt x="82" y="82"/>
                    </a:cubicBezTo>
                    <a:cubicBezTo>
                      <a:pt x="82" y="82"/>
                      <a:pt x="82" y="82"/>
                      <a:pt x="82" y="82"/>
                    </a:cubicBezTo>
                    <a:cubicBezTo>
                      <a:pt x="82" y="82"/>
                      <a:pt x="82" y="82"/>
                      <a:pt x="82" y="82"/>
                    </a:cubicBezTo>
                    <a:cubicBezTo>
                      <a:pt x="82" y="81"/>
                      <a:pt x="82" y="81"/>
                      <a:pt x="81" y="81"/>
                    </a:cubicBezTo>
                    <a:cubicBezTo>
                      <a:pt x="81" y="81"/>
                      <a:pt x="81" y="81"/>
                      <a:pt x="81" y="81"/>
                    </a:cubicBezTo>
                    <a:cubicBezTo>
                      <a:pt x="81" y="81"/>
                      <a:pt x="81" y="81"/>
                      <a:pt x="81" y="81"/>
                    </a:cubicBezTo>
                    <a:cubicBezTo>
                      <a:pt x="81" y="81"/>
                      <a:pt x="81" y="81"/>
                      <a:pt x="81" y="81"/>
                    </a:cubicBezTo>
                    <a:cubicBezTo>
                      <a:pt x="82" y="81"/>
                      <a:pt x="83" y="81"/>
                      <a:pt x="84" y="82"/>
                    </a:cubicBezTo>
                    <a:cubicBezTo>
                      <a:pt x="84" y="82"/>
                      <a:pt x="84" y="81"/>
                      <a:pt x="84" y="81"/>
                    </a:cubicBezTo>
                    <a:close/>
                    <a:moveTo>
                      <a:pt x="81" y="82"/>
                    </a:move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1" y="82"/>
                    </a:cubicBezTo>
                    <a:close/>
                    <a:moveTo>
                      <a:pt x="79" y="81"/>
                    </a:moveTo>
                    <a:cubicBezTo>
                      <a:pt x="79" y="81"/>
                      <a:pt x="79" y="81"/>
                      <a:pt x="80" y="81"/>
                    </a:cubicBezTo>
                    <a:cubicBezTo>
                      <a:pt x="80" y="81"/>
                      <a:pt x="80" y="81"/>
                      <a:pt x="80" y="81"/>
                    </a:cubicBezTo>
                    <a:cubicBezTo>
                      <a:pt x="80" y="81"/>
                      <a:pt x="80" y="81"/>
                      <a:pt x="80" y="81"/>
                    </a:cubicBezTo>
                    <a:cubicBezTo>
                      <a:pt x="80" y="81"/>
                      <a:pt x="80" y="81"/>
                      <a:pt x="80" y="81"/>
                    </a:cubicBezTo>
                    <a:cubicBezTo>
                      <a:pt x="80" y="81"/>
                      <a:pt x="80" y="81"/>
                      <a:pt x="80" y="81"/>
                    </a:cubicBezTo>
                    <a:cubicBezTo>
                      <a:pt x="80" y="81"/>
                      <a:pt x="80" y="81"/>
                      <a:pt x="80" y="81"/>
                    </a:cubicBezTo>
                    <a:cubicBezTo>
                      <a:pt x="80" y="81"/>
                      <a:pt x="81" y="81"/>
                      <a:pt x="81" y="81"/>
                    </a:cubicBezTo>
                    <a:cubicBezTo>
                      <a:pt x="81" y="81"/>
                      <a:pt x="81" y="81"/>
                      <a:pt x="81" y="81"/>
                    </a:cubicBezTo>
                    <a:cubicBezTo>
                      <a:pt x="81" y="81"/>
                      <a:pt x="81" y="82"/>
                      <a:pt x="81" y="82"/>
                    </a:cubicBezTo>
                    <a:cubicBezTo>
                      <a:pt x="81" y="82"/>
                      <a:pt x="81" y="82"/>
                      <a:pt x="81" y="82"/>
                    </a:cubicBezTo>
                    <a:cubicBezTo>
                      <a:pt x="81" y="82"/>
                      <a:pt x="81" y="82"/>
                      <a:pt x="81" y="82"/>
                    </a:cubicBezTo>
                    <a:cubicBezTo>
                      <a:pt x="81" y="82"/>
                      <a:pt x="81" y="82"/>
                      <a:pt x="81" y="82"/>
                    </a:cubicBezTo>
                    <a:cubicBezTo>
                      <a:pt x="80" y="82"/>
                      <a:pt x="79" y="82"/>
                      <a:pt x="78" y="82"/>
                    </a:cubicBezTo>
                    <a:cubicBezTo>
                      <a:pt x="78" y="81"/>
                      <a:pt x="78" y="81"/>
                      <a:pt x="78" y="81"/>
                    </a:cubicBezTo>
                    <a:cubicBezTo>
                      <a:pt x="78" y="81"/>
                      <a:pt x="78" y="81"/>
                      <a:pt x="78" y="81"/>
                    </a:cubicBezTo>
                    <a:cubicBezTo>
                      <a:pt x="78" y="81"/>
                      <a:pt x="77" y="81"/>
                      <a:pt x="77" y="82"/>
                    </a:cubicBezTo>
                    <a:cubicBezTo>
                      <a:pt x="76" y="82"/>
                      <a:pt x="76" y="81"/>
                      <a:pt x="76" y="82"/>
                    </a:cubicBezTo>
                    <a:cubicBezTo>
                      <a:pt x="76" y="81"/>
                      <a:pt x="76" y="81"/>
                      <a:pt x="75" y="81"/>
                    </a:cubicBezTo>
                    <a:cubicBezTo>
                      <a:pt x="75" y="81"/>
                      <a:pt x="75" y="81"/>
                      <a:pt x="75" y="81"/>
                    </a:cubicBezTo>
                    <a:cubicBezTo>
                      <a:pt x="75" y="81"/>
                      <a:pt x="75" y="81"/>
                      <a:pt x="75" y="81"/>
                    </a:cubicBezTo>
                    <a:cubicBezTo>
                      <a:pt x="75" y="82"/>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6" y="81"/>
                    </a:cubicBezTo>
                    <a:cubicBezTo>
                      <a:pt x="76" y="81"/>
                      <a:pt x="76" y="81"/>
                      <a:pt x="76" y="81"/>
                    </a:cubicBezTo>
                    <a:cubicBezTo>
                      <a:pt x="76" y="81"/>
                      <a:pt x="76" y="81"/>
                      <a:pt x="76" y="81"/>
                    </a:cubicBezTo>
                    <a:cubicBezTo>
                      <a:pt x="76" y="81"/>
                      <a:pt x="76" y="81"/>
                      <a:pt x="76" y="81"/>
                    </a:cubicBezTo>
                    <a:cubicBezTo>
                      <a:pt x="76" y="81"/>
                      <a:pt x="77" y="80"/>
                      <a:pt x="76" y="80"/>
                    </a:cubicBezTo>
                    <a:cubicBezTo>
                      <a:pt x="77" y="80"/>
                      <a:pt x="78" y="81"/>
                      <a:pt x="78" y="81"/>
                    </a:cubicBezTo>
                    <a:cubicBezTo>
                      <a:pt x="78" y="81"/>
                      <a:pt x="78" y="81"/>
                      <a:pt x="78" y="81"/>
                    </a:cubicBezTo>
                    <a:cubicBezTo>
                      <a:pt x="79" y="81"/>
                      <a:pt x="79" y="80"/>
                      <a:pt x="79" y="80"/>
                    </a:cubicBezTo>
                    <a:cubicBezTo>
                      <a:pt x="79" y="81"/>
                      <a:pt x="79" y="81"/>
                      <a:pt x="79" y="81"/>
                    </a:cubicBezTo>
                    <a:close/>
                    <a:moveTo>
                      <a:pt x="71" y="81"/>
                    </a:moveTo>
                    <a:cubicBezTo>
                      <a:pt x="71" y="81"/>
                      <a:pt x="71" y="81"/>
                      <a:pt x="71" y="81"/>
                    </a:cubicBezTo>
                    <a:cubicBezTo>
                      <a:pt x="71" y="81"/>
                      <a:pt x="71"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1" y="82"/>
                      <a:pt x="71" y="82"/>
                    </a:cubicBezTo>
                    <a:cubicBezTo>
                      <a:pt x="70" y="81"/>
                      <a:pt x="71" y="82"/>
                      <a:pt x="71" y="81"/>
                    </a:cubicBezTo>
                    <a:close/>
                    <a:moveTo>
                      <a:pt x="70" y="82"/>
                    </a:moveTo>
                    <a:cubicBezTo>
                      <a:pt x="70" y="81"/>
                      <a:pt x="70" y="82"/>
                      <a:pt x="69" y="81"/>
                    </a:cubicBezTo>
                    <a:cubicBezTo>
                      <a:pt x="69" y="81"/>
                      <a:pt x="70" y="81"/>
                      <a:pt x="70" y="81"/>
                    </a:cubicBezTo>
                    <a:cubicBezTo>
                      <a:pt x="70" y="81"/>
                      <a:pt x="70" y="81"/>
                      <a:pt x="70" y="82"/>
                    </a:cubicBezTo>
                    <a:close/>
                    <a:moveTo>
                      <a:pt x="75" y="81"/>
                    </a:moveTo>
                    <a:cubicBezTo>
                      <a:pt x="75" y="81"/>
                      <a:pt x="75" y="81"/>
                      <a:pt x="75" y="81"/>
                    </a:cubicBezTo>
                    <a:cubicBezTo>
                      <a:pt x="75" y="81"/>
                      <a:pt x="75" y="81"/>
                      <a:pt x="75" y="81"/>
                    </a:cubicBezTo>
                    <a:cubicBezTo>
                      <a:pt x="74" y="81"/>
                      <a:pt x="74" y="82"/>
                      <a:pt x="73" y="81"/>
                    </a:cubicBezTo>
                    <a:cubicBezTo>
                      <a:pt x="73" y="81"/>
                      <a:pt x="73" y="81"/>
                      <a:pt x="73" y="81"/>
                    </a:cubicBezTo>
                    <a:cubicBezTo>
                      <a:pt x="74" y="81"/>
                      <a:pt x="74" y="81"/>
                      <a:pt x="74" y="81"/>
                    </a:cubicBezTo>
                    <a:cubicBezTo>
                      <a:pt x="74" y="81"/>
                      <a:pt x="74" y="81"/>
                      <a:pt x="74" y="81"/>
                    </a:cubicBezTo>
                    <a:cubicBezTo>
                      <a:pt x="73" y="81"/>
                      <a:pt x="73" y="81"/>
                      <a:pt x="73" y="81"/>
                    </a:cubicBezTo>
                    <a:cubicBezTo>
                      <a:pt x="73" y="81"/>
                      <a:pt x="73" y="81"/>
                      <a:pt x="73" y="81"/>
                    </a:cubicBezTo>
                    <a:cubicBezTo>
                      <a:pt x="73" y="81"/>
                      <a:pt x="73" y="81"/>
                      <a:pt x="73" y="81"/>
                    </a:cubicBezTo>
                    <a:cubicBezTo>
                      <a:pt x="73" y="80"/>
                      <a:pt x="74" y="81"/>
                      <a:pt x="75" y="81"/>
                    </a:cubicBezTo>
                    <a:close/>
                    <a:moveTo>
                      <a:pt x="72" y="81"/>
                    </a:moveTo>
                    <a:cubicBezTo>
                      <a:pt x="72" y="81"/>
                      <a:pt x="72" y="81"/>
                      <a:pt x="72" y="81"/>
                    </a:cubicBezTo>
                    <a:cubicBezTo>
                      <a:pt x="72" y="81"/>
                      <a:pt x="72" y="81"/>
                      <a:pt x="72" y="81"/>
                    </a:cubicBezTo>
                    <a:cubicBezTo>
                      <a:pt x="72" y="80"/>
                      <a:pt x="71" y="81"/>
                      <a:pt x="71" y="80"/>
                    </a:cubicBezTo>
                    <a:cubicBezTo>
                      <a:pt x="71" y="80"/>
                      <a:pt x="71" y="80"/>
                      <a:pt x="71" y="80"/>
                    </a:cubicBezTo>
                    <a:cubicBezTo>
                      <a:pt x="71" y="80"/>
                      <a:pt x="71" y="80"/>
                      <a:pt x="71" y="80"/>
                    </a:cubicBezTo>
                    <a:cubicBezTo>
                      <a:pt x="71" y="80"/>
                      <a:pt x="72" y="80"/>
                      <a:pt x="72" y="80"/>
                    </a:cubicBezTo>
                    <a:cubicBezTo>
                      <a:pt x="72" y="80"/>
                      <a:pt x="72" y="80"/>
                      <a:pt x="72" y="80"/>
                    </a:cubicBezTo>
                    <a:cubicBezTo>
                      <a:pt x="72" y="80"/>
                      <a:pt x="72" y="80"/>
                      <a:pt x="72" y="80"/>
                    </a:cubicBezTo>
                    <a:cubicBezTo>
                      <a:pt x="72" y="80"/>
                      <a:pt x="72" y="81"/>
                      <a:pt x="72" y="81"/>
                    </a:cubicBezTo>
                    <a:close/>
                    <a:moveTo>
                      <a:pt x="73" y="81"/>
                    </a:moveTo>
                    <a:cubicBezTo>
                      <a:pt x="73" y="81"/>
                      <a:pt x="73" y="81"/>
                      <a:pt x="73" y="81"/>
                    </a:cubicBezTo>
                    <a:cubicBezTo>
                      <a:pt x="73" y="81"/>
                      <a:pt x="73" y="81"/>
                      <a:pt x="73" y="81"/>
                    </a:cubicBezTo>
                    <a:cubicBezTo>
                      <a:pt x="73" y="81"/>
                      <a:pt x="73" y="81"/>
                      <a:pt x="73" y="81"/>
                    </a:cubicBezTo>
                    <a:cubicBezTo>
                      <a:pt x="73" y="81"/>
                      <a:pt x="73" y="81"/>
                      <a:pt x="72" y="81"/>
                    </a:cubicBezTo>
                    <a:cubicBezTo>
                      <a:pt x="72" y="81"/>
                      <a:pt x="72" y="81"/>
                      <a:pt x="72" y="81"/>
                    </a:cubicBezTo>
                    <a:cubicBezTo>
                      <a:pt x="72" y="81"/>
                      <a:pt x="72" y="81"/>
                      <a:pt x="72" y="81"/>
                    </a:cubicBezTo>
                    <a:cubicBezTo>
                      <a:pt x="72" y="81"/>
                      <a:pt x="72" y="81"/>
                      <a:pt x="72" y="81"/>
                    </a:cubicBezTo>
                    <a:cubicBezTo>
                      <a:pt x="73" y="81"/>
                      <a:pt x="73" y="81"/>
                      <a:pt x="73" y="81"/>
                    </a:cubicBezTo>
                    <a:cubicBezTo>
                      <a:pt x="73" y="81"/>
                      <a:pt x="73" y="81"/>
                      <a:pt x="73" y="81"/>
                    </a:cubicBezTo>
                    <a:close/>
                    <a:moveTo>
                      <a:pt x="80" y="80"/>
                    </a:moveTo>
                    <a:cubicBezTo>
                      <a:pt x="80" y="81"/>
                      <a:pt x="80" y="81"/>
                      <a:pt x="80" y="81"/>
                    </a:cubicBezTo>
                    <a:cubicBezTo>
                      <a:pt x="80" y="81"/>
                      <a:pt x="80" y="80"/>
                      <a:pt x="80" y="80"/>
                    </a:cubicBezTo>
                    <a:cubicBezTo>
                      <a:pt x="80" y="81"/>
                      <a:pt x="80" y="81"/>
                      <a:pt x="80" y="81"/>
                    </a:cubicBezTo>
                    <a:cubicBezTo>
                      <a:pt x="80" y="80"/>
                      <a:pt x="80" y="80"/>
                      <a:pt x="80" y="80"/>
                    </a:cubicBezTo>
                    <a:cubicBezTo>
                      <a:pt x="80" y="80"/>
                      <a:pt x="80" y="80"/>
                      <a:pt x="80" y="80"/>
                    </a:cubicBezTo>
                    <a:close/>
                    <a:moveTo>
                      <a:pt x="75" y="81"/>
                    </a:moveTo>
                    <a:cubicBezTo>
                      <a:pt x="76" y="81"/>
                      <a:pt x="76" y="81"/>
                      <a:pt x="76" y="81"/>
                    </a:cubicBezTo>
                    <a:cubicBezTo>
                      <a:pt x="76" y="81"/>
                      <a:pt x="76" y="81"/>
                      <a:pt x="76" y="81"/>
                    </a:cubicBezTo>
                    <a:cubicBezTo>
                      <a:pt x="76" y="81"/>
                      <a:pt x="76" y="81"/>
                      <a:pt x="76" y="81"/>
                    </a:cubicBezTo>
                    <a:cubicBezTo>
                      <a:pt x="76" y="81"/>
                      <a:pt x="76" y="81"/>
                      <a:pt x="76"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0"/>
                      <a:pt x="74" y="81"/>
                      <a:pt x="75" y="80"/>
                    </a:cubicBezTo>
                    <a:cubicBezTo>
                      <a:pt x="75" y="80"/>
                      <a:pt x="75" y="80"/>
                      <a:pt x="75" y="81"/>
                    </a:cubicBezTo>
                    <a:close/>
                    <a:moveTo>
                      <a:pt x="71" y="80"/>
                    </a:moveTo>
                    <a:cubicBezTo>
                      <a:pt x="71" y="80"/>
                      <a:pt x="70" y="80"/>
                      <a:pt x="70" y="80"/>
                    </a:cubicBezTo>
                    <a:cubicBezTo>
                      <a:pt x="70" y="80"/>
                      <a:pt x="70" y="80"/>
                      <a:pt x="71" y="80"/>
                    </a:cubicBezTo>
                    <a:cubicBezTo>
                      <a:pt x="71" y="80"/>
                      <a:pt x="71" y="80"/>
                      <a:pt x="71" y="80"/>
                    </a:cubicBezTo>
                    <a:close/>
                    <a:moveTo>
                      <a:pt x="246" y="79"/>
                    </a:moveTo>
                    <a:cubicBezTo>
                      <a:pt x="246" y="79"/>
                      <a:pt x="246" y="80"/>
                      <a:pt x="246" y="80"/>
                    </a:cubicBezTo>
                    <a:cubicBezTo>
                      <a:pt x="246" y="80"/>
                      <a:pt x="246" y="80"/>
                      <a:pt x="246" y="80"/>
                    </a:cubicBezTo>
                    <a:cubicBezTo>
                      <a:pt x="246" y="80"/>
                      <a:pt x="246" y="80"/>
                      <a:pt x="246" y="80"/>
                    </a:cubicBezTo>
                    <a:cubicBezTo>
                      <a:pt x="246" y="80"/>
                      <a:pt x="246" y="80"/>
                      <a:pt x="246" y="80"/>
                    </a:cubicBezTo>
                    <a:cubicBezTo>
                      <a:pt x="246" y="80"/>
                      <a:pt x="246" y="80"/>
                      <a:pt x="246" y="79"/>
                    </a:cubicBezTo>
                    <a:close/>
                    <a:moveTo>
                      <a:pt x="249" y="79"/>
                    </a:moveTo>
                    <a:cubicBezTo>
                      <a:pt x="249" y="79"/>
                      <a:pt x="249" y="80"/>
                      <a:pt x="249" y="80"/>
                    </a:cubicBezTo>
                    <a:cubicBezTo>
                      <a:pt x="248" y="80"/>
                      <a:pt x="248" y="80"/>
                      <a:pt x="248" y="80"/>
                    </a:cubicBezTo>
                    <a:cubicBezTo>
                      <a:pt x="248" y="79"/>
                      <a:pt x="248" y="79"/>
                      <a:pt x="249" y="79"/>
                    </a:cubicBezTo>
                    <a:close/>
                    <a:moveTo>
                      <a:pt x="247" y="80"/>
                    </a:moveTo>
                    <a:cubicBezTo>
                      <a:pt x="247" y="80"/>
                      <a:pt x="247" y="80"/>
                      <a:pt x="247" y="80"/>
                    </a:cubicBezTo>
                    <a:cubicBezTo>
                      <a:pt x="247" y="80"/>
                      <a:pt x="247" y="80"/>
                      <a:pt x="247" y="80"/>
                    </a:cubicBezTo>
                    <a:cubicBezTo>
                      <a:pt x="247" y="80"/>
                      <a:pt x="247" y="80"/>
                      <a:pt x="247" y="79"/>
                    </a:cubicBezTo>
                    <a:cubicBezTo>
                      <a:pt x="247" y="80"/>
                      <a:pt x="247" y="80"/>
                      <a:pt x="248" y="80"/>
                    </a:cubicBezTo>
                    <a:cubicBezTo>
                      <a:pt x="248" y="80"/>
                      <a:pt x="247" y="80"/>
                      <a:pt x="247" y="80"/>
                    </a:cubicBezTo>
                    <a:close/>
                    <a:moveTo>
                      <a:pt x="96" y="79"/>
                    </a:moveTo>
                    <a:cubicBezTo>
                      <a:pt x="96" y="79"/>
                      <a:pt x="95" y="79"/>
                      <a:pt x="95" y="79"/>
                    </a:cubicBezTo>
                    <a:cubicBezTo>
                      <a:pt x="95" y="79"/>
                      <a:pt x="95" y="79"/>
                      <a:pt x="96" y="79"/>
                    </a:cubicBezTo>
                    <a:close/>
                    <a:moveTo>
                      <a:pt x="254" y="78"/>
                    </a:moveTo>
                    <a:cubicBezTo>
                      <a:pt x="253" y="79"/>
                      <a:pt x="253" y="79"/>
                      <a:pt x="253" y="79"/>
                    </a:cubicBezTo>
                    <a:cubicBezTo>
                      <a:pt x="253" y="78"/>
                      <a:pt x="253" y="79"/>
                      <a:pt x="254" y="78"/>
                    </a:cubicBezTo>
                    <a:close/>
                    <a:moveTo>
                      <a:pt x="94" y="79"/>
                    </a:moveTo>
                    <a:cubicBezTo>
                      <a:pt x="94" y="79"/>
                      <a:pt x="94" y="79"/>
                      <a:pt x="94" y="79"/>
                    </a:cubicBezTo>
                    <a:cubicBezTo>
                      <a:pt x="94" y="79"/>
                      <a:pt x="94" y="79"/>
                      <a:pt x="93" y="79"/>
                    </a:cubicBezTo>
                    <a:cubicBezTo>
                      <a:pt x="93" y="78"/>
                      <a:pt x="93" y="78"/>
                      <a:pt x="94" y="78"/>
                    </a:cubicBezTo>
                    <a:cubicBezTo>
                      <a:pt x="94" y="78"/>
                      <a:pt x="94" y="78"/>
                      <a:pt x="94" y="79"/>
                    </a:cubicBezTo>
                    <a:close/>
                    <a:moveTo>
                      <a:pt x="84" y="78"/>
                    </a:moveTo>
                    <a:cubicBezTo>
                      <a:pt x="84" y="78"/>
                      <a:pt x="84" y="78"/>
                      <a:pt x="84" y="78"/>
                    </a:cubicBezTo>
                    <a:cubicBezTo>
                      <a:pt x="84" y="78"/>
                      <a:pt x="84" y="78"/>
                      <a:pt x="84" y="78"/>
                    </a:cubicBezTo>
                    <a:cubicBezTo>
                      <a:pt x="84" y="78"/>
                      <a:pt x="84" y="78"/>
                      <a:pt x="84" y="78"/>
                    </a:cubicBezTo>
                    <a:cubicBezTo>
                      <a:pt x="84" y="78"/>
                      <a:pt x="84" y="78"/>
                      <a:pt x="84" y="78"/>
                    </a:cubicBezTo>
                    <a:close/>
                    <a:moveTo>
                      <a:pt x="79" y="78"/>
                    </a:moveTo>
                    <a:cubicBezTo>
                      <a:pt x="78" y="78"/>
                      <a:pt x="78" y="78"/>
                      <a:pt x="77" y="78"/>
                    </a:cubicBezTo>
                    <a:cubicBezTo>
                      <a:pt x="77" y="78"/>
                      <a:pt x="77" y="78"/>
                      <a:pt x="77" y="78"/>
                    </a:cubicBezTo>
                    <a:cubicBezTo>
                      <a:pt x="77" y="78"/>
                      <a:pt x="77" y="78"/>
                      <a:pt x="77" y="78"/>
                    </a:cubicBezTo>
                    <a:cubicBezTo>
                      <a:pt x="77" y="78"/>
                      <a:pt x="77" y="78"/>
                      <a:pt x="77" y="77"/>
                    </a:cubicBezTo>
                    <a:cubicBezTo>
                      <a:pt x="77" y="78"/>
                      <a:pt x="76" y="78"/>
                      <a:pt x="76" y="78"/>
                    </a:cubicBezTo>
                    <a:cubicBezTo>
                      <a:pt x="76" y="78"/>
                      <a:pt x="76" y="78"/>
                      <a:pt x="76" y="78"/>
                    </a:cubicBezTo>
                    <a:cubicBezTo>
                      <a:pt x="76" y="78"/>
                      <a:pt x="76" y="77"/>
                      <a:pt x="76" y="77"/>
                    </a:cubicBezTo>
                    <a:cubicBezTo>
                      <a:pt x="77" y="77"/>
                      <a:pt x="77" y="77"/>
                      <a:pt x="77" y="77"/>
                    </a:cubicBezTo>
                    <a:cubicBezTo>
                      <a:pt x="77" y="77"/>
                      <a:pt x="77" y="77"/>
                      <a:pt x="77" y="77"/>
                    </a:cubicBezTo>
                    <a:cubicBezTo>
                      <a:pt x="77" y="77"/>
                      <a:pt x="77" y="77"/>
                      <a:pt x="77" y="77"/>
                    </a:cubicBezTo>
                    <a:cubicBezTo>
                      <a:pt x="77" y="78"/>
                      <a:pt x="77" y="78"/>
                      <a:pt x="77" y="78"/>
                    </a:cubicBezTo>
                    <a:cubicBezTo>
                      <a:pt x="77" y="77"/>
                      <a:pt x="78" y="77"/>
                      <a:pt x="78" y="77"/>
                    </a:cubicBezTo>
                    <a:cubicBezTo>
                      <a:pt x="78" y="77"/>
                      <a:pt x="78" y="77"/>
                      <a:pt x="78" y="77"/>
                    </a:cubicBezTo>
                    <a:cubicBezTo>
                      <a:pt x="78" y="77"/>
                      <a:pt x="79" y="77"/>
                      <a:pt x="79" y="77"/>
                    </a:cubicBezTo>
                    <a:cubicBezTo>
                      <a:pt x="79" y="77"/>
                      <a:pt x="80" y="77"/>
                      <a:pt x="80" y="78"/>
                    </a:cubicBezTo>
                    <a:cubicBezTo>
                      <a:pt x="80" y="78"/>
                      <a:pt x="80" y="78"/>
                      <a:pt x="80" y="78"/>
                    </a:cubicBezTo>
                    <a:cubicBezTo>
                      <a:pt x="80" y="78"/>
                      <a:pt x="79" y="78"/>
                      <a:pt x="79" y="78"/>
                    </a:cubicBezTo>
                    <a:close/>
                    <a:moveTo>
                      <a:pt x="74" y="77"/>
                    </a:moveTo>
                    <a:cubicBezTo>
                      <a:pt x="75" y="77"/>
                      <a:pt x="75" y="77"/>
                      <a:pt x="75" y="77"/>
                    </a:cubicBezTo>
                    <a:cubicBezTo>
                      <a:pt x="75" y="77"/>
                      <a:pt x="75" y="77"/>
                      <a:pt x="75" y="77"/>
                    </a:cubicBezTo>
                    <a:cubicBezTo>
                      <a:pt x="75" y="77"/>
                      <a:pt x="75" y="77"/>
                      <a:pt x="75" y="77"/>
                    </a:cubicBezTo>
                    <a:cubicBezTo>
                      <a:pt x="75" y="77"/>
                      <a:pt x="75" y="77"/>
                      <a:pt x="75" y="78"/>
                    </a:cubicBezTo>
                    <a:cubicBezTo>
                      <a:pt x="75" y="78"/>
                      <a:pt x="75" y="78"/>
                      <a:pt x="75" y="78"/>
                    </a:cubicBezTo>
                    <a:cubicBezTo>
                      <a:pt x="75" y="78"/>
                      <a:pt x="75" y="78"/>
                      <a:pt x="75" y="78"/>
                    </a:cubicBezTo>
                    <a:cubicBezTo>
                      <a:pt x="74" y="78"/>
                      <a:pt x="74" y="78"/>
                      <a:pt x="74" y="78"/>
                    </a:cubicBezTo>
                    <a:cubicBezTo>
                      <a:pt x="74" y="78"/>
                      <a:pt x="74" y="78"/>
                      <a:pt x="74" y="78"/>
                    </a:cubicBezTo>
                    <a:cubicBezTo>
                      <a:pt x="74" y="78"/>
                      <a:pt x="74" y="78"/>
                      <a:pt x="74" y="77"/>
                    </a:cubicBezTo>
                    <a:cubicBezTo>
                      <a:pt x="74" y="77"/>
                      <a:pt x="74" y="77"/>
                      <a:pt x="73" y="77"/>
                    </a:cubicBezTo>
                    <a:cubicBezTo>
                      <a:pt x="73" y="77"/>
                      <a:pt x="73" y="77"/>
                      <a:pt x="73" y="77"/>
                    </a:cubicBezTo>
                    <a:cubicBezTo>
                      <a:pt x="74" y="77"/>
                      <a:pt x="74" y="77"/>
                      <a:pt x="74" y="77"/>
                    </a:cubicBezTo>
                    <a:close/>
                    <a:moveTo>
                      <a:pt x="251" y="77"/>
                    </a:moveTo>
                    <a:cubicBezTo>
                      <a:pt x="252" y="77"/>
                      <a:pt x="253" y="77"/>
                      <a:pt x="253" y="77"/>
                    </a:cubicBezTo>
                    <a:cubicBezTo>
                      <a:pt x="253" y="77"/>
                      <a:pt x="253" y="77"/>
                      <a:pt x="253" y="77"/>
                    </a:cubicBezTo>
                    <a:cubicBezTo>
                      <a:pt x="253" y="77"/>
                      <a:pt x="253" y="77"/>
                      <a:pt x="253" y="77"/>
                    </a:cubicBezTo>
                    <a:cubicBezTo>
                      <a:pt x="253" y="77"/>
                      <a:pt x="253" y="77"/>
                      <a:pt x="253" y="77"/>
                    </a:cubicBezTo>
                    <a:cubicBezTo>
                      <a:pt x="254" y="77"/>
                      <a:pt x="254" y="77"/>
                      <a:pt x="254" y="77"/>
                    </a:cubicBezTo>
                    <a:cubicBezTo>
                      <a:pt x="254" y="77"/>
                      <a:pt x="254" y="78"/>
                      <a:pt x="254" y="78"/>
                    </a:cubicBezTo>
                    <a:cubicBezTo>
                      <a:pt x="254" y="78"/>
                      <a:pt x="254" y="77"/>
                      <a:pt x="254" y="77"/>
                    </a:cubicBezTo>
                    <a:cubicBezTo>
                      <a:pt x="253" y="78"/>
                      <a:pt x="253" y="78"/>
                      <a:pt x="253" y="78"/>
                    </a:cubicBezTo>
                    <a:cubicBezTo>
                      <a:pt x="253" y="78"/>
                      <a:pt x="253" y="78"/>
                      <a:pt x="253" y="78"/>
                    </a:cubicBezTo>
                    <a:cubicBezTo>
                      <a:pt x="253" y="78"/>
                      <a:pt x="252" y="77"/>
                      <a:pt x="251" y="78"/>
                    </a:cubicBezTo>
                    <a:cubicBezTo>
                      <a:pt x="251" y="78"/>
                      <a:pt x="251" y="78"/>
                      <a:pt x="251" y="77"/>
                    </a:cubicBezTo>
                    <a:cubicBezTo>
                      <a:pt x="251" y="77"/>
                      <a:pt x="251" y="77"/>
                      <a:pt x="251" y="77"/>
                    </a:cubicBezTo>
                    <a:close/>
                    <a:moveTo>
                      <a:pt x="250" y="77"/>
                    </a:moveTo>
                    <a:cubicBezTo>
                      <a:pt x="250" y="78"/>
                      <a:pt x="250" y="77"/>
                      <a:pt x="250" y="77"/>
                    </a:cubicBezTo>
                    <a:cubicBezTo>
                      <a:pt x="250" y="77"/>
                      <a:pt x="250" y="77"/>
                      <a:pt x="250" y="77"/>
                    </a:cubicBezTo>
                    <a:close/>
                    <a:moveTo>
                      <a:pt x="250" y="76"/>
                    </a:moveTo>
                    <a:cubicBezTo>
                      <a:pt x="250" y="76"/>
                      <a:pt x="252" y="76"/>
                      <a:pt x="252" y="76"/>
                    </a:cubicBezTo>
                    <a:cubicBezTo>
                      <a:pt x="252" y="76"/>
                      <a:pt x="252" y="76"/>
                      <a:pt x="252" y="76"/>
                    </a:cubicBezTo>
                    <a:cubicBezTo>
                      <a:pt x="252" y="76"/>
                      <a:pt x="251" y="76"/>
                      <a:pt x="251" y="76"/>
                    </a:cubicBezTo>
                    <a:cubicBezTo>
                      <a:pt x="251" y="76"/>
                      <a:pt x="251" y="76"/>
                      <a:pt x="250" y="76"/>
                    </a:cubicBezTo>
                    <a:cubicBezTo>
                      <a:pt x="250" y="76"/>
                      <a:pt x="250" y="76"/>
                      <a:pt x="250" y="76"/>
                    </a:cubicBezTo>
                    <a:cubicBezTo>
                      <a:pt x="249" y="76"/>
                      <a:pt x="248" y="77"/>
                      <a:pt x="247" y="76"/>
                    </a:cubicBezTo>
                    <a:cubicBezTo>
                      <a:pt x="248" y="76"/>
                      <a:pt x="250" y="76"/>
                      <a:pt x="250" y="76"/>
                    </a:cubicBezTo>
                    <a:close/>
                    <a:moveTo>
                      <a:pt x="100" y="76"/>
                    </a:moveTo>
                    <a:cubicBezTo>
                      <a:pt x="100" y="76"/>
                      <a:pt x="99" y="76"/>
                      <a:pt x="99" y="76"/>
                    </a:cubicBezTo>
                    <a:cubicBezTo>
                      <a:pt x="100" y="76"/>
                      <a:pt x="100" y="76"/>
                      <a:pt x="100" y="76"/>
                    </a:cubicBezTo>
                    <a:cubicBezTo>
                      <a:pt x="100" y="76"/>
                      <a:pt x="100" y="76"/>
                      <a:pt x="100" y="76"/>
                    </a:cubicBezTo>
                    <a:cubicBezTo>
                      <a:pt x="100" y="76"/>
                      <a:pt x="100" y="76"/>
                      <a:pt x="100" y="76"/>
                    </a:cubicBezTo>
                    <a:cubicBezTo>
                      <a:pt x="100" y="76"/>
                      <a:pt x="100" y="76"/>
                      <a:pt x="100" y="76"/>
                    </a:cubicBezTo>
                    <a:close/>
                    <a:moveTo>
                      <a:pt x="100" y="75"/>
                    </a:moveTo>
                    <a:cubicBezTo>
                      <a:pt x="100" y="75"/>
                      <a:pt x="100" y="75"/>
                      <a:pt x="100" y="75"/>
                    </a:cubicBezTo>
                    <a:cubicBezTo>
                      <a:pt x="100" y="75"/>
                      <a:pt x="100" y="75"/>
                      <a:pt x="100" y="75"/>
                    </a:cubicBezTo>
                    <a:cubicBezTo>
                      <a:pt x="100" y="75"/>
                      <a:pt x="100" y="75"/>
                      <a:pt x="100" y="75"/>
                    </a:cubicBezTo>
                    <a:cubicBezTo>
                      <a:pt x="99" y="75"/>
                      <a:pt x="100" y="75"/>
                      <a:pt x="100" y="75"/>
                    </a:cubicBezTo>
                    <a:cubicBezTo>
                      <a:pt x="100" y="75"/>
                      <a:pt x="100" y="75"/>
                      <a:pt x="100" y="75"/>
                    </a:cubicBezTo>
                    <a:close/>
                    <a:moveTo>
                      <a:pt x="247" y="75"/>
                    </a:moveTo>
                    <a:cubicBezTo>
                      <a:pt x="247" y="75"/>
                      <a:pt x="247" y="75"/>
                      <a:pt x="247" y="75"/>
                    </a:cubicBezTo>
                    <a:cubicBezTo>
                      <a:pt x="247" y="75"/>
                      <a:pt x="247" y="75"/>
                      <a:pt x="247" y="75"/>
                    </a:cubicBezTo>
                    <a:close/>
                    <a:moveTo>
                      <a:pt x="96" y="74"/>
                    </a:moveTo>
                    <a:cubicBezTo>
                      <a:pt x="96" y="74"/>
                      <a:pt x="96" y="74"/>
                      <a:pt x="95" y="74"/>
                    </a:cubicBezTo>
                    <a:cubicBezTo>
                      <a:pt x="96" y="74"/>
                      <a:pt x="96" y="74"/>
                      <a:pt x="96" y="74"/>
                    </a:cubicBezTo>
                    <a:cubicBezTo>
                      <a:pt x="96" y="74"/>
                      <a:pt x="96" y="74"/>
                      <a:pt x="96" y="74"/>
                    </a:cubicBezTo>
                    <a:close/>
                    <a:moveTo>
                      <a:pt x="86" y="75"/>
                    </a:moveTo>
                    <a:cubicBezTo>
                      <a:pt x="86" y="75"/>
                      <a:pt x="86" y="75"/>
                      <a:pt x="86" y="75"/>
                    </a:cubicBezTo>
                    <a:cubicBezTo>
                      <a:pt x="86" y="75"/>
                      <a:pt x="86" y="75"/>
                      <a:pt x="86" y="75"/>
                    </a:cubicBezTo>
                    <a:cubicBezTo>
                      <a:pt x="86" y="75"/>
                      <a:pt x="86" y="75"/>
                      <a:pt x="86" y="75"/>
                    </a:cubicBezTo>
                    <a:cubicBezTo>
                      <a:pt x="86" y="75"/>
                      <a:pt x="86" y="75"/>
                      <a:pt x="86" y="75"/>
                    </a:cubicBezTo>
                    <a:cubicBezTo>
                      <a:pt x="86" y="75"/>
                      <a:pt x="86" y="75"/>
                      <a:pt x="86" y="75"/>
                    </a:cubicBezTo>
                    <a:close/>
                    <a:moveTo>
                      <a:pt x="84" y="75"/>
                    </a:moveTo>
                    <a:cubicBezTo>
                      <a:pt x="84" y="75"/>
                      <a:pt x="84" y="75"/>
                      <a:pt x="84" y="75"/>
                    </a:cubicBezTo>
                    <a:cubicBezTo>
                      <a:pt x="84" y="75"/>
                      <a:pt x="84" y="75"/>
                      <a:pt x="84" y="75"/>
                    </a:cubicBezTo>
                    <a:cubicBezTo>
                      <a:pt x="84" y="75"/>
                      <a:pt x="84" y="75"/>
                      <a:pt x="84" y="75"/>
                    </a:cubicBezTo>
                    <a:cubicBezTo>
                      <a:pt x="84" y="75"/>
                      <a:pt x="84" y="75"/>
                      <a:pt x="84" y="75"/>
                    </a:cubicBezTo>
                    <a:cubicBezTo>
                      <a:pt x="84" y="75"/>
                      <a:pt x="85" y="75"/>
                      <a:pt x="85" y="75"/>
                    </a:cubicBezTo>
                    <a:cubicBezTo>
                      <a:pt x="85" y="75"/>
                      <a:pt x="85" y="75"/>
                      <a:pt x="85" y="75"/>
                    </a:cubicBezTo>
                    <a:cubicBezTo>
                      <a:pt x="85" y="75"/>
                      <a:pt x="85" y="75"/>
                      <a:pt x="84" y="75"/>
                    </a:cubicBezTo>
                    <a:close/>
                    <a:moveTo>
                      <a:pt x="89" y="75"/>
                    </a:moveTo>
                    <a:cubicBezTo>
                      <a:pt x="89" y="75"/>
                      <a:pt x="89" y="75"/>
                      <a:pt x="89" y="75"/>
                    </a:cubicBezTo>
                    <a:cubicBezTo>
                      <a:pt x="89" y="75"/>
                      <a:pt x="90" y="75"/>
                      <a:pt x="90" y="75"/>
                    </a:cubicBezTo>
                    <a:cubicBezTo>
                      <a:pt x="90" y="75"/>
                      <a:pt x="90" y="75"/>
                      <a:pt x="90" y="75"/>
                    </a:cubicBezTo>
                    <a:cubicBezTo>
                      <a:pt x="90" y="75"/>
                      <a:pt x="89" y="75"/>
                      <a:pt x="89" y="75"/>
                    </a:cubicBezTo>
                    <a:close/>
                    <a:moveTo>
                      <a:pt x="88" y="75"/>
                    </a:moveTo>
                    <a:cubicBezTo>
                      <a:pt x="88" y="75"/>
                      <a:pt x="88" y="75"/>
                      <a:pt x="88" y="75"/>
                    </a:cubicBezTo>
                    <a:cubicBezTo>
                      <a:pt x="88" y="75"/>
                      <a:pt x="88" y="75"/>
                      <a:pt x="88" y="75"/>
                    </a:cubicBezTo>
                    <a:cubicBezTo>
                      <a:pt x="88" y="75"/>
                      <a:pt x="88" y="75"/>
                      <a:pt x="88" y="75"/>
                    </a:cubicBezTo>
                    <a:cubicBezTo>
                      <a:pt x="87" y="75"/>
                      <a:pt x="88" y="74"/>
                      <a:pt x="87" y="75"/>
                    </a:cubicBezTo>
                    <a:cubicBezTo>
                      <a:pt x="87" y="74"/>
                      <a:pt x="88" y="74"/>
                      <a:pt x="88" y="74"/>
                    </a:cubicBezTo>
                    <a:cubicBezTo>
                      <a:pt x="88" y="75"/>
                      <a:pt x="88" y="75"/>
                      <a:pt x="88" y="75"/>
                    </a:cubicBezTo>
                    <a:close/>
                    <a:moveTo>
                      <a:pt x="86" y="74"/>
                    </a:moveTo>
                    <a:cubicBezTo>
                      <a:pt x="86" y="74"/>
                      <a:pt x="86" y="74"/>
                      <a:pt x="86" y="74"/>
                    </a:cubicBezTo>
                    <a:cubicBezTo>
                      <a:pt x="86" y="74"/>
                      <a:pt x="86" y="74"/>
                      <a:pt x="86" y="74"/>
                    </a:cubicBezTo>
                    <a:cubicBezTo>
                      <a:pt x="86" y="74"/>
                      <a:pt x="86" y="74"/>
                      <a:pt x="86" y="74"/>
                    </a:cubicBezTo>
                    <a:cubicBezTo>
                      <a:pt x="86" y="74"/>
                      <a:pt x="86" y="74"/>
                      <a:pt x="87" y="74"/>
                    </a:cubicBezTo>
                    <a:cubicBezTo>
                      <a:pt x="87" y="75"/>
                      <a:pt x="86" y="74"/>
                      <a:pt x="86" y="74"/>
                    </a:cubicBezTo>
                    <a:close/>
                    <a:moveTo>
                      <a:pt x="85" y="74"/>
                    </a:moveTo>
                    <a:cubicBezTo>
                      <a:pt x="86" y="74"/>
                      <a:pt x="86" y="74"/>
                      <a:pt x="86" y="74"/>
                    </a:cubicBezTo>
                    <a:cubicBezTo>
                      <a:pt x="86" y="74"/>
                      <a:pt x="86" y="74"/>
                      <a:pt x="86" y="74"/>
                    </a:cubicBezTo>
                    <a:cubicBezTo>
                      <a:pt x="86" y="75"/>
                      <a:pt x="85" y="75"/>
                      <a:pt x="85" y="74"/>
                    </a:cubicBezTo>
                    <a:close/>
                    <a:moveTo>
                      <a:pt x="94" y="74"/>
                    </a:moveTo>
                    <a:cubicBezTo>
                      <a:pt x="94" y="74"/>
                      <a:pt x="95" y="74"/>
                      <a:pt x="95" y="74"/>
                    </a:cubicBezTo>
                    <a:cubicBezTo>
                      <a:pt x="95" y="74"/>
                      <a:pt x="95" y="74"/>
                      <a:pt x="95" y="74"/>
                    </a:cubicBezTo>
                    <a:cubicBezTo>
                      <a:pt x="95" y="74"/>
                      <a:pt x="95" y="74"/>
                      <a:pt x="94" y="74"/>
                    </a:cubicBezTo>
                    <a:cubicBezTo>
                      <a:pt x="94" y="74"/>
                      <a:pt x="94" y="74"/>
                      <a:pt x="94" y="74"/>
                    </a:cubicBezTo>
                    <a:cubicBezTo>
                      <a:pt x="94" y="74"/>
                      <a:pt x="94" y="74"/>
                      <a:pt x="94" y="74"/>
                    </a:cubicBezTo>
                    <a:close/>
                    <a:moveTo>
                      <a:pt x="84" y="74"/>
                    </a:moveTo>
                    <a:cubicBezTo>
                      <a:pt x="84" y="74"/>
                      <a:pt x="84" y="74"/>
                      <a:pt x="84" y="74"/>
                    </a:cubicBezTo>
                    <a:cubicBezTo>
                      <a:pt x="84" y="74"/>
                      <a:pt x="84" y="74"/>
                      <a:pt x="84" y="74"/>
                    </a:cubicBezTo>
                    <a:cubicBezTo>
                      <a:pt x="84" y="74"/>
                      <a:pt x="84" y="74"/>
                      <a:pt x="84" y="74"/>
                    </a:cubicBezTo>
                    <a:close/>
                    <a:moveTo>
                      <a:pt x="91" y="74"/>
                    </a:moveTo>
                    <a:cubicBezTo>
                      <a:pt x="91" y="74"/>
                      <a:pt x="91" y="74"/>
                      <a:pt x="91" y="74"/>
                    </a:cubicBezTo>
                    <a:cubicBezTo>
                      <a:pt x="91" y="74"/>
                      <a:pt x="90" y="74"/>
                      <a:pt x="90" y="74"/>
                    </a:cubicBezTo>
                    <a:cubicBezTo>
                      <a:pt x="90" y="74"/>
                      <a:pt x="90" y="74"/>
                      <a:pt x="90" y="74"/>
                    </a:cubicBezTo>
                    <a:cubicBezTo>
                      <a:pt x="91" y="74"/>
                      <a:pt x="90" y="74"/>
                      <a:pt x="91" y="74"/>
                    </a:cubicBezTo>
                    <a:cubicBezTo>
                      <a:pt x="91" y="74"/>
                      <a:pt x="91" y="74"/>
                      <a:pt x="91" y="74"/>
                    </a:cubicBezTo>
                    <a:close/>
                    <a:moveTo>
                      <a:pt x="92" y="73"/>
                    </a:moveTo>
                    <a:cubicBezTo>
                      <a:pt x="92" y="73"/>
                      <a:pt x="91" y="73"/>
                      <a:pt x="91" y="73"/>
                    </a:cubicBezTo>
                    <a:cubicBezTo>
                      <a:pt x="91" y="73"/>
                      <a:pt x="92" y="73"/>
                      <a:pt x="92" y="73"/>
                    </a:cubicBezTo>
                    <a:close/>
                    <a:moveTo>
                      <a:pt x="80" y="73"/>
                    </a:moveTo>
                    <a:cubicBezTo>
                      <a:pt x="80" y="73"/>
                      <a:pt x="79" y="73"/>
                      <a:pt x="79" y="73"/>
                    </a:cubicBezTo>
                    <a:cubicBezTo>
                      <a:pt x="79" y="73"/>
                      <a:pt x="79" y="73"/>
                      <a:pt x="80" y="73"/>
                    </a:cubicBezTo>
                    <a:close/>
                    <a:moveTo>
                      <a:pt x="76" y="72"/>
                    </a:moveTo>
                    <a:cubicBezTo>
                      <a:pt x="77" y="72"/>
                      <a:pt x="77" y="73"/>
                      <a:pt x="77" y="72"/>
                    </a:cubicBezTo>
                    <a:cubicBezTo>
                      <a:pt x="77" y="73"/>
                      <a:pt x="77" y="73"/>
                      <a:pt x="77" y="73"/>
                    </a:cubicBezTo>
                    <a:cubicBezTo>
                      <a:pt x="76" y="73"/>
                      <a:pt x="76" y="73"/>
                      <a:pt x="76" y="73"/>
                    </a:cubicBezTo>
                    <a:cubicBezTo>
                      <a:pt x="76" y="73"/>
                      <a:pt x="76" y="73"/>
                      <a:pt x="76" y="72"/>
                    </a:cubicBezTo>
                    <a:close/>
                    <a:moveTo>
                      <a:pt x="75" y="73"/>
                    </a:moveTo>
                    <a:cubicBezTo>
                      <a:pt x="75" y="73"/>
                      <a:pt x="74" y="73"/>
                      <a:pt x="74" y="73"/>
                    </a:cubicBezTo>
                    <a:cubicBezTo>
                      <a:pt x="74" y="73"/>
                      <a:pt x="75" y="72"/>
                      <a:pt x="75" y="73"/>
                    </a:cubicBezTo>
                    <a:close/>
                    <a:moveTo>
                      <a:pt x="73" y="73"/>
                    </a:moveTo>
                    <a:cubicBezTo>
                      <a:pt x="73" y="73"/>
                      <a:pt x="73" y="73"/>
                      <a:pt x="73" y="73"/>
                    </a:cubicBezTo>
                    <a:cubicBezTo>
                      <a:pt x="73" y="73"/>
                      <a:pt x="73" y="73"/>
                      <a:pt x="73" y="73"/>
                    </a:cubicBezTo>
                    <a:cubicBezTo>
                      <a:pt x="73" y="73"/>
                      <a:pt x="73" y="73"/>
                      <a:pt x="73" y="73"/>
                    </a:cubicBezTo>
                    <a:cubicBezTo>
                      <a:pt x="73" y="73"/>
                      <a:pt x="73" y="73"/>
                      <a:pt x="73" y="73"/>
                    </a:cubicBezTo>
                    <a:cubicBezTo>
                      <a:pt x="73" y="73"/>
                      <a:pt x="73" y="73"/>
                      <a:pt x="73" y="73"/>
                    </a:cubicBezTo>
                    <a:close/>
                    <a:moveTo>
                      <a:pt x="80" y="73"/>
                    </a:moveTo>
                    <a:cubicBezTo>
                      <a:pt x="80" y="73"/>
                      <a:pt x="80" y="73"/>
                      <a:pt x="80" y="73"/>
                    </a:cubicBezTo>
                    <a:cubicBezTo>
                      <a:pt x="80" y="73"/>
                      <a:pt x="80" y="73"/>
                      <a:pt x="80" y="73"/>
                    </a:cubicBezTo>
                    <a:close/>
                    <a:moveTo>
                      <a:pt x="73" y="73"/>
                    </a:moveTo>
                    <a:cubicBezTo>
                      <a:pt x="72" y="73"/>
                      <a:pt x="72" y="73"/>
                      <a:pt x="72" y="73"/>
                    </a:cubicBezTo>
                    <a:cubicBezTo>
                      <a:pt x="72" y="73"/>
                      <a:pt x="72" y="73"/>
                      <a:pt x="72" y="73"/>
                    </a:cubicBezTo>
                    <a:cubicBezTo>
                      <a:pt x="72" y="73"/>
                      <a:pt x="72" y="73"/>
                      <a:pt x="72" y="73"/>
                    </a:cubicBezTo>
                    <a:cubicBezTo>
                      <a:pt x="72" y="73"/>
                      <a:pt x="72" y="73"/>
                      <a:pt x="72" y="73"/>
                    </a:cubicBezTo>
                    <a:cubicBezTo>
                      <a:pt x="72" y="73"/>
                      <a:pt x="72" y="73"/>
                      <a:pt x="72" y="73"/>
                    </a:cubicBezTo>
                    <a:cubicBezTo>
                      <a:pt x="72" y="73"/>
                      <a:pt x="73" y="73"/>
                      <a:pt x="73" y="73"/>
                    </a:cubicBezTo>
                    <a:cubicBezTo>
                      <a:pt x="73" y="73"/>
                      <a:pt x="73" y="73"/>
                      <a:pt x="73" y="73"/>
                    </a:cubicBezTo>
                    <a:cubicBezTo>
                      <a:pt x="73" y="73"/>
                      <a:pt x="73" y="73"/>
                      <a:pt x="73" y="73"/>
                    </a:cubicBezTo>
                    <a:cubicBezTo>
                      <a:pt x="73" y="73"/>
                      <a:pt x="73" y="73"/>
                      <a:pt x="73" y="73"/>
                    </a:cubicBezTo>
                    <a:cubicBezTo>
                      <a:pt x="73" y="73"/>
                      <a:pt x="73" y="73"/>
                      <a:pt x="73" y="73"/>
                    </a:cubicBezTo>
                    <a:cubicBezTo>
                      <a:pt x="73" y="73"/>
                      <a:pt x="73" y="73"/>
                      <a:pt x="73" y="73"/>
                    </a:cubicBezTo>
                    <a:close/>
                    <a:moveTo>
                      <a:pt x="76" y="73"/>
                    </a:moveTo>
                    <a:cubicBezTo>
                      <a:pt x="77" y="73"/>
                      <a:pt x="77" y="73"/>
                      <a:pt x="77" y="73"/>
                    </a:cubicBezTo>
                    <a:cubicBezTo>
                      <a:pt x="77" y="73"/>
                      <a:pt x="79" y="73"/>
                      <a:pt x="79" y="73"/>
                    </a:cubicBezTo>
                    <a:cubicBezTo>
                      <a:pt x="79" y="73"/>
                      <a:pt x="79" y="73"/>
                      <a:pt x="79" y="73"/>
                    </a:cubicBezTo>
                    <a:cubicBezTo>
                      <a:pt x="79" y="73"/>
                      <a:pt x="79" y="74"/>
                      <a:pt x="79" y="74"/>
                    </a:cubicBezTo>
                    <a:cubicBezTo>
                      <a:pt x="79" y="74"/>
                      <a:pt x="79" y="74"/>
                      <a:pt x="79" y="74"/>
                    </a:cubicBezTo>
                    <a:cubicBezTo>
                      <a:pt x="78" y="74"/>
                      <a:pt x="78" y="74"/>
                      <a:pt x="78" y="74"/>
                    </a:cubicBezTo>
                    <a:cubicBezTo>
                      <a:pt x="78" y="74"/>
                      <a:pt x="78" y="74"/>
                      <a:pt x="77" y="74"/>
                    </a:cubicBezTo>
                    <a:cubicBezTo>
                      <a:pt x="78" y="74"/>
                      <a:pt x="78" y="74"/>
                      <a:pt x="78" y="74"/>
                    </a:cubicBezTo>
                    <a:cubicBezTo>
                      <a:pt x="77" y="74"/>
                      <a:pt x="77" y="74"/>
                      <a:pt x="76" y="74"/>
                    </a:cubicBezTo>
                    <a:cubicBezTo>
                      <a:pt x="77" y="73"/>
                      <a:pt x="76" y="73"/>
                      <a:pt x="76" y="73"/>
                    </a:cubicBezTo>
                    <a:close/>
                    <a:moveTo>
                      <a:pt x="74" y="74"/>
                    </a:moveTo>
                    <a:cubicBezTo>
                      <a:pt x="74" y="74"/>
                      <a:pt x="74" y="74"/>
                      <a:pt x="74" y="74"/>
                    </a:cubicBezTo>
                    <a:cubicBezTo>
                      <a:pt x="74" y="74"/>
                      <a:pt x="74" y="74"/>
                      <a:pt x="74" y="74"/>
                    </a:cubicBezTo>
                    <a:close/>
                    <a:moveTo>
                      <a:pt x="79" y="74"/>
                    </a:move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lose/>
                    <a:moveTo>
                      <a:pt x="78" y="74"/>
                    </a:moveTo>
                    <a:cubicBezTo>
                      <a:pt x="78" y="74"/>
                      <a:pt x="78" y="74"/>
                      <a:pt x="78" y="74"/>
                    </a:cubicBezTo>
                    <a:cubicBezTo>
                      <a:pt x="78" y="74"/>
                      <a:pt x="78" y="74"/>
                      <a:pt x="79" y="74"/>
                    </a:cubicBezTo>
                    <a:cubicBezTo>
                      <a:pt x="79" y="74"/>
                      <a:pt x="79" y="74"/>
                      <a:pt x="79" y="74"/>
                    </a:cubicBezTo>
                    <a:cubicBezTo>
                      <a:pt x="79" y="74"/>
                      <a:pt x="79" y="74"/>
                      <a:pt x="79" y="74"/>
                    </a:cubicBezTo>
                    <a:cubicBezTo>
                      <a:pt x="78" y="74"/>
                      <a:pt x="78" y="74"/>
                      <a:pt x="78" y="74"/>
                    </a:cubicBezTo>
                    <a:cubicBezTo>
                      <a:pt x="78" y="74"/>
                      <a:pt x="78" y="74"/>
                      <a:pt x="78" y="74"/>
                    </a:cubicBezTo>
                    <a:cubicBezTo>
                      <a:pt x="78" y="74"/>
                      <a:pt x="78" y="74"/>
                      <a:pt x="78" y="74"/>
                    </a:cubicBezTo>
                    <a:cubicBezTo>
                      <a:pt x="78" y="74"/>
                      <a:pt x="78" y="74"/>
                      <a:pt x="78" y="74"/>
                    </a:cubicBezTo>
                    <a:cubicBezTo>
                      <a:pt x="78" y="74"/>
                      <a:pt x="78" y="74"/>
                      <a:pt x="78" y="74"/>
                    </a:cubicBezTo>
                    <a:close/>
                    <a:moveTo>
                      <a:pt x="78" y="74"/>
                    </a:moveTo>
                    <a:cubicBezTo>
                      <a:pt x="78" y="74"/>
                      <a:pt x="78" y="74"/>
                      <a:pt x="78" y="74"/>
                    </a:cubicBezTo>
                    <a:cubicBezTo>
                      <a:pt x="78" y="74"/>
                      <a:pt x="78" y="74"/>
                      <a:pt x="78" y="74"/>
                    </a:cubicBezTo>
                    <a:cubicBezTo>
                      <a:pt x="77" y="74"/>
                      <a:pt x="77" y="74"/>
                      <a:pt x="77" y="74"/>
                    </a:cubicBezTo>
                    <a:cubicBezTo>
                      <a:pt x="77" y="74"/>
                      <a:pt x="77" y="74"/>
                      <a:pt x="77" y="74"/>
                    </a:cubicBezTo>
                    <a:cubicBezTo>
                      <a:pt x="77" y="74"/>
                      <a:pt x="77" y="74"/>
                      <a:pt x="77" y="74"/>
                    </a:cubicBezTo>
                    <a:cubicBezTo>
                      <a:pt x="77" y="74"/>
                      <a:pt x="77" y="74"/>
                      <a:pt x="77" y="74"/>
                    </a:cubicBezTo>
                    <a:cubicBezTo>
                      <a:pt x="77" y="74"/>
                      <a:pt x="77" y="74"/>
                      <a:pt x="78" y="74"/>
                    </a:cubicBezTo>
                    <a:close/>
                    <a:moveTo>
                      <a:pt x="71" y="74"/>
                    </a:moveTo>
                    <a:cubicBezTo>
                      <a:pt x="71" y="74"/>
                      <a:pt x="71" y="74"/>
                      <a:pt x="71" y="74"/>
                    </a:cubicBezTo>
                    <a:cubicBezTo>
                      <a:pt x="71" y="74"/>
                      <a:pt x="72" y="74"/>
                      <a:pt x="72" y="74"/>
                    </a:cubicBezTo>
                    <a:cubicBezTo>
                      <a:pt x="72" y="74"/>
                      <a:pt x="72" y="74"/>
                      <a:pt x="72" y="74"/>
                    </a:cubicBezTo>
                    <a:cubicBezTo>
                      <a:pt x="72" y="74"/>
                      <a:pt x="72" y="74"/>
                      <a:pt x="72" y="74"/>
                    </a:cubicBezTo>
                    <a:cubicBezTo>
                      <a:pt x="72" y="74"/>
                      <a:pt x="72" y="74"/>
                      <a:pt x="72" y="75"/>
                    </a:cubicBezTo>
                    <a:cubicBezTo>
                      <a:pt x="71" y="74"/>
                      <a:pt x="71" y="74"/>
                      <a:pt x="71" y="74"/>
                    </a:cubicBezTo>
                    <a:close/>
                    <a:moveTo>
                      <a:pt x="76" y="75"/>
                    </a:moveTo>
                    <a:cubicBezTo>
                      <a:pt x="76" y="74"/>
                      <a:pt x="77" y="75"/>
                      <a:pt x="77" y="75"/>
                    </a:cubicBezTo>
                    <a:cubicBezTo>
                      <a:pt x="77" y="75"/>
                      <a:pt x="77" y="75"/>
                      <a:pt x="77" y="75"/>
                    </a:cubicBezTo>
                    <a:cubicBezTo>
                      <a:pt x="77" y="75"/>
                      <a:pt x="77" y="75"/>
                      <a:pt x="77" y="75"/>
                    </a:cubicBezTo>
                    <a:cubicBezTo>
                      <a:pt x="77" y="75"/>
                      <a:pt x="78" y="75"/>
                      <a:pt x="78" y="75"/>
                    </a:cubicBezTo>
                    <a:cubicBezTo>
                      <a:pt x="78" y="75"/>
                      <a:pt x="78" y="75"/>
                      <a:pt x="78" y="75"/>
                    </a:cubicBezTo>
                    <a:cubicBezTo>
                      <a:pt x="77" y="75"/>
                      <a:pt x="76" y="75"/>
                      <a:pt x="76" y="75"/>
                    </a:cubicBezTo>
                    <a:close/>
                    <a:moveTo>
                      <a:pt x="79" y="75"/>
                    </a:moveTo>
                    <a:cubicBezTo>
                      <a:pt x="79" y="75"/>
                      <a:pt x="78" y="75"/>
                      <a:pt x="78" y="75"/>
                    </a:cubicBezTo>
                    <a:cubicBezTo>
                      <a:pt x="78" y="75"/>
                      <a:pt x="78" y="75"/>
                      <a:pt x="78" y="75"/>
                    </a:cubicBezTo>
                    <a:cubicBezTo>
                      <a:pt x="78" y="75"/>
                      <a:pt x="78" y="75"/>
                      <a:pt x="78" y="75"/>
                    </a:cubicBezTo>
                    <a:cubicBezTo>
                      <a:pt x="78" y="75"/>
                      <a:pt x="78" y="75"/>
                      <a:pt x="78" y="75"/>
                    </a:cubicBezTo>
                    <a:cubicBezTo>
                      <a:pt x="78" y="75"/>
                      <a:pt x="78" y="75"/>
                      <a:pt x="79" y="75"/>
                    </a:cubicBezTo>
                    <a:cubicBezTo>
                      <a:pt x="79" y="75"/>
                      <a:pt x="79" y="75"/>
                      <a:pt x="79" y="75"/>
                    </a:cubicBezTo>
                    <a:cubicBezTo>
                      <a:pt x="79" y="75"/>
                      <a:pt x="79" y="75"/>
                      <a:pt x="79" y="75"/>
                    </a:cubicBezTo>
                    <a:cubicBezTo>
                      <a:pt x="79" y="75"/>
                      <a:pt x="79" y="75"/>
                      <a:pt x="79" y="75"/>
                    </a:cubicBezTo>
                    <a:cubicBezTo>
                      <a:pt x="79" y="75"/>
                      <a:pt x="79" y="75"/>
                      <a:pt x="79" y="75"/>
                    </a:cubicBezTo>
                    <a:cubicBezTo>
                      <a:pt x="79" y="75"/>
                      <a:pt x="79" y="75"/>
                      <a:pt x="79" y="75"/>
                    </a:cubicBezTo>
                    <a:cubicBezTo>
                      <a:pt x="80" y="75"/>
                      <a:pt x="80" y="75"/>
                      <a:pt x="80" y="75"/>
                    </a:cubicBezTo>
                    <a:cubicBezTo>
                      <a:pt x="80" y="75"/>
                      <a:pt x="80" y="75"/>
                      <a:pt x="80" y="75"/>
                    </a:cubicBezTo>
                    <a:cubicBezTo>
                      <a:pt x="80" y="75"/>
                      <a:pt x="80" y="75"/>
                      <a:pt x="80" y="75"/>
                    </a:cubicBezTo>
                    <a:cubicBezTo>
                      <a:pt x="80" y="74"/>
                      <a:pt x="80" y="74"/>
                      <a:pt x="80" y="74"/>
                    </a:cubicBezTo>
                    <a:cubicBezTo>
                      <a:pt x="80" y="74"/>
                      <a:pt x="81" y="74"/>
                      <a:pt x="81" y="74"/>
                    </a:cubicBezTo>
                    <a:cubicBezTo>
                      <a:pt x="81" y="74"/>
                      <a:pt x="81" y="74"/>
                      <a:pt x="82" y="74"/>
                    </a:cubicBezTo>
                    <a:cubicBezTo>
                      <a:pt x="82" y="74"/>
                      <a:pt x="82" y="74"/>
                      <a:pt x="82" y="74"/>
                    </a:cubicBezTo>
                    <a:cubicBezTo>
                      <a:pt x="82" y="74"/>
                      <a:pt x="82" y="74"/>
                      <a:pt x="82" y="74"/>
                    </a:cubicBezTo>
                    <a:cubicBezTo>
                      <a:pt x="81" y="74"/>
                      <a:pt x="81" y="74"/>
                      <a:pt x="81" y="74"/>
                    </a:cubicBezTo>
                    <a:cubicBezTo>
                      <a:pt x="81" y="74"/>
                      <a:pt x="80" y="74"/>
                      <a:pt x="80" y="74"/>
                    </a:cubicBezTo>
                    <a:cubicBezTo>
                      <a:pt x="80" y="74"/>
                      <a:pt x="80" y="74"/>
                      <a:pt x="80" y="74"/>
                    </a:cubicBezTo>
                    <a:cubicBezTo>
                      <a:pt x="80" y="74"/>
                      <a:pt x="80" y="74"/>
                      <a:pt x="80" y="74"/>
                    </a:cubicBezTo>
                    <a:cubicBezTo>
                      <a:pt x="80" y="74"/>
                      <a:pt x="80" y="74"/>
                      <a:pt x="80" y="74"/>
                    </a:cubicBezTo>
                    <a:cubicBezTo>
                      <a:pt x="80" y="74"/>
                      <a:pt x="80" y="74"/>
                      <a:pt x="80" y="74"/>
                    </a:cubicBezTo>
                    <a:cubicBezTo>
                      <a:pt x="80" y="74"/>
                      <a:pt x="80" y="74"/>
                      <a:pt x="80" y="74"/>
                    </a:cubicBezTo>
                    <a:cubicBezTo>
                      <a:pt x="80" y="74"/>
                      <a:pt x="80" y="74"/>
                      <a:pt x="81" y="73"/>
                    </a:cubicBezTo>
                    <a:cubicBezTo>
                      <a:pt x="81" y="74"/>
                      <a:pt x="82" y="74"/>
                      <a:pt x="82" y="73"/>
                    </a:cubicBezTo>
                    <a:cubicBezTo>
                      <a:pt x="83" y="74"/>
                      <a:pt x="83" y="74"/>
                      <a:pt x="84" y="74"/>
                    </a:cubicBezTo>
                    <a:cubicBezTo>
                      <a:pt x="84" y="74"/>
                      <a:pt x="84" y="74"/>
                      <a:pt x="84" y="74"/>
                    </a:cubicBezTo>
                    <a:cubicBezTo>
                      <a:pt x="84" y="74"/>
                      <a:pt x="84" y="74"/>
                      <a:pt x="84" y="74"/>
                    </a:cubicBezTo>
                    <a:cubicBezTo>
                      <a:pt x="84" y="74"/>
                      <a:pt x="84" y="74"/>
                      <a:pt x="84" y="74"/>
                    </a:cubicBezTo>
                    <a:cubicBezTo>
                      <a:pt x="84" y="74"/>
                      <a:pt x="84" y="74"/>
                      <a:pt x="84" y="74"/>
                    </a:cubicBezTo>
                    <a:cubicBezTo>
                      <a:pt x="85" y="74"/>
                      <a:pt x="85" y="74"/>
                      <a:pt x="85" y="74"/>
                    </a:cubicBezTo>
                    <a:cubicBezTo>
                      <a:pt x="85" y="74"/>
                      <a:pt x="85" y="74"/>
                      <a:pt x="85" y="74"/>
                    </a:cubicBezTo>
                    <a:cubicBezTo>
                      <a:pt x="85" y="74"/>
                      <a:pt x="85" y="74"/>
                      <a:pt x="85" y="74"/>
                    </a:cubicBezTo>
                    <a:cubicBezTo>
                      <a:pt x="85" y="74"/>
                      <a:pt x="84" y="74"/>
                      <a:pt x="84" y="74"/>
                    </a:cubicBezTo>
                    <a:cubicBezTo>
                      <a:pt x="84" y="74"/>
                      <a:pt x="84" y="74"/>
                      <a:pt x="84" y="74"/>
                    </a:cubicBezTo>
                    <a:cubicBezTo>
                      <a:pt x="84" y="74"/>
                      <a:pt x="84" y="74"/>
                      <a:pt x="84"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5"/>
                    </a:cubicBezTo>
                    <a:cubicBezTo>
                      <a:pt x="84" y="75"/>
                      <a:pt x="84" y="75"/>
                      <a:pt x="84" y="75"/>
                    </a:cubicBezTo>
                    <a:cubicBezTo>
                      <a:pt x="84" y="75"/>
                      <a:pt x="84" y="75"/>
                      <a:pt x="84" y="75"/>
                    </a:cubicBezTo>
                    <a:cubicBezTo>
                      <a:pt x="84" y="75"/>
                      <a:pt x="84" y="75"/>
                      <a:pt x="84" y="75"/>
                    </a:cubicBezTo>
                    <a:cubicBezTo>
                      <a:pt x="84" y="75"/>
                      <a:pt x="84" y="75"/>
                      <a:pt x="84" y="75"/>
                    </a:cubicBezTo>
                    <a:cubicBezTo>
                      <a:pt x="82" y="75"/>
                      <a:pt x="80" y="76"/>
                      <a:pt x="79" y="75"/>
                    </a:cubicBezTo>
                    <a:close/>
                    <a:moveTo>
                      <a:pt x="88" y="75"/>
                    </a:moveTo>
                    <a:cubicBezTo>
                      <a:pt x="88" y="75"/>
                      <a:pt x="88" y="75"/>
                      <a:pt x="88" y="75"/>
                    </a:cubicBezTo>
                    <a:cubicBezTo>
                      <a:pt x="88" y="75"/>
                      <a:pt x="88" y="75"/>
                      <a:pt x="88" y="75"/>
                    </a:cubicBezTo>
                    <a:cubicBezTo>
                      <a:pt x="88" y="75"/>
                      <a:pt x="89" y="75"/>
                      <a:pt x="89" y="75"/>
                    </a:cubicBezTo>
                    <a:cubicBezTo>
                      <a:pt x="89" y="75"/>
                      <a:pt x="89" y="75"/>
                      <a:pt x="89" y="75"/>
                    </a:cubicBezTo>
                    <a:cubicBezTo>
                      <a:pt x="89" y="75"/>
                      <a:pt x="89" y="75"/>
                      <a:pt x="89" y="75"/>
                    </a:cubicBezTo>
                    <a:cubicBezTo>
                      <a:pt x="89" y="75"/>
                      <a:pt x="89" y="75"/>
                      <a:pt x="90" y="75"/>
                    </a:cubicBezTo>
                    <a:cubicBezTo>
                      <a:pt x="90" y="75"/>
                      <a:pt x="90" y="75"/>
                      <a:pt x="90" y="75"/>
                    </a:cubicBezTo>
                    <a:cubicBezTo>
                      <a:pt x="90" y="76"/>
                      <a:pt x="89" y="75"/>
                      <a:pt x="88" y="76"/>
                    </a:cubicBezTo>
                    <a:cubicBezTo>
                      <a:pt x="88" y="75"/>
                      <a:pt x="88" y="75"/>
                      <a:pt x="88" y="75"/>
                    </a:cubicBezTo>
                    <a:close/>
                    <a:moveTo>
                      <a:pt x="80" y="76"/>
                    </a:moveTo>
                    <a:cubicBezTo>
                      <a:pt x="79" y="76"/>
                      <a:pt x="79" y="76"/>
                      <a:pt x="80" y="76"/>
                    </a:cubicBezTo>
                    <a:close/>
                    <a:moveTo>
                      <a:pt x="96" y="76"/>
                    </a:moveTo>
                    <a:cubicBezTo>
                      <a:pt x="96" y="76"/>
                      <a:pt x="96" y="76"/>
                      <a:pt x="96" y="76"/>
                    </a:cubicBezTo>
                    <a:cubicBezTo>
                      <a:pt x="95" y="76"/>
                      <a:pt x="96" y="76"/>
                      <a:pt x="95" y="76"/>
                    </a:cubicBezTo>
                    <a:cubicBezTo>
                      <a:pt x="95" y="76"/>
                      <a:pt x="96" y="76"/>
                      <a:pt x="95" y="76"/>
                    </a:cubicBezTo>
                    <a:cubicBezTo>
                      <a:pt x="95" y="76"/>
                      <a:pt x="93" y="76"/>
                      <a:pt x="93" y="76"/>
                    </a:cubicBezTo>
                    <a:cubicBezTo>
                      <a:pt x="93" y="76"/>
                      <a:pt x="93" y="76"/>
                      <a:pt x="93" y="76"/>
                    </a:cubicBezTo>
                    <a:cubicBezTo>
                      <a:pt x="93" y="76"/>
                      <a:pt x="93" y="76"/>
                      <a:pt x="93" y="76"/>
                    </a:cubicBezTo>
                    <a:cubicBezTo>
                      <a:pt x="93" y="76"/>
                      <a:pt x="94" y="76"/>
                      <a:pt x="94" y="76"/>
                    </a:cubicBezTo>
                    <a:cubicBezTo>
                      <a:pt x="94" y="76"/>
                      <a:pt x="94" y="76"/>
                      <a:pt x="94" y="76"/>
                    </a:cubicBezTo>
                    <a:cubicBezTo>
                      <a:pt x="94" y="76"/>
                      <a:pt x="94" y="76"/>
                      <a:pt x="94" y="76"/>
                    </a:cubicBezTo>
                    <a:cubicBezTo>
                      <a:pt x="94" y="76"/>
                      <a:pt x="93" y="76"/>
                      <a:pt x="93" y="76"/>
                    </a:cubicBezTo>
                    <a:cubicBezTo>
                      <a:pt x="93" y="76"/>
                      <a:pt x="93" y="76"/>
                      <a:pt x="93" y="76"/>
                    </a:cubicBezTo>
                    <a:cubicBezTo>
                      <a:pt x="92" y="75"/>
                      <a:pt x="91" y="76"/>
                      <a:pt x="90" y="75"/>
                    </a:cubicBezTo>
                    <a:cubicBezTo>
                      <a:pt x="90" y="75"/>
                      <a:pt x="90" y="75"/>
                      <a:pt x="90" y="75"/>
                    </a:cubicBezTo>
                    <a:cubicBezTo>
                      <a:pt x="91" y="75"/>
                      <a:pt x="91" y="75"/>
                      <a:pt x="92" y="75"/>
                    </a:cubicBezTo>
                    <a:cubicBezTo>
                      <a:pt x="92" y="75"/>
                      <a:pt x="93" y="75"/>
                      <a:pt x="93" y="75"/>
                    </a:cubicBezTo>
                    <a:cubicBezTo>
                      <a:pt x="93" y="75"/>
                      <a:pt x="94" y="75"/>
                      <a:pt x="94" y="75"/>
                    </a:cubicBezTo>
                    <a:cubicBezTo>
                      <a:pt x="94" y="75"/>
                      <a:pt x="94" y="75"/>
                      <a:pt x="93" y="75"/>
                    </a:cubicBezTo>
                    <a:cubicBezTo>
                      <a:pt x="93" y="75"/>
                      <a:pt x="92" y="75"/>
                      <a:pt x="92" y="75"/>
                    </a:cubicBezTo>
                    <a:cubicBezTo>
                      <a:pt x="91" y="75"/>
                      <a:pt x="91" y="75"/>
                      <a:pt x="90" y="75"/>
                    </a:cubicBezTo>
                    <a:cubicBezTo>
                      <a:pt x="90" y="75"/>
                      <a:pt x="90" y="75"/>
                      <a:pt x="90" y="75"/>
                    </a:cubicBezTo>
                    <a:cubicBezTo>
                      <a:pt x="90" y="75"/>
                      <a:pt x="90" y="75"/>
                      <a:pt x="90" y="75"/>
                    </a:cubicBezTo>
                    <a:cubicBezTo>
                      <a:pt x="90" y="74"/>
                      <a:pt x="91" y="74"/>
                      <a:pt x="91" y="75"/>
                    </a:cubicBezTo>
                    <a:cubicBezTo>
                      <a:pt x="92" y="74"/>
                      <a:pt x="93" y="75"/>
                      <a:pt x="93" y="75"/>
                    </a:cubicBezTo>
                    <a:cubicBezTo>
                      <a:pt x="94" y="75"/>
                      <a:pt x="93" y="74"/>
                      <a:pt x="94" y="75"/>
                    </a:cubicBezTo>
                    <a:cubicBezTo>
                      <a:pt x="94" y="75"/>
                      <a:pt x="94" y="75"/>
                      <a:pt x="94" y="75"/>
                    </a:cubicBezTo>
                    <a:cubicBezTo>
                      <a:pt x="94" y="75"/>
                      <a:pt x="94" y="75"/>
                      <a:pt x="94" y="75"/>
                    </a:cubicBezTo>
                    <a:cubicBezTo>
                      <a:pt x="95" y="75"/>
                      <a:pt x="95" y="75"/>
                      <a:pt x="95" y="75"/>
                    </a:cubicBezTo>
                    <a:cubicBezTo>
                      <a:pt x="95" y="75"/>
                      <a:pt x="95" y="75"/>
                      <a:pt x="95" y="75"/>
                    </a:cubicBezTo>
                    <a:cubicBezTo>
                      <a:pt x="95" y="75"/>
                      <a:pt x="95" y="75"/>
                      <a:pt x="95" y="75"/>
                    </a:cubicBezTo>
                    <a:cubicBezTo>
                      <a:pt x="96" y="75"/>
                      <a:pt x="96" y="75"/>
                      <a:pt x="96" y="75"/>
                    </a:cubicBezTo>
                    <a:cubicBezTo>
                      <a:pt x="96" y="75"/>
                      <a:pt x="96" y="75"/>
                      <a:pt x="96" y="75"/>
                    </a:cubicBezTo>
                    <a:cubicBezTo>
                      <a:pt x="97" y="75"/>
                      <a:pt x="98" y="75"/>
                      <a:pt x="98" y="75"/>
                    </a:cubicBezTo>
                    <a:cubicBezTo>
                      <a:pt x="98" y="75"/>
                      <a:pt x="98" y="75"/>
                      <a:pt x="98" y="75"/>
                    </a:cubicBezTo>
                    <a:cubicBezTo>
                      <a:pt x="98" y="75"/>
                      <a:pt x="98" y="75"/>
                      <a:pt x="98" y="75"/>
                    </a:cubicBezTo>
                    <a:cubicBezTo>
                      <a:pt x="98" y="75"/>
                      <a:pt x="98" y="75"/>
                      <a:pt x="98" y="75"/>
                    </a:cubicBezTo>
                    <a:cubicBezTo>
                      <a:pt x="98" y="75"/>
                      <a:pt x="97" y="76"/>
                      <a:pt x="97" y="76"/>
                    </a:cubicBezTo>
                    <a:cubicBezTo>
                      <a:pt x="97" y="76"/>
                      <a:pt x="97" y="76"/>
                      <a:pt x="97" y="76"/>
                    </a:cubicBezTo>
                    <a:cubicBezTo>
                      <a:pt x="97" y="76"/>
                      <a:pt x="98" y="76"/>
                      <a:pt x="98" y="76"/>
                    </a:cubicBezTo>
                    <a:cubicBezTo>
                      <a:pt x="98" y="76"/>
                      <a:pt x="98" y="76"/>
                      <a:pt x="98" y="76"/>
                    </a:cubicBezTo>
                    <a:cubicBezTo>
                      <a:pt x="98" y="76"/>
                      <a:pt x="97" y="76"/>
                      <a:pt x="97" y="76"/>
                    </a:cubicBezTo>
                    <a:cubicBezTo>
                      <a:pt x="97" y="76"/>
                      <a:pt x="97" y="76"/>
                      <a:pt x="97" y="76"/>
                    </a:cubicBezTo>
                    <a:cubicBezTo>
                      <a:pt x="97" y="76"/>
                      <a:pt x="97" y="76"/>
                      <a:pt x="96" y="76"/>
                    </a:cubicBezTo>
                    <a:close/>
                    <a:moveTo>
                      <a:pt x="81" y="77"/>
                    </a:moveTo>
                    <a:cubicBezTo>
                      <a:pt x="81" y="77"/>
                      <a:pt x="80" y="77"/>
                      <a:pt x="80" y="77"/>
                    </a:cubicBezTo>
                    <a:cubicBezTo>
                      <a:pt x="80" y="77"/>
                      <a:pt x="80" y="77"/>
                      <a:pt x="80" y="77"/>
                    </a:cubicBezTo>
                    <a:cubicBezTo>
                      <a:pt x="80" y="77"/>
                      <a:pt x="80" y="77"/>
                      <a:pt x="80" y="77"/>
                    </a:cubicBezTo>
                    <a:cubicBezTo>
                      <a:pt x="80" y="77"/>
                      <a:pt x="79" y="77"/>
                      <a:pt x="79" y="77"/>
                    </a:cubicBezTo>
                    <a:cubicBezTo>
                      <a:pt x="79" y="77"/>
                      <a:pt x="78" y="77"/>
                      <a:pt x="78" y="77"/>
                    </a:cubicBezTo>
                    <a:cubicBezTo>
                      <a:pt x="78" y="77"/>
                      <a:pt x="78" y="77"/>
                      <a:pt x="78" y="77"/>
                    </a:cubicBezTo>
                    <a:cubicBezTo>
                      <a:pt x="79" y="76"/>
                      <a:pt x="81" y="77"/>
                      <a:pt x="81" y="77"/>
                    </a:cubicBezTo>
                    <a:close/>
                    <a:moveTo>
                      <a:pt x="71" y="77"/>
                    </a:moveTo>
                    <a:cubicBezTo>
                      <a:pt x="71" y="77"/>
                      <a:pt x="71" y="77"/>
                      <a:pt x="71" y="77"/>
                    </a:cubicBezTo>
                    <a:cubicBezTo>
                      <a:pt x="71" y="77"/>
                      <a:pt x="71" y="77"/>
                      <a:pt x="71" y="77"/>
                    </a:cubicBezTo>
                    <a:cubicBezTo>
                      <a:pt x="71" y="77"/>
                      <a:pt x="71" y="77"/>
                      <a:pt x="71" y="77"/>
                    </a:cubicBezTo>
                    <a:cubicBezTo>
                      <a:pt x="71" y="77"/>
                      <a:pt x="71" y="77"/>
                      <a:pt x="71" y="77"/>
                    </a:cubicBezTo>
                    <a:cubicBezTo>
                      <a:pt x="71" y="77"/>
                      <a:pt x="71" y="77"/>
                      <a:pt x="71" y="77"/>
                    </a:cubicBezTo>
                    <a:cubicBezTo>
                      <a:pt x="71" y="77"/>
                      <a:pt x="71" y="77"/>
                      <a:pt x="71" y="77"/>
                    </a:cubicBezTo>
                    <a:cubicBezTo>
                      <a:pt x="71" y="78"/>
                      <a:pt x="71" y="77"/>
                      <a:pt x="71" y="77"/>
                    </a:cubicBezTo>
                    <a:close/>
                    <a:moveTo>
                      <a:pt x="74" y="77"/>
                    </a:moveTo>
                    <a:cubicBezTo>
                      <a:pt x="74" y="78"/>
                      <a:pt x="74" y="78"/>
                      <a:pt x="74" y="78"/>
                    </a:cubicBezTo>
                    <a:cubicBezTo>
                      <a:pt x="74" y="78"/>
                      <a:pt x="73" y="78"/>
                      <a:pt x="73" y="78"/>
                    </a:cubicBezTo>
                    <a:cubicBezTo>
                      <a:pt x="73" y="78"/>
                      <a:pt x="73" y="78"/>
                      <a:pt x="73" y="78"/>
                    </a:cubicBezTo>
                    <a:cubicBezTo>
                      <a:pt x="73" y="77"/>
                      <a:pt x="73" y="77"/>
                      <a:pt x="73" y="77"/>
                    </a:cubicBezTo>
                    <a:cubicBezTo>
                      <a:pt x="73" y="77"/>
                      <a:pt x="73" y="77"/>
                      <a:pt x="73" y="77"/>
                    </a:cubicBezTo>
                    <a:cubicBezTo>
                      <a:pt x="73" y="77"/>
                      <a:pt x="74" y="77"/>
                      <a:pt x="74" y="77"/>
                    </a:cubicBezTo>
                    <a:close/>
                    <a:moveTo>
                      <a:pt x="67" y="78"/>
                    </a:moveTo>
                    <a:cubicBezTo>
                      <a:pt x="67" y="78"/>
                      <a:pt x="67" y="78"/>
                      <a:pt x="67" y="78"/>
                    </a:cubicBezTo>
                    <a:cubicBezTo>
                      <a:pt x="67" y="78"/>
                      <a:pt x="67" y="78"/>
                      <a:pt x="67" y="78"/>
                    </a:cubicBezTo>
                    <a:cubicBezTo>
                      <a:pt x="67" y="78"/>
                      <a:pt x="67" y="77"/>
                      <a:pt x="67" y="77"/>
                    </a:cubicBezTo>
                    <a:cubicBezTo>
                      <a:pt x="67" y="77"/>
                      <a:pt x="67" y="77"/>
                      <a:pt x="67" y="77"/>
                    </a:cubicBezTo>
                    <a:cubicBezTo>
                      <a:pt x="68" y="77"/>
                      <a:pt x="69" y="77"/>
                      <a:pt x="70" y="78"/>
                    </a:cubicBezTo>
                    <a:cubicBezTo>
                      <a:pt x="70" y="78"/>
                      <a:pt x="70" y="78"/>
                      <a:pt x="71" y="78"/>
                    </a:cubicBezTo>
                    <a:cubicBezTo>
                      <a:pt x="70" y="78"/>
                      <a:pt x="70" y="78"/>
                      <a:pt x="70" y="78"/>
                    </a:cubicBezTo>
                    <a:cubicBezTo>
                      <a:pt x="70" y="78"/>
                      <a:pt x="69" y="78"/>
                      <a:pt x="69" y="78"/>
                    </a:cubicBezTo>
                    <a:cubicBezTo>
                      <a:pt x="69" y="78"/>
                      <a:pt x="68" y="77"/>
                      <a:pt x="67" y="78"/>
                    </a:cubicBezTo>
                    <a:close/>
                    <a:moveTo>
                      <a:pt x="72" y="78"/>
                    </a:moveTo>
                    <a:cubicBezTo>
                      <a:pt x="72" y="78"/>
                      <a:pt x="72" y="78"/>
                      <a:pt x="71" y="78"/>
                    </a:cubicBezTo>
                    <a:cubicBezTo>
                      <a:pt x="71" y="78"/>
                      <a:pt x="72" y="78"/>
                      <a:pt x="72" y="78"/>
                    </a:cubicBezTo>
                    <a:cubicBezTo>
                      <a:pt x="72" y="78"/>
                      <a:pt x="72" y="78"/>
                      <a:pt x="72" y="78"/>
                    </a:cubicBezTo>
                    <a:cubicBezTo>
                      <a:pt x="73" y="78"/>
                      <a:pt x="73" y="78"/>
                      <a:pt x="73" y="78"/>
                    </a:cubicBezTo>
                    <a:cubicBezTo>
                      <a:pt x="73" y="78"/>
                      <a:pt x="73" y="78"/>
                      <a:pt x="73" y="78"/>
                    </a:cubicBezTo>
                    <a:cubicBezTo>
                      <a:pt x="73" y="78"/>
                      <a:pt x="73" y="78"/>
                      <a:pt x="73" y="78"/>
                    </a:cubicBezTo>
                    <a:cubicBezTo>
                      <a:pt x="73" y="78"/>
                      <a:pt x="73" y="78"/>
                      <a:pt x="73" y="78"/>
                    </a:cubicBezTo>
                    <a:cubicBezTo>
                      <a:pt x="73" y="78"/>
                      <a:pt x="74" y="78"/>
                      <a:pt x="74" y="78"/>
                    </a:cubicBezTo>
                    <a:cubicBezTo>
                      <a:pt x="74" y="78"/>
                      <a:pt x="74" y="78"/>
                      <a:pt x="74" y="78"/>
                    </a:cubicBezTo>
                    <a:cubicBezTo>
                      <a:pt x="74" y="78"/>
                      <a:pt x="74" y="78"/>
                      <a:pt x="74" y="78"/>
                    </a:cubicBezTo>
                    <a:cubicBezTo>
                      <a:pt x="74" y="78"/>
                      <a:pt x="74" y="78"/>
                      <a:pt x="75" y="78"/>
                    </a:cubicBezTo>
                    <a:cubicBezTo>
                      <a:pt x="75" y="78"/>
                      <a:pt x="75" y="78"/>
                      <a:pt x="75" y="78"/>
                    </a:cubicBezTo>
                    <a:cubicBezTo>
                      <a:pt x="75" y="78"/>
                      <a:pt x="75" y="78"/>
                      <a:pt x="76" y="78"/>
                    </a:cubicBezTo>
                    <a:cubicBezTo>
                      <a:pt x="75" y="79"/>
                      <a:pt x="74" y="78"/>
                      <a:pt x="73" y="78"/>
                    </a:cubicBezTo>
                    <a:lnTo>
                      <a:pt x="72" y="78"/>
                    </a:lnTo>
                    <a:close/>
                    <a:moveTo>
                      <a:pt x="76" y="78"/>
                    </a:moveTo>
                    <a:cubicBezTo>
                      <a:pt x="76" y="78"/>
                      <a:pt x="76" y="78"/>
                      <a:pt x="76" y="78"/>
                    </a:cubicBezTo>
                    <a:cubicBezTo>
                      <a:pt x="76" y="79"/>
                      <a:pt x="76" y="78"/>
                      <a:pt x="76" y="78"/>
                    </a:cubicBezTo>
                    <a:cubicBezTo>
                      <a:pt x="76" y="78"/>
                      <a:pt x="76" y="78"/>
                      <a:pt x="76" y="78"/>
                    </a:cubicBezTo>
                    <a:close/>
                    <a:moveTo>
                      <a:pt x="77" y="79"/>
                    </a:moveTo>
                    <a:cubicBezTo>
                      <a:pt x="77" y="78"/>
                      <a:pt x="78" y="78"/>
                      <a:pt x="78" y="78"/>
                    </a:cubicBezTo>
                    <a:cubicBezTo>
                      <a:pt x="78" y="79"/>
                      <a:pt x="77" y="79"/>
                      <a:pt x="77" y="79"/>
                    </a:cubicBezTo>
                    <a:close/>
                    <a:moveTo>
                      <a:pt x="79" y="79"/>
                    </a:moveTo>
                    <a:cubicBezTo>
                      <a:pt x="79" y="78"/>
                      <a:pt x="80" y="79"/>
                      <a:pt x="80" y="79"/>
                    </a:cubicBezTo>
                    <a:cubicBezTo>
                      <a:pt x="80" y="79"/>
                      <a:pt x="79" y="79"/>
                      <a:pt x="79" y="79"/>
                    </a:cubicBezTo>
                    <a:close/>
                    <a:moveTo>
                      <a:pt x="82" y="79"/>
                    </a:moveTo>
                    <a:cubicBezTo>
                      <a:pt x="83" y="79"/>
                      <a:pt x="83" y="79"/>
                      <a:pt x="83" y="79"/>
                    </a:cubicBezTo>
                    <a:cubicBezTo>
                      <a:pt x="83" y="79"/>
                      <a:pt x="83" y="79"/>
                      <a:pt x="82" y="79"/>
                    </a:cubicBezTo>
                    <a:close/>
                    <a:moveTo>
                      <a:pt x="247" y="79"/>
                    </a:moveTo>
                    <a:cubicBezTo>
                      <a:pt x="247" y="79"/>
                      <a:pt x="247" y="79"/>
                      <a:pt x="247" y="79"/>
                    </a:cubicBezTo>
                    <a:cubicBezTo>
                      <a:pt x="247" y="79"/>
                      <a:pt x="247" y="80"/>
                      <a:pt x="247" y="80"/>
                    </a:cubicBezTo>
                    <a:cubicBezTo>
                      <a:pt x="247" y="80"/>
                      <a:pt x="247" y="80"/>
                      <a:pt x="247" y="80"/>
                    </a:cubicBezTo>
                    <a:cubicBezTo>
                      <a:pt x="246" y="80"/>
                      <a:pt x="246" y="80"/>
                      <a:pt x="246" y="80"/>
                    </a:cubicBezTo>
                    <a:cubicBezTo>
                      <a:pt x="246" y="80"/>
                      <a:pt x="246" y="80"/>
                      <a:pt x="246" y="80"/>
                    </a:cubicBezTo>
                    <a:cubicBezTo>
                      <a:pt x="246" y="80"/>
                      <a:pt x="246" y="79"/>
                      <a:pt x="246" y="79"/>
                    </a:cubicBezTo>
                    <a:cubicBezTo>
                      <a:pt x="246" y="79"/>
                      <a:pt x="247" y="79"/>
                      <a:pt x="247" y="79"/>
                    </a:cubicBezTo>
                    <a:close/>
                    <a:moveTo>
                      <a:pt x="74" y="80"/>
                    </a:moveTo>
                    <a:cubicBezTo>
                      <a:pt x="74" y="80"/>
                      <a:pt x="74" y="80"/>
                      <a:pt x="74" y="80"/>
                    </a:cubicBezTo>
                    <a:cubicBezTo>
                      <a:pt x="74" y="79"/>
                      <a:pt x="74" y="79"/>
                      <a:pt x="74" y="80"/>
                    </a:cubicBezTo>
                    <a:close/>
                    <a:moveTo>
                      <a:pt x="72" y="80"/>
                    </a:moveTo>
                    <a:cubicBezTo>
                      <a:pt x="72" y="80"/>
                      <a:pt x="71" y="80"/>
                      <a:pt x="71" y="80"/>
                    </a:cubicBezTo>
                    <a:cubicBezTo>
                      <a:pt x="72" y="79"/>
                      <a:pt x="72" y="80"/>
                      <a:pt x="73" y="80"/>
                    </a:cubicBezTo>
                    <a:cubicBezTo>
                      <a:pt x="73" y="80"/>
                      <a:pt x="72" y="80"/>
                      <a:pt x="72" y="80"/>
                    </a:cubicBezTo>
                    <a:cubicBezTo>
                      <a:pt x="72" y="80"/>
                      <a:pt x="72" y="80"/>
                      <a:pt x="72" y="80"/>
                    </a:cubicBezTo>
                    <a:cubicBezTo>
                      <a:pt x="72" y="80"/>
                      <a:pt x="72" y="80"/>
                      <a:pt x="72" y="80"/>
                    </a:cubicBezTo>
                    <a:cubicBezTo>
                      <a:pt x="72" y="80"/>
                      <a:pt x="72" y="80"/>
                      <a:pt x="71" y="80"/>
                    </a:cubicBezTo>
                    <a:cubicBezTo>
                      <a:pt x="71" y="80"/>
                      <a:pt x="71" y="80"/>
                      <a:pt x="72" y="80"/>
                    </a:cubicBezTo>
                    <a:close/>
                    <a:moveTo>
                      <a:pt x="69" y="80"/>
                    </a:moveTo>
                    <a:cubicBezTo>
                      <a:pt x="69" y="80"/>
                      <a:pt x="69" y="80"/>
                      <a:pt x="69" y="80"/>
                    </a:cubicBezTo>
                    <a:cubicBezTo>
                      <a:pt x="70" y="80"/>
                      <a:pt x="69" y="80"/>
                      <a:pt x="69" y="80"/>
                    </a:cubicBezTo>
                    <a:cubicBezTo>
                      <a:pt x="69" y="80"/>
                      <a:pt x="69" y="80"/>
                      <a:pt x="69" y="80"/>
                    </a:cubicBezTo>
                    <a:cubicBezTo>
                      <a:pt x="69" y="80"/>
                      <a:pt x="69" y="80"/>
                      <a:pt x="69" y="80"/>
                    </a:cubicBezTo>
                    <a:close/>
                    <a:moveTo>
                      <a:pt x="66" y="80"/>
                    </a:moveTo>
                    <a:cubicBezTo>
                      <a:pt x="66" y="80"/>
                      <a:pt x="66" y="80"/>
                      <a:pt x="67" y="80"/>
                    </a:cubicBezTo>
                    <a:cubicBezTo>
                      <a:pt x="67" y="80"/>
                      <a:pt x="67" y="80"/>
                      <a:pt x="67" y="80"/>
                    </a:cubicBezTo>
                    <a:cubicBezTo>
                      <a:pt x="67" y="80"/>
                      <a:pt x="66" y="80"/>
                      <a:pt x="66" y="80"/>
                    </a:cubicBezTo>
                    <a:cubicBezTo>
                      <a:pt x="67" y="80"/>
                      <a:pt x="67" y="80"/>
                      <a:pt x="67" y="80"/>
                    </a:cubicBezTo>
                    <a:cubicBezTo>
                      <a:pt x="66" y="81"/>
                      <a:pt x="68" y="81"/>
                      <a:pt x="68" y="81"/>
                    </a:cubicBezTo>
                    <a:cubicBezTo>
                      <a:pt x="68" y="81"/>
                      <a:pt x="68" y="81"/>
                      <a:pt x="67" y="81"/>
                    </a:cubicBezTo>
                    <a:cubicBezTo>
                      <a:pt x="67" y="81"/>
                      <a:pt x="67" y="81"/>
                      <a:pt x="67" y="80"/>
                    </a:cubicBezTo>
                    <a:cubicBezTo>
                      <a:pt x="67" y="80"/>
                      <a:pt x="67" y="81"/>
                      <a:pt x="66" y="81"/>
                    </a:cubicBezTo>
                    <a:cubicBezTo>
                      <a:pt x="66" y="81"/>
                      <a:pt x="66" y="81"/>
                      <a:pt x="66" y="81"/>
                    </a:cubicBezTo>
                    <a:cubicBezTo>
                      <a:pt x="66" y="80"/>
                      <a:pt x="66" y="80"/>
                      <a:pt x="66" y="80"/>
                    </a:cubicBezTo>
                    <a:cubicBezTo>
                      <a:pt x="66" y="80"/>
                      <a:pt x="66" y="80"/>
                      <a:pt x="66" y="80"/>
                    </a:cubicBezTo>
                    <a:cubicBezTo>
                      <a:pt x="66" y="80"/>
                      <a:pt x="66" y="80"/>
                      <a:pt x="66" y="80"/>
                    </a:cubicBezTo>
                    <a:cubicBezTo>
                      <a:pt x="66" y="80"/>
                      <a:pt x="66" y="80"/>
                      <a:pt x="66" y="80"/>
                    </a:cubicBezTo>
                    <a:cubicBezTo>
                      <a:pt x="66" y="80"/>
                      <a:pt x="66" y="80"/>
                      <a:pt x="66" y="80"/>
                    </a:cubicBezTo>
                    <a:cubicBezTo>
                      <a:pt x="66" y="80"/>
                      <a:pt x="66" y="80"/>
                      <a:pt x="66" y="80"/>
                    </a:cubicBezTo>
                    <a:cubicBezTo>
                      <a:pt x="66" y="80"/>
                      <a:pt x="66" y="80"/>
                      <a:pt x="66" y="80"/>
                    </a:cubicBezTo>
                    <a:close/>
                    <a:moveTo>
                      <a:pt x="54" y="81"/>
                    </a:moveTo>
                    <a:cubicBezTo>
                      <a:pt x="54" y="81"/>
                      <a:pt x="54" y="81"/>
                      <a:pt x="54" y="81"/>
                    </a:cubicBezTo>
                    <a:cubicBezTo>
                      <a:pt x="54" y="81"/>
                      <a:pt x="54" y="81"/>
                      <a:pt x="54" y="81"/>
                    </a:cubicBezTo>
                    <a:cubicBezTo>
                      <a:pt x="54" y="81"/>
                      <a:pt x="54" y="81"/>
                      <a:pt x="54" y="81"/>
                    </a:cubicBezTo>
                    <a:cubicBezTo>
                      <a:pt x="54" y="81"/>
                      <a:pt x="54" y="81"/>
                      <a:pt x="54" y="81"/>
                    </a:cubicBezTo>
                    <a:close/>
                    <a:moveTo>
                      <a:pt x="64" y="80"/>
                    </a:moveTo>
                    <a:cubicBezTo>
                      <a:pt x="65" y="80"/>
                      <a:pt x="64" y="80"/>
                      <a:pt x="64" y="80"/>
                    </a:cubicBezTo>
                    <a:cubicBezTo>
                      <a:pt x="64" y="80"/>
                      <a:pt x="64" y="80"/>
                      <a:pt x="64" y="80"/>
                    </a:cubicBezTo>
                    <a:cubicBezTo>
                      <a:pt x="64" y="80"/>
                      <a:pt x="64" y="80"/>
                      <a:pt x="64" y="80"/>
                    </a:cubicBezTo>
                    <a:cubicBezTo>
                      <a:pt x="64" y="80"/>
                      <a:pt x="64" y="80"/>
                      <a:pt x="64" y="80"/>
                    </a:cubicBezTo>
                    <a:cubicBezTo>
                      <a:pt x="64" y="80"/>
                      <a:pt x="65" y="80"/>
                      <a:pt x="65" y="80"/>
                    </a:cubicBezTo>
                    <a:cubicBezTo>
                      <a:pt x="65" y="80"/>
                      <a:pt x="65" y="80"/>
                      <a:pt x="65" y="80"/>
                    </a:cubicBezTo>
                    <a:cubicBezTo>
                      <a:pt x="65" y="80"/>
                      <a:pt x="65" y="80"/>
                      <a:pt x="65" y="80"/>
                    </a:cubicBezTo>
                    <a:cubicBezTo>
                      <a:pt x="65" y="80"/>
                      <a:pt x="65" y="80"/>
                      <a:pt x="65" y="80"/>
                    </a:cubicBezTo>
                    <a:cubicBezTo>
                      <a:pt x="65" y="80"/>
                      <a:pt x="65" y="80"/>
                      <a:pt x="65" y="80"/>
                    </a:cubicBezTo>
                    <a:cubicBezTo>
                      <a:pt x="65" y="80"/>
                      <a:pt x="65" y="80"/>
                      <a:pt x="65" y="80"/>
                    </a:cubicBezTo>
                    <a:cubicBezTo>
                      <a:pt x="65" y="81"/>
                      <a:pt x="65" y="80"/>
                      <a:pt x="65" y="81"/>
                    </a:cubicBezTo>
                    <a:cubicBezTo>
                      <a:pt x="65" y="80"/>
                      <a:pt x="65" y="81"/>
                      <a:pt x="64" y="80"/>
                    </a:cubicBezTo>
                    <a:close/>
                    <a:moveTo>
                      <a:pt x="50" y="81"/>
                    </a:moveTo>
                    <a:cubicBezTo>
                      <a:pt x="50" y="81"/>
                      <a:pt x="50" y="81"/>
                      <a:pt x="50" y="81"/>
                    </a:cubicBezTo>
                    <a:cubicBezTo>
                      <a:pt x="50" y="81"/>
                      <a:pt x="50" y="81"/>
                      <a:pt x="51" y="81"/>
                    </a:cubicBezTo>
                    <a:cubicBezTo>
                      <a:pt x="50" y="81"/>
                      <a:pt x="50" y="81"/>
                      <a:pt x="50" y="81"/>
                    </a:cubicBezTo>
                    <a:cubicBezTo>
                      <a:pt x="50" y="80"/>
                      <a:pt x="50" y="81"/>
                      <a:pt x="50" y="81"/>
                    </a:cubicBezTo>
                    <a:close/>
                    <a:moveTo>
                      <a:pt x="47" y="81"/>
                    </a:moveTo>
                    <a:cubicBezTo>
                      <a:pt x="46" y="81"/>
                      <a:pt x="46" y="80"/>
                      <a:pt x="46" y="80"/>
                    </a:cubicBezTo>
                    <a:cubicBezTo>
                      <a:pt x="46" y="80"/>
                      <a:pt x="47" y="81"/>
                      <a:pt x="47" y="80"/>
                    </a:cubicBezTo>
                    <a:cubicBezTo>
                      <a:pt x="47" y="80"/>
                      <a:pt x="47" y="80"/>
                      <a:pt x="47" y="81"/>
                    </a:cubicBezTo>
                    <a:close/>
                    <a:moveTo>
                      <a:pt x="56" y="80"/>
                    </a:moveTo>
                    <a:cubicBezTo>
                      <a:pt x="56" y="80"/>
                      <a:pt x="56" y="80"/>
                      <a:pt x="56" y="80"/>
                    </a:cubicBezTo>
                    <a:cubicBezTo>
                      <a:pt x="56" y="80"/>
                      <a:pt x="56" y="80"/>
                      <a:pt x="55" y="80"/>
                    </a:cubicBezTo>
                    <a:cubicBezTo>
                      <a:pt x="55" y="80"/>
                      <a:pt x="55" y="80"/>
                      <a:pt x="55" y="80"/>
                    </a:cubicBezTo>
                    <a:cubicBezTo>
                      <a:pt x="55" y="80"/>
                      <a:pt x="56" y="80"/>
                      <a:pt x="56" y="80"/>
                    </a:cubicBezTo>
                    <a:close/>
                    <a:moveTo>
                      <a:pt x="54" y="80"/>
                    </a:moveTo>
                    <a:cubicBezTo>
                      <a:pt x="54" y="80"/>
                      <a:pt x="54" y="80"/>
                      <a:pt x="54" y="80"/>
                    </a:cubicBezTo>
                    <a:cubicBezTo>
                      <a:pt x="55" y="80"/>
                      <a:pt x="55" y="80"/>
                      <a:pt x="55" y="80"/>
                    </a:cubicBezTo>
                    <a:cubicBezTo>
                      <a:pt x="55" y="80"/>
                      <a:pt x="54" y="80"/>
                      <a:pt x="53" y="80"/>
                    </a:cubicBezTo>
                    <a:cubicBezTo>
                      <a:pt x="54" y="80"/>
                      <a:pt x="54" y="80"/>
                      <a:pt x="54" y="80"/>
                    </a:cubicBezTo>
                    <a:cubicBezTo>
                      <a:pt x="54" y="80"/>
                      <a:pt x="54" y="80"/>
                      <a:pt x="54" y="80"/>
                    </a:cubicBezTo>
                    <a:cubicBezTo>
                      <a:pt x="54" y="80"/>
                      <a:pt x="54" y="80"/>
                      <a:pt x="54" y="80"/>
                    </a:cubicBezTo>
                    <a:close/>
                    <a:moveTo>
                      <a:pt x="54" y="80"/>
                    </a:moveTo>
                    <a:cubicBezTo>
                      <a:pt x="54" y="80"/>
                      <a:pt x="54" y="80"/>
                      <a:pt x="54" y="80"/>
                    </a:cubicBezTo>
                    <a:cubicBezTo>
                      <a:pt x="54" y="80"/>
                      <a:pt x="54" y="80"/>
                      <a:pt x="54" y="80"/>
                    </a:cubicBezTo>
                    <a:cubicBezTo>
                      <a:pt x="54" y="80"/>
                      <a:pt x="54" y="80"/>
                      <a:pt x="54" y="80"/>
                    </a:cubicBezTo>
                    <a:cubicBezTo>
                      <a:pt x="54" y="80"/>
                      <a:pt x="54" y="80"/>
                      <a:pt x="54" y="80"/>
                    </a:cubicBezTo>
                    <a:close/>
                    <a:moveTo>
                      <a:pt x="51" y="80"/>
                    </a:moveTo>
                    <a:cubicBezTo>
                      <a:pt x="52" y="80"/>
                      <a:pt x="52" y="80"/>
                      <a:pt x="52" y="80"/>
                    </a:cubicBezTo>
                    <a:cubicBezTo>
                      <a:pt x="52" y="80"/>
                      <a:pt x="52" y="80"/>
                      <a:pt x="52" y="80"/>
                    </a:cubicBezTo>
                    <a:cubicBezTo>
                      <a:pt x="52" y="80"/>
                      <a:pt x="52" y="80"/>
                      <a:pt x="52" y="80"/>
                    </a:cubicBezTo>
                    <a:cubicBezTo>
                      <a:pt x="52" y="80"/>
                      <a:pt x="52" y="80"/>
                      <a:pt x="52" y="80"/>
                    </a:cubicBezTo>
                    <a:cubicBezTo>
                      <a:pt x="52" y="80"/>
                      <a:pt x="52" y="80"/>
                      <a:pt x="52" y="80"/>
                    </a:cubicBezTo>
                    <a:cubicBezTo>
                      <a:pt x="52" y="80"/>
                      <a:pt x="52" y="80"/>
                      <a:pt x="52" y="80"/>
                    </a:cubicBezTo>
                    <a:cubicBezTo>
                      <a:pt x="52" y="80"/>
                      <a:pt x="52" y="80"/>
                      <a:pt x="52" y="80"/>
                    </a:cubicBezTo>
                    <a:cubicBezTo>
                      <a:pt x="52" y="80"/>
                      <a:pt x="52" y="80"/>
                      <a:pt x="52" y="80"/>
                    </a:cubicBezTo>
                    <a:cubicBezTo>
                      <a:pt x="52" y="80"/>
                      <a:pt x="53" y="80"/>
                      <a:pt x="53" y="80"/>
                    </a:cubicBezTo>
                    <a:cubicBezTo>
                      <a:pt x="53" y="80"/>
                      <a:pt x="53" y="80"/>
                      <a:pt x="53" y="80"/>
                    </a:cubicBezTo>
                    <a:cubicBezTo>
                      <a:pt x="53" y="80"/>
                      <a:pt x="52" y="80"/>
                      <a:pt x="52" y="80"/>
                    </a:cubicBezTo>
                    <a:cubicBezTo>
                      <a:pt x="52" y="80"/>
                      <a:pt x="52" y="80"/>
                      <a:pt x="52" y="80"/>
                    </a:cubicBezTo>
                    <a:cubicBezTo>
                      <a:pt x="52" y="80"/>
                      <a:pt x="52" y="80"/>
                      <a:pt x="52" y="80"/>
                    </a:cubicBezTo>
                    <a:cubicBezTo>
                      <a:pt x="52" y="80"/>
                      <a:pt x="52" y="80"/>
                      <a:pt x="51" y="80"/>
                    </a:cubicBezTo>
                    <a:close/>
                    <a:moveTo>
                      <a:pt x="42" y="81"/>
                    </a:moveTo>
                    <a:cubicBezTo>
                      <a:pt x="42" y="81"/>
                      <a:pt x="42" y="81"/>
                      <a:pt x="42" y="81"/>
                    </a:cubicBezTo>
                    <a:cubicBezTo>
                      <a:pt x="42" y="81"/>
                      <a:pt x="42" y="81"/>
                      <a:pt x="42" y="81"/>
                    </a:cubicBezTo>
                    <a:cubicBezTo>
                      <a:pt x="42" y="81"/>
                      <a:pt x="42" y="81"/>
                      <a:pt x="42" y="81"/>
                    </a:cubicBezTo>
                    <a:cubicBezTo>
                      <a:pt x="43" y="81"/>
                      <a:pt x="43" y="81"/>
                      <a:pt x="43" y="81"/>
                    </a:cubicBezTo>
                    <a:cubicBezTo>
                      <a:pt x="43" y="81"/>
                      <a:pt x="43" y="81"/>
                      <a:pt x="43" y="81"/>
                    </a:cubicBezTo>
                    <a:cubicBezTo>
                      <a:pt x="43" y="81"/>
                      <a:pt x="43" y="81"/>
                      <a:pt x="43" y="81"/>
                    </a:cubicBezTo>
                    <a:cubicBezTo>
                      <a:pt x="43" y="80"/>
                      <a:pt x="43" y="80"/>
                      <a:pt x="43" y="80"/>
                    </a:cubicBezTo>
                    <a:cubicBezTo>
                      <a:pt x="43" y="80"/>
                      <a:pt x="43" y="80"/>
                      <a:pt x="43" y="80"/>
                    </a:cubicBezTo>
                    <a:cubicBezTo>
                      <a:pt x="43" y="80"/>
                      <a:pt x="43" y="80"/>
                      <a:pt x="42" y="80"/>
                    </a:cubicBezTo>
                    <a:cubicBezTo>
                      <a:pt x="42" y="80"/>
                      <a:pt x="42" y="80"/>
                      <a:pt x="42" y="80"/>
                    </a:cubicBezTo>
                    <a:cubicBezTo>
                      <a:pt x="42" y="80"/>
                      <a:pt x="42" y="80"/>
                      <a:pt x="42" y="80"/>
                    </a:cubicBezTo>
                    <a:cubicBezTo>
                      <a:pt x="42" y="80"/>
                      <a:pt x="42" y="80"/>
                      <a:pt x="42" y="80"/>
                    </a:cubicBezTo>
                    <a:cubicBezTo>
                      <a:pt x="42" y="80"/>
                      <a:pt x="42" y="80"/>
                      <a:pt x="42" y="80"/>
                    </a:cubicBezTo>
                    <a:cubicBezTo>
                      <a:pt x="42" y="80"/>
                      <a:pt x="42" y="80"/>
                      <a:pt x="42" y="80"/>
                    </a:cubicBezTo>
                    <a:cubicBezTo>
                      <a:pt x="42" y="80"/>
                      <a:pt x="43" y="80"/>
                      <a:pt x="43" y="80"/>
                    </a:cubicBezTo>
                    <a:cubicBezTo>
                      <a:pt x="43" y="80"/>
                      <a:pt x="43" y="80"/>
                      <a:pt x="43" y="80"/>
                    </a:cubicBezTo>
                    <a:cubicBezTo>
                      <a:pt x="43" y="80"/>
                      <a:pt x="43" y="80"/>
                      <a:pt x="43" y="80"/>
                    </a:cubicBezTo>
                    <a:cubicBezTo>
                      <a:pt x="43" y="80"/>
                      <a:pt x="43" y="80"/>
                      <a:pt x="43" y="80"/>
                    </a:cubicBezTo>
                    <a:cubicBezTo>
                      <a:pt x="44" y="81"/>
                      <a:pt x="44" y="80"/>
                      <a:pt x="44" y="81"/>
                    </a:cubicBezTo>
                    <a:cubicBezTo>
                      <a:pt x="44" y="81"/>
                      <a:pt x="44" y="80"/>
                      <a:pt x="44" y="80"/>
                    </a:cubicBezTo>
                    <a:cubicBezTo>
                      <a:pt x="44" y="80"/>
                      <a:pt x="45" y="80"/>
                      <a:pt x="45" y="80"/>
                    </a:cubicBezTo>
                    <a:cubicBezTo>
                      <a:pt x="45" y="81"/>
                      <a:pt x="45" y="81"/>
                      <a:pt x="45" y="81"/>
                    </a:cubicBezTo>
                    <a:cubicBezTo>
                      <a:pt x="45" y="81"/>
                      <a:pt x="45" y="81"/>
                      <a:pt x="45" y="81"/>
                    </a:cubicBezTo>
                    <a:cubicBezTo>
                      <a:pt x="44" y="81"/>
                      <a:pt x="44" y="81"/>
                      <a:pt x="43" y="81"/>
                    </a:cubicBezTo>
                    <a:cubicBezTo>
                      <a:pt x="43" y="81"/>
                      <a:pt x="43" y="81"/>
                      <a:pt x="43" y="81"/>
                    </a:cubicBezTo>
                    <a:cubicBezTo>
                      <a:pt x="43" y="81"/>
                      <a:pt x="43" y="81"/>
                      <a:pt x="43" y="81"/>
                    </a:cubicBezTo>
                    <a:cubicBezTo>
                      <a:pt x="43" y="81"/>
                      <a:pt x="43" y="81"/>
                      <a:pt x="42" y="81"/>
                    </a:cubicBezTo>
                    <a:cubicBezTo>
                      <a:pt x="42" y="81"/>
                      <a:pt x="42" y="81"/>
                      <a:pt x="42" y="81"/>
                    </a:cubicBezTo>
                    <a:cubicBezTo>
                      <a:pt x="42" y="81"/>
                      <a:pt x="42" y="81"/>
                      <a:pt x="42" y="81"/>
                    </a:cubicBezTo>
                    <a:close/>
                    <a:moveTo>
                      <a:pt x="42" y="81"/>
                    </a:moveTo>
                    <a:cubicBezTo>
                      <a:pt x="42" y="81"/>
                      <a:pt x="42" y="81"/>
                      <a:pt x="42" y="81"/>
                    </a:cubicBezTo>
                    <a:cubicBezTo>
                      <a:pt x="42" y="81"/>
                      <a:pt x="42" y="81"/>
                      <a:pt x="42" y="81"/>
                    </a:cubicBezTo>
                    <a:cubicBezTo>
                      <a:pt x="42" y="81"/>
                      <a:pt x="42" y="81"/>
                      <a:pt x="42" y="81"/>
                    </a:cubicBezTo>
                    <a:cubicBezTo>
                      <a:pt x="42" y="81"/>
                      <a:pt x="42" y="81"/>
                      <a:pt x="42" y="81"/>
                    </a:cubicBezTo>
                    <a:cubicBezTo>
                      <a:pt x="42" y="81"/>
                      <a:pt x="42" y="81"/>
                      <a:pt x="42" y="81"/>
                    </a:cubicBezTo>
                    <a:cubicBezTo>
                      <a:pt x="42" y="81"/>
                      <a:pt x="42" y="81"/>
                      <a:pt x="42" y="81"/>
                    </a:cubicBezTo>
                    <a:close/>
                    <a:moveTo>
                      <a:pt x="41" y="81"/>
                    </a:moveTo>
                    <a:cubicBezTo>
                      <a:pt x="41" y="81"/>
                      <a:pt x="41" y="81"/>
                      <a:pt x="41" y="81"/>
                    </a:cubicBezTo>
                    <a:cubicBezTo>
                      <a:pt x="41" y="81"/>
                      <a:pt x="41" y="81"/>
                      <a:pt x="41" y="81"/>
                    </a:cubicBezTo>
                    <a:close/>
                    <a:moveTo>
                      <a:pt x="54" y="81"/>
                    </a:moveTo>
                    <a:cubicBezTo>
                      <a:pt x="55" y="81"/>
                      <a:pt x="55" y="81"/>
                      <a:pt x="55" y="81"/>
                    </a:cubicBezTo>
                    <a:cubicBezTo>
                      <a:pt x="55" y="81"/>
                      <a:pt x="55" y="81"/>
                      <a:pt x="54" y="81"/>
                    </a:cubicBezTo>
                    <a:close/>
                    <a:moveTo>
                      <a:pt x="57" y="81"/>
                    </a:moveTo>
                    <a:cubicBezTo>
                      <a:pt x="57" y="81"/>
                      <a:pt x="57" y="81"/>
                      <a:pt x="57" y="81"/>
                    </a:cubicBezTo>
                    <a:cubicBezTo>
                      <a:pt x="57" y="81"/>
                      <a:pt x="57" y="81"/>
                      <a:pt x="57" y="81"/>
                    </a:cubicBezTo>
                    <a:cubicBezTo>
                      <a:pt x="57" y="81"/>
                      <a:pt x="57" y="81"/>
                      <a:pt x="57" y="81"/>
                    </a:cubicBezTo>
                    <a:cubicBezTo>
                      <a:pt x="57" y="81"/>
                      <a:pt x="57" y="81"/>
                      <a:pt x="57" y="81"/>
                    </a:cubicBezTo>
                    <a:cubicBezTo>
                      <a:pt x="57" y="81"/>
                      <a:pt x="57" y="81"/>
                      <a:pt x="57" y="81"/>
                    </a:cubicBezTo>
                    <a:cubicBezTo>
                      <a:pt x="57" y="82"/>
                      <a:pt x="57" y="82"/>
                      <a:pt x="57" y="82"/>
                    </a:cubicBezTo>
                    <a:cubicBezTo>
                      <a:pt x="57" y="82"/>
                      <a:pt x="57" y="82"/>
                      <a:pt x="57" y="82"/>
                    </a:cubicBezTo>
                    <a:cubicBezTo>
                      <a:pt x="57" y="82"/>
                      <a:pt x="57" y="82"/>
                      <a:pt x="57" y="82"/>
                    </a:cubicBezTo>
                    <a:cubicBezTo>
                      <a:pt x="57" y="82"/>
                      <a:pt x="57" y="82"/>
                      <a:pt x="57" y="82"/>
                    </a:cubicBezTo>
                    <a:lnTo>
                      <a:pt x="57" y="81"/>
                    </a:lnTo>
                    <a:close/>
                    <a:moveTo>
                      <a:pt x="56" y="81"/>
                    </a:moveTo>
                    <a:cubicBezTo>
                      <a:pt x="56" y="82"/>
                      <a:pt x="56" y="82"/>
                      <a:pt x="56" y="82"/>
                    </a:cubicBezTo>
                    <a:cubicBezTo>
                      <a:pt x="56" y="82"/>
                      <a:pt x="56" y="82"/>
                      <a:pt x="56" y="82"/>
                    </a:cubicBezTo>
                    <a:cubicBezTo>
                      <a:pt x="56" y="82"/>
                      <a:pt x="56" y="82"/>
                      <a:pt x="56" y="81"/>
                    </a:cubicBezTo>
                    <a:close/>
                    <a:moveTo>
                      <a:pt x="36" y="81"/>
                    </a:moveTo>
                    <a:cubicBezTo>
                      <a:pt x="36" y="81"/>
                      <a:pt x="36" y="81"/>
                      <a:pt x="36" y="81"/>
                    </a:cubicBezTo>
                    <a:cubicBezTo>
                      <a:pt x="36" y="81"/>
                      <a:pt x="36" y="81"/>
                      <a:pt x="36" y="81"/>
                    </a:cubicBezTo>
                    <a:cubicBezTo>
                      <a:pt x="36" y="81"/>
                      <a:pt x="36" y="81"/>
                      <a:pt x="36" y="81"/>
                    </a:cubicBezTo>
                    <a:cubicBezTo>
                      <a:pt x="36" y="82"/>
                      <a:pt x="36" y="82"/>
                      <a:pt x="36" y="81"/>
                    </a:cubicBezTo>
                    <a:close/>
                    <a:moveTo>
                      <a:pt x="44" y="82"/>
                    </a:moveTo>
                    <a:cubicBezTo>
                      <a:pt x="44" y="82"/>
                      <a:pt x="44" y="82"/>
                      <a:pt x="45" y="82"/>
                    </a:cubicBezTo>
                    <a:cubicBezTo>
                      <a:pt x="45" y="82"/>
                      <a:pt x="44" y="82"/>
                      <a:pt x="44" y="82"/>
                    </a:cubicBezTo>
                    <a:cubicBezTo>
                      <a:pt x="44" y="82"/>
                      <a:pt x="44" y="82"/>
                      <a:pt x="44" y="82"/>
                    </a:cubicBezTo>
                    <a:close/>
                    <a:moveTo>
                      <a:pt x="46" y="82"/>
                    </a:moveTo>
                    <a:cubicBezTo>
                      <a:pt x="46" y="82"/>
                      <a:pt x="47" y="82"/>
                      <a:pt x="47" y="82"/>
                    </a:cubicBezTo>
                    <a:cubicBezTo>
                      <a:pt x="47" y="82"/>
                      <a:pt x="47" y="82"/>
                      <a:pt x="47" y="82"/>
                    </a:cubicBezTo>
                    <a:cubicBezTo>
                      <a:pt x="47" y="82"/>
                      <a:pt x="47" y="82"/>
                      <a:pt x="46" y="82"/>
                    </a:cubicBezTo>
                    <a:cubicBezTo>
                      <a:pt x="46" y="82"/>
                      <a:pt x="46" y="82"/>
                      <a:pt x="46" y="82"/>
                    </a:cubicBezTo>
                    <a:close/>
                    <a:moveTo>
                      <a:pt x="33" y="82"/>
                    </a:moveTo>
                    <a:cubicBezTo>
                      <a:pt x="33" y="82"/>
                      <a:pt x="33" y="82"/>
                      <a:pt x="33" y="82"/>
                    </a:cubicBezTo>
                    <a:cubicBezTo>
                      <a:pt x="32" y="82"/>
                      <a:pt x="32" y="82"/>
                      <a:pt x="31" y="82"/>
                    </a:cubicBezTo>
                    <a:cubicBezTo>
                      <a:pt x="31" y="82"/>
                      <a:pt x="31" y="82"/>
                      <a:pt x="31" y="82"/>
                    </a:cubicBezTo>
                    <a:cubicBezTo>
                      <a:pt x="31" y="82"/>
                      <a:pt x="31" y="82"/>
                      <a:pt x="31" y="82"/>
                    </a:cubicBezTo>
                    <a:cubicBezTo>
                      <a:pt x="32" y="82"/>
                      <a:pt x="33" y="82"/>
                      <a:pt x="34" y="82"/>
                    </a:cubicBezTo>
                    <a:cubicBezTo>
                      <a:pt x="34" y="82"/>
                      <a:pt x="33" y="82"/>
                      <a:pt x="33" y="82"/>
                    </a:cubicBezTo>
                    <a:cubicBezTo>
                      <a:pt x="33" y="82"/>
                      <a:pt x="33" y="82"/>
                      <a:pt x="33" y="82"/>
                    </a:cubicBezTo>
                    <a:cubicBezTo>
                      <a:pt x="33" y="82"/>
                      <a:pt x="33" y="82"/>
                      <a:pt x="33" y="82"/>
                    </a:cubicBezTo>
                    <a:close/>
                    <a:moveTo>
                      <a:pt x="36" y="82"/>
                    </a:moveTo>
                    <a:cubicBezTo>
                      <a:pt x="37" y="82"/>
                      <a:pt x="38" y="82"/>
                      <a:pt x="38" y="82"/>
                    </a:cubicBezTo>
                    <a:cubicBezTo>
                      <a:pt x="38" y="82"/>
                      <a:pt x="38" y="82"/>
                      <a:pt x="38" y="82"/>
                    </a:cubicBezTo>
                    <a:cubicBezTo>
                      <a:pt x="38" y="82"/>
                      <a:pt x="37" y="82"/>
                      <a:pt x="37" y="82"/>
                    </a:cubicBezTo>
                    <a:cubicBezTo>
                      <a:pt x="37" y="82"/>
                      <a:pt x="37" y="82"/>
                      <a:pt x="37" y="82"/>
                    </a:cubicBezTo>
                    <a:cubicBezTo>
                      <a:pt x="37" y="82"/>
                      <a:pt x="37" y="82"/>
                      <a:pt x="37" y="82"/>
                    </a:cubicBezTo>
                    <a:cubicBezTo>
                      <a:pt x="37" y="82"/>
                      <a:pt x="37" y="82"/>
                      <a:pt x="36" y="82"/>
                    </a:cubicBezTo>
                    <a:close/>
                    <a:moveTo>
                      <a:pt x="92" y="83"/>
                    </a:moveTo>
                    <a:cubicBezTo>
                      <a:pt x="91" y="83"/>
                      <a:pt x="91" y="82"/>
                      <a:pt x="92" y="83"/>
                    </a:cubicBezTo>
                    <a:close/>
                    <a:moveTo>
                      <a:pt x="35" y="84"/>
                    </a:moveTo>
                    <a:cubicBezTo>
                      <a:pt x="34" y="84"/>
                      <a:pt x="32" y="84"/>
                      <a:pt x="31" y="83"/>
                    </a:cubicBezTo>
                    <a:cubicBezTo>
                      <a:pt x="31" y="83"/>
                      <a:pt x="31" y="83"/>
                      <a:pt x="31" y="83"/>
                    </a:cubicBezTo>
                    <a:cubicBezTo>
                      <a:pt x="31" y="83"/>
                      <a:pt x="31" y="83"/>
                      <a:pt x="31" y="83"/>
                    </a:cubicBezTo>
                    <a:cubicBezTo>
                      <a:pt x="31" y="83"/>
                      <a:pt x="32" y="84"/>
                      <a:pt x="32" y="83"/>
                    </a:cubicBezTo>
                    <a:cubicBezTo>
                      <a:pt x="33" y="83"/>
                      <a:pt x="33" y="83"/>
                      <a:pt x="33" y="83"/>
                    </a:cubicBezTo>
                    <a:cubicBezTo>
                      <a:pt x="33" y="83"/>
                      <a:pt x="33" y="83"/>
                      <a:pt x="33" y="83"/>
                    </a:cubicBezTo>
                    <a:cubicBezTo>
                      <a:pt x="33" y="83"/>
                      <a:pt x="33" y="83"/>
                      <a:pt x="33" y="83"/>
                    </a:cubicBezTo>
                    <a:cubicBezTo>
                      <a:pt x="33" y="83"/>
                      <a:pt x="33" y="83"/>
                      <a:pt x="34" y="83"/>
                    </a:cubicBezTo>
                    <a:cubicBezTo>
                      <a:pt x="34" y="83"/>
                      <a:pt x="34" y="83"/>
                      <a:pt x="34" y="83"/>
                    </a:cubicBezTo>
                    <a:cubicBezTo>
                      <a:pt x="34" y="83"/>
                      <a:pt x="34" y="83"/>
                      <a:pt x="34" y="83"/>
                    </a:cubicBezTo>
                    <a:cubicBezTo>
                      <a:pt x="34" y="83"/>
                      <a:pt x="35" y="84"/>
                      <a:pt x="35" y="83"/>
                    </a:cubicBezTo>
                    <a:cubicBezTo>
                      <a:pt x="35" y="83"/>
                      <a:pt x="35" y="83"/>
                      <a:pt x="35" y="83"/>
                    </a:cubicBezTo>
                    <a:cubicBezTo>
                      <a:pt x="36" y="83"/>
                      <a:pt x="37" y="83"/>
                      <a:pt x="37" y="83"/>
                    </a:cubicBezTo>
                    <a:cubicBezTo>
                      <a:pt x="37" y="83"/>
                      <a:pt x="37" y="83"/>
                      <a:pt x="37" y="83"/>
                    </a:cubicBezTo>
                    <a:cubicBezTo>
                      <a:pt x="37" y="83"/>
                      <a:pt x="37" y="83"/>
                      <a:pt x="37" y="83"/>
                    </a:cubicBezTo>
                    <a:cubicBezTo>
                      <a:pt x="37" y="83"/>
                      <a:pt x="37" y="83"/>
                      <a:pt x="37" y="83"/>
                    </a:cubicBezTo>
                    <a:cubicBezTo>
                      <a:pt x="38" y="83"/>
                      <a:pt x="39" y="83"/>
                      <a:pt x="40" y="83"/>
                    </a:cubicBezTo>
                    <a:cubicBezTo>
                      <a:pt x="39" y="83"/>
                      <a:pt x="39" y="83"/>
                      <a:pt x="38" y="84"/>
                    </a:cubicBezTo>
                    <a:cubicBezTo>
                      <a:pt x="38" y="84"/>
                      <a:pt x="38" y="84"/>
                      <a:pt x="39" y="84"/>
                    </a:cubicBezTo>
                    <a:cubicBezTo>
                      <a:pt x="38" y="84"/>
                      <a:pt x="37" y="84"/>
                      <a:pt x="36" y="84"/>
                    </a:cubicBezTo>
                    <a:cubicBezTo>
                      <a:pt x="36" y="84"/>
                      <a:pt x="35" y="84"/>
                      <a:pt x="35" y="84"/>
                    </a:cubicBezTo>
                    <a:close/>
                    <a:moveTo>
                      <a:pt x="109" y="84"/>
                    </a:moveTo>
                    <a:cubicBezTo>
                      <a:pt x="109" y="84"/>
                      <a:pt x="109" y="84"/>
                      <a:pt x="109" y="84"/>
                    </a:cubicBezTo>
                    <a:cubicBezTo>
                      <a:pt x="109" y="84"/>
                      <a:pt x="109" y="84"/>
                      <a:pt x="109" y="84"/>
                    </a:cubicBezTo>
                    <a:close/>
                    <a:moveTo>
                      <a:pt x="45" y="84"/>
                    </a:moveTo>
                    <a:cubicBezTo>
                      <a:pt x="45" y="84"/>
                      <a:pt x="46" y="84"/>
                      <a:pt x="46" y="84"/>
                    </a:cubicBezTo>
                    <a:cubicBezTo>
                      <a:pt x="46" y="84"/>
                      <a:pt x="45" y="84"/>
                      <a:pt x="45" y="84"/>
                    </a:cubicBezTo>
                    <a:close/>
                    <a:moveTo>
                      <a:pt x="46" y="84"/>
                    </a:moveTo>
                    <a:cubicBezTo>
                      <a:pt x="47" y="84"/>
                      <a:pt x="47" y="84"/>
                      <a:pt x="47" y="84"/>
                    </a:cubicBezTo>
                    <a:cubicBezTo>
                      <a:pt x="47" y="85"/>
                      <a:pt x="46" y="84"/>
                      <a:pt x="46" y="84"/>
                    </a:cubicBezTo>
                    <a:close/>
                    <a:moveTo>
                      <a:pt x="51" y="85"/>
                    </a:moveTo>
                    <a:cubicBezTo>
                      <a:pt x="51" y="85"/>
                      <a:pt x="51" y="85"/>
                      <a:pt x="50" y="85"/>
                    </a:cubicBezTo>
                    <a:cubicBezTo>
                      <a:pt x="50" y="84"/>
                      <a:pt x="51" y="85"/>
                      <a:pt x="51" y="85"/>
                    </a:cubicBezTo>
                    <a:close/>
                    <a:moveTo>
                      <a:pt x="117" y="84"/>
                    </a:moveTo>
                    <a:cubicBezTo>
                      <a:pt x="117" y="84"/>
                      <a:pt x="118" y="84"/>
                      <a:pt x="118" y="84"/>
                    </a:cubicBezTo>
                    <a:cubicBezTo>
                      <a:pt x="118" y="85"/>
                      <a:pt x="118" y="85"/>
                      <a:pt x="117" y="85"/>
                    </a:cubicBezTo>
                    <a:cubicBezTo>
                      <a:pt x="118" y="84"/>
                      <a:pt x="117" y="84"/>
                      <a:pt x="117" y="84"/>
                    </a:cubicBezTo>
                    <a:close/>
                    <a:moveTo>
                      <a:pt x="22" y="85"/>
                    </a:moveTo>
                    <a:cubicBezTo>
                      <a:pt x="22" y="85"/>
                      <a:pt x="22" y="85"/>
                      <a:pt x="22" y="85"/>
                    </a:cubicBezTo>
                    <a:cubicBezTo>
                      <a:pt x="22" y="85"/>
                      <a:pt x="22" y="85"/>
                      <a:pt x="22" y="85"/>
                    </a:cubicBezTo>
                    <a:cubicBezTo>
                      <a:pt x="22" y="85"/>
                      <a:pt x="22" y="85"/>
                      <a:pt x="22" y="85"/>
                    </a:cubicBezTo>
                    <a:cubicBezTo>
                      <a:pt x="22" y="85"/>
                      <a:pt x="22" y="85"/>
                      <a:pt x="22" y="85"/>
                    </a:cubicBezTo>
                    <a:cubicBezTo>
                      <a:pt x="22" y="85"/>
                      <a:pt x="22" y="85"/>
                      <a:pt x="22" y="85"/>
                    </a:cubicBezTo>
                    <a:cubicBezTo>
                      <a:pt x="22" y="85"/>
                      <a:pt x="22" y="85"/>
                      <a:pt x="22" y="85"/>
                    </a:cubicBezTo>
                    <a:close/>
                    <a:moveTo>
                      <a:pt x="50" y="86"/>
                    </a:moveTo>
                    <a:cubicBezTo>
                      <a:pt x="50" y="86"/>
                      <a:pt x="50" y="86"/>
                      <a:pt x="50" y="86"/>
                    </a:cubicBezTo>
                    <a:cubicBezTo>
                      <a:pt x="50" y="86"/>
                      <a:pt x="50" y="86"/>
                      <a:pt x="50" y="86"/>
                    </a:cubicBezTo>
                    <a:cubicBezTo>
                      <a:pt x="50" y="86"/>
                      <a:pt x="50" y="86"/>
                      <a:pt x="50" y="86"/>
                    </a:cubicBezTo>
                    <a:cubicBezTo>
                      <a:pt x="50" y="86"/>
                      <a:pt x="50" y="86"/>
                      <a:pt x="50" y="86"/>
                    </a:cubicBezTo>
                    <a:close/>
                    <a:moveTo>
                      <a:pt x="42" y="85"/>
                    </a:moveTo>
                    <a:cubicBezTo>
                      <a:pt x="42" y="85"/>
                      <a:pt x="43" y="85"/>
                      <a:pt x="43" y="85"/>
                    </a:cubicBezTo>
                    <a:cubicBezTo>
                      <a:pt x="43" y="86"/>
                      <a:pt x="42" y="85"/>
                      <a:pt x="42" y="85"/>
                    </a:cubicBezTo>
                    <a:close/>
                    <a:moveTo>
                      <a:pt x="41" y="85"/>
                    </a:moveTo>
                    <a:cubicBezTo>
                      <a:pt x="41" y="85"/>
                      <a:pt x="41" y="85"/>
                      <a:pt x="41" y="85"/>
                    </a:cubicBezTo>
                    <a:cubicBezTo>
                      <a:pt x="41" y="85"/>
                      <a:pt x="41" y="85"/>
                      <a:pt x="41" y="85"/>
                    </a:cubicBezTo>
                    <a:cubicBezTo>
                      <a:pt x="41" y="86"/>
                      <a:pt x="41" y="85"/>
                      <a:pt x="41" y="85"/>
                    </a:cubicBezTo>
                    <a:close/>
                    <a:moveTo>
                      <a:pt x="50" y="85"/>
                    </a:moveTo>
                    <a:cubicBezTo>
                      <a:pt x="49" y="85"/>
                      <a:pt x="50" y="85"/>
                      <a:pt x="50" y="85"/>
                    </a:cubicBezTo>
                    <a:cubicBezTo>
                      <a:pt x="50" y="85"/>
                      <a:pt x="50" y="85"/>
                      <a:pt x="50" y="85"/>
                    </a:cubicBezTo>
                    <a:close/>
                    <a:moveTo>
                      <a:pt x="38" y="85"/>
                    </a:moveTo>
                    <a:cubicBezTo>
                      <a:pt x="39" y="85"/>
                      <a:pt x="39" y="85"/>
                      <a:pt x="40" y="85"/>
                    </a:cubicBezTo>
                    <a:cubicBezTo>
                      <a:pt x="40" y="86"/>
                      <a:pt x="39" y="85"/>
                      <a:pt x="39" y="86"/>
                    </a:cubicBezTo>
                    <a:cubicBezTo>
                      <a:pt x="39" y="85"/>
                      <a:pt x="39" y="85"/>
                      <a:pt x="38" y="85"/>
                    </a:cubicBezTo>
                    <a:close/>
                    <a:moveTo>
                      <a:pt x="46" y="86"/>
                    </a:moveTo>
                    <a:cubicBezTo>
                      <a:pt x="46" y="86"/>
                      <a:pt x="46" y="85"/>
                      <a:pt x="47" y="86"/>
                    </a:cubicBezTo>
                    <a:cubicBezTo>
                      <a:pt x="47" y="86"/>
                      <a:pt x="47" y="86"/>
                      <a:pt x="47" y="86"/>
                    </a:cubicBezTo>
                    <a:cubicBezTo>
                      <a:pt x="46" y="86"/>
                      <a:pt x="46" y="86"/>
                      <a:pt x="46" y="86"/>
                    </a:cubicBezTo>
                    <a:cubicBezTo>
                      <a:pt x="46" y="86"/>
                      <a:pt x="46" y="86"/>
                      <a:pt x="46" y="86"/>
                    </a:cubicBezTo>
                    <a:cubicBezTo>
                      <a:pt x="46" y="86"/>
                      <a:pt x="46" y="86"/>
                      <a:pt x="46" y="86"/>
                    </a:cubicBezTo>
                    <a:cubicBezTo>
                      <a:pt x="46" y="86"/>
                      <a:pt x="46" y="86"/>
                      <a:pt x="46" y="86"/>
                    </a:cubicBezTo>
                    <a:cubicBezTo>
                      <a:pt x="46" y="86"/>
                      <a:pt x="46" y="86"/>
                      <a:pt x="46" y="86"/>
                    </a:cubicBezTo>
                    <a:close/>
                    <a:moveTo>
                      <a:pt x="47" y="86"/>
                    </a:moveTo>
                    <a:cubicBezTo>
                      <a:pt x="47" y="86"/>
                      <a:pt x="47" y="86"/>
                      <a:pt x="47" y="86"/>
                    </a:cubicBezTo>
                    <a:cubicBezTo>
                      <a:pt x="47" y="86"/>
                      <a:pt x="47" y="86"/>
                      <a:pt x="47" y="86"/>
                    </a:cubicBezTo>
                    <a:cubicBezTo>
                      <a:pt x="47" y="86"/>
                      <a:pt x="47" y="86"/>
                      <a:pt x="47" y="85"/>
                    </a:cubicBezTo>
                    <a:cubicBezTo>
                      <a:pt x="47" y="85"/>
                      <a:pt x="47" y="85"/>
                      <a:pt x="47" y="85"/>
                    </a:cubicBezTo>
                    <a:cubicBezTo>
                      <a:pt x="47" y="86"/>
                      <a:pt x="47" y="85"/>
                      <a:pt x="47" y="86"/>
                    </a:cubicBezTo>
                    <a:cubicBezTo>
                      <a:pt x="48" y="86"/>
                      <a:pt x="47" y="86"/>
                      <a:pt x="47" y="86"/>
                    </a:cubicBezTo>
                    <a:close/>
                    <a:moveTo>
                      <a:pt x="48" y="86"/>
                    </a:moveTo>
                    <a:cubicBezTo>
                      <a:pt x="48" y="86"/>
                      <a:pt x="49" y="86"/>
                      <a:pt x="49" y="86"/>
                    </a:cubicBezTo>
                    <a:cubicBezTo>
                      <a:pt x="49" y="86"/>
                      <a:pt x="48" y="86"/>
                      <a:pt x="48" y="86"/>
                    </a:cubicBezTo>
                    <a:close/>
                    <a:moveTo>
                      <a:pt x="50" y="86"/>
                    </a:moveTo>
                    <a:cubicBezTo>
                      <a:pt x="50" y="86"/>
                      <a:pt x="50" y="86"/>
                      <a:pt x="50" y="86"/>
                    </a:cubicBezTo>
                    <a:cubicBezTo>
                      <a:pt x="50" y="86"/>
                      <a:pt x="50" y="86"/>
                      <a:pt x="50" y="86"/>
                    </a:cubicBezTo>
                    <a:cubicBezTo>
                      <a:pt x="50" y="86"/>
                      <a:pt x="50" y="86"/>
                      <a:pt x="50" y="86"/>
                    </a:cubicBezTo>
                    <a:cubicBezTo>
                      <a:pt x="50" y="86"/>
                      <a:pt x="51" y="86"/>
                      <a:pt x="51" y="86"/>
                    </a:cubicBezTo>
                    <a:cubicBezTo>
                      <a:pt x="51" y="86"/>
                      <a:pt x="51" y="86"/>
                      <a:pt x="51" y="86"/>
                    </a:cubicBezTo>
                    <a:cubicBezTo>
                      <a:pt x="51" y="87"/>
                      <a:pt x="51" y="86"/>
                      <a:pt x="51" y="86"/>
                    </a:cubicBezTo>
                    <a:cubicBezTo>
                      <a:pt x="51" y="86"/>
                      <a:pt x="51" y="86"/>
                      <a:pt x="50" y="86"/>
                    </a:cubicBezTo>
                    <a:close/>
                    <a:moveTo>
                      <a:pt x="56" y="87"/>
                    </a:moveTo>
                    <a:cubicBezTo>
                      <a:pt x="57" y="86"/>
                      <a:pt x="58" y="87"/>
                      <a:pt x="59" y="87"/>
                    </a:cubicBezTo>
                    <a:cubicBezTo>
                      <a:pt x="59" y="87"/>
                      <a:pt x="59" y="87"/>
                      <a:pt x="59" y="87"/>
                    </a:cubicBezTo>
                    <a:cubicBezTo>
                      <a:pt x="58" y="87"/>
                      <a:pt x="57" y="87"/>
                      <a:pt x="56" y="87"/>
                    </a:cubicBezTo>
                    <a:close/>
                    <a:moveTo>
                      <a:pt x="31" y="87"/>
                    </a:moveTo>
                    <a:cubicBezTo>
                      <a:pt x="31" y="87"/>
                      <a:pt x="31" y="87"/>
                      <a:pt x="31" y="87"/>
                    </a:cubicBezTo>
                    <a:cubicBezTo>
                      <a:pt x="31" y="87"/>
                      <a:pt x="31" y="87"/>
                      <a:pt x="31" y="87"/>
                    </a:cubicBezTo>
                    <a:cubicBezTo>
                      <a:pt x="31" y="87"/>
                      <a:pt x="31" y="87"/>
                      <a:pt x="31" y="87"/>
                    </a:cubicBezTo>
                    <a:cubicBezTo>
                      <a:pt x="31" y="87"/>
                      <a:pt x="31" y="87"/>
                      <a:pt x="31" y="87"/>
                    </a:cubicBezTo>
                    <a:close/>
                    <a:moveTo>
                      <a:pt x="31" y="87"/>
                    </a:moveTo>
                    <a:cubicBezTo>
                      <a:pt x="31" y="87"/>
                      <a:pt x="32" y="87"/>
                      <a:pt x="32" y="87"/>
                    </a:cubicBezTo>
                    <a:cubicBezTo>
                      <a:pt x="32" y="87"/>
                      <a:pt x="32" y="87"/>
                      <a:pt x="32" y="87"/>
                    </a:cubicBezTo>
                    <a:cubicBezTo>
                      <a:pt x="32" y="87"/>
                      <a:pt x="31" y="87"/>
                      <a:pt x="31" y="87"/>
                    </a:cubicBezTo>
                    <a:close/>
                    <a:moveTo>
                      <a:pt x="34" y="88"/>
                    </a:moveTo>
                    <a:cubicBezTo>
                      <a:pt x="33" y="88"/>
                      <a:pt x="33" y="88"/>
                      <a:pt x="33" y="87"/>
                    </a:cubicBezTo>
                    <a:cubicBezTo>
                      <a:pt x="33" y="87"/>
                      <a:pt x="33" y="87"/>
                      <a:pt x="33" y="87"/>
                    </a:cubicBezTo>
                    <a:cubicBezTo>
                      <a:pt x="33" y="87"/>
                      <a:pt x="33" y="87"/>
                      <a:pt x="33" y="87"/>
                    </a:cubicBezTo>
                    <a:cubicBezTo>
                      <a:pt x="33" y="87"/>
                      <a:pt x="33" y="87"/>
                      <a:pt x="33" y="87"/>
                    </a:cubicBezTo>
                    <a:cubicBezTo>
                      <a:pt x="33" y="87"/>
                      <a:pt x="33" y="87"/>
                      <a:pt x="33" y="87"/>
                    </a:cubicBezTo>
                    <a:cubicBezTo>
                      <a:pt x="33" y="88"/>
                      <a:pt x="33" y="88"/>
                      <a:pt x="34" y="88"/>
                    </a:cubicBezTo>
                    <a:cubicBezTo>
                      <a:pt x="34" y="88"/>
                      <a:pt x="34" y="88"/>
                      <a:pt x="34" y="88"/>
                    </a:cubicBezTo>
                    <a:close/>
                    <a:moveTo>
                      <a:pt x="35" y="87"/>
                    </a:moveTo>
                    <a:cubicBezTo>
                      <a:pt x="34" y="88"/>
                      <a:pt x="34" y="87"/>
                      <a:pt x="34" y="88"/>
                    </a:cubicBezTo>
                    <a:cubicBezTo>
                      <a:pt x="34" y="88"/>
                      <a:pt x="34" y="88"/>
                      <a:pt x="34" y="88"/>
                    </a:cubicBezTo>
                    <a:cubicBezTo>
                      <a:pt x="34" y="87"/>
                      <a:pt x="34" y="87"/>
                      <a:pt x="34" y="87"/>
                    </a:cubicBezTo>
                    <a:cubicBezTo>
                      <a:pt x="34" y="87"/>
                      <a:pt x="34" y="87"/>
                      <a:pt x="34" y="87"/>
                    </a:cubicBezTo>
                    <a:cubicBezTo>
                      <a:pt x="34" y="87"/>
                      <a:pt x="34" y="87"/>
                      <a:pt x="34" y="87"/>
                    </a:cubicBezTo>
                    <a:cubicBezTo>
                      <a:pt x="34" y="87"/>
                      <a:pt x="34" y="87"/>
                      <a:pt x="34" y="87"/>
                    </a:cubicBezTo>
                    <a:cubicBezTo>
                      <a:pt x="34" y="87"/>
                      <a:pt x="35" y="87"/>
                      <a:pt x="35" y="87"/>
                    </a:cubicBezTo>
                    <a:cubicBezTo>
                      <a:pt x="35" y="87"/>
                      <a:pt x="35" y="87"/>
                      <a:pt x="35" y="87"/>
                    </a:cubicBezTo>
                    <a:close/>
                    <a:moveTo>
                      <a:pt x="39" y="88"/>
                    </a:moveTo>
                    <a:cubicBezTo>
                      <a:pt x="39" y="88"/>
                      <a:pt x="39" y="88"/>
                      <a:pt x="39" y="87"/>
                    </a:cubicBezTo>
                    <a:cubicBezTo>
                      <a:pt x="39" y="87"/>
                      <a:pt x="39" y="87"/>
                      <a:pt x="39" y="88"/>
                    </a:cubicBezTo>
                    <a:cubicBezTo>
                      <a:pt x="39" y="88"/>
                      <a:pt x="39" y="88"/>
                      <a:pt x="39" y="88"/>
                    </a:cubicBezTo>
                    <a:cubicBezTo>
                      <a:pt x="39" y="88"/>
                      <a:pt x="39" y="88"/>
                      <a:pt x="39" y="88"/>
                    </a:cubicBezTo>
                    <a:close/>
                    <a:moveTo>
                      <a:pt x="251" y="90"/>
                    </a:moveTo>
                    <a:cubicBezTo>
                      <a:pt x="251" y="90"/>
                      <a:pt x="251" y="90"/>
                      <a:pt x="252" y="90"/>
                    </a:cubicBezTo>
                    <a:cubicBezTo>
                      <a:pt x="251" y="91"/>
                      <a:pt x="250" y="90"/>
                      <a:pt x="249" y="90"/>
                    </a:cubicBezTo>
                    <a:cubicBezTo>
                      <a:pt x="249" y="89"/>
                      <a:pt x="250" y="90"/>
                      <a:pt x="250" y="90"/>
                    </a:cubicBezTo>
                    <a:cubicBezTo>
                      <a:pt x="250" y="90"/>
                      <a:pt x="250" y="90"/>
                      <a:pt x="250" y="90"/>
                    </a:cubicBezTo>
                    <a:cubicBezTo>
                      <a:pt x="250" y="90"/>
                      <a:pt x="251" y="90"/>
                      <a:pt x="251" y="90"/>
                    </a:cubicBezTo>
                    <a:cubicBezTo>
                      <a:pt x="251" y="90"/>
                      <a:pt x="251" y="90"/>
                      <a:pt x="251" y="90"/>
                    </a:cubicBezTo>
                    <a:close/>
                    <a:moveTo>
                      <a:pt x="79" y="90"/>
                    </a:moveTo>
                    <a:cubicBezTo>
                      <a:pt x="79" y="90"/>
                      <a:pt x="78" y="90"/>
                      <a:pt x="78" y="90"/>
                    </a:cubicBezTo>
                    <a:cubicBezTo>
                      <a:pt x="78" y="90"/>
                      <a:pt x="76" y="91"/>
                      <a:pt x="76" y="90"/>
                    </a:cubicBezTo>
                    <a:cubicBezTo>
                      <a:pt x="77" y="90"/>
                      <a:pt x="78" y="90"/>
                      <a:pt x="79" y="90"/>
                    </a:cubicBezTo>
                    <a:close/>
                    <a:moveTo>
                      <a:pt x="248" y="90"/>
                    </a:moveTo>
                    <a:cubicBezTo>
                      <a:pt x="248" y="90"/>
                      <a:pt x="248" y="90"/>
                      <a:pt x="248" y="90"/>
                    </a:cubicBezTo>
                    <a:cubicBezTo>
                      <a:pt x="249" y="90"/>
                      <a:pt x="248" y="90"/>
                      <a:pt x="248" y="90"/>
                    </a:cubicBezTo>
                    <a:close/>
                    <a:moveTo>
                      <a:pt x="251" y="89"/>
                    </a:moveTo>
                    <a:cubicBezTo>
                      <a:pt x="251" y="89"/>
                      <a:pt x="251" y="89"/>
                      <a:pt x="251" y="89"/>
                    </a:cubicBezTo>
                    <a:cubicBezTo>
                      <a:pt x="251" y="89"/>
                      <a:pt x="251" y="89"/>
                      <a:pt x="251" y="89"/>
                    </a:cubicBezTo>
                    <a:cubicBezTo>
                      <a:pt x="251" y="90"/>
                      <a:pt x="250" y="90"/>
                      <a:pt x="250" y="89"/>
                    </a:cubicBezTo>
                    <a:cubicBezTo>
                      <a:pt x="250" y="89"/>
                      <a:pt x="250" y="89"/>
                      <a:pt x="250" y="89"/>
                    </a:cubicBezTo>
                    <a:cubicBezTo>
                      <a:pt x="250" y="89"/>
                      <a:pt x="250" y="89"/>
                      <a:pt x="251" y="89"/>
                    </a:cubicBezTo>
                    <a:cubicBezTo>
                      <a:pt x="251" y="89"/>
                      <a:pt x="251" y="89"/>
                      <a:pt x="251" y="89"/>
                    </a:cubicBezTo>
                    <a:cubicBezTo>
                      <a:pt x="251" y="89"/>
                      <a:pt x="251" y="89"/>
                      <a:pt x="251" y="89"/>
                    </a:cubicBezTo>
                    <a:close/>
                    <a:moveTo>
                      <a:pt x="246" y="87"/>
                    </a:moveTo>
                    <a:cubicBezTo>
                      <a:pt x="247" y="87"/>
                      <a:pt x="248" y="88"/>
                      <a:pt x="249" y="87"/>
                    </a:cubicBezTo>
                    <a:cubicBezTo>
                      <a:pt x="249" y="88"/>
                      <a:pt x="250" y="88"/>
                      <a:pt x="251" y="88"/>
                    </a:cubicBezTo>
                    <a:cubicBezTo>
                      <a:pt x="251" y="88"/>
                      <a:pt x="251" y="88"/>
                      <a:pt x="251" y="88"/>
                    </a:cubicBezTo>
                    <a:cubicBezTo>
                      <a:pt x="251" y="88"/>
                      <a:pt x="251" y="88"/>
                      <a:pt x="251" y="88"/>
                    </a:cubicBezTo>
                    <a:cubicBezTo>
                      <a:pt x="251" y="88"/>
                      <a:pt x="250" y="88"/>
                      <a:pt x="250" y="88"/>
                    </a:cubicBezTo>
                    <a:cubicBezTo>
                      <a:pt x="250" y="88"/>
                      <a:pt x="250" y="88"/>
                      <a:pt x="250" y="88"/>
                    </a:cubicBezTo>
                    <a:cubicBezTo>
                      <a:pt x="250" y="88"/>
                      <a:pt x="249" y="88"/>
                      <a:pt x="249" y="88"/>
                    </a:cubicBezTo>
                    <a:cubicBezTo>
                      <a:pt x="249" y="88"/>
                      <a:pt x="248" y="88"/>
                      <a:pt x="248" y="88"/>
                    </a:cubicBezTo>
                    <a:cubicBezTo>
                      <a:pt x="248" y="88"/>
                      <a:pt x="248" y="89"/>
                      <a:pt x="248" y="88"/>
                    </a:cubicBezTo>
                    <a:cubicBezTo>
                      <a:pt x="248" y="88"/>
                      <a:pt x="248" y="88"/>
                      <a:pt x="248" y="88"/>
                    </a:cubicBezTo>
                    <a:cubicBezTo>
                      <a:pt x="248" y="88"/>
                      <a:pt x="248" y="88"/>
                      <a:pt x="248" y="88"/>
                    </a:cubicBezTo>
                    <a:cubicBezTo>
                      <a:pt x="247" y="88"/>
                      <a:pt x="247" y="88"/>
                      <a:pt x="247" y="88"/>
                    </a:cubicBezTo>
                    <a:cubicBezTo>
                      <a:pt x="247" y="88"/>
                      <a:pt x="247" y="88"/>
                      <a:pt x="247" y="89"/>
                    </a:cubicBezTo>
                    <a:cubicBezTo>
                      <a:pt x="247" y="89"/>
                      <a:pt x="247" y="89"/>
                      <a:pt x="247" y="89"/>
                    </a:cubicBezTo>
                    <a:cubicBezTo>
                      <a:pt x="247" y="89"/>
                      <a:pt x="247" y="89"/>
                      <a:pt x="247" y="89"/>
                    </a:cubicBezTo>
                    <a:cubicBezTo>
                      <a:pt x="247" y="89"/>
                      <a:pt x="248" y="89"/>
                      <a:pt x="248" y="89"/>
                    </a:cubicBezTo>
                    <a:cubicBezTo>
                      <a:pt x="248" y="89"/>
                      <a:pt x="248" y="89"/>
                      <a:pt x="248" y="89"/>
                    </a:cubicBezTo>
                    <a:cubicBezTo>
                      <a:pt x="248" y="89"/>
                      <a:pt x="248" y="89"/>
                      <a:pt x="248" y="89"/>
                    </a:cubicBezTo>
                    <a:cubicBezTo>
                      <a:pt x="248" y="89"/>
                      <a:pt x="248" y="89"/>
                      <a:pt x="249" y="89"/>
                    </a:cubicBezTo>
                    <a:cubicBezTo>
                      <a:pt x="249" y="89"/>
                      <a:pt x="249" y="89"/>
                      <a:pt x="249" y="89"/>
                    </a:cubicBezTo>
                    <a:cubicBezTo>
                      <a:pt x="250" y="89"/>
                      <a:pt x="249" y="89"/>
                      <a:pt x="249" y="89"/>
                    </a:cubicBezTo>
                    <a:cubicBezTo>
                      <a:pt x="248" y="89"/>
                      <a:pt x="247" y="89"/>
                      <a:pt x="246" y="89"/>
                    </a:cubicBezTo>
                    <a:cubicBezTo>
                      <a:pt x="247" y="89"/>
                      <a:pt x="245" y="89"/>
                      <a:pt x="245" y="89"/>
                    </a:cubicBezTo>
                    <a:cubicBezTo>
                      <a:pt x="245" y="89"/>
                      <a:pt x="244" y="89"/>
                      <a:pt x="244" y="89"/>
                    </a:cubicBezTo>
                    <a:cubicBezTo>
                      <a:pt x="244" y="89"/>
                      <a:pt x="244" y="89"/>
                      <a:pt x="244" y="89"/>
                    </a:cubicBezTo>
                    <a:cubicBezTo>
                      <a:pt x="244" y="89"/>
                      <a:pt x="244" y="89"/>
                      <a:pt x="244" y="89"/>
                    </a:cubicBezTo>
                    <a:cubicBezTo>
                      <a:pt x="245" y="89"/>
                      <a:pt x="245" y="89"/>
                      <a:pt x="245" y="89"/>
                    </a:cubicBezTo>
                    <a:cubicBezTo>
                      <a:pt x="245" y="89"/>
                      <a:pt x="244" y="89"/>
                      <a:pt x="244" y="89"/>
                    </a:cubicBezTo>
                    <a:cubicBezTo>
                      <a:pt x="244" y="89"/>
                      <a:pt x="244" y="89"/>
                      <a:pt x="244" y="89"/>
                    </a:cubicBezTo>
                    <a:cubicBezTo>
                      <a:pt x="244" y="89"/>
                      <a:pt x="244" y="89"/>
                      <a:pt x="244" y="89"/>
                    </a:cubicBezTo>
                    <a:cubicBezTo>
                      <a:pt x="244" y="89"/>
                      <a:pt x="244" y="88"/>
                      <a:pt x="244" y="88"/>
                    </a:cubicBezTo>
                    <a:cubicBezTo>
                      <a:pt x="244" y="88"/>
                      <a:pt x="244" y="88"/>
                      <a:pt x="244" y="88"/>
                    </a:cubicBezTo>
                    <a:cubicBezTo>
                      <a:pt x="244" y="88"/>
                      <a:pt x="244" y="88"/>
                      <a:pt x="244" y="88"/>
                    </a:cubicBezTo>
                    <a:cubicBezTo>
                      <a:pt x="244" y="88"/>
                      <a:pt x="244" y="88"/>
                      <a:pt x="244" y="88"/>
                    </a:cubicBezTo>
                    <a:cubicBezTo>
                      <a:pt x="244" y="88"/>
                      <a:pt x="244" y="88"/>
                      <a:pt x="244" y="88"/>
                    </a:cubicBezTo>
                    <a:cubicBezTo>
                      <a:pt x="245" y="88"/>
                      <a:pt x="245" y="88"/>
                      <a:pt x="245" y="88"/>
                    </a:cubicBezTo>
                    <a:cubicBezTo>
                      <a:pt x="245" y="88"/>
                      <a:pt x="245" y="88"/>
                      <a:pt x="245" y="88"/>
                    </a:cubicBezTo>
                    <a:cubicBezTo>
                      <a:pt x="245" y="88"/>
                      <a:pt x="245" y="88"/>
                      <a:pt x="245" y="88"/>
                    </a:cubicBezTo>
                    <a:cubicBezTo>
                      <a:pt x="245" y="88"/>
                      <a:pt x="245" y="88"/>
                      <a:pt x="244" y="88"/>
                    </a:cubicBezTo>
                    <a:cubicBezTo>
                      <a:pt x="244" y="88"/>
                      <a:pt x="244" y="88"/>
                      <a:pt x="244" y="88"/>
                    </a:cubicBezTo>
                    <a:cubicBezTo>
                      <a:pt x="244" y="88"/>
                      <a:pt x="244" y="88"/>
                      <a:pt x="244" y="88"/>
                    </a:cubicBezTo>
                    <a:cubicBezTo>
                      <a:pt x="244" y="88"/>
                      <a:pt x="244" y="88"/>
                      <a:pt x="244" y="88"/>
                    </a:cubicBezTo>
                    <a:cubicBezTo>
                      <a:pt x="244" y="88"/>
                      <a:pt x="244" y="88"/>
                      <a:pt x="244" y="87"/>
                    </a:cubicBezTo>
                    <a:cubicBezTo>
                      <a:pt x="244" y="87"/>
                      <a:pt x="244" y="87"/>
                      <a:pt x="244" y="87"/>
                    </a:cubicBezTo>
                    <a:cubicBezTo>
                      <a:pt x="244" y="87"/>
                      <a:pt x="244" y="87"/>
                      <a:pt x="244" y="87"/>
                    </a:cubicBezTo>
                    <a:cubicBezTo>
                      <a:pt x="244" y="87"/>
                      <a:pt x="244" y="87"/>
                      <a:pt x="244" y="87"/>
                    </a:cubicBezTo>
                    <a:cubicBezTo>
                      <a:pt x="244" y="87"/>
                      <a:pt x="244" y="88"/>
                      <a:pt x="244" y="87"/>
                    </a:cubicBezTo>
                    <a:cubicBezTo>
                      <a:pt x="244" y="87"/>
                      <a:pt x="244" y="87"/>
                      <a:pt x="244" y="87"/>
                    </a:cubicBezTo>
                    <a:cubicBezTo>
                      <a:pt x="244" y="87"/>
                      <a:pt x="244" y="87"/>
                      <a:pt x="244" y="87"/>
                    </a:cubicBezTo>
                    <a:cubicBezTo>
                      <a:pt x="244" y="87"/>
                      <a:pt x="244" y="87"/>
                      <a:pt x="244" y="87"/>
                    </a:cubicBezTo>
                    <a:cubicBezTo>
                      <a:pt x="244" y="87"/>
                      <a:pt x="244" y="87"/>
                      <a:pt x="244" y="87"/>
                    </a:cubicBezTo>
                    <a:cubicBezTo>
                      <a:pt x="244" y="87"/>
                      <a:pt x="244" y="87"/>
                      <a:pt x="244" y="87"/>
                    </a:cubicBezTo>
                    <a:cubicBezTo>
                      <a:pt x="245" y="87"/>
                      <a:pt x="245" y="87"/>
                      <a:pt x="246" y="87"/>
                    </a:cubicBezTo>
                    <a:close/>
                    <a:moveTo>
                      <a:pt x="51" y="88"/>
                    </a:moveTo>
                    <a:cubicBezTo>
                      <a:pt x="51" y="88"/>
                      <a:pt x="49" y="88"/>
                      <a:pt x="49" y="87"/>
                    </a:cubicBezTo>
                    <a:cubicBezTo>
                      <a:pt x="49" y="88"/>
                      <a:pt x="48" y="88"/>
                      <a:pt x="48" y="88"/>
                    </a:cubicBezTo>
                    <a:cubicBezTo>
                      <a:pt x="48" y="88"/>
                      <a:pt x="48" y="88"/>
                      <a:pt x="48" y="88"/>
                    </a:cubicBezTo>
                    <a:cubicBezTo>
                      <a:pt x="49" y="87"/>
                      <a:pt x="51" y="87"/>
                      <a:pt x="52" y="87"/>
                    </a:cubicBezTo>
                    <a:cubicBezTo>
                      <a:pt x="53" y="88"/>
                      <a:pt x="53" y="88"/>
                      <a:pt x="53" y="88"/>
                    </a:cubicBezTo>
                    <a:cubicBezTo>
                      <a:pt x="53" y="88"/>
                      <a:pt x="53" y="88"/>
                      <a:pt x="54" y="88"/>
                    </a:cubicBezTo>
                    <a:cubicBezTo>
                      <a:pt x="54" y="88"/>
                      <a:pt x="54" y="88"/>
                      <a:pt x="54" y="88"/>
                    </a:cubicBezTo>
                    <a:cubicBezTo>
                      <a:pt x="54" y="88"/>
                      <a:pt x="54" y="88"/>
                      <a:pt x="54" y="88"/>
                    </a:cubicBezTo>
                    <a:cubicBezTo>
                      <a:pt x="55" y="87"/>
                      <a:pt x="56" y="88"/>
                      <a:pt x="57" y="88"/>
                    </a:cubicBezTo>
                    <a:cubicBezTo>
                      <a:pt x="57" y="88"/>
                      <a:pt x="57" y="88"/>
                      <a:pt x="57" y="88"/>
                    </a:cubicBezTo>
                    <a:cubicBezTo>
                      <a:pt x="58" y="88"/>
                      <a:pt x="58" y="88"/>
                      <a:pt x="59" y="88"/>
                    </a:cubicBezTo>
                    <a:cubicBezTo>
                      <a:pt x="59" y="88"/>
                      <a:pt x="58" y="88"/>
                      <a:pt x="58" y="88"/>
                    </a:cubicBezTo>
                    <a:cubicBezTo>
                      <a:pt x="59" y="88"/>
                      <a:pt x="59" y="88"/>
                      <a:pt x="59" y="88"/>
                    </a:cubicBezTo>
                    <a:cubicBezTo>
                      <a:pt x="60" y="89"/>
                      <a:pt x="61" y="88"/>
                      <a:pt x="62" y="88"/>
                    </a:cubicBezTo>
                    <a:cubicBezTo>
                      <a:pt x="64" y="89"/>
                      <a:pt x="65" y="89"/>
                      <a:pt x="66" y="89"/>
                    </a:cubicBezTo>
                    <a:cubicBezTo>
                      <a:pt x="66" y="89"/>
                      <a:pt x="66" y="89"/>
                      <a:pt x="67" y="89"/>
                    </a:cubicBezTo>
                    <a:cubicBezTo>
                      <a:pt x="67" y="88"/>
                      <a:pt x="68" y="89"/>
                      <a:pt x="68" y="89"/>
                    </a:cubicBezTo>
                    <a:cubicBezTo>
                      <a:pt x="68" y="89"/>
                      <a:pt x="69" y="89"/>
                      <a:pt x="69" y="89"/>
                    </a:cubicBezTo>
                    <a:cubicBezTo>
                      <a:pt x="70" y="89"/>
                      <a:pt x="71" y="89"/>
                      <a:pt x="72" y="89"/>
                    </a:cubicBezTo>
                    <a:cubicBezTo>
                      <a:pt x="73" y="90"/>
                      <a:pt x="73" y="90"/>
                      <a:pt x="73" y="90"/>
                    </a:cubicBezTo>
                    <a:cubicBezTo>
                      <a:pt x="73" y="90"/>
                      <a:pt x="74" y="89"/>
                      <a:pt x="74" y="90"/>
                    </a:cubicBezTo>
                    <a:cubicBezTo>
                      <a:pt x="74" y="90"/>
                      <a:pt x="74" y="90"/>
                      <a:pt x="74" y="90"/>
                    </a:cubicBezTo>
                    <a:cubicBezTo>
                      <a:pt x="73" y="90"/>
                      <a:pt x="72" y="90"/>
                      <a:pt x="71" y="90"/>
                    </a:cubicBezTo>
                    <a:cubicBezTo>
                      <a:pt x="71" y="90"/>
                      <a:pt x="71" y="90"/>
                      <a:pt x="71" y="90"/>
                    </a:cubicBezTo>
                    <a:cubicBezTo>
                      <a:pt x="71" y="90"/>
                      <a:pt x="71" y="90"/>
                      <a:pt x="71" y="90"/>
                    </a:cubicBezTo>
                    <a:cubicBezTo>
                      <a:pt x="70" y="90"/>
                      <a:pt x="69" y="90"/>
                      <a:pt x="69" y="89"/>
                    </a:cubicBezTo>
                    <a:cubicBezTo>
                      <a:pt x="68" y="90"/>
                      <a:pt x="67" y="90"/>
                      <a:pt x="67" y="89"/>
                    </a:cubicBezTo>
                    <a:cubicBezTo>
                      <a:pt x="67" y="89"/>
                      <a:pt x="67" y="89"/>
                      <a:pt x="67" y="89"/>
                    </a:cubicBezTo>
                    <a:cubicBezTo>
                      <a:pt x="66" y="89"/>
                      <a:pt x="65" y="89"/>
                      <a:pt x="65" y="89"/>
                    </a:cubicBezTo>
                    <a:cubicBezTo>
                      <a:pt x="65" y="89"/>
                      <a:pt x="64" y="89"/>
                      <a:pt x="65" y="89"/>
                    </a:cubicBezTo>
                    <a:cubicBezTo>
                      <a:pt x="64" y="89"/>
                      <a:pt x="64" y="89"/>
                      <a:pt x="64" y="89"/>
                    </a:cubicBezTo>
                    <a:cubicBezTo>
                      <a:pt x="63" y="89"/>
                      <a:pt x="63" y="89"/>
                      <a:pt x="62" y="89"/>
                    </a:cubicBezTo>
                    <a:cubicBezTo>
                      <a:pt x="62" y="89"/>
                      <a:pt x="61" y="89"/>
                      <a:pt x="61" y="89"/>
                    </a:cubicBezTo>
                    <a:cubicBezTo>
                      <a:pt x="61" y="89"/>
                      <a:pt x="60" y="89"/>
                      <a:pt x="60" y="89"/>
                    </a:cubicBezTo>
                    <a:cubicBezTo>
                      <a:pt x="60" y="89"/>
                      <a:pt x="60" y="89"/>
                      <a:pt x="59" y="89"/>
                    </a:cubicBezTo>
                    <a:cubicBezTo>
                      <a:pt x="59" y="89"/>
                      <a:pt x="58" y="89"/>
                      <a:pt x="58" y="88"/>
                    </a:cubicBezTo>
                    <a:cubicBezTo>
                      <a:pt x="57" y="89"/>
                      <a:pt x="57" y="89"/>
                      <a:pt x="56" y="89"/>
                    </a:cubicBezTo>
                    <a:cubicBezTo>
                      <a:pt x="56" y="89"/>
                      <a:pt x="56" y="89"/>
                      <a:pt x="56" y="89"/>
                    </a:cubicBezTo>
                    <a:cubicBezTo>
                      <a:pt x="56" y="89"/>
                      <a:pt x="56" y="89"/>
                      <a:pt x="56" y="89"/>
                    </a:cubicBezTo>
                    <a:cubicBezTo>
                      <a:pt x="56" y="88"/>
                      <a:pt x="54" y="88"/>
                      <a:pt x="54" y="88"/>
                    </a:cubicBezTo>
                    <a:cubicBezTo>
                      <a:pt x="54" y="88"/>
                      <a:pt x="54" y="89"/>
                      <a:pt x="53" y="88"/>
                    </a:cubicBezTo>
                    <a:cubicBezTo>
                      <a:pt x="53" y="88"/>
                      <a:pt x="53" y="88"/>
                      <a:pt x="53" y="88"/>
                    </a:cubicBezTo>
                    <a:cubicBezTo>
                      <a:pt x="53" y="88"/>
                      <a:pt x="53" y="88"/>
                      <a:pt x="53" y="88"/>
                    </a:cubicBezTo>
                    <a:cubicBezTo>
                      <a:pt x="53" y="88"/>
                      <a:pt x="53"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1" y="88"/>
                      <a:pt x="51" y="88"/>
                    </a:cubicBezTo>
                    <a:cubicBezTo>
                      <a:pt x="51" y="88"/>
                      <a:pt x="51" y="88"/>
                      <a:pt x="51" y="88"/>
                    </a:cubicBezTo>
                    <a:close/>
                    <a:moveTo>
                      <a:pt x="66" y="90"/>
                    </a:moveTo>
                    <a:cubicBezTo>
                      <a:pt x="66" y="90"/>
                      <a:pt x="66" y="90"/>
                      <a:pt x="66" y="90"/>
                    </a:cubicBezTo>
                    <a:close/>
                    <a:moveTo>
                      <a:pt x="59" y="90"/>
                    </a:moveTo>
                    <a:cubicBezTo>
                      <a:pt x="59" y="90"/>
                      <a:pt x="59" y="90"/>
                      <a:pt x="59" y="90"/>
                    </a:cubicBezTo>
                    <a:cubicBezTo>
                      <a:pt x="59" y="90"/>
                      <a:pt x="59" y="90"/>
                      <a:pt x="59" y="90"/>
                    </a:cubicBezTo>
                    <a:cubicBezTo>
                      <a:pt x="59" y="90"/>
                      <a:pt x="59" y="90"/>
                      <a:pt x="59" y="90"/>
                    </a:cubicBezTo>
                    <a:cubicBezTo>
                      <a:pt x="59" y="90"/>
                      <a:pt x="59" y="90"/>
                      <a:pt x="59" y="90"/>
                    </a:cubicBezTo>
                    <a:cubicBezTo>
                      <a:pt x="59" y="90"/>
                      <a:pt x="59" y="90"/>
                      <a:pt x="59" y="90"/>
                    </a:cubicBezTo>
                    <a:close/>
                    <a:moveTo>
                      <a:pt x="63" y="90"/>
                    </a:moveTo>
                    <a:cubicBezTo>
                      <a:pt x="63" y="90"/>
                      <a:pt x="63" y="90"/>
                      <a:pt x="63" y="90"/>
                    </a:cubicBezTo>
                    <a:cubicBezTo>
                      <a:pt x="62" y="90"/>
                      <a:pt x="63" y="89"/>
                      <a:pt x="63" y="90"/>
                    </a:cubicBezTo>
                    <a:close/>
                    <a:moveTo>
                      <a:pt x="53" y="89"/>
                    </a:moveTo>
                    <a:cubicBezTo>
                      <a:pt x="53" y="89"/>
                      <a:pt x="53" y="89"/>
                      <a:pt x="53" y="89"/>
                    </a:cubicBezTo>
                    <a:cubicBezTo>
                      <a:pt x="53" y="89"/>
                      <a:pt x="53" y="89"/>
                      <a:pt x="53" y="89"/>
                    </a:cubicBezTo>
                    <a:cubicBezTo>
                      <a:pt x="53" y="89"/>
                      <a:pt x="53" y="89"/>
                      <a:pt x="53" y="89"/>
                    </a:cubicBezTo>
                    <a:cubicBezTo>
                      <a:pt x="53" y="89"/>
                      <a:pt x="53" y="89"/>
                      <a:pt x="53" y="89"/>
                    </a:cubicBezTo>
                    <a:cubicBezTo>
                      <a:pt x="53" y="89"/>
                      <a:pt x="53" y="89"/>
                      <a:pt x="54" y="89"/>
                    </a:cubicBezTo>
                    <a:cubicBezTo>
                      <a:pt x="53" y="89"/>
                      <a:pt x="53" y="89"/>
                      <a:pt x="53" y="89"/>
                    </a:cubicBezTo>
                    <a:close/>
                    <a:moveTo>
                      <a:pt x="51" y="89"/>
                    </a:moveTo>
                    <a:cubicBezTo>
                      <a:pt x="51" y="88"/>
                      <a:pt x="51" y="89"/>
                      <a:pt x="50" y="89"/>
                    </a:cubicBezTo>
                    <a:cubicBezTo>
                      <a:pt x="50" y="89"/>
                      <a:pt x="50" y="89"/>
                      <a:pt x="50" y="89"/>
                    </a:cubicBezTo>
                    <a:cubicBezTo>
                      <a:pt x="50" y="89"/>
                      <a:pt x="50" y="89"/>
                      <a:pt x="50" y="89"/>
                    </a:cubicBezTo>
                    <a:cubicBezTo>
                      <a:pt x="50" y="89"/>
                      <a:pt x="50" y="88"/>
                      <a:pt x="50" y="88"/>
                    </a:cubicBezTo>
                    <a:cubicBezTo>
                      <a:pt x="50" y="88"/>
                      <a:pt x="50" y="88"/>
                      <a:pt x="51" y="88"/>
                    </a:cubicBezTo>
                    <a:cubicBezTo>
                      <a:pt x="51" y="88"/>
                      <a:pt x="51" y="88"/>
                      <a:pt x="51" y="88"/>
                    </a:cubicBezTo>
                    <a:cubicBezTo>
                      <a:pt x="51" y="88"/>
                      <a:pt x="51" y="88"/>
                      <a:pt x="51" y="88"/>
                    </a:cubicBezTo>
                    <a:cubicBezTo>
                      <a:pt x="51" y="89"/>
                      <a:pt x="52" y="89"/>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9"/>
                      <a:pt x="52" y="89"/>
                      <a:pt x="52" y="89"/>
                    </a:cubicBezTo>
                    <a:cubicBezTo>
                      <a:pt x="52" y="89"/>
                      <a:pt x="52" y="89"/>
                      <a:pt x="52" y="89"/>
                    </a:cubicBezTo>
                    <a:cubicBezTo>
                      <a:pt x="52" y="89"/>
                      <a:pt x="51" y="89"/>
                      <a:pt x="51" y="89"/>
                    </a:cubicBezTo>
                    <a:close/>
                    <a:moveTo>
                      <a:pt x="50" y="89"/>
                    </a:moveTo>
                    <a:cubicBezTo>
                      <a:pt x="50" y="89"/>
                      <a:pt x="50" y="89"/>
                      <a:pt x="50" y="89"/>
                    </a:cubicBezTo>
                    <a:cubicBezTo>
                      <a:pt x="50" y="89"/>
                      <a:pt x="50" y="89"/>
                      <a:pt x="50" y="89"/>
                    </a:cubicBezTo>
                    <a:cubicBezTo>
                      <a:pt x="50" y="89"/>
                      <a:pt x="50" y="89"/>
                      <a:pt x="50" y="89"/>
                    </a:cubicBezTo>
                    <a:cubicBezTo>
                      <a:pt x="50" y="89"/>
                      <a:pt x="50" y="89"/>
                      <a:pt x="50" y="89"/>
                    </a:cubicBezTo>
                    <a:cubicBezTo>
                      <a:pt x="50" y="89"/>
                      <a:pt x="50" y="89"/>
                      <a:pt x="50" y="89"/>
                    </a:cubicBezTo>
                    <a:close/>
                    <a:moveTo>
                      <a:pt x="55" y="89"/>
                    </a:moveTo>
                    <a:cubicBezTo>
                      <a:pt x="54" y="90"/>
                      <a:pt x="54" y="89"/>
                      <a:pt x="55" y="89"/>
                    </a:cubicBezTo>
                    <a:close/>
                    <a:moveTo>
                      <a:pt x="57" y="89"/>
                    </a:moveTo>
                    <a:cubicBezTo>
                      <a:pt x="57" y="89"/>
                      <a:pt x="58" y="89"/>
                      <a:pt x="58" y="89"/>
                    </a:cubicBezTo>
                    <a:cubicBezTo>
                      <a:pt x="58" y="89"/>
                      <a:pt x="58" y="89"/>
                      <a:pt x="58" y="89"/>
                    </a:cubicBezTo>
                    <a:cubicBezTo>
                      <a:pt x="58" y="89"/>
                      <a:pt x="58" y="89"/>
                      <a:pt x="57" y="89"/>
                    </a:cubicBezTo>
                    <a:close/>
                    <a:moveTo>
                      <a:pt x="58" y="89"/>
                    </a:moveTo>
                    <a:cubicBezTo>
                      <a:pt x="58" y="89"/>
                      <a:pt x="58" y="89"/>
                      <a:pt x="58" y="89"/>
                    </a:cubicBezTo>
                    <a:cubicBezTo>
                      <a:pt x="58" y="89"/>
                      <a:pt x="58" y="89"/>
                      <a:pt x="59" y="89"/>
                    </a:cubicBezTo>
                    <a:cubicBezTo>
                      <a:pt x="59" y="89"/>
                      <a:pt x="59" y="89"/>
                      <a:pt x="58" y="89"/>
                    </a:cubicBezTo>
                    <a:cubicBezTo>
                      <a:pt x="58" y="90"/>
                      <a:pt x="59" y="90"/>
                      <a:pt x="59" y="90"/>
                    </a:cubicBezTo>
                    <a:cubicBezTo>
                      <a:pt x="59" y="90"/>
                      <a:pt x="59" y="90"/>
                      <a:pt x="59" y="90"/>
                    </a:cubicBezTo>
                    <a:cubicBezTo>
                      <a:pt x="59" y="90"/>
                      <a:pt x="58" y="90"/>
                      <a:pt x="58" y="90"/>
                    </a:cubicBezTo>
                    <a:cubicBezTo>
                      <a:pt x="58" y="90"/>
                      <a:pt x="58" y="89"/>
                      <a:pt x="58" y="89"/>
                    </a:cubicBezTo>
                    <a:close/>
                    <a:moveTo>
                      <a:pt x="57" y="90"/>
                    </a:moveTo>
                    <a:cubicBezTo>
                      <a:pt x="57" y="90"/>
                      <a:pt x="57" y="90"/>
                      <a:pt x="57" y="90"/>
                    </a:cubicBezTo>
                    <a:cubicBezTo>
                      <a:pt x="57" y="90"/>
                      <a:pt x="57" y="90"/>
                      <a:pt x="57" y="90"/>
                    </a:cubicBezTo>
                    <a:close/>
                    <a:moveTo>
                      <a:pt x="61" y="90"/>
                    </a:moveTo>
                    <a:cubicBezTo>
                      <a:pt x="61" y="90"/>
                      <a:pt x="61" y="90"/>
                      <a:pt x="61" y="90"/>
                    </a:cubicBezTo>
                    <a:cubicBezTo>
                      <a:pt x="61" y="90"/>
                      <a:pt x="60" y="90"/>
                      <a:pt x="61" y="90"/>
                    </a:cubicBezTo>
                    <a:close/>
                    <a:moveTo>
                      <a:pt x="74" y="90"/>
                    </a:moveTo>
                    <a:cubicBezTo>
                      <a:pt x="74" y="89"/>
                      <a:pt x="75" y="90"/>
                      <a:pt x="75" y="90"/>
                    </a:cubicBezTo>
                    <a:cubicBezTo>
                      <a:pt x="75" y="90"/>
                      <a:pt x="76" y="90"/>
                      <a:pt x="76" y="90"/>
                    </a:cubicBezTo>
                    <a:cubicBezTo>
                      <a:pt x="75" y="90"/>
                      <a:pt x="75" y="90"/>
                      <a:pt x="74" y="90"/>
                    </a:cubicBezTo>
                    <a:close/>
                    <a:moveTo>
                      <a:pt x="67" y="91"/>
                    </a:moveTo>
                    <a:cubicBezTo>
                      <a:pt x="67" y="90"/>
                      <a:pt x="67" y="90"/>
                      <a:pt x="67" y="90"/>
                    </a:cubicBezTo>
                    <a:cubicBezTo>
                      <a:pt x="67" y="91"/>
                      <a:pt x="67" y="91"/>
                      <a:pt x="67" y="91"/>
                    </a:cubicBezTo>
                    <a:close/>
                    <a:moveTo>
                      <a:pt x="80" y="91"/>
                    </a:moveTo>
                    <a:cubicBezTo>
                      <a:pt x="80" y="90"/>
                      <a:pt x="79" y="91"/>
                      <a:pt x="79" y="90"/>
                    </a:cubicBezTo>
                    <a:cubicBezTo>
                      <a:pt x="81" y="90"/>
                      <a:pt x="82" y="91"/>
                      <a:pt x="83" y="91"/>
                    </a:cubicBezTo>
                    <a:cubicBezTo>
                      <a:pt x="83" y="91"/>
                      <a:pt x="83" y="91"/>
                      <a:pt x="83" y="91"/>
                    </a:cubicBezTo>
                    <a:cubicBezTo>
                      <a:pt x="83" y="91"/>
                      <a:pt x="82" y="91"/>
                      <a:pt x="82" y="91"/>
                    </a:cubicBezTo>
                    <a:cubicBezTo>
                      <a:pt x="81" y="91"/>
                      <a:pt x="81" y="91"/>
                      <a:pt x="81" y="91"/>
                    </a:cubicBezTo>
                    <a:cubicBezTo>
                      <a:pt x="80" y="91"/>
                      <a:pt x="81" y="91"/>
                      <a:pt x="80" y="91"/>
                    </a:cubicBezTo>
                    <a:close/>
                    <a:moveTo>
                      <a:pt x="91" y="91"/>
                    </a:moveTo>
                    <a:cubicBezTo>
                      <a:pt x="91" y="92"/>
                      <a:pt x="91" y="92"/>
                      <a:pt x="91" y="92"/>
                    </a:cubicBezTo>
                    <a:cubicBezTo>
                      <a:pt x="91" y="91"/>
                      <a:pt x="91" y="91"/>
                      <a:pt x="91" y="91"/>
                    </a:cubicBezTo>
                    <a:cubicBezTo>
                      <a:pt x="91" y="91"/>
                      <a:pt x="91" y="91"/>
                      <a:pt x="91" y="91"/>
                    </a:cubicBezTo>
                    <a:cubicBezTo>
                      <a:pt x="91" y="91"/>
                      <a:pt x="91" y="91"/>
                      <a:pt x="91" y="91"/>
                    </a:cubicBezTo>
                    <a:close/>
                    <a:moveTo>
                      <a:pt x="69" y="91"/>
                    </a:moveTo>
                    <a:cubicBezTo>
                      <a:pt x="69" y="91"/>
                      <a:pt x="69" y="91"/>
                      <a:pt x="69" y="91"/>
                    </a:cubicBezTo>
                    <a:cubicBezTo>
                      <a:pt x="69" y="91"/>
                      <a:pt x="69" y="91"/>
                      <a:pt x="69" y="91"/>
                    </a:cubicBezTo>
                    <a:cubicBezTo>
                      <a:pt x="69" y="91"/>
                      <a:pt x="69" y="91"/>
                      <a:pt x="69" y="92"/>
                    </a:cubicBezTo>
                    <a:lnTo>
                      <a:pt x="69" y="91"/>
                    </a:lnTo>
                    <a:close/>
                    <a:moveTo>
                      <a:pt x="90" y="91"/>
                    </a:moveTo>
                    <a:cubicBezTo>
                      <a:pt x="90" y="91"/>
                      <a:pt x="90" y="91"/>
                      <a:pt x="90" y="91"/>
                    </a:cubicBezTo>
                    <a:cubicBezTo>
                      <a:pt x="90" y="91"/>
                      <a:pt x="90" y="91"/>
                      <a:pt x="90" y="91"/>
                    </a:cubicBezTo>
                    <a:cubicBezTo>
                      <a:pt x="90" y="91"/>
                      <a:pt x="90" y="91"/>
                      <a:pt x="90" y="91"/>
                    </a:cubicBezTo>
                    <a:cubicBezTo>
                      <a:pt x="90" y="91"/>
                      <a:pt x="90" y="91"/>
                      <a:pt x="90" y="91"/>
                    </a:cubicBezTo>
                    <a:cubicBezTo>
                      <a:pt x="90" y="92"/>
                      <a:pt x="90" y="92"/>
                      <a:pt x="90" y="92"/>
                    </a:cubicBezTo>
                    <a:cubicBezTo>
                      <a:pt x="90" y="92"/>
                      <a:pt x="90" y="91"/>
                      <a:pt x="90" y="91"/>
                    </a:cubicBezTo>
                    <a:close/>
                    <a:moveTo>
                      <a:pt x="93" y="92"/>
                    </a:moveTo>
                    <a:cubicBezTo>
                      <a:pt x="93" y="92"/>
                      <a:pt x="94" y="92"/>
                      <a:pt x="94" y="92"/>
                    </a:cubicBezTo>
                    <a:cubicBezTo>
                      <a:pt x="94" y="92"/>
                      <a:pt x="93" y="92"/>
                      <a:pt x="93" y="92"/>
                    </a:cubicBezTo>
                    <a:close/>
                    <a:moveTo>
                      <a:pt x="95" y="92"/>
                    </a:moveTo>
                    <a:cubicBezTo>
                      <a:pt x="95" y="92"/>
                      <a:pt x="95" y="92"/>
                      <a:pt x="95" y="92"/>
                    </a:cubicBezTo>
                    <a:cubicBezTo>
                      <a:pt x="95" y="92"/>
                      <a:pt x="95" y="92"/>
                      <a:pt x="95" y="92"/>
                    </a:cubicBezTo>
                    <a:cubicBezTo>
                      <a:pt x="95" y="92"/>
                      <a:pt x="95" y="92"/>
                      <a:pt x="95" y="92"/>
                    </a:cubicBezTo>
                    <a:close/>
                    <a:moveTo>
                      <a:pt x="255" y="93"/>
                    </a:moveTo>
                    <a:cubicBezTo>
                      <a:pt x="255" y="93"/>
                      <a:pt x="255" y="93"/>
                      <a:pt x="255" y="93"/>
                    </a:cubicBezTo>
                    <a:cubicBezTo>
                      <a:pt x="255" y="93"/>
                      <a:pt x="255" y="93"/>
                      <a:pt x="255" y="93"/>
                    </a:cubicBezTo>
                    <a:cubicBezTo>
                      <a:pt x="254" y="93"/>
                      <a:pt x="254" y="93"/>
                      <a:pt x="254" y="93"/>
                    </a:cubicBezTo>
                    <a:cubicBezTo>
                      <a:pt x="254" y="93"/>
                      <a:pt x="254" y="93"/>
                      <a:pt x="254" y="93"/>
                    </a:cubicBezTo>
                    <a:cubicBezTo>
                      <a:pt x="254" y="92"/>
                      <a:pt x="255" y="93"/>
                      <a:pt x="255" y="93"/>
                    </a:cubicBezTo>
                    <a:close/>
                    <a:moveTo>
                      <a:pt x="253" y="93"/>
                    </a:moveTo>
                    <a:cubicBezTo>
                      <a:pt x="253" y="93"/>
                      <a:pt x="253" y="93"/>
                      <a:pt x="253" y="93"/>
                    </a:cubicBezTo>
                    <a:cubicBezTo>
                      <a:pt x="252" y="93"/>
                      <a:pt x="252" y="93"/>
                      <a:pt x="252" y="93"/>
                    </a:cubicBezTo>
                    <a:cubicBezTo>
                      <a:pt x="252" y="93"/>
                      <a:pt x="252" y="93"/>
                      <a:pt x="252" y="93"/>
                    </a:cubicBezTo>
                    <a:cubicBezTo>
                      <a:pt x="252" y="92"/>
                      <a:pt x="253" y="92"/>
                      <a:pt x="253" y="92"/>
                    </a:cubicBezTo>
                    <a:cubicBezTo>
                      <a:pt x="253" y="92"/>
                      <a:pt x="253" y="92"/>
                      <a:pt x="253" y="93"/>
                    </a:cubicBezTo>
                    <a:close/>
                    <a:moveTo>
                      <a:pt x="102" y="93"/>
                    </a:moveTo>
                    <a:cubicBezTo>
                      <a:pt x="103" y="92"/>
                      <a:pt x="103" y="93"/>
                      <a:pt x="103" y="92"/>
                    </a:cubicBezTo>
                    <a:cubicBezTo>
                      <a:pt x="103" y="93"/>
                      <a:pt x="103" y="93"/>
                      <a:pt x="102" y="93"/>
                    </a:cubicBezTo>
                    <a:close/>
                    <a:moveTo>
                      <a:pt x="104" y="93"/>
                    </a:moveTo>
                    <a:cubicBezTo>
                      <a:pt x="104" y="93"/>
                      <a:pt x="104" y="92"/>
                      <a:pt x="104" y="93"/>
                    </a:cubicBezTo>
                    <a:close/>
                    <a:moveTo>
                      <a:pt x="251" y="93"/>
                    </a:moveTo>
                    <a:cubicBezTo>
                      <a:pt x="251" y="93"/>
                      <a:pt x="251" y="93"/>
                      <a:pt x="252" y="93"/>
                    </a:cubicBezTo>
                    <a:cubicBezTo>
                      <a:pt x="252" y="93"/>
                      <a:pt x="252" y="93"/>
                      <a:pt x="252" y="93"/>
                    </a:cubicBezTo>
                    <a:cubicBezTo>
                      <a:pt x="251" y="93"/>
                      <a:pt x="251" y="93"/>
                      <a:pt x="251" y="93"/>
                    </a:cubicBezTo>
                    <a:cubicBezTo>
                      <a:pt x="251" y="93"/>
                      <a:pt x="251" y="93"/>
                      <a:pt x="251" y="93"/>
                    </a:cubicBezTo>
                    <a:close/>
                    <a:moveTo>
                      <a:pt x="110" y="93"/>
                    </a:moveTo>
                    <a:cubicBezTo>
                      <a:pt x="110" y="93"/>
                      <a:pt x="110" y="93"/>
                      <a:pt x="110" y="93"/>
                    </a:cubicBezTo>
                    <a:close/>
                    <a:moveTo>
                      <a:pt x="253" y="93"/>
                    </a:moveTo>
                    <a:cubicBezTo>
                      <a:pt x="253" y="93"/>
                      <a:pt x="253" y="93"/>
                      <a:pt x="253" y="93"/>
                    </a:cubicBezTo>
                    <a:cubicBezTo>
                      <a:pt x="253" y="93"/>
                      <a:pt x="253" y="93"/>
                      <a:pt x="253" y="93"/>
                    </a:cubicBezTo>
                    <a:cubicBezTo>
                      <a:pt x="253" y="93"/>
                      <a:pt x="253" y="93"/>
                      <a:pt x="253" y="93"/>
                    </a:cubicBezTo>
                    <a:cubicBezTo>
                      <a:pt x="253" y="93"/>
                      <a:pt x="253" y="93"/>
                      <a:pt x="254" y="92"/>
                    </a:cubicBezTo>
                    <a:cubicBezTo>
                      <a:pt x="254" y="92"/>
                      <a:pt x="253" y="93"/>
                      <a:pt x="254" y="93"/>
                    </a:cubicBezTo>
                    <a:cubicBezTo>
                      <a:pt x="254" y="93"/>
                      <a:pt x="254" y="93"/>
                      <a:pt x="254" y="93"/>
                    </a:cubicBezTo>
                    <a:cubicBezTo>
                      <a:pt x="254" y="93"/>
                      <a:pt x="254" y="93"/>
                      <a:pt x="254" y="93"/>
                    </a:cubicBezTo>
                    <a:cubicBezTo>
                      <a:pt x="254" y="93"/>
                      <a:pt x="254" y="93"/>
                      <a:pt x="254" y="93"/>
                    </a:cubicBezTo>
                    <a:cubicBezTo>
                      <a:pt x="254" y="93"/>
                      <a:pt x="254" y="93"/>
                      <a:pt x="254" y="93"/>
                    </a:cubicBezTo>
                    <a:cubicBezTo>
                      <a:pt x="254" y="93"/>
                      <a:pt x="254" y="93"/>
                      <a:pt x="255" y="93"/>
                    </a:cubicBezTo>
                    <a:cubicBezTo>
                      <a:pt x="255" y="93"/>
                      <a:pt x="255" y="93"/>
                      <a:pt x="255" y="93"/>
                    </a:cubicBezTo>
                    <a:cubicBezTo>
                      <a:pt x="255" y="93"/>
                      <a:pt x="254" y="93"/>
                      <a:pt x="254" y="93"/>
                    </a:cubicBezTo>
                    <a:cubicBezTo>
                      <a:pt x="254" y="93"/>
                      <a:pt x="254" y="93"/>
                      <a:pt x="254" y="93"/>
                    </a:cubicBezTo>
                    <a:cubicBezTo>
                      <a:pt x="254" y="93"/>
                      <a:pt x="254" y="93"/>
                      <a:pt x="254" y="93"/>
                    </a:cubicBezTo>
                    <a:cubicBezTo>
                      <a:pt x="253" y="93"/>
                      <a:pt x="252" y="93"/>
                      <a:pt x="253" y="93"/>
                    </a:cubicBezTo>
                    <a:close/>
                    <a:moveTo>
                      <a:pt x="97" y="94"/>
                    </a:moveTo>
                    <a:cubicBezTo>
                      <a:pt x="97" y="94"/>
                      <a:pt x="97" y="94"/>
                      <a:pt x="97" y="94"/>
                    </a:cubicBezTo>
                    <a:cubicBezTo>
                      <a:pt x="97" y="94"/>
                      <a:pt x="97" y="94"/>
                      <a:pt x="97" y="94"/>
                    </a:cubicBezTo>
                    <a:cubicBezTo>
                      <a:pt x="97" y="94"/>
                      <a:pt x="97" y="94"/>
                      <a:pt x="97" y="94"/>
                    </a:cubicBezTo>
                    <a:cubicBezTo>
                      <a:pt x="97" y="94"/>
                      <a:pt x="97" y="94"/>
                      <a:pt x="97" y="94"/>
                    </a:cubicBezTo>
                    <a:close/>
                    <a:moveTo>
                      <a:pt x="98" y="95"/>
                    </a:moveTo>
                    <a:cubicBezTo>
                      <a:pt x="98" y="95"/>
                      <a:pt x="98" y="95"/>
                      <a:pt x="98" y="95"/>
                    </a:cubicBezTo>
                    <a:cubicBezTo>
                      <a:pt x="98" y="95"/>
                      <a:pt x="98" y="96"/>
                      <a:pt x="98" y="96"/>
                    </a:cubicBezTo>
                    <a:cubicBezTo>
                      <a:pt x="98" y="96"/>
                      <a:pt x="97" y="96"/>
                      <a:pt x="97" y="95"/>
                    </a:cubicBezTo>
                    <a:cubicBezTo>
                      <a:pt x="97" y="95"/>
                      <a:pt x="97" y="95"/>
                      <a:pt x="97" y="95"/>
                    </a:cubicBezTo>
                    <a:cubicBezTo>
                      <a:pt x="97" y="95"/>
                      <a:pt x="97" y="95"/>
                      <a:pt x="97" y="95"/>
                    </a:cubicBezTo>
                    <a:cubicBezTo>
                      <a:pt x="97" y="95"/>
                      <a:pt x="98" y="95"/>
                      <a:pt x="98" y="95"/>
                    </a:cubicBezTo>
                    <a:close/>
                    <a:moveTo>
                      <a:pt x="95" y="95"/>
                    </a:moveTo>
                    <a:cubicBezTo>
                      <a:pt x="95" y="95"/>
                      <a:pt x="95" y="95"/>
                      <a:pt x="95" y="95"/>
                    </a:cubicBezTo>
                    <a:cubicBezTo>
                      <a:pt x="95" y="95"/>
                      <a:pt x="96" y="95"/>
                      <a:pt x="96" y="95"/>
                    </a:cubicBezTo>
                    <a:cubicBezTo>
                      <a:pt x="96" y="95"/>
                      <a:pt x="96" y="95"/>
                      <a:pt x="96" y="95"/>
                    </a:cubicBezTo>
                    <a:cubicBezTo>
                      <a:pt x="96" y="95"/>
                      <a:pt x="96" y="95"/>
                      <a:pt x="95" y="95"/>
                    </a:cubicBezTo>
                    <a:close/>
                    <a:moveTo>
                      <a:pt x="96" y="95"/>
                    </a:moveTo>
                    <a:cubicBezTo>
                      <a:pt x="96" y="95"/>
                      <a:pt x="97" y="95"/>
                      <a:pt x="97" y="95"/>
                    </a:cubicBezTo>
                    <a:cubicBezTo>
                      <a:pt x="97" y="95"/>
                      <a:pt x="97" y="95"/>
                      <a:pt x="97" y="95"/>
                    </a:cubicBezTo>
                    <a:cubicBezTo>
                      <a:pt x="97" y="95"/>
                      <a:pt x="97" y="95"/>
                      <a:pt x="97" y="95"/>
                    </a:cubicBezTo>
                    <a:cubicBezTo>
                      <a:pt x="97" y="95"/>
                      <a:pt x="97" y="95"/>
                      <a:pt x="97" y="94"/>
                    </a:cubicBezTo>
                    <a:cubicBezTo>
                      <a:pt x="97" y="94"/>
                      <a:pt x="97" y="94"/>
                      <a:pt x="97" y="94"/>
                    </a:cubicBezTo>
                    <a:cubicBezTo>
                      <a:pt x="97" y="94"/>
                      <a:pt x="98" y="94"/>
                      <a:pt x="98" y="94"/>
                    </a:cubicBezTo>
                    <a:cubicBezTo>
                      <a:pt x="98" y="94"/>
                      <a:pt x="98" y="94"/>
                      <a:pt x="98" y="94"/>
                    </a:cubicBezTo>
                    <a:cubicBezTo>
                      <a:pt x="98" y="95"/>
                      <a:pt x="98" y="95"/>
                      <a:pt x="98" y="95"/>
                    </a:cubicBezTo>
                    <a:cubicBezTo>
                      <a:pt x="98" y="95"/>
                      <a:pt x="98" y="95"/>
                      <a:pt x="98" y="95"/>
                    </a:cubicBezTo>
                    <a:cubicBezTo>
                      <a:pt x="97" y="95"/>
                      <a:pt x="97" y="95"/>
                      <a:pt x="97" y="95"/>
                    </a:cubicBezTo>
                    <a:cubicBezTo>
                      <a:pt x="97" y="95"/>
                      <a:pt x="97" y="95"/>
                      <a:pt x="97" y="95"/>
                    </a:cubicBezTo>
                    <a:cubicBezTo>
                      <a:pt x="97" y="95"/>
                      <a:pt x="97" y="95"/>
                      <a:pt x="97" y="95"/>
                    </a:cubicBezTo>
                    <a:cubicBezTo>
                      <a:pt x="97" y="95"/>
                      <a:pt x="97" y="95"/>
                      <a:pt x="97" y="95"/>
                    </a:cubicBezTo>
                    <a:cubicBezTo>
                      <a:pt x="97" y="95"/>
                      <a:pt x="97" y="95"/>
                      <a:pt x="96" y="95"/>
                    </a:cubicBezTo>
                    <a:close/>
                    <a:moveTo>
                      <a:pt x="98" y="94"/>
                    </a:moveTo>
                    <a:cubicBezTo>
                      <a:pt x="98" y="94"/>
                      <a:pt x="98" y="94"/>
                      <a:pt x="98" y="94"/>
                    </a:cubicBezTo>
                    <a:cubicBezTo>
                      <a:pt x="98" y="94"/>
                      <a:pt x="98" y="95"/>
                      <a:pt x="98" y="95"/>
                    </a:cubicBezTo>
                    <a:cubicBezTo>
                      <a:pt x="98" y="95"/>
                      <a:pt x="98" y="95"/>
                      <a:pt x="98" y="95"/>
                    </a:cubicBezTo>
                    <a:cubicBezTo>
                      <a:pt x="98" y="95"/>
                      <a:pt x="98" y="94"/>
                      <a:pt x="98" y="94"/>
                    </a:cubicBezTo>
                    <a:cubicBezTo>
                      <a:pt x="98" y="94"/>
                      <a:pt x="98" y="94"/>
                      <a:pt x="98" y="94"/>
                    </a:cubicBezTo>
                    <a:close/>
                    <a:moveTo>
                      <a:pt x="99" y="95"/>
                    </a:moveTo>
                    <a:cubicBezTo>
                      <a:pt x="99" y="95"/>
                      <a:pt x="99" y="95"/>
                      <a:pt x="99" y="95"/>
                    </a:cubicBezTo>
                    <a:cubicBezTo>
                      <a:pt x="99" y="95"/>
                      <a:pt x="98" y="95"/>
                      <a:pt x="98" y="95"/>
                    </a:cubicBezTo>
                    <a:cubicBezTo>
                      <a:pt x="98" y="95"/>
                      <a:pt x="98" y="95"/>
                      <a:pt x="98" y="95"/>
                    </a:cubicBezTo>
                    <a:cubicBezTo>
                      <a:pt x="98" y="95"/>
                      <a:pt x="98" y="95"/>
                      <a:pt x="98" y="95"/>
                    </a:cubicBezTo>
                    <a:cubicBezTo>
                      <a:pt x="98" y="95"/>
                      <a:pt x="98" y="95"/>
                      <a:pt x="98" y="95"/>
                    </a:cubicBezTo>
                    <a:cubicBezTo>
                      <a:pt x="98" y="95"/>
                      <a:pt x="98" y="95"/>
                      <a:pt x="97" y="95"/>
                    </a:cubicBezTo>
                    <a:cubicBezTo>
                      <a:pt x="97" y="95"/>
                      <a:pt x="97" y="95"/>
                      <a:pt x="97" y="95"/>
                    </a:cubicBezTo>
                    <a:cubicBezTo>
                      <a:pt x="97" y="95"/>
                      <a:pt x="98" y="95"/>
                      <a:pt x="98" y="95"/>
                    </a:cubicBezTo>
                    <a:cubicBezTo>
                      <a:pt x="98" y="95"/>
                      <a:pt x="98" y="95"/>
                      <a:pt x="98" y="95"/>
                    </a:cubicBezTo>
                    <a:cubicBezTo>
                      <a:pt x="98" y="95"/>
                      <a:pt x="98" y="95"/>
                      <a:pt x="98" y="95"/>
                    </a:cubicBezTo>
                    <a:cubicBezTo>
                      <a:pt x="98" y="95"/>
                      <a:pt x="98" y="94"/>
                      <a:pt x="98" y="94"/>
                    </a:cubicBezTo>
                    <a:cubicBezTo>
                      <a:pt x="98" y="94"/>
                      <a:pt x="98" y="94"/>
                      <a:pt x="98" y="94"/>
                    </a:cubicBezTo>
                    <a:cubicBezTo>
                      <a:pt x="98" y="94"/>
                      <a:pt x="99" y="94"/>
                      <a:pt x="99" y="95"/>
                    </a:cubicBezTo>
                    <a:cubicBezTo>
                      <a:pt x="99" y="95"/>
                      <a:pt x="99" y="95"/>
                      <a:pt x="99" y="94"/>
                    </a:cubicBezTo>
                    <a:cubicBezTo>
                      <a:pt x="99" y="94"/>
                      <a:pt x="99" y="95"/>
                      <a:pt x="99" y="95"/>
                    </a:cubicBezTo>
                    <a:cubicBezTo>
                      <a:pt x="99" y="95"/>
                      <a:pt x="99" y="95"/>
                      <a:pt x="99" y="95"/>
                    </a:cubicBezTo>
                    <a:close/>
                    <a:moveTo>
                      <a:pt x="105" y="95"/>
                    </a:moveTo>
                    <a:cubicBezTo>
                      <a:pt x="105" y="95"/>
                      <a:pt x="105" y="95"/>
                      <a:pt x="105" y="95"/>
                    </a:cubicBezTo>
                    <a:cubicBezTo>
                      <a:pt x="105" y="95"/>
                      <a:pt x="105" y="95"/>
                      <a:pt x="105" y="95"/>
                    </a:cubicBezTo>
                    <a:cubicBezTo>
                      <a:pt x="105" y="95"/>
                      <a:pt x="105" y="95"/>
                      <a:pt x="105" y="95"/>
                    </a:cubicBezTo>
                    <a:cubicBezTo>
                      <a:pt x="105" y="95"/>
                      <a:pt x="105" y="95"/>
                      <a:pt x="105" y="95"/>
                    </a:cubicBezTo>
                    <a:close/>
                    <a:moveTo>
                      <a:pt x="107" y="95"/>
                    </a:moveTo>
                    <a:cubicBezTo>
                      <a:pt x="107" y="95"/>
                      <a:pt x="107" y="95"/>
                      <a:pt x="107" y="95"/>
                    </a:cubicBezTo>
                    <a:cubicBezTo>
                      <a:pt x="106" y="95"/>
                      <a:pt x="106" y="95"/>
                      <a:pt x="106" y="95"/>
                    </a:cubicBezTo>
                    <a:cubicBezTo>
                      <a:pt x="106" y="95"/>
                      <a:pt x="106" y="95"/>
                      <a:pt x="106" y="95"/>
                    </a:cubicBezTo>
                    <a:cubicBezTo>
                      <a:pt x="106" y="95"/>
                      <a:pt x="107" y="95"/>
                      <a:pt x="107" y="95"/>
                    </a:cubicBezTo>
                    <a:close/>
                    <a:moveTo>
                      <a:pt x="257" y="95"/>
                    </a:moveTo>
                    <a:cubicBezTo>
                      <a:pt x="257" y="95"/>
                      <a:pt x="257" y="95"/>
                      <a:pt x="258" y="95"/>
                    </a:cubicBezTo>
                    <a:cubicBezTo>
                      <a:pt x="258" y="95"/>
                      <a:pt x="258" y="95"/>
                      <a:pt x="259" y="95"/>
                    </a:cubicBezTo>
                    <a:cubicBezTo>
                      <a:pt x="259" y="95"/>
                      <a:pt x="259" y="95"/>
                      <a:pt x="259" y="95"/>
                    </a:cubicBezTo>
                    <a:cubicBezTo>
                      <a:pt x="259" y="95"/>
                      <a:pt x="259" y="95"/>
                      <a:pt x="259" y="95"/>
                    </a:cubicBezTo>
                    <a:cubicBezTo>
                      <a:pt x="259" y="95"/>
                      <a:pt x="259" y="95"/>
                      <a:pt x="259" y="95"/>
                    </a:cubicBezTo>
                    <a:cubicBezTo>
                      <a:pt x="259" y="95"/>
                      <a:pt x="257" y="95"/>
                      <a:pt x="257" y="95"/>
                    </a:cubicBezTo>
                    <a:close/>
                    <a:moveTo>
                      <a:pt x="118" y="96"/>
                    </a:moveTo>
                    <a:cubicBezTo>
                      <a:pt x="118" y="96"/>
                      <a:pt x="118" y="96"/>
                      <a:pt x="117" y="96"/>
                    </a:cubicBezTo>
                    <a:cubicBezTo>
                      <a:pt x="118" y="96"/>
                      <a:pt x="118" y="96"/>
                      <a:pt x="118" y="96"/>
                    </a:cubicBezTo>
                    <a:cubicBezTo>
                      <a:pt x="118" y="97"/>
                      <a:pt x="119" y="96"/>
                      <a:pt x="119" y="96"/>
                    </a:cubicBezTo>
                    <a:cubicBezTo>
                      <a:pt x="119" y="96"/>
                      <a:pt x="119" y="96"/>
                      <a:pt x="119" y="96"/>
                    </a:cubicBezTo>
                    <a:cubicBezTo>
                      <a:pt x="119" y="96"/>
                      <a:pt x="119" y="96"/>
                      <a:pt x="119" y="96"/>
                    </a:cubicBezTo>
                    <a:cubicBezTo>
                      <a:pt x="119" y="96"/>
                      <a:pt x="119" y="96"/>
                      <a:pt x="119" y="96"/>
                    </a:cubicBezTo>
                    <a:cubicBezTo>
                      <a:pt x="119" y="96"/>
                      <a:pt x="119" y="96"/>
                      <a:pt x="119" y="96"/>
                    </a:cubicBezTo>
                    <a:cubicBezTo>
                      <a:pt x="119" y="96"/>
                      <a:pt x="119" y="96"/>
                      <a:pt x="118" y="96"/>
                    </a:cubicBezTo>
                    <a:cubicBezTo>
                      <a:pt x="118" y="96"/>
                      <a:pt x="118" y="96"/>
                      <a:pt x="118" y="96"/>
                    </a:cubicBezTo>
                    <a:close/>
                    <a:moveTo>
                      <a:pt x="119" y="96"/>
                    </a:moveTo>
                    <a:cubicBezTo>
                      <a:pt x="119" y="96"/>
                      <a:pt x="119" y="96"/>
                      <a:pt x="119" y="96"/>
                    </a:cubicBezTo>
                    <a:cubicBezTo>
                      <a:pt x="119" y="96"/>
                      <a:pt x="119" y="96"/>
                      <a:pt x="119" y="96"/>
                    </a:cubicBezTo>
                    <a:cubicBezTo>
                      <a:pt x="119" y="96"/>
                      <a:pt x="119" y="96"/>
                      <a:pt x="119" y="96"/>
                    </a:cubicBezTo>
                    <a:cubicBezTo>
                      <a:pt x="119" y="96"/>
                      <a:pt x="119" y="96"/>
                      <a:pt x="119" y="96"/>
                    </a:cubicBezTo>
                    <a:close/>
                    <a:moveTo>
                      <a:pt x="119" y="97"/>
                    </a:moveTo>
                    <a:cubicBezTo>
                      <a:pt x="119" y="97"/>
                      <a:pt x="119" y="97"/>
                      <a:pt x="119" y="97"/>
                    </a:cubicBezTo>
                    <a:cubicBezTo>
                      <a:pt x="119" y="97"/>
                      <a:pt x="119" y="97"/>
                      <a:pt x="119" y="97"/>
                    </a:cubicBezTo>
                    <a:close/>
                    <a:moveTo>
                      <a:pt x="121" y="96"/>
                    </a:moveTo>
                    <a:cubicBezTo>
                      <a:pt x="121" y="96"/>
                      <a:pt x="121" y="96"/>
                      <a:pt x="120" y="96"/>
                    </a:cubicBezTo>
                    <a:cubicBezTo>
                      <a:pt x="121" y="96"/>
                      <a:pt x="121" y="96"/>
                      <a:pt x="121" y="96"/>
                    </a:cubicBezTo>
                    <a:cubicBezTo>
                      <a:pt x="121" y="96"/>
                      <a:pt x="121" y="96"/>
                      <a:pt x="121" y="96"/>
                    </a:cubicBezTo>
                    <a:cubicBezTo>
                      <a:pt x="121" y="96"/>
                      <a:pt x="121" y="96"/>
                      <a:pt x="121" y="96"/>
                    </a:cubicBezTo>
                    <a:cubicBezTo>
                      <a:pt x="121" y="97"/>
                      <a:pt x="121" y="97"/>
                      <a:pt x="121" y="97"/>
                    </a:cubicBezTo>
                    <a:cubicBezTo>
                      <a:pt x="121" y="97"/>
                      <a:pt x="121" y="96"/>
                      <a:pt x="121" y="96"/>
                    </a:cubicBezTo>
                    <a:close/>
                    <a:moveTo>
                      <a:pt x="128" y="97"/>
                    </a:move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7" y="97"/>
                      <a:pt x="128" y="97"/>
                    </a:cubicBezTo>
                    <a:cubicBezTo>
                      <a:pt x="128" y="97"/>
                      <a:pt x="128" y="97"/>
                      <a:pt x="128" y="97"/>
                    </a:cubicBezTo>
                    <a:close/>
                    <a:moveTo>
                      <a:pt x="127" y="97"/>
                    </a:moveTo>
                    <a:cubicBezTo>
                      <a:pt x="127" y="97"/>
                      <a:pt x="127" y="97"/>
                      <a:pt x="127" y="97"/>
                    </a:cubicBezTo>
                    <a:cubicBezTo>
                      <a:pt x="127" y="97"/>
                      <a:pt x="127" y="97"/>
                      <a:pt x="127" y="97"/>
                    </a:cubicBezTo>
                    <a:cubicBezTo>
                      <a:pt x="127" y="97"/>
                      <a:pt x="126" y="97"/>
                      <a:pt x="126" y="97"/>
                    </a:cubicBezTo>
                    <a:cubicBezTo>
                      <a:pt x="126" y="97"/>
                      <a:pt x="126" y="97"/>
                      <a:pt x="126" y="97"/>
                    </a:cubicBezTo>
                    <a:cubicBezTo>
                      <a:pt x="126" y="97"/>
                      <a:pt x="126" y="97"/>
                      <a:pt x="126" y="97"/>
                    </a:cubicBezTo>
                    <a:cubicBezTo>
                      <a:pt x="126" y="97"/>
                      <a:pt x="126" y="97"/>
                      <a:pt x="125" y="97"/>
                    </a:cubicBezTo>
                    <a:cubicBezTo>
                      <a:pt x="126" y="97"/>
                      <a:pt x="126" y="97"/>
                      <a:pt x="126" y="97"/>
                    </a:cubicBezTo>
                    <a:cubicBezTo>
                      <a:pt x="125" y="97"/>
                      <a:pt x="125" y="97"/>
                      <a:pt x="125" y="97"/>
                    </a:cubicBezTo>
                    <a:cubicBezTo>
                      <a:pt x="124" y="97"/>
                      <a:pt x="124" y="96"/>
                      <a:pt x="123" y="97"/>
                    </a:cubicBezTo>
                    <a:cubicBezTo>
                      <a:pt x="123" y="96"/>
                      <a:pt x="122" y="97"/>
                      <a:pt x="122" y="97"/>
                    </a:cubicBezTo>
                    <a:cubicBezTo>
                      <a:pt x="122" y="97"/>
                      <a:pt x="122" y="97"/>
                      <a:pt x="122" y="97"/>
                    </a:cubicBezTo>
                    <a:cubicBezTo>
                      <a:pt x="122" y="97"/>
                      <a:pt x="122" y="97"/>
                      <a:pt x="122" y="97"/>
                    </a:cubicBezTo>
                    <a:cubicBezTo>
                      <a:pt x="122" y="97"/>
                      <a:pt x="122" y="97"/>
                      <a:pt x="122" y="97"/>
                    </a:cubicBezTo>
                    <a:cubicBezTo>
                      <a:pt x="122" y="97"/>
                      <a:pt x="122" y="97"/>
                      <a:pt x="121" y="97"/>
                    </a:cubicBezTo>
                    <a:cubicBezTo>
                      <a:pt x="121" y="97"/>
                      <a:pt x="121" y="97"/>
                      <a:pt x="121" y="97"/>
                    </a:cubicBezTo>
                    <a:cubicBezTo>
                      <a:pt x="121" y="97"/>
                      <a:pt x="121" y="97"/>
                      <a:pt x="121" y="97"/>
                    </a:cubicBezTo>
                    <a:cubicBezTo>
                      <a:pt x="121" y="97"/>
                      <a:pt x="121" y="97"/>
                      <a:pt x="121" y="96"/>
                    </a:cubicBezTo>
                    <a:cubicBezTo>
                      <a:pt x="121" y="96"/>
                      <a:pt x="121" y="96"/>
                      <a:pt x="121" y="96"/>
                    </a:cubicBezTo>
                    <a:cubicBezTo>
                      <a:pt x="123" y="96"/>
                      <a:pt x="125" y="96"/>
                      <a:pt x="127" y="97"/>
                    </a:cubicBezTo>
                    <a:close/>
                    <a:moveTo>
                      <a:pt x="141" y="98"/>
                    </a:moveTo>
                    <a:cubicBezTo>
                      <a:pt x="141" y="98"/>
                      <a:pt x="141" y="98"/>
                      <a:pt x="141" y="98"/>
                    </a:cubicBezTo>
                    <a:cubicBezTo>
                      <a:pt x="141" y="98"/>
                      <a:pt x="141" y="98"/>
                      <a:pt x="141" y="98"/>
                    </a:cubicBezTo>
                    <a:cubicBezTo>
                      <a:pt x="141" y="98"/>
                      <a:pt x="141" y="98"/>
                      <a:pt x="141" y="98"/>
                    </a:cubicBezTo>
                    <a:cubicBezTo>
                      <a:pt x="141" y="98"/>
                      <a:pt x="141" y="98"/>
                      <a:pt x="141" y="98"/>
                    </a:cubicBezTo>
                    <a:cubicBezTo>
                      <a:pt x="141" y="98"/>
                      <a:pt x="141" y="98"/>
                      <a:pt x="141" y="98"/>
                    </a:cubicBezTo>
                    <a:cubicBezTo>
                      <a:pt x="141" y="98"/>
                      <a:pt x="141" y="98"/>
                      <a:pt x="141" y="98"/>
                    </a:cubicBezTo>
                    <a:close/>
                    <a:moveTo>
                      <a:pt x="135" y="98"/>
                    </a:moveTo>
                    <a:cubicBezTo>
                      <a:pt x="135" y="98"/>
                      <a:pt x="135" y="98"/>
                      <a:pt x="135" y="98"/>
                    </a:cubicBezTo>
                    <a:cubicBezTo>
                      <a:pt x="135" y="98"/>
                      <a:pt x="135" y="98"/>
                      <a:pt x="135" y="98"/>
                    </a:cubicBezTo>
                    <a:cubicBezTo>
                      <a:pt x="135" y="97"/>
                      <a:pt x="135" y="98"/>
                      <a:pt x="136" y="98"/>
                    </a:cubicBezTo>
                    <a:cubicBezTo>
                      <a:pt x="136" y="97"/>
                      <a:pt x="136" y="97"/>
                      <a:pt x="136" y="97"/>
                    </a:cubicBezTo>
                    <a:cubicBezTo>
                      <a:pt x="136" y="97"/>
                      <a:pt x="136" y="97"/>
                      <a:pt x="136" y="97"/>
                    </a:cubicBezTo>
                    <a:cubicBezTo>
                      <a:pt x="136" y="97"/>
                      <a:pt x="136" y="97"/>
                      <a:pt x="136" y="97"/>
                    </a:cubicBezTo>
                    <a:cubicBezTo>
                      <a:pt x="136" y="97"/>
                      <a:pt x="136" y="97"/>
                      <a:pt x="136" y="98"/>
                    </a:cubicBezTo>
                    <a:cubicBezTo>
                      <a:pt x="136" y="98"/>
                      <a:pt x="136" y="97"/>
                      <a:pt x="136" y="97"/>
                    </a:cubicBezTo>
                    <a:cubicBezTo>
                      <a:pt x="136" y="98"/>
                      <a:pt x="136" y="98"/>
                      <a:pt x="136" y="98"/>
                    </a:cubicBezTo>
                    <a:cubicBezTo>
                      <a:pt x="136" y="98"/>
                      <a:pt x="136" y="98"/>
                      <a:pt x="136" y="98"/>
                    </a:cubicBezTo>
                    <a:cubicBezTo>
                      <a:pt x="136" y="98"/>
                      <a:pt x="136" y="98"/>
                      <a:pt x="135" y="98"/>
                    </a:cubicBezTo>
                    <a:cubicBezTo>
                      <a:pt x="135" y="98"/>
                      <a:pt x="135" y="98"/>
                      <a:pt x="135" y="98"/>
                    </a:cubicBezTo>
                    <a:cubicBezTo>
                      <a:pt x="135" y="98"/>
                      <a:pt x="135" y="98"/>
                      <a:pt x="135" y="98"/>
                    </a:cubicBezTo>
                    <a:close/>
                    <a:moveTo>
                      <a:pt x="140" y="97"/>
                    </a:moveTo>
                    <a:cubicBezTo>
                      <a:pt x="140" y="98"/>
                      <a:pt x="140" y="97"/>
                      <a:pt x="140" y="98"/>
                    </a:cubicBezTo>
                    <a:cubicBezTo>
                      <a:pt x="140" y="98"/>
                      <a:pt x="140" y="97"/>
                      <a:pt x="140" y="97"/>
                    </a:cubicBezTo>
                    <a:close/>
                    <a:moveTo>
                      <a:pt x="142" y="98"/>
                    </a:moveTo>
                    <a:cubicBezTo>
                      <a:pt x="142" y="98"/>
                      <a:pt x="142" y="98"/>
                      <a:pt x="141" y="98"/>
                    </a:cubicBezTo>
                    <a:cubicBezTo>
                      <a:pt x="141" y="98"/>
                      <a:pt x="141" y="98"/>
                      <a:pt x="141" y="98"/>
                    </a:cubicBezTo>
                    <a:cubicBezTo>
                      <a:pt x="141" y="98"/>
                      <a:pt x="141" y="98"/>
                      <a:pt x="141" y="98"/>
                    </a:cubicBezTo>
                    <a:cubicBezTo>
                      <a:pt x="141" y="98"/>
                      <a:pt x="141" y="98"/>
                      <a:pt x="141" y="98"/>
                    </a:cubicBezTo>
                    <a:cubicBezTo>
                      <a:pt x="141" y="98"/>
                      <a:pt x="141" y="98"/>
                      <a:pt x="141" y="98"/>
                    </a:cubicBezTo>
                    <a:cubicBezTo>
                      <a:pt x="141" y="97"/>
                      <a:pt x="142" y="97"/>
                      <a:pt x="143" y="97"/>
                    </a:cubicBezTo>
                    <a:cubicBezTo>
                      <a:pt x="143" y="98"/>
                      <a:pt x="142" y="97"/>
                      <a:pt x="142" y="98"/>
                    </a:cubicBezTo>
                    <a:close/>
                    <a:moveTo>
                      <a:pt x="144" y="98"/>
                    </a:moveTo>
                    <a:cubicBezTo>
                      <a:pt x="143" y="98"/>
                      <a:pt x="143" y="98"/>
                      <a:pt x="143" y="98"/>
                    </a:cubicBezTo>
                    <a:cubicBezTo>
                      <a:pt x="143" y="97"/>
                      <a:pt x="143" y="98"/>
                      <a:pt x="144" y="98"/>
                    </a:cubicBezTo>
                    <a:cubicBezTo>
                      <a:pt x="144" y="98"/>
                      <a:pt x="144" y="98"/>
                      <a:pt x="144" y="98"/>
                    </a:cubicBezTo>
                    <a:close/>
                    <a:moveTo>
                      <a:pt x="248" y="98"/>
                    </a:moveTo>
                    <a:cubicBezTo>
                      <a:pt x="248" y="97"/>
                      <a:pt x="249" y="98"/>
                      <a:pt x="249" y="98"/>
                    </a:cubicBezTo>
                    <a:cubicBezTo>
                      <a:pt x="249" y="98"/>
                      <a:pt x="249" y="98"/>
                      <a:pt x="248" y="98"/>
                    </a:cubicBezTo>
                    <a:close/>
                    <a:moveTo>
                      <a:pt x="250" y="98"/>
                    </a:moveTo>
                    <a:cubicBezTo>
                      <a:pt x="249" y="98"/>
                      <a:pt x="250" y="98"/>
                      <a:pt x="250" y="98"/>
                    </a:cubicBezTo>
                    <a:cubicBezTo>
                      <a:pt x="251" y="98"/>
                      <a:pt x="250" y="98"/>
                      <a:pt x="250" y="98"/>
                    </a:cubicBezTo>
                    <a:close/>
                    <a:moveTo>
                      <a:pt x="258" y="99"/>
                    </a:moveTo>
                    <a:cubicBezTo>
                      <a:pt x="258" y="99"/>
                      <a:pt x="258" y="99"/>
                      <a:pt x="258" y="99"/>
                    </a:cubicBezTo>
                    <a:cubicBezTo>
                      <a:pt x="258" y="99"/>
                      <a:pt x="258" y="99"/>
                      <a:pt x="258" y="99"/>
                    </a:cubicBezTo>
                    <a:cubicBezTo>
                      <a:pt x="258" y="99"/>
                      <a:pt x="258" y="99"/>
                      <a:pt x="258" y="99"/>
                    </a:cubicBezTo>
                    <a:cubicBezTo>
                      <a:pt x="258" y="99"/>
                      <a:pt x="258" y="99"/>
                      <a:pt x="258" y="99"/>
                    </a:cubicBezTo>
                    <a:close/>
                    <a:moveTo>
                      <a:pt x="171" y="100"/>
                    </a:moveTo>
                    <a:cubicBezTo>
                      <a:pt x="171" y="100"/>
                      <a:pt x="171" y="100"/>
                      <a:pt x="171" y="100"/>
                    </a:cubicBezTo>
                    <a:cubicBezTo>
                      <a:pt x="171" y="100"/>
                      <a:pt x="171" y="100"/>
                      <a:pt x="171" y="100"/>
                    </a:cubicBezTo>
                    <a:cubicBezTo>
                      <a:pt x="171" y="100"/>
                      <a:pt x="171" y="100"/>
                      <a:pt x="171" y="100"/>
                    </a:cubicBezTo>
                    <a:close/>
                    <a:moveTo>
                      <a:pt x="230" y="101"/>
                    </a:moveTo>
                    <a:cubicBezTo>
                      <a:pt x="230" y="102"/>
                      <a:pt x="230" y="101"/>
                      <a:pt x="230" y="101"/>
                    </a:cubicBezTo>
                    <a:cubicBezTo>
                      <a:pt x="230" y="101"/>
                      <a:pt x="230" y="101"/>
                      <a:pt x="230" y="101"/>
                    </a:cubicBezTo>
                    <a:cubicBezTo>
                      <a:pt x="231" y="101"/>
                      <a:pt x="231" y="101"/>
                      <a:pt x="231" y="101"/>
                    </a:cubicBezTo>
                    <a:cubicBezTo>
                      <a:pt x="231" y="101"/>
                      <a:pt x="230" y="101"/>
                      <a:pt x="230" y="101"/>
                    </a:cubicBezTo>
                    <a:close/>
                    <a:moveTo>
                      <a:pt x="185" y="101"/>
                    </a:moveTo>
                    <a:cubicBezTo>
                      <a:pt x="185" y="101"/>
                      <a:pt x="185" y="101"/>
                      <a:pt x="185" y="101"/>
                    </a:cubicBezTo>
                    <a:cubicBezTo>
                      <a:pt x="186" y="101"/>
                      <a:pt x="186" y="100"/>
                      <a:pt x="186" y="100"/>
                    </a:cubicBezTo>
                    <a:cubicBezTo>
                      <a:pt x="186" y="100"/>
                      <a:pt x="186" y="101"/>
                      <a:pt x="185" y="101"/>
                    </a:cubicBezTo>
                    <a:close/>
                    <a:moveTo>
                      <a:pt x="187" y="100"/>
                    </a:moveTo>
                    <a:cubicBezTo>
                      <a:pt x="187" y="101"/>
                      <a:pt x="187" y="101"/>
                      <a:pt x="187" y="101"/>
                    </a:cubicBezTo>
                    <a:cubicBezTo>
                      <a:pt x="187" y="100"/>
                      <a:pt x="187" y="101"/>
                      <a:pt x="187" y="100"/>
                    </a:cubicBezTo>
                    <a:close/>
                    <a:moveTo>
                      <a:pt x="258" y="100"/>
                    </a:moveTo>
                    <a:cubicBezTo>
                      <a:pt x="258" y="100"/>
                      <a:pt x="258" y="101"/>
                      <a:pt x="258" y="101"/>
                    </a:cubicBezTo>
                    <a:cubicBezTo>
                      <a:pt x="258" y="101"/>
                      <a:pt x="258" y="101"/>
                      <a:pt x="258" y="101"/>
                    </a:cubicBezTo>
                    <a:cubicBezTo>
                      <a:pt x="258" y="101"/>
                      <a:pt x="258" y="101"/>
                      <a:pt x="258" y="101"/>
                    </a:cubicBezTo>
                    <a:cubicBezTo>
                      <a:pt x="258" y="101"/>
                      <a:pt x="258" y="101"/>
                      <a:pt x="258" y="101"/>
                    </a:cubicBezTo>
                    <a:cubicBezTo>
                      <a:pt x="258" y="101"/>
                      <a:pt x="258" y="101"/>
                      <a:pt x="258" y="101"/>
                    </a:cubicBezTo>
                    <a:cubicBezTo>
                      <a:pt x="258" y="101"/>
                      <a:pt x="257" y="101"/>
                      <a:pt x="257" y="101"/>
                    </a:cubicBezTo>
                    <a:cubicBezTo>
                      <a:pt x="257" y="101"/>
                      <a:pt x="257" y="101"/>
                      <a:pt x="257" y="101"/>
                    </a:cubicBezTo>
                    <a:cubicBezTo>
                      <a:pt x="257" y="101"/>
                      <a:pt x="257" y="101"/>
                      <a:pt x="257" y="101"/>
                    </a:cubicBezTo>
                    <a:cubicBezTo>
                      <a:pt x="257" y="100"/>
                      <a:pt x="258" y="101"/>
                      <a:pt x="258" y="100"/>
                    </a:cubicBezTo>
                    <a:close/>
                    <a:moveTo>
                      <a:pt x="185" y="101"/>
                    </a:moveTo>
                    <a:cubicBezTo>
                      <a:pt x="185" y="101"/>
                      <a:pt x="185" y="101"/>
                      <a:pt x="185" y="101"/>
                    </a:cubicBezTo>
                    <a:cubicBezTo>
                      <a:pt x="185" y="101"/>
                      <a:pt x="185" y="101"/>
                      <a:pt x="185" y="101"/>
                    </a:cubicBezTo>
                    <a:cubicBezTo>
                      <a:pt x="185" y="100"/>
                      <a:pt x="185" y="100"/>
                      <a:pt x="185" y="101"/>
                    </a:cubicBezTo>
                    <a:close/>
                    <a:moveTo>
                      <a:pt x="182" y="100"/>
                    </a:moveTo>
                    <a:cubicBezTo>
                      <a:pt x="182" y="101"/>
                      <a:pt x="181" y="100"/>
                      <a:pt x="181" y="101"/>
                    </a:cubicBezTo>
                    <a:cubicBezTo>
                      <a:pt x="181" y="101"/>
                      <a:pt x="181" y="100"/>
                      <a:pt x="181" y="100"/>
                    </a:cubicBezTo>
                    <a:cubicBezTo>
                      <a:pt x="181" y="100"/>
                      <a:pt x="181" y="100"/>
                      <a:pt x="180" y="100"/>
                    </a:cubicBezTo>
                    <a:cubicBezTo>
                      <a:pt x="181" y="100"/>
                      <a:pt x="181" y="100"/>
                      <a:pt x="182" y="100"/>
                    </a:cubicBezTo>
                    <a:close/>
                    <a:moveTo>
                      <a:pt x="180" y="100"/>
                    </a:moveTo>
                    <a:cubicBezTo>
                      <a:pt x="180" y="100"/>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0"/>
                    </a:cubicBezTo>
                    <a:cubicBezTo>
                      <a:pt x="180" y="100"/>
                      <a:pt x="180" y="100"/>
                      <a:pt x="180" y="100"/>
                    </a:cubicBezTo>
                    <a:cubicBezTo>
                      <a:pt x="180" y="100"/>
                      <a:pt x="180" y="100"/>
                      <a:pt x="180" y="100"/>
                    </a:cubicBezTo>
                    <a:cubicBezTo>
                      <a:pt x="180" y="100"/>
                      <a:pt x="180" y="100"/>
                      <a:pt x="180" y="100"/>
                    </a:cubicBezTo>
                    <a:close/>
                    <a:moveTo>
                      <a:pt x="177" y="100"/>
                    </a:moveTo>
                    <a:cubicBezTo>
                      <a:pt x="177" y="100"/>
                      <a:pt x="177" y="100"/>
                      <a:pt x="178" y="100"/>
                    </a:cubicBezTo>
                    <a:cubicBezTo>
                      <a:pt x="178" y="100"/>
                      <a:pt x="178" y="100"/>
                      <a:pt x="178" y="100"/>
                    </a:cubicBezTo>
                    <a:cubicBezTo>
                      <a:pt x="178" y="100"/>
                      <a:pt x="177" y="100"/>
                      <a:pt x="177" y="100"/>
                    </a:cubicBezTo>
                    <a:close/>
                    <a:moveTo>
                      <a:pt x="176" y="101"/>
                    </a:move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lose/>
                    <a:moveTo>
                      <a:pt x="179" y="101"/>
                    </a:moveTo>
                    <a:cubicBezTo>
                      <a:pt x="179" y="100"/>
                      <a:pt x="179" y="100"/>
                      <a:pt x="180" y="100"/>
                    </a:cubicBezTo>
                    <a:cubicBezTo>
                      <a:pt x="180" y="100"/>
                      <a:pt x="180" y="100"/>
                      <a:pt x="180" y="101"/>
                    </a:cubicBezTo>
                    <a:cubicBezTo>
                      <a:pt x="180" y="101"/>
                      <a:pt x="180" y="100"/>
                      <a:pt x="180" y="100"/>
                    </a:cubicBezTo>
                    <a:cubicBezTo>
                      <a:pt x="180" y="100"/>
                      <a:pt x="180" y="100"/>
                      <a:pt x="180" y="100"/>
                    </a:cubicBezTo>
                    <a:cubicBezTo>
                      <a:pt x="180" y="101"/>
                      <a:pt x="180" y="101"/>
                      <a:pt x="180" y="101"/>
                    </a:cubicBezTo>
                    <a:cubicBezTo>
                      <a:pt x="180" y="101"/>
                      <a:pt x="180" y="101"/>
                      <a:pt x="180" y="101"/>
                    </a:cubicBezTo>
                    <a:cubicBezTo>
                      <a:pt x="180" y="101"/>
                      <a:pt x="179" y="100"/>
                      <a:pt x="179" y="101"/>
                    </a:cubicBezTo>
                    <a:close/>
                    <a:moveTo>
                      <a:pt x="181" y="101"/>
                    </a:moveTo>
                    <a:cubicBezTo>
                      <a:pt x="182" y="101"/>
                      <a:pt x="182" y="101"/>
                      <a:pt x="182" y="101"/>
                    </a:cubicBezTo>
                    <a:cubicBezTo>
                      <a:pt x="183" y="101"/>
                      <a:pt x="183" y="101"/>
                      <a:pt x="183" y="101"/>
                    </a:cubicBezTo>
                    <a:cubicBezTo>
                      <a:pt x="183" y="101"/>
                      <a:pt x="183" y="101"/>
                      <a:pt x="182" y="101"/>
                    </a:cubicBezTo>
                    <a:cubicBezTo>
                      <a:pt x="182" y="101"/>
                      <a:pt x="182" y="101"/>
                      <a:pt x="182" y="101"/>
                    </a:cubicBezTo>
                    <a:cubicBezTo>
                      <a:pt x="182" y="101"/>
                      <a:pt x="182" y="101"/>
                      <a:pt x="182" y="101"/>
                    </a:cubicBezTo>
                    <a:cubicBezTo>
                      <a:pt x="182" y="101"/>
                      <a:pt x="181" y="101"/>
                      <a:pt x="181" y="101"/>
                    </a:cubicBezTo>
                    <a:close/>
                    <a:moveTo>
                      <a:pt x="182" y="101"/>
                    </a:moveTo>
                    <a:cubicBezTo>
                      <a:pt x="182" y="101"/>
                      <a:pt x="182" y="101"/>
                      <a:pt x="182"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2" y="102"/>
                      <a:pt x="182" y="102"/>
                      <a:pt x="182" y="102"/>
                    </a:cubicBezTo>
                    <a:cubicBezTo>
                      <a:pt x="182" y="102"/>
                      <a:pt x="182" y="101"/>
                      <a:pt x="182" y="101"/>
                    </a:cubicBezTo>
                    <a:close/>
                    <a:moveTo>
                      <a:pt x="175" y="102"/>
                    </a:moveTo>
                    <a:cubicBezTo>
                      <a:pt x="175" y="102"/>
                      <a:pt x="175" y="102"/>
                      <a:pt x="175" y="102"/>
                    </a:cubicBezTo>
                    <a:cubicBezTo>
                      <a:pt x="175" y="102"/>
                      <a:pt x="176" y="102"/>
                      <a:pt x="176" y="102"/>
                    </a:cubicBezTo>
                    <a:cubicBezTo>
                      <a:pt x="176" y="102"/>
                      <a:pt x="176" y="102"/>
                      <a:pt x="176" y="102"/>
                    </a:cubicBezTo>
                    <a:cubicBezTo>
                      <a:pt x="176" y="102"/>
                      <a:pt x="176" y="102"/>
                      <a:pt x="176" y="102"/>
                    </a:cubicBezTo>
                    <a:cubicBezTo>
                      <a:pt x="176" y="102"/>
                      <a:pt x="176" y="102"/>
                      <a:pt x="176" y="102"/>
                    </a:cubicBezTo>
                    <a:cubicBezTo>
                      <a:pt x="176" y="102"/>
                      <a:pt x="176" y="102"/>
                      <a:pt x="176" y="102"/>
                    </a:cubicBezTo>
                    <a:cubicBezTo>
                      <a:pt x="176" y="102"/>
                      <a:pt x="175" y="102"/>
                      <a:pt x="175" y="102"/>
                    </a:cubicBezTo>
                    <a:close/>
                    <a:moveTo>
                      <a:pt x="180" y="102"/>
                    </a:moveTo>
                    <a:cubicBezTo>
                      <a:pt x="180" y="102"/>
                      <a:pt x="180" y="102"/>
                      <a:pt x="180" y="102"/>
                    </a:cubicBezTo>
                    <a:cubicBezTo>
                      <a:pt x="180" y="102"/>
                      <a:pt x="180" y="102"/>
                      <a:pt x="180" y="102"/>
                    </a:cubicBezTo>
                    <a:cubicBezTo>
                      <a:pt x="180" y="102"/>
                      <a:pt x="180" y="102"/>
                      <a:pt x="180" y="102"/>
                    </a:cubicBezTo>
                    <a:cubicBezTo>
                      <a:pt x="179" y="102"/>
                      <a:pt x="179" y="102"/>
                      <a:pt x="179" y="102"/>
                    </a:cubicBezTo>
                    <a:cubicBezTo>
                      <a:pt x="179" y="102"/>
                      <a:pt x="179" y="102"/>
                      <a:pt x="179" y="102"/>
                    </a:cubicBezTo>
                    <a:cubicBezTo>
                      <a:pt x="179" y="102"/>
                      <a:pt x="179" y="102"/>
                      <a:pt x="179" y="102"/>
                    </a:cubicBezTo>
                    <a:cubicBezTo>
                      <a:pt x="178" y="102"/>
                      <a:pt x="178" y="102"/>
                      <a:pt x="178" y="102"/>
                    </a:cubicBezTo>
                    <a:cubicBezTo>
                      <a:pt x="178" y="102"/>
                      <a:pt x="177" y="102"/>
                      <a:pt x="177" y="102"/>
                    </a:cubicBezTo>
                    <a:cubicBezTo>
                      <a:pt x="177" y="102"/>
                      <a:pt x="177" y="102"/>
                      <a:pt x="177" y="102"/>
                    </a:cubicBezTo>
                    <a:cubicBezTo>
                      <a:pt x="178" y="101"/>
                      <a:pt x="178" y="102"/>
                      <a:pt x="180" y="102"/>
                    </a:cubicBezTo>
                    <a:close/>
                    <a:moveTo>
                      <a:pt x="229" y="102"/>
                    </a:moveTo>
                    <a:cubicBezTo>
                      <a:pt x="230" y="102"/>
                      <a:pt x="230" y="102"/>
                      <a:pt x="231" y="102"/>
                    </a:cubicBezTo>
                    <a:cubicBezTo>
                      <a:pt x="230" y="102"/>
                      <a:pt x="230" y="102"/>
                      <a:pt x="229" y="102"/>
                    </a:cubicBezTo>
                    <a:close/>
                    <a:moveTo>
                      <a:pt x="193" y="103"/>
                    </a:moveTo>
                    <a:cubicBezTo>
                      <a:pt x="193" y="103"/>
                      <a:pt x="193" y="103"/>
                      <a:pt x="193" y="103"/>
                    </a:cubicBezTo>
                    <a:cubicBezTo>
                      <a:pt x="193" y="103"/>
                      <a:pt x="193" y="103"/>
                      <a:pt x="193" y="103"/>
                    </a:cubicBezTo>
                    <a:cubicBezTo>
                      <a:pt x="193" y="103"/>
                      <a:pt x="193" y="103"/>
                      <a:pt x="193" y="103"/>
                    </a:cubicBezTo>
                    <a:cubicBezTo>
                      <a:pt x="193" y="103"/>
                      <a:pt x="193" y="103"/>
                      <a:pt x="193" y="103"/>
                    </a:cubicBezTo>
                    <a:close/>
                    <a:moveTo>
                      <a:pt x="233" y="104"/>
                    </a:moveTo>
                    <a:cubicBezTo>
                      <a:pt x="234" y="104"/>
                      <a:pt x="233" y="104"/>
                      <a:pt x="233" y="104"/>
                    </a:cubicBezTo>
                    <a:cubicBezTo>
                      <a:pt x="233" y="105"/>
                      <a:pt x="233" y="105"/>
                      <a:pt x="233" y="105"/>
                    </a:cubicBezTo>
                    <a:cubicBezTo>
                      <a:pt x="233" y="105"/>
                      <a:pt x="233" y="104"/>
                      <a:pt x="233" y="104"/>
                    </a:cubicBezTo>
                    <a:cubicBezTo>
                      <a:pt x="233" y="104"/>
                      <a:pt x="233" y="104"/>
                      <a:pt x="233" y="104"/>
                    </a:cubicBezTo>
                    <a:cubicBezTo>
                      <a:pt x="233" y="104"/>
                      <a:pt x="233" y="104"/>
                      <a:pt x="233" y="104"/>
                    </a:cubicBezTo>
                    <a:cubicBezTo>
                      <a:pt x="233" y="104"/>
                      <a:pt x="233" y="104"/>
                      <a:pt x="233" y="104"/>
                    </a:cubicBezTo>
                    <a:cubicBezTo>
                      <a:pt x="233" y="104"/>
                      <a:pt x="233" y="104"/>
                      <a:pt x="233" y="104"/>
                    </a:cubicBezTo>
                    <a:close/>
                    <a:moveTo>
                      <a:pt x="232" y="104"/>
                    </a:moveTo>
                    <a:cubicBezTo>
                      <a:pt x="232" y="104"/>
                      <a:pt x="232" y="104"/>
                      <a:pt x="232" y="104"/>
                    </a:cubicBezTo>
                    <a:cubicBezTo>
                      <a:pt x="232" y="104"/>
                      <a:pt x="232" y="104"/>
                      <a:pt x="232" y="104"/>
                    </a:cubicBezTo>
                    <a:cubicBezTo>
                      <a:pt x="232" y="104"/>
                      <a:pt x="233" y="104"/>
                      <a:pt x="232" y="104"/>
                    </a:cubicBezTo>
                    <a:cubicBezTo>
                      <a:pt x="232" y="104"/>
                      <a:pt x="232" y="104"/>
                      <a:pt x="232" y="104"/>
                    </a:cubicBezTo>
                    <a:cubicBezTo>
                      <a:pt x="232" y="104"/>
                      <a:pt x="232" y="104"/>
                      <a:pt x="232" y="104"/>
                    </a:cubicBezTo>
                    <a:cubicBezTo>
                      <a:pt x="232" y="104"/>
                      <a:pt x="232" y="104"/>
                      <a:pt x="233" y="104"/>
                    </a:cubicBezTo>
                    <a:cubicBezTo>
                      <a:pt x="232" y="104"/>
                      <a:pt x="232" y="104"/>
                      <a:pt x="232" y="104"/>
                    </a:cubicBezTo>
                    <a:close/>
                    <a:moveTo>
                      <a:pt x="226" y="104"/>
                    </a:moveTo>
                    <a:cubicBezTo>
                      <a:pt x="226" y="104"/>
                      <a:pt x="225" y="104"/>
                      <a:pt x="225" y="104"/>
                    </a:cubicBezTo>
                    <a:cubicBezTo>
                      <a:pt x="225" y="104"/>
                      <a:pt x="225" y="104"/>
                      <a:pt x="225" y="104"/>
                    </a:cubicBezTo>
                    <a:cubicBezTo>
                      <a:pt x="225" y="104"/>
                      <a:pt x="225" y="104"/>
                      <a:pt x="225" y="104"/>
                    </a:cubicBezTo>
                    <a:cubicBezTo>
                      <a:pt x="225" y="104"/>
                      <a:pt x="225" y="104"/>
                      <a:pt x="225" y="104"/>
                    </a:cubicBezTo>
                    <a:cubicBezTo>
                      <a:pt x="226" y="104"/>
                      <a:pt x="226" y="104"/>
                      <a:pt x="227" y="104"/>
                    </a:cubicBezTo>
                    <a:cubicBezTo>
                      <a:pt x="227" y="104"/>
                      <a:pt x="227" y="104"/>
                      <a:pt x="227" y="104"/>
                    </a:cubicBezTo>
                    <a:cubicBezTo>
                      <a:pt x="227" y="104"/>
                      <a:pt x="227" y="104"/>
                      <a:pt x="227" y="104"/>
                    </a:cubicBezTo>
                    <a:cubicBezTo>
                      <a:pt x="227" y="104"/>
                      <a:pt x="227" y="104"/>
                      <a:pt x="227" y="104"/>
                    </a:cubicBezTo>
                    <a:cubicBezTo>
                      <a:pt x="227" y="104"/>
                      <a:pt x="227" y="104"/>
                      <a:pt x="227" y="104"/>
                    </a:cubicBezTo>
                    <a:cubicBezTo>
                      <a:pt x="227" y="104"/>
                      <a:pt x="226" y="105"/>
                      <a:pt x="226" y="104"/>
                    </a:cubicBezTo>
                    <a:close/>
                    <a:moveTo>
                      <a:pt x="234" y="104"/>
                    </a:moveTo>
                    <a:cubicBezTo>
                      <a:pt x="234" y="104"/>
                      <a:pt x="234" y="104"/>
                      <a:pt x="234" y="104"/>
                    </a:cubicBezTo>
                    <a:cubicBezTo>
                      <a:pt x="234" y="104"/>
                      <a:pt x="234" y="104"/>
                      <a:pt x="234" y="104"/>
                    </a:cubicBezTo>
                    <a:cubicBezTo>
                      <a:pt x="234" y="104"/>
                      <a:pt x="233" y="104"/>
                      <a:pt x="233" y="104"/>
                    </a:cubicBezTo>
                    <a:cubicBezTo>
                      <a:pt x="233" y="104"/>
                      <a:pt x="233" y="104"/>
                      <a:pt x="233" y="104"/>
                    </a:cubicBezTo>
                    <a:cubicBezTo>
                      <a:pt x="233" y="104"/>
                      <a:pt x="233" y="104"/>
                      <a:pt x="233" y="104"/>
                    </a:cubicBezTo>
                    <a:cubicBezTo>
                      <a:pt x="233" y="104"/>
                      <a:pt x="233" y="104"/>
                      <a:pt x="233" y="104"/>
                    </a:cubicBezTo>
                    <a:cubicBezTo>
                      <a:pt x="233" y="104"/>
                      <a:pt x="233" y="104"/>
                      <a:pt x="233" y="104"/>
                    </a:cubicBezTo>
                    <a:cubicBezTo>
                      <a:pt x="233" y="104"/>
                      <a:pt x="234" y="103"/>
                      <a:pt x="234" y="104"/>
                    </a:cubicBezTo>
                    <a:cubicBezTo>
                      <a:pt x="234" y="104"/>
                      <a:pt x="234" y="104"/>
                      <a:pt x="234" y="103"/>
                    </a:cubicBezTo>
                    <a:cubicBezTo>
                      <a:pt x="234" y="103"/>
                      <a:pt x="234" y="104"/>
                      <a:pt x="234" y="104"/>
                    </a:cubicBezTo>
                    <a:cubicBezTo>
                      <a:pt x="234" y="104"/>
                      <a:pt x="234" y="104"/>
                      <a:pt x="234" y="104"/>
                    </a:cubicBezTo>
                    <a:close/>
                    <a:moveTo>
                      <a:pt x="235" y="103"/>
                    </a:moveTo>
                    <a:cubicBezTo>
                      <a:pt x="235" y="103"/>
                      <a:pt x="235" y="103"/>
                      <a:pt x="235" y="103"/>
                    </a:cubicBezTo>
                    <a:cubicBezTo>
                      <a:pt x="235" y="103"/>
                      <a:pt x="235" y="104"/>
                      <a:pt x="234" y="104"/>
                    </a:cubicBezTo>
                    <a:cubicBezTo>
                      <a:pt x="234" y="104"/>
                      <a:pt x="234" y="104"/>
                      <a:pt x="234" y="104"/>
                    </a:cubicBezTo>
                    <a:cubicBezTo>
                      <a:pt x="234" y="104"/>
                      <a:pt x="234" y="104"/>
                      <a:pt x="234" y="104"/>
                    </a:cubicBezTo>
                    <a:cubicBezTo>
                      <a:pt x="234" y="104"/>
                      <a:pt x="234" y="103"/>
                      <a:pt x="234" y="103"/>
                    </a:cubicBezTo>
                    <a:cubicBezTo>
                      <a:pt x="234" y="103"/>
                      <a:pt x="234" y="103"/>
                      <a:pt x="234" y="103"/>
                    </a:cubicBezTo>
                    <a:cubicBezTo>
                      <a:pt x="235" y="103"/>
                      <a:pt x="235" y="103"/>
                      <a:pt x="235" y="103"/>
                    </a:cubicBezTo>
                    <a:close/>
                    <a:moveTo>
                      <a:pt x="213" y="103"/>
                    </a:moveTo>
                    <a:cubicBezTo>
                      <a:pt x="213" y="103"/>
                      <a:pt x="214" y="103"/>
                      <a:pt x="214" y="103"/>
                    </a:cubicBezTo>
                    <a:cubicBezTo>
                      <a:pt x="214" y="103"/>
                      <a:pt x="214" y="103"/>
                      <a:pt x="214" y="103"/>
                    </a:cubicBezTo>
                    <a:cubicBezTo>
                      <a:pt x="214" y="103"/>
                      <a:pt x="214" y="103"/>
                      <a:pt x="214" y="103"/>
                    </a:cubicBezTo>
                    <a:cubicBezTo>
                      <a:pt x="213" y="103"/>
                      <a:pt x="213" y="103"/>
                      <a:pt x="213" y="103"/>
                    </a:cubicBezTo>
                    <a:close/>
                    <a:moveTo>
                      <a:pt x="212" y="105"/>
                    </a:moveTo>
                    <a:cubicBezTo>
                      <a:pt x="212" y="105"/>
                      <a:pt x="212" y="105"/>
                      <a:pt x="212" y="105"/>
                    </a:cubicBezTo>
                    <a:cubicBezTo>
                      <a:pt x="211" y="105"/>
                      <a:pt x="211" y="105"/>
                      <a:pt x="211" y="105"/>
                    </a:cubicBezTo>
                    <a:cubicBezTo>
                      <a:pt x="211" y="105"/>
                      <a:pt x="211" y="105"/>
                      <a:pt x="211" y="105"/>
                    </a:cubicBezTo>
                    <a:cubicBezTo>
                      <a:pt x="211" y="105"/>
                      <a:pt x="211" y="105"/>
                      <a:pt x="211" y="105"/>
                    </a:cubicBezTo>
                    <a:cubicBezTo>
                      <a:pt x="211" y="105"/>
                      <a:pt x="211" y="105"/>
                      <a:pt x="211" y="105"/>
                    </a:cubicBezTo>
                    <a:cubicBezTo>
                      <a:pt x="211" y="105"/>
                      <a:pt x="211" y="105"/>
                      <a:pt x="211" y="104"/>
                    </a:cubicBezTo>
                    <a:cubicBezTo>
                      <a:pt x="211" y="104"/>
                      <a:pt x="211" y="104"/>
                      <a:pt x="211" y="104"/>
                    </a:cubicBezTo>
                    <a:cubicBezTo>
                      <a:pt x="211" y="104"/>
                      <a:pt x="211" y="104"/>
                      <a:pt x="211" y="104"/>
                    </a:cubicBezTo>
                    <a:cubicBezTo>
                      <a:pt x="211" y="104"/>
                      <a:pt x="212" y="105"/>
                      <a:pt x="212" y="105"/>
                    </a:cubicBezTo>
                    <a:close/>
                    <a:moveTo>
                      <a:pt x="216" y="104"/>
                    </a:moveTo>
                    <a:cubicBezTo>
                      <a:pt x="215" y="104"/>
                      <a:pt x="216" y="104"/>
                      <a:pt x="215" y="104"/>
                    </a:cubicBezTo>
                    <a:cubicBezTo>
                      <a:pt x="214" y="104"/>
                      <a:pt x="214" y="104"/>
                      <a:pt x="213" y="104"/>
                    </a:cubicBezTo>
                    <a:cubicBezTo>
                      <a:pt x="213" y="104"/>
                      <a:pt x="213" y="104"/>
                      <a:pt x="213" y="104"/>
                    </a:cubicBezTo>
                    <a:cubicBezTo>
                      <a:pt x="213" y="104"/>
                      <a:pt x="213" y="104"/>
                      <a:pt x="213" y="103"/>
                    </a:cubicBezTo>
                    <a:cubicBezTo>
                      <a:pt x="213" y="103"/>
                      <a:pt x="213" y="103"/>
                      <a:pt x="214" y="103"/>
                    </a:cubicBezTo>
                    <a:cubicBezTo>
                      <a:pt x="214" y="103"/>
                      <a:pt x="214" y="103"/>
                      <a:pt x="214" y="103"/>
                    </a:cubicBezTo>
                    <a:cubicBezTo>
                      <a:pt x="214" y="103"/>
                      <a:pt x="214" y="103"/>
                      <a:pt x="214" y="103"/>
                    </a:cubicBezTo>
                    <a:cubicBezTo>
                      <a:pt x="214" y="104"/>
                      <a:pt x="214" y="103"/>
                      <a:pt x="214" y="104"/>
                    </a:cubicBezTo>
                    <a:cubicBezTo>
                      <a:pt x="214" y="104"/>
                      <a:pt x="214" y="103"/>
                      <a:pt x="214" y="103"/>
                    </a:cubicBezTo>
                    <a:cubicBezTo>
                      <a:pt x="214" y="103"/>
                      <a:pt x="214" y="103"/>
                      <a:pt x="214" y="103"/>
                    </a:cubicBezTo>
                    <a:cubicBezTo>
                      <a:pt x="214" y="103"/>
                      <a:pt x="214" y="103"/>
                      <a:pt x="214" y="103"/>
                    </a:cubicBezTo>
                    <a:cubicBezTo>
                      <a:pt x="215" y="103"/>
                      <a:pt x="215" y="103"/>
                      <a:pt x="216" y="104"/>
                    </a:cubicBezTo>
                    <a:cubicBezTo>
                      <a:pt x="216" y="103"/>
                      <a:pt x="217" y="104"/>
                      <a:pt x="217" y="103"/>
                    </a:cubicBezTo>
                    <a:cubicBezTo>
                      <a:pt x="217" y="103"/>
                      <a:pt x="218" y="103"/>
                      <a:pt x="218" y="103"/>
                    </a:cubicBezTo>
                    <a:cubicBezTo>
                      <a:pt x="218" y="103"/>
                      <a:pt x="218" y="103"/>
                      <a:pt x="218" y="103"/>
                    </a:cubicBezTo>
                    <a:cubicBezTo>
                      <a:pt x="218" y="104"/>
                      <a:pt x="218" y="104"/>
                      <a:pt x="218" y="104"/>
                    </a:cubicBezTo>
                    <a:cubicBezTo>
                      <a:pt x="219" y="104"/>
                      <a:pt x="219" y="104"/>
                      <a:pt x="219" y="103"/>
                    </a:cubicBezTo>
                    <a:cubicBezTo>
                      <a:pt x="219" y="103"/>
                      <a:pt x="219" y="104"/>
                      <a:pt x="219" y="104"/>
                    </a:cubicBezTo>
                    <a:cubicBezTo>
                      <a:pt x="220" y="103"/>
                      <a:pt x="220" y="103"/>
                      <a:pt x="220" y="104"/>
                    </a:cubicBezTo>
                    <a:cubicBezTo>
                      <a:pt x="221" y="104"/>
                      <a:pt x="220" y="104"/>
                      <a:pt x="220" y="103"/>
                    </a:cubicBezTo>
                    <a:cubicBezTo>
                      <a:pt x="222" y="103"/>
                      <a:pt x="223" y="103"/>
                      <a:pt x="225" y="104"/>
                    </a:cubicBezTo>
                    <a:cubicBezTo>
                      <a:pt x="225" y="104"/>
                      <a:pt x="225" y="104"/>
                      <a:pt x="225" y="103"/>
                    </a:cubicBezTo>
                    <a:cubicBezTo>
                      <a:pt x="225" y="103"/>
                      <a:pt x="225" y="104"/>
                      <a:pt x="225" y="104"/>
                    </a:cubicBezTo>
                    <a:cubicBezTo>
                      <a:pt x="225" y="104"/>
                      <a:pt x="225" y="104"/>
                      <a:pt x="225" y="104"/>
                    </a:cubicBezTo>
                    <a:cubicBezTo>
                      <a:pt x="225" y="104"/>
                      <a:pt x="225" y="104"/>
                      <a:pt x="225" y="104"/>
                    </a:cubicBezTo>
                    <a:cubicBezTo>
                      <a:pt x="225" y="104"/>
                      <a:pt x="225" y="104"/>
                      <a:pt x="225" y="104"/>
                    </a:cubicBezTo>
                    <a:cubicBezTo>
                      <a:pt x="225" y="104"/>
                      <a:pt x="224" y="104"/>
                      <a:pt x="225" y="104"/>
                    </a:cubicBezTo>
                    <a:cubicBezTo>
                      <a:pt x="223" y="104"/>
                      <a:pt x="223" y="104"/>
                      <a:pt x="222" y="104"/>
                    </a:cubicBezTo>
                    <a:cubicBezTo>
                      <a:pt x="222" y="103"/>
                      <a:pt x="220" y="105"/>
                      <a:pt x="220" y="104"/>
                    </a:cubicBezTo>
                    <a:cubicBezTo>
                      <a:pt x="220" y="104"/>
                      <a:pt x="220" y="104"/>
                      <a:pt x="220" y="104"/>
                    </a:cubicBezTo>
                    <a:cubicBezTo>
                      <a:pt x="220" y="104"/>
                      <a:pt x="220" y="104"/>
                      <a:pt x="219" y="104"/>
                    </a:cubicBezTo>
                    <a:cubicBezTo>
                      <a:pt x="219" y="104"/>
                      <a:pt x="219" y="104"/>
                      <a:pt x="219" y="104"/>
                    </a:cubicBezTo>
                    <a:cubicBezTo>
                      <a:pt x="219" y="104"/>
                      <a:pt x="219" y="104"/>
                      <a:pt x="219" y="104"/>
                    </a:cubicBezTo>
                    <a:cubicBezTo>
                      <a:pt x="219" y="104"/>
                      <a:pt x="219" y="104"/>
                      <a:pt x="219" y="104"/>
                    </a:cubicBezTo>
                    <a:cubicBezTo>
                      <a:pt x="218" y="104"/>
                      <a:pt x="218" y="104"/>
                      <a:pt x="218" y="104"/>
                    </a:cubicBezTo>
                    <a:cubicBezTo>
                      <a:pt x="218" y="104"/>
                      <a:pt x="218" y="104"/>
                      <a:pt x="218" y="104"/>
                    </a:cubicBezTo>
                    <a:cubicBezTo>
                      <a:pt x="218" y="103"/>
                      <a:pt x="218" y="103"/>
                      <a:pt x="218" y="103"/>
                    </a:cubicBezTo>
                    <a:cubicBezTo>
                      <a:pt x="218" y="103"/>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9" y="104"/>
                      <a:pt x="218" y="104"/>
                      <a:pt x="218" y="104"/>
                    </a:cubicBezTo>
                    <a:cubicBezTo>
                      <a:pt x="218" y="104"/>
                      <a:pt x="218" y="104"/>
                      <a:pt x="218" y="104"/>
                    </a:cubicBezTo>
                    <a:cubicBezTo>
                      <a:pt x="217" y="104"/>
                      <a:pt x="217" y="104"/>
                      <a:pt x="217" y="104"/>
                    </a:cubicBezTo>
                    <a:cubicBezTo>
                      <a:pt x="216" y="105"/>
                      <a:pt x="216" y="104"/>
                      <a:pt x="216" y="104"/>
                    </a:cubicBezTo>
                    <a:close/>
                    <a:moveTo>
                      <a:pt x="228" y="104"/>
                    </a:moveTo>
                    <a:cubicBezTo>
                      <a:pt x="228" y="104"/>
                      <a:pt x="228" y="104"/>
                      <a:pt x="228" y="104"/>
                    </a:cubicBezTo>
                    <a:cubicBezTo>
                      <a:pt x="228" y="104"/>
                      <a:pt x="228" y="104"/>
                      <a:pt x="228" y="104"/>
                    </a:cubicBezTo>
                    <a:cubicBezTo>
                      <a:pt x="228" y="104"/>
                      <a:pt x="228" y="104"/>
                      <a:pt x="228" y="104"/>
                    </a:cubicBezTo>
                    <a:cubicBezTo>
                      <a:pt x="228" y="104"/>
                      <a:pt x="228" y="104"/>
                      <a:pt x="228" y="104"/>
                    </a:cubicBezTo>
                    <a:cubicBezTo>
                      <a:pt x="228" y="104"/>
                      <a:pt x="228" y="104"/>
                      <a:pt x="228" y="104"/>
                    </a:cubicBezTo>
                    <a:cubicBezTo>
                      <a:pt x="228" y="104"/>
                      <a:pt x="228" y="104"/>
                      <a:pt x="228" y="104"/>
                    </a:cubicBezTo>
                    <a:close/>
                    <a:moveTo>
                      <a:pt x="230" y="104"/>
                    </a:moveTo>
                    <a:cubicBezTo>
                      <a:pt x="230" y="104"/>
                      <a:pt x="230" y="104"/>
                      <a:pt x="230" y="104"/>
                    </a:cubicBezTo>
                    <a:cubicBezTo>
                      <a:pt x="229" y="104"/>
                      <a:pt x="230" y="104"/>
                      <a:pt x="230" y="104"/>
                    </a:cubicBezTo>
                    <a:close/>
                    <a:moveTo>
                      <a:pt x="232" y="104"/>
                    </a:moveTo>
                    <a:cubicBezTo>
                      <a:pt x="232" y="104"/>
                      <a:pt x="232" y="104"/>
                      <a:pt x="232" y="104"/>
                    </a:cubicBezTo>
                    <a:cubicBezTo>
                      <a:pt x="232" y="104"/>
                      <a:pt x="232" y="104"/>
                      <a:pt x="232" y="104"/>
                    </a:cubicBezTo>
                    <a:cubicBezTo>
                      <a:pt x="232" y="104"/>
                      <a:pt x="232" y="104"/>
                      <a:pt x="232" y="104"/>
                    </a:cubicBezTo>
                    <a:cubicBezTo>
                      <a:pt x="232" y="104"/>
                      <a:pt x="232" y="104"/>
                      <a:pt x="232" y="104"/>
                    </a:cubicBezTo>
                    <a:cubicBezTo>
                      <a:pt x="232" y="104"/>
                      <a:pt x="232" y="104"/>
                      <a:pt x="232" y="104"/>
                    </a:cubicBezTo>
                    <a:cubicBezTo>
                      <a:pt x="232" y="104"/>
                      <a:pt x="232" y="105"/>
                      <a:pt x="232" y="105"/>
                    </a:cubicBezTo>
                    <a:cubicBezTo>
                      <a:pt x="232" y="105"/>
                      <a:pt x="232" y="105"/>
                      <a:pt x="232" y="105"/>
                    </a:cubicBezTo>
                    <a:cubicBezTo>
                      <a:pt x="232" y="105"/>
                      <a:pt x="232" y="104"/>
                      <a:pt x="232" y="104"/>
                    </a:cubicBezTo>
                    <a:close/>
                    <a:moveTo>
                      <a:pt x="241" y="105"/>
                    </a:moveTo>
                    <a:cubicBezTo>
                      <a:pt x="241" y="105"/>
                      <a:pt x="241" y="105"/>
                      <a:pt x="241" y="105"/>
                    </a:cubicBezTo>
                    <a:cubicBezTo>
                      <a:pt x="241" y="105"/>
                      <a:pt x="241" y="105"/>
                      <a:pt x="241" y="105"/>
                    </a:cubicBezTo>
                    <a:cubicBezTo>
                      <a:pt x="241" y="105"/>
                      <a:pt x="241" y="105"/>
                      <a:pt x="241" y="105"/>
                    </a:cubicBezTo>
                    <a:cubicBezTo>
                      <a:pt x="241" y="105"/>
                      <a:pt x="241" y="105"/>
                      <a:pt x="241" y="105"/>
                    </a:cubicBezTo>
                    <a:cubicBezTo>
                      <a:pt x="241" y="105"/>
                      <a:pt x="241" y="105"/>
                      <a:pt x="241" y="105"/>
                    </a:cubicBezTo>
                    <a:close/>
                    <a:moveTo>
                      <a:pt x="242" y="105"/>
                    </a:moveTo>
                    <a:cubicBezTo>
                      <a:pt x="242" y="105"/>
                      <a:pt x="242" y="105"/>
                      <a:pt x="242" y="105"/>
                    </a:cubicBezTo>
                    <a:cubicBezTo>
                      <a:pt x="242" y="105"/>
                      <a:pt x="242" y="105"/>
                      <a:pt x="242" y="105"/>
                    </a:cubicBezTo>
                    <a:cubicBezTo>
                      <a:pt x="242" y="105"/>
                      <a:pt x="242" y="105"/>
                      <a:pt x="242" y="105"/>
                    </a:cubicBezTo>
                    <a:cubicBezTo>
                      <a:pt x="242" y="105"/>
                      <a:pt x="242" y="105"/>
                      <a:pt x="242" y="105"/>
                    </a:cubicBezTo>
                    <a:cubicBezTo>
                      <a:pt x="242" y="105"/>
                      <a:pt x="242" y="105"/>
                      <a:pt x="242" y="105"/>
                    </a:cubicBezTo>
                    <a:cubicBezTo>
                      <a:pt x="242" y="105"/>
                      <a:pt x="242" y="105"/>
                      <a:pt x="242" y="105"/>
                    </a:cubicBezTo>
                    <a:cubicBezTo>
                      <a:pt x="242" y="105"/>
                      <a:pt x="242" y="105"/>
                      <a:pt x="242" y="105"/>
                    </a:cubicBezTo>
                    <a:close/>
                    <a:moveTo>
                      <a:pt x="237" y="105"/>
                    </a:move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lose/>
                    <a:moveTo>
                      <a:pt x="233" y="105"/>
                    </a:moveTo>
                    <a:cubicBezTo>
                      <a:pt x="233" y="105"/>
                      <a:pt x="232" y="105"/>
                      <a:pt x="232" y="105"/>
                    </a:cubicBezTo>
                    <a:cubicBezTo>
                      <a:pt x="232" y="105"/>
                      <a:pt x="232" y="105"/>
                      <a:pt x="232" y="105"/>
                    </a:cubicBezTo>
                    <a:cubicBezTo>
                      <a:pt x="232" y="105"/>
                      <a:pt x="232" y="105"/>
                      <a:pt x="232" y="105"/>
                    </a:cubicBezTo>
                    <a:cubicBezTo>
                      <a:pt x="232" y="105"/>
                      <a:pt x="232" y="105"/>
                      <a:pt x="232" y="105"/>
                    </a:cubicBezTo>
                    <a:cubicBezTo>
                      <a:pt x="232" y="105"/>
                      <a:pt x="232" y="105"/>
                      <a:pt x="232" y="105"/>
                    </a:cubicBezTo>
                    <a:cubicBezTo>
                      <a:pt x="233" y="105"/>
                      <a:pt x="233" y="105"/>
                      <a:pt x="233" y="105"/>
                    </a:cubicBezTo>
                    <a:cubicBezTo>
                      <a:pt x="233" y="105"/>
                      <a:pt x="234" y="105"/>
                      <a:pt x="234" y="105"/>
                    </a:cubicBezTo>
                    <a:cubicBezTo>
                      <a:pt x="233" y="105"/>
                      <a:pt x="233" y="105"/>
                      <a:pt x="233" y="105"/>
                    </a:cubicBezTo>
                    <a:close/>
                    <a:moveTo>
                      <a:pt x="237" y="105"/>
                    </a:move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6" y="105"/>
                    </a:cubicBezTo>
                    <a:cubicBezTo>
                      <a:pt x="236" y="105"/>
                      <a:pt x="236" y="105"/>
                      <a:pt x="236" y="105"/>
                    </a:cubicBezTo>
                    <a:cubicBezTo>
                      <a:pt x="236"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8" y="105"/>
                      <a:pt x="238" y="105"/>
                      <a:pt x="238" y="105"/>
                    </a:cubicBezTo>
                    <a:cubicBezTo>
                      <a:pt x="238" y="105"/>
                      <a:pt x="238" y="105"/>
                      <a:pt x="238" y="105"/>
                    </a:cubicBezTo>
                    <a:cubicBezTo>
                      <a:pt x="238" y="105"/>
                      <a:pt x="238" y="105"/>
                      <a:pt x="238" y="105"/>
                    </a:cubicBezTo>
                    <a:cubicBezTo>
                      <a:pt x="237" y="105"/>
                      <a:pt x="237" y="105"/>
                      <a:pt x="237" y="105"/>
                    </a:cubicBezTo>
                    <a:close/>
                    <a:moveTo>
                      <a:pt x="240" y="105"/>
                    </a:moveTo>
                    <a:cubicBezTo>
                      <a:pt x="240" y="105"/>
                      <a:pt x="240" y="105"/>
                      <a:pt x="239" y="105"/>
                    </a:cubicBezTo>
                    <a:cubicBezTo>
                      <a:pt x="239" y="105"/>
                      <a:pt x="239" y="105"/>
                      <a:pt x="239" y="105"/>
                    </a:cubicBezTo>
                    <a:cubicBezTo>
                      <a:pt x="240" y="105"/>
                      <a:pt x="240" y="105"/>
                      <a:pt x="241" y="105"/>
                    </a:cubicBezTo>
                    <a:cubicBezTo>
                      <a:pt x="241" y="105"/>
                      <a:pt x="241" y="105"/>
                      <a:pt x="241" y="105"/>
                    </a:cubicBezTo>
                    <a:cubicBezTo>
                      <a:pt x="240" y="105"/>
                      <a:pt x="240" y="105"/>
                      <a:pt x="240" y="105"/>
                    </a:cubicBezTo>
                    <a:close/>
                    <a:moveTo>
                      <a:pt x="243" y="105"/>
                    </a:moveTo>
                    <a:cubicBezTo>
                      <a:pt x="243" y="105"/>
                      <a:pt x="242" y="105"/>
                      <a:pt x="242" y="105"/>
                    </a:cubicBezTo>
                    <a:cubicBezTo>
                      <a:pt x="242" y="105"/>
                      <a:pt x="242" y="105"/>
                      <a:pt x="242" y="105"/>
                    </a:cubicBezTo>
                    <a:cubicBezTo>
                      <a:pt x="242" y="105"/>
                      <a:pt x="242" y="105"/>
                      <a:pt x="242" y="105"/>
                    </a:cubicBezTo>
                    <a:cubicBezTo>
                      <a:pt x="243" y="105"/>
                      <a:pt x="243" y="105"/>
                      <a:pt x="244" y="105"/>
                    </a:cubicBezTo>
                    <a:cubicBezTo>
                      <a:pt x="244" y="105"/>
                      <a:pt x="244" y="105"/>
                      <a:pt x="244" y="105"/>
                    </a:cubicBezTo>
                    <a:cubicBezTo>
                      <a:pt x="244" y="105"/>
                      <a:pt x="244" y="105"/>
                      <a:pt x="244" y="105"/>
                    </a:cubicBezTo>
                    <a:cubicBezTo>
                      <a:pt x="244" y="105"/>
                      <a:pt x="244" y="105"/>
                      <a:pt x="244" y="105"/>
                    </a:cubicBezTo>
                    <a:cubicBezTo>
                      <a:pt x="244" y="105"/>
                      <a:pt x="244" y="105"/>
                      <a:pt x="244" y="105"/>
                    </a:cubicBezTo>
                    <a:cubicBezTo>
                      <a:pt x="244" y="105"/>
                      <a:pt x="243" y="105"/>
                      <a:pt x="243"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6" name="Freeform 780"/>
              <p:cNvSpPr/>
              <p:nvPr/>
            </p:nvSpPr>
            <p:spPr bwMode="auto">
              <a:xfrm>
                <a:off x="1369" y="14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7" name="Freeform 781"/>
              <p:cNvSpPr/>
              <p:nvPr/>
            </p:nvSpPr>
            <p:spPr bwMode="auto">
              <a:xfrm>
                <a:off x="1304" y="1426"/>
                <a:ext cx="0" cy="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8" name="Freeform 782"/>
              <p:cNvSpPr/>
              <p:nvPr/>
            </p:nvSpPr>
            <p:spPr bwMode="auto">
              <a:xfrm>
                <a:off x="1255" y="1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9" name="Freeform 783"/>
              <p:cNvSpPr/>
              <p:nvPr/>
            </p:nvSpPr>
            <p:spPr bwMode="auto">
              <a:xfrm>
                <a:off x="1255" y="14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0" name="Freeform 784"/>
              <p:cNvSpPr/>
              <p:nvPr/>
            </p:nvSpPr>
            <p:spPr bwMode="auto">
              <a:xfrm>
                <a:off x="1263" y="1472"/>
                <a:ext cx="4" cy="0"/>
              </a:xfrm>
              <a:custGeom>
                <a:avLst/>
                <a:gdLst>
                  <a:gd name="T0" fmla="*/ 1 w 1"/>
                  <a:gd name="T1" fmla="*/ 1 w 1"/>
                  <a:gd name="T2" fmla="*/ 1 w 1"/>
                  <a:gd name="T3" fmla="*/ 1 w 1"/>
                  <a:gd name="T4" fmla="*/ 1 w 1"/>
                  <a:gd name="T5" fmla="*/ 1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1" name="Oval 785"/>
              <p:cNvSpPr>
                <a:spLocks noChangeArrowheads="1"/>
              </p:cNvSpPr>
              <p:nvPr/>
            </p:nvSpPr>
            <p:spPr bwMode="auto">
              <a:xfrm>
                <a:off x="1267" y="1472"/>
                <a:ext cx="4"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2" name="Freeform 786"/>
              <p:cNvSpPr/>
              <p:nvPr/>
            </p:nvSpPr>
            <p:spPr bwMode="auto">
              <a:xfrm>
                <a:off x="1247" y="1439"/>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3" name="Freeform 787"/>
              <p:cNvSpPr>
                <a:spLocks noEditPoints="1"/>
              </p:cNvSpPr>
              <p:nvPr/>
            </p:nvSpPr>
            <p:spPr bwMode="auto">
              <a:xfrm>
                <a:off x="1145" y="1348"/>
                <a:ext cx="20" cy="8"/>
              </a:xfrm>
              <a:custGeom>
                <a:avLst/>
                <a:gdLst>
                  <a:gd name="T0" fmla="*/ 4 w 5"/>
                  <a:gd name="T1" fmla="*/ 1 h 2"/>
                  <a:gd name="T2" fmla="*/ 4 w 5"/>
                  <a:gd name="T3" fmla="*/ 1 h 2"/>
                  <a:gd name="T4" fmla="*/ 3 w 5"/>
                  <a:gd name="T5" fmla="*/ 1 h 2"/>
                  <a:gd name="T6" fmla="*/ 3 w 5"/>
                  <a:gd name="T7" fmla="*/ 1 h 2"/>
                  <a:gd name="T8" fmla="*/ 3 w 5"/>
                  <a:gd name="T9" fmla="*/ 1 h 2"/>
                  <a:gd name="T10" fmla="*/ 3 w 5"/>
                  <a:gd name="T11" fmla="*/ 1 h 2"/>
                  <a:gd name="T12" fmla="*/ 1 w 5"/>
                  <a:gd name="T13" fmla="*/ 1 h 2"/>
                  <a:gd name="T14" fmla="*/ 2 w 5"/>
                  <a:gd name="T15" fmla="*/ 1 h 2"/>
                  <a:gd name="T16" fmla="*/ 1 w 5"/>
                  <a:gd name="T17" fmla="*/ 1 h 2"/>
                  <a:gd name="T18" fmla="*/ 1 w 5"/>
                  <a:gd name="T19" fmla="*/ 1 h 2"/>
                  <a:gd name="T20" fmla="*/ 1 w 5"/>
                  <a:gd name="T21" fmla="*/ 1 h 2"/>
                  <a:gd name="T22" fmla="*/ 1 w 5"/>
                  <a:gd name="T23" fmla="*/ 1 h 2"/>
                  <a:gd name="T24" fmla="*/ 0 w 5"/>
                  <a:gd name="T25" fmla="*/ 1 h 2"/>
                  <a:gd name="T26" fmla="*/ 0 w 5"/>
                  <a:gd name="T27" fmla="*/ 1 h 2"/>
                  <a:gd name="T28" fmla="*/ 0 w 5"/>
                  <a:gd name="T29" fmla="*/ 1 h 2"/>
                  <a:gd name="T30" fmla="*/ 1 w 5"/>
                  <a:gd name="T31" fmla="*/ 1 h 2"/>
                  <a:gd name="T32" fmla="*/ 1 w 5"/>
                  <a:gd name="T33" fmla="*/ 1 h 2"/>
                  <a:gd name="T34" fmla="*/ 1 w 5"/>
                  <a:gd name="T35" fmla="*/ 1 h 2"/>
                  <a:gd name="T36" fmla="*/ 1 w 5"/>
                  <a:gd name="T37" fmla="*/ 1 h 2"/>
                  <a:gd name="T38" fmla="*/ 1 w 5"/>
                  <a:gd name="T39" fmla="*/ 1 h 2"/>
                  <a:gd name="T40" fmla="*/ 0 w 5"/>
                  <a:gd name="T41" fmla="*/ 1 h 2"/>
                  <a:gd name="T42" fmla="*/ 0 w 5"/>
                  <a:gd name="T43" fmla="*/ 1 h 2"/>
                  <a:gd name="T44" fmla="*/ 0 w 5"/>
                  <a:gd name="T45" fmla="*/ 1 h 2"/>
                  <a:gd name="T46" fmla="*/ 1 w 5"/>
                  <a:gd name="T47" fmla="*/ 1 h 2"/>
                  <a:gd name="T48" fmla="*/ 1 w 5"/>
                  <a:gd name="T49" fmla="*/ 1 h 2"/>
                  <a:gd name="T50" fmla="*/ 1 w 5"/>
                  <a:gd name="T51" fmla="*/ 1 h 2"/>
                  <a:gd name="T52" fmla="*/ 2 w 5"/>
                  <a:gd name="T53" fmla="*/ 1 h 2"/>
                  <a:gd name="T54" fmla="*/ 3 w 5"/>
                  <a:gd name="T55" fmla="*/ 1 h 2"/>
                  <a:gd name="T56" fmla="*/ 3 w 5"/>
                  <a:gd name="T57" fmla="*/ 1 h 2"/>
                  <a:gd name="T58" fmla="*/ 3 w 5"/>
                  <a:gd name="T59" fmla="*/ 1 h 2"/>
                  <a:gd name="T60" fmla="*/ 3 w 5"/>
                  <a:gd name="T61" fmla="*/ 1 h 2"/>
                  <a:gd name="T62" fmla="*/ 3 w 5"/>
                  <a:gd name="T63" fmla="*/ 1 h 2"/>
                  <a:gd name="T64" fmla="*/ 3 w 5"/>
                  <a:gd name="T65" fmla="*/ 1 h 2"/>
                  <a:gd name="T66" fmla="*/ 4 w 5"/>
                  <a:gd name="T67" fmla="*/ 1 h 2"/>
                  <a:gd name="T68" fmla="*/ 4 w 5"/>
                  <a:gd name="T69" fmla="*/ 1 h 2"/>
                  <a:gd name="T70" fmla="*/ 5 w 5"/>
                  <a:gd name="T71" fmla="*/ 1 h 2"/>
                  <a:gd name="T72" fmla="*/ 5 w 5"/>
                  <a:gd name="T73" fmla="*/ 1 h 2"/>
                  <a:gd name="T74" fmla="*/ 5 w 5"/>
                  <a:gd name="T75" fmla="*/ 1 h 2"/>
                  <a:gd name="T76" fmla="*/ 4 w 5"/>
                  <a:gd name="T77" fmla="*/ 1 h 2"/>
                  <a:gd name="T78" fmla="*/ 1 w 5"/>
                  <a:gd name="T79" fmla="*/ 1 h 2"/>
                  <a:gd name="T80" fmla="*/ 1 w 5"/>
                  <a:gd name="T81" fmla="*/ 1 h 2"/>
                  <a:gd name="T82" fmla="*/ 1 w 5"/>
                  <a:gd name="T83" fmla="*/ 1 h 2"/>
                  <a:gd name="T84" fmla="*/ 1 w 5"/>
                  <a:gd name="T85" fmla="*/ 1 h 2"/>
                  <a:gd name="T86" fmla="*/ 1 w 5"/>
                  <a:gd name="T87" fmla="*/ 1 h 2"/>
                  <a:gd name="T88" fmla="*/ 1 w 5"/>
                  <a:gd name="T89" fmla="*/ 1 h 2"/>
                  <a:gd name="T90" fmla="*/ 1 w 5"/>
                  <a:gd name="T91" fmla="*/ 1 h 2"/>
                  <a:gd name="T92" fmla="*/ 1 w 5"/>
                  <a:gd name="T93" fmla="*/ 1 h 2"/>
                  <a:gd name="T94" fmla="*/ 1 w 5"/>
                  <a:gd name="T9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 h="2">
                    <a:moveTo>
                      <a:pt x="4" y="1"/>
                    </a:moveTo>
                    <a:cubicBezTo>
                      <a:pt x="4" y="1"/>
                      <a:pt x="4" y="1"/>
                      <a:pt x="4" y="1"/>
                    </a:cubicBezTo>
                    <a:cubicBezTo>
                      <a:pt x="4" y="0"/>
                      <a:pt x="4" y="1"/>
                      <a:pt x="3" y="1"/>
                    </a:cubicBezTo>
                    <a:cubicBezTo>
                      <a:pt x="3" y="1"/>
                      <a:pt x="3" y="1"/>
                      <a:pt x="3" y="1"/>
                    </a:cubicBezTo>
                    <a:cubicBezTo>
                      <a:pt x="3" y="1"/>
                      <a:pt x="3" y="1"/>
                      <a:pt x="3" y="1"/>
                    </a:cubicBezTo>
                    <a:cubicBezTo>
                      <a:pt x="3" y="1"/>
                      <a:pt x="3" y="1"/>
                      <a:pt x="3" y="1"/>
                    </a:cubicBezTo>
                    <a:cubicBezTo>
                      <a:pt x="2" y="1"/>
                      <a:pt x="2" y="0"/>
                      <a:pt x="1" y="1"/>
                    </a:cubicBezTo>
                    <a:cubicBezTo>
                      <a:pt x="2" y="1"/>
                      <a:pt x="2" y="1"/>
                      <a:pt x="2"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2"/>
                      <a:pt x="1" y="1"/>
                      <a:pt x="1" y="1"/>
                    </a:cubicBezTo>
                    <a:cubicBezTo>
                      <a:pt x="1" y="1"/>
                      <a:pt x="1" y="1"/>
                      <a:pt x="2" y="1"/>
                    </a:cubicBezTo>
                    <a:cubicBezTo>
                      <a:pt x="2" y="2"/>
                      <a:pt x="2"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4" y="1"/>
                      <a:pt x="4" y="1"/>
                      <a:pt x="4" y="1"/>
                    </a:cubicBezTo>
                    <a:cubicBezTo>
                      <a:pt x="4" y="1"/>
                      <a:pt x="4" y="1"/>
                      <a:pt x="4" y="1"/>
                    </a:cubicBezTo>
                    <a:cubicBezTo>
                      <a:pt x="5" y="1"/>
                      <a:pt x="5" y="1"/>
                      <a:pt x="5" y="1"/>
                    </a:cubicBezTo>
                    <a:cubicBezTo>
                      <a:pt x="5" y="1"/>
                      <a:pt x="5" y="1"/>
                      <a:pt x="5" y="1"/>
                    </a:cubicBezTo>
                    <a:cubicBezTo>
                      <a:pt x="5" y="1"/>
                      <a:pt x="5" y="1"/>
                      <a:pt x="5" y="1"/>
                    </a:cubicBezTo>
                    <a:cubicBezTo>
                      <a:pt x="5" y="1"/>
                      <a:pt x="5" y="1"/>
                      <a:pt x="4" y="1"/>
                    </a:cubicBezTo>
                    <a:close/>
                    <a:moveTo>
                      <a:pt x="1" y="1"/>
                    </a:moveTo>
                    <a:cubicBezTo>
                      <a:pt x="1" y="1"/>
                      <a:pt x="2"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4" name="Freeform 788"/>
              <p:cNvSpPr/>
              <p:nvPr/>
            </p:nvSpPr>
            <p:spPr bwMode="auto">
              <a:xfrm>
                <a:off x="1247" y="1352"/>
                <a:ext cx="4" cy="4"/>
              </a:xfrm>
              <a:custGeom>
                <a:avLst/>
                <a:gdLst>
                  <a:gd name="T0" fmla="*/ 1 w 1"/>
                  <a:gd name="T1" fmla="*/ 1 h 1"/>
                  <a:gd name="T2" fmla="*/ 1 w 1"/>
                  <a:gd name="T3" fmla="*/ 1 h 1"/>
                  <a:gd name="T4" fmla="*/ 1 w 1"/>
                  <a:gd name="T5" fmla="*/ 1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1"/>
                      <a:pt x="1" y="1"/>
                      <a:pt x="1" y="1"/>
                    </a:cubicBezTo>
                    <a:cubicBezTo>
                      <a:pt x="1" y="0"/>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5" name="Freeform 789"/>
              <p:cNvSpPr/>
              <p:nvPr/>
            </p:nvSpPr>
            <p:spPr bwMode="auto">
              <a:xfrm>
                <a:off x="1316" y="117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6" name="Freeform 790"/>
              <p:cNvSpPr/>
              <p:nvPr/>
            </p:nvSpPr>
            <p:spPr bwMode="auto">
              <a:xfrm>
                <a:off x="1312" y="1179"/>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7" name="Freeform 791"/>
              <p:cNvSpPr/>
              <p:nvPr/>
            </p:nvSpPr>
            <p:spPr bwMode="auto">
              <a:xfrm>
                <a:off x="1235" y="11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8" name="Freeform 792"/>
              <p:cNvSpPr/>
              <p:nvPr/>
            </p:nvSpPr>
            <p:spPr bwMode="auto">
              <a:xfrm>
                <a:off x="1235" y="11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9" name="Freeform 793"/>
              <p:cNvSpPr/>
              <p:nvPr/>
            </p:nvSpPr>
            <p:spPr bwMode="auto">
              <a:xfrm>
                <a:off x="2113" y="142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0" name="Freeform 794"/>
              <p:cNvSpPr/>
              <p:nvPr/>
            </p:nvSpPr>
            <p:spPr bwMode="auto">
              <a:xfrm>
                <a:off x="2105" y="1468"/>
                <a:ext cx="8" cy="4"/>
              </a:xfrm>
              <a:custGeom>
                <a:avLst/>
                <a:gdLst>
                  <a:gd name="T0" fmla="*/ 1 w 2"/>
                  <a:gd name="T1" fmla="*/ 0 h 1"/>
                  <a:gd name="T2" fmla="*/ 1 w 2"/>
                  <a:gd name="T3" fmla="*/ 0 h 1"/>
                </a:gdLst>
                <a:ahLst/>
                <a:cxnLst>
                  <a:cxn ang="0">
                    <a:pos x="T0" y="T1"/>
                  </a:cxn>
                  <a:cxn ang="0">
                    <a:pos x="T2" y="T3"/>
                  </a:cxn>
                </a:cxnLst>
                <a:rect l="0" t="0" r="r" b="b"/>
                <a:pathLst>
                  <a:path w="2" h="1">
                    <a:moveTo>
                      <a:pt x="1" y="0"/>
                    </a:moveTo>
                    <a:cubicBezTo>
                      <a:pt x="2"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1" name="Freeform 795"/>
              <p:cNvSpPr/>
              <p:nvPr/>
            </p:nvSpPr>
            <p:spPr bwMode="auto">
              <a:xfrm>
                <a:off x="2105" y="1555"/>
                <a:ext cx="0" cy="4"/>
              </a:xfrm>
              <a:custGeom>
                <a:avLst/>
                <a:gdLst>
                  <a:gd name="T0" fmla="*/ 1 h 1"/>
                  <a:gd name="T1" fmla="*/ 1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2" name="Freeform 796"/>
              <p:cNvSpPr/>
              <p:nvPr/>
            </p:nvSpPr>
            <p:spPr bwMode="auto">
              <a:xfrm>
                <a:off x="2080" y="1447"/>
                <a:ext cx="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2"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3" name="Freeform 797"/>
              <p:cNvSpPr/>
              <p:nvPr/>
            </p:nvSpPr>
            <p:spPr bwMode="auto">
              <a:xfrm>
                <a:off x="2076" y="1488"/>
                <a:ext cx="8" cy="5"/>
              </a:xfrm>
              <a:custGeom>
                <a:avLst/>
                <a:gdLst>
                  <a:gd name="T0" fmla="*/ 0 w 2"/>
                  <a:gd name="T1" fmla="*/ 0 h 1"/>
                  <a:gd name="T2" fmla="*/ 0 w 2"/>
                  <a:gd name="T3" fmla="*/ 0 h 1"/>
                  <a:gd name="T4" fmla="*/ 0 w 2"/>
                  <a:gd name="T5" fmla="*/ 0 h 1"/>
                  <a:gd name="T6" fmla="*/ 0 w 2"/>
                  <a:gd name="T7" fmla="*/ 1 h 1"/>
                  <a:gd name="T8" fmla="*/ 2 w 2"/>
                  <a:gd name="T9" fmla="*/ 1 h 1"/>
                  <a:gd name="T10" fmla="*/ 1 w 2"/>
                  <a:gd name="T11" fmla="*/ 0 h 1"/>
                  <a:gd name="T12" fmla="*/ 1 w 2"/>
                  <a:gd name="T13" fmla="*/ 0 h 1"/>
                  <a:gd name="T14" fmla="*/ 0 w 2"/>
                  <a:gd name="T15" fmla="*/ 0 h 1"/>
                  <a:gd name="T16" fmla="*/ 0 w 2"/>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0"/>
                    </a:moveTo>
                    <a:cubicBezTo>
                      <a:pt x="0" y="0"/>
                      <a:pt x="0" y="0"/>
                      <a:pt x="0" y="0"/>
                    </a:cubicBezTo>
                    <a:cubicBezTo>
                      <a:pt x="0" y="0"/>
                      <a:pt x="0" y="0"/>
                      <a:pt x="0" y="0"/>
                    </a:cubicBezTo>
                    <a:cubicBezTo>
                      <a:pt x="0" y="1"/>
                      <a:pt x="0" y="1"/>
                      <a:pt x="0" y="1"/>
                    </a:cubicBezTo>
                    <a:cubicBezTo>
                      <a:pt x="1" y="1"/>
                      <a:pt x="1" y="1"/>
                      <a:pt x="2" y="1"/>
                    </a:cubicBezTo>
                    <a:cubicBezTo>
                      <a:pt x="1" y="1"/>
                      <a:pt x="1" y="0"/>
                      <a:pt x="1"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4" name="Freeform 798"/>
              <p:cNvSpPr/>
              <p:nvPr/>
            </p:nvSpPr>
            <p:spPr bwMode="auto">
              <a:xfrm>
                <a:off x="2060" y="142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5" name="Freeform 799"/>
              <p:cNvSpPr/>
              <p:nvPr/>
            </p:nvSpPr>
            <p:spPr bwMode="auto">
              <a:xfrm>
                <a:off x="1974" y="1059"/>
                <a:ext cx="78" cy="8"/>
              </a:xfrm>
              <a:custGeom>
                <a:avLst/>
                <a:gdLst>
                  <a:gd name="T0" fmla="*/ 18 w 19"/>
                  <a:gd name="T1" fmla="*/ 2 h 2"/>
                  <a:gd name="T2" fmla="*/ 18 w 19"/>
                  <a:gd name="T3" fmla="*/ 1 h 2"/>
                  <a:gd name="T4" fmla="*/ 19 w 19"/>
                  <a:gd name="T5" fmla="*/ 1 h 2"/>
                  <a:gd name="T6" fmla="*/ 15 w 19"/>
                  <a:gd name="T7" fmla="*/ 0 h 2"/>
                  <a:gd name="T8" fmla="*/ 9 w 19"/>
                  <a:gd name="T9" fmla="*/ 0 h 2"/>
                  <a:gd name="T10" fmla="*/ 9 w 19"/>
                  <a:gd name="T11" fmla="*/ 1 h 2"/>
                  <a:gd name="T12" fmla="*/ 9 w 19"/>
                  <a:gd name="T13" fmla="*/ 1 h 2"/>
                  <a:gd name="T14" fmla="*/ 2 w 19"/>
                  <a:gd name="T15" fmla="*/ 1 h 2"/>
                  <a:gd name="T16" fmla="*/ 2 w 19"/>
                  <a:gd name="T17" fmla="*/ 1 h 2"/>
                  <a:gd name="T18" fmla="*/ 1 w 19"/>
                  <a:gd name="T19" fmla="*/ 1 h 2"/>
                  <a:gd name="T20" fmla="*/ 0 w 19"/>
                  <a:gd name="T21" fmla="*/ 1 h 2"/>
                  <a:gd name="T22" fmla="*/ 0 w 19"/>
                  <a:gd name="T23" fmla="*/ 1 h 2"/>
                  <a:gd name="T24" fmla="*/ 0 w 19"/>
                  <a:gd name="T25" fmla="*/ 1 h 2"/>
                  <a:gd name="T26" fmla="*/ 0 w 19"/>
                  <a:gd name="T27" fmla="*/ 1 h 2"/>
                  <a:gd name="T28" fmla="*/ 1 w 19"/>
                  <a:gd name="T29" fmla="*/ 1 h 2"/>
                  <a:gd name="T30" fmla="*/ 2 w 19"/>
                  <a:gd name="T31" fmla="*/ 1 h 2"/>
                  <a:gd name="T32" fmla="*/ 3 w 19"/>
                  <a:gd name="T33" fmla="*/ 2 h 2"/>
                  <a:gd name="T34" fmla="*/ 7 w 19"/>
                  <a:gd name="T35" fmla="*/ 2 h 2"/>
                  <a:gd name="T36" fmla="*/ 10 w 19"/>
                  <a:gd name="T37" fmla="*/ 2 h 2"/>
                  <a:gd name="T38" fmla="*/ 12 w 19"/>
                  <a:gd name="T39" fmla="*/ 2 h 2"/>
                  <a:gd name="T40" fmla="*/ 15 w 19"/>
                  <a:gd name="T41" fmla="*/ 2 h 2"/>
                  <a:gd name="T42" fmla="*/ 15 w 19"/>
                  <a:gd name="T43" fmla="*/ 2 h 2"/>
                  <a:gd name="T44" fmla="*/ 18 w 19"/>
                  <a:gd name="T4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
                    <a:moveTo>
                      <a:pt x="18" y="2"/>
                    </a:moveTo>
                    <a:cubicBezTo>
                      <a:pt x="18" y="2"/>
                      <a:pt x="18" y="2"/>
                      <a:pt x="18" y="1"/>
                    </a:cubicBezTo>
                    <a:cubicBezTo>
                      <a:pt x="18" y="2"/>
                      <a:pt x="19" y="1"/>
                      <a:pt x="19" y="1"/>
                    </a:cubicBezTo>
                    <a:cubicBezTo>
                      <a:pt x="18" y="0"/>
                      <a:pt x="17" y="0"/>
                      <a:pt x="15" y="0"/>
                    </a:cubicBezTo>
                    <a:cubicBezTo>
                      <a:pt x="13" y="0"/>
                      <a:pt x="11" y="0"/>
                      <a:pt x="9" y="0"/>
                    </a:cubicBezTo>
                    <a:cubicBezTo>
                      <a:pt x="9" y="1"/>
                      <a:pt x="9" y="0"/>
                      <a:pt x="9" y="1"/>
                    </a:cubicBezTo>
                    <a:cubicBezTo>
                      <a:pt x="9" y="1"/>
                      <a:pt x="9" y="1"/>
                      <a:pt x="9" y="1"/>
                    </a:cubicBezTo>
                    <a:cubicBezTo>
                      <a:pt x="7" y="1"/>
                      <a:pt x="5" y="1"/>
                      <a:pt x="2" y="1"/>
                    </a:cubicBezTo>
                    <a:cubicBezTo>
                      <a:pt x="2" y="1"/>
                      <a:pt x="2" y="1"/>
                      <a:pt x="2" y="1"/>
                    </a:cubicBezTo>
                    <a:cubicBezTo>
                      <a:pt x="2" y="1"/>
                      <a:pt x="2" y="1"/>
                      <a:pt x="1" y="1"/>
                    </a:cubicBezTo>
                    <a:cubicBezTo>
                      <a:pt x="1" y="1"/>
                      <a:pt x="1" y="1"/>
                      <a:pt x="0" y="1"/>
                    </a:cubicBezTo>
                    <a:cubicBezTo>
                      <a:pt x="0" y="1"/>
                      <a:pt x="0" y="1"/>
                      <a:pt x="0" y="1"/>
                    </a:cubicBezTo>
                    <a:cubicBezTo>
                      <a:pt x="0" y="1"/>
                      <a:pt x="0" y="1"/>
                      <a:pt x="0" y="1"/>
                    </a:cubicBezTo>
                    <a:cubicBezTo>
                      <a:pt x="0" y="1"/>
                      <a:pt x="0" y="1"/>
                      <a:pt x="0" y="1"/>
                    </a:cubicBezTo>
                    <a:cubicBezTo>
                      <a:pt x="0" y="1"/>
                      <a:pt x="1" y="1"/>
                      <a:pt x="1" y="1"/>
                    </a:cubicBezTo>
                    <a:cubicBezTo>
                      <a:pt x="2" y="1"/>
                      <a:pt x="2" y="1"/>
                      <a:pt x="2" y="1"/>
                    </a:cubicBezTo>
                    <a:cubicBezTo>
                      <a:pt x="2" y="2"/>
                      <a:pt x="3" y="2"/>
                      <a:pt x="3" y="2"/>
                    </a:cubicBezTo>
                    <a:cubicBezTo>
                      <a:pt x="5" y="2"/>
                      <a:pt x="6" y="2"/>
                      <a:pt x="7" y="2"/>
                    </a:cubicBezTo>
                    <a:cubicBezTo>
                      <a:pt x="9" y="2"/>
                      <a:pt x="9" y="2"/>
                      <a:pt x="10" y="2"/>
                    </a:cubicBezTo>
                    <a:cubicBezTo>
                      <a:pt x="11" y="2"/>
                      <a:pt x="11" y="2"/>
                      <a:pt x="12" y="2"/>
                    </a:cubicBezTo>
                    <a:cubicBezTo>
                      <a:pt x="13" y="2"/>
                      <a:pt x="14" y="2"/>
                      <a:pt x="15" y="2"/>
                    </a:cubicBezTo>
                    <a:cubicBezTo>
                      <a:pt x="15" y="2"/>
                      <a:pt x="15" y="2"/>
                      <a:pt x="15" y="2"/>
                    </a:cubicBezTo>
                    <a:cubicBezTo>
                      <a:pt x="16" y="2"/>
                      <a:pt x="17" y="2"/>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6" name="Freeform 800"/>
              <p:cNvSpPr/>
              <p:nvPr/>
            </p:nvSpPr>
            <p:spPr bwMode="auto">
              <a:xfrm>
                <a:off x="2039" y="1385"/>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7" name="Freeform 801"/>
              <p:cNvSpPr/>
              <p:nvPr/>
            </p:nvSpPr>
            <p:spPr bwMode="auto">
              <a:xfrm>
                <a:off x="2039" y="1439"/>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8" name="Freeform 802"/>
              <p:cNvSpPr/>
              <p:nvPr/>
            </p:nvSpPr>
            <p:spPr bwMode="auto">
              <a:xfrm>
                <a:off x="2011" y="121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9" name="Freeform 803"/>
              <p:cNvSpPr/>
              <p:nvPr/>
            </p:nvSpPr>
            <p:spPr bwMode="auto">
              <a:xfrm>
                <a:off x="2007" y="12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0" name="Freeform 804"/>
              <p:cNvSpPr/>
              <p:nvPr/>
            </p:nvSpPr>
            <p:spPr bwMode="auto">
              <a:xfrm>
                <a:off x="2007" y="1331"/>
                <a:ext cx="4" cy="5"/>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1" name="Freeform 805"/>
              <p:cNvSpPr/>
              <p:nvPr/>
            </p:nvSpPr>
            <p:spPr bwMode="auto">
              <a:xfrm>
                <a:off x="2003" y="1513"/>
                <a:ext cx="4" cy="4"/>
              </a:xfrm>
              <a:custGeom>
                <a:avLst/>
                <a:gdLst>
                  <a:gd name="T0" fmla="*/ 0 w 1"/>
                  <a:gd name="T1" fmla="*/ 1 h 1"/>
                  <a:gd name="T2" fmla="*/ 1 w 1"/>
                  <a:gd name="T3" fmla="*/ 1 h 1"/>
                  <a:gd name="T4" fmla="*/ 1 w 1"/>
                  <a:gd name="T5" fmla="*/ 0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1" y="1"/>
                    </a:cubicBezTo>
                    <a:cubicBezTo>
                      <a:pt x="1" y="1"/>
                      <a:pt x="1" y="1"/>
                      <a:pt x="1" y="0"/>
                    </a:cubicBezTo>
                    <a:cubicBezTo>
                      <a:pt x="1" y="0"/>
                      <a:pt x="1" y="0"/>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2" name="Freeform 806"/>
              <p:cNvSpPr/>
              <p:nvPr/>
            </p:nvSpPr>
            <p:spPr bwMode="auto">
              <a:xfrm>
                <a:off x="1925" y="1249"/>
                <a:ext cx="4" cy="4"/>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3" name="Freeform 807"/>
              <p:cNvSpPr/>
              <p:nvPr/>
            </p:nvSpPr>
            <p:spPr bwMode="auto">
              <a:xfrm>
                <a:off x="1913" y="1583"/>
                <a:ext cx="8" cy="0"/>
              </a:xfrm>
              <a:custGeom>
                <a:avLst/>
                <a:gdLst>
                  <a:gd name="T0" fmla="*/ 1 w 2"/>
                  <a:gd name="T1" fmla="*/ 1 w 2"/>
                </a:gdLst>
                <a:ahLst/>
                <a:cxnLst>
                  <a:cxn ang="0">
                    <a:pos x="T0" y="0"/>
                  </a:cxn>
                  <a:cxn ang="0">
                    <a:pos x="T1" y="0"/>
                  </a:cxn>
                </a:cxnLst>
                <a:rect l="0" t="0" r="r" b="b"/>
                <a:pathLst>
                  <a:path w="2">
                    <a:moveTo>
                      <a:pt x="1" y="0"/>
                    </a:moveTo>
                    <a:cubicBezTo>
                      <a:pt x="0"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4" name="Group 1009"/>
            <p:cNvGrpSpPr/>
            <p:nvPr/>
          </p:nvGrpSpPr>
          <p:grpSpPr bwMode="auto">
            <a:xfrm>
              <a:off x="524" y="943"/>
              <a:ext cx="1650" cy="649"/>
              <a:chOff x="524" y="943"/>
              <a:chExt cx="1650" cy="649"/>
            </a:xfrm>
            <a:grpFill/>
          </p:grpSpPr>
          <p:sp>
            <p:nvSpPr>
              <p:cNvPr id="334" name="Freeform 809"/>
              <p:cNvSpPr/>
              <p:nvPr/>
            </p:nvSpPr>
            <p:spPr bwMode="auto">
              <a:xfrm>
                <a:off x="1888" y="1261"/>
                <a:ext cx="4" cy="4"/>
              </a:xfrm>
              <a:custGeom>
                <a:avLst/>
                <a:gdLst>
                  <a:gd name="T0" fmla="*/ 0 w 1"/>
                  <a:gd name="T1" fmla="*/ 0 h 1"/>
                  <a:gd name="T2" fmla="*/ 1 w 1"/>
                  <a:gd name="T3" fmla="*/ 0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810"/>
              <p:cNvSpPr/>
              <p:nvPr/>
            </p:nvSpPr>
            <p:spPr bwMode="auto">
              <a:xfrm>
                <a:off x="1880" y="1282"/>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811"/>
              <p:cNvSpPr/>
              <p:nvPr/>
            </p:nvSpPr>
            <p:spPr bwMode="auto">
              <a:xfrm>
                <a:off x="1860" y="15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812"/>
              <p:cNvSpPr/>
              <p:nvPr/>
            </p:nvSpPr>
            <p:spPr bwMode="auto">
              <a:xfrm>
                <a:off x="1851" y="1195"/>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813"/>
              <p:cNvSpPr/>
              <p:nvPr/>
            </p:nvSpPr>
            <p:spPr bwMode="auto">
              <a:xfrm>
                <a:off x="1802" y="1583"/>
                <a:ext cx="29" cy="5"/>
              </a:xfrm>
              <a:custGeom>
                <a:avLst/>
                <a:gdLst>
                  <a:gd name="T0" fmla="*/ 1 w 7"/>
                  <a:gd name="T1" fmla="*/ 0 h 1"/>
                  <a:gd name="T2" fmla="*/ 1 w 7"/>
                  <a:gd name="T3" fmla="*/ 0 h 1"/>
                  <a:gd name="T4" fmla="*/ 0 w 7"/>
                  <a:gd name="T5" fmla="*/ 0 h 1"/>
                  <a:gd name="T6" fmla="*/ 0 w 7"/>
                  <a:gd name="T7" fmla="*/ 0 h 1"/>
                  <a:gd name="T8" fmla="*/ 0 w 7"/>
                  <a:gd name="T9" fmla="*/ 0 h 1"/>
                  <a:gd name="T10" fmla="*/ 0 w 7"/>
                  <a:gd name="T11" fmla="*/ 0 h 1"/>
                  <a:gd name="T12" fmla="*/ 0 w 7"/>
                  <a:gd name="T13" fmla="*/ 0 h 1"/>
                  <a:gd name="T14" fmla="*/ 0 w 7"/>
                  <a:gd name="T15" fmla="*/ 0 h 1"/>
                  <a:gd name="T16" fmla="*/ 1 w 7"/>
                  <a:gd name="T17" fmla="*/ 0 h 1"/>
                  <a:gd name="T18" fmla="*/ 1 w 7"/>
                  <a:gd name="T19" fmla="*/ 0 h 1"/>
                  <a:gd name="T20" fmla="*/ 1 w 7"/>
                  <a:gd name="T21" fmla="*/ 0 h 1"/>
                  <a:gd name="T22" fmla="*/ 6 w 7"/>
                  <a:gd name="T23" fmla="*/ 0 h 1"/>
                  <a:gd name="T24" fmla="*/ 7 w 7"/>
                  <a:gd name="T25" fmla="*/ 0 h 1"/>
                  <a:gd name="T26" fmla="*/ 1 w 7"/>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3" y="1"/>
                      <a:pt x="4" y="0"/>
                      <a:pt x="6" y="0"/>
                    </a:cubicBezTo>
                    <a:cubicBezTo>
                      <a:pt x="6" y="0"/>
                      <a:pt x="6" y="0"/>
                      <a:pt x="7" y="0"/>
                    </a:cubicBezTo>
                    <a:cubicBezTo>
                      <a:pt x="5"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814"/>
              <p:cNvSpPr>
                <a:spLocks noEditPoints="1"/>
              </p:cNvSpPr>
              <p:nvPr/>
            </p:nvSpPr>
            <p:spPr bwMode="auto">
              <a:xfrm>
                <a:off x="1680" y="1579"/>
                <a:ext cx="118" cy="4"/>
              </a:xfrm>
              <a:custGeom>
                <a:avLst/>
                <a:gdLst>
                  <a:gd name="T0" fmla="*/ 28 w 29"/>
                  <a:gd name="T1" fmla="*/ 1 h 1"/>
                  <a:gd name="T2" fmla="*/ 29 w 29"/>
                  <a:gd name="T3" fmla="*/ 1 h 1"/>
                  <a:gd name="T4" fmla="*/ 28 w 29"/>
                  <a:gd name="T5" fmla="*/ 1 h 1"/>
                  <a:gd name="T6" fmla="*/ 28 w 29"/>
                  <a:gd name="T7" fmla="*/ 1 h 1"/>
                  <a:gd name="T8" fmla="*/ 23 w 29"/>
                  <a:gd name="T9" fmla="*/ 1 h 1"/>
                  <a:gd name="T10" fmla="*/ 22 w 29"/>
                  <a:gd name="T11" fmla="*/ 1 h 1"/>
                  <a:gd name="T12" fmla="*/ 21 w 29"/>
                  <a:gd name="T13" fmla="*/ 1 h 1"/>
                  <a:gd name="T14" fmla="*/ 19 w 29"/>
                  <a:gd name="T15" fmla="*/ 1 h 1"/>
                  <a:gd name="T16" fmla="*/ 17 w 29"/>
                  <a:gd name="T17" fmla="*/ 1 h 1"/>
                  <a:gd name="T18" fmla="*/ 16 w 29"/>
                  <a:gd name="T19" fmla="*/ 1 h 1"/>
                  <a:gd name="T20" fmla="*/ 16 w 29"/>
                  <a:gd name="T21" fmla="*/ 1 h 1"/>
                  <a:gd name="T22" fmla="*/ 15 w 29"/>
                  <a:gd name="T23" fmla="*/ 1 h 1"/>
                  <a:gd name="T24" fmla="*/ 14 w 29"/>
                  <a:gd name="T25" fmla="*/ 1 h 1"/>
                  <a:gd name="T26" fmla="*/ 14 w 29"/>
                  <a:gd name="T27" fmla="*/ 0 h 1"/>
                  <a:gd name="T28" fmla="*/ 12 w 29"/>
                  <a:gd name="T29" fmla="*/ 0 h 1"/>
                  <a:gd name="T30" fmla="*/ 11 w 29"/>
                  <a:gd name="T31" fmla="*/ 0 h 1"/>
                  <a:gd name="T32" fmla="*/ 10 w 29"/>
                  <a:gd name="T33" fmla="*/ 0 h 1"/>
                  <a:gd name="T34" fmla="*/ 10 w 29"/>
                  <a:gd name="T35" fmla="*/ 0 h 1"/>
                  <a:gd name="T36" fmla="*/ 6 w 29"/>
                  <a:gd name="T37" fmla="*/ 0 h 1"/>
                  <a:gd name="T38" fmla="*/ 6 w 29"/>
                  <a:gd name="T39" fmla="*/ 0 h 1"/>
                  <a:gd name="T40" fmla="*/ 5 w 29"/>
                  <a:gd name="T41" fmla="*/ 0 h 1"/>
                  <a:gd name="T42" fmla="*/ 4 w 29"/>
                  <a:gd name="T43" fmla="*/ 0 h 1"/>
                  <a:gd name="T44" fmla="*/ 4 w 29"/>
                  <a:gd name="T45" fmla="*/ 0 h 1"/>
                  <a:gd name="T46" fmla="*/ 4 w 29"/>
                  <a:gd name="T47" fmla="*/ 0 h 1"/>
                  <a:gd name="T48" fmla="*/ 3 w 29"/>
                  <a:gd name="T49" fmla="*/ 0 h 1"/>
                  <a:gd name="T50" fmla="*/ 1 w 29"/>
                  <a:gd name="T51" fmla="*/ 0 h 1"/>
                  <a:gd name="T52" fmla="*/ 0 w 29"/>
                  <a:gd name="T53" fmla="*/ 0 h 1"/>
                  <a:gd name="T54" fmla="*/ 3 w 29"/>
                  <a:gd name="T55" fmla="*/ 0 h 1"/>
                  <a:gd name="T56" fmla="*/ 3 w 29"/>
                  <a:gd name="T57" fmla="*/ 0 h 1"/>
                  <a:gd name="T58" fmla="*/ 4 w 29"/>
                  <a:gd name="T59" fmla="*/ 0 h 1"/>
                  <a:gd name="T60" fmla="*/ 5 w 29"/>
                  <a:gd name="T61" fmla="*/ 0 h 1"/>
                  <a:gd name="T62" fmla="*/ 5 w 29"/>
                  <a:gd name="T63" fmla="*/ 1 h 1"/>
                  <a:gd name="T64" fmla="*/ 6 w 29"/>
                  <a:gd name="T65" fmla="*/ 1 h 1"/>
                  <a:gd name="T66" fmla="*/ 9 w 29"/>
                  <a:gd name="T67" fmla="*/ 1 h 1"/>
                  <a:gd name="T68" fmla="*/ 10 w 29"/>
                  <a:gd name="T69" fmla="*/ 1 h 1"/>
                  <a:gd name="T70" fmla="*/ 11 w 29"/>
                  <a:gd name="T71" fmla="*/ 1 h 1"/>
                  <a:gd name="T72" fmla="*/ 14 w 29"/>
                  <a:gd name="T73" fmla="*/ 1 h 1"/>
                  <a:gd name="T74" fmla="*/ 15 w 29"/>
                  <a:gd name="T75" fmla="*/ 1 h 1"/>
                  <a:gd name="T76" fmla="*/ 16 w 29"/>
                  <a:gd name="T77" fmla="*/ 1 h 1"/>
                  <a:gd name="T78" fmla="*/ 16 w 29"/>
                  <a:gd name="T79" fmla="*/ 1 h 1"/>
                  <a:gd name="T80" fmla="*/ 21 w 29"/>
                  <a:gd name="T81" fmla="*/ 1 h 1"/>
                  <a:gd name="T82" fmla="*/ 21 w 29"/>
                  <a:gd name="T83" fmla="*/ 1 h 1"/>
                  <a:gd name="T84" fmla="*/ 22 w 29"/>
                  <a:gd name="T85" fmla="*/ 1 h 1"/>
                  <a:gd name="T86" fmla="*/ 23 w 29"/>
                  <a:gd name="T87" fmla="*/ 1 h 1"/>
                  <a:gd name="T88" fmla="*/ 23 w 29"/>
                  <a:gd name="T89" fmla="*/ 1 h 1"/>
                  <a:gd name="T90" fmla="*/ 23 w 29"/>
                  <a:gd name="T91" fmla="*/ 1 h 1"/>
                  <a:gd name="T92" fmla="*/ 28 w 29"/>
                  <a:gd name="T93" fmla="*/ 1 h 1"/>
                  <a:gd name="T94" fmla="*/ 6 w 29"/>
                  <a:gd name="T95" fmla="*/ 0 h 1"/>
                  <a:gd name="T96" fmla="*/ 6 w 29"/>
                  <a:gd name="T97" fmla="*/ 0 h 1"/>
                  <a:gd name="T98" fmla="*/ 6 w 29"/>
                  <a:gd name="T99" fmla="*/ 1 h 1"/>
                  <a:gd name="T100" fmla="*/ 11 w 29"/>
                  <a:gd name="T101" fmla="*/ 1 h 1"/>
                  <a:gd name="T102" fmla="*/ 11 w 29"/>
                  <a:gd name="T103" fmla="*/ 1 h 1"/>
                  <a:gd name="T104" fmla="*/ 10 w 29"/>
                  <a:gd name="T105" fmla="*/ 1 h 1"/>
                  <a:gd name="T106" fmla="*/ 10 w 29"/>
                  <a:gd name="T10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1">
                    <a:moveTo>
                      <a:pt x="28" y="1"/>
                    </a:moveTo>
                    <a:cubicBezTo>
                      <a:pt x="28" y="1"/>
                      <a:pt x="28" y="1"/>
                      <a:pt x="28" y="1"/>
                    </a:cubicBezTo>
                    <a:cubicBezTo>
                      <a:pt x="28" y="1"/>
                      <a:pt x="29" y="1"/>
                      <a:pt x="29" y="1"/>
                    </a:cubicBezTo>
                    <a:cubicBezTo>
                      <a:pt x="29" y="1"/>
                      <a:pt x="29" y="1"/>
                      <a:pt x="29" y="1"/>
                    </a:cubicBezTo>
                    <a:cubicBezTo>
                      <a:pt x="29" y="1"/>
                      <a:pt x="29" y="1"/>
                      <a:pt x="29" y="1"/>
                    </a:cubicBezTo>
                    <a:cubicBezTo>
                      <a:pt x="29" y="1"/>
                      <a:pt x="28" y="1"/>
                      <a:pt x="28" y="1"/>
                    </a:cubicBezTo>
                    <a:cubicBezTo>
                      <a:pt x="28" y="1"/>
                      <a:pt x="28" y="1"/>
                      <a:pt x="28" y="1"/>
                    </a:cubicBezTo>
                    <a:cubicBezTo>
                      <a:pt x="28" y="1"/>
                      <a:pt x="28" y="1"/>
                      <a:pt x="28" y="1"/>
                    </a:cubicBezTo>
                    <a:cubicBezTo>
                      <a:pt x="26" y="1"/>
                      <a:pt x="25" y="1"/>
                      <a:pt x="23" y="1"/>
                    </a:cubicBezTo>
                    <a:cubicBezTo>
                      <a:pt x="23" y="1"/>
                      <a:pt x="23" y="1"/>
                      <a:pt x="23" y="1"/>
                    </a:cubicBezTo>
                    <a:cubicBezTo>
                      <a:pt x="23" y="1"/>
                      <a:pt x="23" y="1"/>
                      <a:pt x="23" y="1"/>
                    </a:cubicBezTo>
                    <a:cubicBezTo>
                      <a:pt x="23" y="1"/>
                      <a:pt x="22" y="0"/>
                      <a:pt x="22" y="1"/>
                    </a:cubicBezTo>
                    <a:cubicBezTo>
                      <a:pt x="22" y="1"/>
                      <a:pt x="22" y="1"/>
                      <a:pt x="21" y="1"/>
                    </a:cubicBezTo>
                    <a:cubicBezTo>
                      <a:pt x="21" y="1"/>
                      <a:pt x="21" y="1"/>
                      <a:pt x="21" y="1"/>
                    </a:cubicBezTo>
                    <a:cubicBezTo>
                      <a:pt x="20" y="1"/>
                      <a:pt x="20" y="0"/>
                      <a:pt x="20" y="0"/>
                    </a:cubicBezTo>
                    <a:cubicBezTo>
                      <a:pt x="19" y="0"/>
                      <a:pt x="19" y="1"/>
                      <a:pt x="19" y="1"/>
                    </a:cubicBezTo>
                    <a:cubicBezTo>
                      <a:pt x="19" y="1"/>
                      <a:pt x="19" y="0"/>
                      <a:pt x="19" y="0"/>
                    </a:cubicBezTo>
                    <a:cubicBezTo>
                      <a:pt x="18" y="0"/>
                      <a:pt x="18" y="0"/>
                      <a:pt x="17" y="1"/>
                    </a:cubicBezTo>
                    <a:cubicBezTo>
                      <a:pt x="17" y="0"/>
                      <a:pt x="17" y="0"/>
                      <a:pt x="17" y="0"/>
                    </a:cubicBezTo>
                    <a:cubicBezTo>
                      <a:pt x="17" y="0"/>
                      <a:pt x="17" y="1"/>
                      <a:pt x="16" y="1"/>
                    </a:cubicBezTo>
                    <a:cubicBezTo>
                      <a:pt x="16" y="1"/>
                      <a:pt x="16" y="1"/>
                      <a:pt x="16" y="1"/>
                    </a:cubicBezTo>
                    <a:cubicBezTo>
                      <a:pt x="16" y="1"/>
                      <a:pt x="16" y="1"/>
                      <a:pt x="16" y="1"/>
                    </a:cubicBezTo>
                    <a:cubicBezTo>
                      <a:pt x="16" y="1"/>
                      <a:pt x="16" y="1"/>
                      <a:pt x="16" y="1"/>
                    </a:cubicBezTo>
                    <a:cubicBezTo>
                      <a:pt x="16" y="0"/>
                      <a:pt x="15" y="1"/>
                      <a:pt x="15" y="1"/>
                    </a:cubicBezTo>
                    <a:cubicBezTo>
                      <a:pt x="15" y="1"/>
                      <a:pt x="15" y="1"/>
                      <a:pt x="15" y="1"/>
                    </a:cubicBezTo>
                    <a:cubicBezTo>
                      <a:pt x="15" y="1"/>
                      <a:pt x="15" y="1"/>
                      <a:pt x="14" y="1"/>
                    </a:cubicBezTo>
                    <a:cubicBezTo>
                      <a:pt x="14" y="1"/>
                      <a:pt x="14" y="0"/>
                      <a:pt x="14" y="0"/>
                    </a:cubicBezTo>
                    <a:cubicBezTo>
                      <a:pt x="14" y="0"/>
                      <a:pt x="14" y="0"/>
                      <a:pt x="14" y="0"/>
                    </a:cubicBezTo>
                    <a:cubicBezTo>
                      <a:pt x="14" y="0"/>
                      <a:pt x="14" y="1"/>
                      <a:pt x="14" y="1"/>
                    </a:cubicBezTo>
                    <a:cubicBezTo>
                      <a:pt x="13" y="0"/>
                      <a:pt x="13" y="0"/>
                      <a:pt x="12" y="0"/>
                    </a:cubicBezTo>
                    <a:cubicBezTo>
                      <a:pt x="12" y="0"/>
                      <a:pt x="13" y="0"/>
                      <a:pt x="12" y="0"/>
                    </a:cubicBezTo>
                    <a:cubicBezTo>
                      <a:pt x="12" y="0"/>
                      <a:pt x="11" y="0"/>
                      <a:pt x="11" y="0"/>
                    </a:cubicBezTo>
                    <a:cubicBezTo>
                      <a:pt x="11" y="0"/>
                      <a:pt x="11" y="0"/>
                      <a:pt x="11" y="0"/>
                    </a:cubicBezTo>
                    <a:cubicBezTo>
                      <a:pt x="10" y="0"/>
                      <a:pt x="10" y="0"/>
                      <a:pt x="10" y="0"/>
                    </a:cubicBezTo>
                    <a:cubicBezTo>
                      <a:pt x="10" y="0"/>
                      <a:pt x="10" y="0"/>
                      <a:pt x="10" y="0"/>
                    </a:cubicBezTo>
                    <a:cubicBezTo>
                      <a:pt x="10" y="0"/>
                      <a:pt x="10" y="0"/>
                      <a:pt x="10" y="0"/>
                    </a:cubicBezTo>
                    <a:cubicBezTo>
                      <a:pt x="9" y="0"/>
                      <a:pt x="7" y="0"/>
                      <a:pt x="6" y="0"/>
                    </a:cubicBezTo>
                    <a:cubicBezTo>
                      <a:pt x="6" y="0"/>
                      <a:pt x="6" y="0"/>
                      <a:pt x="6" y="0"/>
                    </a:cubicBezTo>
                    <a:cubicBezTo>
                      <a:pt x="6" y="0"/>
                      <a:pt x="6" y="0"/>
                      <a:pt x="6" y="0"/>
                    </a:cubicBezTo>
                    <a:cubicBezTo>
                      <a:pt x="6" y="0"/>
                      <a:pt x="6" y="0"/>
                      <a:pt x="6" y="0"/>
                    </a:cubicBezTo>
                    <a:cubicBezTo>
                      <a:pt x="6" y="0"/>
                      <a:pt x="5" y="0"/>
                      <a:pt x="5" y="0"/>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2" y="0"/>
                      <a:pt x="1" y="0"/>
                      <a:pt x="1" y="0"/>
                    </a:cubicBezTo>
                    <a:cubicBezTo>
                      <a:pt x="0" y="0"/>
                      <a:pt x="0" y="0"/>
                      <a:pt x="0" y="0"/>
                    </a:cubicBezTo>
                    <a:cubicBezTo>
                      <a:pt x="0" y="0"/>
                      <a:pt x="0" y="0"/>
                      <a:pt x="0" y="0"/>
                    </a:cubicBezTo>
                    <a:cubicBezTo>
                      <a:pt x="0" y="0"/>
                      <a:pt x="0" y="0"/>
                      <a:pt x="0" y="0"/>
                    </a:cubicBezTo>
                    <a:cubicBezTo>
                      <a:pt x="1" y="1"/>
                      <a:pt x="2" y="1"/>
                      <a:pt x="3" y="0"/>
                    </a:cubicBezTo>
                    <a:cubicBezTo>
                      <a:pt x="3" y="0"/>
                      <a:pt x="3" y="0"/>
                      <a:pt x="3" y="0"/>
                    </a:cubicBezTo>
                    <a:cubicBezTo>
                      <a:pt x="3" y="0"/>
                      <a:pt x="3" y="0"/>
                      <a:pt x="3" y="0"/>
                    </a:cubicBezTo>
                    <a:cubicBezTo>
                      <a:pt x="3" y="0"/>
                      <a:pt x="3" y="1"/>
                      <a:pt x="3" y="1"/>
                    </a:cubicBezTo>
                    <a:cubicBezTo>
                      <a:pt x="3" y="1"/>
                      <a:pt x="4" y="1"/>
                      <a:pt x="4" y="0"/>
                    </a:cubicBezTo>
                    <a:cubicBezTo>
                      <a:pt x="4" y="0"/>
                      <a:pt x="4" y="0"/>
                      <a:pt x="4" y="0"/>
                    </a:cubicBezTo>
                    <a:cubicBezTo>
                      <a:pt x="4" y="0"/>
                      <a:pt x="5" y="0"/>
                      <a:pt x="5" y="0"/>
                    </a:cubicBezTo>
                    <a:cubicBezTo>
                      <a:pt x="5" y="0"/>
                      <a:pt x="5" y="0"/>
                      <a:pt x="5" y="0"/>
                    </a:cubicBezTo>
                    <a:cubicBezTo>
                      <a:pt x="5" y="1"/>
                      <a:pt x="5" y="1"/>
                      <a:pt x="5" y="1"/>
                    </a:cubicBezTo>
                    <a:cubicBezTo>
                      <a:pt x="5" y="1"/>
                      <a:pt x="5" y="1"/>
                      <a:pt x="6" y="1"/>
                    </a:cubicBezTo>
                    <a:cubicBezTo>
                      <a:pt x="6" y="1"/>
                      <a:pt x="6" y="1"/>
                      <a:pt x="6" y="1"/>
                    </a:cubicBezTo>
                    <a:cubicBezTo>
                      <a:pt x="6" y="1"/>
                      <a:pt x="6" y="1"/>
                      <a:pt x="6" y="1"/>
                    </a:cubicBezTo>
                    <a:cubicBezTo>
                      <a:pt x="7" y="1"/>
                      <a:pt x="8" y="1"/>
                      <a:pt x="9" y="1"/>
                    </a:cubicBezTo>
                    <a:cubicBezTo>
                      <a:pt x="9" y="1"/>
                      <a:pt x="9" y="1"/>
                      <a:pt x="9" y="1"/>
                    </a:cubicBezTo>
                    <a:cubicBezTo>
                      <a:pt x="9" y="1"/>
                      <a:pt x="10" y="1"/>
                      <a:pt x="10" y="1"/>
                    </a:cubicBezTo>
                    <a:cubicBezTo>
                      <a:pt x="10" y="1"/>
                      <a:pt x="10" y="1"/>
                      <a:pt x="10" y="1"/>
                    </a:cubicBezTo>
                    <a:cubicBezTo>
                      <a:pt x="10" y="1"/>
                      <a:pt x="10" y="1"/>
                      <a:pt x="11" y="1"/>
                    </a:cubicBezTo>
                    <a:cubicBezTo>
                      <a:pt x="12" y="1"/>
                      <a:pt x="13" y="1"/>
                      <a:pt x="14" y="1"/>
                    </a:cubicBezTo>
                    <a:cubicBezTo>
                      <a:pt x="14" y="1"/>
                      <a:pt x="14" y="1"/>
                      <a:pt x="14" y="1"/>
                    </a:cubicBezTo>
                    <a:cubicBezTo>
                      <a:pt x="14" y="1"/>
                      <a:pt x="14" y="1"/>
                      <a:pt x="14" y="1"/>
                    </a:cubicBezTo>
                    <a:cubicBezTo>
                      <a:pt x="14" y="1"/>
                      <a:pt x="14" y="1"/>
                      <a:pt x="15" y="1"/>
                    </a:cubicBezTo>
                    <a:cubicBezTo>
                      <a:pt x="15" y="1"/>
                      <a:pt x="15" y="1"/>
                      <a:pt x="16" y="1"/>
                    </a:cubicBezTo>
                    <a:cubicBezTo>
                      <a:pt x="16" y="1"/>
                      <a:pt x="16" y="1"/>
                      <a:pt x="16" y="1"/>
                    </a:cubicBezTo>
                    <a:cubicBezTo>
                      <a:pt x="16" y="1"/>
                      <a:pt x="16" y="1"/>
                      <a:pt x="16" y="1"/>
                    </a:cubicBezTo>
                    <a:cubicBezTo>
                      <a:pt x="16" y="1"/>
                      <a:pt x="16" y="1"/>
                      <a:pt x="16" y="1"/>
                    </a:cubicBezTo>
                    <a:cubicBezTo>
                      <a:pt x="16" y="1"/>
                      <a:pt x="16" y="1"/>
                      <a:pt x="16" y="1"/>
                    </a:cubicBezTo>
                    <a:cubicBezTo>
                      <a:pt x="18" y="1"/>
                      <a:pt x="20" y="1"/>
                      <a:pt x="21" y="1"/>
                    </a:cubicBezTo>
                    <a:cubicBezTo>
                      <a:pt x="21" y="1"/>
                      <a:pt x="21" y="1"/>
                      <a:pt x="21" y="1"/>
                    </a:cubicBezTo>
                    <a:cubicBezTo>
                      <a:pt x="21" y="1"/>
                      <a:pt x="21" y="1"/>
                      <a:pt x="21" y="1"/>
                    </a:cubicBezTo>
                    <a:cubicBezTo>
                      <a:pt x="22" y="1"/>
                      <a:pt x="22" y="1"/>
                      <a:pt x="22" y="1"/>
                    </a:cubicBezTo>
                    <a:cubicBezTo>
                      <a:pt x="22" y="1"/>
                      <a:pt x="22" y="1"/>
                      <a:pt x="22" y="1"/>
                    </a:cubicBezTo>
                    <a:cubicBezTo>
                      <a:pt x="22" y="1"/>
                      <a:pt x="23" y="1"/>
                      <a:pt x="23" y="1"/>
                    </a:cubicBezTo>
                    <a:cubicBezTo>
                      <a:pt x="23" y="1"/>
                      <a:pt x="23" y="1"/>
                      <a:pt x="23" y="1"/>
                    </a:cubicBezTo>
                    <a:cubicBezTo>
                      <a:pt x="23" y="1"/>
                      <a:pt x="23" y="1"/>
                      <a:pt x="23" y="1"/>
                    </a:cubicBezTo>
                    <a:cubicBezTo>
                      <a:pt x="23" y="1"/>
                      <a:pt x="23" y="1"/>
                      <a:pt x="23" y="1"/>
                    </a:cubicBezTo>
                    <a:cubicBezTo>
                      <a:pt x="23" y="1"/>
                      <a:pt x="23" y="1"/>
                      <a:pt x="23" y="1"/>
                    </a:cubicBezTo>
                    <a:cubicBezTo>
                      <a:pt x="23" y="1"/>
                      <a:pt x="23" y="1"/>
                      <a:pt x="23" y="1"/>
                    </a:cubicBezTo>
                    <a:cubicBezTo>
                      <a:pt x="25" y="1"/>
                      <a:pt x="27" y="1"/>
                      <a:pt x="28" y="1"/>
                    </a:cubicBezTo>
                    <a:cubicBezTo>
                      <a:pt x="28" y="1"/>
                      <a:pt x="28" y="1"/>
                      <a:pt x="28" y="1"/>
                    </a:cubicBezTo>
                    <a:close/>
                    <a:moveTo>
                      <a:pt x="6" y="0"/>
                    </a:moveTo>
                    <a:cubicBezTo>
                      <a:pt x="6" y="0"/>
                      <a:pt x="6" y="0"/>
                      <a:pt x="6" y="0"/>
                    </a:cubicBezTo>
                    <a:cubicBezTo>
                      <a:pt x="6" y="0"/>
                      <a:pt x="6" y="0"/>
                      <a:pt x="6" y="0"/>
                    </a:cubicBezTo>
                    <a:cubicBezTo>
                      <a:pt x="6" y="0"/>
                      <a:pt x="6" y="0"/>
                      <a:pt x="6" y="0"/>
                    </a:cubicBezTo>
                    <a:cubicBezTo>
                      <a:pt x="6" y="0"/>
                      <a:pt x="6" y="0"/>
                      <a:pt x="6" y="0"/>
                    </a:cubicBezTo>
                    <a:cubicBezTo>
                      <a:pt x="6" y="1"/>
                      <a:pt x="6" y="1"/>
                      <a:pt x="6" y="1"/>
                    </a:cubicBezTo>
                    <a:lnTo>
                      <a:pt x="6" y="0"/>
                    </a:lnTo>
                    <a:close/>
                    <a:moveTo>
                      <a:pt x="11" y="1"/>
                    </a:moveTo>
                    <a:cubicBezTo>
                      <a:pt x="11" y="1"/>
                      <a:pt x="11" y="1"/>
                      <a:pt x="11" y="1"/>
                    </a:cubicBezTo>
                    <a:cubicBezTo>
                      <a:pt x="11" y="1"/>
                      <a:pt x="11" y="1"/>
                      <a:pt x="11" y="1"/>
                    </a:cubicBezTo>
                    <a:close/>
                    <a:moveTo>
                      <a:pt x="10" y="1"/>
                    </a:moveTo>
                    <a:cubicBezTo>
                      <a:pt x="10" y="1"/>
                      <a:pt x="10" y="1"/>
                      <a:pt x="10" y="1"/>
                    </a:cubicBezTo>
                    <a:cubicBezTo>
                      <a:pt x="10" y="1"/>
                      <a:pt x="10" y="1"/>
                      <a:pt x="10" y="1"/>
                    </a:cubicBezTo>
                    <a:cubicBezTo>
                      <a:pt x="10" y="1"/>
                      <a:pt x="10" y="1"/>
                      <a:pt x="10" y="1"/>
                    </a:cubicBezTo>
                    <a:cubicBezTo>
                      <a:pt x="10" y="1"/>
                      <a:pt x="10"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815"/>
              <p:cNvSpPr/>
              <p:nvPr/>
            </p:nvSpPr>
            <p:spPr bwMode="auto">
              <a:xfrm>
                <a:off x="1745" y="1575"/>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1" y="1"/>
                      <a:pt x="1" y="0"/>
                    </a:cubicBezTo>
                    <a:cubicBezTo>
                      <a:pt x="1" y="0"/>
                      <a:pt x="0" y="0"/>
                      <a:pt x="0"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816"/>
              <p:cNvSpPr/>
              <p:nvPr/>
            </p:nvSpPr>
            <p:spPr bwMode="auto">
              <a:xfrm>
                <a:off x="1692" y="1567"/>
                <a:ext cx="8" cy="4"/>
              </a:xfrm>
              <a:custGeom>
                <a:avLst/>
                <a:gdLst>
                  <a:gd name="T0" fmla="*/ 1 w 2"/>
                  <a:gd name="T1" fmla="*/ 1 h 1"/>
                  <a:gd name="T2" fmla="*/ 1 w 2"/>
                  <a:gd name="T3" fmla="*/ 1 h 1"/>
                  <a:gd name="T4" fmla="*/ 2 w 2"/>
                  <a:gd name="T5" fmla="*/ 1 h 1"/>
                  <a:gd name="T6" fmla="*/ 2 w 2"/>
                  <a:gd name="T7" fmla="*/ 1 h 1"/>
                  <a:gd name="T8" fmla="*/ 2 w 2"/>
                  <a:gd name="T9" fmla="*/ 1 h 1"/>
                  <a:gd name="T10" fmla="*/ 1 w 2"/>
                  <a:gd name="T11" fmla="*/ 1 h 1"/>
                  <a:gd name="T12" fmla="*/ 0 w 2"/>
                  <a:gd name="T13" fmla="*/ 1 h 1"/>
                  <a:gd name="T14" fmla="*/ 0 w 2"/>
                  <a:gd name="T15" fmla="*/ 1 h 1"/>
                  <a:gd name="T16" fmla="*/ 0 w 2"/>
                  <a:gd name="T17" fmla="*/ 1 h 1"/>
                  <a:gd name="T18" fmla="*/ 0 w 2"/>
                  <a:gd name="T19" fmla="*/ 1 h 1"/>
                  <a:gd name="T20" fmla="*/ 1 w 2"/>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1" y="1"/>
                    </a:moveTo>
                    <a:cubicBezTo>
                      <a:pt x="1" y="1"/>
                      <a:pt x="1" y="1"/>
                      <a:pt x="1" y="1"/>
                    </a:cubicBezTo>
                    <a:cubicBezTo>
                      <a:pt x="1" y="1"/>
                      <a:pt x="2" y="1"/>
                      <a:pt x="2" y="1"/>
                    </a:cubicBezTo>
                    <a:cubicBezTo>
                      <a:pt x="2" y="1"/>
                      <a:pt x="2" y="1"/>
                      <a:pt x="2" y="1"/>
                    </a:cubicBezTo>
                    <a:cubicBezTo>
                      <a:pt x="2" y="1"/>
                      <a:pt x="2" y="1"/>
                      <a:pt x="2" y="1"/>
                    </a:cubicBezTo>
                    <a:cubicBezTo>
                      <a:pt x="2" y="1"/>
                      <a:pt x="2" y="1"/>
                      <a:pt x="1" y="1"/>
                    </a:cubicBezTo>
                    <a:cubicBezTo>
                      <a:pt x="1" y="0"/>
                      <a:pt x="0" y="0"/>
                      <a:pt x="0" y="1"/>
                    </a:cubicBezTo>
                    <a:cubicBezTo>
                      <a:pt x="0" y="1"/>
                      <a:pt x="0" y="1"/>
                      <a:pt x="0" y="1"/>
                    </a:cubicBezTo>
                    <a:cubicBezTo>
                      <a:pt x="0" y="1"/>
                      <a:pt x="0" y="1"/>
                      <a:pt x="0"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817"/>
              <p:cNvSpPr/>
              <p:nvPr/>
            </p:nvSpPr>
            <p:spPr bwMode="auto">
              <a:xfrm>
                <a:off x="1655" y="156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818"/>
              <p:cNvSpPr/>
              <p:nvPr/>
            </p:nvSpPr>
            <p:spPr bwMode="auto">
              <a:xfrm>
                <a:off x="1463" y="11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819"/>
              <p:cNvSpPr/>
              <p:nvPr/>
            </p:nvSpPr>
            <p:spPr bwMode="auto">
              <a:xfrm>
                <a:off x="1406" y="1431"/>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820"/>
              <p:cNvSpPr/>
              <p:nvPr/>
            </p:nvSpPr>
            <p:spPr bwMode="auto">
              <a:xfrm>
                <a:off x="1390" y="14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821"/>
              <p:cNvSpPr/>
              <p:nvPr/>
            </p:nvSpPr>
            <p:spPr bwMode="auto">
              <a:xfrm>
                <a:off x="1374" y="115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Oval 822"/>
              <p:cNvSpPr>
                <a:spLocks noChangeArrowheads="1"/>
              </p:cNvSpPr>
              <p:nvPr/>
            </p:nvSpPr>
            <p:spPr bwMode="auto">
              <a:xfrm>
                <a:off x="1369" y="1546"/>
                <a:ext cx="5"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823"/>
              <p:cNvSpPr/>
              <p:nvPr/>
            </p:nvSpPr>
            <p:spPr bwMode="auto">
              <a:xfrm>
                <a:off x="1365" y="1257"/>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824"/>
              <p:cNvSpPr/>
              <p:nvPr/>
            </p:nvSpPr>
            <p:spPr bwMode="auto">
              <a:xfrm>
                <a:off x="1341" y="15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825"/>
              <p:cNvSpPr/>
              <p:nvPr/>
            </p:nvSpPr>
            <p:spPr bwMode="auto">
              <a:xfrm>
                <a:off x="1312" y="1245"/>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826"/>
              <p:cNvSpPr/>
              <p:nvPr/>
            </p:nvSpPr>
            <p:spPr bwMode="auto">
              <a:xfrm>
                <a:off x="1312" y="1158"/>
                <a:ext cx="4" cy="4"/>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827"/>
              <p:cNvSpPr/>
              <p:nvPr/>
            </p:nvSpPr>
            <p:spPr bwMode="auto">
              <a:xfrm>
                <a:off x="1304" y="1538"/>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828"/>
              <p:cNvSpPr/>
              <p:nvPr/>
            </p:nvSpPr>
            <p:spPr bwMode="auto">
              <a:xfrm>
                <a:off x="1292" y="1150"/>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829"/>
              <p:cNvSpPr/>
              <p:nvPr/>
            </p:nvSpPr>
            <p:spPr bwMode="auto">
              <a:xfrm>
                <a:off x="1292" y="1278"/>
                <a:ext cx="4" cy="0"/>
              </a:xfrm>
              <a:custGeom>
                <a:avLst/>
                <a:gdLst>
                  <a:gd name="T0" fmla="*/ 0 w 1"/>
                  <a:gd name="T1" fmla="*/ 0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830"/>
              <p:cNvSpPr/>
              <p:nvPr/>
            </p:nvSpPr>
            <p:spPr bwMode="auto">
              <a:xfrm>
                <a:off x="1284" y="1418"/>
                <a:ext cx="4" cy="0"/>
              </a:xfrm>
              <a:custGeom>
                <a:avLst/>
                <a:gdLst>
                  <a:gd name="T0" fmla="*/ 0 w 1"/>
                  <a:gd name="T1" fmla="*/ 1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831"/>
              <p:cNvSpPr/>
              <p:nvPr/>
            </p:nvSpPr>
            <p:spPr bwMode="auto">
              <a:xfrm>
                <a:off x="1280" y="147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832"/>
              <p:cNvSpPr/>
              <p:nvPr/>
            </p:nvSpPr>
            <p:spPr bwMode="auto">
              <a:xfrm>
                <a:off x="1280" y="1455"/>
                <a:ext cx="4" cy="0"/>
              </a:xfrm>
              <a:custGeom>
                <a:avLst/>
                <a:gdLst>
                  <a:gd name="T0" fmla="*/ 0 w 1"/>
                  <a:gd name="T1" fmla="*/ 0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833"/>
              <p:cNvSpPr>
                <a:spLocks noEditPoints="1"/>
              </p:cNvSpPr>
              <p:nvPr/>
            </p:nvSpPr>
            <p:spPr bwMode="auto">
              <a:xfrm>
                <a:off x="1267" y="1468"/>
                <a:ext cx="17" cy="4"/>
              </a:xfrm>
              <a:custGeom>
                <a:avLst/>
                <a:gdLst>
                  <a:gd name="T0" fmla="*/ 2 w 4"/>
                  <a:gd name="T1" fmla="*/ 0 h 1"/>
                  <a:gd name="T2" fmla="*/ 2 w 4"/>
                  <a:gd name="T3" fmla="*/ 0 h 1"/>
                  <a:gd name="T4" fmla="*/ 2 w 4"/>
                  <a:gd name="T5" fmla="*/ 0 h 1"/>
                  <a:gd name="T6" fmla="*/ 1 w 4"/>
                  <a:gd name="T7" fmla="*/ 0 h 1"/>
                  <a:gd name="T8" fmla="*/ 1 w 4"/>
                  <a:gd name="T9" fmla="*/ 0 h 1"/>
                  <a:gd name="T10" fmla="*/ 1 w 4"/>
                  <a:gd name="T11" fmla="*/ 0 h 1"/>
                  <a:gd name="T12" fmla="*/ 0 w 4"/>
                  <a:gd name="T13" fmla="*/ 0 h 1"/>
                  <a:gd name="T14" fmla="*/ 0 w 4"/>
                  <a:gd name="T15" fmla="*/ 0 h 1"/>
                  <a:gd name="T16" fmla="*/ 0 w 4"/>
                  <a:gd name="T17" fmla="*/ 0 h 1"/>
                  <a:gd name="T18" fmla="*/ 0 w 4"/>
                  <a:gd name="T19" fmla="*/ 0 h 1"/>
                  <a:gd name="T20" fmla="*/ 0 w 4"/>
                  <a:gd name="T21" fmla="*/ 0 h 1"/>
                  <a:gd name="T22" fmla="*/ 0 w 4"/>
                  <a:gd name="T23" fmla="*/ 0 h 1"/>
                  <a:gd name="T24" fmla="*/ 0 w 4"/>
                  <a:gd name="T25" fmla="*/ 0 h 1"/>
                  <a:gd name="T26" fmla="*/ 0 w 4"/>
                  <a:gd name="T27" fmla="*/ 0 h 1"/>
                  <a:gd name="T28" fmla="*/ 0 w 4"/>
                  <a:gd name="T29" fmla="*/ 1 h 1"/>
                  <a:gd name="T30" fmla="*/ 1 w 4"/>
                  <a:gd name="T31" fmla="*/ 0 h 1"/>
                  <a:gd name="T32" fmla="*/ 1 w 4"/>
                  <a:gd name="T33" fmla="*/ 0 h 1"/>
                  <a:gd name="T34" fmla="*/ 1 w 4"/>
                  <a:gd name="T35" fmla="*/ 0 h 1"/>
                  <a:gd name="T36" fmla="*/ 1 w 4"/>
                  <a:gd name="T37" fmla="*/ 1 h 1"/>
                  <a:gd name="T38" fmla="*/ 1 w 4"/>
                  <a:gd name="T39" fmla="*/ 1 h 1"/>
                  <a:gd name="T40" fmla="*/ 2 w 4"/>
                  <a:gd name="T41" fmla="*/ 1 h 1"/>
                  <a:gd name="T42" fmla="*/ 2 w 4"/>
                  <a:gd name="T43" fmla="*/ 1 h 1"/>
                  <a:gd name="T44" fmla="*/ 2 w 4"/>
                  <a:gd name="T45" fmla="*/ 1 h 1"/>
                  <a:gd name="T46" fmla="*/ 2 w 4"/>
                  <a:gd name="T47" fmla="*/ 1 h 1"/>
                  <a:gd name="T48" fmla="*/ 3 w 4"/>
                  <a:gd name="T49" fmla="*/ 1 h 1"/>
                  <a:gd name="T50" fmla="*/ 3 w 4"/>
                  <a:gd name="T51" fmla="*/ 1 h 1"/>
                  <a:gd name="T52" fmla="*/ 2 w 4"/>
                  <a:gd name="T53" fmla="*/ 1 h 1"/>
                  <a:gd name="T54" fmla="*/ 2 w 4"/>
                  <a:gd name="T55" fmla="*/ 1 h 1"/>
                  <a:gd name="T56" fmla="*/ 2 w 4"/>
                  <a:gd name="T57" fmla="*/ 0 h 1"/>
                  <a:gd name="T58" fmla="*/ 2 w 4"/>
                  <a:gd name="T59" fmla="*/ 0 h 1"/>
                  <a:gd name="T60" fmla="*/ 2 w 4"/>
                  <a:gd name="T61" fmla="*/ 0 h 1"/>
                  <a:gd name="T62" fmla="*/ 2 w 4"/>
                  <a:gd name="T63" fmla="*/ 0 h 1"/>
                  <a:gd name="T64" fmla="*/ 3 w 4"/>
                  <a:gd name="T65" fmla="*/ 0 h 1"/>
                  <a:gd name="T66" fmla="*/ 3 w 4"/>
                  <a:gd name="T67" fmla="*/ 0 h 1"/>
                  <a:gd name="T68" fmla="*/ 4 w 4"/>
                  <a:gd name="T69" fmla="*/ 0 h 1"/>
                  <a:gd name="T70" fmla="*/ 3 w 4"/>
                  <a:gd name="T71" fmla="*/ 0 h 1"/>
                  <a:gd name="T72" fmla="*/ 3 w 4"/>
                  <a:gd name="T73" fmla="*/ 0 h 1"/>
                  <a:gd name="T74" fmla="*/ 2 w 4"/>
                  <a:gd name="T75" fmla="*/ 0 h 1"/>
                  <a:gd name="T76" fmla="*/ 2 w 4"/>
                  <a:gd name="T77" fmla="*/ 0 h 1"/>
                  <a:gd name="T78" fmla="*/ 2 w 4"/>
                  <a:gd name="T79" fmla="*/ 0 h 1"/>
                  <a:gd name="T80" fmla="*/ 2 w 4"/>
                  <a:gd name="T81" fmla="*/ 0 h 1"/>
                  <a:gd name="T82" fmla="*/ 2 w 4"/>
                  <a:gd name="T83" fmla="*/ 0 h 1"/>
                  <a:gd name="T84" fmla="*/ 2 w 4"/>
                  <a:gd name="T85" fmla="*/ 0 h 1"/>
                  <a:gd name="T86" fmla="*/ 2 w 4"/>
                  <a:gd name="T87" fmla="*/ 0 h 1"/>
                  <a:gd name="T88" fmla="*/ 0 w 4"/>
                  <a:gd name="T89" fmla="*/ 0 h 1"/>
                  <a:gd name="T90" fmla="*/ 1 w 4"/>
                  <a:gd name="T91" fmla="*/ 0 h 1"/>
                  <a:gd name="T92" fmla="*/ 1 w 4"/>
                  <a:gd name="T93" fmla="*/ 0 h 1"/>
                  <a:gd name="T94" fmla="*/ 1 w 4"/>
                  <a:gd name="T95" fmla="*/ 0 h 1"/>
                  <a:gd name="T96" fmla="*/ 0 w 4"/>
                  <a:gd name="T97" fmla="*/ 0 h 1"/>
                  <a:gd name="T98" fmla="*/ 0 w 4"/>
                  <a:gd name="T9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 h="1">
                    <a:moveTo>
                      <a:pt x="2" y="0"/>
                    </a:move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1" y="1"/>
                      <a:pt x="1" y="0"/>
                    </a:cubicBezTo>
                    <a:cubicBezTo>
                      <a:pt x="1" y="0"/>
                      <a:pt x="1" y="0"/>
                      <a:pt x="1" y="0"/>
                    </a:cubicBezTo>
                    <a:cubicBezTo>
                      <a:pt x="1" y="0"/>
                      <a:pt x="1" y="0"/>
                      <a:pt x="1" y="0"/>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2" y="1"/>
                      <a:pt x="2" y="1"/>
                      <a:pt x="2" y="1"/>
                    </a:cubicBezTo>
                    <a:cubicBezTo>
                      <a:pt x="2" y="1"/>
                      <a:pt x="2" y="1"/>
                      <a:pt x="2" y="1"/>
                    </a:cubicBezTo>
                    <a:cubicBezTo>
                      <a:pt x="2" y="0"/>
                      <a:pt x="2" y="0"/>
                      <a:pt x="2" y="0"/>
                    </a:cubicBezTo>
                    <a:cubicBezTo>
                      <a:pt x="2" y="0"/>
                      <a:pt x="2" y="0"/>
                      <a:pt x="2" y="0"/>
                    </a:cubicBezTo>
                    <a:cubicBezTo>
                      <a:pt x="2" y="0"/>
                      <a:pt x="2" y="0"/>
                      <a:pt x="2" y="0"/>
                    </a:cubicBezTo>
                    <a:cubicBezTo>
                      <a:pt x="2" y="0"/>
                      <a:pt x="2" y="0"/>
                      <a:pt x="2" y="0"/>
                    </a:cubicBezTo>
                    <a:cubicBezTo>
                      <a:pt x="2" y="0"/>
                      <a:pt x="3" y="0"/>
                      <a:pt x="3" y="0"/>
                    </a:cubicBezTo>
                    <a:cubicBezTo>
                      <a:pt x="3" y="0"/>
                      <a:pt x="3" y="0"/>
                      <a:pt x="3" y="0"/>
                    </a:cubicBezTo>
                    <a:cubicBezTo>
                      <a:pt x="4" y="0"/>
                      <a:pt x="4" y="0"/>
                      <a:pt x="4" y="0"/>
                    </a:cubicBezTo>
                    <a:cubicBezTo>
                      <a:pt x="4" y="0"/>
                      <a:pt x="4" y="0"/>
                      <a:pt x="3" y="0"/>
                    </a:cubicBezTo>
                    <a:cubicBezTo>
                      <a:pt x="3" y="0"/>
                      <a:pt x="3" y="0"/>
                      <a:pt x="3" y="0"/>
                    </a:cubicBezTo>
                    <a:cubicBezTo>
                      <a:pt x="3"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lose/>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Rectangle 834"/>
              <p:cNvSpPr>
                <a:spLocks noChangeArrowheads="1"/>
              </p:cNvSpPr>
              <p:nvPr/>
            </p:nvSpPr>
            <p:spPr bwMode="auto">
              <a:xfrm>
                <a:off x="1259" y="112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0" name="Freeform 835"/>
              <p:cNvSpPr/>
              <p:nvPr/>
            </p:nvSpPr>
            <p:spPr bwMode="auto">
              <a:xfrm>
                <a:off x="1255" y="14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836"/>
              <p:cNvSpPr/>
              <p:nvPr/>
            </p:nvSpPr>
            <p:spPr bwMode="auto">
              <a:xfrm>
                <a:off x="1227" y="1451"/>
                <a:ext cx="20" cy="9"/>
              </a:xfrm>
              <a:custGeom>
                <a:avLst/>
                <a:gdLst>
                  <a:gd name="T0" fmla="*/ 3 w 5"/>
                  <a:gd name="T1" fmla="*/ 2 h 2"/>
                  <a:gd name="T2" fmla="*/ 3 w 5"/>
                  <a:gd name="T3" fmla="*/ 2 h 2"/>
                  <a:gd name="T4" fmla="*/ 3 w 5"/>
                  <a:gd name="T5" fmla="*/ 2 h 2"/>
                  <a:gd name="T6" fmla="*/ 3 w 5"/>
                  <a:gd name="T7" fmla="*/ 2 h 2"/>
                  <a:gd name="T8" fmla="*/ 3 w 5"/>
                  <a:gd name="T9" fmla="*/ 2 h 2"/>
                  <a:gd name="T10" fmla="*/ 2 w 5"/>
                  <a:gd name="T11" fmla="*/ 2 h 2"/>
                  <a:gd name="T12" fmla="*/ 2 w 5"/>
                  <a:gd name="T13" fmla="*/ 2 h 2"/>
                  <a:gd name="T14" fmla="*/ 3 w 5"/>
                  <a:gd name="T15" fmla="*/ 1 h 2"/>
                  <a:gd name="T16" fmla="*/ 5 w 5"/>
                  <a:gd name="T17" fmla="*/ 2 h 2"/>
                  <a:gd name="T18" fmla="*/ 5 w 5"/>
                  <a:gd name="T19" fmla="*/ 2 h 2"/>
                  <a:gd name="T20" fmla="*/ 5 w 5"/>
                  <a:gd name="T21" fmla="*/ 2 h 2"/>
                  <a:gd name="T22" fmla="*/ 5 w 5"/>
                  <a:gd name="T23" fmla="*/ 1 h 2"/>
                  <a:gd name="T24" fmla="*/ 5 w 5"/>
                  <a:gd name="T25" fmla="*/ 1 h 2"/>
                  <a:gd name="T26" fmla="*/ 3 w 5"/>
                  <a:gd name="T27" fmla="*/ 1 h 2"/>
                  <a:gd name="T28" fmla="*/ 3 w 5"/>
                  <a:gd name="T29" fmla="*/ 1 h 2"/>
                  <a:gd name="T30" fmla="*/ 2 w 5"/>
                  <a:gd name="T31" fmla="*/ 1 h 2"/>
                  <a:gd name="T32" fmla="*/ 2 w 5"/>
                  <a:gd name="T33" fmla="*/ 0 h 2"/>
                  <a:gd name="T34" fmla="*/ 2 w 5"/>
                  <a:gd name="T35" fmla="*/ 0 h 2"/>
                  <a:gd name="T36" fmla="*/ 1 w 5"/>
                  <a:gd name="T37" fmla="*/ 0 h 2"/>
                  <a:gd name="T38" fmla="*/ 1 w 5"/>
                  <a:gd name="T39" fmla="*/ 0 h 2"/>
                  <a:gd name="T40" fmla="*/ 1 w 5"/>
                  <a:gd name="T41" fmla="*/ 0 h 2"/>
                  <a:gd name="T42" fmla="*/ 1 w 5"/>
                  <a:gd name="T43" fmla="*/ 0 h 2"/>
                  <a:gd name="T44" fmla="*/ 1 w 5"/>
                  <a:gd name="T45" fmla="*/ 0 h 2"/>
                  <a:gd name="T46" fmla="*/ 1 w 5"/>
                  <a:gd name="T47" fmla="*/ 0 h 2"/>
                  <a:gd name="T48" fmla="*/ 1 w 5"/>
                  <a:gd name="T49" fmla="*/ 0 h 2"/>
                  <a:gd name="T50" fmla="*/ 1 w 5"/>
                  <a:gd name="T51" fmla="*/ 1 h 2"/>
                  <a:gd name="T52" fmla="*/ 1 w 5"/>
                  <a:gd name="T53" fmla="*/ 1 h 2"/>
                  <a:gd name="T54" fmla="*/ 1 w 5"/>
                  <a:gd name="T55" fmla="*/ 1 h 2"/>
                  <a:gd name="T56" fmla="*/ 1 w 5"/>
                  <a:gd name="T57" fmla="*/ 2 h 2"/>
                  <a:gd name="T58" fmla="*/ 1 w 5"/>
                  <a:gd name="T59" fmla="*/ 2 h 2"/>
                  <a:gd name="T60" fmla="*/ 2 w 5"/>
                  <a:gd name="T61" fmla="*/ 2 h 2"/>
                  <a:gd name="T62" fmla="*/ 2 w 5"/>
                  <a:gd name="T63" fmla="*/ 2 h 2"/>
                  <a:gd name="T64" fmla="*/ 3 w 5"/>
                  <a:gd name="T6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 h="2">
                    <a:moveTo>
                      <a:pt x="3" y="2"/>
                    </a:moveTo>
                    <a:cubicBezTo>
                      <a:pt x="3" y="2"/>
                      <a:pt x="3" y="2"/>
                      <a:pt x="3" y="2"/>
                    </a:cubicBezTo>
                    <a:cubicBezTo>
                      <a:pt x="3" y="2"/>
                      <a:pt x="3" y="2"/>
                      <a:pt x="3" y="2"/>
                    </a:cubicBezTo>
                    <a:cubicBezTo>
                      <a:pt x="3" y="2"/>
                      <a:pt x="3" y="2"/>
                      <a:pt x="3" y="2"/>
                    </a:cubicBezTo>
                    <a:cubicBezTo>
                      <a:pt x="3" y="2"/>
                      <a:pt x="3" y="2"/>
                      <a:pt x="3" y="2"/>
                    </a:cubicBezTo>
                    <a:cubicBezTo>
                      <a:pt x="3" y="2"/>
                      <a:pt x="2" y="2"/>
                      <a:pt x="2" y="2"/>
                    </a:cubicBezTo>
                    <a:cubicBezTo>
                      <a:pt x="2" y="2"/>
                      <a:pt x="2" y="2"/>
                      <a:pt x="2" y="2"/>
                    </a:cubicBezTo>
                    <a:cubicBezTo>
                      <a:pt x="3" y="1"/>
                      <a:pt x="3" y="1"/>
                      <a:pt x="3" y="1"/>
                    </a:cubicBezTo>
                    <a:cubicBezTo>
                      <a:pt x="4" y="1"/>
                      <a:pt x="4" y="1"/>
                      <a:pt x="5" y="2"/>
                    </a:cubicBezTo>
                    <a:cubicBezTo>
                      <a:pt x="5" y="2"/>
                      <a:pt x="5" y="2"/>
                      <a:pt x="5" y="2"/>
                    </a:cubicBezTo>
                    <a:cubicBezTo>
                      <a:pt x="5" y="2"/>
                      <a:pt x="5" y="2"/>
                      <a:pt x="5" y="2"/>
                    </a:cubicBezTo>
                    <a:cubicBezTo>
                      <a:pt x="5" y="2"/>
                      <a:pt x="5" y="1"/>
                      <a:pt x="5" y="1"/>
                    </a:cubicBezTo>
                    <a:cubicBezTo>
                      <a:pt x="5" y="1"/>
                      <a:pt x="5" y="1"/>
                      <a:pt x="5" y="1"/>
                    </a:cubicBezTo>
                    <a:cubicBezTo>
                      <a:pt x="4" y="1"/>
                      <a:pt x="4" y="1"/>
                      <a:pt x="3" y="1"/>
                    </a:cubicBezTo>
                    <a:cubicBezTo>
                      <a:pt x="3" y="1"/>
                      <a:pt x="3" y="1"/>
                      <a:pt x="3" y="1"/>
                    </a:cubicBezTo>
                    <a:cubicBezTo>
                      <a:pt x="3" y="1"/>
                      <a:pt x="2" y="1"/>
                      <a:pt x="2" y="1"/>
                    </a:cubicBezTo>
                    <a:cubicBezTo>
                      <a:pt x="2" y="1"/>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0" y="2"/>
                      <a:pt x="1" y="2"/>
                    </a:cubicBezTo>
                    <a:cubicBezTo>
                      <a:pt x="1" y="2"/>
                      <a:pt x="1" y="1"/>
                      <a:pt x="1" y="2"/>
                    </a:cubicBezTo>
                    <a:cubicBezTo>
                      <a:pt x="1" y="2"/>
                      <a:pt x="2" y="2"/>
                      <a:pt x="2" y="2"/>
                    </a:cubicBezTo>
                    <a:cubicBezTo>
                      <a:pt x="2" y="2"/>
                      <a:pt x="2"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837"/>
              <p:cNvSpPr/>
              <p:nvPr/>
            </p:nvSpPr>
            <p:spPr bwMode="auto">
              <a:xfrm>
                <a:off x="1243" y="140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838"/>
              <p:cNvSpPr/>
              <p:nvPr/>
            </p:nvSpPr>
            <p:spPr bwMode="auto">
              <a:xfrm>
                <a:off x="1227" y="1117"/>
                <a:ext cx="4" cy="4"/>
              </a:xfrm>
              <a:custGeom>
                <a:avLst/>
                <a:gdLst>
                  <a:gd name="T0" fmla="*/ 0 w 1"/>
                  <a:gd name="T1" fmla="*/ 0 h 1"/>
                  <a:gd name="T2" fmla="*/ 0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839"/>
              <p:cNvSpPr/>
              <p:nvPr/>
            </p:nvSpPr>
            <p:spPr bwMode="auto">
              <a:xfrm>
                <a:off x="1218" y="1117"/>
                <a:ext cx="4"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840"/>
              <p:cNvSpPr/>
              <p:nvPr/>
            </p:nvSpPr>
            <p:spPr bwMode="auto">
              <a:xfrm>
                <a:off x="1178" y="1431"/>
                <a:ext cx="40" cy="12"/>
              </a:xfrm>
              <a:custGeom>
                <a:avLst/>
                <a:gdLst>
                  <a:gd name="T0" fmla="*/ 1 w 10"/>
                  <a:gd name="T1" fmla="*/ 1 h 3"/>
                  <a:gd name="T2" fmla="*/ 3 w 10"/>
                  <a:gd name="T3" fmla="*/ 1 h 3"/>
                  <a:gd name="T4" fmla="*/ 4 w 10"/>
                  <a:gd name="T5" fmla="*/ 2 h 3"/>
                  <a:gd name="T6" fmla="*/ 4 w 10"/>
                  <a:gd name="T7" fmla="*/ 2 h 3"/>
                  <a:gd name="T8" fmla="*/ 4 w 10"/>
                  <a:gd name="T9" fmla="*/ 2 h 3"/>
                  <a:gd name="T10" fmla="*/ 6 w 10"/>
                  <a:gd name="T11" fmla="*/ 3 h 3"/>
                  <a:gd name="T12" fmla="*/ 6 w 10"/>
                  <a:gd name="T13" fmla="*/ 3 h 3"/>
                  <a:gd name="T14" fmla="*/ 6 w 10"/>
                  <a:gd name="T15" fmla="*/ 3 h 3"/>
                  <a:gd name="T16" fmla="*/ 7 w 10"/>
                  <a:gd name="T17" fmla="*/ 3 h 3"/>
                  <a:gd name="T18" fmla="*/ 6 w 10"/>
                  <a:gd name="T19" fmla="*/ 2 h 3"/>
                  <a:gd name="T20" fmla="*/ 6 w 10"/>
                  <a:gd name="T21" fmla="*/ 3 h 3"/>
                  <a:gd name="T22" fmla="*/ 5 w 10"/>
                  <a:gd name="T23" fmla="*/ 2 h 3"/>
                  <a:gd name="T24" fmla="*/ 6 w 10"/>
                  <a:gd name="T25" fmla="*/ 2 h 3"/>
                  <a:gd name="T26" fmla="*/ 6 w 10"/>
                  <a:gd name="T27" fmla="*/ 2 h 3"/>
                  <a:gd name="T28" fmla="*/ 6 w 10"/>
                  <a:gd name="T29" fmla="*/ 2 h 3"/>
                  <a:gd name="T30" fmla="*/ 6 w 10"/>
                  <a:gd name="T31" fmla="*/ 2 h 3"/>
                  <a:gd name="T32" fmla="*/ 7 w 10"/>
                  <a:gd name="T33" fmla="*/ 2 h 3"/>
                  <a:gd name="T34" fmla="*/ 8 w 10"/>
                  <a:gd name="T35" fmla="*/ 2 h 3"/>
                  <a:gd name="T36" fmla="*/ 8 w 10"/>
                  <a:gd name="T37" fmla="*/ 2 h 3"/>
                  <a:gd name="T38" fmla="*/ 8 w 10"/>
                  <a:gd name="T39" fmla="*/ 2 h 3"/>
                  <a:gd name="T40" fmla="*/ 9 w 10"/>
                  <a:gd name="T41" fmla="*/ 1 h 3"/>
                  <a:gd name="T42" fmla="*/ 9 w 10"/>
                  <a:gd name="T43" fmla="*/ 1 h 3"/>
                  <a:gd name="T44" fmla="*/ 10 w 10"/>
                  <a:gd name="T45" fmla="*/ 2 h 3"/>
                  <a:gd name="T46" fmla="*/ 10 w 10"/>
                  <a:gd name="T47" fmla="*/ 1 h 3"/>
                  <a:gd name="T48" fmla="*/ 10 w 10"/>
                  <a:gd name="T49" fmla="*/ 1 h 3"/>
                  <a:gd name="T50" fmla="*/ 9 w 10"/>
                  <a:gd name="T51" fmla="*/ 1 h 3"/>
                  <a:gd name="T52" fmla="*/ 10 w 10"/>
                  <a:gd name="T53" fmla="*/ 1 h 3"/>
                  <a:gd name="T54" fmla="*/ 8 w 10"/>
                  <a:gd name="T55" fmla="*/ 1 h 3"/>
                  <a:gd name="T56" fmla="*/ 8 w 10"/>
                  <a:gd name="T57" fmla="*/ 1 h 3"/>
                  <a:gd name="T58" fmla="*/ 8 w 10"/>
                  <a:gd name="T59" fmla="*/ 2 h 3"/>
                  <a:gd name="T60" fmla="*/ 8 w 10"/>
                  <a:gd name="T61" fmla="*/ 2 h 3"/>
                  <a:gd name="T62" fmla="*/ 8 w 10"/>
                  <a:gd name="T63" fmla="*/ 1 h 3"/>
                  <a:gd name="T64" fmla="*/ 3 w 10"/>
                  <a:gd name="T65" fmla="*/ 1 h 3"/>
                  <a:gd name="T66" fmla="*/ 3 w 10"/>
                  <a:gd name="T67" fmla="*/ 1 h 3"/>
                  <a:gd name="T68" fmla="*/ 3 w 10"/>
                  <a:gd name="T69" fmla="*/ 0 h 3"/>
                  <a:gd name="T70" fmla="*/ 3 w 10"/>
                  <a:gd name="T71" fmla="*/ 0 h 3"/>
                  <a:gd name="T72" fmla="*/ 4 w 10"/>
                  <a:gd name="T73" fmla="*/ 1 h 3"/>
                  <a:gd name="T74" fmla="*/ 5 w 10"/>
                  <a:gd name="T75" fmla="*/ 1 h 3"/>
                  <a:gd name="T76" fmla="*/ 5 w 10"/>
                  <a:gd name="T77" fmla="*/ 0 h 3"/>
                  <a:gd name="T78" fmla="*/ 4 w 10"/>
                  <a:gd name="T79" fmla="*/ 0 h 3"/>
                  <a:gd name="T80" fmla="*/ 4 w 10"/>
                  <a:gd name="T81" fmla="*/ 0 h 3"/>
                  <a:gd name="T82" fmla="*/ 4 w 10"/>
                  <a:gd name="T83" fmla="*/ 0 h 3"/>
                  <a:gd name="T84" fmla="*/ 3 w 10"/>
                  <a:gd name="T85" fmla="*/ 0 h 3"/>
                  <a:gd name="T86" fmla="*/ 3 w 10"/>
                  <a:gd name="T87" fmla="*/ 0 h 3"/>
                  <a:gd name="T88" fmla="*/ 2 w 10"/>
                  <a:gd name="T89" fmla="*/ 0 h 3"/>
                  <a:gd name="T90" fmla="*/ 2 w 10"/>
                  <a:gd name="T91" fmla="*/ 0 h 3"/>
                  <a:gd name="T92" fmla="*/ 3 w 10"/>
                  <a:gd name="T93" fmla="*/ 1 h 3"/>
                  <a:gd name="T94" fmla="*/ 3 w 10"/>
                  <a:gd name="T95" fmla="*/ 1 h 3"/>
                  <a:gd name="T96" fmla="*/ 3 w 10"/>
                  <a:gd name="T97" fmla="*/ 1 h 3"/>
                  <a:gd name="T98" fmla="*/ 1 w 10"/>
                  <a:gd name="T99" fmla="*/ 1 h 3"/>
                  <a:gd name="T100" fmla="*/ 1 w 10"/>
                  <a:gd name="T101" fmla="*/ 0 h 3"/>
                  <a:gd name="T102" fmla="*/ 1 w 10"/>
                  <a:gd name="T10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 h="3">
                    <a:moveTo>
                      <a:pt x="1" y="1"/>
                    </a:moveTo>
                    <a:cubicBezTo>
                      <a:pt x="1" y="1"/>
                      <a:pt x="1" y="1"/>
                      <a:pt x="1" y="1"/>
                    </a:cubicBezTo>
                    <a:cubicBezTo>
                      <a:pt x="1" y="1"/>
                      <a:pt x="1" y="1"/>
                      <a:pt x="2" y="1"/>
                    </a:cubicBezTo>
                    <a:cubicBezTo>
                      <a:pt x="2" y="1"/>
                      <a:pt x="2" y="1"/>
                      <a:pt x="3" y="1"/>
                    </a:cubicBezTo>
                    <a:cubicBezTo>
                      <a:pt x="3" y="1"/>
                      <a:pt x="3" y="1"/>
                      <a:pt x="3" y="1"/>
                    </a:cubicBezTo>
                    <a:cubicBezTo>
                      <a:pt x="3" y="1"/>
                      <a:pt x="4" y="1"/>
                      <a:pt x="4" y="2"/>
                    </a:cubicBezTo>
                    <a:cubicBezTo>
                      <a:pt x="3" y="2"/>
                      <a:pt x="3" y="2"/>
                      <a:pt x="3" y="2"/>
                    </a:cubicBezTo>
                    <a:cubicBezTo>
                      <a:pt x="3" y="2"/>
                      <a:pt x="4" y="2"/>
                      <a:pt x="4" y="2"/>
                    </a:cubicBezTo>
                    <a:cubicBezTo>
                      <a:pt x="4" y="2"/>
                      <a:pt x="4" y="2"/>
                      <a:pt x="4" y="2"/>
                    </a:cubicBezTo>
                    <a:cubicBezTo>
                      <a:pt x="4" y="2"/>
                      <a:pt x="4" y="2"/>
                      <a:pt x="4" y="2"/>
                    </a:cubicBezTo>
                    <a:cubicBezTo>
                      <a:pt x="5" y="3"/>
                      <a:pt x="5"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7" y="3"/>
                      <a:pt x="7" y="3"/>
                    </a:cubicBezTo>
                    <a:cubicBezTo>
                      <a:pt x="7" y="3"/>
                      <a:pt x="7" y="2"/>
                      <a:pt x="7" y="2"/>
                    </a:cubicBezTo>
                    <a:cubicBezTo>
                      <a:pt x="6" y="2"/>
                      <a:pt x="6" y="2"/>
                      <a:pt x="6" y="2"/>
                    </a:cubicBezTo>
                    <a:cubicBezTo>
                      <a:pt x="6" y="3"/>
                      <a:pt x="6" y="3"/>
                      <a:pt x="6" y="3"/>
                    </a:cubicBezTo>
                    <a:cubicBezTo>
                      <a:pt x="6" y="3"/>
                      <a:pt x="6" y="3"/>
                      <a:pt x="6" y="3"/>
                    </a:cubicBezTo>
                    <a:cubicBezTo>
                      <a:pt x="5" y="3"/>
                      <a:pt x="5" y="3"/>
                      <a:pt x="5" y="2"/>
                    </a:cubicBezTo>
                    <a:cubicBezTo>
                      <a:pt x="5" y="2"/>
                      <a:pt x="5" y="2"/>
                      <a:pt x="5" y="2"/>
                    </a:cubicBezTo>
                    <a:cubicBezTo>
                      <a:pt x="5" y="2"/>
                      <a:pt x="5"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1"/>
                      <a:pt x="6" y="1"/>
                    </a:cubicBezTo>
                    <a:cubicBezTo>
                      <a:pt x="6" y="2"/>
                      <a:pt x="7" y="2"/>
                      <a:pt x="7"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9" y="2"/>
                      <a:pt x="9" y="2"/>
                      <a:pt x="9" y="1"/>
                    </a:cubicBezTo>
                    <a:cubicBezTo>
                      <a:pt x="9" y="1"/>
                      <a:pt x="9" y="1"/>
                      <a:pt x="9" y="1"/>
                    </a:cubicBezTo>
                    <a:cubicBezTo>
                      <a:pt x="9" y="1"/>
                      <a:pt x="9" y="1"/>
                      <a:pt x="9" y="1"/>
                    </a:cubicBezTo>
                    <a:cubicBezTo>
                      <a:pt x="9" y="1"/>
                      <a:pt x="9" y="1"/>
                      <a:pt x="10" y="2"/>
                    </a:cubicBezTo>
                    <a:cubicBezTo>
                      <a:pt x="10" y="2"/>
                      <a:pt x="10" y="2"/>
                      <a:pt x="10" y="2"/>
                    </a:cubicBezTo>
                    <a:cubicBezTo>
                      <a:pt x="10" y="2"/>
                      <a:pt x="10" y="2"/>
                      <a:pt x="10" y="2"/>
                    </a:cubicBezTo>
                    <a:cubicBezTo>
                      <a:pt x="10" y="2"/>
                      <a:pt x="10" y="2"/>
                      <a:pt x="10" y="1"/>
                    </a:cubicBezTo>
                    <a:cubicBezTo>
                      <a:pt x="10" y="1"/>
                      <a:pt x="10" y="1"/>
                      <a:pt x="10" y="1"/>
                    </a:cubicBezTo>
                    <a:cubicBezTo>
                      <a:pt x="10" y="1"/>
                      <a:pt x="10" y="1"/>
                      <a:pt x="10" y="1"/>
                    </a:cubicBezTo>
                    <a:cubicBezTo>
                      <a:pt x="10" y="1"/>
                      <a:pt x="10" y="1"/>
                      <a:pt x="10" y="1"/>
                    </a:cubicBezTo>
                    <a:cubicBezTo>
                      <a:pt x="10" y="1"/>
                      <a:pt x="9" y="1"/>
                      <a:pt x="9" y="1"/>
                    </a:cubicBezTo>
                    <a:cubicBezTo>
                      <a:pt x="9" y="1"/>
                      <a:pt x="9" y="1"/>
                      <a:pt x="9" y="1"/>
                    </a:cubicBezTo>
                    <a:cubicBezTo>
                      <a:pt x="9" y="1"/>
                      <a:pt x="10" y="1"/>
                      <a:pt x="10" y="1"/>
                    </a:cubicBezTo>
                    <a:cubicBezTo>
                      <a:pt x="9" y="1"/>
                      <a:pt x="9" y="1"/>
                      <a:pt x="9" y="1"/>
                    </a:cubicBezTo>
                    <a:cubicBezTo>
                      <a:pt x="9" y="1"/>
                      <a:pt x="8" y="1"/>
                      <a:pt x="8" y="1"/>
                    </a:cubicBezTo>
                    <a:cubicBezTo>
                      <a:pt x="8" y="1"/>
                      <a:pt x="8" y="1"/>
                      <a:pt x="8" y="1"/>
                    </a:cubicBezTo>
                    <a:cubicBezTo>
                      <a:pt x="8" y="1"/>
                      <a:pt x="8" y="1"/>
                      <a:pt x="8" y="1"/>
                    </a:cubicBezTo>
                    <a:cubicBezTo>
                      <a:pt x="8" y="2"/>
                      <a:pt x="8" y="2"/>
                      <a:pt x="8" y="2"/>
                    </a:cubicBezTo>
                    <a:cubicBezTo>
                      <a:pt x="8" y="2"/>
                      <a:pt x="8" y="2"/>
                      <a:pt x="8" y="2"/>
                    </a:cubicBezTo>
                    <a:cubicBezTo>
                      <a:pt x="8" y="2"/>
                      <a:pt x="8" y="2"/>
                      <a:pt x="8" y="2"/>
                    </a:cubicBezTo>
                    <a:cubicBezTo>
                      <a:pt x="8" y="2"/>
                      <a:pt x="8" y="2"/>
                      <a:pt x="8" y="2"/>
                    </a:cubicBezTo>
                    <a:cubicBezTo>
                      <a:pt x="8" y="2"/>
                      <a:pt x="8" y="1"/>
                      <a:pt x="8" y="1"/>
                    </a:cubicBezTo>
                    <a:cubicBezTo>
                      <a:pt x="8" y="1"/>
                      <a:pt x="8" y="1"/>
                      <a:pt x="8" y="1"/>
                    </a:cubicBezTo>
                    <a:cubicBezTo>
                      <a:pt x="6" y="1"/>
                      <a:pt x="5" y="1"/>
                      <a:pt x="3" y="1"/>
                    </a:cubicBezTo>
                    <a:cubicBezTo>
                      <a:pt x="3" y="1"/>
                      <a:pt x="3" y="1"/>
                      <a:pt x="3" y="1"/>
                    </a:cubicBezTo>
                    <a:cubicBezTo>
                      <a:pt x="3" y="1"/>
                      <a:pt x="3" y="1"/>
                      <a:pt x="3" y="1"/>
                    </a:cubicBezTo>
                    <a:cubicBezTo>
                      <a:pt x="3" y="1"/>
                      <a:pt x="3" y="1"/>
                      <a:pt x="3" y="1"/>
                    </a:cubicBezTo>
                    <a:cubicBezTo>
                      <a:pt x="3" y="0"/>
                      <a:pt x="3" y="0"/>
                      <a:pt x="3" y="0"/>
                    </a:cubicBezTo>
                    <a:cubicBezTo>
                      <a:pt x="3" y="0"/>
                      <a:pt x="3" y="0"/>
                      <a:pt x="3" y="0"/>
                    </a:cubicBezTo>
                    <a:cubicBezTo>
                      <a:pt x="3" y="0"/>
                      <a:pt x="3" y="0"/>
                      <a:pt x="3" y="0"/>
                    </a:cubicBezTo>
                    <a:cubicBezTo>
                      <a:pt x="3" y="0"/>
                      <a:pt x="3" y="0"/>
                      <a:pt x="3" y="0"/>
                    </a:cubicBezTo>
                    <a:cubicBezTo>
                      <a:pt x="4" y="1"/>
                      <a:pt x="4" y="1"/>
                      <a:pt x="4" y="1"/>
                    </a:cubicBezTo>
                    <a:cubicBezTo>
                      <a:pt x="4" y="1"/>
                      <a:pt x="4" y="1"/>
                      <a:pt x="4" y="1"/>
                    </a:cubicBezTo>
                    <a:cubicBezTo>
                      <a:pt x="4" y="1"/>
                      <a:pt x="5" y="1"/>
                      <a:pt x="5" y="1"/>
                    </a:cubicBezTo>
                    <a:cubicBezTo>
                      <a:pt x="5" y="1"/>
                      <a:pt x="5" y="1"/>
                      <a:pt x="5" y="1"/>
                    </a:cubicBezTo>
                    <a:cubicBezTo>
                      <a:pt x="5" y="1"/>
                      <a:pt x="5" y="0"/>
                      <a:pt x="5" y="0"/>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cubicBezTo>
                      <a:pt x="2" y="1"/>
                      <a:pt x="2" y="1"/>
                      <a:pt x="3" y="0"/>
                    </a:cubicBezTo>
                    <a:cubicBezTo>
                      <a:pt x="3" y="0"/>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1"/>
                      <a:pt x="1" y="1"/>
                      <a:pt x="1" y="1"/>
                    </a:cubicBezTo>
                    <a:cubicBezTo>
                      <a:pt x="1" y="1"/>
                      <a:pt x="1" y="1"/>
                      <a:pt x="1" y="1"/>
                    </a:cubicBezTo>
                    <a:cubicBezTo>
                      <a:pt x="1" y="0"/>
                      <a:pt x="1" y="0"/>
                      <a:pt x="1" y="0"/>
                    </a:cubicBezTo>
                    <a:cubicBezTo>
                      <a:pt x="1" y="0"/>
                      <a:pt x="0" y="1"/>
                      <a:pt x="0" y="0"/>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841"/>
              <p:cNvSpPr/>
              <p:nvPr/>
            </p:nvSpPr>
            <p:spPr bwMode="auto">
              <a:xfrm>
                <a:off x="1214" y="1426"/>
                <a:ext cx="8" cy="9"/>
              </a:xfrm>
              <a:custGeom>
                <a:avLst/>
                <a:gdLst>
                  <a:gd name="T0" fmla="*/ 1 w 2"/>
                  <a:gd name="T1" fmla="*/ 0 h 2"/>
                  <a:gd name="T2" fmla="*/ 0 w 2"/>
                  <a:gd name="T3" fmla="*/ 1 h 2"/>
                  <a:gd name="T4" fmla="*/ 1 w 2"/>
                  <a:gd name="T5" fmla="*/ 1 h 2"/>
                  <a:gd name="T6" fmla="*/ 1 w 2"/>
                  <a:gd name="T7" fmla="*/ 1 h 2"/>
                  <a:gd name="T8" fmla="*/ 2 w 2"/>
                  <a:gd name="T9" fmla="*/ 1 h 2"/>
                  <a:gd name="T10" fmla="*/ 2 w 2"/>
                  <a:gd name="T11" fmla="*/ 1 h 2"/>
                  <a:gd name="T12" fmla="*/ 2 w 2"/>
                  <a:gd name="T13" fmla="*/ 1 h 2"/>
                  <a:gd name="T14" fmla="*/ 2 w 2"/>
                  <a:gd name="T15" fmla="*/ 1 h 2"/>
                  <a:gd name="T16" fmla="*/ 2 w 2"/>
                  <a:gd name="T17" fmla="*/ 1 h 2"/>
                  <a:gd name="T18" fmla="*/ 2 w 2"/>
                  <a:gd name="T19" fmla="*/ 1 h 2"/>
                  <a:gd name="T20" fmla="*/ 2 w 2"/>
                  <a:gd name="T21" fmla="*/ 1 h 2"/>
                  <a:gd name="T22" fmla="*/ 2 w 2"/>
                  <a:gd name="T23" fmla="*/ 1 h 2"/>
                  <a:gd name="T24" fmla="*/ 2 w 2"/>
                  <a:gd name="T25" fmla="*/ 1 h 2"/>
                  <a:gd name="T26" fmla="*/ 2 w 2"/>
                  <a:gd name="T27" fmla="*/ 1 h 2"/>
                  <a:gd name="T28" fmla="*/ 2 w 2"/>
                  <a:gd name="T29" fmla="*/ 1 h 2"/>
                  <a:gd name="T30" fmla="*/ 2 w 2"/>
                  <a:gd name="T31" fmla="*/ 1 h 2"/>
                  <a:gd name="T32" fmla="*/ 1 w 2"/>
                  <a:gd name="T33" fmla="*/ 1 h 2"/>
                  <a:gd name="T34" fmla="*/ 1 w 2"/>
                  <a:gd name="T35" fmla="*/ 1 h 2"/>
                  <a:gd name="T36" fmla="*/ 1 w 2"/>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2">
                    <a:moveTo>
                      <a:pt x="1" y="0"/>
                    </a:moveTo>
                    <a:cubicBezTo>
                      <a:pt x="1" y="1"/>
                      <a:pt x="0" y="0"/>
                      <a:pt x="0" y="1"/>
                    </a:cubicBezTo>
                    <a:cubicBezTo>
                      <a:pt x="0" y="1"/>
                      <a:pt x="1" y="1"/>
                      <a:pt x="1" y="1"/>
                    </a:cubicBezTo>
                    <a:cubicBezTo>
                      <a:pt x="1" y="2"/>
                      <a:pt x="1" y="1"/>
                      <a:pt x="1" y="1"/>
                    </a:cubicBezTo>
                    <a:cubicBezTo>
                      <a:pt x="1"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0"/>
                      <a:pt x="2" y="1"/>
                      <a:pt x="2" y="1"/>
                    </a:cubicBezTo>
                    <a:cubicBezTo>
                      <a:pt x="2" y="1"/>
                      <a:pt x="2" y="1"/>
                      <a:pt x="2" y="1"/>
                    </a:cubicBezTo>
                    <a:cubicBezTo>
                      <a:pt x="2" y="1"/>
                      <a:pt x="2" y="1"/>
                      <a:pt x="2" y="1"/>
                    </a:cubicBezTo>
                    <a:cubicBezTo>
                      <a:pt x="2"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842"/>
              <p:cNvSpPr/>
              <p:nvPr/>
            </p:nvSpPr>
            <p:spPr bwMode="auto">
              <a:xfrm>
                <a:off x="1206" y="1402"/>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843"/>
              <p:cNvSpPr/>
              <p:nvPr/>
            </p:nvSpPr>
            <p:spPr bwMode="auto">
              <a:xfrm>
                <a:off x="1198" y="131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844"/>
              <p:cNvSpPr/>
              <p:nvPr/>
            </p:nvSpPr>
            <p:spPr bwMode="auto">
              <a:xfrm>
                <a:off x="1190" y="12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845"/>
              <p:cNvSpPr/>
              <p:nvPr/>
            </p:nvSpPr>
            <p:spPr bwMode="auto">
              <a:xfrm>
                <a:off x="1182" y="1439"/>
                <a:ext cx="8" cy="4"/>
              </a:xfrm>
              <a:custGeom>
                <a:avLst/>
                <a:gdLst>
                  <a:gd name="T0" fmla="*/ 1 w 2"/>
                  <a:gd name="T1" fmla="*/ 1 h 1"/>
                  <a:gd name="T2" fmla="*/ 2 w 2"/>
                  <a:gd name="T3" fmla="*/ 1 h 1"/>
                  <a:gd name="T4" fmla="*/ 2 w 2"/>
                  <a:gd name="T5" fmla="*/ 1 h 1"/>
                  <a:gd name="T6" fmla="*/ 2 w 2"/>
                  <a:gd name="T7" fmla="*/ 1 h 1"/>
                  <a:gd name="T8" fmla="*/ 2 w 2"/>
                  <a:gd name="T9" fmla="*/ 1 h 1"/>
                  <a:gd name="T10" fmla="*/ 1 w 2"/>
                  <a:gd name="T11" fmla="*/ 1 h 1"/>
                  <a:gd name="T12" fmla="*/ 1 w 2"/>
                  <a:gd name="T13" fmla="*/ 1 h 1"/>
                  <a:gd name="T14" fmla="*/ 1 w 2"/>
                  <a:gd name="T15" fmla="*/ 1 h 1"/>
                  <a:gd name="T16" fmla="*/ 1 w 2"/>
                  <a:gd name="T17" fmla="*/ 1 h 1"/>
                  <a:gd name="T18" fmla="*/ 1 w 2"/>
                  <a:gd name="T19" fmla="*/ 0 h 1"/>
                  <a:gd name="T20" fmla="*/ 1 w 2"/>
                  <a:gd name="T21" fmla="*/ 0 h 1"/>
                  <a:gd name="T22" fmla="*/ 1 w 2"/>
                  <a:gd name="T23" fmla="*/ 0 h 1"/>
                  <a:gd name="T24" fmla="*/ 1 w 2"/>
                  <a:gd name="T25" fmla="*/ 0 h 1"/>
                  <a:gd name="T26" fmla="*/ 1 w 2"/>
                  <a:gd name="T27" fmla="*/ 0 h 1"/>
                  <a:gd name="T28" fmla="*/ 1 w 2"/>
                  <a:gd name="T29" fmla="*/ 0 h 1"/>
                  <a:gd name="T30" fmla="*/ 1 w 2"/>
                  <a:gd name="T31" fmla="*/ 0 h 1"/>
                  <a:gd name="T32" fmla="*/ 1 w 2"/>
                  <a:gd name="T33" fmla="*/ 0 h 1"/>
                  <a:gd name="T34" fmla="*/ 1 w 2"/>
                  <a:gd name="T35" fmla="*/ 0 h 1"/>
                  <a:gd name="T36" fmla="*/ 1 w 2"/>
                  <a:gd name="T37" fmla="*/ 0 h 1"/>
                  <a:gd name="T38" fmla="*/ 1 w 2"/>
                  <a:gd name="T39" fmla="*/ 1 h 1"/>
                  <a:gd name="T40" fmla="*/ 0 w 2"/>
                  <a:gd name="T41" fmla="*/ 1 h 1"/>
                  <a:gd name="T42" fmla="*/ 1 w 2"/>
                  <a:gd name="T4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 h="1">
                    <a:moveTo>
                      <a:pt x="1" y="1"/>
                    </a:moveTo>
                    <a:cubicBezTo>
                      <a:pt x="1" y="1"/>
                      <a:pt x="1" y="1"/>
                      <a:pt x="2" y="1"/>
                    </a:cubicBezTo>
                    <a:cubicBezTo>
                      <a:pt x="2" y="1"/>
                      <a:pt x="2" y="1"/>
                      <a:pt x="2" y="1"/>
                    </a:cubicBezTo>
                    <a:cubicBezTo>
                      <a:pt x="2" y="1"/>
                      <a:pt x="2" y="1"/>
                      <a:pt x="2" y="1"/>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1"/>
                      <a:pt x="1" y="1"/>
                    </a:cubicBezTo>
                    <a:cubicBezTo>
                      <a:pt x="0" y="0"/>
                      <a:pt x="1"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846"/>
              <p:cNvSpPr/>
              <p:nvPr/>
            </p:nvSpPr>
            <p:spPr bwMode="auto">
              <a:xfrm>
                <a:off x="1178" y="139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847"/>
              <p:cNvSpPr/>
              <p:nvPr/>
            </p:nvSpPr>
            <p:spPr bwMode="auto">
              <a:xfrm>
                <a:off x="1178" y="1422"/>
                <a:ext cx="4" cy="4"/>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848"/>
              <p:cNvSpPr/>
              <p:nvPr/>
            </p:nvSpPr>
            <p:spPr bwMode="auto">
              <a:xfrm>
                <a:off x="1178" y="1455"/>
                <a:ext cx="4" cy="5"/>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0"/>
                      <a:pt x="0" y="1"/>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849"/>
              <p:cNvSpPr/>
              <p:nvPr/>
            </p:nvSpPr>
            <p:spPr bwMode="auto">
              <a:xfrm>
                <a:off x="1178" y="14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850"/>
              <p:cNvSpPr/>
              <p:nvPr/>
            </p:nvSpPr>
            <p:spPr bwMode="auto">
              <a:xfrm>
                <a:off x="1173" y="1141"/>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Rectangle 851"/>
              <p:cNvSpPr>
                <a:spLocks noChangeArrowheads="1"/>
              </p:cNvSpPr>
              <p:nvPr/>
            </p:nvSpPr>
            <p:spPr bwMode="auto">
              <a:xfrm>
                <a:off x="1178" y="120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7" name="Freeform 852"/>
              <p:cNvSpPr/>
              <p:nvPr/>
            </p:nvSpPr>
            <p:spPr bwMode="auto">
              <a:xfrm>
                <a:off x="1157" y="1340"/>
                <a:ext cx="4"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1"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853"/>
              <p:cNvSpPr/>
              <p:nvPr/>
            </p:nvSpPr>
            <p:spPr bwMode="auto">
              <a:xfrm>
                <a:off x="1149" y="1414"/>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1"/>
                      <a:pt x="1" y="0"/>
                      <a:pt x="1"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854"/>
              <p:cNvSpPr/>
              <p:nvPr/>
            </p:nvSpPr>
            <p:spPr bwMode="auto">
              <a:xfrm>
                <a:off x="1149" y="1179"/>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855"/>
              <p:cNvSpPr/>
              <p:nvPr/>
            </p:nvSpPr>
            <p:spPr bwMode="auto">
              <a:xfrm>
                <a:off x="1141" y="1464"/>
                <a:ext cx="8" cy="4"/>
              </a:xfrm>
              <a:custGeom>
                <a:avLst/>
                <a:gdLst>
                  <a:gd name="T0" fmla="*/ 1 w 2"/>
                  <a:gd name="T1" fmla="*/ 1 h 1"/>
                  <a:gd name="T2" fmla="*/ 1 w 2"/>
                  <a:gd name="T3" fmla="*/ 1 h 1"/>
                </a:gdLst>
                <a:ahLst/>
                <a:cxnLst>
                  <a:cxn ang="0">
                    <a:pos x="T0" y="T1"/>
                  </a:cxn>
                  <a:cxn ang="0">
                    <a:pos x="T2" y="T3"/>
                  </a:cxn>
                </a:cxnLst>
                <a:rect l="0" t="0" r="r" b="b"/>
                <a:pathLst>
                  <a:path w="2" h="1">
                    <a:moveTo>
                      <a:pt x="1" y="1"/>
                    </a:moveTo>
                    <a:cubicBezTo>
                      <a:pt x="0" y="1"/>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856"/>
              <p:cNvSpPr/>
              <p:nvPr/>
            </p:nvSpPr>
            <p:spPr bwMode="auto">
              <a:xfrm>
                <a:off x="1141" y="119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857"/>
              <p:cNvSpPr/>
              <p:nvPr/>
            </p:nvSpPr>
            <p:spPr bwMode="auto">
              <a:xfrm>
                <a:off x="1133" y="119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858"/>
              <p:cNvSpPr/>
              <p:nvPr/>
            </p:nvSpPr>
            <p:spPr bwMode="auto">
              <a:xfrm>
                <a:off x="1124" y="1183"/>
                <a:ext cx="5" cy="4"/>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Rectangle 859"/>
              <p:cNvSpPr>
                <a:spLocks noChangeArrowheads="1"/>
              </p:cNvSpPr>
              <p:nvPr/>
            </p:nvSpPr>
            <p:spPr bwMode="auto">
              <a:xfrm>
                <a:off x="1124" y="1497"/>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5" name="Freeform 860"/>
              <p:cNvSpPr>
                <a:spLocks noEditPoints="1"/>
              </p:cNvSpPr>
              <p:nvPr/>
            </p:nvSpPr>
            <p:spPr bwMode="auto">
              <a:xfrm>
                <a:off x="1035" y="1480"/>
                <a:ext cx="49" cy="8"/>
              </a:xfrm>
              <a:custGeom>
                <a:avLst/>
                <a:gdLst>
                  <a:gd name="T0" fmla="*/ 2 w 12"/>
                  <a:gd name="T1" fmla="*/ 2 h 2"/>
                  <a:gd name="T2" fmla="*/ 2 w 12"/>
                  <a:gd name="T3" fmla="*/ 1 h 2"/>
                  <a:gd name="T4" fmla="*/ 3 w 12"/>
                  <a:gd name="T5" fmla="*/ 1 h 2"/>
                  <a:gd name="T6" fmla="*/ 5 w 12"/>
                  <a:gd name="T7" fmla="*/ 1 h 2"/>
                  <a:gd name="T8" fmla="*/ 5 w 12"/>
                  <a:gd name="T9" fmla="*/ 1 h 2"/>
                  <a:gd name="T10" fmla="*/ 6 w 12"/>
                  <a:gd name="T11" fmla="*/ 1 h 2"/>
                  <a:gd name="T12" fmla="*/ 7 w 12"/>
                  <a:gd name="T13" fmla="*/ 1 h 2"/>
                  <a:gd name="T14" fmla="*/ 8 w 12"/>
                  <a:gd name="T15" fmla="*/ 1 h 2"/>
                  <a:gd name="T16" fmla="*/ 10 w 12"/>
                  <a:gd name="T17" fmla="*/ 2 h 2"/>
                  <a:gd name="T18" fmla="*/ 11 w 12"/>
                  <a:gd name="T19" fmla="*/ 1 h 2"/>
                  <a:gd name="T20" fmla="*/ 12 w 12"/>
                  <a:gd name="T21" fmla="*/ 0 h 2"/>
                  <a:gd name="T22" fmla="*/ 12 w 12"/>
                  <a:gd name="T23" fmla="*/ 0 h 2"/>
                  <a:gd name="T24" fmla="*/ 10 w 12"/>
                  <a:gd name="T25" fmla="*/ 0 h 2"/>
                  <a:gd name="T26" fmla="*/ 11 w 12"/>
                  <a:gd name="T27" fmla="*/ 0 h 2"/>
                  <a:gd name="T28" fmla="*/ 12 w 12"/>
                  <a:gd name="T29" fmla="*/ 0 h 2"/>
                  <a:gd name="T30" fmla="*/ 9 w 12"/>
                  <a:gd name="T31" fmla="*/ 0 h 2"/>
                  <a:gd name="T32" fmla="*/ 9 w 12"/>
                  <a:gd name="T33" fmla="*/ 0 h 2"/>
                  <a:gd name="T34" fmla="*/ 9 w 12"/>
                  <a:gd name="T35" fmla="*/ 0 h 2"/>
                  <a:gd name="T36" fmla="*/ 9 w 12"/>
                  <a:gd name="T37" fmla="*/ 0 h 2"/>
                  <a:gd name="T38" fmla="*/ 8 w 12"/>
                  <a:gd name="T39" fmla="*/ 0 h 2"/>
                  <a:gd name="T40" fmla="*/ 6 w 12"/>
                  <a:gd name="T41" fmla="*/ 0 h 2"/>
                  <a:gd name="T42" fmla="*/ 6 w 12"/>
                  <a:gd name="T43" fmla="*/ 1 h 2"/>
                  <a:gd name="T44" fmla="*/ 5 w 12"/>
                  <a:gd name="T45" fmla="*/ 1 h 2"/>
                  <a:gd name="T46" fmla="*/ 4 w 12"/>
                  <a:gd name="T47" fmla="*/ 0 h 2"/>
                  <a:gd name="T48" fmla="*/ 4 w 12"/>
                  <a:gd name="T49" fmla="*/ 1 h 2"/>
                  <a:gd name="T50" fmla="*/ 3 w 12"/>
                  <a:gd name="T51" fmla="*/ 1 h 2"/>
                  <a:gd name="T52" fmla="*/ 2 w 12"/>
                  <a:gd name="T53" fmla="*/ 1 h 2"/>
                  <a:gd name="T54" fmla="*/ 2 w 12"/>
                  <a:gd name="T55" fmla="*/ 0 h 2"/>
                  <a:gd name="T56" fmla="*/ 1 w 12"/>
                  <a:gd name="T57" fmla="*/ 0 h 2"/>
                  <a:gd name="T58" fmla="*/ 1 w 12"/>
                  <a:gd name="T59" fmla="*/ 0 h 2"/>
                  <a:gd name="T60" fmla="*/ 2 w 12"/>
                  <a:gd name="T61" fmla="*/ 0 h 2"/>
                  <a:gd name="T62" fmla="*/ 1 w 12"/>
                  <a:gd name="T63" fmla="*/ 1 h 2"/>
                  <a:gd name="T64" fmla="*/ 8 w 12"/>
                  <a:gd name="T65" fmla="*/ 1 h 2"/>
                  <a:gd name="T66" fmla="*/ 9 w 12"/>
                  <a:gd name="T67" fmla="*/ 1 h 2"/>
                  <a:gd name="T68" fmla="*/ 9 w 12"/>
                  <a:gd name="T69" fmla="*/ 0 h 2"/>
                  <a:gd name="T70" fmla="*/ 9 w 12"/>
                  <a:gd name="T71" fmla="*/ 0 h 2"/>
                  <a:gd name="T72" fmla="*/ 8 w 12"/>
                  <a:gd name="T73" fmla="*/ 1 h 2"/>
                  <a:gd name="T74" fmla="*/ 9 w 12"/>
                  <a:gd name="T75" fmla="*/ 1 h 2"/>
                  <a:gd name="T76" fmla="*/ 9 w 12"/>
                  <a:gd name="T77" fmla="*/ 1 h 2"/>
                  <a:gd name="T78" fmla="*/ 8 w 12"/>
                  <a:gd name="T79" fmla="*/ 1 h 2"/>
                  <a:gd name="T80" fmla="*/ 6 w 12"/>
                  <a:gd name="T81" fmla="*/ 1 h 2"/>
                  <a:gd name="T82" fmla="*/ 6 w 12"/>
                  <a:gd name="T83" fmla="*/ 1 h 2"/>
                  <a:gd name="T84" fmla="*/ 5 w 12"/>
                  <a:gd name="T85" fmla="*/ 1 h 2"/>
                  <a:gd name="T86" fmla="*/ 5 w 12"/>
                  <a:gd name="T87" fmla="*/ 1 h 2"/>
                  <a:gd name="T88" fmla="*/ 2 w 12"/>
                  <a:gd name="T8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 h="2">
                    <a:moveTo>
                      <a:pt x="0" y="1"/>
                    </a:moveTo>
                    <a:cubicBezTo>
                      <a:pt x="1" y="1"/>
                      <a:pt x="1" y="2"/>
                      <a:pt x="1" y="1"/>
                    </a:cubicBezTo>
                    <a:cubicBezTo>
                      <a:pt x="1" y="1"/>
                      <a:pt x="2" y="1"/>
                      <a:pt x="2" y="2"/>
                    </a:cubicBezTo>
                    <a:cubicBezTo>
                      <a:pt x="2" y="2"/>
                      <a:pt x="2" y="2"/>
                      <a:pt x="2" y="1"/>
                    </a:cubicBezTo>
                    <a:cubicBezTo>
                      <a:pt x="2" y="1"/>
                      <a:pt x="2" y="1"/>
                      <a:pt x="2" y="1"/>
                    </a:cubicBezTo>
                    <a:cubicBezTo>
                      <a:pt x="2" y="1"/>
                      <a:pt x="2" y="1"/>
                      <a:pt x="2" y="1"/>
                    </a:cubicBezTo>
                    <a:cubicBezTo>
                      <a:pt x="3" y="1"/>
                      <a:pt x="3" y="1"/>
                      <a:pt x="3" y="1"/>
                    </a:cubicBezTo>
                    <a:cubicBezTo>
                      <a:pt x="3" y="1"/>
                      <a:pt x="3" y="1"/>
                      <a:pt x="3" y="1"/>
                    </a:cubicBezTo>
                    <a:cubicBezTo>
                      <a:pt x="3" y="1"/>
                      <a:pt x="3" y="1"/>
                      <a:pt x="3" y="1"/>
                    </a:cubicBezTo>
                    <a:cubicBezTo>
                      <a:pt x="4" y="1"/>
                      <a:pt x="4"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6" y="1"/>
                      <a:pt x="6" y="1"/>
                    </a:cubicBezTo>
                    <a:cubicBezTo>
                      <a:pt x="6" y="1"/>
                      <a:pt x="6" y="1"/>
                      <a:pt x="6" y="1"/>
                    </a:cubicBezTo>
                    <a:cubicBezTo>
                      <a:pt x="6" y="1"/>
                      <a:pt x="6" y="1"/>
                      <a:pt x="6" y="1"/>
                    </a:cubicBezTo>
                    <a:cubicBezTo>
                      <a:pt x="7" y="2"/>
                      <a:pt x="7" y="1"/>
                      <a:pt x="7" y="1"/>
                    </a:cubicBezTo>
                    <a:cubicBezTo>
                      <a:pt x="7" y="1"/>
                      <a:pt x="7" y="1"/>
                      <a:pt x="7" y="1"/>
                    </a:cubicBezTo>
                    <a:cubicBezTo>
                      <a:pt x="8" y="2"/>
                      <a:pt x="8" y="2"/>
                      <a:pt x="8" y="1"/>
                    </a:cubicBezTo>
                    <a:cubicBezTo>
                      <a:pt x="8" y="1"/>
                      <a:pt x="8" y="1"/>
                      <a:pt x="8" y="1"/>
                    </a:cubicBezTo>
                    <a:cubicBezTo>
                      <a:pt x="8" y="1"/>
                      <a:pt x="8" y="1"/>
                      <a:pt x="8" y="1"/>
                    </a:cubicBezTo>
                    <a:cubicBezTo>
                      <a:pt x="8" y="2"/>
                      <a:pt x="8" y="2"/>
                      <a:pt x="9" y="2"/>
                    </a:cubicBezTo>
                    <a:cubicBezTo>
                      <a:pt x="9" y="2"/>
                      <a:pt x="9" y="2"/>
                      <a:pt x="9" y="1"/>
                    </a:cubicBezTo>
                    <a:cubicBezTo>
                      <a:pt x="9" y="2"/>
                      <a:pt x="10" y="1"/>
                      <a:pt x="10" y="2"/>
                    </a:cubicBezTo>
                    <a:cubicBezTo>
                      <a:pt x="10" y="1"/>
                      <a:pt x="11" y="1"/>
                      <a:pt x="11" y="1"/>
                    </a:cubicBezTo>
                    <a:cubicBezTo>
                      <a:pt x="10" y="1"/>
                      <a:pt x="10" y="1"/>
                      <a:pt x="10" y="1"/>
                    </a:cubicBezTo>
                    <a:cubicBezTo>
                      <a:pt x="11" y="1"/>
                      <a:pt x="11" y="1"/>
                      <a:pt x="11" y="1"/>
                    </a:cubicBezTo>
                    <a:cubicBezTo>
                      <a:pt x="11" y="1"/>
                      <a:pt x="12" y="1"/>
                      <a:pt x="12" y="1"/>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2" y="0"/>
                      <a:pt x="11" y="0"/>
                      <a:pt x="11" y="0"/>
                    </a:cubicBezTo>
                    <a:cubicBezTo>
                      <a:pt x="11" y="0"/>
                      <a:pt x="11" y="0"/>
                      <a:pt x="10" y="0"/>
                    </a:cubicBezTo>
                    <a:cubicBezTo>
                      <a:pt x="10" y="0"/>
                      <a:pt x="10" y="0"/>
                      <a:pt x="10" y="0"/>
                    </a:cubicBezTo>
                    <a:cubicBezTo>
                      <a:pt x="10" y="0"/>
                      <a:pt x="11" y="0"/>
                      <a:pt x="11" y="0"/>
                    </a:cubicBezTo>
                    <a:cubicBezTo>
                      <a:pt x="10" y="0"/>
                      <a:pt x="10" y="1"/>
                      <a:pt x="10" y="0"/>
                    </a:cubicBezTo>
                    <a:cubicBezTo>
                      <a:pt x="10" y="0"/>
                      <a:pt x="11" y="0"/>
                      <a:pt x="11" y="0"/>
                    </a:cubicBezTo>
                    <a:cubicBezTo>
                      <a:pt x="11" y="0"/>
                      <a:pt x="12" y="0"/>
                      <a:pt x="12" y="0"/>
                    </a:cubicBezTo>
                    <a:cubicBezTo>
                      <a:pt x="12" y="0"/>
                      <a:pt x="12" y="0"/>
                      <a:pt x="12" y="0"/>
                    </a:cubicBezTo>
                    <a:cubicBezTo>
                      <a:pt x="12" y="0"/>
                      <a:pt x="12" y="0"/>
                      <a:pt x="12" y="0"/>
                    </a:cubicBezTo>
                    <a:cubicBezTo>
                      <a:pt x="12" y="0"/>
                      <a:pt x="11" y="0"/>
                      <a:pt x="11" y="0"/>
                    </a:cubicBezTo>
                    <a:cubicBezTo>
                      <a:pt x="10" y="0"/>
                      <a:pt x="10" y="0"/>
                      <a:pt x="10"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8" y="0"/>
                    </a:cubicBezTo>
                    <a:cubicBezTo>
                      <a:pt x="8" y="0"/>
                      <a:pt x="8" y="0"/>
                      <a:pt x="8" y="0"/>
                    </a:cubicBezTo>
                    <a:cubicBezTo>
                      <a:pt x="8" y="0"/>
                      <a:pt x="8" y="0"/>
                      <a:pt x="8" y="0"/>
                    </a:cubicBezTo>
                    <a:cubicBezTo>
                      <a:pt x="8" y="1"/>
                      <a:pt x="7" y="0"/>
                      <a:pt x="6" y="0"/>
                    </a:cubicBezTo>
                    <a:cubicBezTo>
                      <a:pt x="7" y="0"/>
                      <a:pt x="7" y="0"/>
                      <a:pt x="7" y="0"/>
                    </a:cubicBezTo>
                    <a:cubicBezTo>
                      <a:pt x="6" y="0"/>
                      <a:pt x="6" y="0"/>
                      <a:pt x="6" y="1"/>
                    </a:cubicBezTo>
                    <a:cubicBezTo>
                      <a:pt x="6" y="1"/>
                      <a:pt x="6" y="1"/>
                      <a:pt x="6" y="1"/>
                    </a:cubicBezTo>
                    <a:cubicBezTo>
                      <a:pt x="5" y="0"/>
                      <a:pt x="5" y="0"/>
                      <a:pt x="5" y="1"/>
                    </a:cubicBezTo>
                    <a:cubicBezTo>
                      <a:pt x="5" y="1"/>
                      <a:pt x="5" y="1"/>
                      <a:pt x="5" y="1"/>
                    </a:cubicBezTo>
                    <a:cubicBezTo>
                      <a:pt x="5" y="1"/>
                      <a:pt x="5" y="1"/>
                      <a:pt x="5" y="1"/>
                    </a:cubicBezTo>
                    <a:cubicBezTo>
                      <a:pt x="4" y="1"/>
                      <a:pt x="4" y="1"/>
                      <a:pt x="4" y="1"/>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3" y="1"/>
                    </a:cubicBezTo>
                    <a:cubicBezTo>
                      <a:pt x="3" y="1"/>
                      <a:pt x="3" y="1"/>
                      <a:pt x="3" y="1"/>
                    </a:cubicBezTo>
                    <a:cubicBezTo>
                      <a:pt x="3" y="1"/>
                      <a:pt x="3" y="1"/>
                      <a:pt x="3" y="1"/>
                    </a:cubicBezTo>
                    <a:cubicBezTo>
                      <a:pt x="3" y="0"/>
                      <a:pt x="2" y="0"/>
                      <a:pt x="2" y="1"/>
                    </a:cubicBezTo>
                    <a:cubicBezTo>
                      <a:pt x="2" y="1"/>
                      <a:pt x="2" y="1"/>
                      <a:pt x="2" y="1"/>
                    </a:cubicBezTo>
                    <a:cubicBezTo>
                      <a:pt x="2" y="1"/>
                      <a:pt x="2" y="0"/>
                      <a:pt x="2" y="0"/>
                    </a:cubicBezTo>
                    <a:cubicBezTo>
                      <a:pt x="2"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2" y="0"/>
                      <a:pt x="2" y="0"/>
                      <a:pt x="2" y="0"/>
                    </a:cubicBezTo>
                    <a:cubicBezTo>
                      <a:pt x="1" y="0"/>
                      <a:pt x="1" y="0"/>
                      <a:pt x="0" y="0"/>
                    </a:cubicBezTo>
                    <a:cubicBezTo>
                      <a:pt x="0" y="1"/>
                      <a:pt x="1" y="0"/>
                      <a:pt x="1" y="1"/>
                    </a:cubicBezTo>
                    <a:cubicBezTo>
                      <a:pt x="1" y="1"/>
                      <a:pt x="0" y="1"/>
                      <a:pt x="0" y="1"/>
                    </a:cubicBezTo>
                    <a:close/>
                    <a:moveTo>
                      <a:pt x="8" y="1"/>
                    </a:moveTo>
                    <a:cubicBezTo>
                      <a:pt x="8" y="1"/>
                      <a:pt x="8" y="1"/>
                      <a:pt x="8" y="1"/>
                    </a:cubicBezTo>
                    <a:cubicBezTo>
                      <a:pt x="8" y="1"/>
                      <a:pt x="8" y="1"/>
                      <a:pt x="8" y="1"/>
                    </a:cubicBezTo>
                    <a:cubicBezTo>
                      <a:pt x="8" y="1"/>
                      <a:pt x="8" y="1"/>
                      <a:pt x="8" y="1"/>
                    </a:cubicBezTo>
                    <a:close/>
                    <a:moveTo>
                      <a:pt x="9" y="1"/>
                    </a:moveTo>
                    <a:cubicBezTo>
                      <a:pt x="9" y="1"/>
                      <a:pt x="9" y="1"/>
                      <a:pt x="9" y="1"/>
                    </a:cubicBezTo>
                    <a:cubicBezTo>
                      <a:pt x="9" y="1"/>
                      <a:pt x="9" y="1"/>
                      <a:pt x="9" y="1"/>
                    </a:cubicBezTo>
                    <a:close/>
                    <a:moveTo>
                      <a:pt x="9" y="0"/>
                    </a:moveTo>
                    <a:cubicBezTo>
                      <a:pt x="9" y="0"/>
                      <a:pt x="9" y="0"/>
                      <a:pt x="9" y="0"/>
                    </a:cubicBezTo>
                    <a:cubicBezTo>
                      <a:pt x="9" y="0"/>
                      <a:pt x="9" y="0"/>
                      <a:pt x="9" y="0"/>
                    </a:cubicBezTo>
                    <a:cubicBezTo>
                      <a:pt x="9" y="0"/>
                      <a:pt x="9" y="0"/>
                      <a:pt x="9" y="0"/>
                    </a:cubicBezTo>
                    <a:cubicBezTo>
                      <a:pt x="9" y="1"/>
                      <a:pt x="9" y="1"/>
                      <a:pt x="9" y="1"/>
                    </a:cubicBezTo>
                    <a:cubicBezTo>
                      <a:pt x="9" y="0"/>
                      <a:pt x="9" y="0"/>
                      <a:pt x="9" y="0"/>
                    </a:cubicBezTo>
                    <a:close/>
                    <a:moveTo>
                      <a:pt x="8" y="1"/>
                    </a:moveTo>
                    <a:cubicBezTo>
                      <a:pt x="8" y="1"/>
                      <a:pt x="8" y="1"/>
                      <a:pt x="8" y="1"/>
                    </a:cubicBezTo>
                    <a:cubicBezTo>
                      <a:pt x="8" y="1"/>
                      <a:pt x="8" y="1"/>
                      <a:pt x="8" y="1"/>
                    </a:cubicBezTo>
                    <a:cubicBezTo>
                      <a:pt x="8" y="1"/>
                      <a:pt x="8" y="1"/>
                      <a:pt x="9" y="1"/>
                    </a:cubicBezTo>
                    <a:cubicBezTo>
                      <a:pt x="9" y="1"/>
                      <a:pt x="9" y="1"/>
                      <a:pt x="9" y="1"/>
                    </a:cubicBezTo>
                    <a:cubicBezTo>
                      <a:pt x="9" y="1"/>
                      <a:pt x="9" y="1"/>
                      <a:pt x="9" y="1"/>
                    </a:cubicBezTo>
                    <a:cubicBezTo>
                      <a:pt x="8" y="1"/>
                      <a:pt x="8" y="1"/>
                      <a:pt x="9" y="1"/>
                    </a:cubicBezTo>
                    <a:cubicBezTo>
                      <a:pt x="9" y="1"/>
                      <a:pt x="9" y="1"/>
                      <a:pt x="9" y="1"/>
                    </a:cubicBezTo>
                    <a:cubicBezTo>
                      <a:pt x="9" y="1"/>
                      <a:pt x="8" y="1"/>
                      <a:pt x="8" y="1"/>
                    </a:cubicBezTo>
                    <a:cubicBezTo>
                      <a:pt x="8" y="1"/>
                      <a:pt x="8" y="1"/>
                      <a:pt x="8" y="1"/>
                    </a:cubicBezTo>
                    <a:cubicBezTo>
                      <a:pt x="8" y="1"/>
                      <a:pt x="8" y="1"/>
                      <a:pt x="8" y="1"/>
                    </a:cubicBezTo>
                    <a:cubicBezTo>
                      <a:pt x="9" y="1"/>
                      <a:pt x="8" y="1"/>
                      <a:pt x="8" y="1"/>
                    </a:cubicBezTo>
                    <a:close/>
                    <a:moveTo>
                      <a:pt x="6" y="1"/>
                    </a:moveTo>
                    <a:cubicBezTo>
                      <a:pt x="6" y="1"/>
                      <a:pt x="6" y="1"/>
                      <a:pt x="6" y="1"/>
                    </a:cubicBezTo>
                    <a:cubicBezTo>
                      <a:pt x="6" y="1"/>
                      <a:pt x="6" y="1"/>
                      <a:pt x="6" y="1"/>
                    </a:cubicBezTo>
                    <a:cubicBezTo>
                      <a:pt x="6" y="1"/>
                      <a:pt x="6" y="1"/>
                      <a:pt x="6" y="1"/>
                    </a:cubicBezTo>
                    <a:cubicBezTo>
                      <a:pt x="6" y="1"/>
                      <a:pt x="6" y="1"/>
                      <a:pt x="6" y="1"/>
                    </a:cubicBezTo>
                    <a:close/>
                    <a:moveTo>
                      <a:pt x="5" y="1"/>
                    </a:moveTo>
                    <a:cubicBezTo>
                      <a:pt x="5" y="1"/>
                      <a:pt x="5" y="1"/>
                      <a:pt x="5" y="1"/>
                    </a:cubicBezTo>
                    <a:cubicBezTo>
                      <a:pt x="5" y="1"/>
                      <a:pt x="5" y="1"/>
                      <a:pt x="5" y="1"/>
                    </a:cubicBezTo>
                    <a:cubicBezTo>
                      <a:pt x="5" y="1"/>
                      <a:pt x="5" y="1"/>
                      <a:pt x="5" y="1"/>
                    </a:cubicBezTo>
                    <a:cubicBezTo>
                      <a:pt x="5" y="1"/>
                      <a:pt x="5" y="1"/>
                      <a:pt x="5" y="1"/>
                    </a:cubicBezTo>
                    <a:close/>
                    <a:moveTo>
                      <a:pt x="2" y="1"/>
                    </a:moveTo>
                    <a:cubicBezTo>
                      <a:pt x="2" y="1"/>
                      <a:pt x="2" y="1"/>
                      <a:pt x="2" y="1"/>
                    </a:cubicBez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861"/>
              <p:cNvSpPr/>
              <p:nvPr/>
            </p:nvSpPr>
            <p:spPr bwMode="auto">
              <a:xfrm>
                <a:off x="1112" y="1191"/>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0" y="1"/>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862"/>
              <p:cNvSpPr/>
              <p:nvPr/>
            </p:nvSpPr>
            <p:spPr bwMode="auto">
              <a:xfrm>
                <a:off x="1092" y="1158"/>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863"/>
              <p:cNvSpPr/>
              <p:nvPr/>
            </p:nvSpPr>
            <p:spPr bwMode="auto">
              <a:xfrm>
                <a:off x="1092" y="150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864"/>
              <p:cNvSpPr/>
              <p:nvPr/>
            </p:nvSpPr>
            <p:spPr bwMode="auto">
              <a:xfrm>
                <a:off x="1080" y="13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865"/>
              <p:cNvSpPr/>
              <p:nvPr/>
            </p:nvSpPr>
            <p:spPr bwMode="auto">
              <a:xfrm>
                <a:off x="1059" y="1158"/>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866"/>
              <p:cNvSpPr/>
              <p:nvPr/>
            </p:nvSpPr>
            <p:spPr bwMode="auto">
              <a:xfrm>
                <a:off x="1055" y="1319"/>
                <a:ext cx="4"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867"/>
              <p:cNvSpPr/>
              <p:nvPr/>
            </p:nvSpPr>
            <p:spPr bwMode="auto">
              <a:xfrm>
                <a:off x="1047" y="148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868"/>
              <p:cNvSpPr/>
              <p:nvPr/>
            </p:nvSpPr>
            <p:spPr bwMode="auto">
              <a:xfrm>
                <a:off x="1018" y="1278"/>
                <a:ext cx="13" cy="4"/>
              </a:xfrm>
              <a:custGeom>
                <a:avLst/>
                <a:gdLst>
                  <a:gd name="T0" fmla="*/ 3 w 3"/>
                  <a:gd name="T1" fmla="*/ 1 h 1"/>
                  <a:gd name="T2" fmla="*/ 3 w 3"/>
                  <a:gd name="T3" fmla="*/ 1 h 1"/>
                  <a:gd name="T4" fmla="*/ 3 w 3"/>
                  <a:gd name="T5" fmla="*/ 1 h 1"/>
                  <a:gd name="T6" fmla="*/ 2 w 3"/>
                  <a:gd name="T7" fmla="*/ 0 h 1"/>
                  <a:gd name="T8" fmla="*/ 2 w 3"/>
                  <a:gd name="T9" fmla="*/ 0 h 1"/>
                  <a:gd name="T10" fmla="*/ 2 w 3"/>
                  <a:gd name="T11" fmla="*/ 1 h 1"/>
                  <a:gd name="T12" fmla="*/ 2 w 3"/>
                  <a:gd name="T13" fmla="*/ 0 h 1"/>
                  <a:gd name="T14" fmla="*/ 2 w 3"/>
                  <a:gd name="T15" fmla="*/ 0 h 1"/>
                  <a:gd name="T16" fmla="*/ 0 w 3"/>
                  <a:gd name="T17" fmla="*/ 0 h 1"/>
                  <a:gd name="T18" fmla="*/ 0 w 3"/>
                  <a:gd name="T19" fmla="*/ 0 h 1"/>
                  <a:gd name="T20" fmla="*/ 0 w 3"/>
                  <a:gd name="T21" fmla="*/ 0 h 1"/>
                  <a:gd name="T22" fmla="*/ 0 w 3"/>
                  <a:gd name="T23" fmla="*/ 0 h 1"/>
                  <a:gd name="T24" fmla="*/ 1 w 3"/>
                  <a:gd name="T25" fmla="*/ 0 h 1"/>
                  <a:gd name="T26" fmla="*/ 2 w 3"/>
                  <a:gd name="T27" fmla="*/ 0 h 1"/>
                  <a:gd name="T28" fmla="*/ 2 w 3"/>
                  <a:gd name="T29" fmla="*/ 1 h 1"/>
                  <a:gd name="T30" fmla="*/ 1 w 3"/>
                  <a:gd name="T31" fmla="*/ 1 h 1"/>
                  <a:gd name="T32" fmla="*/ 2 w 3"/>
                  <a:gd name="T33" fmla="*/ 1 h 1"/>
                  <a:gd name="T34" fmla="*/ 2 w 3"/>
                  <a:gd name="T35" fmla="*/ 1 h 1"/>
                  <a:gd name="T36" fmla="*/ 2 w 3"/>
                  <a:gd name="T37" fmla="*/ 1 h 1"/>
                  <a:gd name="T38" fmla="*/ 2 w 3"/>
                  <a:gd name="T39" fmla="*/ 1 h 1"/>
                  <a:gd name="T40" fmla="*/ 3 w 3"/>
                  <a:gd name="T41" fmla="*/ 1 h 1"/>
                  <a:gd name="T42" fmla="*/ 3 w 3"/>
                  <a:gd name="T43" fmla="*/ 1 h 1"/>
                  <a:gd name="T44" fmla="*/ 3 w 3"/>
                  <a:gd name="T4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 h="1">
                    <a:moveTo>
                      <a:pt x="3" y="1"/>
                    </a:moveTo>
                    <a:cubicBezTo>
                      <a:pt x="3" y="1"/>
                      <a:pt x="3" y="1"/>
                      <a:pt x="3" y="1"/>
                    </a:cubicBezTo>
                    <a:cubicBezTo>
                      <a:pt x="3" y="1"/>
                      <a:pt x="3" y="1"/>
                      <a:pt x="3" y="1"/>
                    </a:cubicBezTo>
                    <a:cubicBezTo>
                      <a:pt x="3" y="0"/>
                      <a:pt x="3" y="0"/>
                      <a:pt x="2" y="0"/>
                    </a:cubicBezTo>
                    <a:cubicBezTo>
                      <a:pt x="2" y="0"/>
                      <a:pt x="2" y="0"/>
                      <a:pt x="2" y="0"/>
                    </a:cubicBezTo>
                    <a:cubicBezTo>
                      <a:pt x="2" y="1"/>
                      <a:pt x="2" y="1"/>
                      <a:pt x="2" y="1"/>
                    </a:cubicBezTo>
                    <a:cubicBezTo>
                      <a:pt x="2" y="1"/>
                      <a:pt x="2" y="0"/>
                      <a:pt x="2" y="0"/>
                    </a:cubicBez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1"/>
                      <a:pt x="2" y="1"/>
                    </a:cubicBezTo>
                    <a:cubicBezTo>
                      <a:pt x="1" y="1"/>
                      <a:pt x="1" y="1"/>
                      <a:pt x="1" y="1"/>
                    </a:cubicBezTo>
                    <a:cubicBezTo>
                      <a:pt x="1" y="1"/>
                      <a:pt x="1" y="1"/>
                      <a:pt x="2" y="1"/>
                    </a:cubicBezTo>
                    <a:cubicBezTo>
                      <a:pt x="2" y="1"/>
                      <a:pt x="2" y="1"/>
                      <a:pt x="2" y="1"/>
                    </a:cubicBezTo>
                    <a:cubicBezTo>
                      <a:pt x="2" y="1"/>
                      <a:pt x="2" y="1"/>
                      <a:pt x="2" y="1"/>
                    </a:cubicBezTo>
                    <a:cubicBezTo>
                      <a:pt x="2" y="1"/>
                      <a:pt x="2" y="1"/>
                      <a:pt x="2" y="1"/>
                    </a:cubicBezTo>
                    <a:cubicBezTo>
                      <a:pt x="2" y="1"/>
                      <a:pt x="2" y="1"/>
                      <a:pt x="3" y="1"/>
                    </a:cubicBezTo>
                    <a:cubicBezTo>
                      <a:pt x="3" y="1"/>
                      <a:pt x="2"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869"/>
              <p:cNvSpPr/>
              <p:nvPr/>
            </p:nvSpPr>
            <p:spPr bwMode="auto">
              <a:xfrm>
                <a:off x="1031" y="1278"/>
                <a:ext cx="8" cy="4"/>
              </a:xfrm>
              <a:custGeom>
                <a:avLst/>
                <a:gdLst>
                  <a:gd name="T0" fmla="*/ 0 w 2"/>
                  <a:gd name="T1" fmla="*/ 1 h 1"/>
                  <a:gd name="T2" fmla="*/ 0 w 2"/>
                  <a:gd name="T3" fmla="*/ 1 h 1"/>
                  <a:gd name="T4" fmla="*/ 0 w 2"/>
                  <a:gd name="T5" fmla="*/ 1 h 1"/>
                  <a:gd name="T6" fmla="*/ 2 w 2"/>
                  <a:gd name="T7" fmla="*/ 1 h 1"/>
                  <a:gd name="T8" fmla="*/ 1 w 2"/>
                  <a:gd name="T9" fmla="*/ 0 h 1"/>
                  <a:gd name="T10" fmla="*/ 1 w 2"/>
                  <a:gd name="T11" fmla="*/ 0 h 1"/>
                  <a:gd name="T12" fmla="*/ 0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1"/>
                    </a:moveTo>
                    <a:cubicBezTo>
                      <a:pt x="0" y="1"/>
                      <a:pt x="0" y="1"/>
                      <a:pt x="0" y="1"/>
                    </a:cubicBezTo>
                    <a:cubicBezTo>
                      <a:pt x="0" y="1"/>
                      <a:pt x="0" y="1"/>
                      <a:pt x="0" y="1"/>
                    </a:cubicBezTo>
                    <a:cubicBezTo>
                      <a:pt x="0" y="1"/>
                      <a:pt x="1" y="1"/>
                      <a:pt x="2" y="1"/>
                    </a:cubicBezTo>
                    <a:cubicBezTo>
                      <a:pt x="2" y="1"/>
                      <a:pt x="2" y="1"/>
                      <a:pt x="1" y="0"/>
                    </a:cubicBezTo>
                    <a:cubicBezTo>
                      <a:pt x="1" y="1"/>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870"/>
              <p:cNvSpPr/>
              <p:nvPr/>
            </p:nvSpPr>
            <p:spPr bwMode="auto">
              <a:xfrm>
                <a:off x="1014" y="1278"/>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871"/>
              <p:cNvSpPr/>
              <p:nvPr/>
            </p:nvSpPr>
            <p:spPr bwMode="auto">
              <a:xfrm>
                <a:off x="1006" y="1484"/>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872"/>
              <p:cNvSpPr/>
              <p:nvPr/>
            </p:nvSpPr>
            <p:spPr bwMode="auto">
              <a:xfrm>
                <a:off x="986" y="1331"/>
                <a:ext cx="16" cy="5"/>
              </a:xfrm>
              <a:custGeom>
                <a:avLst/>
                <a:gdLst>
                  <a:gd name="T0" fmla="*/ 2 w 4"/>
                  <a:gd name="T1" fmla="*/ 0 h 1"/>
                  <a:gd name="T2" fmla="*/ 1 w 4"/>
                  <a:gd name="T3" fmla="*/ 0 h 1"/>
                  <a:gd name="T4" fmla="*/ 0 w 4"/>
                  <a:gd name="T5" fmla="*/ 0 h 1"/>
                  <a:gd name="T6" fmla="*/ 0 w 4"/>
                  <a:gd name="T7" fmla="*/ 0 h 1"/>
                  <a:gd name="T8" fmla="*/ 0 w 4"/>
                  <a:gd name="T9" fmla="*/ 0 h 1"/>
                  <a:gd name="T10" fmla="*/ 0 w 4"/>
                  <a:gd name="T11" fmla="*/ 1 h 1"/>
                  <a:gd name="T12" fmla="*/ 1 w 4"/>
                  <a:gd name="T13" fmla="*/ 1 h 1"/>
                  <a:gd name="T14" fmla="*/ 2 w 4"/>
                  <a:gd name="T15" fmla="*/ 0 h 1"/>
                  <a:gd name="T16" fmla="*/ 2 w 4"/>
                  <a:gd name="T17" fmla="*/ 0 h 1"/>
                  <a:gd name="T18" fmla="*/ 4 w 4"/>
                  <a:gd name="T19" fmla="*/ 0 h 1"/>
                  <a:gd name="T20" fmla="*/ 4 w 4"/>
                  <a:gd name="T21" fmla="*/ 0 h 1"/>
                  <a:gd name="T22" fmla="*/ 4 w 4"/>
                  <a:gd name="T23" fmla="*/ 0 h 1"/>
                  <a:gd name="T24" fmla="*/ 4 w 4"/>
                  <a:gd name="T25" fmla="*/ 0 h 1"/>
                  <a:gd name="T26" fmla="*/ 4 w 4"/>
                  <a:gd name="T27" fmla="*/ 1 h 1"/>
                  <a:gd name="T28" fmla="*/ 4 w 4"/>
                  <a:gd name="T29" fmla="*/ 1 h 1"/>
                  <a:gd name="T30" fmla="*/ 4 w 4"/>
                  <a:gd name="T31" fmla="*/ 1 h 1"/>
                  <a:gd name="T32" fmla="*/ 4 w 4"/>
                  <a:gd name="T33" fmla="*/ 0 h 1"/>
                  <a:gd name="T34" fmla="*/ 4 w 4"/>
                  <a:gd name="T35" fmla="*/ 0 h 1"/>
                  <a:gd name="T36" fmla="*/ 4 w 4"/>
                  <a:gd name="T37" fmla="*/ 0 h 1"/>
                  <a:gd name="T38" fmla="*/ 4 w 4"/>
                  <a:gd name="T39" fmla="*/ 0 h 1"/>
                  <a:gd name="T40" fmla="*/ 4 w 4"/>
                  <a:gd name="T41" fmla="*/ 0 h 1"/>
                  <a:gd name="T42" fmla="*/ 4 w 4"/>
                  <a:gd name="T43" fmla="*/ 0 h 1"/>
                  <a:gd name="T44" fmla="*/ 4 w 4"/>
                  <a:gd name="T45" fmla="*/ 0 h 1"/>
                  <a:gd name="T46" fmla="*/ 2 w 4"/>
                  <a:gd name="T47" fmla="*/ 0 h 1"/>
                  <a:gd name="T48" fmla="*/ 2 w 4"/>
                  <a:gd name="T4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1">
                    <a:moveTo>
                      <a:pt x="2" y="0"/>
                    </a:moveTo>
                    <a:cubicBezTo>
                      <a:pt x="1" y="0"/>
                      <a:pt x="1" y="0"/>
                      <a:pt x="1" y="0"/>
                    </a:cubicBezTo>
                    <a:cubicBezTo>
                      <a:pt x="1" y="0"/>
                      <a:pt x="0" y="0"/>
                      <a:pt x="0" y="0"/>
                    </a:cubicBezTo>
                    <a:cubicBezTo>
                      <a:pt x="0" y="0"/>
                      <a:pt x="0" y="0"/>
                      <a:pt x="0" y="0"/>
                    </a:cubicBezTo>
                    <a:cubicBezTo>
                      <a:pt x="0" y="0"/>
                      <a:pt x="0" y="0"/>
                      <a:pt x="0" y="0"/>
                    </a:cubicBezTo>
                    <a:cubicBezTo>
                      <a:pt x="0" y="0"/>
                      <a:pt x="0" y="1"/>
                      <a:pt x="0" y="1"/>
                    </a:cubicBezTo>
                    <a:cubicBezTo>
                      <a:pt x="0" y="1"/>
                      <a:pt x="1" y="1"/>
                      <a:pt x="1" y="1"/>
                    </a:cubicBezTo>
                    <a:cubicBezTo>
                      <a:pt x="1" y="1"/>
                      <a:pt x="1" y="1"/>
                      <a:pt x="2" y="0"/>
                    </a:cubicBezTo>
                    <a:cubicBezTo>
                      <a:pt x="2" y="0"/>
                      <a:pt x="2" y="0"/>
                      <a:pt x="2" y="0"/>
                    </a:cubicBezTo>
                    <a:cubicBezTo>
                      <a:pt x="2" y="1"/>
                      <a:pt x="3" y="0"/>
                      <a:pt x="4" y="0"/>
                    </a:cubicBezTo>
                    <a:cubicBezTo>
                      <a:pt x="4" y="0"/>
                      <a:pt x="4" y="0"/>
                      <a:pt x="4" y="0"/>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Rectangle 873"/>
              <p:cNvSpPr>
                <a:spLocks noChangeArrowheads="1"/>
              </p:cNvSpPr>
              <p:nvPr/>
            </p:nvSpPr>
            <p:spPr bwMode="auto">
              <a:xfrm>
                <a:off x="998" y="1426"/>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9" name="Freeform 874"/>
              <p:cNvSpPr/>
              <p:nvPr/>
            </p:nvSpPr>
            <p:spPr bwMode="auto">
              <a:xfrm>
                <a:off x="990" y="1253"/>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875"/>
              <p:cNvSpPr/>
              <p:nvPr/>
            </p:nvSpPr>
            <p:spPr bwMode="auto">
              <a:xfrm>
                <a:off x="986" y="1274"/>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876"/>
              <p:cNvSpPr/>
              <p:nvPr/>
            </p:nvSpPr>
            <p:spPr bwMode="auto">
              <a:xfrm>
                <a:off x="986" y="13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877"/>
              <p:cNvSpPr/>
              <p:nvPr/>
            </p:nvSpPr>
            <p:spPr bwMode="auto">
              <a:xfrm>
                <a:off x="961" y="14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878"/>
              <p:cNvSpPr/>
              <p:nvPr/>
            </p:nvSpPr>
            <p:spPr bwMode="auto">
              <a:xfrm>
                <a:off x="924" y="1336"/>
                <a:ext cx="13" cy="4"/>
              </a:xfrm>
              <a:custGeom>
                <a:avLst/>
                <a:gdLst>
                  <a:gd name="T0" fmla="*/ 2 w 3"/>
                  <a:gd name="T1" fmla="*/ 0 h 1"/>
                  <a:gd name="T2" fmla="*/ 2 w 3"/>
                  <a:gd name="T3" fmla="*/ 0 h 1"/>
                  <a:gd name="T4" fmla="*/ 2 w 3"/>
                  <a:gd name="T5" fmla="*/ 1 h 1"/>
                  <a:gd name="T6" fmla="*/ 2 w 3"/>
                  <a:gd name="T7" fmla="*/ 0 h 1"/>
                  <a:gd name="T8" fmla="*/ 2 w 3"/>
                  <a:gd name="T9" fmla="*/ 0 h 1"/>
                  <a:gd name="T10" fmla="*/ 3 w 3"/>
                  <a:gd name="T11" fmla="*/ 1 h 1"/>
                  <a:gd name="T12" fmla="*/ 3 w 3"/>
                  <a:gd name="T13" fmla="*/ 0 h 1"/>
                  <a:gd name="T14" fmla="*/ 3 w 3"/>
                  <a:gd name="T15" fmla="*/ 0 h 1"/>
                  <a:gd name="T16" fmla="*/ 3 w 3"/>
                  <a:gd name="T17" fmla="*/ 0 h 1"/>
                  <a:gd name="T18" fmla="*/ 2 w 3"/>
                  <a:gd name="T19" fmla="*/ 0 h 1"/>
                  <a:gd name="T20" fmla="*/ 2 w 3"/>
                  <a:gd name="T21" fmla="*/ 0 h 1"/>
                  <a:gd name="T22" fmla="*/ 2 w 3"/>
                  <a:gd name="T23" fmla="*/ 0 h 1"/>
                  <a:gd name="T24" fmla="*/ 1 w 3"/>
                  <a:gd name="T25" fmla="*/ 0 h 1"/>
                  <a:gd name="T26" fmla="*/ 1 w 3"/>
                  <a:gd name="T27" fmla="*/ 0 h 1"/>
                  <a:gd name="T28" fmla="*/ 0 w 3"/>
                  <a:gd name="T29" fmla="*/ 1 h 1"/>
                  <a:gd name="T30" fmla="*/ 0 w 3"/>
                  <a:gd name="T31" fmla="*/ 1 h 1"/>
                  <a:gd name="T32" fmla="*/ 0 w 3"/>
                  <a:gd name="T33" fmla="*/ 1 h 1"/>
                  <a:gd name="T34" fmla="*/ 0 w 3"/>
                  <a:gd name="T35" fmla="*/ 1 h 1"/>
                  <a:gd name="T36" fmla="*/ 1 w 3"/>
                  <a:gd name="T37" fmla="*/ 0 h 1"/>
                  <a:gd name="T38" fmla="*/ 2 w 3"/>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1">
                    <a:moveTo>
                      <a:pt x="2" y="0"/>
                    </a:moveTo>
                    <a:cubicBezTo>
                      <a:pt x="2" y="0"/>
                      <a:pt x="2" y="0"/>
                      <a:pt x="2" y="0"/>
                    </a:cubicBezTo>
                    <a:cubicBezTo>
                      <a:pt x="2" y="0"/>
                      <a:pt x="2" y="1"/>
                      <a:pt x="2" y="1"/>
                    </a:cubicBezTo>
                    <a:cubicBezTo>
                      <a:pt x="2" y="0"/>
                      <a:pt x="2" y="0"/>
                      <a:pt x="2" y="0"/>
                    </a:cubicBezTo>
                    <a:cubicBezTo>
                      <a:pt x="2" y="0"/>
                      <a:pt x="2" y="0"/>
                      <a:pt x="2" y="0"/>
                    </a:cubicBezTo>
                    <a:cubicBezTo>
                      <a:pt x="2" y="0"/>
                      <a:pt x="3" y="0"/>
                      <a:pt x="3" y="1"/>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1" y="0"/>
                    </a:cubicBezTo>
                    <a:cubicBezTo>
                      <a:pt x="1" y="0"/>
                      <a:pt x="1" y="0"/>
                      <a:pt x="1" y="0"/>
                    </a:cubicBezTo>
                    <a:cubicBezTo>
                      <a:pt x="1" y="0"/>
                      <a:pt x="0" y="0"/>
                      <a:pt x="0" y="1"/>
                    </a:cubicBezTo>
                    <a:cubicBezTo>
                      <a:pt x="0" y="1"/>
                      <a:pt x="0" y="1"/>
                      <a:pt x="0" y="1"/>
                    </a:cubicBezTo>
                    <a:cubicBezTo>
                      <a:pt x="0" y="1"/>
                      <a:pt x="0" y="1"/>
                      <a:pt x="0" y="1"/>
                    </a:cubicBezTo>
                    <a:cubicBezTo>
                      <a:pt x="0" y="1"/>
                      <a:pt x="0" y="1"/>
                      <a:pt x="0" y="1"/>
                    </a:cubicBezTo>
                    <a:cubicBezTo>
                      <a:pt x="1" y="1"/>
                      <a:pt x="1"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Rectangle 879"/>
              <p:cNvSpPr>
                <a:spLocks noChangeArrowheads="1"/>
              </p:cNvSpPr>
              <p:nvPr/>
            </p:nvSpPr>
            <p:spPr bwMode="auto">
              <a:xfrm>
                <a:off x="708" y="1249"/>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5" name="Freeform 880"/>
              <p:cNvSpPr/>
              <p:nvPr/>
            </p:nvSpPr>
            <p:spPr bwMode="auto">
              <a:xfrm>
                <a:off x="524" y="1236"/>
                <a:ext cx="4"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881"/>
              <p:cNvSpPr/>
              <p:nvPr/>
            </p:nvSpPr>
            <p:spPr bwMode="auto">
              <a:xfrm>
                <a:off x="2088" y="1534"/>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882"/>
              <p:cNvSpPr/>
              <p:nvPr/>
            </p:nvSpPr>
            <p:spPr bwMode="auto">
              <a:xfrm>
                <a:off x="1222" y="1418"/>
                <a:ext cx="5" cy="4"/>
              </a:xfrm>
              <a:custGeom>
                <a:avLst/>
                <a:gdLst>
                  <a:gd name="T0" fmla="*/ 0 w 1"/>
                  <a:gd name="T1" fmla="*/ 0 h 1"/>
                  <a:gd name="T2" fmla="*/ 0 w 1"/>
                  <a:gd name="T3" fmla="*/ 1 h 1"/>
                  <a:gd name="T4" fmla="*/ 0 w 1"/>
                  <a:gd name="T5" fmla="*/ 1 h 1"/>
                  <a:gd name="T6" fmla="*/ 0 w 1"/>
                  <a:gd name="T7" fmla="*/ 1 h 1"/>
                  <a:gd name="T8" fmla="*/ 0 w 1"/>
                  <a:gd name="T9" fmla="*/ 1 h 1"/>
                  <a:gd name="T10" fmla="*/ 1 w 1"/>
                  <a:gd name="T11" fmla="*/ 1 h 1"/>
                  <a:gd name="T12" fmla="*/ 1 w 1"/>
                  <a:gd name="T13" fmla="*/ 0 h 1"/>
                  <a:gd name="T14" fmla="*/ 1 w 1"/>
                  <a:gd name="T15" fmla="*/ 0 h 1"/>
                  <a:gd name="T16" fmla="*/ 1 w 1"/>
                  <a:gd name="T17" fmla="*/ 0 h 1"/>
                  <a:gd name="T18" fmla="*/ 1 w 1"/>
                  <a:gd name="T19" fmla="*/ 0 h 1"/>
                  <a:gd name="T20" fmla="*/ 1 w 1"/>
                  <a:gd name="T21" fmla="*/ 0 h 1"/>
                  <a:gd name="T22" fmla="*/ 1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1"/>
                    </a:cubicBezTo>
                    <a:cubicBezTo>
                      <a:pt x="0" y="1"/>
                      <a:pt x="0" y="1"/>
                      <a:pt x="0" y="1"/>
                    </a:cubicBezTo>
                    <a:cubicBezTo>
                      <a:pt x="0" y="1"/>
                      <a:pt x="0" y="1"/>
                      <a:pt x="0" y="1"/>
                    </a:cubicBezTo>
                    <a:cubicBezTo>
                      <a:pt x="0" y="1"/>
                      <a:pt x="0" y="1"/>
                      <a:pt x="0"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883"/>
              <p:cNvSpPr/>
              <p:nvPr/>
            </p:nvSpPr>
            <p:spPr bwMode="auto">
              <a:xfrm>
                <a:off x="1165" y="1410"/>
                <a:ext cx="8" cy="4"/>
              </a:xfrm>
              <a:custGeom>
                <a:avLst/>
                <a:gdLst>
                  <a:gd name="T0" fmla="*/ 2 w 2"/>
                  <a:gd name="T1" fmla="*/ 0 h 1"/>
                  <a:gd name="T2" fmla="*/ 0 w 2"/>
                  <a:gd name="T3" fmla="*/ 0 h 1"/>
                  <a:gd name="T4" fmla="*/ 0 w 2"/>
                  <a:gd name="T5" fmla="*/ 0 h 1"/>
                  <a:gd name="T6" fmla="*/ 0 w 2"/>
                  <a:gd name="T7" fmla="*/ 0 h 1"/>
                  <a:gd name="T8" fmla="*/ 0 w 2"/>
                  <a:gd name="T9" fmla="*/ 0 h 1"/>
                  <a:gd name="T10" fmla="*/ 0 w 2"/>
                  <a:gd name="T11" fmla="*/ 0 h 1"/>
                  <a:gd name="T12" fmla="*/ 0 w 2"/>
                  <a:gd name="T13" fmla="*/ 0 h 1"/>
                  <a:gd name="T14" fmla="*/ 0 w 2"/>
                  <a:gd name="T15" fmla="*/ 0 h 1"/>
                  <a:gd name="T16" fmla="*/ 2 w 2"/>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2" y="0"/>
                    </a:moveTo>
                    <a:cubicBezTo>
                      <a:pt x="2"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884"/>
              <p:cNvSpPr/>
              <p:nvPr/>
            </p:nvSpPr>
            <p:spPr bwMode="auto">
              <a:xfrm>
                <a:off x="1084" y="1480"/>
                <a:ext cx="8" cy="4"/>
              </a:xfrm>
              <a:custGeom>
                <a:avLst/>
                <a:gdLst>
                  <a:gd name="T0" fmla="*/ 0 w 2"/>
                  <a:gd name="T1" fmla="*/ 0 h 1"/>
                  <a:gd name="T2" fmla="*/ 1 w 2"/>
                  <a:gd name="T3" fmla="*/ 1 h 1"/>
                  <a:gd name="T4" fmla="*/ 2 w 2"/>
                  <a:gd name="T5" fmla="*/ 0 h 1"/>
                  <a:gd name="T6" fmla="*/ 1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1" y="0"/>
                      <a:pt x="0" y="1"/>
                      <a:pt x="1" y="1"/>
                    </a:cubicBezTo>
                    <a:cubicBezTo>
                      <a:pt x="1" y="1"/>
                      <a:pt x="1" y="1"/>
                      <a:pt x="2"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885"/>
              <p:cNvSpPr/>
              <p:nvPr/>
            </p:nvSpPr>
            <p:spPr bwMode="auto">
              <a:xfrm>
                <a:off x="2170" y="993"/>
                <a:ext cx="4" cy="4"/>
              </a:xfrm>
              <a:custGeom>
                <a:avLst/>
                <a:gdLst>
                  <a:gd name="T0" fmla="*/ 0 w 1"/>
                  <a:gd name="T1" fmla="*/ 0 h 1"/>
                  <a:gd name="T2" fmla="*/ 0 w 1"/>
                  <a:gd name="T3" fmla="*/ 1 h 1"/>
                  <a:gd name="T4" fmla="*/ 1 w 1"/>
                  <a:gd name="T5" fmla="*/ 1 h 1"/>
                  <a:gd name="T6" fmla="*/ 1 w 1"/>
                  <a:gd name="T7" fmla="*/ 0 h 1"/>
                  <a:gd name="T8" fmla="*/ 1 w 1"/>
                  <a:gd name="T9" fmla="*/ 0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1"/>
                      <a:pt x="0" y="1"/>
                      <a:pt x="0" y="1"/>
                    </a:cubicBezTo>
                    <a:cubicBezTo>
                      <a:pt x="0" y="1"/>
                      <a:pt x="1" y="1"/>
                      <a:pt x="1" y="1"/>
                    </a:cubicBezTo>
                    <a:cubicBezTo>
                      <a:pt x="1" y="1"/>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886"/>
              <p:cNvSpPr/>
              <p:nvPr/>
            </p:nvSpPr>
            <p:spPr bwMode="auto">
              <a:xfrm>
                <a:off x="2158" y="972"/>
                <a:ext cx="4" cy="0"/>
              </a:xfrm>
              <a:custGeom>
                <a:avLst/>
                <a:gdLst>
                  <a:gd name="T0" fmla="*/ 0 w 1"/>
                  <a:gd name="T1" fmla="*/ 1 w 1"/>
                  <a:gd name="T2" fmla="*/ 1 w 1"/>
                  <a:gd name="T3" fmla="*/ 1 w 1"/>
                  <a:gd name="T4" fmla="*/ 1 w 1"/>
                  <a:gd name="T5" fmla="*/ 1 w 1"/>
                  <a:gd name="T6" fmla="*/ 1 w 1"/>
                  <a:gd name="T7" fmla="*/ 1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Rectangle 887"/>
              <p:cNvSpPr>
                <a:spLocks noChangeArrowheads="1"/>
              </p:cNvSpPr>
              <p:nvPr/>
            </p:nvSpPr>
            <p:spPr bwMode="auto">
              <a:xfrm>
                <a:off x="2150" y="97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3" name="Freeform 888"/>
              <p:cNvSpPr/>
              <p:nvPr/>
            </p:nvSpPr>
            <p:spPr bwMode="auto">
              <a:xfrm>
                <a:off x="2121" y="943"/>
                <a:ext cx="4" cy="0"/>
              </a:xfrm>
              <a:custGeom>
                <a:avLst/>
                <a:gdLst>
                  <a:gd name="T0" fmla="*/ 0 w 1"/>
                  <a:gd name="T1" fmla="*/ 0 w 1"/>
                  <a:gd name="T2" fmla="*/ 1 w 1"/>
                  <a:gd name="T3" fmla="*/ 1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889"/>
              <p:cNvSpPr/>
              <p:nvPr/>
            </p:nvSpPr>
            <p:spPr bwMode="auto">
              <a:xfrm>
                <a:off x="2096" y="1208"/>
                <a:ext cx="13" cy="0"/>
              </a:xfrm>
              <a:custGeom>
                <a:avLst/>
                <a:gdLst>
                  <a:gd name="T0" fmla="*/ 3 w 3"/>
                  <a:gd name="T1" fmla="*/ 3 w 3"/>
                  <a:gd name="T2" fmla="*/ 3 w 3"/>
                  <a:gd name="T3" fmla="*/ 3 w 3"/>
                  <a:gd name="T4" fmla="*/ 3 w 3"/>
                  <a:gd name="T5" fmla="*/ 1 w 3"/>
                  <a:gd name="T6" fmla="*/ 0 w 3"/>
                  <a:gd name="T7" fmla="*/ 0 w 3"/>
                  <a:gd name="T8" fmla="*/ 1 w 3"/>
                  <a:gd name="T9"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3" y="0"/>
                    </a:moveTo>
                    <a:cubicBezTo>
                      <a:pt x="3" y="0"/>
                      <a:pt x="3" y="0"/>
                      <a:pt x="3" y="0"/>
                    </a:cubicBezTo>
                    <a:cubicBezTo>
                      <a:pt x="3" y="0"/>
                      <a:pt x="3" y="0"/>
                      <a:pt x="3" y="0"/>
                    </a:cubicBezTo>
                    <a:cubicBezTo>
                      <a:pt x="3" y="0"/>
                      <a:pt x="3" y="0"/>
                      <a:pt x="3" y="0"/>
                    </a:cubicBezTo>
                    <a:cubicBezTo>
                      <a:pt x="3" y="0"/>
                      <a:pt x="3" y="0"/>
                      <a:pt x="3" y="0"/>
                    </a:cubicBezTo>
                    <a:cubicBezTo>
                      <a:pt x="2" y="0"/>
                      <a:pt x="1" y="0"/>
                      <a:pt x="1" y="0"/>
                    </a:cubicBezTo>
                    <a:cubicBezTo>
                      <a:pt x="1" y="0"/>
                      <a:pt x="0" y="0"/>
                      <a:pt x="0" y="0"/>
                    </a:cubicBezTo>
                    <a:cubicBezTo>
                      <a:pt x="0" y="0"/>
                      <a:pt x="0" y="0"/>
                      <a:pt x="0" y="0"/>
                    </a:cubicBezTo>
                    <a:cubicBezTo>
                      <a:pt x="0" y="0"/>
                      <a:pt x="1" y="0"/>
                      <a:pt x="1"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890"/>
              <p:cNvSpPr/>
              <p:nvPr/>
            </p:nvSpPr>
            <p:spPr bwMode="auto">
              <a:xfrm>
                <a:off x="2047" y="1385"/>
                <a:ext cx="58" cy="13"/>
              </a:xfrm>
              <a:custGeom>
                <a:avLst/>
                <a:gdLst>
                  <a:gd name="T0" fmla="*/ 5 w 14"/>
                  <a:gd name="T1" fmla="*/ 1 h 3"/>
                  <a:gd name="T2" fmla="*/ 5 w 14"/>
                  <a:gd name="T3" fmla="*/ 1 h 3"/>
                  <a:gd name="T4" fmla="*/ 5 w 14"/>
                  <a:gd name="T5" fmla="*/ 1 h 3"/>
                  <a:gd name="T6" fmla="*/ 4 w 14"/>
                  <a:gd name="T7" fmla="*/ 0 h 3"/>
                  <a:gd name="T8" fmla="*/ 4 w 14"/>
                  <a:gd name="T9" fmla="*/ 0 h 3"/>
                  <a:gd name="T10" fmla="*/ 5 w 14"/>
                  <a:gd name="T11" fmla="*/ 1 h 3"/>
                  <a:gd name="T12" fmla="*/ 5 w 14"/>
                  <a:gd name="T13" fmla="*/ 1 h 3"/>
                  <a:gd name="T14" fmla="*/ 5 w 14"/>
                  <a:gd name="T15" fmla="*/ 1 h 3"/>
                  <a:gd name="T16" fmla="*/ 5 w 14"/>
                  <a:gd name="T17" fmla="*/ 1 h 3"/>
                  <a:gd name="T18" fmla="*/ 5 w 14"/>
                  <a:gd name="T19" fmla="*/ 1 h 3"/>
                  <a:gd name="T20" fmla="*/ 6 w 14"/>
                  <a:gd name="T21" fmla="*/ 1 h 3"/>
                  <a:gd name="T22" fmla="*/ 6 w 14"/>
                  <a:gd name="T23" fmla="*/ 1 h 3"/>
                  <a:gd name="T24" fmla="*/ 0 w 14"/>
                  <a:gd name="T25" fmla="*/ 1 h 3"/>
                  <a:gd name="T26" fmla="*/ 0 w 14"/>
                  <a:gd name="T27" fmla="*/ 1 h 3"/>
                  <a:gd name="T28" fmla="*/ 0 w 14"/>
                  <a:gd name="T29" fmla="*/ 1 h 3"/>
                  <a:gd name="T30" fmla="*/ 0 w 14"/>
                  <a:gd name="T31" fmla="*/ 1 h 3"/>
                  <a:gd name="T32" fmla="*/ 6 w 14"/>
                  <a:gd name="T33" fmla="*/ 2 h 3"/>
                  <a:gd name="T34" fmla="*/ 6 w 14"/>
                  <a:gd name="T35" fmla="*/ 2 h 3"/>
                  <a:gd name="T36" fmla="*/ 6 w 14"/>
                  <a:gd name="T37" fmla="*/ 2 h 3"/>
                  <a:gd name="T38" fmla="*/ 6 w 14"/>
                  <a:gd name="T39" fmla="*/ 2 h 3"/>
                  <a:gd name="T40" fmla="*/ 6 w 14"/>
                  <a:gd name="T41" fmla="*/ 2 h 3"/>
                  <a:gd name="T42" fmla="*/ 6 w 14"/>
                  <a:gd name="T43" fmla="*/ 2 h 3"/>
                  <a:gd name="T44" fmla="*/ 6 w 14"/>
                  <a:gd name="T45" fmla="*/ 2 h 3"/>
                  <a:gd name="T46" fmla="*/ 8 w 14"/>
                  <a:gd name="T47" fmla="*/ 2 h 3"/>
                  <a:gd name="T48" fmla="*/ 12 w 14"/>
                  <a:gd name="T49" fmla="*/ 2 h 3"/>
                  <a:gd name="T50" fmla="*/ 11 w 14"/>
                  <a:gd name="T51" fmla="*/ 2 h 3"/>
                  <a:gd name="T52" fmla="*/ 13 w 14"/>
                  <a:gd name="T53" fmla="*/ 3 h 3"/>
                  <a:gd name="T54" fmla="*/ 13 w 14"/>
                  <a:gd name="T55" fmla="*/ 3 h 3"/>
                  <a:gd name="T56" fmla="*/ 12 w 14"/>
                  <a:gd name="T57" fmla="*/ 2 h 3"/>
                  <a:gd name="T58" fmla="*/ 12 w 14"/>
                  <a:gd name="T59" fmla="*/ 2 h 3"/>
                  <a:gd name="T60" fmla="*/ 8 w 14"/>
                  <a:gd name="T61" fmla="*/ 1 h 3"/>
                  <a:gd name="T62" fmla="*/ 6 w 14"/>
                  <a:gd name="T63" fmla="*/ 1 h 3"/>
                  <a:gd name="T64" fmla="*/ 6 w 14"/>
                  <a:gd name="T65" fmla="*/ 0 h 3"/>
                  <a:gd name="T66" fmla="*/ 5 w 14"/>
                  <a:gd name="T6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3">
                    <a:moveTo>
                      <a:pt x="5" y="1"/>
                    </a:moveTo>
                    <a:cubicBezTo>
                      <a:pt x="5" y="1"/>
                      <a:pt x="5" y="1"/>
                      <a:pt x="5" y="1"/>
                    </a:cubicBezTo>
                    <a:cubicBezTo>
                      <a:pt x="5" y="1"/>
                      <a:pt x="5" y="1"/>
                      <a:pt x="5" y="1"/>
                    </a:cubicBezTo>
                    <a:cubicBezTo>
                      <a:pt x="5" y="0"/>
                      <a:pt x="5" y="0"/>
                      <a:pt x="4" y="0"/>
                    </a:cubicBezTo>
                    <a:cubicBezTo>
                      <a:pt x="4" y="0"/>
                      <a:pt x="4" y="0"/>
                      <a:pt x="4" y="0"/>
                    </a:cubicBezTo>
                    <a:cubicBezTo>
                      <a:pt x="4" y="1"/>
                      <a:pt x="5" y="1"/>
                      <a:pt x="5" y="1"/>
                    </a:cubicBezTo>
                    <a:cubicBezTo>
                      <a:pt x="5" y="1"/>
                      <a:pt x="5" y="1"/>
                      <a:pt x="5" y="1"/>
                    </a:cubicBezTo>
                    <a:cubicBezTo>
                      <a:pt x="5" y="1"/>
                      <a:pt x="5" y="1"/>
                      <a:pt x="5" y="1"/>
                    </a:cubicBezTo>
                    <a:cubicBezTo>
                      <a:pt x="5" y="1"/>
                      <a:pt x="5" y="1"/>
                      <a:pt x="5" y="1"/>
                    </a:cubicBezTo>
                    <a:cubicBezTo>
                      <a:pt x="5" y="1"/>
                      <a:pt x="5" y="1"/>
                      <a:pt x="5" y="1"/>
                    </a:cubicBezTo>
                    <a:cubicBezTo>
                      <a:pt x="6" y="1"/>
                      <a:pt x="6" y="1"/>
                      <a:pt x="6" y="1"/>
                    </a:cubicBezTo>
                    <a:cubicBezTo>
                      <a:pt x="6" y="1"/>
                      <a:pt x="6" y="1"/>
                      <a:pt x="6" y="1"/>
                    </a:cubicBezTo>
                    <a:cubicBezTo>
                      <a:pt x="4" y="1"/>
                      <a:pt x="2" y="1"/>
                      <a:pt x="0" y="1"/>
                    </a:cubicBezTo>
                    <a:cubicBezTo>
                      <a:pt x="0" y="1"/>
                      <a:pt x="0" y="1"/>
                      <a:pt x="0" y="1"/>
                    </a:cubicBezTo>
                    <a:cubicBezTo>
                      <a:pt x="0" y="1"/>
                      <a:pt x="0" y="1"/>
                      <a:pt x="0" y="1"/>
                    </a:cubicBezTo>
                    <a:cubicBezTo>
                      <a:pt x="0" y="1"/>
                      <a:pt x="0" y="1"/>
                      <a:pt x="0" y="1"/>
                    </a:cubicBezTo>
                    <a:cubicBezTo>
                      <a:pt x="2" y="1"/>
                      <a:pt x="4"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7" y="2"/>
                      <a:pt x="8" y="2"/>
                      <a:pt x="8" y="2"/>
                    </a:cubicBezTo>
                    <a:cubicBezTo>
                      <a:pt x="9" y="2"/>
                      <a:pt x="10" y="2"/>
                      <a:pt x="12" y="2"/>
                    </a:cubicBezTo>
                    <a:cubicBezTo>
                      <a:pt x="11" y="2"/>
                      <a:pt x="11" y="2"/>
                      <a:pt x="11" y="2"/>
                    </a:cubicBezTo>
                    <a:cubicBezTo>
                      <a:pt x="12" y="2"/>
                      <a:pt x="13" y="3"/>
                      <a:pt x="13" y="3"/>
                    </a:cubicBezTo>
                    <a:cubicBezTo>
                      <a:pt x="13" y="3"/>
                      <a:pt x="13" y="3"/>
                      <a:pt x="13" y="3"/>
                    </a:cubicBezTo>
                    <a:cubicBezTo>
                      <a:pt x="14" y="2"/>
                      <a:pt x="12" y="2"/>
                      <a:pt x="12" y="2"/>
                    </a:cubicBezTo>
                    <a:cubicBezTo>
                      <a:pt x="12" y="2"/>
                      <a:pt x="12" y="2"/>
                      <a:pt x="12" y="2"/>
                    </a:cubicBezTo>
                    <a:cubicBezTo>
                      <a:pt x="10" y="1"/>
                      <a:pt x="9" y="1"/>
                      <a:pt x="8" y="1"/>
                    </a:cubicBezTo>
                    <a:cubicBezTo>
                      <a:pt x="8" y="1"/>
                      <a:pt x="7" y="1"/>
                      <a:pt x="6" y="1"/>
                    </a:cubicBezTo>
                    <a:cubicBezTo>
                      <a:pt x="6" y="1"/>
                      <a:pt x="7" y="1"/>
                      <a:pt x="6" y="0"/>
                    </a:cubicBezTo>
                    <a:cubicBezTo>
                      <a:pt x="6" y="1"/>
                      <a:pt x="6"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891"/>
              <p:cNvSpPr/>
              <p:nvPr/>
            </p:nvSpPr>
            <p:spPr bwMode="auto">
              <a:xfrm>
                <a:off x="2096" y="1588"/>
                <a:ext cx="5" cy="4"/>
              </a:xfrm>
              <a:custGeom>
                <a:avLst/>
                <a:gdLst>
                  <a:gd name="T0" fmla="*/ 1 w 1"/>
                  <a:gd name="T1" fmla="*/ 1 h 1"/>
                  <a:gd name="T2" fmla="*/ 1 w 1"/>
                  <a:gd name="T3" fmla="*/ 0 h 1"/>
                  <a:gd name="T4" fmla="*/ 1 w 1"/>
                  <a:gd name="T5" fmla="*/ 0 h 1"/>
                  <a:gd name="T6" fmla="*/ 1 w 1"/>
                  <a:gd name="T7" fmla="*/ 1 h 1"/>
                  <a:gd name="T8" fmla="*/ 1 w 1"/>
                  <a:gd name="T9" fmla="*/ 1 h 1"/>
                  <a:gd name="T10" fmla="*/ 1 w 1"/>
                  <a:gd name="T11" fmla="*/ 1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0"/>
                      <a:pt x="1" y="0"/>
                    </a:cubicBezTo>
                    <a:cubicBezTo>
                      <a:pt x="1" y="0"/>
                      <a:pt x="1" y="0"/>
                      <a:pt x="1" y="0"/>
                    </a:cubicBezTo>
                    <a:cubicBezTo>
                      <a:pt x="1" y="0"/>
                      <a:pt x="0" y="0"/>
                      <a:pt x="1" y="1"/>
                    </a:cubicBez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892"/>
              <p:cNvSpPr/>
              <p:nvPr/>
            </p:nvSpPr>
            <p:spPr bwMode="auto">
              <a:xfrm>
                <a:off x="2096" y="1534"/>
                <a:ext cx="5" cy="0"/>
              </a:xfrm>
              <a:custGeom>
                <a:avLst/>
                <a:gdLst>
                  <a:gd name="T0" fmla="*/ 0 w 1"/>
                  <a:gd name="T1" fmla="*/ 0 w 1"/>
                  <a:gd name="T2" fmla="*/ 0 w 1"/>
                  <a:gd name="T3" fmla="*/ 1 w 1"/>
                  <a:gd name="T4" fmla="*/ 1 w 1"/>
                  <a:gd name="T5" fmla="*/ 1 w 1"/>
                  <a:gd name="T6" fmla="*/ 0 w 1"/>
                  <a:gd name="T7" fmla="*/ 0 w 1"/>
                  <a:gd name="T8" fmla="*/ 0 w 1"/>
                  <a:gd name="T9" fmla="*/ 0 w 1"/>
                  <a:gd name="T10" fmla="*/ 0 w 1"/>
                  <a:gd name="T11"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893"/>
              <p:cNvSpPr/>
              <p:nvPr/>
            </p:nvSpPr>
            <p:spPr bwMode="auto">
              <a:xfrm>
                <a:off x="2092" y="1563"/>
                <a:ext cx="4" cy="4"/>
              </a:xfrm>
              <a:custGeom>
                <a:avLst/>
                <a:gdLst>
                  <a:gd name="T0" fmla="*/ 0 w 1"/>
                  <a:gd name="T1" fmla="*/ 0 h 1"/>
                  <a:gd name="T2" fmla="*/ 0 w 1"/>
                  <a:gd name="T3" fmla="*/ 0 h 1"/>
                  <a:gd name="T4" fmla="*/ 0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0 w 1"/>
                  <a:gd name="T19" fmla="*/ 1 h 1"/>
                  <a:gd name="T20" fmla="*/ 0 w 1"/>
                  <a:gd name="T21" fmla="*/ 1 h 1"/>
                  <a:gd name="T22" fmla="*/ 0 w 1"/>
                  <a:gd name="T23" fmla="*/ 0 h 1"/>
                  <a:gd name="T24" fmla="*/ 0 w 1"/>
                  <a:gd name="T25" fmla="*/ 1 h 1"/>
                  <a:gd name="T26" fmla="*/ 1 w 1"/>
                  <a:gd name="T27" fmla="*/ 1 h 1"/>
                  <a:gd name="T28" fmla="*/ 0 w 1"/>
                  <a:gd name="T29" fmla="*/ 1 h 1"/>
                  <a:gd name="T30" fmla="*/ 1 w 1"/>
                  <a:gd name="T31" fmla="*/ 0 h 1"/>
                  <a:gd name="T32" fmla="*/ 0 w 1"/>
                  <a:gd name="T33" fmla="*/ 0 h 1"/>
                  <a:gd name="T34" fmla="*/ 0 w 1"/>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1"/>
                      <a:pt x="0" y="1"/>
                      <a:pt x="0" y="1"/>
                    </a:cubicBezTo>
                    <a:cubicBezTo>
                      <a:pt x="0" y="1"/>
                      <a:pt x="0" y="1"/>
                      <a:pt x="1" y="1"/>
                    </a:cubicBezTo>
                    <a:cubicBezTo>
                      <a:pt x="1" y="1"/>
                      <a:pt x="1" y="1"/>
                      <a:pt x="0" y="1"/>
                    </a:cubicBezTo>
                    <a:cubicBezTo>
                      <a:pt x="1" y="1"/>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894"/>
              <p:cNvSpPr/>
              <p:nvPr/>
            </p:nvSpPr>
            <p:spPr bwMode="auto">
              <a:xfrm>
                <a:off x="2088" y="1398"/>
                <a:ext cx="4" cy="8"/>
              </a:xfrm>
              <a:custGeom>
                <a:avLst/>
                <a:gdLst>
                  <a:gd name="T0" fmla="*/ 0 w 1"/>
                  <a:gd name="T1" fmla="*/ 1 h 2"/>
                  <a:gd name="T2" fmla="*/ 0 w 1"/>
                  <a:gd name="T3" fmla="*/ 1 h 2"/>
                  <a:gd name="T4" fmla="*/ 0 w 1"/>
                  <a:gd name="T5" fmla="*/ 1 h 2"/>
                  <a:gd name="T6" fmla="*/ 0 w 1"/>
                  <a:gd name="T7" fmla="*/ 1 h 2"/>
                  <a:gd name="T8" fmla="*/ 1 w 1"/>
                  <a:gd name="T9" fmla="*/ 1 h 2"/>
                  <a:gd name="T10" fmla="*/ 1 w 1"/>
                  <a:gd name="T11" fmla="*/ 1 h 2"/>
                  <a:gd name="T12" fmla="*/ 1 w 1"/>
                  <a:gd name="T13" fmla="*/ 1 h 2"/>
                  <a:gd name="T14" fmla="*/ 1 w 1"/>
                  <a:gd name="T15" fmla="*/ 1 h 2"/>
                  <a:gd name="T16" fmla="*/ 1 w 1"/>
                  <a:gd name="T17" fmla="*/ 1 h 2"/>
                  <a:gd name="T18" fmla="*/ 0 w 1"/>
                  <a:gd name="T19" fmla="*/ 1 h 2"/>
                  <a:gd name="T20" fmla="*/ 1 w 1"/>
                  <a:gd name="T21" fmla="*/ 1 h 2"/>
                  <a:gd name="T22" fmla="*/ 1 w 1"/>
                  <a:gd name="T23" fmla="*/ 1 h 2"/>
                  <a:gd name="T24" fmla="*/ 1 w 1"/>
                  <a:gd name="T25" fmla="*/ 1 h 2"/>
                  <a:gd name="T26" fmla="*/ 0 w 1"/>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2">
                    <a:moveTo>
                      <a:pt x="0" y="1"/>
                    </a:move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1" y="1"/>
                    </a:cubicBezTo>
                    <a:cubicBezTo>
                      <a:pt x="1" y="2"/>
                      <a:pt x="1" y="2"/>
                      <a:pt x="1" y="1"/>
                    </a:cubicBezTo>
                    <a:cubicBezTo>
                      <a:pt x="1" y="1"/>
                      <a:pt x="1"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895"/>
              <p:cNvSpPr/>
              <p:nvPr/>
            </p:nvSpPr>
            <p:spPr bwMode="auto">
              <a:xfrm>
                <a:off x="2084" y="1563"/>
                <a:ext cx="4" cy="0"/>
              </a:xfrm>
              <a:custGeom>
                <a:avLst/>
                <a:gdLst>
                  <a:gd name="T0" fmla="*/ 0 w 1"/>
                  <a:gd name="T1" fmla="*/ 0 w 1"/>
                  <a:gd name="T2" fmla="*/ 0 w 1"/>
                  <a:gd name="T3" fmla="*/ 0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896"/>
              <p:cNvSpPr/>
              <p:nvPr/>
            </p:nvSpPr>
            <p:spPr bwMode="auto">
              <a:xfrm>
                <a:off x="2076" y="1402"/>
                <a:ext cx="12" cy="4"/>
              </a:xfrm>
              <a:custGeom>
                <a:avLst/>
                <a:gdLst>
                  <a:gd name="T0" fmla="*/ 1 w 3"/>
                  <a:gd name="T1" fmla="*/ 0 h 1"/>
                  <a:gd name="T2" fmla="*/ 1 w 3"/>
                  <a:gd name="T3" fmla="*/ 0 h 1"/>
                  <a:gd name="T4" fmla="*/ 0 w 3"/>
                  <a:gd name="T5" fmla="*/ 0 h 1"/>
                  <a:gd name="T6" fmla="*/ 1 w 3"/>
                  <a:gd name="T7" fmla="*/ 0 h 1"/>
                  <a:gd name="T8" fmla="*/ 0 w 3"/>
                  <a:gd name="T9" fmla="*/ 0 h 1"/>
                  <a:gd name="T10" fmla="*/ 0 w 3"/>
                  <a:gd name="T11" fmla="*/ 0 h 1"/>
                  <a:gd name="T12" fmla="*/ 0 w 3"/>
                  <a:gd name="T13" fmla="*/ 0 h 1"/>
                  <a:gd name="T14" fmla="*/ 0 w 3"/>
                  <a:gd name="T15" fmla="*/ 0 h 1"/>
                  <a:gd name="T16" fmla="*/ 0 w 3"/>
                  <a:gd name="T17" fmla="*/ 1 h 1"/>
                  <a:gd name="T18" fmla="*/ 0 w 3"/>
                  <a:gd name="T19" fmla="*/ 1 h 1"/>
                  <a:gd name="T20" fmla="*/ 1 w 3"/>
                  <a:gd name="T21" fmla="*/ 1 h 1"/>
                  <a:gd name="T22" fmla="*/ 1 w 3"/>
                  <a:gd name="T23" fmla="*/ 1 h 1"/>
                  <a:gd name="T24" fmla="*/ 2 w 3"/>
                  <a:gd name="T25" fmla="*/ 1 h 1"/>
                  <a:gd name="T26" fmla="*/ 2 w 3"/>
                  <a:gd name="T27" fmla="*/ 1 h 1"/>
                  <a:gd name="T28" fmla="*/ 2 w 3"/>
                  <a:gd name="T29" fmla="*/ 1 h 1"/>
                  <a:gd name="T30" fmla="*/ 2 w 3"/>
                  <a:gd name="T31" fmla="*/ 1 h 1"/>
                  <a:gd name="T32" fmla="*/ 2 w 3"/>
                  <a:gd name="T33" fmla="*/ 1 h 1"/>
                  <a:gd name="T34" fmla="*/ 3 w 3"/>
                  <a:gd name="T35" fmla="*/ 1 h 1"/>
                  <a:gd name="T36" fmla="*/ 3 w 3"/>
                  <a:gd name="T37" fmla="*/ 1 h 1"/>
                  <a:gd name="T38" fmla="*/ 3 w 3"/>
                  <a:gd name="T39" fmla="*/ 1 h 1"/>
                  <a:gd name="T40" fmla="*/ 3 w 3"/>
                  <a:gd name="T41" fmla="*/ 1 h 1"/>
                  <a:gd name="T42" fmla="*/ 3 w 3"/>
                  <a:gd name="T43" fmla="*/ 1 h 1"/>
                  <a:gd name="T44" fmla="*/ 3 w 3"/>
                  <a:gd name="T45" fmla="*/ 1 h 1"/>
                  <a:gd name="T46" fmla="*/ 3 w 3"/>
                  <a:gd name="T47" fmla="*/ 1 h 1"/>
                  <a:gd name="T48" fmla="*/ 2 w 3"/>
                  <a:gd name="T49" fmla="*/ 1 h 1"/>
                  <a:gd name="T50" fmla="*/ 2 w 3"/>
                  <a:gd name="T51" fmla="*/ 1 h 1"/>
                  <a:gd name="T52" fmla="*/ 2 w 3"/>
                  <a:gd name="T53" fmla="*/ 1 h 1"/>
                  <a:gd name="T54" fmla="*/ 1 w 3"/>
                  <a:gd name="T5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 h="1">
                    <a:moveTo>
                      <a:pt x="1" y="0"/>
                    </a:moveTo>
                    <a:cubicBezTo>
                      <a:pt x="1" y="0"/>
                      <a:pt x="1" y="0"/>
                      <a:pt x="1" y="0"/>
                    </a:cubicBezTo>
                    <a:cubicBezTo>
                      <a:pt x="1" y="0"/>
                      <a:pt x="0" y="0"/>
                      <a:pt x="0"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1" y="1"/>
                      <a:pt x="1" y="1"/>
                      <a:pt x="1" y="1"/>
                    </a:cubicBezTo>
                    <a:cubicBezTo>
                      <a:pt x="1" y="1"/>
                      <a:pt x="1" y="1"/>
                      <a:pt x="1" y="1"/>
                    </a:cubicBezTo>
                    <a:cubicBezTo>
                      <a:pt x="1" y="1"/>
                      <a:pt x="1" y="1"/>
                      <a:pt x="2" y="1"/>
                    </a:cubicBezTo>
                    <a:cubicBezTo>
                      <a:pt x="2" y="1"/>
                      <a:pt x="2" y="1"/>
                      <a:pt x="2" y="1"/>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1"/>
                      <a:pt x="2" y="1"/>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897"/>
              <p:cNvSpPr/>
              <p:nvPr/>
            </p:nvSpPr>
            <p:spPr bwMode="auto">
              <a:xfrm>
                <a:off x="2080" y="1567"/>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0 h 1"/>
                  <a:gd name="T12" fmla="*/ 1 w 1"/>
                  <a:gd name="T13" fmla="*/ 0 h 1"/>
                  <a:gd name="T14" fmla="*/ 1 w 1"/>
                  <a:gd name="T15" fmla="*/ 0 h 1"/>
                  <a:gd name="T16" fmla="*/ 1 w 1"/>
                  <a:gd name="T17" fmla="*/ 0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1"/>
                      <a:pt x="0" y="1"/>
                      <a:pt x="1" y="1"/>
                    </a:cubicBezTo>
                    <a:cubicBezTo>
                      <a:pt x="1" y="1"/>
                      <a:pt x="1" y="1"/>
                      <a:pt x="1" y="0"/>
                    </a:cubicBezTo>
                    <a:cubicBezTo>
                      <a:pt x="1" y="0"/>
                      <a:pt x="1" y="0"/>
                      <a:pt x="1" y="0"/>
                    </a:cubicBezTo>
                    <a:cubicBezTo>
                      <a:pt x="1" y="0"/>
                      <a:pt x="1" y="0"/>
                      <a:pt x="1"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898"/>
              <p:cNvSpPr/>
              <p:nvPr/>
            </p:nvSpPr>
            <p:spPr bwMode="auto">
              <a:xfrm>
                <a:off x="2072" y="1042"/>
                <a:ext cx="12" cy="4"/>
              </a:xfrm>
              <a:custGeom>
                <a:avLst/>
                <a:gdLst>
                  <a:gd name="T0" fmla="*/ 3 w 3"/>
                  <a:gd name="T1" fmla="*/ 0 h 1"/>
                  <a:gd name="T2" fmla="*/ 1 w 3"/>
                  <a:gd name="T3" fmla="*/ 0 h 1"/>
                  <a:gd name="T4" fmla="*/ 0 w 3"/>
                  <a:gd name="T5" fmla="*/ 0 h 1"/>
                  <a:gd name="T6" fmla="*/ 0 w 3"/>
                  <a:gd name="T7" fmla="*/ 0 h 1"/>
                  <a:gd name="T8" fmla="*/ 0 w 3"/>
                  <a:gd name="T9" fmla="*/ 0 h 1"/>
                  <a:gd name="T10" fmla="*/ 1 w 3"/>
                  <a:gd name="T11" fmla="*/ 0 h 1"/>
                  <a:gd name="T12" fmla="*/ 3 w 3"/>
                  <a:gd name="T13" fmla="*/ 0 h 1"/>
                  <a:gd name="T14" fmla="*/ 3 w 3"/>
                  <a:gd name="T15" fmla="*/ 0 h 1"/>
                  <a:gd name="T16" fmla="*/ 3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3" y="0"/>
                    </a:moveTo>
                    <a:cubicBezTo>
                      <a:pt x="2" y="0"/>
                      <a:pt x="1" y="0"/>
                      <a:pt x="1" y="0"/>
                    </a:cubicBezTo>
                    <a:cubicBezTo>
                      <a:pt x="0" y="0"/>
                      <a:pt x="0" y="0"/>
                      <a:pt x="0" y="0"/>
                    </a:cubicBezTo>
                    <a:cubicBezTo>
                      <a:pt x="0" y="0"/>
                      <a:pt x="0" y="0"/>
                      <a:pt x="0" y="0"/>
                    </a:cubicBezTo>
                    <a:cubicBezTo>
                      <a:pt x="0" y="0"/>
                      <a:pt x="0" y="0"/>
                      <a:pt x="0" y="0"/>
                    </a:cubicBezTo>
                    <a:cubicBezTo>
                      <a:pt x="1" y="0"/>
                      <a:pt x="1" y="0"/>
                      <a:pt x="1" y="0"/>
                    </a:cubicBezTo>
                    <a:cubicBezTo>
                      <a:pt x="1" y="0"/>
                      <a:pt x="2" y="0"/>
                      <a:pt x="3" y="0"/>
                    </a:cubicBezTo>
                    <a:cubicBezTo>
                      <a:pt x="3" y="1"/>
                      <a:pt x="3" y="1"/>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899"/>
              <p:cNvSpPr/>
              <p:nvPr/>
            </p:nvSpPr>
            <p:spPr bwMode="auto">
              <a:xfrm>
                <a:off x="2080" y="1526"/>
                <a:ext cx="4" cy="4"/>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0 h 1"/>
                  <a:gd name="T12" fmla="*/ 0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0"/>
                      <a:pt x="0" y="1"/>
                      <a:pt x="1" y="1"/>
                    </a:cubicBezTo>
                    <a:cubicBezTo>
                      <a:pt x="1" y="1"/>
                      <a:pt x="1" y="1"/>
                      <a:pt x="1" y="1"/>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900"/>
              <p:cNvSpPr/>
              <p:nvPr/>
            </p:nvSpPr>
            <p:spPr bwMode="auto">
              <a:xfrm>
                <a:off x="2076" y="1051"/>
                <a:ext cx="8" cy="4"/>
              </a:xfrm>
              <a:custGeom>
                <a:avLst/>
                <a:gdLst>
                  <a:gd name="T0" fmla="*/ 1 w 2"/>
                  <a:gd name="T1" fmla="*/ 0 h 1"/>
                  <a:gd name="T2" fmla="*/ 1 w 2"/>
                  <a:gd name="T3" fmla="*/ 0 h 1"/>
                  <a:gd name="T4" fmla="*/ 0 w 2"/>
                  <a:gd name="T5" fmla="*/ 0 h 1"/>
                  <a:gd name="T6" fmla="*/ 0 w 2"/>
                  <a:gd name="T7" fmla="*/ 0 h 1"/>
                  <a:gd name="T8" fmla="*/ 0 w 2"/>
                  <a:gd name="T9" fmla="*/ 0 h 1"/>
                  <a:gd name="T10" fmla="*/ 0 w 2"/>
                  <a:gd name="T11" fmla="*/ 0 h 1"/>
                  <a:gd name="T12" fmla="*/ 1 w 2"/>
                  <a:gd name="T13" fmla="*/ 0 h 1"/>
                  <a:gd name="T14" fmla="*/ 1 w 2"/>
                  <a:gd name="T15" fmla="*/ 1 h 1"/>
                  <a:gd name="T16" fmla="*/ 2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1"/>
                      <a:pt x="1" y="1"/>
                      <a:pt x="1" y="1"/>
                    </a:cubicBezTo>
                    <a:cubicBezTo>
                      <a:pt x="2"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901"/>
              <p:cNvSpPr/>
              <p:nvPr/>
            </p:nvSpPr>
            <p:spPr bwMode="auto">
              <a:xfrm>
                <a:off x="2076" y="1426"/>
                <a:ext cx="4" cy="0"/>
              </a:xfrm>
              <a:custGeom>
                <a:avLst/>
                <a:gdLst>
                  <a:gd name="T0" fmla="*/ 1 w 1"/>
                  <a:gd name="T1" fmla="*/ 0 w 1"/>
                  <a:gd name="T2" fmla="*/ 0 w 1"/>
                  <a:gd name="T3" fmla="*/ 0 w 1"/>
                  <a:gd name="T4" fmla="*/ 0 w 1"/>
                  <a:gd name="T5" fmla="*/ 1 w 1"/>
                  <a:gd name="T6" fmla="*/ 1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902"/>
              <p:cNvSpPr/>
              <p:nvPr/>
            </p:nvSpPr>
            <p:spPr bwMode="auto">
              <a:xfrm>
                <a:off x="2076" y="1369"/>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903"/>
              <p:cNvSpPr/>
              <p:nvPr/>
            </p:nvSpPr>
            <p:spPr bwMode="auto">
              <a:xfrm>
                <a:off x="2047" y="1224"/>
                <a:ext cx="29" cy="8"/>
              </a:xfrm>
              <a:custGeom>
                <a:avLst/>
                <a:gdLst>
                  <a:gd name="T0" fmla="*/ 4 w 7"/>
                  <a:gd name="T1" fmla="*/ 1 h 2"/>
                  <a:gd name="T2" fmla="*/ 2 w 7"/>
                  <a:gd name="T3" fmla="*/ 1 h 2"/>
                  <a:gd name="T4" fmla="*/ 2 w 7"/>
                  <a:gd name="T5" fmla="*/ 1 h 2"/>
                  <a:gd name="T6" fmla="*/ 2 w 7"/>
                  <a:gd name="T7" fmla="*/ 1 h 2"/>
                  <a:gd name="T8" fmla="*/ 1 w 7"/>
                  <a:gd name="T9" fmla="*/ 1 h 2"/>
                  <a:gd name="T10" fmla="*/ 1 w 7"/>
                  <a:gd name="T11" fmla="*/ 1 h 2"/>
                  <a:gd name="T12" fmla="*/ 0 w 7"/>
                  <a:gd name="T13" fmla="*/ 1 h 2"/>
                  <a:gd name="T14" fmla="*/ 1 w 7"/>
                  <a:gd name="T15" fmla="*/ 1 h 2"/>
                  <a:gd name="T16" fmla="*/ 1 w 7"/>
                  <a:gd name="T17" fmla="*/ 1 h 2"/>
                  <a:gd name="T18" fmla="*/ 2 w 7"/>
                  <a:gd name="T19" fmla="*/ 1 h 2"/>
                  <a:gd name="T20" fmla="*/ 2 w 7"/>
                  <a:gd name="T21" fmla="*/ 1 h 2"/>
                  <a:gd name="T22" fmla="*/ 2 w 7"/>
                  <a:gd name="T23" fmla="*/ 1 h 2"/>
                  <a:gd name="T24" fmla="*/ 2 w 7"/>
                  <a:gd name="T25" fmla="*/ 1 h 2"/>
                  <a:gd name="T26" fmla="*/ 2 w 7"/>
                  <a:gd name="T27" fmla="*/ 1 h 2"/>
                  <a:gd name="T28" fmla="*/ 2 w 7"/>
                  <a:gd name="T29" fmla="*/ 1 h 2"/>
                  <a:gd name="T30" fmla="*/ 1 w 7"/>
                  <a:gd name="T31" fmla="*/ 1 h 2"/>
                  <a:gd name="T32" fmla="*/ 1 w 7"/>
                  <a:gd name="T33" fmla="*/ 1 h 2"/>
                  <a:gd name="T34" fmla="*/ 1 w 7"/>
                  <a:gd name="T35" fmla="*/ 1 h 2"/>
                  <a:gd name="T36" fmla="*/ 1 w 7"/>
                  <a:gd name="T37" fmla="*/ 2 h 2"/>
                  <a:gd name="T38" fmla="*/ 2 w 7"/>
                  <a:gd name="T39" fmla="*/ 2 h 2"/>
                  <a:gd name="T40" fmla="*/ 2 w 7"/>
                  <a:gd name="T41" fmla="*/ 2 h 2"/>
                  <a:gd name="T42" fmla="*/ 3 w 7"/>
                  <a:gd name="T43" fmla="*/ 2 h 2"/>
                  <a:gd name="T44" fmla="*/ 3 w 7"/>
                  <a:gd name="T45" fmla="*/ 2 h 2"/>
                  <a:gd name="T46" fmla="*/ 4 w 7"/>
                  <a:gd name="T47" fmla="*/ 2 h 2"/>
                  <a:gd name="T48" fmla="*/ 4 w 7"/>
                  <a:gd name="T49" fmla="*/ 2 h 2"/>
                  <a:gd name="T50" fmla="*/ 4 w 7"/>
                  <a:gd name="T51" fmla="*/ 1 h 2"/>
                  <a:gd name="T52" fmla="*/ 4 w 7"/>
                  <a:gd name="T53" fmla="*/ 1 h 2"/>
                  <a:gd name="T54" fmla="*/ 5 w 7"/>
                  <a:gd name="T55" fmla="*/ 1 h 2"/>
                  <a:gd name="T56" fmla="*/ 5 w 7"/>
                  <a:gd name="T57" fmla="*/ 1 h 2"/>
                  <a:gd name="T58" fmla="*/ 5 w 7"/>
                  <a:gd name="T59" fmla="*/ 1 h 2"/>
                  <a:gd name="T60" fmla="*/ 7 w 7"/>
                  <a:gd name="T61" fmla="*/ 0 h 2"/>
                  <a:gd name="T62" fmla="*/ 7 w 7"/>
                  <a:gd name="T63" fmla="*/ 0 h 2"/>
                  <a:gd name="T64" fmla="*/ 6 w 7"/>
                  <a:gd name="T65" fmla="*/ 0 h 2"/>
                  <a:gd name="T66" fmla="*/ 5 w 7"/>
                  <a:gd name="T67" fmla="*/ 0 h 2"/>
                  <a:gd name="T68" fmla="*/ 4 w 7"/>
                  <a:gd name="T6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 h="2">
                    <a:moveTo>
                      <a:pt x="4" y="1"/>
                    </a:moveTo>
                    <a:cubicBezTo>
                      <a:pt x="4" y="1"/>
                      <a:pt x="3" y="1"/>
                      <a:pt x="2" y="1"/>
                    </a:cubicBezTo>
                    <a:cubicBezTo>
                      <a:pt x="2" y="1"/>
                      <a:pt x="2" y="1"/>
                      <a:pt x="2" y="1"/>
                    </a:cubicBezTo>
                    <a:cubicBezTo>
                      <a:pt x="2" y="1"/>
                      <a:pt x="2" y="1"/>
                      <a:pt x="2" y="1"/>
                    </a:cubicBezTo>
                    <a:cubicBezTo>
                      <a:pt x="2" y="1"/>
                      <a:pt x="1" y="1"/>
                      <a:pt x="1" y="1"/>
                    </a:cubicBezTo>
                    <a:cubicBezTo>
                      <a:pt x="1" y="1"/>
                      <a:pt x="1" y="1"/>
                      <a:pt x="1" y="1"/>
                    </a:cubicBezTo>
                    <a:cubicBezTo>
                      <a:pt x="0" y="1"/>
                      <a:pt x="0" y="1"/>
                      <a:pt x="0" y="1"/>
                    </a:cubicBezTo>
                    <a:cubicBezTo>
                      <a:pt x="0" y="1"/>
                      <a:pt x="0" y="1"/>
                      <a:pt x="1" y="1"/>
                    </a:cubicBezTo>
                    <a:cubicBezTo>
                      <a:pt x="1" y="1"/>
                      <a:pt x="1" y="1"/>
                      <a:pt x="1" y="1"/>
                    </a:cubicBezTo>
                    <a:cubicBezTo>
                      <a:pt x="1"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1" y="1"/>
                      <a:pt x="1" y="1"/>
                    </a:cubicBezTo>
                    <a:cubicBezTo>
                      <a:pt x="1" y="1"/>
                      <a:pt x="1" y="1"/>
                      <a:pt x="1" y="1"/>
                    </a:cubicBezTo>
                    <a:cubicBezTo>
                      <a:pt x="1" y="1"/>
                      <a:pt x="1" y="1"/>
                      <a:pt x="1" y="1"/>
                    </a:cubicBezTo>
                    <a:cubicBezTo>
                      <a:pt x="1" y="1"/>
                      <a:pt x="1" y="1"/>
                      <a:pt x="1" y="2"/>
                    </a:cubicBezTo>
                    <a:cubicBezTo>
                      <a:pt x="1" y="2"/>
                      <a:pt x="1" y="2"/>
                      <a:pt x="2" y="2"/>
                    </a:cubicBezTo>
                    <a:cubicBezTo>
                      <a:pt x="2" y="2"/>
                      <a:pt x="2" y="2"/>
                      <a:pt x="2" y="2"/>
                    </a:cubicBezTo>
                    <a:cubicBezTo>
                      <a:pt x="3" y="2"/>
                      <a:pt x="3" y="2"/>
                      <a:pt x="3" y="2"/>
                    </a:cubicBezTo>
                    <a:cubicBezTo>
                      <a:pt x="3" y="2"/>
                      <a:pt x="3" y="2"/>
                      <a:pt x="3" y="2"/>
                    </a:cubicBezTo>
                    <a:cubicBezTo>
                      <a:pt x="3" y="2"/>
                      <a:pt x="4" y="2"/>
                      <a:pt x="4" y="2"/>
                    </a:cubicBezTo>
                    <a:cubicBezTo>
                      <a:pt x="4" y="2"/>
                      <a:pt x="4" y="2"/>
                      <a:pt x="4" y="2"/>
                    </a:cubicBezTo>
                    <a:cubicBezTo>
                      <a:pt x="4" y="1"/>
                      <a:pt x="4" y="1"/>
                      <a:pt x="4" y="1"/>
                    </a:cubicBezTo>
                    <a:cubicBezTo>
                      <a:pt x="4" y="1"/>
                      <a:pt x="4" y="1"/>
                      <a:pt x="4" y="1"/>
                    </a:cubicBezTo>
                    <a:cubicBezTo>
                      <a:pt x="3" y="1"/>
                      <a:pt x="4" y="1"/>
                      <a:pt x="5" y="1"/>
                    </a:cubicBezTo>
                    <a:cubicBezTo>
                      <a:pt x="5" y="1"/>
                      <a:pt x="5" y="1"/>
                      <a:pt x="5" y="1"/>
                    </a:cubicBezTo>
                    <a:cubicBezTo>
                      <a:pt x="5" y="1"/>
                      <a:pt x="5" y="1"/>
                      <a:pt x="5" y="1"/>
                    </a:cubicBezTo>
                    <a:cubicBezTo>
                      <a:pt x="6" y="1"/>
                      <a:pt x="6" y="1"/>
                      <a:pt x="7" y="0"/>
                    </a:cubicBezTo>
                    <a:cubicBezTo>
                      <a:pt x="7" y="0"/>
                      <a:pt x="7" y="0"/>
                      <a:pt x="7" y="0"/>
                    </a:cubicBezTo>
                    <a:cubicBezTo>
                      <a:pt x="7" y="0"/>
                      <a:pt x="7" y="0"/>
                      <a:pt x="6" y="0"/>
                    </a:cubicBezTo>
                    <a:cubicBezTo>
                      <a:pt x="6" y="0"/>
                      <a:pt x="6" y="0"/>
                      <a:pt x="5" y="0"/>
                    </a:cubicBezTo>
                    <a:cubicBezTo>
                      <a:pt x="5" y="1"/>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904"/>
              <p:cNvSpPr/>
              <p:nvPr/>
            </p:nvSpPr>
            <p:spPr bwMode="auto">
              <a:xfrm>
                <a:off x="2047" y="1414"/>
                <a:ext cx="29" cy="4"/>
              </a:xfrm>
              <a:custGeom>
                <a:avLst/>
                <a:gdLst>
                  <a:gd name="T0" fmla="*/ 0 w 7"/>
                  <a:gd name="T1" fmla="*/ 0 h 1"/>
                  <a:gd name="T2" fmla="*/ 0 w 7"/>
                  <a:gd name="T3" fmla="*/ 0 h 1"/>
                  <a:gd name="T4" fmla="*/ 0 w 7"/>
                  <a:gd name="T5" fmla="*/ 0 h 1"/>
                  <a:gd name="T6" fmla="*/ 0 w 7"/>
                  <a:gd name="T7" fmla="*/ 0 h 1"/>
                  <a:gd name="T8" fmla="*/ 2 w 7"/>
                  <a:gd name="T9" fmla="*/ 1 h 1"/>
                  <a:gd name="T10" fmla="*/ 2 w 7"/>
                  <a:gd name="T11" fmla="*/ 1 h 1"/>
                  <a:gd name="T12" fmla="*/ 2 w 7"/>
                  <a:gd name="T13" fmla="*/ 0 h 1"/>
                  <a:gd name="T14" fmla="*/ 4 w 7"/>
                  <a:gd name="T15" fmla="*/ 0 h 1"/>
                  <a:gd name="T16" fmla="*/ 4 w 7"/>
                  <a:gd name="T17" fmla="*/ 1 h 1"/>
                  <a:gd name="T18" fmla="*/ 6 w 7"/>
                  <a:gd name="T19" fmla="*/ 1 h 1"/>
                  <a:gd name="T20" fmla="*/ 6 w 7"/>
                  <a:gd name="T21" fmla="*/ 1 h 1"/>
                  <a:gd name="T22" fmla="*/ 6 w 7"/>
                  <a:gd name="T23" fmla="*/ 1 h 1"/>
                  <a:gd name="T24" fmla="*/ 7 w 7"/>
                  <a:gd name="T25" fmla="*/ 1 h 1"/>
                  <a:gd name="T26" fmla="*/ 7 w 7"/>
                  <a:gd name="T27" fmla="*/ 1 h 1"/>
                  <a:gd name="T28" fmla="*/ 6 w 7"/>
                  <a:gd name="T29" fmla="*/ 0 h 1"/>
                  <a:gd name="T30" fmla="*/ 6 w 7"/>
                  <a:gd name="T31" fmla="*/ 0 h 1"/>
                  <a:gd name="T32" fmla="*/ 4 w 7"/>
                  <a:gd name="T33" fmla="*/ 0 h 1"/>
                  <a:gd name="T34" fmla="*/ 4 w 7"/>
                  <a:gd name="T35" fmla="*/ 0 h 1"/>
                  <a:gd name="T36" fmla="*/ 4 w 7"/>
                  <a:gd name="T37" fmla="*/ 0 h 1"/>
                  <a:gd name="T38" fmla="*/ 2 w 7"/>
                  <a:gd name="T39" fmla="*/ 0 h 1"/>
                  <a:gd name="T40" fmla="*/ 2 w 7"/>
                  <a:gd name="T41" fmla="*/ 0 h 1"/>
                  <a:gd name="T42" fmla="*/ 0 w 7"/>
                  <a:gd name="T4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
                    <a:moveTo>
                      <a:pt x="0" y="0"/>
                    </a:moveTo>
                    <a:cubicBezTo>
                      <a:pt x="0" y="0"/>
                      <a:pt x="0" y="0"/>
                      <a:pt x="0" y="0"/>
                    </a:cubicBezTo>
                    <a:cubicBezTo>
                      <a:pt x="0" y="0"/>
                      <a:pt x="0" y="0"/>
                      <a:pt x="0" y="0"/>
                    </a:cubicBezTo>
                    <a:cubicBezTo>
                      <a:pt x="0" y="0"/>
                      <a:pt x="0" y="0"/>
                      <a:pt x="0" y="0"/>
                    </a:cubicBezTo>
                    <a:cubicBezTo>
                      <a:pt x="1" y="0"/>
                      <a:pt x="1" y="0"/>
                      <a:pt x="2" y="1"/>
                    </a:cubicBezTo>
                    <a:cubicBezTo>
                      <a:pt x="2" y="1"/>
                      <a:pt x="2" y="1"/>
                      <a:pt x="2" y="1"/>
                    </a:cubicBezTo>
                    <a:cubicBezTo>
                      <a:pt x="2" y="1"/>
                      <a:pt x="2" y="1"/>
                      <a:pt x="2" y="0"/>
                    </a:cubicBezTo>
                    <a:cubicBezTo>
                      <a:pt x="3" y="0"/>
                      <a:pt x="3" y="0"/>
                      <a:pt x="4" y="0"/>
                    </a:cubicBezTo>
                    <a:cubicBezTo>
                      <a:pt x="4" y="0"/>
                      <a:pt x="4" y="0"/>
                      <a:pt x="4" y="1"/>
                    </a:cubicBezTo>
                    <a:cubicBezTo>
                      <a:pt x="5" y="1"/>
                      <a:pt x="6" y="1"/>
                      <a:pt x="6" y="1"/>
                    </a:cubicBezTo>
                    <a:cubicBezTo>
                      <a:pt x="6" y="1"/>
                      <a:pt x="6" y="1"/>
                      <a:pt x="6" y="1"/>
                    </a:cubicBezTo>
                    <a:cubicBezTo>
                      <a:pt x="6" y="1"/>
                      <a:pt x="6" y="1"/>
                      <a:pt x="6" y="1"/>
                    </a:cubicBezTo>
                    <a:cubicBezTo>
                      <a:pt x="6" y="1"/>
                      <a:pt x="7" y="1"/>
                      <a:pt x="7" y="1"/>
                    </a:cubicBezTo>
                    <a:cubicBezTo>
                      <a:pt x="7" y="1"/>
                      <a:pt x="7" y="1"/>
                      <a:pt x="7" y="1"/>
                    </a:cubicBezTo>
                    <a:cubicBezTo>
                      <a:pt x="6" y="1"/>
                      <a:pt x="6" y="1"/>
                      <a:pt x="6" y="0"/>
                    </a:cubicBezTo>
                    <a:cubicBezTo>
                      <a:pt x="6" y="0"/>
                      <a:pt x="6" y="0"/>
                      <a:pt x="6" y="0"/>
                    </a:cubicBezTo>
                    <a:cubicBezTo>
                      <a:pt x="6" y="0"/>
                      <a:pt x="5" y="0"/>
                      <a:pt x="4" y="0"/>
                    </a:cubicBezTo>
                    <a:cubicBezTo>
                      <a:pt x="4" y="0"/>
                      <a:pt x="4" y="0"/>
                      <a:pt x="4" y="0"/>
                    </a:cubicBezTo>
                    <a:cubicBezTo>
                      <a:pt x="4" y="0"/>
                      <a:pt x="4" y="0"/>
                      <a:pt x="4" y="0"/>
                    </a:cubicBezTo>
                    <a:cubicBezTo>
                      <a:pt x="3" y="0"/>
                      <a:pt x="2"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905"/>
              <p:cNvSpPr/>
              <p:nvPr/>
            </p:nvSpPr>
            <p:spPr bwMode="auto">
              <a:xfrm>
                <a:off x="2064" y="1381"/>
                <a:ext cx="8" cy="0"/>
              </a:xfrm>
              <a:custGeom>
                <a:avLst/>
                <a:gdLst>
                  <a:gd name="T0" fmla="*/ 1 w 2"/>
                  <a:gd name="T1" fmla="*/ 2 w 2"/>
                  <a:gd name="T2" fmla="*/ 2 w 2"/>
                  <a:gd name="T3" fmla="*/ 2 w 2"/>
                  <a:gd name="T4" fmla="*/ 1 w 2"/>
                  <a:gd name="T5" fmla="*/ 0 w 2"/>
                  <a:gd name="T6" fmla="*/ 0 w 2"/>
                  <a:gd name="T7" fmla="*/ 0 w 2"/>
                  <a:gd name="T8" fmla="*/ 0 w 2"/>
                  <a:gd name="T9" fmla="*/ 1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1" y="0"/>
                    </a:moveTo>
                    <a:cubicBezTo>
                      <a:pt x="1" y="0"/>
                      <a:pt x="1" y="0"/>
                      <a:pt x="2" y="0"/>
                    </a:cubicBezTo>
                    <a:cubicBezTo>
                      <a:pt x="2" y="0"/>
                      <a:pt x="2" y="0"/>
                      <a:pt x="2" y="0"/>
                    </a:cubicBezTo>
                    <a:cubicBezTo>
                      <a:pt x="2" y="0"/>
                      <a:pt x="2" y="0"/>
                      <a:pt x="2"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906"/>
              <p:cNvSpPr/>
              <p:nvPr/>
            </p:nvSpPr>
            <p:spPr bwMode="auto">
              <a:xfrm>
                <a:off x="2068" y="1468"/>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907"/>
              <p:cNvSpPr/>
              <p:nvPr/>
            </p:nvSpPr>
            <p:spPr bwMode="auto">
              <a:xfrm>
                <a:off x="2068" y="1493"/>
                <a:ext cx="4" cy="0"/>
              </a:xfrm>
              <a:custGeom>
                <a:avLst/>
                <a:gdLst>
                  <a:gd name="T0" fmla="*/ 1 w 1"/>
                  <a:gd name="T1" fmla="*/ 1 w 1"/>
                  <a:gd name="T2" fmla="*/ 0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908"/>
              <p:cNvSpPr/>
              <p:nvPr/>
            </p:nvSpPr>
            <p:spPr bwMode="auto">
              <a:xfrm>
                <a:off x="2068" y="1212"/>
                <a:ext cx="4" cy="0"/>
              </a:xfrm>
              <a:custGeom>
                <a:avLst/>
                <a:gdLst>
                  <a:gd name="T0" fmla="*/ 0 w 1"/>
                  <a:gd name="T1" fmla="*/ 0 w 1"/>
                  <a:gd name="T2" fmla="*/ 0 w 1"/>
                  <a:gd name="T3" fmla="*/ 0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909"/>
              <p:cNvSpPr/>
              <p:nvPr/>
            </p:nvSpPr>
            <p:spPr bwMode="auto">
              <a:xfrm>
                <a:off x="2060" y="1497"/>
                <a:ext cx="12" cy="8"/>
              </a:xfrm>
              <a:custGeom>
                <a:avLst/>
                <a:gdLst>
                  <a:gd name="T0" fmla="*/ 1 w 3"/>
                  <a:gd name="T1" fmla="*/ 1 h 2"/>
                  <a:gd name="T2" fmla="*/ 1 w 3"/>
                  <a:gd name="T3" fmla="*/ 1 h 2"/>
                  <a:gd name="T4" fmla="*/ 1 w 3"/>
                  <a:gd name="T5" fmla="*/ 1 h 2"/>
                  <a:gd name="T6" fmla="*/ 0 w 3"/>
                  <a:gd name="T7" fmla="*/ 1 h 2"/>
                  <a:gd name="T8" fmla="*/ 0 w 3"/>
                  <a:gd name="T9" fmla="*/ 1 h 2"/>
                  <a:gd name="T10" fmla="*/ 0 w 3"/>
                  <a:gd name="T11" fmla="*/ 1 h 2"/>
                  <a:gd name="T12" fmla="*/ 0 w 3"/>
                  <a:gd name="T13" fmla="*/ 1 h 2"/>
                  <a:gd name="T14" fmla="*/ 0 w 3"/>
                  <a:gd name="T15" fmla="*/ 1 h 2"/>
                  <a:gd name="T16" fmla="*/ 0 w 3"/>
                  <a:gd name="T17" fmla="*/ 1 h 2"/>
                  <a:gd name="T18" fmla="*/ 0 w 3"/>
                  <a:gd name="T19" fmla="*/ 1 h 2"/>
                  <a:gd name="T20" fmla="*/ 1 w 3"/>
                  <a:gd name="T21" fmla="*/ 2 h 2"/>
                  <a:gd name="T22" fmla="*/ 1 w 3"/>
                  <a:gd name="T23" fmla="*/ 2 h 2"/>
                  <a:gd name="T24" fmla="*/ 2 w 3"/>
                  <a:gd name="T25" fmla="*/ 2 h 2"/>
                  <a:gd name="T26" fmla="*/ 3 w 3"/>
                  <a:gd name="T27" fmla="*/ 1 h 2"/>
                  <a:gd name="T28" fmla="*/ 2 w 3"/>
                  <a:gd name="T29" fmla="*/ 0 h 2"/>
                  <a:gd name="T30" fmla="*/ 1 w 3"/>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2">
                    <a:moveTo>
                      <a:pt x="1" y="1"/>
                    </a:moveTo>
                    <a:cubicBezTo>
                      <a:pt x="1" y="1"/>
                      <a:pt x="1" y="1"/>
                      <a:pt x="1" y="1"/>
                    </a:cubicBezTo>
                    <a:cubicBezTo>
                      <a:pt x="1" y="1"/>
                      <a:pt x="1" y="1"/>
                      <a:pt x="1" y="1"/>
                    </a:cubicBezTo>
                    <a:cubicBezTo>
                      <a:pt x="1" y="1"/>
                      <a:pt x="0" y="1"/>
                      <a:pt x="0" y="1"/>
                    </a:cubicBezTo>
                    <a:cubicBezTo>
                      <a:pt x="0" y="1"/>
                      <a:pt x="0" y="1"/>
                      <a:pt x="0" y="1"/>
                    </a:cubicBezTo>
                    <a:cubicBezTo>
                      <a:pt x="0" y="1"/>
                      <a:pt x="1"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2"/>
                    </a:cubicBezTo>
                    <a:cubicBezTo>
                      <a:pt x="1" y="2"/>
                      <a:pt x="1" y="2"/>
                      <a:pt x="1" y="2"/>
                    </a:cubicBezTo>
                    <a:cubicBezTo>
                      <a:pt x="1" y="2"/>
                      <a:pt x="1" y="2"/>
                      <a:pt x="2" y="2"/>
                    </a:cubicBezTo>
                    <a:cubicBezTo>
                      <a:pt x="2" y="2"/>
                      <a:pt x="2" y="1"/>
                      <a:pt x="3" y="1"/>
                    </a:cubicBezTo>
                    <a:cubicBezTo>
                      <a:pt x="2" y="1"/>
                      <a:pt x="2" y="0"/>
                      <a:pt x="2"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910"/>
              <p:cNvSpPr/>
              <p:nvPr/>
            </p:nvSpPr>
            <p:spPr bwMode="auto">
              <a:xfrm>
                <a:off x="2052" y="1212"/>
                <a:ext cx="12" cy="0"/>
              </a:xfrm>
              <a:custGeom>
                <a:avLst/>
                <a:gdLst>
                  <a:gd name="T0" fmla="*/ 0 w 3"/>
                  <a:gd name="T1" fmla="*/ 0 w 3"/>
                  <a:gd name="T2" fmla="*/ 0 w 3"/>
                  <a:gd name="T3" fmla="*/ 2 w 3"/>
                  <a:gd name="T4" fmla="*/ 3 w 3"/>
                  <a:gd name="T5" fmla="*/ 3 w 3"/>
                  <a:gd name="T6" fmla="*/ 3 w 3"/>
                  <a:gd name="T7" fmla="*/ 2 w 3"/>
                  <a:gd name="T8" fmla="*/ 0 w 3"/>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3">
                    <a:moveTo>
                      <a:pt x="0" y="0"/>
                    </a:moveTo>
                    <a:cubicBezTo>
                      <a:pt x="0" y="0"/>
                      <a:pt x="0" y="0"/>
                      <a:pt x="0" y="0"/>
                    </a:cubicBezTo>
                    <a:cubicBezTo>
                      <a:pt x="0" y="0"/>
                      <a:pt x="0" y="0"/>
                      <a:pt x="0" y="0"/>
                    </a:cubicBezTo>
                    <a:cubicBezTo>
                      <a:pt x="1" y="0"/>
                      <a:pt x="1" y="0"/>
                      <a:pt x="2" y="0"/>
                    </a:cubicBezTo>
                    <a:cubicBezTo>
                      <a:pt x="2" y="0"/>
                      <a:pt x="3" y="0"/>
                      <a:pt x="3" y="0"/>
                    </a:cubicBezTo>
                    <a:cubicBezTo>
                      <a:pt x="3" y="0"/>
                      <a:pt x="3" y="0"/>
                      <a:pt x="3" y="0"/>
                    </a:cubicBezTo>
                    <a:cubicBezTo>
                      <a:pt x="3" y="0"/>
                      <a:pt x="3" y="0"/>
                      <a:pt x="3" y="0"/>
                    </a:cubicBezTo>
                    <a:cubicBezTo>
                      <a:pt x="3"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911"/>
              <p:cNvSpPr/>
              <p:nvPr/>
            </p:nvSpPr>
            <p:spPr bwMode="auto">
              <a:xfrm>
                <a:off x="2060" y="1455"/>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912"/>
              <p:cNvSpPr/>
              <p:nvPr/>
            </p:nvSpPr>
            <p:spPr bwMode="auto">
              <a:xfrm>
                <a:off x="2056" y="1385"/>
                <a:ext cx="8" cy="4"/>
              </a:xfrm>
              <a:custGeom>
                <a:avLst/>
                <a:gdLst>
                  <a:gd name="T0" fmla="*/ 1 w 2"/>
                  <a:gd name="T1" fmla="*/ 0 h 1"/>
                  <a:gd name="T2" fmla="*/ 2 w 2"/>
                  <a:gd name="T3" fmla="*/ 0 h 1"/>
                  <a:gd name="T4" fmla="*/ 2 w 2"/>
                  <a:gd name="T5" fmla="*/ 0 h 1"/>
                  <a:gd name="T6" fmla="*/ 2 w 2"/>
                  <a:gd name="T7" fmla="*/ 0 h 1"/>
                  <a:gd name="T8" fmla="*/ 1 w 2"/>
                  <a:gd name="T9" fmla="*/ 0 h 1"/>
                  <a:gd name="T10" fmla="*/ 1 w 2"/>
                  <a:gd name="T11" fmla="*/ 0 h 1"/>
                  <a:gd name="T12" fmla="*/ 0 w 2"/>
                  <a:gd name="T13" fmla="*/ 0 h 1"/>
                  <a:gd name="T14" fmla="*/ 0 w 2"/>
                  <a:gd name="T15" fmla="*/ 0 h 1"/>
                  <a:gd name="T16" fmla="*/ 0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2" y="0"/>
                    </a:cubicBezTo>
                    <a:cubicBezTo>
                      <a:pt x="2" y="0"/>
                      <a:pt x="2" y="0"/>
                      <a:pt x="2" y="0"/>
                    </a:cubicBezTo>
                    <a:cubicBezTo>
                      <a:pt x="2" y="0"/>
                      <a:pt x="2" y="0"/>
                      <a:pt x="2"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913"/>
              <p:cNvSpPr/>
              <p:nvPr/>
            </p:nvSpPr>
            <p:spPr bwMode="auto">
              <a:xfrm>
                <a:off x="2052" y="1236"/>
                <a:ext cx="8" cy="0"/>
              </a:xfrm>
              <a:custGeom>
                <a:avLst/>
                <a:gdLst>
                  <a:gd name="T0" fmla="*/ 0 w 2"/>
                  <a:gd name="T1" fmla="*/ 0 w 2"/>
                  <a:gd name="T2" fmla="*/ 0 w 2"/>
                  <a:gd name="T3" fmla="*/ 2 w 2"/>
                  <a:gd name="T4" fmla="*/ 2 w 2"/>
                  <a:gd name="T5" fmla="*/ 2 w 2"/>
                  <a:gd name="T6" fmla="*/ 2 w 2"/>
                  <a:gd name="T7" fmla="*/ 1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0" y="0"/>
                      <a:pt x="1" y="0"/>
                      <a:pt x="2" y="0"/>
                    </a:cubicBezTo>
                    <a:cubicBezTo>
                      <a:pt x="2" y="0"/>
                      <a:pt x="2" y="0"/>
                      <a:pt x="2" y="0"/>
                    </a:cubicBezTo>
                    <a:cubicBezTo>
                      <a:pt x="2" y="0"/>
                      <a:pt x="2" y="0"/>
                      <a:pt x="2" y="0"/>
                    </a:cubicBezTo>
                    <a:cubicBezTo>
                      <a:pt x="2" y="0"/>
                      <a:pt x="2" y="0"/>
                      <a:pt x="2" y="0"/>
                    </a:cubicBezTo>
                    <a:cubicBezTo>
                      <a:pt x="2" y="0"/>
                      <a:pt x="2"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914"/>
              <p:cNvSpPr/>
              <p:nvPr/>
            </p:nvSpPr>
            <p:spPr bwMode="auto">
              <a:xfrm>
                <a:off x="2052" y="1509"/>
                <a:ext cx="8" cy="4"/>
              </a:xfrm>
              <a:custGeom>
                <a:avLst/>
                <a:gdLst>
                  <a:gd name="T0" fmla="*/ 0 w 2"/>
                  <a:gd name="T1" fmla="*/ 0 h 1"/>
                  <a:gd name="T2" fmla="*/ 0 w 2"/>
                  <a:gd name="T3" fmla="*/ 1 h 1"/>
                  <a:gd name="T4" fmla="*/ 1 w 2"/>
                  <a:gd name="T5" fmla="*/ 1 h 1"/>
                  <a:gd name="T6" fmla="*/ 2 w 2"/>
                  <a:gd name="T7" fmla="*/ 1 h 1"/>
                  <a:gd name="T8" fmla="*/ 2 w 2"/>
                  <a:gd name="T9" fmla="*/ 1 h 1"/>
                  <a:gd name="T10" fmla="*/ 2 w 2"/>
                  <a:gd name="T11" fmla="*/ 0 h 1"/>
                  <a:gd name="T12" fmla="*/ 1 w 2"/>
                  <a:gd name="T13" fmla="*/ 0 h 1"/>
                  <a:gd name="T14" fmla="*/ 0 w 2"/>
                  <a:gd name="T15" fmla="*/ 0 h 1"/>
                  <a:gd name="T16" fmla="*/ 0 w 2"/>
                  <a:gd name="T17" fmla="*/ 0 h 1"/>
                  <a:gd name="T18" fmla="*/ 0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0"/>
                    </a:moveTo>
                    <a:cubicBezTo>
                      <a:pt x="0" y="1"/>
                      <a:pt x="0" y="1"/>
                      <a:pt x="0" y="1"/>
                    </a:cubicBezTo>
                    <a:cubicBezTo>
                      <a:pt x="0" y="1"/>
                      <a:pt x="0" y="1"/>
                      <a:pt x="1" y="1"/>
                    </a:cubicBezTo>
                    <a:cubicBezTo>
                      <a:pt x="1" y="1"/>
                      <a:pt x="2" y="1"/>
                      <a:pt x="2" y="1"/>
                    </a:cubicBezTo>
                    <a:cubicBezTo>
                      <a:pt x="2" y="1"/>
                      <a:pt x="2" y="1"/>
                      <a:pt x="2" y="1"/>
                    </a:cubicBezTo>
                    <a:cubicBezTo>
                      <a:pt x="2" y="0"/>
                      <a:pt x="2" y="0"/>
                      <a:pt x="2" y="0"/>
                    </a:cubicBezTo>
                    <a:cubicBezTo>
                      <a:pt x="2" y="1"/>
                      <a:pt x="1" y="1"/>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915"/>
              <p:cNvSpPr/>
              <p:nvPr/>
            </p:nvSpPr>
            <p:spPr bwMode="auto">
              <a:xfrm>
                <a:off x="2052" y="1526"/>
                <a:ext cx="4" cy="0"/>
              </a:xfrm>
              <a:custGeom>
                <a:avLst/>
                <a:gdLst>
                  <a:gd name="T0" fmla="*/ 0 w 1"/>
                  <a:gd name="T1" fmla="*/ 0 w 1"/>
                  <a:gd name="T2" fmla="*/ 0 w 1"/>
                  <a:gd name="T3" fmla="*/ 1 w 1"/>
                  <a:gd name="T4" fmla="*/ 1 w 1"/>
                  <a:gd name="T5" fmla="*/ 1 w 1"/>
                  <a:gd name="T6" fmla="*/ 1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916"/>
              <p:cNvSpPr/>
              <p:nvPr/>
            </p:nvSpPr>
            <p:spPr bwMode="auto">
              <a:xfrm>
                <a:off x="2056" y="1422"/>
                <a:ext cx="0" cy="4"/>
              </a:xfrm>
              <a:custGeom>
                <a:avLst/>
                <a:gdLst>
                  <a:gd name="T0" fmla="*/ 1 h 1"/>
                  <a:gd name="T1" fmla="*/ 1 h 1"/>
                  <a:gd name="T2" fmla="*/ 1 h 1"/>
                  <a:gd name="T3" fmla="*/ 0 h 1"/>
                  <a:gd name="T4" fmla="*/ 1 h 1"/>
                  <a:gd name="T5" fmla="*/ 0 h 1"/>
                  <a:gd name="T6" fmla="*/ 0 h 1"/>
                  <a:gd name="T7" fmla="*/ 0 h 1"/>
                  <a:gd name="T8" fmla="*/ 1 h 1"/>
                  <a:gd name="T9"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1"/>
                    </a:moveTo>
                    <a:cubicBezTo>
                      <a:pt x="0" y="1"/>
                      <a:pt x="0" y="1"/>
                      <a:pt x="0" y="1"/>
                    </a:cubicBezTo>
                    <a:cubicBezTo>
                      <a:pt x="0" y="1"/>
                      <a:pt x="0" y="1"/>
                      <a:pt x="0" y="1"/>
                    </a:cubicBezTo>
                    <a:cubicBezTo>
                      <a:pt x="0" y="0"/>
                      <a:pt x="0" y="0"/>
                      <a:pt x="0" y="0"/>
                    </a:cubicBezTo>
                    <a:cubicBezTo>
                      <a:pt x="0" y="0"/>
                      <a:pt x="0" y="0"/>
                      <a:pt x="0" y="1"/>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917"/>
              <p:cNvSpPr/>
              <p:nvPr/>
            </p:nvSpPr>
            <p:spPr bwMode="auto">
              <a:xfrm>
                <a:off x="2052" y="1377"/>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1 h 1"/>
                  <a:gd name="T12" fmla="*/ 1 w 1"/>
                  <a:gd name="T13" fmla="*/ 1 h 1"/>
                  <a:gd name="T14" fmla="*/ 1 w 1"/>
                  <a:gd name="T15" fmla="*/ 0 h 1"/>
                  <a:gd name="T16" fmla="*/ 1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0"/>
                      <a:pt x="1" y="0"/>
                      <a:pt x="1" y="0"/>
                    </a:cubicBezTo>
                    <a:cubicBezTo>
                      <a:pt x="1" y="1"/>
                      <a:pt x="1"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918"/>
              <p:cNvSpPr/>
              <p:nvPr/>
            </p:nvSpPr>
            <p:spPr bwMode="auto">
              <a:xfrm>
                <a:off x="2047" y="1435"/>
                <a:ext cx="9" cy="0"/>
              </a:xfrm>
              <a:custGeom>
                <a:avLst/>
                <a:gdLst>
                  <a:gd name="T0" fmla="*/ 0 w 2"/>
                  <a:gd name="T1" fmla="*/ 0 w 2"/>
                  <a:gd name="T2" fmla="*/ 1 w 2"/>
                  <a:gd name="T3" fmla="*/ 2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1" y="0"/>
                      <a:pt x="1" y="0"/>
                      <a:pt x="1" y="0"/>
                    </a:cubicBezTo>
                    <a:cubicBezTo>
                      <a:pt x="1" y="0"/>
                      <a:pt x="2" y="0"/>
                      <a:pt x="2" y="0"/>
                    </a:cubicBezTo>
                    <a:cubicBezTo>
                      <a:pt x="2" y="0"/>
                      <a:pt x="2" y="0"/>
                      <a:pt x="2" y="0"/>
                    </a:cubicBezTo>
                    <a:cubicBezTo>
                      <a:pt x="2" y="0"/>
                      <a:pt x="2" y="0"/>
                      <a:pt x="2" y="0"/>
                    </a:cubicBezTo>
                    <a:cubicBezTo>
                      <a:pt x="2"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919"/>
              <p:cNvSpPr/>
              <p:nvPr/>
            </p:nvSpPr>
            <p:spPr bwMode="auto">
              <a:xfrm>
                <a:off x="2047" y="1212"/>
                <a:ext cx="5" cy="0"/>
              </a:xfrm>
              <a:custGeom>
                <a:avLst/>
                <a:gdLst>
                  <a:gd name="T0" fmla="*/ 0 w 1"/>
                  <a:gd name="T1" fmla="*/ 0 w 1"/>
                  <a:gd name="T2" fmla="*/ 0 w 1"/>
                  <a:gd name="T3" fmla="*/ 1 w 1"/>
                  <a:gd name="T4" fmla="*/ 1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920"/>
              <p:cNvSpPr/>
              <p:nvPr/>
            </p:nvSpPr>
            <p:spPr bwMode="auto">
              <a:xfrm>
                <a:off x="2039" y="1455"/>
                <a:ext cx="13" cy="5"/>
              </a:xfrm>
              <a:custGeom>
                <a:avLst/>
                <a:gdLst>
                  <a:gd name="T0" fmla="*/ 0 w 3"/>
                  <a:gd name="T1" fmla="*/ 0 h 1"/>
                  <a:gd name="T2" fmla="*/ 0 w 3"/>
                  <a:gd name="T3" fmla="*/ 0 h 1"/>
                  <a:gd name="T4" fmla="*/ 0 w 3"/>
                  <a:gd name="T5" fmla="*/ 0 h 1"/>
                  <a:gd name="T6" fmla="*/ 0 w 3"/>
                  <a:gd name="T7" fmla="*/ 0 h 1"/>
                  <a:gd name="T8" fmla="*/ 1 w 3"/>
                  <a:gd name="T9" fmla="*/ 0 h 1"/>
                  <a:gd name="T10" fmla="*/ 1 w 3"/>
                  <a:gd name="T11" fmla="*/ 0 h 1"/>
                  <a:gd name="T12" fmla="*/ 2 w 3"/>
                  <a:gd name="T13" fmla="*/ 1 h 1"/>
                  <a:gd name="T14" fmla="*/ 2 w 3"/>
                  <a:gd name="T15" fmla="*/ 0 h 1"/>
                  <a:gd name="T16" fmla="*/ 1 w 3"/>
                  <a:gd name="T17" fmla="*/ 0 h 1"/>
                  <a:gd name="T18" fmla="*/ 1 w 3"/>
                  <a:gd name="T19" fmla="*/ 0 h 1"/>
                  <a:gd name="T20" fmla="*/ 0 w 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1"/>
                      <a:pt x="1" y="1"/>
                      <a:pt x="2" y="1"/>
                    </a:cubicBezTo>
                    <a:cubicBezTo>
                      <a:pt x="2" y="1"/>
                      <a:pt x="3" y="1"/>
                      <a:pt x="2" y="0"/>
                    </a:cubicBezTo>
                    <a:cubicBezTo>
                      <a:pt x="2" y="0"/>
                      <a:pt x="2"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921"/>
              <p:cNvSpPr/>
              <p:nvPr/>
            </p:nvSpPr>
            <p:spPr bwMode="auto">
              <a:xfrm>
                <a:off x="2039" y="1286"/>
                <a:ext cx="4" cy="4"/>
              </a:xfrm>
              <a:custGeom>
                <a:avLst/>
                <a:gdLst>
                  <a:gd name="T0" fmla="*/ 0 w 1"/>
                  <a:gd name="T1" fmla="*/ 0 h 1"/>
                  <a:gd name="T2" fmla="*/ 1 w 1"/>
                  <a:gd name="T3" fmla="*/ 1 h 1"/>
                  <a:gd name="T4" fmla="*/ 1 w 1"/>
                  <a:gd name="T5" fmla="*/ 1 h 1"/>
                  <a:gd name="T6" fmla="*/ 1 w 1"/>
                  <a:gd name="T7" fmla="*/ 0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1" y="0"/>
                      <a:pt x="1" y="1"/>
                    </a:cubicBezTo>
                    <a:cubicBezTo>
                      <a:pt x="1" y="1"/>
                      <a:pt x="1" y="1"/>
                      <a:pt x="1" y="1"/>
                    </a:cubicBezTo>
                    <a:cubicBezTo>
                      <a:pt x="1" y="1"/>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922"/>
              <p:cNvSpPr/>
              <p:nvPr/>
            </p:nvSpPr>
            <p:spPr bwMode="auto">
              <a:xfrm>
                <a:off x="2035" y="1261"/>
                <a:ext cx="4" cy="0"/>
              </a:xfrm>
              <a:custGeom>
                <a:avLst/>
                <a:gdLst>
                  <a:gd name="T0" fmla="*/ 1 w 1"/>
                  <a:gd name="T1" fmla="*/ 1 w 1"/>
                  <a:gd name="T2" fmla="*/ 1 w 1"/>
                  <a:gd name="T3" fmla="*/ 0 w 1"/>
                  <a:gd name="T4" fmla="*/ 0 w 1"/>
                  <a:gd name="T5" fmla="*/ 0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923"/>
              <p:cNvSpPr/>
              <p:nvPr/>
            </p:nvSpPr>
            <p:spPr bwMode="auto">
              <a:xfrm>
                <a:off x="2023" y="1497"/>
                <a:ext cx="8" cy="4"/>
              </a:xfrm>
              <a:custGeom>
                <a:avLst/>
                <a:gdLst>
                  <a:gd name="T0" fmla="*/ 2 w 2"/>
                  <a:gd name="T1" fmla="*/ 1 h 1"/>
                  <a:gd name="T2" fmla="*/ 1 w 2"/>
                  <a:gd name="T3" fmla="*/ 0 h 1"/>
                  <a:gd name="T4" fmla="*/ 0 w 2"/>
                  <a:gd name="T5" fmla="*/ 0 h 1"/>
                  <a:gd name="T6" fmla="*/ 0 w 2"/>
                  <a:gd name="T7" fmla="*/ 1 h 1"/>
                  <a:gd name="T8" fmla="*/ 0 w 2"/>
                  <a:gd name="T9" fmla="*/ 1 h 1"/>
                  <a:gd name="T10" fmla="*/ 0 w 2"/>
                  <a:gd name="T11" fmla="*/ 1 h 1"/>
                  <a:gd name="T12" fmla="*/ 1 w 2"/>
                  <a:gd name="T13" fmla="*/ 1 h 1"/>
                  <a:gd name="T14" fmla="*/ 2 w 2"/>
                  <a:gd name="T15" fmla="*/ 1 h 1"/>
                  <a:gd name="T16" fmla="*/ 2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2" y="0"/>
                      <a:pt x="1" y="0"/>
                      <a:pt x="1" y="0"/>
                    </a:cubicBezTo>
                    <a:cubicBezTo>
                      <a:pt x="1" y="0"/>
                      <a:pt x="0" y="0"/>
                      <a:pt x="0" y="0"/>
                    </a:cubicBezTo>
                    <a:cubicBezTo>
                      <a:pt x="0" y="0"/>
                      <a:pt x="0" y="0"/>
                      <a:pt x="0" y="1"/>
                    </a:cubicBezTo>
                    <a:cubicBezTo>
                      <a:pt x="0" y="1"/>
                      <a:pt x="0" y="1"/>
                      <a:pt x="0" y="1"/>
                    </a:cubicBezTo>
                    <a:cubicBezTo>
                      <a:pt x="0" y="1"/>
                      <a:pt x="0" y="1"/>
                      <a:pt x="0" y="1"/>
                    </a:cubicBezTo>
                    <a:cubicBezTo>
                      <a:pt x="0" y="1"/>
                      <a:pt x="1" y="1"/>
                      <a:pt x="1" y="1"/>
                    </a:cubicBezTo>
                    <a:cubicBezTo>
                      <a:pt x="1"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924"/>
              <p:cNvSpPr/>
              <p:nvPr/>
            </p:nvSpPr>
            <p:spPr bwMode="auto">
              <a:xfrm>
                <a:off x="2011" y="1224"/>
                <a:ext cx="20" cy="4"/>
              </a:xfrm>
              <a:custGeom>
                <a:avLst/>
                <a:gdLst>
                  <a:gd name="T0" fmla="*/ 3 w 5"/>
                  <a:gd name="T1" fmla="*/ 0 h 1"/>
                  <a:gd name="T2" fmla="*/ 0 w 5"/>
                  <a:gd name="T3" fmla="*/ 0 h 1"/>
                  <a:gd name="T4" fmla="*/ 0 w 5"/>
                  <a:gd name="T5" fmla="*/ 0 h 1"/>
                  <a:gd name="T6" fmla="*/ 0 w 5"/>
                  <a:gd name="T7" fmla="*/ 0 h 1"/>
                  <a:gd name="T8" fmla="*/ 0 w 5"/>
                  <a:gd name="T9" fmla="*/ 0 h 1"/>
                  <a:gd name="T10" fmla="*/ 3 w 5"/>
                  <a:gd name="T11" fmla="*/ 0 h 1"/>
                  <a:gd name="T12" fmla="*/ 5 w 5"/>
                  <a:gd name="T13" fmla="*/ 0 h 1"/>
                  <a:gd name="T14" fmla="*/ 5 w 5"/>
                  <a:gd name="T15" fmla="*/ 0 h 1"/>
                  <a:gd name="T16" fmla="*/ 5 w 5"/>
                  <a:gd name="T17" fmla="*/ 0 h 1"/>
                  <a:gd name="T18" fmla="*/ 3 w 5"/>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3" y="0"/>
                    </a:moveTo>
                    <a:cubicBezTo>
                      <a:pt x="2" y="0"/>
                      <a:pt x="1" y="0"/>
                      <a:pt x="0" y="0"/>
                    </a:cubicBezTo>
                    <a:cubicBezTo>
                      <a:pt x="0" y="0"/>
                      <a:pt x="0" y="0"/>
                      <a:pt x="0" y="0"/>
                    </a:cubicBezTo>
                    <a:cubicBezTo>
                      <a:pt x="0" y="0"/>
                      <a:pt x="0" y="0"/>
                      <a:pt x="0" y="0"/>
                    </a:cubicBezTo>
                    <a:cubicBezTo>
                      <a:pt x="0" y="0"/>
                      <a:pt x="0" y="0"/>
                      <a:pt x="0" y="0"/>
                    </a:cubicBezTo>
                    <a:cubicBezTo>
                      <a:pt x="1" y="1"/>
                      <a:pt x="2" y="0"/>
                      <a:pt x="3" y="0"/>
                    </a:cubicBezTo>
                    <a:cubicBezTo>
                      <a:pt x="4" y="0"/>
                      <a:pt x="4" y="0"/>
                      <a:pt x="5" y="0"/>
                    </a:cubicBezTo>
                    <a:cubicBezTo>
                      <a:pt x="5" y="0"/>
                      <a:pt x="5" y="0"/>
                      <a:pt x="5" y="0"/>
                    </a:cubicBezTo>
                    <a:cubicBezTo>
                      <a:pt x="5" y="0"/>
                      <a:pt x="5" y="0"/>
                      <a:pt x="5" y="0"/>
                    </a:cubicBezTo>
                    <a:cubicBezTo>
                      <a:pt x="4" y="0"/>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925"/>
              <p:cNvSpPr/>
              <p:nvPr/>
            </p:nvSpPr>
            <p:spPr bwMode="auto">
              <a:xfrm>
                <a:off x="2023" y="1071"/>
                <a:ext cx="4" cy="0"/>
              </a:xfrm>
              <a:custGeom>
                <a:avLst/>
                <a:gdLst>
                  <a:gd name="T0" fmla="*/ 1 w 1"/>
                  <a:gd name="T1" fmla="*/ 0 w 1"/>
                  <a:gd name="T2" fmla="*/ 0 w 1"/>
                  <a:gd name="T3" fmla="*/ 0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926"/>
              <p:cNvSpPr/>
              <p:nvPr/>
            </p:nvSpPr>
            <p:spPr bwMode="auto">
              <a:xfrm>
                <a:off x="2019" y="1331"/>
                <a:ext cx="4" cy="9"/>
              </a:xfrm>
              <a:custGeom>
                <a:avLst/>
                <a:gdLst>
                  <a:gd name="T0" fmla="*/ 0 w 1"/>
                  <a:gd name="T1" fmla="*/ 1 h 2"/>
                  <a:gd name="T2" fmla="*/ 0 w 1"/>
                  <a:gd name="T3" fmla="*/ 1 h 2"/>
                  <a:gd name="T4" fmla="*/ 0 w 1"/>
                  <a:gd name="T5" fmla="*/ 1 h 2"/>
                  <a:gd name="T6" fmla="*/ 1 w 1"/>
                  <a:gd name="T7" fmla="*/ 1 h 2"/>
                  <a:gd name="T8" fmla="*/ 1 w 1"/>
                  <a:gd name="T9" fmla="*/ 1 h 2"/>
                  <a:gd name="T10" fmla="*/ 1 w 1"/>
                  <a:gd name="T11" fmla="*/ 1 h 2"/>
                  <a:gd name="T12" fmla="*/ 1 w 1"/>
                  <a:gd name="T13" fmla="*/ 1 h 2"/>
                  <a:gd name="T14" fmla="*/ 1 w 1"/>
                  <a:gd name="T15" fmla="*/ 1 h 2"/>
                  <a:gd name="T16" fmla="*/ 1 w 1"/>
                  <a:gd name="T17" fmla="*/ 1 h 2"/>
                  <a:gd name="T18" fmla="*/ 1 w 1"/>
                  <a:gd name="T19" fmla="*/ 1 h 2"/>
                  <a:gd name="T20" fmla="*/ 1 w 1"/>
                  <a:gd name="T21" fmla="*/ 1 h 2"/>
                  <a:gd name="T22" fmla="*/ 1 w 1"/>
                  <a:gd name="T23" fmla="*/ 1 h 2"/>
                  <a:gd name="T24" fmla="*/ 1 w 1"/>
                  <a:gd name="T25" fmla="*/ 0 h 2"/>
                  <a:gd name="T26" fmla="*/ 0 w 1"/>
                  <a:gd name="T27" fmla="*/ 1 h 2"/>
                  <a:gd name="T28" fmla="*/ 0 w 1"/>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2">
                    <a:moveTo>
                      <a:pt x="0" y="1"/>
                    </a:move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1" y="1"/>
                    </a:cubicBezTo>
                    <a:cubicBezTo>
                      <a:pt x="1" y="1"/>
                      <a:pt x="1" y="1"/>
                      <a:pt x="1" y="1"/>
                    </a:cubicBezTo>
                    <a:cubicBezTo>
                      <a:pt x="1" y="1"/>
                      <a:pt x="1" y="1"/>
                      <a:pt x="1" y="1"/>
                    </a:cubicBezTo>
                    <a:cubicBezTo>
                      <a:pt x="1" y="1"/>
                      <a:pt x="1" y="1"/>
                      <a:pt x="1" y="0"/>
                    </a:cubicBezTo>
                    <a:cubicBezTo>
                      <a:pt x="1"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927"/>
              <p:cNvSpPr/>
              <p:nvPr/>
            </p:nvSpPr>
            <p:spPr bwMode="auto">
              <a:xfrm>
                <a:off x="2015" y="1236"/>
                <a:ext cx="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928"/>
              <p:cNvSpPr/>
              <p:nvPr/>
            </p:nvSpPr>
            <p:spPr bwMode="auto">
              <a:xfrm>
                <a:off x="2011" y="1046"/>
                <a:ext cx="8"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929"/>
              <p:cNvSpPr/>
              <p:nvPr/>
            </p:nvSpPr>
            <p:spPr bwMode="auto">
              <a:xfrm>
                <a:off x="2011" y="1327"/>
                <a:ext cx="4" cy="4"/>
              </a:xfrm>
              <a:custGeom>
                <a:avLst/>
                <a:gdLst>
                  <a:gd name="T0" fmla="*/ 1 w 1"/>
                  <a:gd name="T1" fmla="*/ 1 h 1"/>
                  <a:gd name="T2" fmla="*/ 1 w 1"/>
                  <a:gd name="T3" fmla="*/ 0 h 1"/>
                  <a:gd name="T4" fmla="*/ 0 w 1"/>
                  <a:gd name="T5" fmla="*/ 0 h 1"/>
                  <a:gd name="T6" fmla="*/ 0 w 1"/>
                  <a:gd name="T7" fmla="*/ 0 h 1"/>
                  <a:gd name="T8" fmla="*/ 0 w 1"/>
                  <a:gd name="T9" fmla="*/ 0 h 1"/>
                  <a:gd name="T10" fmla="*/ 0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930"/>
              <p:cNvSpPr/>
              <p:nvPr/>
            </p:nvSpPr>
            <p:spPr bwMode="auto">
              <a:xfrm>
                <a:off x="1994" y="1236"/>
                <a:ext cx="17" cy="0"/>
              </a:xfrm>
              <a:custGeom>
                <a:avLst/>
                <a:gdLst>
                  <a:gd name="T0" fmla="*/ 0 w 4"/>
                  <a:gd name="T1" fmla="*/ 0 w 4"/>
                  <a:gd name="T2" fmla="*/ 0 w 4"/>
                  <a:gd name="T3" fmla="*/ 4 w 4"/>
                  <a:gd name="T4" fmla="*/ 4 w 4"/>
                  <a:gd name="T5" fmla="*/ 4 w 4"/>
                  <a:gd name="T6" fmla="*/ 0 w 4"/>
                  <a:gd name="T7" fmla="*/ 0 w 4"/>
                  <a:gd name="T8" fmla="*/ 0 w 4"/>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4">
                    <a:moveTo>
                      <a:pt x="0" y="0"/>
                    </a:moveTo>
                    <a:cubicBezTo>
                      <a:pt x="0" y="0"/>
                      <a:pt x="0" y="0"/>
                      <a:pt x="0" y="0"/>
                    </a:cubicBezTo>
                    <a:cubicBezTo>
                      <a:pt x="0" y="0"/>
                      <a:pt x="0" y="0"/>
                      <a:pt x="0" y="0"/>
                    </a:cubicBezTo>
                    <a:cubicBezTo>
                      <a:pt x="1" y="0"/>
                      <a:pt x="3" y="0"/>
                      <a:pt x="4" y="0"/>
                    </a:cubicBezTo>
                    <a:cubicBezTo>
                      <a:pt x="4" y="0"/>
                      <a:pt x="4" y="0"/>
                      <a:pt x="4" y="0"/>
                    </a:cubicBezTo>
                    <a:cubicBezTo>
                      <a:pt x="4" y="0"/>
                      <a:pt x="4" y="0"/>
                      <a:pt x="4" y="0"/>
                    </a:cubicBezTo>
                    <a:cubicBezTo>
                      <a:pt x="3"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931"/>
              <p:cNvSpPr/>
              <p:nvPr/>
            </p:nvSpPr>
            <p:spPr bwMode="auto">
              <a:xfrm>
                <a:off x="2003" y="1575"/>
                <a:ext cx="4" cy="0"/>
              </a:xfrm>
              <a:custGeom>
                <a:avLst/>
                <a:gdLst>
                  <a:gd name="T0" fmla="*/ 1 w 1"/>
                  <a:gd name="T1" fmla="*/ 0 w 1"/>
                  <a:gd name="T2" fmla="*/ 0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932"/>
              <p:cNvSpPr/>
              <p:nvPr/>
            </p:nvSpPr>
            <p:spPr bwMode="auto">
              <a:xfrm>
                <a:off x="1994" y="1212"/>
                <a:ext cx="9" cy="0"/>
              </a:xfrm>
              <a:custGeom>
                <a:avLst/>
                <a:gdLst>
                  <a:gd name="T0" fmla="*/ 0 w 2"/>
                  <a:gd name="T1" fmla="*/ 1 w 2"/>
                  <a:gd name="T2" fmla="*/ 1 w 2"/>
                  <a:gd name="T3" fmla="*/ 2 w 2"/>
                  <a:gd name="T4" fmla="*/ 2 w 2"/>
                  <a:gd name="T5" fmla="*/ 2 w 2"/>
                  <a:gd name="T6" fmla="*/ 1 w 2"/>
                  <a:gd name="T7" fmla="*/ 1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1" y="0"/>
                    </a:cubicBezTo>
                    <a:cubicBezTo>
                      <a:pt x="1" y="0"/>
                      <a:pt x="1" y="0"/>
                      <a:pt x="1" y="0"/>
                    </a:cubicBezTo>
                    <a:cubicBezTo>
                      <a:pt x="2" y="0"/>
                      <a:pt x="2" y="0"/>
                      <a:pt x="2" y="0"/>
                    </a:cubicBezTo>
                    <a:cubicBezTo>
                      <a:pt x="2" y="0"/>
                      <a:pt x="2" y="0"/>
                      <a:pt x="2" y="0"/>
                    </a:cubicBezTo>
                    <a:cubicBezTo>
                      <a:pt x="2" y="0"/>
                      <a:pt x="2" y="0"/>
                      <a:pt x="2" y="0"/>
                    </a:cubicBezTo>
                    <a:cubicBezTo>
                      <a:pt x="2" y="0"/>
                      <a:pt x="2"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933"/>
              <p:cNvSpPr/>
              <p:nvPr/>
            </p:nvSpPr>
            <p:spPr bwMode="auto">
              <a:xfrm>
                <a:off x="1994" y="1327"/>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934"/>
              <p:cNvSpPr/>
              <p:nvPr/>
            </p:nvSpPr>
            <p:spPr bwMode="auto">
              <a:xfrm>
                <a:off x="1974" y="1236"/>
                <a:ext cx="12" cy="0"/>
              </a:xfrm>
              <a:custGeom>
                <a:avLst/>
                <a:gdLst>
                  <a:gd name="T0" fmla="*/ 0 w 3"/>
                  <a:gd name="T1" fmla="*/ 0 w 3"/>
                  <a:gd name="T2" fmla="*/ 0 w 3"/>
                  <a:gd name="T3" fmla="*/ 0 w 3"/>
                  <a:gd name="T4" fmla="*/ 1 w 3"/>
                  <a:gd name="T5" fmla="*/ 2 w 3"/>
                  <a:gd name="T6" fmla="*/ 3 w 3"/>
                  <a:gd name="T7" fmla="*/ 2 w 3"/>
                  <a:gd name="T8" fmla="*/ 1 w 3"/>
                  <a:gd name="T9" fmla="*/ 0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0" y="0"/>
                    </a:moveTo>
                    <a:cubicBezTo>
                      <a:pt x="0" y="0"/>
                      <a:pt x="0" y="0"/>
                      <a:pt x="0" y="0"/>
                    </a:cubicBezTo>
                    <a:cubicBezTo>
                      <a:pt x="0" y="0"/>
                      <a:pt x="0" y="0"/>
                      <a:pt x="0" y="0"/>
                    </a:cubicBezTo>
                    <a:cubicBezTo>
                      <a:pt x="0" y="0"/>
                      <a:pt x="0" y="0"/>
                      <a:pt x="0" y="0"/>
                    </a:cubicBezTo>
                    <a:cubicBezTo>
                      <a:pt x="1" y="0"/>
                      <a:pt x="1" y="0"/>
                      <a:pt x="1" y="0"/>
                    </a:cubicBezTo>
                    <a:cubicBezTo>
                      <a:pt x="2" y="0"/>
                      <a:pt x="2" y="0"/>
                      <a:pt x="2" y="0"/>
                    </a:cubicBezTo>
                    <a:cubicBezTo>
                      <a:pt x="3" y="0"/>
                      <a:pt x="3" y="0"/>
                      <a:pt x="3" y="0"/>
                    </a:cubicBezTo>
                    <a:cubicBezTo>
                      <a:pt x="3" y="0"/>
                      <a:pt x="3" y="0"/>
                      <a:pt x="2" y="0"/>
                    </a:cubicBezTo>
                    <a:cubicBezTo>
                      <a:pt x="2" y="0"/>
                      <a:pt x="2"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935"/>
              <p:cNvSpPr/>
              <p:nvPr/>
            </p:nvSpPr>
            <p:spPr bwMode="auto">
              <a:xfrm>
                <a:off x="1978" y="1249"/>
                <a:ext cx="4" cy="4"/>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1 w 1"/>
                  <a:gd name="T13" fmla="*/ 0 h 1"/>
                  <a:gd name="T14" fmla="*/ 1 w 1"/>
                  <a:gd name="T15" fmla="*/ 1 h 1"/>
                  <a:gd name="T16" fmla="*/ 1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1"/>
                      <a:pt x="0" y="1"/>
                      <a:pt x="1" y="1"/>
                    </a:cubicBezTo>
                    <a:cubicBezTo>
                      <a:pt x="1" y="1"/>
                      <a:pt x="1" y="1"/>
                      <a:pt x="1" y="1"/>
                    </a:cubicBezTo>
                    <a:cubicBezTo>
                      <a:pt x="1" y="1"/>
                      <a:pt x="1" y="1"/>
                      <a:pt x="1" y="1"/>
                    </a:cubicBezTo>
                    <a:cubicBezTo>
                      <a:pt x="1" y="1"/>
                      <a:pt x="1" y="1"/>
                      <a:pt x="1" y="1"/>
                    </a:cubicBezTo>
                    <a:cubicBezTo>
                      <a:pt x="1" y="0"/>
                      <a:pt x="1" y="0"/>
                      <a:pt x="1" y="0"/>
                    </a:cubicBezTo>
                    <a:cubicBezTo>
                      <a:pt x="1" y="1"/>
                      <a:pt x="1" y="1"/>
                      <a:pt x="1" y="1"/>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936"/>
              <p:cNvSpPr/>
              <p:nvPr/>
            </p:nvSpPr>
            <p:spPr bwMode="auto">
              <a:xfrm>
                <a:off x="1970" y="1253"/>
                <a:ext cx="4" cy="0"/>
              </a:xfrm>
              <a:custGeom>
                <a:avLst/>
                <a:gdLst>
                  <a:gd name="T0" fmla="*/ 0 w 1"/>
                  <a:gd name="T1" fmla="*/ 0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1" y="0"/>
                      <a:pt x="1" y="0"/>
                      <a:pt x="1"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937"/>
              <p:cNvSpPr/>
              <p:nvPr/>
            </p:nvSpPr>
            <p:spPr bwMode="auto">
              <a:xfrm>
                <a:off x="1954" y="1232"/>
                <a:ext cx="8" cy="0"/>
              </a:xfrm>
              <a:custGeom>
                <a:avLst/>
                <a:gdLst>
                  <a:gd name="T0" fmla="*/ 0 w 2"/>
                  <a:gd name="T1" fmla="*/ 0 w 2"/>
                  <a:gd name="T2" fmla="*/ 0 w 2"/>
                  <a:gd name="T3" fmla="*/ 1 w 2"/>
                  <a:gd name="T4" fmla="*/ 2 w 2"/>
                  <a:gd name="T5" fmla="*/ 2 w 2"/>
                  <a:gd name="T6" fmla="*/ 2 w 2"/>
                  <a:gd name="T7" fmla="*/ 1 w 2"/>
                  <a:gd name="T8" fmla="*/ 1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2" y="0"/>
                      <a:pt x="2"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938"/>
              <p:cNvSpPr/>
              <p:nvPr/>
            </p:nvSpPr>
            <p:spPr bwMode="auto">
              <a:xfrm>
                <a:off x="1941" y="1067"/>
                <a:ext cx="8" cy="4"/>
              </a:xfrm>
              <a:custGeom>
                <a:avLst/>
                <a:gdLst>
                  <a:gd name="T0" fmla="*/ 2 w 2"/>
                  <a:gd name="T1" fmla="*/ 1 h 1"/>
                  <a:gd name="T2" fmla="*/ 2 w 2"/>
                  <a:gd name="T3" fmla="*/ 1 h 1"/>
                  <a:gd name="T4" fmla="*/ 2 w 2"/>
                  <a:gd name="T5" fmla="*/ 1 h 1"/>
                  <a:gd name="T6" fmla="*/ 1 w 2"/>
                  <a:gd name="T7" fmla="*/ 1 h 1"/>
                  <a:gd name="T8" fmla="*/ 1 w 2"/>
                  <a:gd name="T9" fmla="*/ 1 h 1"/>
                  <a:gd name="T10" fmla="*/ 0 w 2"/>
                  <a:gd name="T11" fmla="*/ 1 h 1"/>
                  <a:gd name="T12" fmla="*/ 0 w 2"/>
                  <a:gd name="T13" fmla="*/ 1 h 1"/>
                  <a:gd name="T14" fmla="*/ 1 w 2"/>
                  <a:gd name="T15" fmla="*/ 1 h 1"/>
                  <a:gd name="T16" fmla="*/ 1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2" y="1"/>
                      <a:pt x="2" y="1"/>
                      <a:pt x="2" y="1"/>
                    </a:cubicBezTo>
                    <a:cubicBezTo>
                      <a:pt x="2" y="1"/>
                      <a:pt x="2" y="1"/>
                      <a:pt x="2" y="1"/>
                    </a:cubicBezTo>
                    <a:cubicBezTo>
                      <a:pt x="2" y="0"/>
                      <a:pt x="2" y="1"/>
                      <a:pt x="1" y="1"/>
                    </a:cubicBezTo>
                    <a:cubicBezTo>
                      <a:pt x="1" y="1"/>
                      <a:pt x="1" y="1"/>
                      <a:pt x="1" y="1"/>
                    </a:cubicBezTo>
                    <a:cubicBezTo>
                      <a:pt x="1" y="1"/>
                      <a:pt x="0" y="1"/>
                      <a:pt x="0" y="1"/>
                    </a:cubicBezTo>
                    <a:cubicBezTo>
                      <a:pt x="0" y="1"/>
                      <a:pt x="0" y="1"/>
                      <a:pt x="0" y="1"/>
                    </a:cubicBezTo>
                    <a:cubicBezTo>
                      <a:pt x="0" y="1"/>
                      <a:pt x="1" y="1"/>
                      <a:pt x="1" y="1"/>
                    </a:cubicBezTo>
                    <a:cubicBezTo>
                      <a:pt x="1" y="1"/>
                      <a:pt x="1" y="1"/>
                      <a:pt x="1"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939"/>
              <p:cNvSpPr/>
              <p:nvPr/>
            </p:nvSpPr>
            <p:spPr bwMode="auto">
              <a:xfrm>
                <a:off x="1937" y="1022"/>
                <a:ext cx="4" cy="0"/>
              </a:xfrm>
              <a:custGeom>
                <a:avLst/>
                <a:gdLst>
                  <a:gd name="T0" fmla="*/ 1 w 1"/>
                  <a:gd name="T1" fmla="*/ 0 w 1"/>
                  <a:gd name="T2" fmla="*/ 0 w 1"/>
                  <a:gd name="T3" fmla="*/ 0 w 1"/>
                  <a:gd name="T4" fmla="*/ 0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940"/>
              <p:cNvSpPr/>
              <p:nvPr/>
            </p:nvSpPr>
            <p:spPr bwMode="auto">
              <a:xfrm>
                <a:off x="1933" y="1261"/>
                <a:ext cx="8" cy="4"/>
              </a:xfrm>
              <a:custGeom>
                <a:avLst/>
                <a:gdLst>
                  <a:gd name="T0" fmla="*/ 0 w 2"/>
                  <a:gd name="T1" fmla="*/ 0 h 1"/>
                  <a:gd name="T2" fmla="*/ 0 w 2"/>
                  <a:gd name="T3" fmla="*/ 0 h 1"/>
                  <a:gd name="T4" fmla="*/ 0 w 2"/>
                  <a:gd name="T5" fmla="*/ 0 h 1"/>
                  <a:gd name="T6" fmla="*/ 0 w 2"/>
                  <a:gd name="T7" fmla="*/ 1 h 1"/>
                  <a:gd name="T8" fmla="*/ 1 w 2"/>
                  <a:gd name="T9" fmla="*/ 1 h 1"/>
                  <a:gd name="T10" fmla="*/ 2 w 2"/>
                  <a:gd name="T11" fmla="*/ 1 h 1"/>
                  <a:gd name="T12" fmla="*/ 2 w 2"/>
                  <a:gd name="T13" fmla="*/ 1 h 1"/>
                  <a:gd name="T14" fmla="*/ 2 w 2"/>
                  <a:gd name="T15" fmla="*/ 0 h 1"/>
                  <a:gd name="T16" fmla="*/ 1 w 2"/>
                  <a:gd name="T17" fmla="*/ 0 h 1"/>
                  <a:gd name="T18" fmla="*/ 0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0"/>
                    </a:moveTo>
                    <a:cubicBezTo>
                      <a:pt x="0" y="0"/>
                      <a:pt x="0" y="0"/>
                      <a:pt x="0" y="0"/>
                    </a:cubicBezTo>
                    <a:cubicBezTo>
                      <a:pt x="0" y="0"/>
                      <a:pt x="0" y="0"/>
                      <a:pt x="0" y="0"/>
                    </a:cubicBezTo>
                    <a:cubicBezTo>
                      <a:pt x="0" y="1"/>
                      <a:pt x="0" y="1"/>
                      <a:pt x="0" y="1"/>
                    </a:cubicBezTo>
                    <a:cubicBezTo>
                      <a:pt x="1" y="1"/>
                      <a:pt x="1" y="1"/>
                      <a:pt x="1" y="1"/>
                    </a:cubicBezTo>
                    <a:cubicBezTo>
                      <a:pt x="1" y="1"/>
                      <a:pt x="1" y="1"/>
                      <a:pt x="2" y="1"/>
                    </a:cubicBezTo>
                    <a:cubicBezTo>
                      <a:pt x="2" y="1"/>
                      <a:pt x="2" y="1"/>
                      <a:pt x="2" y="1"/>
                    </a:cubicBezTo>
                    <a:cubicBezTo>
                      <a:pt x="2" y="0"/>
                      <a:pt x="2" y="0"/>
                      <a:pt x="2"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941"/>
              <p:cNvSpPr/>
              <p:nvPr/>
            </p:nvSpPr>
            <p:spPr bwMode="auto">
              <a:xfrm>
                <a:off x="1937" y="121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942"/>
              <p:cNvSpPr/>
              <p:nvPr/>
            </p:nvSpPr>
            <p:spPr bwMode="auto">
              <a:xfrm>
                <a:off x="1925" y="1261"/>
                <a:ext cx="4" cy="4"/>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1 w 1"/>
                  <a:gd name="T13" fmla="*/ 1 h 1"/>
                  <a:gd name="T14" fmla="*/ 1 w 1"/>
                  <a:gd name="T15" fmla="*/ 0 h 1"/>
                  <a:gd name="T16" fmla="*/ 1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1"/>
                      <a:pt x="0" y="1"/>
                      <a:pt x="0" y="1"/>
                    </a:cubicBezTo>
                    <a:cubicBezTo>
                      <a:pt x="0" y="1"/>
                      <a:pt x="0" y="1"/>
                      <a:pt x="1" y="1"/>
                    </a:cubicBezTo>
                    <a:cubicBezTo>
                      <a:pt x="1" y="1"/>
                      <a:pt x="1" y="1"/>
                      <a:pt x="1" y="1"/>
                    </a:cubicBezTo>
                    <a:cubicBezTo>
                      <a:pt x="1" y="1"/>
                      <a:pt x="1" y="1"/>
                      <a:pt x="1" y="1"/>
                    </a:cubicBezTo>
                    <a:cubicBezTo>
                      <a:pt x="1" y="1"/>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Oval 943"/>
              <p:cNvSpPr>
                <a:spLocks noChangeArrowheads="1"/>
              </p:cNvSpPr>
              <p:nvPr/>
            </p:nvSpPr>
            <p:spPr bwMode="auto">
              <a:xfrm>
                <a:off x="1925" y="119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944"/>
              <p:cNvSpPr/>
              <p:nvPr/>
            </p:nvSpPr>
            <p:spPr bwMode="auto">
              <a:xfrm>
                <a:off x="1921" y="1236"/>
                <a:ext cx="4" cy="0"/>
              </a:xfrm>
              <a:custGeom>
                <a:avLst/>
                <a:gdLst>
                  <a:gd name="T0" fmla="*/ 0 w 1"/>
                  <a:gd name="T1" fmla="*/ 0 w 1"/>
                  <a:gd name="T2" fmla="*/ 0 w 1"/>
                  <a:gd name="T3" fmla="*/ 1 w 1"/>
                  <a:gd name="T4" fmla="*/ 1 w 1"/>
                  <a:gd name="T5" fmla="*/ 1 w 1"/>
                  <a:gd name="T6" fmla="*/ 1 w 1"/>
                  <a:gd name="T7" fmla="*/ 1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945"/>
              <p:cNvSpPr/>
              <p:nvPr/>
            </p:nvSpPr>
            <p:spPr bwMode="auto">
              <a:xfrm>
                <a:off x="1913" y="1034"/>
                <a:ext cx="12" cy="0"/>
              </a:xfrm>
              <a:custGeom>
                <a:avLst/>
                <a:gdLst>
                  <a:gd name="T0" fmla="*/ 0 w 3"/>
                  <a:gd name="T1" fmla="*/ 0 w 3"/>
                  <a:gd name="T2" fmla="*/ 1 w 3"/>
                  <a:gd name="T3" fmla="*/ 2 w 3"/>
                  <a:gd name="T4" fmla="*/ 3 w 3"/>
                  <a:gd name="T5" fmla="*/ 2 w 3"/>
                  <a:gd name="T6" fmla="*/ 1 w 3"/>
                  <a:gd name="T7" fmla="*/ 0 w 3"/>
                  <a:gd name="T8" fmla="*/ 0 w 3"/>
                  <a:gd name="T9" fmla="*/ 0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0" y="0"/>
                    </a:moveTo>
                    <a:cubicBezTo>
                      <a:pt x="0" y="0"/>
                      <a:pt x="0" y="0"/>
                      <a:pt x="0" y="0"/>
                    </a:cubicBezTo>
                    <a:cubicBezTo>
                      <a:pt x="1" y="0"/>
                      <a:pt x="1" y="0"/>
                      <a:pt x="1" y="0"/>
                    </a:cubicBezTo>
                    <a:cubicBezTo>
                      <a:pt x="2" y="0"/>
                      <a:pt x="2" y="0"/>
                      <a:pt x="2" y="0"/>
                    </a:cubicBezTo>
                    <a:cubicBezTo>
                      <a:pt x="3" y="0"/>
                      <a:pt x="3" y="0"/>
                      <a:pt x="3" y="0"/>
                    </a:cubicBezTo>
                    <a:cubicBezTo>
                      <a:pt x="3" y="0"/>
                      <a:pt x="3" y="0"/>
                      <a:pt x="2" y="0"/>
                    </a:cubicBezTo>
                    <a:cubicBezTo>
                      <a:pt x="2" y="0"/>
                      <a:pt x="2"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946"/>
              <p:cNvSpPr/>
              <p:nvPr/>
            </p:nvSpPr>
            <p:spPr bwMode="auto">
              <a:xfrm>
                <a:off x="1917" y="1261"/>
                <a:ext cx="4" cy="4"/>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1"/>
                      <a:pt x="0" y="1"/>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947"/>
              <p:cNvSpPr/>
              <p:nvPr/>
            </p:nvSpPr>
            <p:spPr bwMode="auto">
              <a:xfrm>
                <a:off x="1892" y="1013"/>
                <a:ext cx="25" cy="0"/>
              </a:xfrm>
              <a:custGeom>
                <a:avLst/>
                <a:gdLst>
                  <a:gd name="T0" fmla="*/ 6 w 6"/>
                  <a:gd name="T1" fmla="*/ 3 w 6"/>
                  <a:gd name="T2" fmla="*/ 0 w 6"/>
                  <a:gd name="T3" fmla="*/ 0 w 6"/>
                  <a:gd name="T4" fmla="*/ 0 w 6"/>
                  <a:gd name="T5" fmla="*/ 0 w 6"/>
                  <a:gd name="T6" fmla="*/ 3 w 6"/>
                  <a:gd name="T7" fmla="*/ 6 w 6"/>
                  <a:gd name="T8" fmla="*/ 6 w 6"/>
                  <a:gd name="T9" fmla="*/ 6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6">
                    <a:moveTo>
                      <a:pt x="6" y="0"/>
                    </a:moveTo>
                    <a:cubicBezTo>
                      <a:pt x="5" y="0"/>
                      <a:pt x="4" y="0"/>
                      <a:pt x="3" y="0"/>
                    </a:cubicBezTo>
                    <a:cubicBezTo>
                      <a:pt x="2" y="0"/>
                      <a:pt x="1" y="0"/>
                      <a:pt x="0" y="0"/>
                    </a:cubicBezTo>
                    <a:cubicBezTo>
                      <a:pt x="0" y="0"/>
                      <a:pt x="0" y="0"/>
                      <a:pt x="0" y="0"/>
                    </a:cubicBezTo>
                    <a:cubicBezTo>
                      <a:pt x="0" y="0"/>
                      <a:pt x="0" y="0"/>
                      <a:pt x="0" y="0"/>
                    </a:cubicBezTo>
                    <a:cubicBezTo>
                      <a:pt x="0" y="0"/>
                      <a:pt x="0" y="0"/>
                      <a:pt x="0" y="0"/>
                    </a:cubicBezTo>
                    <a:cubicBezTo>
                      <a:pt x="1" y="0"/>
                      <a:pt x="2" y="0"/>
                      <a:pt x="3" y="0"/>
                    </a:cubicBezTo>
                    <a:cubicBezTo>
                      <a:pt x="4" y="0"/>
                      <a:pt x="5" y="0"/>
                      <a:pt x="6" y="0"/>
                    </a:cubicBezTo>
                    <a:cubicBezTo>
                      <a:pt x="6" y="0"/>
                      <a:pt x="6"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948"/>
              <p:cNvSpPr/>
              <p:nvPr/>
            </p:nvSpPr>
            <p:spPr bwMode="auto">
              <a:xfrm>
                <a:off x="1909" y="1261"/>
                <a:ext cx="4" cy="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0 h 1"/>
                  <a:gd name="T18" fmla="*/ 0 w 1"/>
                  <a:gd name="T19" fmla="*/ 0 h 1"/>
                  <a:gd name="T20" fmla="*/ 0 w 1"/>
                  <a:gd name="T21" fmla="*/ 0 h 1"/>
                  <a:gd name="T22" fmla="*/ 0 w 1"/>
                  <a:gd name="T23" fmla="*/ 1 h 1"/>
                  <a:gd name="T24" fmla="*/ 0 w 1"/>
                  <a:gd name="T25" fmla="*/ 1 h 1"/>
                  <a:gd name="T26" fmla="*/ 0 w 1"/>
                  <a:gd name="T27" fmla="*/ 1 h 1"/>
                  <a:gd name="T28" fmla="*/ 0 w 1"/>
                  <a:gd name="T2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0"/>
                      <a:pt x="1" y="0"/>
                      <a:pt x="1" y="0"/>
                    </a:cubicBezTo>
                    <a:cubicBezTo>
                      <a:pt x="1"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Oval 949"/>
              <p:cNvSpPr>
                <a:spLocks noChangeArrowheads="1"/>
              </p:cNvSpPr>
              <p:nvPr/>
            </p:nvSpPr>
            <p:spPr bwMode="auto">
              <a:xfrm>
                <a:off x="1892" y="1001"/>
                <a:ext cx="4"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950"/>
              <p:cNvSpPr/>
              <p:nvPr/>
            </p:nvSpPr>
            <p:spPr bwMode="auto">
              <a:xfrm>
                <a:off x="1888" y="1269"/>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951"/>
              <p:cNvSpPr/>
              <p:nvPr/>
            </p:nvSpPr>
            <p:spPr bwMode="auto">
              <a:xfrm>
                <a:off x="1876" y="1278"/>
                <a:ext cx="8" cy="4"/>
              </a:xfrm>
              <a:custGeom>
                <a:avLst/>
                <a:gdLst>
                  <a:gd name="T0" fmla="*/ 2 w 2"/>
                  <a:gd name="T1" fmla="*/ 1 h 1"/>
                  <a:gd name="T2" fmla="*/ 2 w 2"/>
                  <a:gd name="T3" fmla="*/ 1 h 1"/>
                  <a:gd name="T4" fmla="*/ 2 w 2"/>
                  <a:gd name="T5" fmla="*/ 1 h 1"/>
                  <a:gd name="T6" fmla="*/ 0 w 2"/>
                  <a:gd name="T7" fmla="*/ 1 h 1"/>
                  <a:gd name="T8" fmla="*/ 2 w 2"/>
                  <a:gd name="T9" fmla="*/ 1 h 1"/>
                  <a:gd name="T10" fmla="*/ 2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1"/>
                    </a:cubicBezTo>
                    <a:cubicBezTo>
                      <a:pt x="2" y="1"/>
                      <a:pt x="2" y="1"/>
                      <a:pt x="2" y="1"/>
                    </a:cubicBezTo>
                    <a:cubicBezTo>
                      <a:pt x="2" y="0"/>
                      <a:pt x="0" y="0"/>
                      <a:pt x="0" y="1"/>
                    </a:cubicBezTo>
                    <a:cubicBezTo>
                      <a:pt x="0" y="1"/>
                      <a:pt x="1"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952"/>
              <p:cNvSpPr/>
              <p:nvPr/>
            </p:nvSpPr>
            <p:spPr bwMode="auto">
              <a:xfrm>
                <a:off x="1876" y="1265"/>
                <a:ext cx="4" cy="0"/>
              </a:xfrm>
              <a:custGeom>
                <a:avLst/>
                <a:gdLst>
                  <a:gd name="T0" fmla="*/ 0 w 1"/>
                  <a:gd name="T1" fmla="*/ 0 w 1"/>
                  <a:gd name="T2" fmla="*/ 1 w 1"/>
                  <a:gd name="T3" fmla="*/ 1 w 1"/>
                  <a:gd name="T4" fmla="*/ 1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953"/>
              <p:cNvSpPr/>
              <p:nvPr/>
            </p:nvSpPr>
            <p:spPr bwMode="auto">
              <a:xfrm>
                <a:off x="1868" y="1265"/>
                <a:ext cx="4" cy="0"/>
              </a:xfrm>
              <a:custGeom>
                <a:avLst/>
                <a:gdLst>
                  <a:gd name="T0" fmla="*/ 0 w 1"/>
                  <a:gd name="T1" fmla="*/ 0 w 1"/>
                  <a:gd name="T2" fmla="*/ 0 w 1"/>
                  <a:gd name="T3" fmla="*/ 0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954"/>
              <p:cNvSpPr/>
              <p:nvPr/>
            </p:nvSpPr>
            <p:spPr bwMode="auto">
              <a:xfrm>
                <a:off x="1864" y="126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955"/>
              <p:cNvSpPr/>
              <p:nvPr/>
            </p:nvSpPr>
            <p:spPr bwMode="auto">
              <a:xfrm>
                <a:off x="1851" y="1013"/>
                <a:ext cx="9"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956"/>
              <p:cNvSpPr/>
              <p:nvPr/>
            </p:nvSpPr>
            <p:spPr bwMode="auto">
              <a:xfrm>
                <a:off x="1827" y="1579"/>
                <a:ext cx="4" cy="0"/>
              </a:xfrm>
              <a:custGeom>
                <a:avLst/>
                <a:gdLst>
                  <a:gd name="T0" fmla="*/ 0 w 1"/>
                  <a:gd name="T1" fmla="*/ 0 w 1"/>
                  <a:gd name="T2" fmla="*/ 0 w 1"/>
                  <a:gd name="T3" fmla="*/ 0 w 1"/>
                  <a:gd name="T4" fmla="*/ 0 w 1"/>
                  <a:gd name="T5" fmla="*/ 0 w 1"/>
                  <a:gd name="T6" fmla="*/ 1 w 1"/>
                  <a:gd name="T7" fmla="*/ 0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957"/>
              <p:cNvSpPr/>
              <p:nvPr/>
            </p:nvSpPr>
            <p:spPr bwMode="auto">
              <a:xfrm>
                <a:off x="1815" y="1162"/>
                <a:ext cx="8" cy="4"/>
              </a:xfrm>
              <a:custGeom>
                <a:avLst/>
                <a:gdLst>
                  <a:gd name="T0" fmla="*/ 0 w 2"/>
                  <a:gd name="T1" fmla="*/ 0 h 1"/>
                  <a:gd name="T2" fmla="*/ 0 w 2"/>
                  <a:gd name="T3" fmla="*/ 0 h 1"/>
                  <a:gd name="T4" fmla="*/ 0 w 2"/>
                  <a:gd name="T5" fmla="*/ 1 h 1"/>
                  <a:gd name="T6" fmla="*/ 0 w 2"/>
                  <a:gd name="T7" fmla="*/ 1 h 1"/>
                  <a:gd name="T8" fmla="*/ 0 w 2"/>
                  <a:gd name="T9" fmla="*/ 1 h 1"/>
                  <a:gd name="T10" fmla="*/ 0 w 2"/>
                  <a:gd name="T11" fmla="*/ 1 h 1"/>
                  <a:gd name="T12" fmla="*/ 0 w 2"/>
                  <a:gd name="T13" fmla="*/ 1 h 1"/>
                  <a:gd name="T14" fmla="*/ 1 w 2"/>
                  <a:gd name="T15" fmla="*/ 1 h 1"/>
                  <a:gd name="T16" fmla="*/ 2 w 2"/>
                  <a:gd name="T17" fmla="*/ 0 h 1"/>
                  <a:gd name="T18" fmla="*/ 1 w 2"/>
                  <a:gd name="T19" fmla="*/ 0 h 1"/>
                  <a:gd name="T20" fmla="*/ 0 w 2"/>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0" y="0"/>
                    </a:move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2" y="1"/>
                      <a:pt x="2"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958"/>
              <p:cNvSpPr/>
              <p:nvPr/>
            </p:nvSpPr>
            <p:spPr bwMode="auto">
              <a:xfrm>
                <a:off x="1815" y="1013"/>
                <a:ext cx="4" cy="0"/>
              </a:xfrm>
              <a:custGeom>
                <a:avLst/>
                <a:gdLst>
                  <a:gd name="T0" fmla="*/ 1 w 1"/>
                  <a:gd name="T1" fmla="*/ 1 w 1"/>
                  <a:gd name="T2" fmla="*/ 1 w 1"/>
                  <a:gd name="T3" fmla="*/ 1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959"/>
              <p:cNvSpPr/>
              <p:nvPr/>
            </p:nvSpPr>
            <p:spPr bwMode="auto">
              <a:xfrm>
                <a:off x="1806" y="1162"/>
                <a:ext cx="5" cy="4"/>
              </a:xfrm>
              <a:custGeom>
                <a:avLst/>
                <a:gdLst>
                  <a:gd name="T0" fmla="*/ 1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1 h 1"/>
                  <a:gd name="T14" fmla="*/ 1 w 1"/>
                  <a:gd name="T15" fmla="*/ 1 h 1"/>
                  <a:gd name="T16" fmla="*/ 1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960"/>
              <p:cNvSpPr/>
              <p:nvPr/>
            </p:nvSpPr>
            <p:spPr bwMode="auto">
              <a:xfrm>
                <a:off x="1770" y="1162"/>
                <a:ext cx="8" cy="0"/>
              </a:xfrm>
              <a:custGeom>
                <a:avLst/>
                <a:gdLst>
                  <a:gd name="T0" fmla="*/ 0 w 2"/>
                  <a:gd name="T1" fmla="*/ 0 w 2"/>
                  <a:gd name="T2" fmla="*/ 1 w 2"/>
                  <a:gd name="T3" fmla="*/ 1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1" y="0"/>
                    </a:cubicBezTo>
                    <a:cubicBezTo>
                      <a:pt x="1" y="0"/>
                      <a:pt x="1" y="0"/>
                      <a:pt x="1" y="0"/>
                    </a:cubicBez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961"/>
              <p:cNvSpPr/>
              <p:nvPr/>
            </p:nvSpPr>
            <p:spPr bwMode="auto">
              <a:xfrm>
                <a:off x="1762" y="1162"/>
                <a:ext cx="4" cy="0"/>
              </a:xfrm>
              <a:custGeom>
                <a:avLst/>
                <a:gdLst>
                  <a:gd name="T0" fmla="*/ 0 w 1"/>
                  <a:gd name="T1" fmla="*/ 0 w 1"/>
                  <a:gd name="T2" fmla="*/ 0 w 1"/>
                  <a:gd name="T3" fmla="*/ 1 w 1"/>
                  <a:gd name="T4" fmla="*/ 1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962"/>
              <p:cNvSpPr/>
              <p:nvPr/>
            </p:nvSpPr>
            <p:spPr bwMode="auto">
              <a:xfrm>
                <a:off x="1749" y="1162"/>
                <a:ext cx="4" cy="0"/>
              </a:xfrm>
              <a:custGeom>
                <a:avLst/>
                <a:gdLst>
                  <a:gd name="T0" fmla="*/ 0 w 1"/>
                  <a:gd name="T1" fmla="*/ 0 w 1"/>
                  <a:gd name="T2" fmla="*/ 0 w 1"/>
                  <a:gd name="T3" fmla="*/ 0 w 1"/>
                  <a:gd name="T4" fmla="*/ 1 w 1"/>
                  <a:gd name="T5" fmla="*/ 1 w 1"/>
                  <a:gd name="T6" fmla="*/ 1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963"/>
              <p:cNvSpPr/>
              <p:nvPr/>
            </p:nvSpPr>
            <p:spPr bwMode="auto">
              <a:xfrm>
                <a:off x="1717" y="1166"/>
                <a:ext cx="20" cy="4"/>
              </a:xfrm>
              <a:custGeom>
                <a:avLst/>
                <a:gdLst>
                  <a:gd name="T0" fmla="*/ 5 w 5"/>
                  <a:gd name="T1" fmla="*/ 1 h 1"/>
                  <a:gd name="T2" fmla="*/ 4 w 5"/>
                  <a:gd name="T3" fmla="*/ 1 h 1"/>
                  <a:gd name="T4" fmla="*/ 0 w 5"/>
                  <a:gd name="T5" fmla="*/ 0 h 1"/>
                  <a:gd name="T6" fmla="*/ 0 w 5"/>
                  <a:gd name="T7" fmla="*/ 0 h 1"/>
                  <a:gd name="T8" fmla="*/ 0 w 5"/>
                  <a:gd name="T9" fmla="*/ 0 h 1"/>
                  <a:gd name="T10" fmla="*/ 0 w 5"/>
                  <a:gd name="T11" fmla="*/ 1 h 1"/>
                  <a:gd name="T12" fmla="*/ 4 w 5"/>
                  <a:gd name="T13" fmla="*/ 1 h 1"/>
                  <a:gd name="T14" fmla="*/ 5 w 5"/>
                  <a:gd name="T15" fmla="*/ 1 h 1"/>
                  <a:gd name="T16" fmla="*/ 5 w 5"/>
                  <a:gd name="T17" fmla="*/ 1 h 1"/>
                  <a:gd name="T18" fmla="*/ 5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5" y="1"/>
                    </a:moveTo>
                    <a:cubicBezTo>
                      <a:pt x="4" y="1"/>
                      <a:pt x="4" y="1"/>
                      <a:pt x="4" y="1"/>
                    </a:cubicBezTo>
                    <a:cubicBezTo>
                      <a:pt x="3" y="1"/>
                      <a:pt x="1" y="0"/>
                      <a:pt x="0" y="0"/>
                    </a:cubicBezTo>
                    <a:cubicBezTo>
                      <a:pt x="0" y="0"/>
                      <a:pt x="0" y="0"/>
                      <a:pt x="0" y="0"/>
                    </a:cubicBezTo>
                    <a:cubicBezTo>
                      <a:pt x="0" y="0"/>
                      <a:pt x="0" y="0"/>
                      <a:pt x="0" y="0"/>
                    </a:cubicBezTo>
                    <a:cubicBezTo>
                      <a:pt x="0" y="1"/>
                      <a:pt x="0" y="1"/>
                      <a:pt x="0" y="1"/>
                    </a:cubicBezTo>
                    <a:cubicBezTo>
                      <a:pt x="1" y="1"/>
                      <a:pt x="3" y="1"/>
                      <a:pt x="4" y="1"/>
                    </a:cubicBezTo>
                    <a:cubicBezTo>
                      <a:pt x="5" y="1"/>
                      <a:pt x="5" y="1"/>
                      <a:pt x="5" y="1"/>
                    </a:cubicBezTo>
                    <a:cubicBezTo>
                      <a:pt x="5" y="1"/>
                      <a:pt x="5" y="1"/>
                      <a:pt x="5" y="1"/>
                    </a:cubicBezTo>
                    <a:cubicBezTo>
                      <a:pt x="5"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964"/>
              <p:cNvSpPr/>
              <p:nvPr/>
            </p:nvSpPr>
            <p:spPr bwMode="auto">
              <a:xfrm>
                <a:off x="1708" y="1158"/>
                <a:ext cx="9" cy="0"/>
              </a:xfrm>
              <a:custGeom>
                <a:avLst/>
                <a:gdLst>
                  <a:gd name="T0" fmla="*/ 0 w 2"/>
                  <a:gd name="T1" fmla="*/ 0 w 2"/>
                  <a:gd name="T2" fmla="*/ 1 w 2"/>
                  <a:gd name="T3" fmla="*/ 2 w 2"/>
                  <a:gd name="T4" fmla="*/ 2 w 2"/>
                  <a:gd name="T5" fmla="*/ 2 w 2"/>
                  <a:gd name="T6" fmla="*/ 1 w 2"/>
                  <a:gd name="T7" fmla="*/ 0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0" y="0"/>
                    </a:moveTo>
                    <a:cubicBezTo>
                      <a:pt x="0" y="0"/>
                      <a:pt x="0" y="0"/>
                      <a:pt x="0" y="0"/>
                    </a:cubicBezTo>
                    <a:cubicBezTo>
                      <a:pt x="0" y="0"/>
                      <a:pt x="1" y="0"/>
                      <a:pt x="1" y="0"/>
                    </a:cubicBezTo>
                    <a:cubicBezTo>
                      <a:pt x="1" y="0"/>
                      <a:pt x="1" y="0"/>
                      <a:pt x="2" y="0"/>
                    </a:cubicBezTo>
                    <a:cubicBezTo>
                      <a:pt x="2" y="0"/>
                      <a:pt x="2" y="0"/>
                      <a:pt x="2" y="0"/>
                    </a:cubicBezTo>
                    <a:cubicBezTo>
                      <a:pt x="2" y="0"/>
                      <a:pt x="2" y="0"/>
                      <a:pt x="2" y="0"/>
                    </a:cubicBezTo>
                    <a:cubicBezTo>
                      <a:pt x="2"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965"/>
              <p:cNvSpPr/>
              <p:nvPr/>
            </p:nvSpPr>
            <p:spPr bwMode="auto">
              <a:xfrm>
                <a:off x="1708" y="1567"/>
                <a:ext cx="5" cy="4"/>
              </a:xfrm>
              <a:custGeom>
                <a:avLst/>
                <a:gdLst>
                  <a:gd name="T0" fmla="*/ 0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1 h 1"/>
                  <a:gd name="T14" fmla="*/ 1 w 1"/>
                  <a:gd name="T15" fmla="*/ 1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1" y="1"/>
                    </a:cubicBezTo>
                    <a:cubicBezTo>
                      <a:pt x="1" y="1"/>
                      <a:pt x="1" y="1"/>
                      <a:pt x="1"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966"/>
              <p:cNvSpPr/>
              <p:nvPr/>
            </p:nvSpPr>
            <p:spPr bwMode="auto">
              <a:xfrm>
                <a:off x="1704" y="1575"/>
                <a:ext cx="4"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967"/>
              <p:cNvSpPr/>
              <p:nvPr/>
            </p:nvSpPr>
            <p:spPr bwMode="auto">
              <a:xfrm>
                <a:off x="1700" y="1158"/>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968"/>
              <p:cNvSpPr/>
              <p:nvPr/>
            </p:nvSpPr>
            <p:spPr bwMode="auto">
              <a:xfrm>
                <a:off x="1700" y="1575"/>
                <a:ext cx="4" cy="0"/>
              </a:xfrm>
              <a:custGeom>
                <a:avLst/>
                <a:gdLst>
                  <a:gd name="T0" fmla="*/ 0 w 1"/>
                  <a:gd name="T1" fmla="*/ 0 w 1"/>
                  <a:gd name="T2" fmla="*/ 0 w 1"/>
                  <a:gd name="T3" fmla="*/ 0 w 1"/>
                  <a:gd name="T4" fmla="*/ 0 w 1"/>
                  <a:gd name="T5" fmla="*/ 0 w 1"/>
                  <a:gd name="T6" fmla="*/ 1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969"/>
              <p:cNvSpPr/>
              <p:nvPr/>
            </p:nvSpPr>
            <p:spPr bwMode="auto">
              <a:xfrm>
                <a:off x="1668" y="1158"/>
                <a:ext cx="24" cy="0"/>
              </a:xfrm>
              <a:custGeom>
                <a:avLst/>
                <a:gdLst>
                  <a:gd name="T0" fmla="*/ 0 w 6"/>
                  <a:gd name="T1" fmla="*/ 0 w 6"/>
                  <a:gd name="T2" fmla="*/ 2 w 6"/>
                  <a:gd name="T3" fmla="*/ 6 w 6"/>
                  <a:gd name="T4" fmla="*/ 6 w 6"/>
                  <a:gd name="T5" fmla="*/ 6 w 6"/>
                  <a:gd name="T6" fmla="*/ 2 w 6"/>
                  <a:gd name="T7" fmla="*/ 0 w 6"/>
                  <a:gd name="T8" fmla="*/ 0 w 6"/>
                  <a:gd name="T9" fmla="*/ 0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6">
                    <a:moveTo>
                      <a:pt x="0" y="0"/>
                    </a:moveTo>
                    <a:cubicBezTo>
                      <a:pt x="0" y="0"/>
                      <a:pt x="0" y="0"/>
                      <a:pt x="0" y="0"/>
                    </a:cubicBezTo>
                    <a:cubicBezTo>
                      <a:pt x="1" y="0"/>
                      <a:pt x="1" y="0"/>
                      <a:pt x="2" y="0"/>
                    </a:cubicBezTo>
                    <a:cubicBezTo>
                      <a:pt x="3" y="0"/>
                      <a:pt x="5" y="0"/>
                      <a:pt x="6" y="0"/>
                    </a:cubicBezTo>
                    <a:cubicBezTo>
                      <a:pt x="6" y="0"/>
                      <a:pt x="6" y="0"/>
                      <a:pt x="6" y="0"/>
                    </a:cubicBezTo>
                    <a:cubicBezTo>
                      <a:pt x="6" y="0"/>
                      <a:pt x="6" y="0"/>
                      <a:pt x="6" y="0"/>
                    </a:cubicBezTo>
                    <a:cubicBezTo>
                      <a:pt x="5" y="0"/>
                      <a:pt x="3" y="0"/>
                      <a:pt x="2"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970"/>
              <p:cNvSpPr/>
              <p:nvPr/>
            </p:nvSpPr>
            <p:spPr bwMode="auto">
              <a:xfrm>
                <a:off x="1676" y="1579"/>
                <a:ext cx="4" cy="0"/>
              </a:xfrm>
              <a:custGeom>
                <a:avLst/>
                <a:gdLst>
                  <a:gd name="T0" fmla="*/ 0 w 1"/>
                  <a:gd name="T1" fmla="*/ 1 w 1"/>
                  <a:gd name="T2" fmla="*/ 1 w 1"/>
                  <a:gd name="T3" fmla="*/ 1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971"/>
              <p:cNvSpPr/>
              <p:nvPr/>
            </p:nvSpPr>
            <p:spPr bwMode="auto">
              <a:xfrm>
                <a:off x="1655" y="1166"/>
                <a:ext cx="13" cy="0"/>
              </a:xfrm>
              <a:custGeom>
                <a:avLst/>
                <a:gdLst>
                  <a:gd name="T0" fmla="*/ 3 w 3"/>
                  <a:gd name="T1" fmla="*/ 3 w 3"/>
                  <a:gd name="T2" fmla="*/ 3 w 3"/>
                  <a:gd name="T3" fmla="*/ 3 w 3"/>
                  <a:gd name="T4" fmla="*/ 3 w 3"/>
                  <a:gd name="T5" fmla="*/ 0 w 3"/>
                  <a:gd name="T6" fmla="*/ 0 w 3"/>
                  <a:gd name="T7" fmla="*/ 0 w 3"/>
                  <a:gd name="T8"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3">
                    <a:moveTo>
                      <a:pt x="3" y="0"/>
                    </a:moveTo>
                    <a:cubicBezTo>
                      <a:pt x="3" y="0"/>
                      <a:pt x="3" y="0"/>
                      <a:pt x="3" y="0"/>
                    </a:cubicBezTo>
                    <a:cubicBezTo>
                      <a:pt x="3" y="0"/>
                      <a:pt x="3" y="0"/>
                      <a:pt x="3" y="0"/>
                    </a:cubicBezTo>
                    <a:cubicBezTo>
                      <a:pt x="3" y="0"/>
                      <a:pt x="3" y="0"/>
                      <a:pt x="3" y="0"/>
                    </a:cubicBezTo>
                    <a:cubicBezTo>
                      <a:pt x="3" y="0"/>
                      <a:pt x="3" y="0"/>
                      <a:pt x="3" y="0"/>
                    </a:cubicBezTo>
                    <a:cubicBezTo>
                      <a:pt x="2" y="0"/>
                      <a:pt x="1" y="0"/>
                      <a:pt x="0" y="0"/>
                    </a:cubicBezTo>
                    <a:cubicBezTo>
                      <a:pt x="0" y="0"/>
                      <a:pt x="0" y="0"/>
                      <a:pt x="0" y="0"/>
                    </a:cubicBezTo>
                    <a:cubicBezTo>
                      <a:pt x="0" y="0"/>
                      <a:pt x="0"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972"/>
              <p:cNvSpPr/>
              <p:nvPr/>
            </p:nvSpPr>
            <p:spPr bwMode="auto">
              <a:xfrm>
                <a:off x="1664" y="1571"/>
                <a:ext cx="4" cy="0"/>
              </a:xfrm>
              <a:custGeom>
                <a:avLst/>
                <a:gdLst>
                  <a:gd name="T0" fmla="*/ 1 w 1"/>
                  <a:gd name="T1" fmla="*/ 0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973"/>
              <p:cNvSpPr/>
              <p:nvPr/>
            </p:nvSpPr>
            <p:spPr bwMode="auto">
              <a:xfrm>
                <a:off x="1643" y="1162"/>
                <a:ext cx="12" cy="4"/>
              </a:xfrm>
              <a:custGeom>
                <a:avLst/>
                <a:gdLst>
                  <a:gd name="T0" fmla="*/ 2 w 3"/>
                  <a:gd name="T1" fmla="*/ 1 h 1"/>
                  <a:gd name="T2" fmla="*/ 3 w 3"/>
                  <a:gd name="T3" fmla="*/ 1 h 1"/>
                  <a:gd name="T4" fmla="*/ 2 w 3"/>
                  <a:gd name="T5" fmla="*/ 1 h 1"/>
                  <a:gd name="T6" fmla="*/ 1 w 3"/>
                  <a:gd name="T7" fmla="*/ 0 h 1"/>
                  <a:gd name="T8" fmla="*/ 0 w 3"/>
                  <a:gd name="T9" fmla="*/ 0 h 1"/>
                  <a:gd name="T10" fmla="*/ 0 w 3"/>
                  <a:gd name="T11" fmla="*/ 0 h 1"/>
                  <a:gd name="T12" fmla="*/ 0 w 3"/>
                  <a:gd name="T13" fmla="*/ 0 h 1"/>
                  <a:gd name="T14" fmla="*/ 0 w 3"/>
                  <a:gd name="T15" fmla="*/ 1 h 1"/>
                  <a:gd name="T16" fmla="*/ 1 w 3"/>
                  <a:gd name="T17" fmla="*/ 1 h 1"/>
                  <a:gd name="T18" fmla="*/ 2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2" y="1"/>
                    </a:moveTo>
                    <a:cubicBezTo>
                      <a:pt x="3" y="1"/>
                      <a:pt x="3" y="1"/>
                      <a:pt x="3" y="1"/>
                    </a:cubicBezTo>
                    <a:cubicBezTo>
                      <a:pt x="3" y="1"/>
                      <a:pt x="3" y="1"/>
                      <a:pt x="2" y="1"/>
                    </a:cubicBezTo>
                    <a:cubicBezTo>
                      <a:pt x="2" y="1"/>
                      <a:pt x="1" y="1"/>
                      <a:pt x="1" y="0"/>
                    </a:cubicBezTo>
                    <a:cubicBezTo>
                      <a:pt x="0" y="0"/>
                      <a:pt x="0" y="0"/>
                      <a:pt x="0" y="0"/>
                    </a:cubicBezTo>
                    <a:cubicBezTo>
                      <a:pt x="0" y="0"/>
                      <a:pt x="0" y="0"/>
                      <a:pt x="0" y="0"/>
                    </a:cubicBezTo>
                    <a:cubicBezTo>
                      <a:pt x="0" y="0"/>
                      <a:pt x="0" y="0"/>
                      <a:pt x="0" y="0"/>
                    </a:cubicBezTo>
                    <a:cubicBezTo>
                      <a:pt x="0" y="1"/>
                      <a:pt x="0" y="1"/>
                      <a:pt x="0" y="1"/>
                    </a:cubicBezTo>
                    <a:cubicBezTo>
                      <a:pt x="0" y="1"/>
                      <a:pt x="0"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974"/>
              <p:cNvSpPr/>
              <p:nvPr/>
            </p:nvSpPr>
            <p:spPr bwMode="auto">
              <a:xfrm>
                <a:off x="1639" y="1154"/>
                <a:ext cx="12" cy="4"/>
              </a:xfrm>
              <a:custGeom>
                <a:avLst/>
                <a:gdLst>
                  <a:gd name="T0" fmla="*/ 0 w 3"/>
                  <a:gd name="T1" fmla="*/ 0 h 1"/>
                  <a:gd name="T2" fmla="*/ 0 w 3"/>
                  <a:gd name="T3" fmla="*/ 0 h 1"/>
                  <a:gd name="T4" fmla="*/ 3 w 3"/>
                  <a:gd name="T5" fmla="*/ 1 h 1"/>
                  <a:gd name="T6" fmla="*/ 3 w 3"/>
                  <a:gd name="T7" fmla="*/ 1 h 1"/>
                  <a:gd name="T8" fmla="*/ 3 w 3"/>
                  <a:gd name="T9" fmla="*/ 0 h 1"/>
                  <a:gd name="T10" fmla="*/ 0 w 3"/>
                  <a:gd name="T11" fmla="*/ 0 h 1"/>
                  <a:gd name="T12" fmla="*/ 0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0"/>
                    </a:moveTo>
                    <a:cubicBezTo>
                      <a:pt x="0" y="0"/>
                      <a:pt x="0" y="0"/>
                      <a:pt x="0" y="0"/>
                    </a:cubicBezTo>
                    <a:cubicBezTo>
                      <a:pt x="1" y="1"/>
                      <a:pt x="2" y="1"/>
                      <a:pt x="3" y="1"/>
                    </a:cubicBezTo>
                    <a:cubicBezTo>
                      <a:pt x="3" y="1"/>
                      <a:pt x="3" y="1"/>
                      <a:pt x="3" y="1"/>
                    </a:cubicBezTo>
                    <a:cubicBezTo>
                      <a:pt x="3" y="0"/>
                      <a:pt x="3" y="0"/>
                      <a:pt x="3" y="0"/>
                    </a:cubicBezTo>
                    <a:cubicBezTo>
                      <a:pt x="2"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975"/>
              <p:cNvSpPr/>
              <p:nvPr/>
            </p:nvSpPr>
            <p:spPr bwMode="auto">
              <a:xfrm>
                <a:off x="1635" y="1154"/>
                <a:ext cx="4" cy="0"/>
              </a:xfrm>
              <a:custGeom>
                <a:avLst/>
                <a:gdLst>
                  <a:gd name="T0" fmla="*/ 0 w 1"/>
                  <a:gd name="T1" fmla="*/ 0 w 1"/>
                  <a:gd name="T2" fmla="*/ 0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976"/>
              <p:cNvSpPr/>
              <p:nvPr/>
            </p:nvSpPr>
            <p:spPr bwMode="auto">
              <a:xfrm>
                <a:off x="1631" y="1579"/>
                <a:ext cx="4" cy="0"/>
              </a:xfrm>
              <a:custGeom>
                <a:avLst/>
                <a:gdLst>
                  <a:gd name="T0" fmla="*/ 1 w 1"/>
                  <a:gd name="T1" fmla="*/ 1 w 1"/>
                  <a:gd name="T2" fmla="*/ 0 w 1"/>
                  <a:gd name="T3" fmla="*/ 0 w 1"/>
                  <a:gd name="T4" fmla="*/ 0 w 1"/>
                  <a:gd name="T5" fmla="*/ 0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977"/>
              <p:cNvSpPr/>
              <p:nvPr/>
            </p:nvSpPr>
            <p:spPr bwMode="auto">
              <a:xfrm>
                <a:off x="1619" y="1162"/>
                <a:ext cx="12" cy="0"/>
              </a:xfrm>
              <a:custGeom>
                <a:avLst/>
                <a:gdLst>
                  <a:gd name="T0" fmla="*/ 2 w 3"/>
                  <a:gd name="T1" fmla="*/ 3 w 3"/>
                  <a:gd name="T2" fmla="*/ 3 w 3"/>
                  <a:gd name="T3" fmla="*/ 3 w 3"/>
                  <a:gd name="T4" fmla="*/ 2 w 3"/>
                  <a:gd name="T5" fmla="*/ 1 w 3"/>
                  <a:gd name="T6" fmla="*/ 0 w 3"/>
                  <a:gd name="T7" fmla="*/ 0 w 3"/>
                  <a:gd name="T8" fmla="*/ 1 w 3"/>
                  <a:gd name="T9" fmla="*/ 2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2" y="0"/>
                    </a:moveTo>
                    <a:cubicBezTo>
                      <a:pt x="2" y="0"/>
                      <a:pt x="3" y="0"/>
                      <a:pt x="3" y="0"/>
                    </a:cubicBezTo>
                    <a:cubicBezTo>
                      <a:pt x="3" y="0"/>
                      <a:pt x="3" y="0"/>
                      <a:pt x="3" y="0"/>
                    </a:cubicBezTo>
                    <a:cubicBezTo>
                      <a:pt x="3" y="0"/>
                      <a:pt x="3" y="0"/>
                      <a:pt x="3" y="0"/>
                    </a:cubicBezTo>
                    <a:cubicBezTo>
                      <a:pt x="3" y="0"/>
                      <a:pt x="2" y="0"/>
                      <a:pt x="2" y="0"/>
                    </a:cubicBezTo>
                    <a:cubicBezTo>
                      <a:pt x="2" y="0"/>
                      <a:pt x="1" y="0"/>
                      <a:pt x="1" y="0"/>
                    </a:cubicBezTo>
                    <a:cubicBezTo>
                      <a:pt x="1" y="0"/>
                      <a:pt x="0" y="0"/>
                      <a:pt x="0" y="0"/>
                    </a:cubicBezTo>
                    <a:cubicBezTo>
                      <a:pt x="0" y="0"/>
                      <a:pt x="0" y="0"/>
                      <a:pt x="0" y="0"/>
                    </a:cubicBezTo>
                    <a:cubicBezTo>
                      <a:pt x="0" y="0"/>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Freeform 978"/>
              <p:cNvSpPr/>
              <p:nvPr/>
            </p:nvSpPr>
            <p:spPr bwMode="auto">
              <a:xfrm>
                <a:off x="1627" y="1154"/>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4" name="Freeform 979"/>
              <p:cNvSpPr/>
              <p:nvPr/>
            </p:nvSpPr>
            <p:spPr bwMode="auto">
              <a:xfrm>
                <a:off x="1615" y="1162"/>
                <a:ext cx="4" cy="0"/>
              </a:xfrm>
              <a:custGeom>
                <a:avLst/>
                <a:gdLst>
                  <a:gd name="T0" fmla="*/ 1 w 1"/>
                  <a:gd name="T1" fmla="*/ 1 w 1"/>
                  <a:gd name="T2" fmla="*/ 1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980"/>
              <p:cNvSpPr/>
              <p:nvPr/>
            </p:nvSpPr>
            <p:spPr bwMode="auto">
              <a:xfrm>
                <a:off x="1615" y="1575"/>
                <a:ext cx="0" cy="4"/>
              </a:xfrm>
              <a:custGeom>
                <a:avLst/>
                <a:gdLst>
                  <a:gd name="T0" fmla="*/ 0 h 1"/>
                  <a:gd name="T1" fmla="*/ 0 h 1"/>
                  <a:gd name="T2" fmla="*/ 0 h 1"/>
                  <a:gd name="T3" fmla="*/ 0 h 1"/>
                  <a:gd name="T4" fmla="*/ 0 h 1"/>
                  <a:gd name="T5" fmla="*/ 1 h 1"/>
                  <a:gd name="T6" fmla="*/ 1 h 1"/>
                  <a:gd name="T7" fmla="*/ 1 h 1"/>
                  <a:gd name="T8" fmla="*/ 1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981"/>
              <p:cNvSpPr/>
              <p:nvPr/>
            </p:nvSpPr>
            <p:spPr bwMode="auto">
              <a:xfrm>
                <a:off x="1598" y="1154"/>
                <a:ext cx="8" cy="0"/>
              </a:xfrm>
              <a:custGeom>
                <a:avLst/>
                <a:gdLst>
                  <a:gd name="T0" fmla="*/ 0 w 2"/>
                  <a:gd name="T1" fmla="*/ 1 w 2"/>
                  <a:gd name="T2" fmla="*/ 2 w 2"/>
                  <a:gd name="T3" fmla="*/ 1 w 2"/>
                  <a:gd name="T4" fmla="*/ 0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1" y="0"/>
                      <a:pt x="1" y="0"/>
                      <a:pt x="1" y="0"/>
                    </a:cubicBezTo>
                    <a:cubicBezTo>
                      <a:pt x="1" y="0"/>
                      <a:pt x="1" y="0"/>
                      <a:pt x="2" y="0"/>
                    </a:cubicBezTo>
                    <a:cubicBezTo>
                      <a:pt x="2" y="0"/>
                      <a:pt x="2"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982"/>
              <p:cNvSpPr/>
              <p:nvPr/>
            </p:nvSpPr>
            <p:spPr bwMode="auto">
              <a:xfrm>
                <a:off x="1582" y="1158"/>
                <a:ext cx="20" cy="4"/>
              </a:xfrm>
              <a:custGeom>
                <a:avLst/>
                <a:gdLst>
                  <a:gd name="T0" fmla="*/ 5 w 5"/>
                  <a:gd name="T1" fmla="*/ 1 h 1"/>
                  <a:gd name="T2" fmla="*/ 4 w 5"/>
                  <a:gd name="T3" fmla="*/ 1 h 1"/>
                  <a:gd name="T4" fmla="*/ 3 w 5"/>
                  <a:gd name="T5" fmla="*/ 1 h 1"/>
                  <a:gd name="T6" fmla="*/ 0 w 5"/>
                  <a:gd name="T7" fmla="*/ 0 h 1"/>
                  <a:gd name="T8" fmla="*/ 0 w 5"/>
                  <a:gd name="T9" fmla="*/ 1 h 1"/>
                  <a:gd name="T10" fmla="*/ 0 w 5"/>
                  <a:gd name="T11" fmla="*/ 1 h 1"/>
                  <a:gd name="T12" fmla="*/ 0 w 5"/>
                  <a:gd name="T13" fmla="*/ 1 h 1"/>
                  <a:gd name="T14" fmla="*/ 3 w 5"/>
                  <a:gd name="T15" fmla="*/ 1 h 1"/>
                  <a:gd name="T16" fmla="*/ 4 w 5"/>
                  <a:gd name="T17" fmla="*/ 1 h 1"/>
                  <a:gd name="T18" fmla="*/ 5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5" y="1"/>
                    </a:moveTo>
                    <a:cubicBezTo>
                      <a:pt x="5" y="1"/>
                      <a:pt x="5" y="1"/>
                      <a:pt x="4" y="1"/>
                    </a:cubicBezTo>
                    <a:cubicBezTo>
                      <a:pt x="4" y="1"/>
                      <a:pt x="3" y="1"/>
                      <a:pt x="3" y="1"/>
                    </a:cubicBezTo>
                    <a:cubicBezTo>
                      <a:pt x="2" y="1"/>
                      <a:pt x="1" y="1"/>
                      <a:pt x="0" y="0"/>
                    </a:cubicBezTo>
                    <a:cubicBezTo>
                      <a:pt x="0" y="0"/>
                      <a:pt x="0" y="0"/>
                      <a:pt x="0" y="1"/>
                    </a:cubicBezTo>
                    <a:cubicBezTo>
                      <a:pt x="0" y="1"/>
                      <a:pt x="0" y="1"/>
                      <a:pt x="0" y="1"/>
                    </a:cubicBezTo>
                    <a:cubicBezTo>
                      <a:pt x="0" y="1"/>
                      <a:pt x="0" y="1"/>
                      <a:pt x="0" y="1"/>
                    </a:cubicBezTo>
                    <a:cubicBezTo>
                      <a:pt x="1" y="1"/>
                      <a:pt x="2" y="1"/>
                      <a:pt x="3" y="1"/>
                    </a:cubicBezTo>
                    <a:cubicBezTo>
                      <a:pt x="3" y="1"/>
                      <a:pt x="4" y="1"/>
                      <a:pt x="4"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983"/>
              <p:cNvSpPr/>
              <p:nvPr/>
            </p:nvSpPr>
            <p:spPr bwMode="auto">
              <a:xfrm>
                <a:off x="1578" y="1166"/>
                <a:ext cx="20" cy="0"/>
              </a:xfrm>
              <a:custGeom>
                <a:avLst/>
                <a:gdLst>
                  <a:gd name="T0" fmla="*/ 0 w 5"/>
                  <a:gd name="T1" fmla="*/ 0 w 5"/>
                  <a:gd name="T2" fmla="*/ 0 w 5"/>
                  <a:gd name="T3" fmla="*/ 0 w 5"/>
                  <a:gd name="T4" fmla="*/ 2 w 5"/>
                  <a:gd name="T5" fmla="*/ 5 w 5"/>
                  <a:gd name="T6" fmla="*/ 5 w 5"/>
                  <a:gd name="T7" fmla="*/ 5 w 5"/>
                  <a:gd name="T8" fmla="*/ 2 w 5"/>
                  <a:gd name="T9" fmla="*/ 0 w 5"/>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5">
                    <a:moveTo>
                      <a:pt x="0" y="0"/>
                    </a:moveTo>
                    <a:cubicBezTo>
                      <a:pt x="0" y="0"/>
                      <a:pt x="0" y="0"/>
                      <a:pt x="0" y="0"/>
                    </a:cubicBezTo>
                    <a:cubicBezTo>
                      <a:pt x="0" y="0"/>
                      <a:pt x="0" y="0"/>
                      <a:pt x="0" y="0"/>
                    </a:cubicBezTo>
                    <a:cubicBezTo>
                      <a:pt x="0" y="0"/>
                      <a:pt x="0" y="0"/>
                      <a:pt x="0" y="0"/>
                    </a:cubicBezTo>
                    <a:cubicBezTo>
                      <a:pt x="1" y="0"/>
                      <a:pt x="2" y="0"/>
                      <a:pt x="2" y="0"/>
                    </a:cubicBezTo>
                    <a:cubicBezTo>
                      <a:pt x="3" y="0"/>
                      <a:pt x="4" y="0"/>
                      <a:pt x="5" y="0"/>
                    </a:cubicBezTo>
                    <a:cubicBezTo>
                      <a:pt x="5" y="0"/>
                      <a:pt x="5" y="0"/>
                      <a:pt x="5" y="0"/>
                    </a:cubicBezTo>
                    <a:cubicBezTo>
                      <a:pt x="5" y="0"/>
                      <a:pt x="5" y="0"/>
                      <a:pt x="5" y="0"/>
                    </a:cubicBezTo>
                    <a:cubicBezTo>
                      <a:pt x="4" y="0"/>
                      <a:pt x="3"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984"/>
              <p:cNvSpPr/>
              <p:nvPr/>
            </p:nvSpPr>
            <p:spPr bwMode="auto">
              <a:xfrm>
                <a:off x="1578" y="1150"/>
                <a:ext cx="8" cy="0"/>
              </a:xfrm>
              <a:custGeom>
                <a:avLst/>
                <a:gdLst>
                  <a:gd name="T0" fmla="*/ 0 w 2"/>
                  <a:gd name="T1" fmla="*/ 0 w 2"/>
                  <a:gd name="T2" fmla="*/ 1 w 2"/>
                  <a:gd name="T3" fmla="*/ 2 w 2"/>
                  <a:gd name="T4" fmla="*/ 2 w 2"/>
                  <a:gd name="T5" fmla="*/ 2 w 2"/>
                  <a:gd name="T6" fmla="*/ 1 w 2"/>
                  <a:gd name="T7" fmla="*/ 0 w 2"/>
                  <a:gd name="T8"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2">
                    <a:moveTo>
                      <a:pt x="0" y="0"/>
                    </a:moveTo>
                    <a:cubicBezTo>
                      <a:pt x="0" y="0"/>
                      <a:pt x="0" y="0"/>
                      <a:pt x="0" y="0"/>
                    </a:cubicBezTo>
                    <a:cubicBezTo>
                      <a:pt x="0" y="0"/>
                      <a:pt x="1" y="0"/>
                      <a:pt x="1" y="0"/>
                    </a:cubicBezTo>
                    <a:cubicBezTo>
                      <a:pt x="1" y="0"/>
                      <a:pt x="2" y="0"/>
                      <a:pt x="2" y="0"/>
                    </a:cubicBezTo>
                    <a:cubicBezTo>
                      <a:pt x="2" y="0"/>
                      <a:pt x="2" y="0"/>
                      <a:pt x="2" y="0"/>
                    </a:cubicBezTo>
                    <a:cubicBezTo>
                      <a:pt x="2" y="0"/>
                      <a:pt x="2" y="0"/>
                      <a:pt x="2" y="0"/>
                    </a:cubicBezTo>
                    <a:cubicBezTo>
                      <a:pt x="2"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985"/>
              <p:cNvSpPr/>
              <p:nvPr/>
            </p:nvSpPr>
            <p:spPr bwMode="auto">
              <a:xfrm>
                <a:off x="1574" y="1158"/>
                <a:ext cx="8" cy="4"/>
              </a:xfrm>
              <a:custGeom>
                <a:avLst/>
                <a:gdLst>
                  <a:gd name="T0" fmla="*/ 2 w 2"/>
                  <a:gd name="T1" fmla="*/ 0 h 1"/>
                  <a:gd name="T2" fmla="*/ 1 w 2"/>
                  <a:gd name="T3" fmla="*/ 0 h 1"/>
                  <a:gd name="T4" fmla="*/ 0 w 2"/>
                  <a:gd name="T5" fmla="*/ 0 h 1"/>
                  <a:gd name="T6" fmla="*/ 0 w 2"/>
                  <a:gd name="T7" fmla="*/ 0 h 1"/>
                  <a:gd name="T8" fmla="*/ 0 w 2"/>
                  <a:gd name="T9" fmla="*/ 0 h 1"/>
                  <a:gd name="T10" fmla="*/ 0 w 2"/>
                  <a:gd name="T11" fmla="*/ 0 h 1"/>
                  <a:gd name="T12" fmla="*/ 1 w 2"/>
                  <a:gd name="T13" fmla="*/ 1 h 1"/>
                  <a:gd name="T14" fmla="*/ 2 w 2"/>
                  <a:gd name="T15" fmla="*/ 1 h 1"/>
                  <a:gd name="T16" fmla="*/ 2 w 2"/>
                  <a:gd name="T17" fmla="*/ 1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1"/>
                      <a:pt x="1" y="1"/>
                      <a:pt x="1" y="1"/>
                    </a:cubicBezTo>
                    <a:cubicBezTo>
                      <a:pt x="1" y="1"/>
                      <a:pt x="1" y="1"/>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986"/>
              <p:cNvSpPr/>
              <p:nvPr/>
            </p:nvSpPr>
            <p:spPr bwMode="auto">
              <a:xfrm>
                <a:off x="1574" y="156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987"/>
              <p:cNvSpPr/>
              <p:nvPr/>
            </p:nvSpPr>
            <p:spPr bwMode="auto">
              <a:xfrm>
                <a:off x="1549" y="1158"/>
                <a:ext cx="8" cy="0"/>
              </a:xfrm>
              <a:custGeom>
                <a:avLst/>
                <a:gdLst>
                  <a:gd name="T0" fmla="*/ 1 w 2"/>
                  <a:gd name="T1" fmla="*/ 0 w 2"/>
                  <a:gd name="T2" fmla="*/ 0 w 2"/>
                  <a:gd name="T3" fmla="*/ 0 w 2"/>
                  <a:gd name="T4" fmla="*/ 0 w 2"/>
                  <a:gd name="T5" fmla="*/ 1 w 2"/>
                  <a:gd name="T6" fmla="*/ 1 w 2"/>
                  <a:gd name="T7" fmla="*/ 2 w 2"/>
                  <a:gd name="T8" fmla="*/ 2 w 2"/>
                  <a:gd name="T9" fmla="*/ 1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1" y="0"/>
                    </a:moveTo>
                    <a:cubicBezTo>
                      <a:pt x="1"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2" y="0"/>
                      <a:pt x="2" y="0"/>
                      <a:pt x="2" y="0"/>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988"/>
              <p:cNvSpPr/>
              <p:nvPr/>
            </p:nvSpPr>
            <p:spPr bwMode="auto">
              <a:xfrm>
                <a:off x="1529" y="1154"/>
                <a:ext cx="12" cy="4"/>
              </a:xfrm>
              <a:custGeom>
                <a:avLst/>
                <a:gdLst>
                  <a:gd name="T0" fmla="*/ 3 w 3"/>
                  <a:gd name="T1" fmla="*/ 1 h 1"/>
                  <a:gd name="T2" fmla="*/ 1 w 3"/>
                  <a:gd name="T3" fmla="*/ 1 h 1"/>
                  <a:gd name="T4" fmla="*/ 0 w 3"/>
                  <a:gd name="T5" fmla="*/ 0 h 1"/>
                  <a:gd name="T6" fmla="*/ 0 w 3"/>
                  <a:gd name="T7" fmla="*/ 0 h 1"/>
                  <a:gd name="T8" fmla="*/ 0 w 3"/>
                  <a:gd name="T9" fmla="*/ 0 h 1"/>
                  <a:gd name="T10" fmla="*/ 0 w 3"/>
                  <a:gd name="T11" fmla="*/ 1 h 1"/>
                  <a:gd name="T12" fmla="*/ 1 w 3"/>
                  <a:gd name="T13" fmla="*/ 1 h 1"/>
                  <a:gd name="T14" fmla="*/ 3 w 3"/>
                  <a:gd name="T15" fmla="*/ 1 h 1"/>
                  <a:gd name="T16" fmla="*/ 3 w 3"/>
                  <a:gd name="T17" fmla="*/ 1 h 1"/>
                  <a:gd name="T18" fmla="*/ 3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3" y="1"/>
                    </a:moveTo>
                    <a:cubicBezTo>
                      <a:pt x="2" y="1"/>
                      <a:pt x="2" y="1"/>
                      <a:pt x="1" y="1"/>
                    </a:cubicBezTo>
                    <a:cubicBezTo>
                      <a:pt x="1" y="1"/>
                      <a:pt x="0" y="0"/>
                      <a:pt x="0" y="0"/>
                    </a:cubicBezTo>
                    <a:cubicBezTo>
                      <a:pt x="0" y="0"/>
                      <a:pt x="0" y="0"/>
                      <a:pt x="0" y="0"/>
                    </a:cubicBezTo>
                    <a:cubicBezTo>
                      <a:pt x="0" y="0"/>
                      <a:pt x="0" y="0"/>
                      <a:pt x="0" y="0"/>
                    </a:cubicBezTo>
                    <a:cubicBezTo>
                      <a:pt x="0" y="0"/>
                      <a:pt x="0" y="0"/>
                      <a:pt x="0" y="1"/>
                    </a:cubicBezTo>
                    <a:cubicBezTo>
                      <a:pt x="0" y="1"/>
                      <a:pt x="1" y="1"/>
                      <a:pt x="1" y="1"/>
                    </a:cubicBezTo>
                    <a:cubicBezTo>
                      <a:pt x="2" y="1"/>
                      <a:pt x="2"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989"/>
              <p:cNvSpPr/>
              <p:nvPr/>
            </p:nvSpPr>
            <p:spPr bwMode="auto">
              <a:xfrm>
                <a:off x="1512" y="1146"/>
                <a:ext cx="5"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990"/>
              <p:cNvSpPr/>
              <p:nvPr/>
            </p:nvSpPr>
            <p:spPr bwMode="auto">
              <a:xfrm>
                <a:off x="1488" y="1154"/>
                <a:ext cx="16" cy="4"/>
              </a:xfrm>
              <a:custGeom>
                <a:avLst/>
                <a:gdLst>
                  <a:gd name="T0" fmla="*/ 0 w 4"/>
                  <a:gd name="T1" fmla="*/ 1 h 1"/>
                  <a:gd name="T2" fmla="*/ 0 w 4"/>
                  <a:gd name="T3" fmla="*/ 1 h 1"/>
                  <a:gd name="T4" fmla="*/ 2 w 4"/>
                  <a:gd name="T5" fmla="*/ 1 h 1"/>
                  <a:gd name="T6" fmla="*/ 4 w 4"/>
                  <a:gd name="T7" fmla="*/ 1 h 1"/>
                  <a:gd name="T8" fmla="*/ 4 w 4"/>
                  <a:gd name="T9" fmla="*/ 1 h 1"/>
                  <a:gd name="T10" fmla="*/ 4 w 4"/>
                  <a:gd name="T11" fmla="*/ 1 h 1"/>
                  <a:gd name="T12" fmla="*/ 2 w 4"/>
                  <a:gd name="T13" fmla="*/ 1 h 1"/>
                  <a:gd name="T14" fmla="*/ 0 w 4"/>
                  <a:gd name="T15" fmla="*/ 0 h 1"/>
                  <a:gd name="T16" fmla="*/ 0 w 4"/>
                  <a:gd name="T17" fmla="*/ 1 h 1"/>
                  <a:gd name="T18" fmla="*/ 0 w 4"/>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0" y="1"/>
                    </a:moveTo>
                    <a:cubicBezTo>
                      <a:pt x="0" y="1"/>
                      <a:pt x="0" y="1"/>
                      <a:pt x="0" y="1"/>
                    </a:cubicBezTo>
                    <a:cubicBezTo>
                      <a:pt x="0" y="1"/>
                      <a:pt x="1" y="1"/>
                      <a:pt x="2" y="1"/>
                    </a:cubicBezTo>
                    <a:cubicBezTo>
                      <a:pt x="2" y="1"/>
                      <a:pt x="3" y="1"/>
                      <a:pt x="4" y="1"/>
                    </a:cubicBezTo>
                    <a:cubicBezTo>
                      <a:pt x="4" y="1"/>
                      <a:pt x="4" y="1"/>
                      <a:pt x="4" y="1"/>
                    </a:cubicBezTo>
                    <a:cubicBezTo>
                      <a:pt x="4" y="1"/>
                      <a:pt x="4" y="1"/>
                      <a:pt x="4" y="1"/>
                    </a:cubicBezTo>
                    <a:cubicBezTo>
                      <a:pt x="3" y="1"/>
                      <a:pt x="2" y="1"/>
                      <a:pt x="2" y="1"/>
                    </a:cubicBezTo>
                    <a:cubicBezTo>
                      <a:pt x="1" y="1"/>
                      <a:pt x="0" y="1"/>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991"/>
              <p:cNvSpPr/>
              <p:nvPr/>
            </p:nvSpPr>
            <p:spPr bwMode="auto">
              <a:xfrm>
                <a:off x="1496" y="1154"/>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Freeform 992"/>
              <p:cNvSpPr/>
              <p:nvPr/>
            </p:nvSpPr>
            <p:spPr bwMode="auto">
              <a:xfrm>
                <a:off x="1492" y="1269"/>
                <a:ext cx="4" cy="5"/>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1"/>
                      <a:pt x="0" y="0"/>
                      <a:pt x="0" y="0"/>
                    </a:cubicBezTo>
                    <a:cubicBezTo>
                      <a:pt x="0"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8" name="Freeform 993"/>
              <p:cNvSpPr/>
              <p:nvPr/>
            </p:nvSpPr>
            <p:spPr bwMode="auto">
              <a:xfrm>
                <a:off x="1480" y="1141"/>
                <a:ext cx="8" cy="5"/>
              </a:xfrm>
              <a:custGeom>
                <a:avLst/>
                <a:gdLst>
                  <a:gd name="T0" fmla="*/ 0 w 2"/>
                  <a:gd name="T1" fmla="*/ 0 h 1"/>
                  <a:gd name="T2" fmla="*/ 0 w 2"/>
                  <a:gd name="T3" fmla="*/ 0 h 1"/>
                  <a:gd name="T4" fmla="*/ 0 w 2"/>
                  <a:gd name="T5" fmla="*/ 1 h 1"/>
                  <a:gd name="T6" fmla="*/ 1 w 2"/>
                  <a:gd name="T7" fmla="*/ 1 h 1"/>
                  <a:gd name="T8" fmla="*/ 1 w 2"/>
                  <a:gd name="T9" fmla="*/ 1 h 1"/>
                  <a:gd name="T10" fmla="*/ 1 w 2"/>
                  <a:gd name="T11" fmla="*/ 0 h 1"/>
                  <a:gd name="T12" fmla="*/ 0 w 2"/>
                  <a:gd name="T13" fmla="*/ 0 h 1"/>
                  <a:gd name="T14" fmla="*/ 0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0"/>
                    </a:moveTo>
                    <a:cubicBezTo>
                      <a:pt x="0" y="0"/>
                      <a:pt x="0" y="0"/>
                      <a:pt x="0" y="0"/>
                    </a:cubicBezTo>
                    <a:cubicBezTo>
                      <a:pt x="0" y="1"/>
                      <a:pt x="0" y="1"/>
                      <a:pt x="0" y="1"/>
                    </a:cubicBezTo>
                    <a:cubicBezTo>
                      <a:pt x="0" y="0"/>
                      <a:pt x="1" y="1"/>
                      <a:pt x="1" y="1"/>
                    </a:cubicBezTo>
                    <a:cubicBezTo>
                      <a:pt x="1" y="1"/>
                      <a:pt x="1" y="1"/>
                      <a:pt x="1" y="1"/>
                    </a:cubicBezTo>
                    <a:cubicBezTo>
                      <a:pt x="2" y="1"/>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Freeform 994"/>
              <p:cNvSpPr/>
              <p:nvPr/>
            </p:nvSpPr>
            <p:spPr bwMode="auto">
              <a:xfrm>
                <a:off x="1468" y="114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995"/>
              <p:cNvSpPr/>
              <p:nvPr/>
            </p:nvSpPr>
            <p:spPr bwMode="auto">
              <a:xfrm>
                <a:off x="1455" y="1274"/>
                <a:ext cx="8" cy="4"/>
              </a:xfrm>
              <a:custGeom>
                <a:avLst/>
                <a:gdLst>
                  <a:gd name="T0" fmla="*/ 2 w 2"/>
                  <a:gd name="T1" fmla="*/ 1 h 1"/>
                  <a:gd name="T2" fmla="*/ 1 w 2"/>
                  <a:gd name="T3" fmla="*/ 1 h 1"/>
                  <a:gd name="T4" fmla="*/ 0 w 2"/>
                  <a:gd name="T5" fmla="*/ 0 h 1"/>
                  <a:gd name="T6" fmla="*/ 0 w 2"/>
                  <a:gd name="T7" fmla="*/ 1 h 1"/>
                  <a:gd name="T8" fmla="*/ 0 w 2"/>
                  <a:gd name="T9" fmla="*/ 1 h 1"/>
                  <a:gd name="T10" fmla="*/ 0 w 2"/>
                  <a:gd name="T11" fmla="*/ 1 h 1"/>
                  <a:gd name="T12" fmla="*/ 1 w 2"/>
                  <a:gd name="T13" fmla="*/ 1 h 1"/>
                  <a:gd name="T14" fmla="*/ 2 w 2"/>
                  <a:gd name="T15" fmla="*/ 1 h 1"/>
                  <a:gd name="T16" fmla="*/ 2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2" y="1"/>
                      <a:pt x="1" y="1"/>
                      <a:pt x="1" y="1"/>
                    </a:cubicBezTo>
                    <a:cubicBezTo>
                      <a:pt x="1" y="1"/>
                      <a:pt x="0" y="1"/>
                      <a:pt x="0" y="0"/>
                    </a:cubicBezTo>
                    <a:cubicBezTo>
                      <a:pt x="0" y="0"/>
                      <a:pt x="0" y="1"/>
                      <a:pt x="0" y="1"/>
                    </a:cubicBezTo>
                    <a:cubicBezTo>
                      <a:pt x="0" y="1"/>
                      <a:pt x="0" y="1"/>
                      <a:pt x="0" y="1"/>
                    </a:cubicBezTo>
                    <a:cubicBezTo>
                      <a:pt x="0" y="1"/>
                      <a:pt x="0" y="1"/>
                      <a:pt x="0" y="1"/>
                    </a:cubicBezTo>
                    <a:cubicBezTo>
                      <a:pt x="0" y="1"/>
                      <a:pt x="1" y="1"/>
                      <a:pt x="1" y="1"/>
                    </a:cubicBezTo>
                    <a:cubicBezTo>
                      <a:pt x="1"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996"/>
              <p:cNvSpPr/>
              <p:nvPr/>
            </p:nvSpPr>
            <p:spPr bwMode="auto">
              <a:xfrm>
                <a:off x="1455" y="1150"/>
                <a:ext cx="4" cy="0"/>
              </a:xfrm>
              <a:custGeom>
                <a:avLst/>
                <a:gdLst>
                  <a:gd name="T0" fmla="*/ 0 w 1"/>
                  <a:gd name="T1" fmla="*/ 0 w 1"/>
                  <a:gd name="T2" fmla="*/ 1 w 1"/>
                  <a:gd name="T3" fmla="*/ 1 w 1"/>
                  <a:gd name="T4" fmla="*/ 1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997"/>
              <p:cNvSpPr/>
              <p:nvPr/>
            </p:nvSpPr>
            <p:spPr bwMode="auto">
              <a:xfrm>
                <a:off x="1447" y="1265"/>
                <a:ext cx="8" cy="4"/>
              </a:xfrm>
              <a:custGeom>
                <a:avLst/>
                <a:gdLst>
                  <a:gd name="T0" fmla="*/ 0 w 2"/>
                  <a:gd name="T1" fmla="*/ 1 h 1"/>
                  <a:gd name="T2" fmla="*/ 1 w 2"/>
                  <a:gd name="T3" fmla="*/ 1 h 1"/>
                  <a:gd name="T4" fmla="*/ 2 w 2"/>
                  <a:gd name="T5" fmla="*/ 1 h 1"/>
                  <a:gd name="T6" fmla="*/ 2 w 2"/>
                  <a:gd name="T7" fmla="*/ 1 h 1"/>
                  <a:gd name="T8" fmla="*/ 2 w 2"/>
                  <a:gd name="T9" fmla="*/ 1 h 1"/>
                  <a:gd name="T10" fmla="*/ 1 w 2"/>
                  <a:gd name="T11" fmla="*/ 1 h 1"/>
                  <a:gd name="T12" fmla="*/ 0 w 2"/>
                  <a:gd name="T13" fmla="*/ 1 h 1"/>
                  <a:gd name="T14" fmla="*/ 0 w 2"/>
                  <a:gd name="T15" fmla="*/ 1 h 1"/>
                  <a:gd name="T16" fmla="*/ 0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1" y="1"/>
                      <a:pt x="1" y="1"/>
                      <a:pt x="1" y="1"/>
                    </a:cubicBezTo>
                    <a:cubicBezTo>
                      <a:pt x="2" y="1"/>
                      <a:pt x="2" y="1"/>
                      <a:pt x="2" y="1"/>
                    </a:cubicBezTo>
                    <a:cubicBezTo>
                      <a:pt x="2" y="1"/>
                      <a:pt x="2" y="1"/>
                      <a:pt x="2" y="1"/>
                    </a:cubicBezTo>
                    <a:cubicBezTo>
                      <a:pt x="2" y="1"/>
                      <a:pt x="2" y="1"/>
                      <a:pt x="2" y="1"/>
                    </a:cubicBezTo>
                    <a:cubicBezTo>
                      <a:pt x="2" y="1"/>
                      <a:pt x="2" y="1"/>
                      <a:pt x="1" y="1"/>
                    </a:cubicBezTo>
                    <a:cubicBezTo>
                      <a:pt x="1" y="0"/>
                      <a:pt x="1" y="0"/>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998"/>
              <p:cNvSpPr/>
              <p:nvPr/>
            </p:nvSpPr>
            <p:spPr bwMode="auto">
              <a:xfrm>
                <a:off x="1439" y="1150"/>
                <a:ext cx="4" cy="4"/>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1 h 1"/>
                  <a:gd name="T12" fmla="*/ 1 w 1"/>
                  <a:gd name="T13" fmla="*/ 1 h 1"/>
                  <a:gd name="T14" fmla="*/ 1 w 1"/>
                  <a:gd name="T15" fmla="*/ 1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0" y="0"/>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999"/>
              <p:cNvSpPr/>
              <p:nvPr/>
            </p:nvSpPr>
            <p:spPr bwMode="auto">
              <a:xfrm>
                <a:off x="1427" y="1137"/>
                <a:ext cx="16" cy="4"/>
              </a:xfrm>
              <a:custGeom>
                <a:avLst/>
                <a:gdLst>
                  <a:gd name="T0" fmla="*/ 0 w 4"/>
                  <a:gd name="T1" fmla="*/ 0 h 1"/>
                  <a:gd name="T2" fmla="*/ 0 w 4"/>
                  <a:gd name="T3" fmla="*/ 0 h 1"/>
                  <a:gd name="T4" fmla="*/ 2 w 4"/>
                  <a:gd name="T5" fmla="*/ 1 h 1"/>
                  <a:gd name="T6" fmla="*/ 4 w 4"/>
                  <a:gd name="T7" fmla="*/ 1 h 1"/>
                  <a:gd name="T8" fmla="*/ 4 w 4"/>
                  <a:gd name="T9" fmla="*/ 1 h 1"/>
                  <a:gd name="T10" fmla="*/ 4 w 4"/>
                  <a:gd name="T11" fmla="*/ 1 h 1"/>
                  <a:gd name="T12" fmla="*/ 2 w 4"/>
                  <a:gd name="T13" fmla="*/ 0 h 1"/>
                  <a:gd name="T14" fmla="*/ 0 w 4"/>
                  <a:gd name="T15" fmla="*/ 0 h 1"/>
                  <a:gd name="T16" fmla="*/ 0 w 4"/>
                  <a:gd name="T17" fmla="*/ 0 h 1"/>
                  <a:gd name="T18" fmla="*/ 0 w 4"/>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0" y="0"/>
                    </a:moveTo>
                    <a:cubicBezTo>
                      <a:pt x="0" y="0"/>
                      <a:pt x="0" y="0"/>
                      <a:pt x="0" y="0"/>
                    </a:cubicBezTo>
                    <a:cubicBezTo>
                      <a:pt x="2" y="1"/>
                      <a:pt x="2" y="1"/>
                      <a:pt x="2" y="1"/>
                    </a:cubicBezTo>
                    <a:cubicBezTo>
                      <a:pt x="3" y="1"/>
                      <a:pt x="3" y="1"/>
                      <a:pt x="4" y="1"/>
                    </a:cubicBezTo>
                    <a:cubicBezTo>
                      <a:pt x="4" y="1"/>
                      <a:pt x="4" y="1"/>
                      <a:pt x="4" y="1"/>
                    </a:cubicBezTo>
                    <a:cubicBezTo>
                      <a:pt x="4" y="1"/>
                      <a:pt x="4" y="1"/>
                      <a:pt x="4" y="1"/>
                    </a:cubicBezTo>
                    <a:cubicBezTo>
                      <a:pt x="3" y="0"/>
                      <a:pt x="3" y="0"/>
                      <a:pt x="2"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1000"/>
              <p:cNvSpPr/>
              <p:nvPr/>
            </p:nvSpPr>
            <p:spPr bwMode="auto">
              <a:xfrm>
                <a:off x="1398" y="1137"/>
                <a:ext cx="8" cy="0"/>
              </a:xfrm>
              <a:custGeom>
                <a:avLst/>
                <a:gdLst>
                  <a:gd name="T0" fmla="*/ 0 w 2"/>
                  <a:gd name="T1" fmla="*/ 0 w 2"/>
                  <a:gd name="T2" fmla="*/ 1 w 2"/>
                  <a:gd name="T3" fmla="*/ 2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1" y="0"/>
                      <a:pt x="1" y="0"/>
                    </a:cubicBezTo>
                    <a:cubicBezTo>
                      <a:pt x="1" y="0"/>
                      <a:pt x="1" y="0"/>
                      <a:pt x="2" y="0"/>
                    </a:cubicBezTo>
                    <a:cubicBezTo>
                      <a:pt x="2" y="0"/>
                      <a:pt x="2" y="0"/>
                      <a:pt x="2" y="0"/>
                    </a:cubicBezTo>
                    <a:cubicBezTo>
                      <a:pt x="2" y="0"/>
                      <a:pt x="2" y="0"/>
                      <a:pt x="2"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1001"/>
              <p:cNvSpPr/>
              <p:nvPr/>
            </p:nvSpPr>
            <p:spPr bwMode="auto">
              <a:xfrm>
                <a:off x="1394" y="1236"/>
                <a:ext cx="4" cy="0"/>
              </a:xfrm>
              <a:custGeom>
                <a:avLst/>
                <a:gdLst>
                  <a:gd name="T0" fmla="*/ 0 w 1"/>
                  <a:gd name="T1" fmla="*/ 0 w 1"/>
                  <a:gd name="T2" fmla="*/ 1 w 1"/>
                  <a:gd name="T3" fmla="*/ 1 w 1"/>
                  <a:gd name="T4" fmla="*/ 1 w 1"/>
                  <a:gd name="T5" fmla="*/ 1 w 1"/>
                  <a:gd name="T6" fmla="*/ 0 w 1"/>
                  <a:gd name="T7" fmla="*/ 0 w 1"/>
                  <a:gd name="T8" fmla="*/ 0 w 1"/>
                  <a:gd name="T9" fmla="*/ 0 w 1"/>
                  <a:gd name="T10" fmla="*/ 0 w 1"/>
                  <a:gd name="T11"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1002"/>
              <p:cNvSpPr/>
              <p:nvPr/>
            </p:nvSpPr>
            <p:spPr bwMode="auto">
              <a:xfrm>
                <a:off x="1394" y="1249"/>
                <a:ext cx="4" cy="0"/>
              </a:xfrm>
              <a:custGeom>
                <a:avLst/>
                <a:gdLst>
                  <a:gd name="T0" fmla="*/ 0 w 1"/>
                  <a:gd name="T1" fmla="*/ 0 w 1"/>
                  <a:gd name="T2" fmla="*/ 0 w 1"/>
                  <a:gd name="T3" fmla="*/ 1 w 1"/>
                  <a:gd name="T4" fmla="*/ 1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8" name="Freeform 1003"/>
              <p:cNvSpPr/>
              <p:nvPr/>
            </p:nvSpPr>
            <p:spPr bwMode="auto">
              <a:xfrm>
                <a:off x="1394" y="1245"/>
                <a:ext cx="0" cy="4"/>
              </a:xfrm>
              <a:custGeom>
                <a:avLst/>
                <a:gdLst>
                  <a:gd name="T0" fmla="*/ 1 h 1"/>
                  <a:gd name="T1" fmla="*/ 1 h 1"/>
                  <a:gd name="T2" fmla="*/ 0 h 1"/>
                  <a:gd name="T3" fmla="*/ 0 h 1"/>
                  <a:gd name="T4" fmla="*/ 1 h 1"/>
                  <a:gd name="T5" fmla="*/ 1 h 1"/>
                  <a:gd name="T6" fmla="*/ 1 h 1"/>
                  <a:gd name="T7" fmla="*/ 1 h 1"/>
                  <a:gd name="T8" fmla="*/ 1 h 1"/>
                  <a:gd name="T9"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1"/>
                    </a:moveTo>
                    <a:cubicBezTo>
                      <a:pt x="0" y="1"/>
                      <a:pt x="0" y="1"/>
                      <a:pt x="0" y="1"/>
                    </a:cubicBezTo>
                    <a:cubicBezTo>
                      <a:pt x="0" y="1"/>
                      <a:pt x="0" y="1"/>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1004"/>
              <p:cNvSpPr/>
              <p:nvPr/>
            </p:nvSpPr>
            <p:spPr bwMode="auto">
              <a:xfrm>
                <a:off x="1390" y="1133"/>
                <a:ext cx="4" cy="4"/>
              </a:xfrm>
              <a:custGeom>
                <a:avLst/>
                <a:gdLst>
                  <a:gd name="T0" fmla="*/ 0 w 1"/>
                  <a:gd name="T1" fmla="*/ 0 h 1"/>
                  <a:gd name="T2" fmla="*/ 1 w 1"/>
                  <a:gd name="T3" fmla="*/ 1 h 1"/>
                  <a:gd name="T4" fmla="*/ 1 w 1"/>
                  <a:gd name="T5" fmla="*/ 1 h 1"/>
                  <a:gd name="T6" fmla="*/ 1 w 1"/>
                  <a:gd name="T7" fmla="*/ 1 h 1"/>
                  <a:gd name="T8" fmla="*/ 1 w 1"/>
                  <a:gd name="T9" fmla="*/ 0 h 1"/>
                  <a:gd name="T10" fmla="*/ 1 w 1"/>
                  <a:gd name="T11" fmla="*/ 0 h 1"/>
                  <a:gd name="T12" fmla="*/ 1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1" y="0"/>
                      <a:pt x="1" y="0"/>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1005"/>
              <p:cNvSpPr/>
              <p:nvPr/>
            </p:nvSpPr>
            <p:spPr bwMode="auto">
              <a:xfrm>
                <a:off x="1374" y="1261"/>
                <a:ext cx="16" cy="4"/>
              </a:xfrm>
              <a:custGeom>
                <a:avLst/>
                <a:gdLst>
                  <a:gd name="T0" fmla="*/ 4 w 4"/>
                  <a:gd name="T1" fmla="*/ 0 h 1"/>
                  <a:gd name="T2" fmla="*/ 2 w 4"/>
                  <a:gd name="T3" fmla="*/ 0 h 1"/>
                  <a:gd name="T4" fmla="*/ 0 w 4"/>
                  <a:gd name="T5" fmla="*/ 0 h 1"/>
                  <a:gd name="T6" fmla="*/ 0 w 4"/>
                  <a:gd name="T7" fmla="*/ 0 h 1"/>
                  <a:gd name="T8" fmla="*/ 0 w 4"/>
                  <a:gd name="T9" fmla="*/ 0 h 1"/>
                  <a:gd name="T10" fmla="*/ 0 w 4"/>
                  <a:gd name="T11" fmla="*/ 0 h 1"/>
                  <a:gd name="T12" fmla="*/ 2 w 4"/>
                  <a:gd name="T13" fmla="*/ 0 h 1"/>
                  <a:gd name="T14" fmla="*/ 4 w 4"/>
                  <a:gd name="T15" fmla="*/ 0 h 1"/>
                  <a:gd name="T16" fmla="*/ 4 w 4"/>
                  <a:gd name="T17" fmla="*/ 0 h 1"/>
                  <a:gd name="T18" fmla="*/ 4 w 4"/>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4" y="0"/>
                    </a:moveTo>
                    <a:cubicBezTo>
                      <a:pt x="3" y="0"/>
                      <a:pt x="3" y="0"/>
                      <a:pt x="2" y="0"/>
                    </a:cubicBezTo>
                    <a:cubicBezTo>
                      <a:pt x="1" y="0"/>
                      <a:pt x="1" y="0"/>
                      <a:pt x="0" y="0"/>
                    </a:cubicBezTo>
                    <a:cubicBezTo>
                      <a:pt x="0" y="0"/>
                      <a:pt x="0" y="0"/>
                      <a:pt x="0" y="0"/>
                    </a:cubicBezTo>
                    <a:cubicBezTo>
                      <a:pt x="0" y="0"/>
                      <a:pt x="0" y="0"/>
                      <a:pt x="0" y="0"/>
                    </a:cubicBezTo>
                    <a:cubicBezTo>
                      <a:pt x="0" y="0"/>
                      <a:pt x="0" y="0"/>
                      <a:pt x="0" y="0"/>
                    </a:cubicBezTo>
                    <a:cubicBezTo>
                      <a:pt x="1" y="0"/>
                      <a:pt x="1" y="0"/>
                      <a:pt x="2" y="0"/>
                    </a:cubicBezTo>
                    <a:cubicBezTo>
                      <a:pt x="3" y="0"/>
                      <a:pt x="3" y="0"/>
                      <a:pt x="4" y="0"/>
                    </a:cubicBezTo>
                    <a:cubicBezTo>
                      <a:pt x="4" y="1"/>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1006"/>
              <p:cNvSpPr/>
              <p:nvPr/>
            </p:nvSpPr>
            <p:spPr bwMode="auto">
              <a:xfrm>
                <a:off x="1382" y="1133"/>
                <a:ext cx="8" cy="0"/>
              </a:xfrm>
              <a:custGeom>
                <a:avLst/>
                <a:gdLst>
                  <a:gd name="T0" fmla="*/ 0 w 2"/>
                  <a:gd name="T1" fmla="*/ 0 w 2"/>
                  <a:gd name="T2" fmla="*/ 1 w 2"/>
                  <a:gd name="T3" fmla="*/ 2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1" y="0"/>
                      <a:pt x="1" y="0"/>
                      <a:pt x="1" y="0"/>
                    </a:cubicBezTo>
                    <a:cubicBezTo>
                      <a:pt x="1" y="0"/>
                      <a:pt x="1" y="0"/>
                      <a:pt x="2" y="0"/>
                    </a:cubicBezTo>
                    <a:cubicBezTo>
                      <a:pt x="2" y="0"/>
                      <a:pt x="2" y="0"/>
                      <a:pt x="2" y="0"/>
                    </a:cubicBezTo>
                    <a:cubicBezTo>
                      <a:pt x="2" y="0"/>
                      <a:pt x="2" y="0"/>
                      <a:pt x="2"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1007"/>
              <p:cNvSpPr/>
              <p:nvPr/>
            </p:nvSpPr>
            <p:spPr bwMode="auto">
              <a:xfrm>
                <a:off x="1357" y="1137"/>
                <a:ext cx="33" cy="4"/>
              </a:xfrm>
              <a:custGeom>
                <a:avLst/>
                <a:gdLst>
                  <a:gd name="T0" fmla="*/ 4 w 8"/>
                  <a:gd name="T1" fmla="*/ 0 h 1"/>
                  <a:gd name="T2" fmla="*/ 7 w 8"/>
                  <a:gd name="T3" fmla="*/ 1 h 1"/>
                  <a:gd name="T4" fmla="*/ 7 w 8"/>
                  <a:gd name="T5" fmla="*/ 1 h 1"/>
                  <a:gd name="T6" fmla="*/ 8 w 8"/>
                  <a:gd name="T7" fmla="*/ 1 h 1"/>
                  <a:gd name="T8" fmla="*/ 7 w 8"/>
                  <a:gd name="T9" fmla="*/ 0 h 1"/>
                  <a:gd name="T10" fmla="*/ 7 w 8"/>
                  <a:gd name="T11" fmla="*/ 0 h 1"/>
                  <a:gd name="T12" fmla="*/ 7 w 8"/>
                  <a:gd name="T13" fmla="*/ 0 h 1"/>
                  <a:gd name="T14" fmla="*/ 4 w 8"/>
                  <a:gd name="T15" fmla="*/ 0 h 1"/>
                  <a:gd name="T16" fmla="*/ 0 w 8"/>
                  <a:gd name="T17" fmla="*/ 0 h 1"/>
                  <a:gd name="T18" fmla="*/ 0 w 8"/>
                  <a:gd name="T19" fmla="*/ 0 h 1"/>
                  <a:gd name="T20" fmla="*/ 0 w 8"/>
                  <a:gd name="T21" fmla="*/ 0 h 1"/>
                  <a:gd name="T22" fmla="*/ 0 w 8"/>
                  <a:gd name="T23" fmla="*/ 0 h 1"/>
                  <a:gd name="T24" fmla="*/ 4 w 8"/>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
                    <a:moveTo>
                      <a:pt x="4" y="0"/>
                    </a:moveTo>
                    <a:cubicBezTo>
                      <a:pt x="5" y="1"/>
                      <a:pt x="6" y="1"/>
                      <a:pt x="7" y="1"/>
                    </a:cubicBezTo>
                    <a:cubicBezTo>
                      <a:pt x="7" y="1"/>
                      <a:pt x="7" y="1"/>
                      <a:pt x="7" y="1"/>
                    </a:cubicBezTo>
                    <a:cubicBezTo>
                      <a:pt x="7" y="1"/>
                      <a:pt x="8" y="1"/>
                      <a:pt x="8" y="1"/>
                    </a:cubicBezTo>
                    <a:cubicBezTo>
                      <a:pt x="7" y="1"/>
                      <a:pt x="7" y="0"/>
                      <a:pt x="7" y="0"/>
                    </a:cubicBezTo>
                    <a:cubicBezTo>
                      <a:pt x="7" y="0"/>
                      <a:pt x="7" y="0"/>
                      <a:pt x="7" y="0"/>
                    </a:cubicBezTo>
                    <a:cubicBezTo>
                      <a:pt x="7" y="0"/>
                      <a:pt x="7" y="0"/>
                      <a:pt x="7" y="0"/>
                    </a:cubicBezTo>
                    <a:cubicBezTo>
                      <a:pt x="6" y="0"/>
                      <a:pt x="5" y="0"/>
                      <a:pt x="4" y="0"/>
                    </a:cubicBezTo>
                    <a:cubicBezTo>
                      <a:pt x="3" y="0"/>
                      <a:pt x="2" y="0"/>
                      <a:pt x="0" y="0"/>
                    </a:cubicBezTo>
                    <a:cubicBezTo>
                      <a:pt x="0" y="0"/>
                      <a:pt x="0" y="0"/>
                      <a:pt x="0" y="0"/>
                    </a:cubicBezTo>
                    <a:cubicBezTo>
                      <a:pt x="0" y="0"/>
                      <a:pt x="0" y="0"/>
                      <a:pt x="0" y="0"/>
                    </a:cubicBezTo>
                    <a:cubicBezTo>
                      <a:pt x="0" y="0"/>
                      <a:pt x="0"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1008"/>
              <p:cNvSpPr/>
              <p:nvPr/>
            </p:nvSpPr>
            <p:spPr bwMode="auto">
              <a:xfrm>
                <a:off x="1374" y="1133"/>
                <a:ext cx="8" cy="0"/>
              </a:xfrm>
              <a:custGeom>
                <a:avLst/>
                <a:gdLst>
                  <a:gd name="T0" fmla="*/ 0 w 2"/>
                  <a:gd name="T1" fmla="*/ 0 w 2"/>
                  <a:gd name="T2" fmla="*/ 0 w 2"/>
                  <a:gd name="T3" fmla="*/ 2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1" y="0"/>
                      <a:pt x="1" y="0"/>
                      <a:pt x="2" y="0"/>
                    </a:cubicBez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Group 1210"/>
            <p:cNvGrpSpPr/>
            <p:nvPr/>
          </p:nvGrpSpPr>
          <p:grpSpPr bwMode="auto">
            <a:xfrm>
              <a:off x="508" y="935"/>
              <a:ext cx="1650" cy="644"/>
              <a:chOff x="508" y="935"/>
              <a:chExt cx="1650" cy="644"/>
            </a:xfrm>
            <a:grpFill/>
          </p:grpSpPr>
          <p:sp>
            <p:nvSpPr>
              <p:cNvPr id="134" name="Freeform 1010"/>
              <p:cNvSpPr/>
              <p:nvPr/>
            </p:nvSpPr>
            <p:spPr bwMode="auto">
              <a:xfrm>
                <a:off x="1369" y="113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011"/>
              <p:cNvSpPr/>
              <p:nvPr/>
            </p:nvSpPr>
            <p:spPr bwMode="auto">
              <a:xfrm>
                <a:off x="1361" y="1245"/>
                <a:ext cx="4" cy="0"/>
              </a:xfrm>
              <a:custGeom>
                <a:avLst/>
                <a:gdLst>
                  <a:gd name="T0" fmla="*/ 0 w 1"/>
                  <a:gd name="T1" fmla="*/ 0 w 1"/>
                  <a:gd name="T2" fmla="*/ 0 w 1"/>
                  <a:gd name="T3" fmla="*/ 0 w 1"/>
                  <a:gd name="T4" fmla="*/ 0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012"/>
              <p:cNvSpPr/>
              <p:nvPr/>
            </p:nvSpPr>
            <p:spPr bwMode="auto">
              <a:xfrm>
                <a:off x="1353" y="1241"/>
                <a:ext cx="4" cy="4"/>
              </a:xfrm>
              <a:custGeom>
                <a:avLst/>
                <a:gdLst>
                  <a:gd name="T0" fmla="*/ 1 w 1"/>
                  <a:gd name="T1" fmla="*/ 1 h 1"/>
                  <a:gd name="T2" fmla="*/ 1 w 1"/>
                  <a:gd name="T3" fmla="*/ 1 h 1"/>
                  <a:gd name="T4" fmla="*/ 0 w 1"/>
                  <a:gd name="T5" fmla="*/ 0 h 1"/>
                  <a:gd name="T6" fmla="*/ 0 w 1"/>
                  <a:gd name="T7" fmla="*/ 0 h 1"/>
                  <a:gd name="T8" fmla="*/ 0 w 1"/>
                  <a:gd name="T9" fmla="*/ 1 h 1"/>
                  <a:gd name="T10" fmla="*/ 0 w 1"/>
                  <a:gd name="T11" fmla="*/ 1 h 1"/>
                  <a:gd name="T12" fmla="*/ 1 w 1"/>
                  <a:gd name="T13" fmla="*/ 1 h 1"/>
                  <a:gd name="T14" fmla="*/ 1 w 1"/>
                  <a:gd name="T15" fmla="*/ 1 h 1"/>
                  <a:gd name="T16" fmla="*/ 1 w 1"/>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1"/>
                    </a:moveTo>
                    <a:cubicBezTo>
                      <a:pt x="1" y="1"/>
                      <a:pt x="1" y="1"/>
                      <a:pt x="1" y="1"/>
                    </a:cubicBezTo>
                    <a:cubicBezTo>
                      <a:pt x="1" y="1"/>
                      <a:pt x="0" y="1"/>
                      <a:pt x="0" y="0"/>
                    </a:cubicBezTo>
                    <a:cubicBezTo>
                      <a:pt x="0" y="0"/>
                      <a:pt x="0" y="0"/>
                      <a:pt x="0" y="0"/>
                    </a:cubicBezTo>
                    <a:cubicBezTo>
                      <a:pt x="0" y="0"/>
                      <a:pt x="0" y="0"/>
                      <a:pt x="0" y="1"/>
                    </a:cubicBezTo>
                    <a:cubicBezTo>
                      <a:pt x="0" y="1"/>
                      <a:pt x="0" y="1"/>
                      <a:pt x="0" y="1"/>
                    </a:cubicBezTo>
                    <a:cubicBezTo>
                      <a:pt x="0"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013"/>
              <p:cNvSpPr/>
              <p:nvPr/>
            </p:nvSpPr>
            <p:spPr bwMode="auto">
              <a:xfrm>
                <a:off x="1308" y="1133"/>
                <a:ext cx="49" cy="4"/>
              </a:xfrm>
              <a:custGeom>
                <a:avLst/>
                <a:gdLst>
                  <a:gd name="T0" fmla="*/ 12 w 12"/>
                  <a:gd name="T1" fmla="*/ 1 h 1"/>
                  <a:gd name="T2" fmla="*/ 11 w 12"/>
                  <a:gd name="T3" fmla="*/ 1 h 1"/>
                  <a:gd name="T4" fmla="*/ 7 w 12"/>
                  <a:gd name="T5" fmla="*/ 0 h 1"/>
                  <a:gd name="T6" fmla="*/ 0 w 12"/>
                  <a:gd name="T7" fmla="*/ 0 h 1"/>
                  <a:gd name="T8" fmla="*/ 0 w 12"/>
                  <a:gd name="T9" fmla="*/ 0 h 1"/>
                  <a:gd name="T10" fmla="*/ 0 w 12"/>
                  <a:gd name="T11" fmla="*/ 0 h 1"/>
                  <a:gd name="T12" fmla="*/ 0 w 12"/>
                  <a:gd name="T13" fmla="*/ 0 h 1"/>
                  <a:gd name="T14" fmla="*/ 7 w 12"/>
                  <a:gd name="T15" fmla="*/ 1 h 1"/>
                  <a:gd name="T16" fmla="*/ 11 w 12"/>
                  <a:gd name="T17" fmla="*/ 1 h 1"/>
                  <a:gd name="T18" fmla="*/ 12 w 1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
                    <a:moveTo>
                      <a:pt x="12" y="1"/>
                    </a:moveTo>
                    <a:cubicBezTo>
                      <a:pt x="12" y="1"/>
                      <a:pt x="12" y="1"/>
                      <a:pt x="11" y="1"/>
                    </a:cubicBezTo>
                    <a:cubicBezTo>
                      <a:pt x="10" y="1"/>
                      <a:pt x="9" y="1"/>
                      <a:pt x="7" y="0"/>
                    </a:cubicBezTo>
                    <a:cubicBezTo>
                      <a:pt x="5" y="0"/>
                      <a:pt x="3" y="0"/>
                      <a:pt x="0" y="0"/>
                    </a:cubicBezTo>
                    <a:cubicBezTo>
                      <a:pt x="0" y="0"/>
                      <a:pt x="0" y="0"/>
                      <a:pt x="0" y="0"/>
                    </a:cubicBezTo>
                    <a:cubicBezTo>
                      <a:pt x="0" y="0"/>
                      <a:pt x="0" y="0"/>
                      <a:pt x="0" y="0"/>
                    </a:cubicBezTo>
                    <a:cubicBezTo>
                      <a:pt x="0" y="0"/>
                      <a:pt x="0" y="0"/>
                      <a:pt x="0" y="0"/>
                    </a:cubicBezTo>
                    <a:cubicBezTo>
                      <a:pt x="3" y="0"/>
                      <a:pt x="5" y="0"/>
                      <a:pt x="7" y="1"/>
                    </a:cubicBezTo>
                    <a:cubicBezTo>
                      <a:pt x="9" y="1"/>
                      <a:pt x="10" y="1"/>
                      <a:pt x="11" y="1"/>
                    </a:cubicBezTo>
                    <a:cubicBezTo>
                      <a:pt x="11" y="1"/>
                      <a:pt x="12"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014"/>
              <p:cNvSpPr/>
              <p:nvPr/>
            </p:nvSpPr>
            <p:spPr bwMode="auto">
              <a:xfrm>
                <a:off x="1349" y="1542"/>
                <a:ext cx="4" cy="4"/>
              </a:xfrm>
              <a:custGeom>
                <a:avLst/>
                <a:gdLst>
                  <a:gd name="T0" fmla="*/ 1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1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015"/>
              <p:cNvSpPr/>
              <p:nvPr/>
            </p:nvSpPr>
            <p:spPr bwMode="auto">
              <a:xfrm>
                <a:off x="1345" y="1150"/>
                <a:ext cx="8" cy="4"/>
              </a:xfrm>
              <a:custGeom>
                <a:avLst/>
                <a:gdLst>
                  <a:gd name="T0" fmla="*/ 1 w 2"/>
                  <a:gd name="T1" fmla="*/ 1 h 1"/>
                  <a:gd name="T2" fmla="*/ 2 w 2"/>
                  <a:gd name="T3" fmla="*/ 1 h 1"/>
                  <a:gd name="T4" fmla="*/ 1 w 2"/>
                  <a:gd name="T5" fmla="*/ 0 h 1"/>
                  <a:gd name="T6" fmla="*/ 1 w 2"/>
                  <a:gd name="T7" fmla="*/ 0 h 1"/>
                  <a:gd name="T8" fmla="*/ 0 w 2"/>
                  <a:gd name="T9" fmla="*/ 0 h 1"/>
                  <a:gd name="T10" fmla="*/ 1 w 2"/>
                  <a:gd name="T11" fmla="*/ 0 h 1"/>
                  <a:gd name="T12" fmla="*/ 0 w 2"/>
                  <a:gd name="T13" fmla="*/ 0 h 1"/>
                  <a:gd name="T14" fmla="*/ 0 w 2"/>
                  <a:gd name="T15" fmla="*/ 0 h 1"/>
                  <a:gd name="T16" fmla="*/ 0 w 2"/>
                  <a:gd name="T17" fmla="*/ 0 h 1"/>
                  <a:gd name="T18" fmla="*/ 0 w 2"/>
                  <a:gd name="T19" fmla="*/ 1 h 1"/>
                  <a:gd name="T20" fmla="*/ 1 w 2"/>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1" y="1"/>
                    </a:moveTo>
                    <a:cubicBezTo>
                      <a:pt x="2" y="1"/>
                      <a:pt x="2" y="1"/>
                      <a:pt x="2" y="1"/>
                    </a:cubicBezTo>
                    <a:cubicBezTo>
                      <a:pt x="2" y="1"/>
                      <a:pt x="2" y="0"/>
                      <a:pt x="1" y="0"/>
                    </a:cubicBezTo>
                    <a:cubicBezTo>
                      <a:pt x="1" y="0"/>
                      <a:pt x="1" y="0"/>
                      <a:pt x="1" y="0"/>
                    </a:cubicBezTo>
                    <a:cubicBezTo>
                      <a:pt x="0" y="0"/>
                      <a:pt x="0" y="0"/>
                      <a:pt x="0" y="0"/>
                    </a:cubicBezTo>
                    <a:cubicBezTo>
                      <a:pt x="1" y="0"/>
                      <a:pt x="1" y="0"/>
                      <a:pt x="1" y="0"/>
                    </a:cubicBezTo>
                    <a:cubicBezTo>
                      <a:pt x="0" y="0"/>
                      <a:pt x="0" y="0"/>
                      <a:pt x="0" y="0"/>
                    </a:cubicBezTo>
                    <a:cubicBezTo>
                      <a:pt x="0" y="0"/>
                      <a:pt x="0" y="0"/>
                      <a:pt x="0" y="0"/>
                    </a:cubicBezTo>
                    <a:cubicBezTo>
                      <a:pt x="0" y="0"/>
                      <a:pt x="0" y="0"/>
                      <a:pt x="0" y="0"/>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016"/>
              <p:cNvSpPr/>
              <p:nvPr/>
            </p:nvSpPr>
            <p:spPr bwMode="auto">
              <a:xfrm>
                <a:off x="1345" y="1166"/>
                <a:ext cx="4" cy="4"/>
              </a:xfrm>
              <a:custGeom>
                <a:avLst/>
                <a:gdLst>
                  <a:gd name="T0" fmla="*/ 0 w 1"/>
                  <a:gd name="T1" fmla="*/ 1 h 1"/>
                  <a:gd name="T2" fmla="*/ 0 w 1"/>
                  <a:gd name="T3" fmla="*/ 1 h 1"/>
                  <a:gd name="T4" fmla="*/ 0 w 1"/>
                  <a:gd name="T5" fmla="*/ 1 h 1"/>
                  <a:gd name="T6" fmla="*/ 1 w 1"/>
                  <a:gd name="T7" fmla="*/ 1 h 1"/>
                  <a:gd name="T8" fmla="*/ 1 w 1"/>
                  <a:gd name="T9" fmla="*/ 1 h 1"/>
                  <a:gd name="T10" fmla="*/ 1 w 1"/>
                  <a:gd name="T11" fmla="*/ 1 h 1"/>
                  <a:gd name="T12" fmla="*/ 1 w 1"/>
                  <a:gd name="T13" fmla="*/ 1 h 1"/>
                  <a:gd name="T14" fmla="*/ 1 w 1"/>
                  <a:gd name="T15" fmla="*/ 0 h 1"/>
                  <a:gd name="T16" fmla="*/ 1 w 1"/>
                  <a:gd name="T17" fmla="*/ 1 h 1"/>
                  <a:gd name="T18" fmla="*/ 0 w 1"/>
                  <a:gd name="T19" fmla="*/ 1 h 1"/>
                  <a:gd name="T20" fmla="*/ 0 w 1"/>
                  <a:gd name="T21" fmla="*/ 1 h 1"/>
                  <a:gd name="T22" fmla="*/ 0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1"/>
                    </a:move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0"/>
                      <a:pt x="1" y="0"/>
                    </a:cubicBezTo>
                    <a:cubicBezTo>
                      <a:pt x="1" y="0"/>
                      <a:pt x="1" y="1"/>
                      <a:pt x="1" y="1"/>
                    </a:cubicBezTo>
                    <a:cubicBezTo>
                      <a:pt x="1"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017"/>
              <p:cNvSpPr/>
              <p:nvPr/>
            </p:nvSpPr>
            <p:spPr bwMode="auto">
              <a:xfrm>
                <a:off x="1329" y="1249"/>
                <a:ext cx="4" cy="0"/>
              </a:xfrm>
              <a:custGeom>
                <a:avLst/>
                <a:gdLst>
                  <a:gd name="T0" fmla="*/ 0 w 1"/>
                  <a:gd name="T1" fmla="*/ 1 w 1"/>
                  <a:gd name="T2" fmla="*/ 1 w 1"/>
                  <a:gd name="T3" fmla="*/ 0 w 1"/>
                  <a:gd name="T4" fmla="*/ 0 w 1"/>
                  <a:gd name="T5" fmla="*/ 0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018"/>
              <p:cNvSpPr/>
              <p:nvPr/>
            </p:nvSpPr>
            <p:spPr bwMode="auto">
              <a:xfrm>
                <a:off x="1325" y="1129"/>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019"/>
              <p:cNvSpPr/>
              <p:nvPr/>
            </p:nvSpPr>
            <p:spPr bwMode="auto">
              <a:xfrm>
                <a:off x="1325" y="1162"/>
                <a:ext cx="4" cy="0"/>
              </a:xfrm>
              <a:custGeom>
                <a:avLst/>
                <a:gdLst>
                  <a:gd name="T0" fmla="*/ 1 w 1"/>
                  <a:gd name="T1" fmla="*/ 1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020"/>
              <p:cNvSpPr/>
              <p:nvPr/>
            </p:nvSpPr>
            <p:spPr bwMode="auto">
              <a:xfrm>
                <a:off x="1325" y="125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021"/>
              <p:cNvSpPr/>
              <p:nvPr/>
            </p:nvSpPr>
            <p:spPr bwMode="auto">
              <a:xfrm>
                <a:off x="1320" y="1154"/>
                <a:ext cx="5" cy="0"/>
              </a:xfrm>
              <a:custGeom>
                <a:avLst/>
                <a:gdLst>
                  <a:gd name="T0" fmla="*/ 0 w 1"/>
                  <a:gd name="T1" fmla="*/ 1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022"/>
              <p:cNvSpPr/>
              <p:nvPr/>
            </p:nvSpPr>
            <p:spPr bwMode="auto">
              <a:xfrm>
                <a:off x="1312" y="1236"/>
                <a:ext cx="13" cy="5"/>
              </a:xfrm>
              <a:custGeom>
                <a:avLst/>
                <a:gdLst>
                  <a:gd name="T0" fmla="*/ 1 w 3"/>
                  <a:gd name="T1" fmla="*/ 1 h 1"/>
                  <a:gd name="T2" fmla="*/ 3 w 3"/>
                  <a:gd name="T3" fmla="*/ 1 h 1"/>
                  <a:gd name="T4" fmla="*/ 3 w 3"/>
                  <a:gd name="T5" fmla="*/ 1 h 1"/>
                  <a:gd name="T6" fmla="*/ 3 w 3"/>
                  <a:gd name="T7" fmla="*/ 1 h 1"/>
                  <a:gd name="T8" fmla="*/ 1 w 3"/>
                  <a:gd name="T9" fmla="*/ 1 h 1"/>
                  <a:gd name="T10" fmla="*/ 0 w 3"/>
                  <a:gd name="T11" fmla="*/ 0 h 1"/>
                  <a:gd name="T12" fmla="*/ 0 w 3"/>
                  <a:gd name="T13" fmla="*/ 0 h 1"/>
                  <a:gd name="T14" fmla="*/ 0 w 3"/>
                  <a:gd name="T15" fmla="*/ 0 h 1"/>
                  <a:gd name="T16" fmla="*/ 0 w 3"/>
                  <a:gd name="T17" fmla="*/ 1 h 1"/>
                  <a:gd name="T18" fmla="*/ 0 w 3"/>
                  <a:gd name="T19" fmla="*/ 1 h 1"/>
                  <a:gd name="T20" fmla="*/ 0 w 3"/>
                  <a:gd name="T21" fmla="*/ 1 h 1"/>
                  <a:gd name="T22" fmla="*/ 1 w 3"/>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
                    <a:moveTo>
                      <a:pt x="1" y="1"/>
                    </a:moveTo>
                    <a:cubicBezTo>
                      <a:pt x="2" y="1"/>
                      <a:pt x="2" y="1"/>
                      <a:pt x="3" y="1"/>
                    </a:cubicBezTo>
                    <a:cubicBezTo>
                      <a:pt x="3" y="1"/>
                      <a:pt x="3" y="1"/>
                      <a:pt x="3" y="1"/>
                    </a:cubicBezTo>
                    <a:cubicBezTo>
                      <a:pt x="3" y="1"/>
                      <a:pt x="3" y="1"/>
                      <a:pt x="3" y="1"/>
                    </a:cubicBezTo>
                    <a:cubicBezTo>
                      <a:pt x="2" y="1"/>
                      <a:pt x="2" y="1"/>
                      <a:pt x="1" y="1"/>
                    </a:cubicBezTo>
                    <a:cubicBezTo>
                      <a:pt x="1" y="0"/>
                      <a:pt x="1"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023"/>
              <p:cNvSpPr/>
              <p:nvPr/>
            </p:nvSpPr>
            <p:spPr bwMode="auto">
              <a:xfrm>
                <a:off x="1316" y="1129"/>
                <a:ext cx="9" cy="0"/>
              </a:xfrm>
              <a:custGeom>
                <a:avLst/>
                <a:gdLst>
                  <a:gd name="T0" fmla="*/ 0 w 2"/>
                  <a:gd name="T1" fmla="*/ 0 w 2"/>
                  <a:gd name="T2" fmla="*/ 0 w 2"/>
                  <a:gd name="T3" fmla="*/ 1 w 2"/>
                  <a:gd name="T4" fmla="*/ 1 w 2"/>
                  <a:gd name="T5" fmla="*/ 1 w 2"/>
                  <a:gd name="T6" fmla="*/ 1 w 2"/>
                  <a:gd name="T7" fmla="*/ 1 w 2"/>
                  <a:gd name="T8" fmla="*/ 0 w 2"/>
                  <a:gd name="T9" fmla="*/ 0 w 2"/>
                  <a:gd name="T10"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2">
                    <a:moveTo>
                      <a:pt x="0" y="0"/>
                    </a:moveTo>
                    <a:cubicBezTo>
                      <a:pt x="0" y="0"/>
                      <a:pt x="0" y="0"/>
                      <a:pt x="0" y="0"/>
                    </a:cubicBezTo>
                    <a:cubicBezTo>
                      <a:pt x="0" y="0"/>
                      <a:pt x="0" y="0"/>
                      <a:pt x="0" y="0"/>
                    </a:cubicBezTo>
                    <a:cubicBezTo>
                      <a:pt x="0" y="0"/>
                      <a:pt x="0" y="0"/>
                      <a:pt x="1" y="0"/>
                    </a:cubicBezTo>
                    <a:cubicBezTo>
                      <a:pt x="1" y="0"/>
                      <a:pt x="1" y="0"/>
                      <a:pt x="1" y="0"/>
                    </a:cubicBezTo>
                    <a:cubicBezTo>
                      <a:pt x="2" y="0"/>
                      <a:pt x="2"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024"/>
              <p:cNvSpPr/>
              <p:nvPr/>
            </p:nvSpPr>
            <p:spPr bwMode="auto">
              <a:xfrm>
                <a:off x="1304" y="1253"/>
                <a:ext cx="16" cy="0"/>
              </a:xfrm>
              <a:custGeom>
                <a:avLst/>
                <a:gdLst>
                  <a:gd name="T0" fmla="*/ 4 w 4"/>
                  <a:gd name="T1" fmla="*/ 2 w 4"/>
                  <a:gd name="T2" fmla="*/ 0 w 4"/>
                  <a:gd name="T3" fmla="*/ 0 w 4"/>
                  <a:gd name="T4" fmla="*/ 0 w 4"/>
                  <a:gd name="T5" fmla="*/ 0 w 4"/>
                  <a:gd name="T6" fmla="*/ 2 w 4"/>
                  <a:gd name="T7" fmla="*/ 4 w 4"/>
                  <a:gd name="T8" fmla="*/ 4 w 4"/>
                  <a:gd name="T9" fmla="*/ 4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4">
                    <a:moveTo>
                      <a:pt x="4" y="0"/>
                    </a:moveTo>
                    <a:cubicBezTo>
                      <a:pt x="3" y="0"/>
                      <a:pt x="2" y="0"/>
                      <a:pt x="2" y="0"/>
                    </a:cubicBezTo>
                    <a:cubicBezTo>
                      <a:pt x="1" y="0"/>
                      <a:pt x="0" y="0"/>
                      <a:pt x="0" y="0"/>
                    </a:cubicBezTo>
                    <a:cubicBezTo>
                      <a:pt x="0" y="0"/>
                      <a:pt x="0" y="0"/>
                      <a:pt x="0" y="0"/>
                    </a:cubicBezTo>
                    <a:cubicBezTo>
                      <a:pt x="0" y="0"/>
                      <a:pt x="0" y="0"/>
                      <a:pt x="0" y="0"/>
                    </a:cubicBezTo>
                    <a:cubicBezTo>
                      <a:pt x="0" y="0"/>
                      <a:pt x="0" y="0"/>
                      <a:pt x="0" y="0"/>
                    </a:cubicBezTo>
                    <a:cubicBezTo>
                      <a:pt x="0" y="0"/>
                      <a:pt x="1" y="0"/>
                      <a:pt x="2" y="0"/>
                    </a:cubicBezTo>
                    <a:cubicBezTo>
                      <a:pt x="2" y="0"/>
                      <a:pt x="3"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025"/>
              <p:cNvSpPr/>
              <p:nvPr/>
            </p:nvSpPr>
            <p:spPr bwMode="auto">
              <a:xfrm>
                <a:off x="1255" y="1146"/>
                <a:ext cx="41" cy="8"/>
              </a:xfrm>
              <a:custGeom>
                <a:avLst/>
                <a:gdLst>
                  <a:gd name="T0" fmla="*/ 5 w 10"/>
                  <a:gd name="T1" fmla="*/ 1 h 2"/>
                  <a:gd name="T2" fmla="*/ 7 w 10"/>
                  <a:gd name="T3" fmla="*/ 2 h 2"/>
                  <a:gd name="T4" fmla="*/ 10 w 10"/>
                  <a:gd name="T5" fmla="*/ 2 h 2"/>
                  <a:gd name="T6" fmla="*/ 10 w 10"/>
                  <a:gd name="T7" fmla="*/ 2 h 2"/>
                  <a:gd name="T8" fmla="*/ 10 w 10"/>
                  <a:gd name="T9" fmla="*/ 2 h 2"/>
                  <a:gd name="T10" fmla="*/ 7 w 10"/>
                  <a:gd name="T11" fmla="*/ 1 h 2"/>
                  <a:gd name="T12" fmla="*/ 5 w 10"/>
                  <a:gd name="T13" fmla="*/ 1 h 2"/>
                  <a:gd name="T14" fmla="*/ 4 w 10"/>
                  <a:gd name="T15" fmla="*/ 1 h 2"/>
                  <a:gd name="T16" fmla="*/ 3 w 10"/>
                  <a:gd name="T17" fmla="*/ 1 h 2"/>
                  <a:gd name="T18" fmla="*/ 3 w 10"/>
                  <a:gd name="T19" fmla="*/ 1 h 2"/>
                  <a:gd name="T20" fmla="*/ 3 w 10"/>
                  <a:gd name="T21" fmla="*/ 1 h 2"/>
                  <a:gd name="T22" fmla="*/ 3 w 10"/>
                  <a:gd name="T23" fmla="*/ 1 h 2"/>
                  <a:gd name="T24" fmla="*/ 3 w 10"/>
                  <a:gd name="T25" fmla="*/ 1 h 2"/>
                  <a:gd name="T26" fmla="*/ 3 w 10"/>
                  <a:gd name="T27" fmla="*/ 1 h 2"/>
                  <a:gd name="T28" fmla="*/ 1 w 10"/>
                  <a:gd name="T29" fmla="*/ 1 h 2"/>
                  <a:gd name="T30" fmla="*/ 1 w 10"/>
                  <a:gd name="T31" fmla="*/ 1 h 2"/>
                  <a:gd name="T32" fmla="*/ 1 w 10"/>
                  <a:gd name="T33" fmla="*/ 1 h 2"/>
                  <a:gd name="T34" fmla="*/ 0 w 10"/>
                  <a:gd name="T35" fmla="*/ 1 h 2"/>
                  <a:gd name="T36" fmla="*/ 1 w 10"/>
                  <a:gd name="T37" fmla="*/ 1 h 2"/>
                  <a:gd name="T38" fmla="*/ 1 w 10"/>
                  <a:gd name="T39" fmla="*/ 1 h 2"/>
                  <a:gd name="T40" fmla="*/ 1 w 10"/>
                  <a:gd name="T41" fmla="*/ 1 h 2"/>
                  <a:gd name="T42" fmla="*/ 1 w 10"/>
                  <a:gd name="T43" fmla="*/ 1 h 2"/>
                  <a:gd name="T44" fmla="*/ 1 w 10"/>
                  <a:gd name="T45" fmla="*/ 1 h 2"/>
                  <a:gd name="T46" fmla="*/ 2 w 10"/>
                  <a:gd name="T47" fmla="*/ 1 h 2"/>
                  <a:gd name="T48" fmla="*/ 3 w 10"/>
                  <a:gd name="T49" fmla="*/ 1 h 2"/>
                  <a:gd name="T50" fmla="*/ 3 w 10"/>
                  <a:gd name="T51" fmla="*/ 1 h 2"/>
                  <a:gd name="T52" fmla="*/ 3 w 10"/>
                  <a:gd name="T53" fmla="*/ 1 h 2"/>
                  <a:gd name="T54" fmla="*/ 3 w 10"/>
                  <a:gd name="T55" fmla="*/ 1 h 2"/>
                  <a:gd name="T56" fmla="*/ 5 w 10"/>
                  <a:gd name="T5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 h="2">
                    <a:moveTo>
                      <a:pt x="5" y="1"/>
                    </a:moveTo>
                    <a:cubicBezTo>
                      <a:pt x="6" y="1"/>
                      <a:pt x="6" y="2"/>
                      <a:pt x="7" y="2"/>
                    </a:cubicBezTo>
                    <a:cubicBezTo>
                      <a:pt x="8" y="2"/>
                      <a:pt x="9" y="2"/>
                      <a:pt x="10" y="2"/>
                    </a:cubicBezTo>
                    <a:cubicBezTo>
                      <a:pt x="10" y="2"/>
                      <a:pt x="10" y="2"/>
                      <a:pt x="10" y="2"/>
                    </a:cubicBezTo>
                    <a:cubicBezTo>
                      <a:pt x="10" y="2"/>
                      <a:pt x="10" y="2"/>
                      <a:pt x="10" y="2"/>
                    </a:cubicBezTo>
                    <a:cubicBezTo>
                      <a:pt x="9" y="1"/>
                      <a:pt x="8" y="1"/>
                      <a:pt x="7" y="1"/>
                    </a:cubicBezTo>
                    <a:cubicBezTo>
                      <a:pt x="7" y="1"/>
                      <a:pt x="6" y="1"/>
                      <a:pt x="5" y="1"/>
                    </a:cubicBezTo>
                    <a:cubicBezTo>
                      <a:pt x="5" y="1"/>
                      <a:pt x="4" y="1"/>
                      <a:pt x="4" y="1"/>
                    </a:cubicBezTo>
                    <a:cubicBezTo>
                      <a:pt x="4" y="1"/>
                      <a:pt x="3" y="1"/>
                      <a:pt x="3" y="1"/>
                    </a:cubicBezTo>
                    <a:cubicBezTo>
                      <a:pt x="3" y="1"/>
                      <a:pt x="3" y="1"/>
                      <a:pt x="3" y="1"/>
                    </a:cubicBezTo>
                    <a:cubicBezTo>
                      <a:pt x="3" y="1"/>
                      <a:pt x="3" y="1"/>
                      <a:pt x="3" y="1"/>
                    </a:cubicBezTo>
                    <a:cubicBezTo>
                      <a:pt x="3" y="1"/>
                      <a:pt x="3" y="1"/>
                      <a:pt x="3" y="1"/>
                    </a:cubicBezTo>
                    <a:cubicBezTo>
                      <a:pt x="3" y="1"/>
                      <a:pt x="3" y="1"/>
                      <a:pt x="3" y="1"/>
                    </a:cubicBezTo>
                    <a:cubicBezTo>
                      <a:pt x="3" y="1"/>
                      <a:pt x="2" y="1"/>
                      <a:pt x="3" y="1"/>
                    </a:cubicBezTo>
                    <a:cubicBezTo>
                      <a:pt x="3" y="1"/>
                      <a:pt x="2" y="0"/>
                      <a:pt x="1" y="1"/>
                    </a:cubicBezTo>
                    <a:cubicBezTo>
                      <a:pt x="1" y="1"/>
                      <a:pt x="1" y="1"/>
                      <a:pt x="1" y="1"/>
                    </a:cubicBezTo>
                    <a:cubicBezTo>
                      <a:pt x="1" y="1"/>
                      <a:pt x="1" y="1"/>
                      <a:pt x="1" y="1"/>
                    </a:cubicBezTo>
                    <a:cubicBezTo>
                      <a:pt x="1" y="1"/>
                      <a:pt x="1" y="0"/>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2" y="1"/>
                    </a:cubicBezTo>
                    <a:cubicBezTo>
                      <a:pt x="2" y="1"/>
                      <a:pt x="2" y="1"/>
                      <a:pt x="3" y="1"/>
                    </a:cubicBezTo>
                    <a:cubicBezTo>
                      <a:pt x="3" y="1"/>
                      <a:pt x="3" y="1"/>
                      <a:pt x="3" y="1"/>
                    </a:cubicBezTo>
                    <a:cubicBezTo>
                      <a:pt x="3" y="1"/>
                      <a:pt x="3" y="1"/>
                      <a:pt x="3" y="1"/>
                    </a:cubicBezTo>
                    <a:cubicBezTo>
                      <a:pt x="3" y="1"/>
                      <a:pt x="3" y="1"/>
                      <a:pt x="3" y="1"/>
                    </a:cubicBezTo>
                    <a:cubicBezTo>
                      <a:pt x="4" y="1"/>
                      <a:pt x="4"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026"/>
              <p:cNvSpPr/>
              <p:nvPr/>
            </p:nvSpPr>
            <p:spPr bwMode="auto">
              <a:xfrm>
                <a:off x="1288" y="1236"/>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27"/>
              <p:cNvSpPr/>
              <p:nvPr/>
            </p:nvSpPr>
            <p:spPr bwMode="auto">
              <a:xfrm>
                <a:off x="1284" y="1269"/>
                <a:ext cx="8" cy="0"/>
              </a:xfrm>
              <a:custGeom>
                <a:avLst/>
                <a:gdLst>
                  <a:gd name="T0" fmla="*/ 0 w 2"/>
                  <a:gd name="T1" fmla="*/ 0 w 2"/>
                  <a:gd name="T2" fmla="*/ 0 w 2"/>
                  <a:gd name="T3" fmla="*/ 0 w 2"/>
                  <a:gd name="T4" fmla="*/ 1 w 2"/>
                  <a:gd name="T5" fmla="*/ 1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2"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028"/>
              <p:cNvSpPr/>
              <p:nvPr/>
            </p:nvSpPr>
            <p:spPr bwMode="auto">
              <a:xfrm>
                <a:off x="1276" y="1129"/>
                <a:ext cx="12" cy="4"/>
              </a:xfrm>
              <a:custGeom>
                <a:avLst/>
                <a:gdLst>
                  <a:gd name="T0" fmla="*/ 3 w 3"/>
                  <a:gd name="T1" fmla="*/ 1 h 1"/>
                  <a:gd name="T2" fmla="*/ 3 w 3"/>
                  <a:gd name="T3" fmla="*/ 0 h 1"/>
                  <a:gd name="T4" fmla="*/ 3 w 3"/>
                  <a:gd name="T5" fmla="*/ 0 h 1"/>
                  <a:gd name="T6" fmla="*/ 1 w 3"/>
                  <a:gd name="T7" fmla="*/ 0 h 1"/>
                  <a:gd name="T8" fmla="*/ 0 w 3"/>
                  <a:gd name="T9" fmla="*/ 0 h 1"/>
                  <a:gd name="T10" fmla="*/ 0 w 3"/>
                  <a:gd name="T11" fmla="*/ 0 h 1"/>
                  <a:gd name="T12" fmla="*/ 0 w 3"/>
                  <a:gd name="T13" fmla="*/ 0 h 1"/>
                  <a:gd name="T14" fmla="*/ 0 w 3"/>
                  <a:gd name="T15" fmla="*/ 0 h 1"/>
                  <a:gd name="T16" fmla="*/ 1 w 3"/>
                  <a:gd name="T17" fmla="*/ 0 h 1"/>
                  <a:gd name="T18" fmla="*/ 3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3" y="1"/>
                    </a:moveTo>
                    <a:cubicBezTo>
                      <a:pt x="3" y="1"/>
                      <a:pt x="3" y="0"/>
                      <a:pt x="3" y="0"/>
                    </a:cubicBezTo>
                    <a:cubicBezTo>
                      <a:pt x="3" y="0"/>
                      <a:pt x="3" y="0"/>
                      <a:pt x="3" y="0"/>
                    </a:cubicBezTo>
                    <a:cubicBezTo>
                      <a:pt x="2" y="0"/>
                      <a:pt x="2"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029"/>
              <p:cNvSpPr/>
              <p:nvPr/>
            </p:nvSpPr>
            <p:spPr bwMode="auto">
              <a:xfrm>
                <a:off x="1280" y="1460"/>
                <a:ext cx="8" cy="4"/>
              </a:xfrm>
              <a:custGeom>
                <a:avLst/>
                <a:gdLst>
                  <a:gd name="T0" fmla="*/ 1 w 2"/>
                  <a:gd name="T1" fmla="*/ 0 h 1"/>
                  <a:gd name="T2" fmla="*/ 1 w 2"/>
                  <a:gd name="T3" fmla="*/ 0 h 1"/>
                  <a:gd name="T4" fmla="*/ 0 w 2"/>
                  <a:gd name="T5" fmla="*/ 0 h 1"/>
                  <a:gd name="T6" fmla="*/ 0 w 2"/>
                  <a:gd name="T7" fmla="*/ 0 h 1"/>
                  <a:gd name="T8" fmla="*/ 0 w 2"/>
                  <a:gd name="T9" fmla="*/ 0 h 1"/>
                  <a:gd name="T10" fmla="*/ 0 w 2"/>
                  <a:gd name="T11" fmla="*/ 0 h 1"/>
                  <a:gd name="T12" fmla="*/ 0 w 2"/>
                  <a:gd name="T13" fmla="*/ 0 h 1"/>
                  <a:gd name="T14" fmla="*/ 0 w 2"/>
                  <a:gd name="T15" fmla="*/ 1 h 1"/>
                  <a:gd name="T16" fmla="*/ 1 w 2"/>
                  <a:gd name="T17" fmla="*/ 0 h 1"/>
                  <a:gd name="T18" fmla="*/ 1 w 2"/>
                  <a:gd name="T19" fmla="*/ 0 h 1"/>
                  <a:gd name="T20" fmla="*/ 1 w 2"/>
                  <a:gd name="T21" fmla="*/ 0 h 1"/>
                  <a:gd name="T22" fmla="*/ 1 w 2"/>
                  <a:gd name="T23" fmla="*/ 0 h 1"/>
                  <a:gd name="T24" fmla="*/ 1 w 2"/>
                  <a:gd name="T25" fmla="*/ 0 h 1"/>
                  <a:gd name="T26" fmla="*/ 1 w 2"/>
                  <a:gd name="T27" fmla="*/ 0 h 1"/>
                  <a:gd name="T28" fmla="*/ 1 w 2"/>
                  <a:gd name="T29" fmla="*/ 0 h 1"/>
                  <a:gd name="T30" fmla="*/ 1 w 2"/>
                  <a:gd name="T31" fmla="*/ 0 h 1"/>
                  <a:gd name="T32" fmla="*/ 2 w 2"/>
                  <a:gd name="T33" fmla="*/ 0 h 1"/>
                  <a:gd name="T34" fmla="*/ 1 w 2"/>
                  <a:gd name="T35" fmla="*/ 0 h 1"/>
                  <a:gd name="T36" fmla="*/ 1 w 2"/>
                  <a:gd name="T3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1" y="1"/>
                      <a:pt x="1" y="0"/>
                    </a:cubicBezTo>
                    <a:cubicBezTo>
                      <a:pt x="1" y="0"/>
                      <a:pt x="1" y="1"/>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030"/>
              <p:cNvSpPr/>
              <p:nvPr/>
            </p:nvSpPr>
            <p:spPr bwMode="auto">
              <a:xfrm>
                <a:off x="1276" y="1212"/>
                <a:ext cx="4" cy="0"/>
              </a:xfrm>
              <a:custGeom>
                <a:avLst/>
                <a:gdLst>
                  <a:gd name="T0" fmla="*/ 0 w 1"/>
                  <a:gd name="T1" fmla="*/ 0 w 1"/>
                  <a:gd name="T2" fmla="*/ 0 w 1"/>
                  <a:gd name="T3" fmla="*/ 1 w 1"/>
                  <a:gd name="T4" fmla="*/ 1 w 1"/>
                  <a:gd name="T5" fmla="*/ 1 w 1"/>
                  <a:gd name="T6" fmla="*/ 1 w 1"/>
                  <a:gd name="T7" fmla="*/ 1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031"/>
              <p:cNvSpPr/>
              <p:nvPr/>
            </p:nvSpPr>
            <p:spPr bwMode="auto">
              <a:xfrm>
                <a:off x="1276" y="1224"/>
                <a:ext cx="4" cy="4"/>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0 h 1"/>
                  <a:gd name="T12" fmla="*/ 0 w 1"/>
                  <a:gd name="T13" fmla="*/ 0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1" y="1"/>
                    </a:cubicBezTo>
                    <a:cubicBezTo>
                      <a:pt x="1" y="1"/>
                      <a:pt x="1" y="1"/>
                      <a:pt x="1" y="1"/>
                    </a:cubicBezTo>
                    <a:cubicBezTo>
                      <a:pt x="1" y="1"/>
                      <a:pt x="1" y="1"/>
                      <a:pt x="1" y="1"/>
                    </a:cubicBezTo>
                    <a:cubicBezTo>
                      <a:pt x="0" y="1"/>
                      <a:pt x="0" y="1"/>
                      <a:pt x="0" y="0"/>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032"/>
              <p:cNvSpPr/>
              <p:nvPr/>
            </p:nvSpPr>
            <p:spPr bwMode="auto">
              <a:xfrm>
                <a:off x="1276" y="1393"/>
                <a:ext cx="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033"/>
              <p:cNvSpPr/>
              <p:nvPr/>
            </p:nvSpPr>
            <p:spPr bwMode="auto">
              <a:xfrm>
                <a:off x="1263" y="1208"/>
                <a:ext cx="13" cy="4"/>
              </a:xfrm>
              <a:custGeom>
                <a:avLst/>
                <a:gdLst>
                  <a:gd name="T0" fmla="*/ 3 w 3"/>
                  <a:gd name="T1" fmla="*/ 0 h 1"/>
                  <a:gd name="T2" fmla="*/ 2 w 3"/>
                  <a:gd name="T3" fmla="*/ 0 h 1"/>
                  <a:gd name="T4" fmla="*/ 0 w 3"/>
                  <a:gd name="T5" fmla="*/ 0 h 1"/>
                  <a:gd name="T6" fmla="*/ 0 w 3"/>
                  <a:gd name="T7" fmla="*/ 0 h 1"/>
                  <a:gd name="T8" fmla="*/ 0 w 3"/>
                  <a:gd name="T9" fmla="*/ 0 h 1"/>
                  <a:gd name="T10" fmla="*/ 0 w 3"/>
                  <a:gd name="T11" fmla="*/ 0 h 1"/>
                  <a:gd name="T12" fmla="*/ 2 w 3"/>
                  <a:gd name="T13" fmla="*/ 1 h 1"/>
                  <a:gd name="T14" fmla="*/ 3 w 3"/>
                  <a:gd name="T15" fmla="*/ 1 h 1"/>
                  <a:gd name="T16" fmla="*/ 3 w 3"/>
                  <a:gd name="T17" fmla="*/ 1 h 1"/>
                  <a:gd name="T18" fmla="*/ 3 w 3"/>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3" y="0"/>
                    </a:move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1" y="1"/>
                      <a:pt x="1" y="1"/>
                      <a:pt x="2" y="1"/>
                    </a:cubicBezTo>
                    <a:cubicBezTo>
                      <a:pt x="2" y="1"/>
                      <a:pt x="2" y="1"/>
                      <a:pt x="3" y="1"/>
                    </a:cubicBezTo>
                    <a:cubicBezTo>
                      <a:pt x="3" y="1"/>
                      <a:pt x="3" y="1"/>
                      <a:pt x="3" y="1"/>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034"/>
              <p:cNvSpPr/>
              <p:nvPr/>
            </p:nvSpPr>
            <p:spPr bwMode="auto">
              <a:xfrm>
                <a:off x="1267" y="1274"/>
                <a:ext cx="4" cy="0"/>
              </a:xfrm>
              <a:custGeom>
                <a:avLst/>
                <a:gdLst>
                  <a:gd name="T0" fmla="*/ 0 w 1"/>
                  <a:gd name="T1" fmla="*/ 0 w 1"/>
                  <a:gd name="T2" fmla="*/ 1 w 1"/>
                  <a:gd name="T3" fmla="*/ 1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Oval 1035"/>
              <p:cNvSpPr>
                <a:spLocks noChangeArrowheads="1"/>
              </p:cNvSpPr>
              <p:nvPr/>
            </p:nvSpPr>
            <p:spPr bwMode="auto">
              <a:xfrm>
                <a:off x="1271" y="112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036"/>
              <p:cNvSpPr/>
              <p:nvPr/>
            </p:nvSpPr>
            <p:spPr bwMode="auto">
              <a:xfrm>
                <a:off x="1259" y="1141"/>
                <a:ext cx="12" cy="5"/>
              </a:xfrm>
              <a:custGeom>
                <a:avLst/>
                <a:gdLst>
                  <a:gd name="T0" fmla="*/ 3 w 3"/>
                  <a:gd name="T1" fmla="*/ 1 h 1"/>
                  <a:gd name="T2" fmla="*/ 3 w 3"/>
                  <a:gd name="T3" fmla="*/ 1 h 1"/>
                  <a:gd name="T4" fmla="*/ 3 w 3"/>
                  <a:gd name="T5" fmla="*/ 1 h 1"/>
                  <a:gd name="T6" fmla="*/ 2 w 3"/>
                  <a:gd name="T7" fmla="*/ 1 h 1"/>
                  <a:gd name="T8" fmla="*/ 1 w 3"/>
                  <a:gd name="T9" fmla="*/ 0 h 1"/>
                  <a:gd name="T10" fmla="*/ 0 w 3"/>
                  <a:gd name="T11" fmla="*/ 0 h 1"/>
                  <a:gd name="T12" fmla="*/ 0 w 3"/>
                  <a:gd name="T13" fmla="*/ 1 h 1"/>
                  <a:gd name="T14" fmla="*/ 1 w 3"/>
                  <a:gd name="T15" fmla="*/ 1 h 1"/>
                  <a:gd name="T16" fmla="*/ 1 w 3"/>
                  <a:gd name="T17" fmla="*/ 1 h 1"/>
                  <a:gd name="T18" fmla="*/ 2 w 3"/>
                  <a:gd name="T19" fmla="*/ 1 h 1"/>
                  <a:gd name="T20" fmla="*/ 3 w 3"/>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3" y="1"/>
                    </a:moveTo>
                    <a:cubicBezTo>
                      <a:pt x="3" y="1"/>
                      <a:pt x="3" y="1"/>
                      <a:pt x="3" y="1"/>
                    </a:cubicBezTo>
                    <a:cubicBezTo>
                      <a:pt x="3" y="1"/>
                      <a:pt x="3" y="1"/>
                      <a:pt x="3" y="1"/>
                    </a:cubicBezTo>
                    <a:cubicBezTo>
                      <a:pt x="2" y="0"/>
                      <a:pt x="2" y="1"/>
                      <a:pt x="2" y="1"/>
                    </a:cubicBezTo>
                    <a:cubicBezTo>
                      <a:pt x="1" y="1"/>
                      <a:pt x="1" y="1"/>
                      <a:pt x="1" y="0"/>
                    </a:cubicBezTo>
                    <a:cubicBezTo>
                      <a:pt x="1" y="0"/>
                      <a:pt x="0" y="0"/>
                      <a:pt x="0" y="0"/>
                    </a:cubicBezTo>
                    <a:cubicBezTo>
                      <a:pt x="0" y="1"/>
                      <a:pt x="0" y="0"/>
                      <a:pt x="0" y="1"/>
                    </a:cubicBezTo>
                    <a:cubicBezTo>
                      <a:pt x="0" y="1"/>
                      <a:pt x="0" y="1"/>
                      <a:pt x="1" y="1"/>
                    </a:cubicBezTo>
                    <a:cubicBezTo>
                      <a:pt x="1" y="1"/>
                      <a:pt x="1" y="1"/>
                      <a:pt x="1" y="1"/>
                    </a:cubicBezTo>
                    <a:cubicBezTo>
                      <a:pt x="1" y="1"/>
                      <a:pt x="1" y="1"/>
                      <a:pt x="2" y="1"/>
                    </a:cubicBezTo>
                    <a:cubicBezTo>
                      <a:pt x="2" y="1"/>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037"/>
              <p:cNvSpPr/>
              <p:nvPr/>
            </p:nvSpPr>
            <p:spPr bwMode="auto">
              <a:xfrm>
                <a:off x="1247" y="1232"/>
                <a:ext cx="20" cy="4"/>
              </a:xfrm>
              <a:custGeom>
                <a:avLst/>
                <a:gdLst>
                  <a:gd name="T0" fmla="*/ 0 w 5"/>
                  <a:gd name="T1" fmla="*/ 0 h 1"/>
                  <a:gd name="T2" fmla="*/ 0 w 5"/>
                  <a:gd name="T3" fmla="*/ 1 h 1"/>
                  <a:gd name="T4" fmla="*/ 0 w 5"/>
                  <a:gd name="T5" fmla="*/ 1 h 1"/>
                  <a:gd name="T6" fmla="*/ 0 w 5"/>
                  <a:gd name="T7" fmla="*/ 1 h 1"/>
                  <a:gd name="T8" fmla="*/ 3 w 5"/>
                  <a:gd name="T9" fmla="*/ 1 h 1"/>
                  <a:gd name="T10" fmla="*/ 5 w 5"/>
                  <a:gd name="T11" fmla="*/ 1 h 1"/>
                  <a:gd name="T12" fmla="*/ 5 w 5"/>
                  <a:gd name="T13" fmla="*/ 1 h 1"/>
                  <a:gd name="T14" fmla="*/ 5 w 5"/>
                  <a:gd name="T15" fmla="*/ 1 h 1"/>
                  <a:gd name="T16" fmla="*/ 3 w 5"/>
                  <a:gd name="T17" fmla="*/ 1 h 1"/>
                  <a:gd name="T18" fmla="*/ 0 w 5"/>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0" y="0"/>
                    </a:moveTo>
                    <a:cubicBezTo>
                      <a:pt x="0" y="0"/>
                      <a:pt x="0" y="0"/>
                      <a:pt x="0" y="1"/>
                    </a:cubicBezTo>
                    <a:cubicBezTo>
                      <a:pt x="0" y="1"/>
                      <a:pt x="0" y="1"/>
                      <a:pt x="0" y="1"/>
                    </a:cubicBezTo>
                    <a:cubicBezTo>
                      <a:pt x="0" y="1"/>
                      <a:pt x="0" y="1"/>
                      <a:pt x="0" y="1"/>
                    </a:cubicBezTo>
                    <a:cubicBezTo>
                      <a:pt x="1" y="1"/>
                      <a:pt x="2" y="1"/>
                      <a:pt x="3" y="1"/>
                    </a:cubicBezTo>
                    <a:cubicBezTo>
                      <a:pt x="4" y="1"/>
                      <a:pt x="4" y="1"/>
                      <a:pt x="5" y="1"/>
                    </a:cubicBezTo>
                    <a:cubicBezTo>
                      <a:pt x="5" y="1"/>
                      <a:pt x="5" y="1"/>
                      <a:pt x="5" y="1"/>
                    </a:cubicBezTo>
                    <a:cubicBezTo>
                      <a:pt x="5" y="1"/>
                      <a:pt x="5" y="1"/>
                      <a:pt x="5" y="1"/>
                    </a:cubicBezTo>
                    <a:cubicBezTo>
                      <a:pt x="4" y="1"/>
                      <a:pt x="4" y="1"/>
                      <a:pt x="3" y="1"/>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038"/>
              <p:cNvSpPr/>
              <p:nvPr/>
            </p:nvSpPr>
            <p:spPr bwMode="auto">
              <a:xfrm>
                <a:off x="1263" y="1410"/>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039"/>
              <p:cNvSpPr/>
              <p:nvPr/>
            </p:nvSpPr>
            <p:spPr bwMode="auto">
              <a:xfrm>
                <a:off x="1251" y="1414"/>
                <a:ext cx="12" cy="4"/>
              </a:xfrm>
              <a:custGeom>
                <a:avLst/>
                <a:gdLst>
                  <a:gd name="T0" fmla="*/ 3 w 3"/>
                  <a:gd name="T1" fmla="*/ 1 h 1"/>
                  <a:gd name="T2" fmla="*/ 2 w 3"/>
                  <a:gd name="T3" fmla="*/ 1 h 1"/>
                  <a:gd name="T4" fmla="*/ 0 w 3"/>
                  <a:gd name="T5" fmla="*/ 1 h 1"/>
                  <a:gd name="T6" fmla="*/ 0 w 3"/>
                  <a:gd name="T7" fmla="*/ 1 h 1"/>
                  <a:gd name="T8" fmla="*/ 0 w 3"/>
                  <a:gd name="T9" fmla="*/ 1 h 1"/>
                  <a:gd name="T10" fmla="*/ 1 w 3"/>
                  <a:gd name="T11" fmla="*/ 1 h 1"/>
                  <a:gd name="T12" fmla="*/ 2 w 3"/>
                  <a:gd name="T13" fmla="*/ 1 h 1"/>
                  <a:gd name="T14" fmla="*/ 3 w 3"/>
                  <a:gd name="T15" fmla="*/ 1 h 1"/>
                  <a:gd name="T16" fmla="*/ 3 w 3"/>
                  <a:gd name="T17" fmla="*/ 1 h 1"/>
                  <a:gd name="T18" fmla="*/ 3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3" y="1"/>
                    </a:moveTo>
                    <a:cubicBezTo>
                      <a:pt x="3" y="1"/>
                      <a:pt x="2" y="1"/>
                      <a:pt x="2" y="1"/>
                    </a:cubicBezTo>
                    <a:cubicBezTo>
                      <a:pt x="1" y="1"/>
                      <a:pt x="1" y="0"/>
                      <a:pt x="0" y="1"/>
                    </a:cubicBezTo>
                    <a:cubicBezTo>
                      <a:pt x="0" y="1"/>
                      <a:pt x="0" y="1"/>
                      <a:pt x="0" y="1"/>
                    </a:cubicBezTo>
                    <a:cubicBezTo>
                      <a:pt x="0" y="1"/>
                      <a:pt x="0" y="1"/>
                      <a:pt x="0" y="1"/>
                    </a:cubicBezTo>
                    <a:cubicBezTo>
                      <a:pt x="0" y="1"/>
                      <a:pt x="0" y="1"/>
                      <a:pt x="1" y="1"/>
                    </a:cubicBezTo>
                    <a:cubicBezTo>
                      <a:pt x="1" y="1"/>
                      <a:pt x="1" y="1"/>
                      <a:pt x="2" y="1"/>
                    </a:cubicBezTo>
                    <a:cubicBezTo>
                      <a:pt x="2" y="1"/>
                      <a:pt x="3"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040"/>
              <p:cNvSpPr/>
              <p:nvPr/>
            </p:nvSpPr>
            <p:spPr bwMode="auto">
              <a:xfrm>
                <a:off x="1255" y="1464"/>
                <a:ext cx="8" cy="4"/>
              </a:xfrm>
              <a:custGeom>
                <a:avLst/>
                <a:gdLst>
                  <a:gd name="T0" fmla="*/ 1 w 2"/>
                  <a:gd name="T1" fmla="*/ 0 h 1"/>
                  <a:gd name="T2" fmla="*/ 1 w 2"/>
                  <a:gd name="T3" fmla="*/ 0 h 1"/>
                  <a:gd name="T4" fmla="*/ 0 w 2"/>
                  <a:gd name="T5" fmla="*/ 1 h 1"/>
                  <a:gd name="T6" fmla="*/ 0 w 2"/>
                  <a:gd name="T7" fmla="*/ 1 h 1"/>
                  <a:gd name="T8" fmla="*/ 1 w 2"/>
                  <a:gd name="T9" fmla="*/ 1 h 1"/>
                  <a:gd name="T10" fmla="*/ 1 w 2"/>
                  <a:gd name="T11" fmla="*/ 1 h 1"/>
                  <a:gd name="T12" fmla="*/ 1 w 2"/>
                  <a:gd name="T13" fmla="*/ 1 h 1"/>
                  <a:gd name="T14" fmla="*/ 2 w 2"/>
                  <a:gd name="T15" fmla="*/ 1 h 1"/>
                  <a:gd name="T16" fmla="*/ 2 w 2"/>
                  <a:gd name="T17" fmla="*/ 1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1" y="0"/>
                    </a:cubicBezTo>
                    <a:cubicBezTo>
                      <a:pt x="1" y="0"/>
                      <a:pt x="1" y="0"/>
                      <a:pt x="0" y="1"/>
                    </a:cubicBezTo>
                    <a:cubicBezTo>
                      <a:pt x="0" y="1"/>
                      <a:pt x="0" y="1"/>
                      <a:pt x="0" y="1"/>
                    </a:cubicBezTo>
                    <a:cubicBezTo>
                      <a:pt x="0" y="1"/>
                      <a:pt x="1" y="1"/>
                      <a:pt x="1" y="1"/>
                    </a:cubicBezTo>
                    <a:cubicBezTo>
                      <a:pt x="1" y="1"/>
                      <a:pt x="1" y="1"/>
                      <a:pt x="1" y="1"/>
                    </a:cubicBezTo>
                    <a:cubicBezTo>
                      <a:pt x="1" y="1"/>
                      <a:pt x="1" y="1"/>
                      <a:pt x="1" y="1"/>
                    </a:cubicBezTo>
                    <a:cubicBezTo>
                      <a:pt x="2" y="1"/>
                      <a:pt x="2" y="1"/>
                      <a:pt x="2" y="1"/>
                    </a:cubicBezTo>
                    <a:cubicBezTo>
                      <a:pt x="2" y="1"/>
                      <a:pt x="2" y="1"/>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041"/>
              <p:cNvSpPr/>
              <p:nvPr/>
            </p:nvSpPr>
            <p:spPr bwMode="auto">
              <a:xfrm>
                <a:off x="1251" y="1418"/>
                <a:ext cx="8" cy="4"/>
              </a:xfrm>
              <a:custGeom>
                <a:avLst/>
                <a:gdLst>
                  <a:gd name="T0" fmla="*/ 2 w 2"/>
                  <a:gd name="T1" fmla="*/ 0 h 1"/>
                  <a:gd name="T2" fmla="*/ 2 w 2"/>
                  <a:gd name="T3" fmla="*/ 0 h 1"/>
                  <a:gd name="T4" fmla="*/ 2 w 2"/>
                  <a:gd name="T5" fmla="*/ 0 h 1"/>
                  <a:gd name="T6" fmla="*/ 1 w 2"/>
                  <a:gd name="T7" fmla="*/ 0 h 1"/>
                  <a:gd name="T8" fmla="*/ 0 w 2"/>
                  <a:gd name="T9" fmla="*/ 0 h 1"/>
                  <a:gd name="T10" fmla="*/ 0 w 2"/>
                  <a:gd name="T11" fmla="*/ 0 h 1"/>
                  <a:gd name="T12" fmla="*/ 0 w 2"/>
                  <a:gd name="T13" fmla="*/ 0 h 1"/>
                  <a:gd name="T14" fmla="*/ 0 w 2"/>
                  <a:gd name="T15" fmla="*/ 0 h 1"/>
                  <a:gd name="T16" fmla="*/ 0 w 2"/>
                  <a:gd name="T17" fmla="*/ 0 h 1"/>
                  <a:gd name="T18" fmla="*/ 1 w 2"/>
                  <a:gd name="T19" fmla="*/ 0 h 1"/>
                  <a:gd name="T20" fmla="*/ 1 w 2"/>
                  <a:gd name="T21" fmla="*/ 1 h 1"/>
                  <a:gd name="T22" fmla="*/ 2 w 2"/>
                  <a:gd name="T23" fmla="*/ 1 h 1"/>
                  <a:gd name="T24" fmla="*/ 2 w 2"/>
                  <a:gd name="T25" fmla="*/ 0 h 1"/>
                  <a:gd name="T26" fmla="*/ 2 w 2"/>
                  <a:gd name="T27" fmla="*/ 1 h 1"/>
                  <a:gd name="T28" fmla="*/ 2 w 2"/>
                  <a:gd name="T29" fmla="*/ 1 h 1"/>
                  <a:gd name="T30" fmla="*/ 2 w 2"/>
                  <a:gd name="T31" fmla="*/ 0 h 1"/>
                  <a:gd name="T32" fmla="*/ 2 w 2"/>
                  <a:gd name="T33" fmla="*/ 0 h 1"/>
                  <a:gd name="T34" fmla="*/ 2 w 2"/>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1">
                    <a:moveTo>
                      <a:pt x="2" y="0"/>
                    </a:moveTo>
                    <a:cubicBezTo>
                      <a:pt x="2" y="0"/>
                      <a:pt x="2" y="0"/>
                      <a:pt x="2" y="0"/>
                    </a:cubicBezTo>
                    <a:cubicBezTo>
                      <a:pt x="2" y="0"/>
                      <a:pt x="2" y="0"/>
                      <a:pt x="2" y="0"/>
                    </a:cubicBezTo>
                    <a:cubicBezTo>
                      <a:pt x="2"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1"/>
                      <a:pt x="1" y="0"/>
                    </a:cubicBezTo>
                    <a:cubicBezTo>
                      <a:pt x="1" y="1"/>
                      <a:pt x="1" y="1"/>
                      <a:pt x="1" y="1"/>
                    </a:cubicBezTo>
                    <a:cubicBezTo>
                      <a:pt x="1" y="1"/>
                      <a:pt x="2" y="1"/>
                      <a:pt x="2" y="1"/>
                    </a:cubicBezTo>
                    <a:cubicBezTo>
                      <a:pt x="2" y="0"/>
                      <a:pt x="2" y="0"/>
                      <a:pt x="2" y="0"/>
                    </a:cubicBezTo>
                    <a:cubicBezTo>
                      <a:pt x="2" y="1"/>
                      <a:pt x="2" y="1"/>
                      <a:pt x="2" y="1"/>
                    </a:cubicBezTo>
                    <a:cubicBezTo>
                      <a:pt x="2" y="1"/>
                      <a:pt x="2" y="1"/>
                      <a:pt x="2" y="1"/>
                    </a:cubicBezTo>
                    <a:cubicBezTo>
                      <a:pt x="2" y="1"/>
                      <a:pt x="2" y="1"/>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042"/>
              <p:cNvSpPr/>
              <p:nvPr/>
            </p:nvSpPr>
            <p:spPr bwMode="auto">
              <a:xfrm>
                <a:off x="1255" y="1443"/>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043"/>
              <p:cNvSpPr/>
              <p:nvPr/>
            </p:nvSpPr>
            <p:spPr bwMode="auto">
              <a:xfrm>
                <a:off x="1243" y="1410"/>
                <a:ext cx="12" cy="4"/>
              </a:xfrm>
              <a:custGeom>
                <a:avLst/>
                <a:gdLst>
                  <a:gd name="T0" fmla="*/ 3 w 3"/>
                  <a:gd name="T1" fmla="*/ 1 h 1"/>
                  <a:gd name="T2" fmla="*/ 3 w 3"/>
                  <a:gd name="T3" fmla="*/ 1 h 1"/>
                  <a:gd name="T4" fmla="*/ 3 w 3"/>
                  <a:gd name="T5" fmla="*/ 0 h 1"/>
                  <a:gd name="T6" fmla="*/ 0 w 3"/>
                  <a:gd name="T7" fmla="*/ 0 h 1"/>
                  <a:gd name="T8" fmla="*/ 0 w 3"/>
                  <a:gd name="T9" fmla="*/ 0 h 1"/>
                  <a:gd name="T10" fmla="*/ 0 w 3"/>
                  <a:gd name="T11" fmla="*/ 0 h 1"/>
                  <a:gd name="T12" fmla="*/ 0 w 3"/>
                  <a:gd name="T13" fmla="*/ 0 h 1"/>
                  <a:gd name="T14" fmla="*/ 3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3" y="1"/>
                    </a:moveTo>
                    <a:cubicBezTo>
                      <a:pt x="3" y="1"/>
                      <a:pt x="3" y="1"/>
                      <a:pt x="3" y="1"/>
                    </a:cubicBezTo>
                    <a:cubicBezTo>
                      <a:pt x="3" y="0"/>
                      <a:pt x="3" y="0"/>
                      <a:pt x="3" y="0"/>
                    </a:cubicBezTo>
                    <a:cubicBezTo>
                      <a:pt x="2" y="0"/>
                      <a:pt x="1" y="0"/>
                      <a:pt x="0" y="0"/>
                    </a:cubicBezTo>
                    <a:cubicBezTo>
                      <a:pt x="0" y="0"/>
                      <a:pt x="0" y="0"/>
                      <a:pt x="0" y="0"/>
                    </a:cubicBezTo>
                    <a:cubicBezTo>
                      <a:pt x="0" y="0"/>
                      <a:pt x="0" y="0"/>
                      <a:pt x="0" y="0"/>
                    </a:cubicBezTo>
                    <a:cubicBezTo>
                      <a:pt x="0" y="0"/>
                      <a:pt x="0" y="0"/>
                      <a:pt x="0" y="0"/>
                    </a:cubicBezTo>
                    <a:cubicBezTo>
                      <a:pt x="1"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044"/>
              <p:cNvSpPr/>
              <p:nvPr/>
            </p:nvSpPr>
            <p:spPr bwMode="auto">
              <a:xfrm>
                <a:off x="1251" y="1464"/>
                <a:ext cx="4" cy="4"/>
              </a:xfrm>
              <a:custGeom>
                <a:avLst/>
                <a:gdLst>
                  <a:gd name="T0" fmla="*/ 1 w 1"/>
                  <a:gd name="T1" fmla="*/ 1 h 1"/>
                  <a:gd name="T2" fmla="*/ 1 w 1"/>
                  <a:gd name="T3" fmla="*/ 0 h 1"/>
                  <a:gd name="T4" fmla="*/ 0 w 1"/>
                  <a:gd name="T5" fmla="*/ 0 h 1"/>
                  <a:gd name="T6" fmla="*/ 0 w 1"/>
                  <a:gd name="T7" fmla="*/ 0 h 1"/>
                  <a:gd name="T8" fmla="*/ 0 w 1"/>
                  <a:gd name="T9" fmla="*/ 1 h 1"/>
                  <a:gd name="T10" fmla="*/ 0 w 1"/>
                  <a:gd name="T11" fmla="*/ 1 h 1"/>
                  <a:gd name="T12" fmla="*/ 0 w 1"/>
                  <a:gd name="T13" fmla="*/ 1 h 1"/>
                  <a:gd name="T14" fmla="*/ 0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0"/>
                      <a:pt x="1" y="0"/>
                    </a:cubicBezTo>
                    <a:cubicBezTo>
                      <a:pt x="1" y="0"/>
                      <a:pt x="1" y="0"/>
                      <a:pt x="0" y="0"/>
                    </a:cubicBezTo>
                    <a:cubicBezTo>
                      <a:pt x="0" y="0"/>
                      <a:pt x="0" y="1"/>
                      <a:pt x="0" y="0"/>
                    </a:cubicBezTo>
                    <a:cubicBezTo>
                      <a:pt x="0" y="0"/>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045"/>
              <p:cNvSpPr/>
              <p:nvPr/>
            </p:nvSpPr>
            <p:spPr bwMode="auto">
              <a:xfrm>
                <a:off x="1235" y="1146"/>
                <a:ext cx="20" cy="4"/>
              </a:xfrm>
              <a:custGeom>
                <a:avLst/>
                <a:gdLst>
                  <a:gd name="T0" fmla="*/ 5 w 5"/>
                  <a:gd name="T1" fmla="*/ 0 h 1"/>
                  <a:gd name="T2" fmla="*/ 4 w 5"/>
                  <a:gd name="T3" fmla="*/ 1 h 1"/>
                  <a:gd name="T4" fmla="*/ 4 w 5"/>
                  <a:gd name="T5" fmla="*/ 1 h 1"/>
                  <a:gd name="T6" fmla="*/ 4 w 5"/>
                  <a:gd name="T7" fmla="*/ 1 h 1"/>
                  <a:gd name="T8" fmla="*/ 0 w 5"/>
                  <a:gd name="T9" fmla="*/ 0 h 1"/>
                  <a:gd name="T10" fmla="*/ 0 w 5"/>
                  <a:gd name="T11" fmla="*/ 0 h 1"/>
                  <a:gd name="T12" fmla="*/ 0 w 5"/>
                  <a:gd name="T13" fmla="*/ 0 h 1"/>
                  <a:gd name="T14" fmla="*/ 0 w 5"/>
                  <a:gd name="T15" fmla="*/ 0 h 1"/>
                  <a:gd name="T16" fmla="*/ 4 w 5"/>
                  <a:gd name="T17" fmla="*/ 1 h 1"/>
                  <a:gd name="T18" fmla="*/ 5 w 5"/>
                  <a:gd name="T19" fmla="*/ 1 h 1"/>
                  <a:gd name="T20" fmla="*/ 5 w 5"/>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
                    <a:moveTo>
                      <a:pt x="5" y="0"/>
                    </a:moveTo>
                    <a:cubicBezTo>
                      <a:pt x="5" y="0"/>
                      <a:pt x="4" y="0"/>
                      <a:pt x="4" y="1"/>
                    </a:cubicBezTo>
                    <a:cubicBezTo>
                      <a:pt x="4" y="1"/>
                      <a:pt x="4" y="1"/>
                      <a:pt x="4" y="1"/>
                    </a:cubicBezTo>
                    <a:cubicBezTo>
                      <a:pt x="4" y="1"/>
                      <a:pt x="4" y="1"/>
                      <a:pt x="4" y="1"/>
                    </a:cubicBezTo>
                    <a:cubicBezTo>
                      <a:pt x="3" y="1"/>
                      <a:pt x="2" y="0"/>
                      <a:pt x="0" y="0"/>
                    </a:cubicBezTo>
                    <a:cubicBezTo>
                      <a:pt x="0" y="0"/>
                      <a:pt x="0" y="0"/>
                      <a:pt x="0" y="0"/>
                    </a:cubicBezTo>
                    <a:cubicBezTo>
                      <a:pt x="0" y="0"/>
                      <a:pt x="0" y="0"/>
                      <a:pt x="0" y="0"/>
                    </a:cubicBezTo>
                    <a:cubicBezTo>
                      <a:pt x="0" y="0"/>
                      <a:pt x="0" y="0"/>
                      <a:pt x="0" y="0"/>
                    </a:cubicBezTo>
                    <a:cubicBezTo>
                      <a:pt x="2" y="1"/>
                      <a:pt x="3" y="1"/>
                      <a:pt x="4" y="1"/>
                    </a:cubicBezTo>
                    <a:cubicBezTo>
                      <a:pt x="4" y="1"/>
                      <a:pt x="5" y="1"/>
                      <a:pt x="5" y="1"/>
                    </a:cubicBezTo>
                    <a:cubicBezTo>
                      <a:pt x="5" y="1"/>
                      <a:pt x="5"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046"/>
              <p:cNvSpPr/>
              <p:nvPr/>
            </p:nvSpPr>
            <p:spPr bwMode="auto">
              <a:xfrm>
                <a:off x="1243" y="1232"/>
                <a:ext cx="8" cy="0"/>
              </a:xfrm>
              <a:custGeom>
                <a:avLst/>
                <a:gdLst>
                  <a:gd name="T0" fmla="*/ 0 w 2"/>
                  <a:gd name="T1" fmla="*/ 1 w 2"/>
                  <a:gd name="T2" fmla="*/ 2 w 2"/>
                  <a:gd name="T3" fmla="*/ 2 w 2"/>
                  <a:gd name="T4" fmla="*/ 2 w 2"/>
                  <a:gd name="T5" fmla="*/ 1 w 2"/>
                  <a:gd name="T6" fmla="*/ 0 w 2"/>
                  <a:gd name="T7" fmla="*/ 0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0" y="0"/>
                    </a:moveTo>
                    <a:cubicBezTo>
                      <a:pt x="0" y="0"/>
                      <a:pt x="1" y="0"/>
                      <a:pt x="1" y="0"/>
                    </a:cubicBezTo>
                    <a:cubicBezTo>
                      <a:pt x="1" y="0"/>
                      <a:pt x="2" y="0"/>
                      <a:pt x="2" y="0"/>
                    </a:cubicBezTo>
                    <a:cubicBezTo>
                      <a:pt x="2" y="0"/>
                      <a:pt x="2" y="0"/>
                      <a:pt x="2" y="0"/>
                    </a:cubicBezTo>
                    <a:cubicBezTo>
                      <a:pt x="2" y="0"/>
                      <a:pt x="2" y="0"/>
                      <a:pt x="2" y="0"/>
                    </a:cubicBezTo>
                    <a:cubicBezTo>
                      <a:pt x="2"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047"/>
              <p:cNvSpPr/>
              <p:nvPr/>
            </p:nvSpPr>
            <p:spPr bwMode="auto">
              <a:xfrm>
                <a:off x="1251" y="126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048"/>
              <p:cNvSpPr/>
              <p:nvPr/>
            </p:nvSpPr>
            <p:spPr bwMode="auto">
              <a:xfrm>
                <a:off x="1247" y="1265"/>
                <a:ext cx="4" cy="4"/>
              </a:xfrm>
              <a:custGeom>
                <a:avLst/>
                <a:gdLst>
                  <a:gd name="T0" fmla="*/ 1 w 1"/>
                  <a:gd name="T1" fmla="*/ 1 h 1"/>
                  <a:gd name="T2" fmla="*/ 0 w 1"/>
                  <a:gd name="T3" fmla="*/ 1 h 1"/>
                  <a:gd name="T4" fmla="*/ 0 w 1"/>
                  <a:gd name="T5" fmla="*/ 0 h 1"/>
                  <a:gd name="T6" fmla="*/ 0 w 1"/>
                  <a:gd name="T7" fmla="*/ 1 h 1"/>
                  <a:gd name="T8" fmla="*/ 0 w 1"/>
                  <a:gd name="T9" fmla="*/ 1 h 1"/>
                  <a:gd name="T10" fmla="*/ 0 w 1"/>
                  <a:gd name="T11" fmla="*/ 1 h 1"/>
                  <a:gd name="T12" fmla="*/ 0 w 1"/>
                  <a:gd name="T13" fmla="*/ 1 h 1"/>
                  <a:gd name="T14" fmla="*/ 1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0" y="1"/>
                      <a:pt x="0" y="1"/>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049"/>
              <p:cNvSpPr/>
              <p:nvPr/>
            </p:nvSpPr>
            <p:spPr bwMode="auto">
              <a:xfrm>
                <a:off x="1239" y="1203"/>
                <a:ext cx="12" cy="5"/>
              </a:xfrm>
              <a:custGeom>
                <a:avLst/>
                <a:gdLst>
                  <a:gd name="T0" fmla="*/ 1 w 3"/>
                  <a:gd name="T1" fmla="*/ 1 h 1"/>
                  <a:gd name="T2" fmla="*/ 0 w 3"/>
                  <a:gd name="T3" fmla="*/ 0 h 1"/>
                  <a:gd name="T4" fmla="*/ 0 w 3"/>
                  <a:gd name="T5" fmla="*/ 1 h 1"/>
                  <a:gd name="T6" fmla="*/ 0 w 3"/>
                  <a:gd name="T7" fmla="*/ 1 h 1"/>
                  <a:gd name="T8" fmla="*/ 0 w 3"/>
                  <a:gd name="T9" fmla="*/ 1 h 1"/>
                  <a:gd name="T10" fmla="*/ 1 w 3"/>
                  <a:gd name="T11" fmla="*/ 1 h 1"/>
                  <a:gd name="T12" fmla="*/ 3 w 3"/>
                  <a:gd name="T13" fmla="*/ 1 h 1"/>
                  <a:gd name="T14" fmla="*/ 3 w 3"/>
                  <a:gd name="T15" fmla="*/ 1 h 1"/>
                  <a:gd name="T16" fmla="*/ 3 w 3"/>
                  <a:gd name="T17" fmla="*/ 1 h 1"/>
                  <a:gd name="T18" fmla="*/ 1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1" y="1"/>
                    </a:moveTo>
                    <a:cubicBezTo>
                      <a:pt x="1" y="1"/>
                      <a:pt x="0" y="1"/>
                      <a:pt x="0" y="0"/>
                    </a:cubicBezTo>
                    <a:cubicBezTo>
                      <a:pt x="0" y="0"/>
                      <a:pt x="0" y="0"/>
                      <a:pt x="0" y="1"/>
                    </a:cubicBezTo>
                    <a:cubicBezTo>
                      <a:pt x="0" y="1"/>
                      <a:pt x="0" y="1"/>
                      <a:pt x="0" y="1"/>
                    </a:cubicBezTo>
                    <a:cubicBezTo>
                      <a:pt x="0" y="1"/>
                      <a:pt x="0" y="1"/>
                      <a:pt x="0" y="1"/>
                    </a:cubicBezTo>
                    <a:cubicBezTo>
                      <a:pt x="0" y="1"/>
                      <a:pt x="1" y="1"/>
                      <a:pt x="1" y="1"/>
                    </a:cubicBezTo>
                    <a:cubicBezTo>
                      <a:pt x="2" y="1"/>
                      <a:pt x="2" y="1"/>
                      <a:pt x="3" y="1"/>
                    </a:cubicBezTo>
                    <a:cubicBezTo>
                      <a:pt x="3" y="1"/>
                      <a:pt x="3" y="1"/>
                      <a:pt x="3" y="1"/>
                    </a:cubicBezTo>
                    <a:cubicBezTo>
                      <a:pt x="3" y="1"/>
                      <a:pt x="3" y="1"/>
                      <a:pt x="3" y="1"/>
                    </a:cubicBezTo>
                    <a:cubicBezTo>
                      <a:pt x="2"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050"/>
              <p:cNvSpPr/>
              <p:nvPr/>
            </p:nvSpPr>
            <p:spPr bwMode="auto">
              <a:xfrm>
                <a:off x="1247" y="1381"/>
                <a:ext cx="4" cy="4"/>
              </a:xfrm>
              <a:custGeom>
                <a:avLst/>
                <a:gdLst>
                  <a:gd name="T0" fmla="*/ 1 w 1"/>
                  <a:gd name="T1" fmla="*/ 1 h 1"/>
                  <a:gd name="T2" fmla="*/ 1 w 1"/>
                  <a:gd name="T3" fmla="*/ 0 h 1"/>
                  <a:gd name="T4" fmla="*/ 0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0" y="0"/>
                      <a:pt x="0" y="0"/>
                      <a:pt x="0" y="0"/>
                    </a:cubicBezTo>
                    <a:cubicBezTo>
                      <a:pt x="0"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051"/>
              <p:cNvSpPr/>
              <p:nvPr/>
            </p:nvSpPr>
            <p:spPr bwMode="auto">
              <a:xfrm>
                <a:off x="1247" y="1402"/>
                <a:ext cx="4" cy="0"/>
              </a:xfrm>
              <a:custGeom>
                <a:avLst/>
                <a:gdLst>
                  <a:gd name="T0" fmla="*/ 0 w 1"/>
                  <a:gd name="T1" fmla="*/ 0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052"/>
              <p:cNvSpPr/>
              <p:nvPr/>
            </p:nvSpPr>
            <p:spPr bwMode="auto">
              <a:xfrm>
                <a:off x="1239" y="1141"/>
                <a:ext cx="8" cy="0"/>
              </a:xfrm>
              <a:custGeom>
                <a:avLst/>
                <a:gdLst>
                  <a:gd name="T0" fmla="*/ 0 w 2"/>
                  <a:gd name="T1" fmla="*/ 2 w 2"/>
                  <a:gd name="T2" fmla="*/ 2 w 2"/>
                  <a:gd name="T3" fmla="*/ 2 w 2"/>
                  <a:gd name="T4" fmla="*/ 0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1" y="0"/>
                      <a:pt x="1" y="0"/>
                      <a:pt x="2" y="0"/>
                    </a:cubicBezTo>
                    <a:cubicBezTo>
                      <a:pt x="2" y="0"/>
                      <a:pt x="2" y="0"/>
                      <a:pt x="2" y="0"/>
                    </a:cubicBezTo>
                    <a:cubicBezTo>
                      <a:pt x="2" y="0"/>
                      <a:pt x="2" y="0"/>
                      <a:pt x="2"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053"/>
              <p:cNvSpPr/>
              <p:nvPr/>
            </p:nvSpPr>
            <p:spPr bwMode="auto">
              <a:xfrm>
                <a:off x="1243" y="1402"/>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054"/>
              <p:cNvSpPr/>
              <p:nvPr/>
            </p:nvSpPr>
            <p:spPr bwMode="auto">
              <a:xfrm>
                <a:off x="1235" y="1381"/>
                <a:ext cx="8" cy="4"/>
              </a:xfrm>
              <a:custGeom>
                <a:avLst/>
                <a:gdLst>
                  <a:gd name="T0" fmla="*/ 2 w 2"/>
                  <a:gd name="T1" fmla="*/ 1 h 1"/>
                  <a:gd name="T2" fmla="*/ 2 w 2"/>
                  <a:gd name="T3" fmla="*/ 0 h 1"/>
                  <a:gd name="T4" fmla="*/ 1 w 2"/>
                  <a:gd name="T5" fmla="*/ 0 h 1"/>
                  <a:gd name="T6" fmla="*/ 1 w 2"/>
                  <a:gd name="T7" fmla="*/ 1 h 1"/>
                  <a:gd name="T8" fmla="*/ 1 w 2"/>
                  <a:gd name="T9" fmla="*/ 1 h 1"/>
                  <a:gd name="T10" fmla="*/ 0 w 2"/>
                  <a:gd name="T11" fmla="*/ 0 h 1"/>
                  <a:gd name="T12" fmla="*/ 0 w 2"/>
                  <a:gd name="T13" fmla="*/ 1 h 1"/>
                  <a:gd name="T14" fmla="*/ 0 w 2"/>
                  <a:gd name="T15" fmla="*/ 1 h 1"/>
                  <a:gd name="T16" fmla="*/ 0 w 2"/>
                  <a:gd name="T17" fmla="*/ 1 h 1"/>
                  <a:gd name="T18" fmla="*/ 1 w 2"/>
                  <a:gd name="T19" fmla="*/ 1 h 1"/>
                  <a:gd name="T20" fmla="*/ 2 w 2"/>
                  <a:gd name="T21" fmla="*/ 1 h 1"/>
                  <a:gd name="T22" fmla="*/ 2 w 2"/>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1">
                    <a:moveTo>
                      <a:pt x="2" y="1"/>
                    </a:moveTo>
                    <a:cubicBezTo>
                      <a:pt x="2" y="0"/>
                      <a:pt x="2" y="0"/>
                      <a:pt x="2" y="0"/>
                    </a:cubicBezTo>
                    <a:cubicBezTo>
                      <a:pt x="2" y="0"/>
                      <a:pt x="1" y="0"/>
                      <a:pt x="1" y="0"/>
                    </a:cubicBezTo>
                    <a:cubicBezTo>
                      <a:pt x="1" y="0"/>
                      <a:pt x="1" y="0"/>
                      <a:pt x="1" y="1"/>
                    </a:cubicBezTo>
                    <a:cubicBezTo>
                      <a:pt x="1" y="1"/>
                      <a:pt x="1" y="1"/>
                      <a:pt x="1" y="1"/>
                    </a:cubicBezTo>
                    <a:cubicBezTo>
                      <a:pt x="1" y="0"/>
                      <a:pt x="1" y="0"/>
                      <a:pt x="0" y="0"/>
                    </a:cubicBezTo>
                    <a:cubicBezTo>
                      <a:pt x="0" y="0"/>
                      <a:pt x="0" y="0"/>
                      <a:pt x="0" y="1"/>
                    </a:cubicBezTo>
                    <a:cubicBezTo>
                      <a:pt x="0" y="1"/>
                      <a:pt x="0" y="1"/>
                      <a:pt x="0" y="1"/>
                    </a:cubicBezTo>
                    <a:cubicBezTo>
                      <a:pt x="0" y="1"/>
                      <a:pt x="0" y="1"/>
                      <a:pt x="0" y="1"/>
                    </a:cubicBezTo>
                    <a:cubicBezTo>
                      <a:pt x="1" y="1"/>
                      <a:pt x="1" y="1"/>
                      <a:pt x="1" y="1"/>
                    </a:cubicBezTo>
                    <a:cubicBezTo>
                      <a:pt x="1" y="1"/>
                      <a:pt x="1"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055"/>
              <p:cNvSpPr/>
              <p:nvPr/>
            </p:nvSpPr>
            <p:spPr bwMode="auto">
              <a:xfrm>
                <a:off x="1231" y="1414"/>
                <a:ext cx="4" cy="0"/>
              </a:xfrm>
              <a:custGeom>
                <a:avLst/>
                <a:gdLst>
                  <a:gd name="T0" fmla="*/ 0 w 1"/>
                  <a:gd name="T1" fmla="*/ 0 w 1"/>
                  <a:gd name="T2" fmla="*/ 1 w 1"/>
                  <a:gd name="T3" fmla="*/ 1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056"/>
              <p:cNvSpPr/>
              <p:nvPr/>
            </p:nvSpPr>
            <p:spPr bwMode="auto">
              <a:xfrm>
                <a:off x="1227" y="1125"/>
                <a:ext cx="4" cy="0"/>
              </a:xfrm>
              <a:custGeom>
                <a:avLst/>
                <a:gdLst>
                  <a:gd name="T0" fmla="*/ 1 w 1"/>
                  <a:gd name="T1" fmla="*/ 1 w 1"/>
                  <a:gd name="T2" fmla="*/ 1 w 1"/>
                  <a:gd name="T3" fmla="*/ 1 w 1"/>
                  <a:gd name="T4" fmla="*/ 1 w 1"/>
                  <a:gd name="T5" fmla="*/ 0 w 1"/>
                  <a:gd name="T6" fmla="*/ 0 w 1"/>
                  <a:gd name="T7" fmla="*/ 0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057"/>
              <p:cNvSpPr/>
              <p:nvPr/>
            </p:nvSpPr>
            <p:spPr bwMode="auto">
              <a:xfrm>
                <a:off x="1227" y="115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058"/>
              <p:cNvSpPr/>
              <p:nvPr/>
            </p:nvSpPr>
            <p:spPr bwMode="auto">
              <a:xfrm>
                <a:off x="1218" y="1146"/>
                <a:ext cx="9" cy="0"/>
              </a:xfrm>
              <a:custGeom>
                <a:avLst/>
                <a:gdLst>
                  <a:gd name="T0" fmla="*/ 2 w 2"/>
                  <a:gd name="T1" fmla="*/ 2 w 2"/>
                  <a:gd name="T2" fmla="*/ 1 w 2"/>
                  <a:gd name="T3" fmla="*/ 0 w 2"/>
                  <a:gd name="T4" fmla="*/ 0 w 2"/>
                  <a:gd name="T5" fmla="*/ 0 w 2"/>
                  <a:gd name="T6" fmla="*/ 0 w 2"/>
                  <a:gd name="T7" fmla="*/ 1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059"/>
              <p:cNvSpPr/>
              <p:nvPr/>
            </p:nvSpPr>
            <p:spPr bwMode="auto">
              <a:xfrm>
                <a:off x="1218" y="1443"/>
                <a:ext cx="9" cy="4"/>
              </a:xfrm>
              <a:custGeom>
                <a:avLst/>
                <a:gdLst>
                  <a:gd name="T0" fmla="*/ 2 w 2"/>
                  <a:gd name="T1" fmla="*/ 1 h 1"/>
                  <a:gd name="T2" fmla="*/ 1 w 2"/>
                  <a:gd name="T3" fmla="*/ 1 h 1"/>
                  <a:gd name="T4" fmla="*/ 0 w 2"/>
                  <a:gd name="T5" fmla="*/ 0 h 1"/>
                  <a:gd name="T6" fmla="*/ 0 w 2"/>
                  <a:gd name="T7" fmla="*/ 1 h 1"/>
                  <a:gd name="T8" fmla="*/ 0 w 2"/>
                  <a:gd name="T9" fmla="*/ 1 h 1"/>
                  <a:gd name="T10" fmla="*/ 0 w 2"/>
                  <a:gd name="T11" fmla="*/ 1 h 1"/>
                  <a:gd name="T12" fmla="*/ 1 w 2"/>
                  <a:gd name="T13" fmla="*/ 1 h 1"/>
                  <a:gd name="T14" fmla="*/ 2 w 2"/>
                  <a:gd name="T15" fmla="*/ 1 h 1"/>
                  <a:gd name="T16" fmla="*/ 2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1" y="1"/>
                      <a:pt x="1" y="1"/>
                      <a:pt x="1" y="1"/>
                    </a:cubicBezTo>
                    <a:cubicBezTo>
                      <a:pt x="1" y="1"/>
                      <a:pt x="1" y="0"/>
                      <a:pt x="0" y="0"/>
                    </a:cubicBezTo>
                    <a:cubicBezTo>
                      <a:pt x="0" y="0"/>
                      <a:pt x="0" y="0"/>
                      <a:pt x="0" y="1"/>
                    </a:cubicBezTo>
                    <a:cubicBezTo>
                      <a:pt x="0" y="1"/>
                      <a:pt x="0" y="1"/>
                      <a:pt x="0" y="1"/>
                    </a:cubicBezTo>
                    <a:cubicBezTo>
                      <a:pt x="0" y="1"/>
                      <a:pt x="0" y="1"/>
                      <a:pt x="0" y="1"/>
                    </a:cubicBezTo>
                    <a:cubicBezTo>
                      <a:pt x="0" y="1"/>
                      <a:pt x="1" y="1"/>
                      <a:pt x="1" y="1"/>
                    </a:cubicBezTo>
                    <a:cubicBezTo>
                      <a:pt x="1" y="1"/>
                      <a:pt x="1"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060"/>
              <p:cNvSpPr/>
              <p:nvPr/>
            </p:nvSpPr>
            <p:spPr bwMode="auto">
              <a:xfrm>
                <a:off x="1222" y="1455"/>
                <a:ext cx="5" cy="0"/>
              </a:xfrm>
              <a:custGeom>
                <a:avLst/>
                <a:gdLst>
                  <a:gd name="T0" fmla="*/ 0 w 1"/>
                  <a:gd name="T1" fmla="*/ 0 w 1"/>
                  <a:gd name="T2" fmla="*/ 0 w 1"/>
                  <a:gd name="T3" fmla="*/ 0 w 1"/>
                  <a:gd name="T4" fmla="*/ 0 w 1"/>
                  <a:gd name="T5" fmla="*/ 1 w 1"/>
                  <a:gd name="T6" fmla="*/ 1 w 1"/>
                  <a:gd name="T7" fmla="*/ 1 w 1"/>
                  <a:gd name="T8" fmla="*/ 1 w 1"/>
                  <a:gd name="T9" fmla="*/ 1 w 1"/>
                  <a:gd name="T10" fmla="*/ 1 w 1"/>
                  <a:gd name="T11"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061"/>
              <p:cNvSpPr/>
              <p:nvPr/>
            </p:nvSpPr>
            <p:spPr bwMode="auto">
              <a:xfrm>
                <a:off x="1214" y="1162"/>
                <a:ext cx="4" cy="0"/>
              </a:xfrm>
              <a:custGeom>
                <a:avLst/>
                <a:gdLst>
                  <a:gd name="T0" fmla="*/ 1 w 1"/>
                  <a:gd name="T1" fmla="*/ 1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062"/>
              <p:cNvSpPr/>
              <p:nvPr/>
            </p:nvSpPr>
            <p:spPr bwMode="auto">
              <a:xfrm>
                <a:off x="1214" y="1443"/>
                <a:ext cx="4" cy="0"/>
              </a:xfrm>
              <a:custGeom>
                <a:avLst/>
                <a:gdLst>
                  <a:gd name="T0" fmla="*/ 0 w 1"/>
                  <a:gd name="T1" fmla="*/ 0 w 1"/>
                  <a:gd name="T2" fmla="*/ 0 w 1"/>
                  <a:gd name="T3" fmla="*/ 1 w 1"/>
                  <a:gd name="T4" fmla="*/ 1 w 1"/>
                  <a:gd name="T5" fmla="*/ 1 w 1"/>
                  <a:gd name="T6" fmla="*/ 1 w 1"/>
                  <a:gd name="T7" fmla="*/ 1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063"/>
              <p:cNvSpPr/>
              <p:nvPr/>
            </p:nvSpPr>
            <p:spPr bwMode="auto">
              <a:xfrm>
                <a:off x="1186" y="1216"/>
                <a:ext cx="32" cy="8"/>
              </a:xfrm>
              <a:custGeom>
                <a:avLst/>
                <a:gdLst>
                  <a:gd name="T0" fmla="*/ 8 w 8"/>
                  <a:gd name="T1" fmla="*/ 1 h 2"/>
                  <a:gd name="T2" fmla="*/ 8 w 8"/>
                  <a:gd name="T3" fmla="*/ 1 h 2"/>
                  <a:gd name="T4" fmla="*/ 6 w 8"/>
                  <a:gd name="T5" fmla="*/ 1 h 2"/>
                  <a:gd name="T6" fmla="*/ 0 w 8"/>
                  <a:gd name="T7" fmla="*/ 0 h 2"/>
                  <a:gd name="T8" fmla="*/ 0 w 8"/>
                  <a:gd name="T9" fmla="*/ 1 h 2"/>
                  <a:gd name="T10" fmla="*/ 0 w 8"/>
                  <a:gd name="T11" fmla="*/ 1 h 2"/>
                  <a:gd name="T12" fmla="*/ 0 w 8"/>
                  <a:gd name="T13" fmla="*/ 1 h 2"/>
                  <a:gd name="T14" fmla="*/ 6 w 8"/>
                  <a:gd name="T15" fmla="*/ 1 h 2"/>
                  <a:gd name="T16" fmla="*/ 8 w 8"/>
                  <a:gd name="T17" fmla="*/ 2 h 2"/>
                  <a:gd name="T18" fmla="*/ 8 w 8"/>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
                    <a:moveTo>
                      <a:pt x="8" y="1"/>
                    </a:moveTo>
                    <a:cubicBezTo>
                      <a:pt x="8" y="1"/>
                      <a:pt x="8" y="1"/>
                      <a:pt x="8" y="1"/>
                    </a:cubicBezTo>
                    <a:cubicBezTo>
                      <a:pt x="7" y="1"/>
                      <a:pt x="6" y="1"/>
                      <a:pt x="6" y="1"/>
                    </a:cubicBezTo>
                    <a:cubicBezTo>
                      <a:pt x="4" y="1"/>
                      <a:pt x="2" y="1"/>
                      <a:pt x="0" y="0"/>
                    </a:cubicBezTo>
                    <a:cubicBezTo>
                      <a:pt x="0" y="0"/>
                      <a:pt x="0" y="0"/>
                      <a:pt x="0" y="1"/>
                    </a:cubicBezTo>
                    <a:cubicBezTo>
                      <a:pt x="0" y="1"/>
                      <a:pt x="0" y="1"/>
                      <a:pt x="0" y="1"/>
                    </a:cubicBezTo>
                    <a:cubicBezTo>
                      <a:pt x="0" y="1"/>
                      <a:pt x="0" y="1"/>
                      <a:pt x="0" y="1"/>
                    </a:cubicBezTo>
                    <a:cubicBezTo>
                      <a:pt x="2" y="1"/>
                      <a:pt x="4" y="1"/>
                      <a:pt x="6" y="1"/>
                    </a:cubicBezTo>
                    <a:cubicBezTo>
                      <a:pt x="6" y="1"/>
                      <a:pt x="7" y="1"/>
                      <a:pt x="8" y="2"/>
                    </a:cubicBezTo>
                    <a:cubicBezTo>
                      <a:pt x="8" y="2"/>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064"/>
              <p:cNvSpPr/>
              <p:nvPr/>
            </p:nvSpPr>
            <p:spPr bwMode="auto">
              <a:xfrm>
                <a:off x="1214" y="1360"/>
                <a:ext cx="4" cy="4"/>
              </a:xfrm>
              <a:custGeom>
                <a:avLst/>
                <a:gdLst>
                  <a:gd name="T0" fmla="*/ 1 w 1"/>
                  <a:gd name="T1" fmla="*/ 0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1"/>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065"/>
              <p:cNvSpPr/>
              <p:nvPr/>
            </p:nvSpPr>
            <p:spPr bwMode="auto">
              <a:xfrm>
                <a:off x="1214" y="1426"/>
                <a:ext cx="4" cy="0"/>
              </a:xfrm>
              <a:custGeom>
                <a:avLst/>
                <a:gdLst>
                  <a:gd name="T0" fmla="*/ 0 w 1"/>
                  <a:gd name="T1" fmla="*/ 1 w 1"/>
                  <a:gd name="T2" fmla="*/ 1 w 1"/>
                  <a:gd name="T3" fmla="*/ 0 w 1"/>
                  <a:gd name="T4" fmla="*/ 0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066"/>
              <p:cNvSpPr/>
              <p:nvPr/>
            </p:nvSpPr>
            <p:spPr bwMode="auto">
              <a:xfrm>
                <a:off x="1214" y="1422"/>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067"/>
              <p:cNvSpPr/>
              <p:nvPr/>
            </p:nvSpPr>
            <p:spPr bwMode="auto">
              <a:xfrm>
                <a:off x="1210" y="1117"/>
                <a:ext cx="4" cy="0"/>
              </a:xfrm>
              <a:custGeom>
                <a:avLst/>
                <a:gdLst>
                  <a:gd name="T0" fmla="*/ 1 w 1"/>
                  <a:gd name="T1" fmla="*/ 1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068"/>
              <p:cNvSpPr/>
              <p:nvPr/>
            </p:nvSpPr>
            <p:spPr bwMode="auto">
              <a:xfrm>
                <a:off x="1214" y="1398"/>
                <a:ext cx="0" cy="4"/>
              </a:xfrm>
              <a:custGeom>
                <a:avLst/>
                <a:gdLst>
                  <a:gd name="T0" fmla="*/ 1 h 1"/>
                  <a:gd name="T1" fmla="*/ 1 h 1"/>
                  <a:gd name="T2" fmla="*/ 1 h 1"/>
                  <a:gd name="T3" fmla="*/ 1 h 1"/>
                  <a:gd name="T4" fmla="*/ 1 h 1"/>
                  <a:gd name="T5" fmla="*/ 1 h 1"/>
                  <a:gd name="T6" fmla="*/ 1 h 1"/>
                  <a:gd name="T7" fmla="*/ 1 h 1"/>
                  <a:gd name="T8"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069"/>
              <p:cNvSpPr/>
              <p:nvPr/>
            </p:nvSpPr>
            <p:spPr bwMode="auto">
              <a:xfrm>
                <a:off x="1206" y="1121"/>
                <a:ext cx="8" cy="0"/>
              </a:xfrm>
              <a:custGeom>
                <a:avLst/>
                <a:gdLst>
                  <a:gd name="T0" fmla="*/ 2 w 2"/>
                  <a:gd name="T1" fmla="*/ 1 w 2"/>
                  <a:gd name="T2" fmla="*/ 0 w 2"/>
                  <a:gd name="T3" fmla="*/ 0 w 2"/>
                  <a:gd name="T4" fmla="*/ 0 w 2"/>
                  <a:gd name="T5" fmla="*/ 1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1" y="0"/>
                    </a:cubicBezTo>
                    <a:cubicBezTo>
                      <a:pt x="1" y="0"/>
                      <a:pt x="1" y="0"/>
                      <a:pt x="0" y="0"/>
                    </a:cubicBezTo>
                    <a:cubicBezTo>
                      <a:pt x="0" y="0"/>
                      <a:pt x="0" y="0"/>
                      <a:pt x="0" y="0"/>
                    </a:cubicBezTo>
                    <a:cubicBezTo>
                      <a:pt x="0" y="0"/>
                      <a:pt x="0" y="0"/>
                      <a:pt x="0" y="0"/>
                    </a:cubicBezTo>
                    <a:cubicBezTo>
                      <a:pt x="0" y="0"/>
                      <a:pt x="0" y="0"/>
                      <a:pt x="1" y="0"/>
                    </a:cubicBezTo>
                    <a:cubicBezTo>
                      <a:pt x="1" y="0"/>
                      <a:pt x="1" y="0"/>
                      <a:pt x="1" y="0"/>
                    </a:cubicBezTo>
                    <a:cubicBezTo>
                      <a:pt x="1"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070"/>
              <p:cNvSpPr/>
              <p:nvPr/>
            </p:nvSpPr>
            <p:spPr bwMode="auto">
              <a:xfrm>
                <a:off x="1186" y="1141"/>
                <a:ext cx="28" cy="5"/>
              </a:xfrm>
              <a:custGeom>
                <a:avLst/>
                <a:gdLst>
                  <a:gd name="T0" fmla="*/ 7 w 7"/>
                  <a:gd name="T1" fmla="*/ 0 h 1"/>
                  <a:gd name="T2" fmla="*/ 3 w 7"/>
                  <a:gd name="T3" fmla="*/ 0 h 1"/>
                  <a:gd name="T4" fmla="*/ 0 w 7"/>
                  <a:gd name="T5" fmla="*/ 0 h 1"/>
                  <a:gd name="T6" fmla="*/ 0 w 7"/>
                  <a:gd name="T7" fmla="*/ 0 h 1"/>
                  <a:gd name="T8" fmla="*/ 0 w 7"/>
                  <a:gd name="T9" fmla="*/ 0 h 1"/>
                  <a:gd name="T10" fmla="*/ 0 w 7"/>
                  <a:gd name="T11" fmla="*/ 0 h 1"/>
                  <a:gd name="T12" fmla="*/ 3 w 7"/>
                  <a:gd name="T13" fmla="*/ 0 h 1"/>
                  <a:gd name="T14" fmla="*/ 7 w 7"/>
                  <a:gd name="T15" fmla="*/ 1 h 1"/>
                  <a:gd name="T16" fmla="*/ 7 w 7"/>
                  <a:gd name="T17" fmla="*/ 1 h 1"/>
                  <a:gd name="T18" fmla="*/ 7 w 7"/>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
                    <a:moveTo>
                      <a:pt x="7" y="0"/>
                    </a:moveTo>
                    <a:cubicBezTo>
                      <a:pt x="6" y="0"/>
                      <a:pt x="4" y="0"/>
                      <a:pt x="3" y="0"/>
                    </a:cubicBezTo>
                    <a:cubicBezTo>
                      <a:pt x="2" y="0"/>
                      <a:pt x="1" y="0"/>
                      <a:pt x="0" y="0"/>
                    </a:cubicBezTo>
                    <a:cubicBezTo>
                      <a:pt x="0" y="0"/>
                      <a:pt x="0" y="0"/>
                      <a:pt x="0" y="0"/>
                    </a:cubicBezTo>
                    <a:cubicBezTo>
                      <a:pt x="0" y="0"/>
                      <a:pt x="0" y="0"/>
                      <a:pt x="0" y="0"/>
                    </a:cubicBezTo>
                    <a:cubicBezTo>
                      <a:pt x="0" y="0"/>
                      <a:pt x="0" y="0"/>
                      <a:pt x="0" y="0"/>
                    </a:cubicBezTo>
                    <a:cubicBezTo>
                      <a:pt x="1" y="0"/>
                      <a:pt x="2" y="0"/>
                      <a:pt x="3" y="0"/>
                    </a:cubicBezTo>
                    <a:cubicBezTo>
                      <a:pt x="4" y="0"/>
                      <a:pt x="6" y="1"/>
                      <a:pt x="7" y="1"/>
                    </a:cubicBezTo>
                    <a:cubicBezTo>
                      <a:pt x="7" y="1"/>
                      <a:pt x="7" y="1"/>
                      <a:pt x="7" y="1"/>
                    </a:cubicBezTo>
                    <a:cubicBezTo>
                      <a:pt x="7" y="1"/>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071"/>
              <p:cNvSpPr/>
              <p:nvPr/>
            </p:nvSpPr>
            <p:spPr bwMode="auto">
              <a:xfrm>
                <a:off x="1210" y="1468"/>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1 h 1"/>
                  <a:gd name="T12" fmla="*/ 1 w 1"/>
                  <a:gd name="T13" fmla="*/ 1 h 1"/>
                  <a:gd name="T14" fmla="*/ 0 w 1"/>
                  <a:gd name="T15" fmla="*/ 1 h 1"/>
                  <a:gd name="T16" fmla="*/ 0 w 1"/>
                  <a:gd name="T17" fmla="*/ 0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0"/>
                      <a:pt x="1" y="0"/>
                      <a:pt x="1" y="1"/>
                    </a:cubicBezTo>
                    <a:cubicBezTo>
                      <a:pt x="1" y="1"/>
                      <a:pt x="1"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072"/>
              <p:cNvSpPr/>
              <p:nvPr/>
            </p:nvSpPr>
            <p:spPr bwMode="auto">
              <a:xfrm>
                <a:off x="1210" y="146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073"/>
              <p:cNvSpPr/>
              <p:nvPr/>
            </p:nvSpPr>
            <p:spPr bwMode="auto">
              <a:xfrm>
                <a:off x="1206" y="1216"/>
                <a:ext cx="4" cy="0"/>
              </a:xfrm>
              <a:custGeom>
                <a:avLst/>
                <a:gdLst>
                  <a:gd name="T0" fmla="*/ 0 w 1"/>
                  <a:gd name="T1" fmla="*/ 0 w 1"/>
                  <a:gd name="T2" fmla="*/ 1 w 1"/>
                  <a:gd name="T3" fmla="*/ 1 w 1"/>
                  <a:gd name="T4" fmla="*/ 1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074"/>
              <p:cNvSpPr/>
              <p:nvPr/>
            </p:nvSpPr>
            <p:spPr bwMode="auto">
              <a:xfrm>
                <a:off x="1202" y="1344"/>
                <a:ext cx="8" cy="4"/>
              </a:xfrm>
              <a:custGeom>
                <a:avLst/>
                <a:gdLst>
                  <a:gd name="T0" fmla="*/ 1 w 2"/>
                  <a:gd name="T1" fmla="*/ 0 h 1"/>
                  <a:gd name="T2" fmla="*/ 1 w 2"/>
                  <a:gd name="T3" fmla="*/ 0 h 1"/>
                  <a:gd name="T4" fmla="*/ 1 w 2"/>
                  <a:gd name="T5" fmla="*/ 0 h 1"/>
                  <a:gd name="T6" fmla="*/ 1 w 2"/>
                  <a:gd name="T7" fmla="*/ 0 h 1"/>
                  <a:gd name="T8" fmla="*/ 1 w 2"/>
                  <a:gd name="T9" fmla="*/ 0 h 1"/>
                  <a:gd name="T10" fmla="*/ 1 w 2"/>
                  <a:gd name="T11" fmla="*/ 0 h 1"/>
                  <a:gd name="T12" fmla="*/ 1 w 2"/>
                  <a:gd name="T13" fmla="*/ 1 h 1"/>
                  <a:gd name="T14" fmla="*/ 1 w 2"/>
                  <a:gd name="T15" fmla="*/ 1 h 1"/>
                  <a:gd name="T16" fmla="*/ 0 w 2"/>
                  <a:gd name="T17" fmla="*/ 1 h 1"/>
                  <a:gd name="T18" fmla="*/ 0 w 2"/>
                  <a:gd name="T19" fmla="*/ 1 h 1"/>
                  <a:gd name="T20" fmla="*/ 0 w 2"/>
                  <a:gd name="T21" fmla="*/ 1 h 1"/>
                  <a:gd name="T22" fmla="*/ 0 w 2"/>
                  <a:gd name="T23" fmla="*/ 0 h 1"/>
                  <a:gd name="T24" fmla="*/ 0 w 2"/>
                  <a:gd name="T25" fmla="*/ 0 h 1"/>
                  <a:gd name="T26" fmla="*/ 0 w 2"/>
                  <a:gd name="T27" fmla="*/ 1 h 1"/>
                  <a:gd name="T28" fmla="*/ 0 w 2"/>
                  <a:gd name="T29" fmla="*/ 1 h 1"/>
                  <a:gd name="T30" fmla="*/ 0 w 2"/>
                  <a:gd name="T31" fmla="*/ 1 h 1"/>
                  <a:gd name="T32" fmla="*/ 1 w 2"/>
                  <a:gd name="T33" fmla="*/ 1 h 1"/>
                  <a:gd name="T34" fmla="*/ 1 w 2"/>
                  <a:gd name="T35" fmla="*/ 1 h 1"/>
                  <a:gd name="T36" fmla="*/ 1 w 2"/>
                  <a:gd name="T37" fmla="*/ 1 h 1"/>
                  <a:gd name="T38" fmla="*/ 1 w 2"/>
                  <a:gd name="T39" fmla="*/ 1 h 1"/>
                  <a:gd name="T40" fmla="*/ 2 w 2"/>
                  <a:gd name="T41" fmla="*/ 1 h 1"/>
                  <a:gd name="T42" fmla="*/ 2 w 2"/>
                  <a:gd name="T43" fmla="*/ 1 h 1"/>
                  <a:gd name="T44" fmla="*/ 2 w 2"/>
                  <a:gd name="T45" fmla="*/ 1 h 1"/>
                  <a:gd name="T46" fmla="*/ 1 w 2"/>
                  <a:gd name="T47" fmla="*/ 1 h 1"/>
                  <a:gd name="T48" fmla="*/ 1 w 2"/>
                  <a:gd name="T49" fmla="*/ 1 h 1"/>
                  <a:gd name="T50" fmla="*/ 1 w 2"/>
                  <a:gd name="T51" fmla="*/ 1 h 1"/>
                  <a:gd name="T52" fmla="*/ 1 w 2"/>
                  <a:gd name="T53" fmla="*/ 1 h 1"/>
                  <a:gd name="T54" fmla="*/ 1 w 2"/>
                  <a:gd name="T55" fmla="*/ 1 h 1"/>
                  <a:gd name="T56" fmla="*/ 2 w 2"/>
                  <a:gd name="T57" fmla="*/ 1 h 1"/>
                  <a:gd name="T58" fmla="*/ 2 w 2"/>
                  <a:gd name="T59" fmla="*/ 0 h 1"/>
                  <a:gd name="T60" fmla="*/ 2 w 2"/>
                  <a:gd name="T61" fmla="*/ 0 h 1"/>
                  <a:gd name="T62" fmla="*/ 2 w 2"/>
                  <a:gd name="T63" fmla="*/ 0 h 1"/>
                  <a:gd name="T64" fmla="*/ 1 w 2"/>
                  <a:gd name="T65" fmla="*/ 0 h 1"/>
                  <a:gd name="T66" fmla="*/ 1 w 2"/>
                  <a:gd name="T6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 h="1">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1"/>
                    </a:cubicBezTo>
                    <a:cubicBezTo>
                      <a:pt x="1" y="1"/>
                      <a:pt x="1" y="1"/>
                      <a:pt x="1" y="1"/>
                    </a:cubicBezTo>
                    <a:cubicBezTo>
                      <a:pt x="1" y="1"/>
                      <a:pt x="0" y="1"/>
                      <a:pt x="0" y="1"/>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2" y="1"/>
                      <a:pt x="2" y="1"/>
                    </a:cubicBezTo>
                    <a:cubicBezTo>
                      <a:pt x="2" y="1"/>
                      <a:pt x="2" y="1"/>
                      <a:pt x="2" y="1"/>
                    </a:cubicBezTo>
                    <a:cubicBezTo>
                      <a:pt x="2" y="1"/>
                      <a:pt x="2" y="1"/>
                      <a:pt x="2" y="1"/>
                    </a:cubicBezTo>
                    <a:cubicBezTo>
                      <a:pt x="2" y="1"/>
                      <a:pt x="1" y="1"/>
                      <a:pt x="1" y="1"/>
                    </a:cubicBezTo>
                    <a:cubicBezTo>
                      <a:pt x="1" y="1"/>
                      <a:pt x="1" y="1"/>
                      <a:pt x="1" y="1"/>
                    </a:cubicBezTo>
                    <a:cubicBezTo>
                      <a:pt x="1" y="1"/>
                      <a:pt x="1" y="1"/>
                      <a:pt x="1" y="1"/>
                    </a:cubicBezTo>
                    <a:cubicBezTo>
                      <a:pt x="1" y="1"/>
                      <a:pt x="1" y="1"/>
                      <a:pt x="1" y="1"/>
                    </a:cubicBezTo>
                    <a:cubicBezTo>
                      <a:pt x="1" y="1"/>
                      <a:pt x="1" y="1"/>
                      <a:pt x="1" y="1"/>
                    </a:cubicBezTo>
                    <a:cubicBezTo>
                      <a:pt x="1" y="1"/>
                      <a:pt x="2" y="1"/>
                      <a:pt x="2" y="1"/>
                    </a:cubicBezTo>
                    <a:cubicBezTo>
                      <a:pt x="2" y="1"/>
                      <a:pt x="2" y="0"/>
                      <a:pt x="2" y="0"/>
                    </a:cubicBezTo>
                    <a:cubicBezTo>
                      <a:pt x="2" y="0"/>
                      <a:pt x="2" y="0"/>
                      <a:pt x="2" y="0"/>
                    </a:cubicBezTo>
                    <a:cubicBezTo>
                      <a:pt x="2" y="0"/>
                      <a:pt x="2" y="0"/>
                      <a:pt x="2"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075"/>
              <p:cNvSpPr/>
              <p:nvPr/>
            </p:nvSpPr>
            <p:spPr bwMode="auto">
              <a:xfrm>
                <a:off x="1202" y="1431"/>
                <a:ext cx="4" cy="0"/>
              </a:xfrm>
              <a:custGeom>
                <a:avLst/>
                <a:gdLst>
                  <a:gd name="T0" fmla="*/ 0 w 1"/>
                  <a:gd name="T1" fmla="*/ 0 w 1"/>
                  <a:gd name="T2" fmla="*/ 0 w 1"/>
                  <a:gd name="T3" fmla="*/ 0 w 1"/>
                  <a:gd name="T4" fmla="*/ 0 w 1"/>
                  <a:gd name="T5" fmla="*/ 1 w 1"/>
                  <a:gd name="T6" fmla="*/ 1 w 1"/>
                  <a:gd name="T7" fmla="*/ 1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076"/>
              <p:cNvSpPr/>
              <p:nvPr/>
            </p:nvSpPr>
            <p:spPr bwMode="auto">
              <a:xfrm>
                <a:off x="1198" y="1451"/>
                <a:ext cx="4" cy="0"/>
              </a:xfrm>
              <a:custGeom>
                <a:avLst/>
                <a:gdLst>
                  <a:gd name="T0" fmla="*/ 0 w 1"/>
                  <a:gd name="T1" fmla="*/ 0 w 1"/>
                  <a:gd name="T2" fmla="*/ 0 w 1"/>
                  <a:gd name="T3" fmla="*/ 0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077"/>
              <p:cNvSpPr/>
              <p:nvPr/>
            </p:nvSpPr>
            <p:spPr bwMode="auto">
              <a:xfrm>
                <a:off x="1198" y="1464"/>
                <a:ext cx="4" cy="0"/>
              </a:xfrm>
              <a:custGeom>
                <a:avLst/>
                <a:gdLst>
                  <a:gd name="T0" fmla="*/ 0 w 1"/>
                  <a:gd name="T1" fmla="*/ 0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078"/>
              <p:cNvSpPr/>
              <p:nvPr/>
            </p:nvSpPr>
            <p:spPr bwMode="auto">
              <a:xfrm>
                <a:off x="1194" y="1117"/>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1 h 1"/>
                  <a:gd name="T12" fmla="*/ 1 w 1"/>
                  <a:gd name="T13" fmla="*/ 1 h 1"/>
                  <a:gd name="T14" fmla="*/ 1 w 1"/>
                  <a:gd name="T15" fmla="*/ 1 h 1"/>
                  <a:gd name="T16" fmla="*/ 1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1"/>
                    </a:cubicBezTo>
                    <a:cubicBezTo>
                      <a:pt x="0" y="1"/>
                      <a:pt x="1" y="1"/>
                      <a:pt x="1" y="1"/>
                    </a:cubicBezTo>
                    <a:cubicBezTo>
                      <a:pt x="1" y="1"/>
                      <a:pt x="1" y="1"/>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079"/>
              <p:cNvSpPr/>
              <p:nvPr/>
            </p:nvSpPr>
            <p:spPr bwMode="auto">
              <a:xfrm>
                <a:off x="1186" y="1195"/>
                <a:ext cx="8" cy="4"/>
              </a:xfrm>
              <a:custGeom>
                <a:avLst/>
                <a:gdLst>
                  <a:gd name="T0" fmla="*/ 2 w 2"/>
                  <a:gd name="T1" fmla="*/ 0 h 1"/>
                  <a:gd name="T2" fmla="*/ 0 w 2"/>
                  <a:gd name="T3" fmla="*/ 0 h 1"/>
                  <a:gd name="T4" fmla="*/ 0 w 2"/>
                  <a:gd name="T5" fmla="*/ 0 h 1"/>
                  <a:gd name="T6" fmla="*/ 0 w 2"/>
                  <a:gd name="T7" fmla="*/ 0 h 1"/>
                  <a:gd name="T8" fmla="*/ 0 w 2"/>
                  <a:gd name="T9" fmla="*/ 0 h 1"/>
                  <a:gd name="T10" fmla="*/ 0 w 2"/>
                  <a:gd name="T11" fmla="*/ 0 h 1"/>
                  <a:gd name="T12" fmla="*/ 0 w 2"/>
                  <a:gd name="T13" fmla="*/ 0 h 1"/>
                  <a:gd name="T14" fmla="*/ 2 w 2"/>
                  <a:gd name="T15" fmla="*/ 1 h 1"/>
                  <a:gd name="T16" fmla="*/ 2 w 2"/>
                  <a:gd name="T17" fmla="*/ 0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1"/>
                      <a:pt x="1" y="1"/>
                      <a:pt x="2" y="1"/>
                    </a:cubicBezTo>
                    <a:cubicBezTo>
                      <a:pt x="2" y="1"/>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080"/>
              <p:cNvSpPr/>
              <p:nvPr/>
            </p:nvSpPr>
            <p:spPr bwMode="auto">
              <a:xfrm>
                <a:off x="1186" y="1199"/>
                <a:ext cx="4" cy="4"/>
              </a:xfrm>
              <a:custGeom>
                <a:avLst/>
                <a:gdLst>
                  <a:gd name="T0" fmla="*/ 0 w 1"/>
                  <a:gd name="T1" fmla="*/ 0 h 1"/>
                  <a:gd name="T2" fmla="*/ 0 w 1"/>
                  <a:gd name="T3" fmla="*/ 0 h 1"/>
                  <a:gd name="T4" fmla="*/ 0 w 1"/>
                  <a:gd name="T5" fmla="*/ 0 h 1"/>
                  <a:gd name="T6" fmla="*/ 0 w 1"/>
                  <a:gd name="T7" fmla="*/ 0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0"/>
                      <a:pt x="0" y="0"/>
                      <a:pt x="0" y="0"/>
                    </a:cubicBezTo>
                    <a:cubicBezTo>
                      <a:pt x="0" y="0"/>
                      <a:pt x="0" y="0"/>
                      <a:pt x="0" y="1"/>
                    </a:cubicBezTo>
                    <a:cubicBezTo>
                      <a:pt x="0" y="1"/>
                      <a:pt x="0" y="1"/>
                      <a:pt x="1" y="1"/>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081"/>
              <p:cNvSpPr/>
              <p:nvPr/>
            </p:nvSpPr>
            <p:spPr bwMode="auto">
              <a:xfrm>
                <a:off x="1182" y="1117"/>
                <a:ext cx="4" cy="4"/>
              </a:xfrm>
              <a:custGeom>
                <a:avLst/>
                <a:gdLst>
                  <a:gd name="T0" fmla="*/ 1 w 1"/>
                  <a:gd name="T1" fmla="*/ 0 h 1"/>
                  <a:gd name="T2" fmla="*/ 0 w 1"/>
                  <a:gd name="T3" fmla="*/ 0 h 1"/>
                  <a:gd name="T4" fmla="*/ 0 w 1"/>
                  <a:gd name="T5" fmla="*/ 0 h 1"/>
                  <a:gd name="T6" fmla="*/ 0 w 1"/>
                  <a:gd name="T7" fmla="*/ 0 h 1"/>
                  <a:gd name="T8" fmla="*/ 0 w 1"/>
                  <a:gd name="T9" fmla="*/ 1 h 1"/>
                  <a:gd name="T10" fmla="*/ 1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0"/>
                      <a:pt x="0" y="0"/>
                      <a:pt x="0" y="0"/>
                    </a:cubicBezTo>
                    <a:cubicBezTo>
                      <a:pt x="0" y="0"/>
                      <a:pt x="0" y="0"/>
                      <a:pt x="0" y="1"/>
                    </a:cubicBezTo>
                    <a:cubicBezTo>
                      <a:pt x="0"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082"/>
              <p:cNvSpPr/>
              <p:nvPr/>
            </p:nvSpPr>
            <p:spPr bwMode="auto">
              <a:xfrm>
                <a:off x="1153" y="1191"/>
                <a:ext cx="29" cy="4"/>
              </a:xfrm>
              <a:custGeom>
                <a:avLst/>
                <a:gdLst>
                  <a:gd name="T0" fmla="*/ 7 w 7"/>
                  <a:gd name="T1" fmla="*/ 1 h 1"/>
                  <a:gd name="T2" fmla="*/ 7 w 7"/>
                  <a:gd name="T3" fmla="*/ 1 h 1"/>
                  <a:gd name="T4" fmla="*/ 4 w 7"/>
                  <a:gd name="T5" fmla="*/ 1 h 1"/>
                  <a:gd name="T6" fmla="*/ 0 w 7"/>
                  <a:gd name="T7" fmla="*/ 1 h 1"/>
                  <a:gd name="T8" fmla="*/ 0 w 7"/>
                  <a:gd name="T9" fmla="*/ 1 h 1"/>
                  <a:gd name="T10" fmla="*/ 0 w 7"/>
                  <a:gd name="T11" fmla="*/ 1 h 1"/>
                  <a:gd name="T12" fmla="*/ 0 w 7"/>
                  <a:gd name="T13" fmla="*/ 1 h 1"/>
                  <a:gd name="T14" fmla="*/ 4 w 7"/>
                  <a:gd name="T15" fmla="*/ 1 h 1"/>
                  <a:gd name="T16" fmla="*/ 7 w 7"/>
                  <a:gd name="T17" fmla="*/ 1 h 1"/>
                  <a:gd name="T18" fmla="*/ 7 w 7"/>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
                    <a:moveTo>
                      <a:pt x="7" y="1"/>
                    </a:moveTo>
                    <a:cubicBezTo>
                      <a:pt x="7" y="1"/>
                      <a:pt x="7" y="1"/>
                      <a:pt x="7" y="1"/>
                    </a:cubicBezTo>
                    <a:cubicBezTo>
                      <a:pt x="6" y="1"/>
                      <a:pt x="5" y="1"/>
                      <a:pt x="4" y="1"/>
                    </a:cubicBezTo>
                    <a:cubicBezTo>
                      <a:pt x="3" y="1"/>
                      <a:pt x="1" y="1"/>
                      <a:pt x="0" y="1"/>
                    </a:cubicBezTo>
                    <a:cubicBezTo>
                      <a:pt x="0" y="0"/>
                      <a:pt x="0" y="1"/>
                      <a:pt x="0" y="1"/>
                    </a:cubicBezTo>
                    <a:cubicBezTo>
                      <a:pt x="0" y="1"/>
                      <a:pt x="0" y="1"/>
                      <a:pt x="0" y="1"/>
                    </a:cubicBezTo>
                    <a:cubicBezTo>
                      <a:pt x="0" y="1"/>
                      <a:pt x="0" y="1"/>
                      <a:pt x="0" y="1"/>
                    </a:cubicBezTo>
                    <a:cubicBezTo>
                      <a:pt x="1" y="1"/>
                      <a:pt x="3" y="1"/>
                      <a:pt x="4" y="1"/>
                    </a:cubicBezTo>
                    <a:cubicBezTo>
                      <a:pt x="5" y="1"/>
                      <a:pt x="6" y="1"/>
                      <a:pt x="7"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083"/>
              <p:cNvSpPr/>
              <p:nvPr/>
            </p:nvSpPr>
            <p:spPr bwMode="auto">
              <a:xfrm>
                <a:off x="1178" y="1199"/>
                <a:ext cx="4" cy="0"/>
              </a:xfrm>
              <a:custGeom>
                <a:avLst/>
                <a:gdLst>
                  <a:gd name="T0" fmla="*/ 1 w 1"/>
                  <a:gd name="T1" fmla="*/ 1 w 1"/>
                  <a:gd name="T2" fmla="*/ 0 w 1"/>
                  <a:gd name="T3" fmla="*/ 0 w 1"/>
                  <a:gd name="T4" fmla="*/ 0 w 1"/>
                  <a:gd name="T5" fmla="*/ 0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084"/>
              <p:cNvSpPr/>
              <p:nvPr/>
            </p:nvSpPr>
            <p:spPr bwMode="auto">
              <a:xfrm>
                <a:off x="1173" y="1426"/>
                <a:ext cx="9" cy="5"/>
              </a:xfrm>
              <a:custGeom>
                <a:avLst/>
                <a:gdLst>
                  <a:gd name="T0" fmla="*/ 2 w 2"/>
                  <a:gd name="T1" fmla="*/ 1 h 1"/>
                  <a:gd name="T2" fmla="*/ 2 w 2"/>
                  <a:gd name="T3" fmla="*/ 1 h 1"/>
                  <a:gd name="T4" fmla="*/ 2 w 2"/>
                  <a:gd name="T5" fmla="*/ 1 h 1"/>
                  <a:gd name="T6" fmla="*/ 2 w 2"/>
                  <a:gd name="T7" fmla="*/ 0 h 1"/>
                  <a:gd name="T8" fmla="*/ 1 w 2"/>
                  <a:gd name="T9" fmla="*/ 0 h 1"/>
                  <a:gd name="T10" fmla="*/ 1 w 2"/>
                  <a:gd name="T11" fmla="*/ 0 h 1"/>
                  <a:gd name="T12" fmla="*/ 1 w 2"/>
                  <a:gd name="T13" fmla="*/ 0 h 1"/>
                  <a:gd name="T14" fmla="*/ 1 w 2"/>
                  <a:gd name="T15" fmla="*/ 0 h 1"/>
                  <a:gd name="T16" fmla="*/ 1 w 2"/>
                  <a:gd name="T17" fmla="*/ 0 h 1"/>
                  <a:gd name="T18" fmla="*/ 1 w 2"/>
                  <a:gd name="T19" fmla="*/ 0 h 1"/>
                  <a:gd name="T20" fmla="*/ 1 w 2"/>
                  <a:gd name="T21" fmla="*/ 0 h 1"/>
                  <a:gd name="T22" fmla="*/ 1 w 2"/>
                  <a:gd name="T23" fmla="*/ 0 h 1"/>
                  <a:gd name="T24" fmla="*/ 0 w 2"/>
                  <a:gd name="T25" fmla="*/ 1 h 1"/>
                  <a:gd name="T26" fmla="*/ 0 w 2"/>
                  <a:gd name="T27" fmla="*/ 1 h 1"/>
                  <a:gd name="T28" fmla="*/ 0 w 2"/>
                  <a:gd name="T29" fmla="*/ 1 h 1"/>
                  <a:gd name="T30" fmla="*/ 0 w 2"/>
                  <a:gd name="T31" fmla="*/ 1 h 1"/>
                  <a:gd name="T32" fmla="*/ 0 w 2"/>
                  <a:gd name="T33" fmla="*/ 1 h 1"/>
                  <a:gd name="T34" fmla="*/ 0 w 2"/>
                  <a:gd name="T35" fmla="*/ 1 h 1"/>
                  <a:gd name="T36" fmla="*/ 0 w 2"/>
                  <a:gd name="T37" fmla="*/ 1 h 1"/>
                  <a:gd name="T38" fmla="*/ 1 w 2"/>
                  <a:gd name="T39" fmla="*/ 1 h 1"/>
                  <a:gd name="T40" fmla="*/ 1 w 2"/>
                  <a:gd name="T41" fmla="*/ 0 h 1"/>
                  <a:gd name="T42" fmla="*/ 1 w 2"/>
                  <a:gd name="T43" fmla="*/ 0 h 1"/>
                  <a:gd name="T44" fmla="*/ 1 w 2"/>
                  <a:gd name="T45" fmla="*/ 0 h 1"/>
                  <a:gd name="T46" fmla="*/ 1 w 2"/>
                  <a:gd name="T47" fmla="*/ 0 h 1"/>
                  <a:gd name="T48" fmla="*/ 1 w 2"/>
                  <a:gd name="T49" fmla="*/ 1 h 1"/>
                  <a:gd name="T50" fmla="*/ 1 w 2"/>
                  <a:gd name="T51" fmla="*/ 1 h 1"/>
                  <a:gd name="T52" fmla="*/ 1 w 2"/>
                  <a:gd name="T53" fmla="*/ 1 h 1"/>
                  <a:gd name="T54" fmla="*/ 1 w 2"/>
                  <a:gd name="T55" fmla="*/ 1 h 1"/>
                  <a:gd name="T56" fmla="*/ 1 w 2"/>
                  <a:gd name="T57" fmla="*/ 1 h 1"/>
                  <a:gd name="T58" fmla="*/ 1 w 2"/>
                  <a:gd name="T59" fmla="*/ 1 h 1"/>
                  <a:gd name="T60" fmla="*/ 2 w 2"/>
                  <a:gd name="T6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 h="1">
                    <a:moveTo>
                      <a:pt x="2" y="1"/>
                    </a:moveTo>
                    <a:cubicBezTo>
                      <a:pt x="2" y="1"/>
                      <a:pt x="2" y="1"/>
                      <a:pt x="2" y="1"/>
                    </a:cubicBezTo>
                    <a:cubicBezTo>
                      <a:pt x="2" y="1"/>
                      <a:pt x="2" y="1"/>
                      <a:pt x="2" y="1"/>
                    </a:cubicBezTo>
                    <a:cubicBezTo>
                      <a:pt x="2" y="1"/>
                      <a:pt x="2" y="1"/>
                      <a:pt x="2" y="0"/>
                    </a:cubicBezTo>
                    <a:cubicBezTo>
                      <a:pt x="2" y="0"/>
                      <a:pt x="2"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1"/>
                    </a:cubicBezTo>
                    <a:cubicBezTo>
                      <a:pt x="0" y="1"/>
                      <a:pt x="0" y="1"/>
                      <a:pt x="0" y="1"/>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085"/>
              <p:cNvSpPr/>
              <p:nvPr/>
            </p:nvSpPr>
            <p:spPr bwMode="auto">
              <a:xfrm>
                <a:off x="1169" y="1216"/>
                <a:ext cx="9" cy="4"/>
              </a:xfrm>
              <a:custGeom>
                <a:avLst/>
                <a:gdLst>
                  <a:gd name="T0" fmla="*/ 2 w 2"/>
                  <a:gd name="T1" fmla="*/ 0 h 1"/>
                  <a:gd name="T2" fmla="*/ 1 w 2"/>
                  <a:gd name="T3" fmla="*/ 0 h 1"/>
                  <a:gd name="T4" fmla="*/ 0 w 2"/>
                  <a:gd name="T5" fmla="*/ 0 h 1"/>
                  <a:gd name="T6" fmla="*/ 0 w 2"/>
                  <a:gd name="T7" fmla="*/ 0 h 1"/>
                  <a:gd name="T8" fmla="*/ 0 w 2"/>
                  <a:gd name="T9" fmla="*/ 0 h 1"/>
                  <a:gd name="T10" fmla="*/ 0 w 2"/>
                  <a:gd name="T11" fmla="*/ 0 h 1"/>
                  <a:gd name="T12" fmla="*/ 1 w 2"/>
                  <a:gd name="T13" fmla="*/ 0 h 1"/>
                  <a:gd name="T14" fmla="*/ 2 w 2"/>
                  <a:gd name="T15" fmla="*/ 1 h 1"/>
                  <a:gd name="T16" fmla="*/ 2 w 2"/>
                  <a:gd name="T17" fmla="*/ 1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2" y="0"/>
                      <a:pt x="2"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2" y="0"/>
                      <a:pt x="2" y="0"/>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086"/>
              <p:cNvSpPr/>
              <p:nvPr/>
            </p:nvSpPr>
            <p:spPr bwMode="auto">
              <a:xfrm>
                <a:off x="1165" y="1154"/>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1 h 1"/>
                  <a:gd name="T12" fmla="*/ 1 w 1"/>
                  <a:gd name="T13" fmla="*/ 1 h 1"/>
                  <a:gd name="T14" fmla="*/ 1 w 1"/>
                  <a:gd name="T15" fmla="*/ 1 h 1"/>
                  <a:gd name="T16" fmla="*/ 1 w 1"/>
                  <a:gd name="T17" fmla="*/ 1 h 1"/>
                  <a:gd name="T18" fmla="*/ 1 w 1"/>
                  <a:gd name="T19" fmla="*/ 0 h 1"/>
                  <a:gd name="T20" fmla="*/ 1 w 1"/>
                  <a:gd name="T21" fmla="*/ 0 h 1"/>
                  <a:gd name="T22" fmla="*/ 1 w 1"/>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0"/>
                    </a:moveTo>
                    <a:cubicBezTo>
                      <a:pt x="1" y="0"/>
                      <a:pt x="1" y="0"/>
                      <a:pt x="1" y="0"/>
                    </a:cubicBezTo>
                    <a:cubicBezTo>
                      <a:pt x="1" y="0"/>
                      <a:pt x="0" y="0"/>
                      <a:pt x="0" y="0"/>
                    </a:cubicBezTo>
                    <a:cubicBezTo>
                      <a:pt x="0" y="0"/>
                      <a:pt x="0" y="0"/>
                      <a:pt x="0" y="0"/>
                    </a:cubicBezTo>
                    <a:cubicBezTo>
                      <a:pt x="0" y="0"/>
                      <a:pt x="0" y="0"/>
                      <a:pt x="0" y="0"/>
                    </a:cubicBezTo>
                    <a:cubicBezTo>
                      <a:pt x="0" y="0"/>
                      <a:pt x="0" y="1"/>
                      <a:pt x="0" y="1"/>
                    </a:cubicBezTo>
                    <a:cubicBezTo>
                      <a:pt x="0" y="1"/>
                      <a:pt x="0" y="1"/>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087"/>
              <p:cNvSpPr/>
              <p:nvPr/>
            </p:nvSpPr>
            <p:spPr bwMode="auto">
              <a:xfrm>
                <a:off x="1165" y="1426"/>
                <a:ext cx="4" cy="5"/>
              </a:xfrm>
              <a:custGeom>
                <a:avLst/>
                <a:gdLst>
                  <a:gd name="T0" fmla="*/ 1 w 1"/>
                  <a:gd name="T1" fmla="*/ 1 h 1"/>
                  <a:gd name="T2" fmla="*/ 1 w 1"/>
                  <a:gd name="T3" fmla="*/ 0 h 1"/>
                  <a:gd name="T4" fmla="*/ 1 w 1"/>
                  <a:gd name="T5" fmla="*/ 0 h 1"/>
                  <a:gd name="T6" fmla="*/ 0 w 1"/>
                  <a:gd name="T7" fmla="*/ 0 h 1"/>
                  <a:gd name="T8" fmla="*/ 0 w 1"/>
                  <a:gd name="T9" fmla="*/ 0 h 1"/>
                  <a:gd name="T10" fmla="*/ 1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0"/>
                      <a:pt x="1" y="0"/>
                    </a:cubicBezTo>
                    <a:cubicBezTo>
                      <a:pt x="1" y="0"/>
                      <a:pt x="1" y="0"/>
                      <a:pt x="1" y="0"/>
                    </a:cubicBezTo>
                    <a:cubicBezTo>
                      <a:pt x="1" y="0"/>
                      <a:pt x="0" y="0"/>
                      <a:pt x="0" y="0"/>
                    </a:cubicBezTo>
                    <a:cubicBezTo>
                      <a:pt x="0" y="0"/>
                      <a:pt x="0" y="0"/>
                      <a:pt x="0" y="0"/>
                    </a:cubicBezTo>
                    <a:cubicBezTo>
                      <a:pt x="0" y="0"/>
                      <a:pt x="0"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088"/>
              <p:cNvSpPr/>
              <p:nvPr/>
            </p:nvSpPr>
            <p:spPr bwMode="auto">
              <a:xfrm>
                <a:off x="1161" y="1468"/>
                <a:ext cx="8" cy="4"/>
              </a:xfrm>
              <a:custGeom>
                <a:avLst/>
                <a:gdLst>
                  <a:gd name="T0" fmla="*/ 2 w 2"/>
                  <a:gd name="T1" fmla="*/ 0 h 1"/>
                  <a:gd name="T2" fmla="*/ 2 w 2"/>
                  <a:gd name="T3" fmla="*/ 0 h 1"/>
                  <a:gd name="T4" fmla="*/ 2 w 2"/>
                  <a:gd name="T5" fmla="*/ 0 h 1"/>
                  <a:gd name="T6" fmla="*/ 2 w 2"/>
                  <a:gd name="T7" fmla="*/ 0 h 1"/>
                  <a:gd name="T8" fmla="*/ 0 w 2"/>
                  <a:gd name="T9" fmla="*/ 0 h 1"/>
                  <a:gd name="T10" fmla="*/ 0 w 2"/>
                  <a:gd name="T11" fmla="*/ 0 h 1"/>
                  <a:gd name="T12" fmla="*/ 0 w 2"/>
                  <a:gd name="T13" fmla="*/ 0 h 1"/>
                  <a:gd name="T14" fmla="*/ 0 w 2"/>
                  <a:gd name="T15" fmla="*/ 0 h 1"/>
                  <a:gd name="T16" fmla="*/ 0 w 2"/>
                  <a:gd name="T17" fmla="*/ 0 h 1"/>
                  <a:gd name="T18" fmla="*/ 1 w 2"/>
                  <a:gd name="T19" fmla="*/ 0 h 1"/>
                  <a:gd name="T20" fmla="*/ 2 w 2"/>
                  <a:gd name="T21" fmla="*/ 1 h 1"/>
                  <a:gd name="T22" fmla="*/ 2 w 2"/>
                  <a:gd name="T23" fmla="*/ 0 h 1"/>
                  <a:gd name="T24" fmla="*/ 2 w 2"/>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1">
                    <a:moveTo>
                      <a:pt x="2" y="0"/>
                    </a:moveTo>
                    <a:cubicBezTo>
                      <a:pt x="2" y="0"/>
                      <a:pt x="2" y="0"/>
                      <a:pt x="2" y="0"/>
                    </a:cubicBezTo>
                    <a:cubicBezTo>
                      <a:pt x="2" y="0"/>
                      <a:pt x="2" y="0"/>
                      <a:pt x="2" y="0"/>
                    </a:cubicBez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2" y="1"/>
                    </a:cubicBezTo>
                    <a:cubicBezTo>
                      <a:pt x="2" y="1"/>
                      <a:pt x="2" y="1"/>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089"/>
              <p:cNvSpPr/>
              <p:nvPr/>
            </p:nvSpPr>
            <p:spPr bwMode="auto">
              <a:xfrm>
                <a:off x="1161" y="1476"/>
                <a:ext cx="8" cy="4"/>
              </a:xfrm>
              <a:custGeom>
                <a:avLst/>
                <a:gdLst>
                  <a:gd name="T0" fmla="*/ 1 w 2"/>
                  <a:gd name="T1" fmla="*/ 1 h 1"/>
                  <a:gd name="T2" fmla="*/ 1 w 2"/>
                  <a:gd name="T3" fmla="*/ 0 h 1"/>
                  <a:gd name="T4" fmla="*/ 1 w 2"/>
                  <a:gd name="T5" fmla="*/ 1 h 1"/>
                  <a:gd name="T6" fmla="*/ 1 w 2"/>
                  <a:gd name="T7" fmla="*/ 1 h 1"/>
                  <a:gd name="T8" fmla="*/ 1 w 2"/>
                  <a:gd name="T9" fmla="*/ 1 h 1"/>
                  <a:gd name="T10" fmla="*/ 1 w 2"/>
                  <a:gd name="T11" fmla="*/ 1 h 1"/>
                  <a:gd name="T12" fmla="*/ 1 w 2"/>
                  <a:gd name="T13" fmla="*/ 1 h 1"/>
                  <a:gd name="T14" fmla="*/ 1 w 2"/>
                  <a:gd name="T15" fmla="*/ 1 h 1"/>
                  <a:gd name="T16" fmla="*/ 1 w 2"/>
                  <a:gd name="T17" fmla="*/ 1 h 1"/>
                  <a:gd name="T18" fmla="*/ 1 w 2"/>
                  <a:gd name="T19" fmla="*/ 1 h 1"/>
                  <a:gd name="T20" fmla="*/ 1 w 2"/>
                  <a:gd name="T21" fmla="*/ 1 h 1"/>
                  <a:gd name="T22" fmla="*/ 2 w 2"/>
                  <a:gd name="T23" fmla="*/ 1 h 1"/>
                  <a:gd name="T24" fmla="*/ 2 w 2"/>
                  <a:gd name="T25" fmla="*/ 0 h 1"/>
                  <a:gd name="T26" fmla="*/ 1 w 2"/>
                  <a:gd name="T27" fmla="*/ 0 h 1"/>
                  <a:gd name="T28" fmla="*/ 1 w 2"/>
                  <a:gd name="T29" fmla="*/ 0 h 1"/>
                  <a:gd name="T30" fmla="*/ 1 w 2"/>
                  <a:gd name="T31" fmla="*/ 0 h 1"/>
                  <a:gd name="T32" fmla="*/ 1 w 2"/>
                  <a:gd name="T33" fmla="*/ 0 h 1"/>
                  <a:gd name="T34" fmla="*/ 1 w 2"/>
                  <a:gd name="T35" fmla="*/ 0 h 1"/>
                  <a:gd name="T36" fmla="*/ 1 w 2"/>
                  <a:gd name="T37" fmla="*/ 0 h 1"/>
                  <a:gd name="T38" fmla="*/ 1 w 2"/>
                  <a:gd name="T39" fmla="*/ 0 h 1"/>
                  <a:gd name="T40" fmla="*/ 1 w 2"/>
                  <a:gd name="T41" fmla="*/ 0 h 1"/>
                  <a:gd name="T42" fmla="*/ 0 w 2"/>
                  <a:gd name="T43" fmla="*/ 0 h 1"/>
                  <a:gd name="T44" fmla="*/ 1 w 2"/>
                  <a:gd name="T45" fmla="*/ 0 h 1"/>
                  <a:gd name="T46" fmla="*/ 1 w 2"/>
                  <a:gd name="T47" fmla="*/ 1 h 1"/>
                  <a:gd name="T48" fmla="*/ 1 w 2"/>
                  <a:gd name="T4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 h="1">
                    <a:moveTo>
                      <a:pt x="1" y="1"/>
                    </a:moveTo>
                    <a:cubicBezTo>
                      <a:pt x="1" y="1"/>
                      <a:pt x="1" y="1"/>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0"/>
                      <a:pt x="2"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090"/>
              <p:cNvSpPr/>
              <p:nvPr/>
            </p:nvSpPr>
            <p:spPr bwMode="auto">
              <a:xfrm>
                <a:off x="1153" y="1216"/>
                <a:ext cx="12" cy="0"/>
              </a:xfrm>
              <a:custGeom>
                <a:avLst/>
                <a:gdLst>
                  <a:gd name="T0" fmla="*/ 3 w 3"/>
                  <a:gd name="T1" fmla="*/ 2 w 3"/>
                  <a:gd name="T2" fmla="*/ 1 w 3"/>
                  <a:gd name="T3" fmla="*/ 0 w 3"/>
                  <a:gd name="T4" fmla="*/ 0 w 3"/>
                  <a:gd name="T5" fmla="*/ 1 w 3"/>
                  <a:gd name="T6" fmla="*/ 2 w 3"/>
                  <a:gd name="T7" fmla="*/ 3 w 3"/>
                  <a:gd name="T8" fmla="*/ 3 w 3"/>
                  <a:gd name="T9"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3" y="0"/>
                    </a:moveTo>
                    <a:cubicBezTo>
                      <a:pt x="3" y="0"/>
                      <a:pt x="2" y="0"/>
                      <a:pt x="2" y="0"/>
                    </a:cubicBezTo>
                    <a:cubicBezTo>
                      <a:pt x="1" y="0"/>
                      <a:pt x="1" y="0"/>
                      <a:pt x="1" y="0"/>
                    </a:cubicBezTo>
                    <a:cubicBezTo>
                      <a:pt x="0" y="0"/>
                      <a:pt x="0" y="0"/>
                      <a:pt x="0" y="0"/>
                    </a:cubicBezTo>
                    <a:cubicBezTo>
                      <a:pt x="0" y="0"/>
                      <a:pt x="0" y="0"/>
                      <a:pt x="0" y="0"/>
                    </a:cubicBezTo>
                    <a:cubicBezTo>
                      <a:pt x="0" y="0"/>
                      <a:pt x="0" y="0"/>
                      <a:pt x="1" y="0"/>
                    </a:cubicBezTo>
                    <a:cubicBezTo>
                      <a:pt x="1" y="0"/>
                      <a:pt x="1" y="0"/>
                      <a:pt x="2" y="0"/>
                    </a:cubicBezTo>
                    <a:cubicBezTo>
                      <a:pt x="2" y="0"/>
                      <a:pt x="3" y="0"/>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091"/>
              <p:cNvSpPr/>
              <p:nvPr/>
            </p:nvSpPr>
            <p:spPr bwMode="auto">
              <a:xfrm>
                <a:off x="1161" y="1426"/>
                <a:ext cx="4" cy="0"/>
              </a:xfrm>
              <a:custGeom>
                <a:avLst/>
                <a:gdLst>
                  <a:gd name="T0" fmla="*/ 1 w 1"/>
                  <a:gd name="T1" fmla="*/ 1 w 1"/>
                  <a:gd name="T2" fmla="*/ 1 w 1"/>
                  <a:gd name="T3" fmla="*/ 0 w 1"/>
                  <a:gd name="T4" fmla="*/ 0 w 1"/>
                  <a:gd name="T5" fmla="*/ 0 w 1"/>
                  <a:gd name="T6" fmla="*/ 0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092"/>
              <p:cNvSpPr/>
              <p:nvPr/>
            </p:nvSpPr>
            <p:spPr bwMode="auto">
              <a:xfrm>
                <a:off x="1161" y="1224"/>
                <a:ext cx="4" cy="0"/>
              </a:xfrm>
              <a:custGeom>
                <a:avLst/>
                <a:gdLst>
                  <a:gd name="T0" fmla="*/ 1 w 1"/>
                  <a:gd name="T1" fmla="*/ 0 w 1"/>
                  <a:gd name="T2" fmla="*/ 0 w 1"/>
                  <a:gd name="T3" fmla="*/ 0 w 1"/>
                  <a:gd name="T4" fmla="*/ 1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093"/>
              <p:cNvSpPr/>
              <p:nvPr/>
            </p:nvSpPr>
            <p:spPr bwMode="auto">
              <a:xfrm>
                <a:off x="1157" y="1410"/>
                <a:ext cx="4" cy="0"/>
              </a:xfrm>
              <a:custGeom>
                <a:avLst/>
                <a:gdLst>
                  <a:gd name="T0" fmla="*/ 1 w 1"/>
                  <a:gd name="T1" fmla="*/ 0 w 1"/>
                  <a:gd name="T2" fmla="*/ 0 w 1"/>
                  <a:gd name="T3" fmla="*/ 0 w 1"/>
                  <a:gd name="T4" fmla="*/ 0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94"/>
              <p:cNvSpPr/>
              <p:nvPr/>
            </p:nvSpPr>
            <p:spPr bwMode="auto">
              <a:xfrm>
                <a:off x="1161" y="1154"/>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95"/>
              <p:cNvSpPr/>
              <p:nvPr/>
            </p:nvSpPr>
            <p:spPr bwMode="auto">
              <a:xfrm>
                <a:off x="1157" y="1220"/>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096"/>
              <p:cNvSpPr/>
              <p:nvPr/>
            </p:nvSpPr>
            <p:spPr bwMode="auto">
              <a:xfrm>
                <a:off x="1145" y="1410"/>
                <a:ext cx="12" cy="0"/>
              </a:xfrm>
              <a:custGeom>
                <a:avLst/>
                <a:gdLst>
                  <a:gd name="T0" fmla="*/ 3 w 3"/>
                  <a:gd name="T1" fmla="*/ 1 w 3"/>
                  <a:gd name="T2" fmla="*/ 1 w 3"/>
                  <a:gd name="T3" fmla="*/ 1 w 3"/>
                  <a:gd name="T4" fmla="*/ 0 w 3"/>
                  <a:gd name="T5" fmla="*/ 0 w 3"/>
                  <a:gd name="T6" fmla="*/ 0 w 3"/>
                  <a:gd name="T7" fmla="*/ 0 w 3"/>
                  <a:gd name="T8" fmla="*/ 1 w 3"/>
                  <a:gd name="T9" fmla="*/ 1 w 3"/>
                  <a:gd name="T10" fmla="*/ 1 w 3"/>
                  <a:gd name="T11" fmla="*/ 3 w 3"/>
                  <a:gd name="T12"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3">
                    <a:moveTo>
                      <a:pt x="3" y="0"/>
                    </a:moveTo>
                    <a:cubicBezTo>
                      <a:pt x="2" y="0"/>
                      <a:pt x="2"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2" y="0"/>
                      <a:pt x="2" y="0"/>
                      <a:pt x="3" y="0"/>
                    </a:cubicBezTo>
                    <a:cubicBezTo>
                      <a:pt x="2"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097"/>
              <p:cNvSpPr/>
              <p:nvPr/>
            </p:nvSpPr>
            <p:spPr bwMode="auto">
              <a:xfrm>
                <a:off x="1137" y="1162"/>
                <a:ext cx="16" cy="0"/>
              </a:xfrm>
              <a:custGeom>
                <a:avLst/>
                <a:gdLst>
                  <a:gd name="T0" fmla="*/ 0 w 4"/>
                  <a:gd name="T1" fmla="*/ 0 w 4"/>
                  <a:gd name="T2" fmla="*/ 1 w 4"/>
                  <a:gd name="T3" fmla="*/ 2 w 4"/>
                  <a:gd name="T4" fmla="*/ 4 w 4"/>
                  <a:gd name="T5" fmla="*/ 4 w 4"/>
                  <a:gd name="T6" fmla="*/ 4 w 4"/>
                  <a:gd name="T7" fmla="*/ 2 w 4"/>
                  <a:gd name="T8" fmla="*/ 1 w 4"/>
                  <a:gd name="T9" fmla="*/ 0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4">
                    <a:moveTo>
                      <a:pt x="0" y="0"/>
                    </a:moveTo>
                    <a:cubicBezTo>
                      <a:pt x="0" y="0"/>
                      <a:pt x="0" y="0"/>
                      <a:pt x="0" y="0"/>
                    </a:cubicBezTo>
                    <a:cubicBezTo>
                      <a:pt x="0" y="0"/>
                      <a:pt x="0" y="0"/>
                      <a:pt x="1" y="0"/>
                    </a:cubicBezTo>
                    <a:cubicBezTo>
                      <a:pt x="1" y="0"/>
                      <a:pt x="2" y="0"/>
                      <a:pt x="2" y="0"/>
                    </a:cubicBezTo>
                    <a:cubicBezTo>
                      <a:pt x="3" y="0"/>
                      <a:pt x="3" y="0"/>
                      <a:pt x="4" y="0"/>
                    </a:cubicBezTo>
                    <a:cubicBezTo>
                      <a:pt x="4" y="0"/>
                      <a:pt x="4" y="0"/>
                      <a:pt x="4" y="0"/>
                    </a:cubicBezTo>
                    <a:cubicBezTo>
                      <a:pt x="4" y="0"/>
                      <a:pt x="4" y="0"/>
                      <a:pt x="4" y="0"/>
                    </a:cubicBezTo>
                    <a:cubicBezTo>
                      <a:pt x="3" y="0"/>
                      <a:pt x="3" y="0"/>
                      <a:pt x="2" y="0"/>
                    </a:cubicBezTo>
                    <a:cubicBezTo>
                      <a:pt x="2"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98"/>
              <p:cNvSpPr/>
              <p:nvPr/>
            </p:nvSpPr>
            <p:spPr bwMode="auto">
              <a:xfrm>
                <a:off x="1145" y="1344"/>
                <a:ext cx="4" cy="0"/>
              </a:xfrm>
              <a:custGeom>
                <a:avLst/>
                <a:gdLst>
                  <a:gd name="T0" fmla="*/ 1 w 1"/>
                  <a:gd name="T1" fmla="*/ 1 w 1"/>
                  <a:gd name="T2" fmla="*/ 0 w 1"/>
                  <a:gd name="T3" fmla="*/ 0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99"/>
              <p:cNvSpPr/>
              <p:nvPr/>
            </p:nvSpPr>
            <p:spPr bwMode="auto">
              <a:xfrm>
                <a:off x="1145" y="1216"/>
                <a:ext cx="4" cy="0"/>
              </a:xfrm>
              <a:custGeom>
                <a:avLst/>
                <a:gdLst>
                  <a:gd name="T0" fmla="*/ 1 w 1"/>
                  <a:gd name="T1" fmla="*/ 1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100"/>
              <p:cNvSpPr/>
              <p:nvPr/>
            </p:nvSpPr>
            <p:spPr bwMode="auto">
              <a:xfrm>
                <a:off x="1145" y="1191"/>
                <a:ext cx="4" cy="4"/>
              </a:xfrm>
              <a:custGeom>
                <a:avLst/>
                <a:gdLst>
                  <a:gd name="T0" fmla="*/ 0 w 1"/>
                  <a:gd name="T1" fmla="*/ 0 h 1"/>
                  <a:gd name="T2" fmla="*/ 0 w 1"/>
                  <a:gd name="T3" fmla="*/ 0 h 1"/>
                  <a:gd name="T4" fmla="*/ 0 w 1"/>
                  <a:gd name="T5" fmla="*/ 0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0"/>
                      <a:pt x="0" y="1"/>
                      <a:pt x="0" y="1"/>
                    </a:cubicBezTo>
                    <a:cubicBezTo>
                      <a:pt x="0" y="1"/>
                      <a:pt x="0" y="1"/>
                      <a:pt x="0" y="1"/>
                    </a:cubicBezTo>
                    <a:cubicBezTo>
                      <a:pt x="0" y="1"/>
                      <a:pt x="1" y="1"/>
                      <a:pt x="1" y="1"/>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101"/>
              <p:cNvSpPr/>
              <p:nvPr/>
            </p:nvSpPr>
            <p:spPr bwMode="auto">
              <a:xfrm>
                <a:off x="1141" y="1183"/>
                <a:ext cx="4" cy="0"/>
              </a:xfrm>
              <a:custGeom>
                <a:avLst/>
                <a:gdLst>
                  <a:gd name="T0" fmla="*/ 0 w 1"/>
                  <a:gd name="T1" fmla="*/ 1 w 1"/>
                  <a:gd name="T2" fmla="*/ 1 w 1"/>
                  <a:gd name="T3" fmla="*/ 1 w 1"/>
                  <a:gd name="T4" fmla="*/ 0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102"/>
              <p:cNvSpPr/>
              <p:nvPr/>
            </p:nvSpPr>
            <p:spPr bwMode="auto">
              <a:xfrm>
                <a:off x="1141" y="1179"/>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103"/>
              <p:cNvSpPr/>
              <p:nvPr/>
            </p:nvSpPr>
            <p:spPr bwMode="auto">
              <a:xfrm>
                <a:off x="1137" y="1154"/>
                <a:ext cx="4" cy="4"/>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0"/>
                    </a:cubicBezTo>
                    <a:cubicBezTo>
                      <a:pt x="0" y="1"/>
                      <a:pt x="1" y="1"/>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104"/>
              <p:cNvSpPr/>
              <p:nvPr/>
            </p:nvSpPr>
            <p:spPr bwMode="auto">
              <a:xfrm>
                <a:off x="1137" y="1195"/>
                <a:ext cx="4" cy="0"/>
              </a:xfrm>
              <a:custGeom>
                <a:avLst/>
                <a:gdLst>
                  <a:gd name="T0" fmla="*/ 0 w 1"/>
                  <a:gd name="T1" fmla="*/ 0 w 1"/>
                  <a:gd name="T2" fmla="*/ 0 w 1"/>
                  <a:gd name="T3" fmla="*/ 0 w 1"/>
                  <a:gd name="T4" fmla="*/ 0 w 1"/>
                  <a:gd name="T5" fmla="*/ 0 w 1"/>
                  <a:gd name="T6" fmla="*/ 0 w 1"/>
                  <a:gd name="T7" fmla="*/ 0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05"/>
              <p:cNvSpPr/>
              <p:nvPr/>
            </p:nvSpPr>
            <p:spPr bwMode="auto">
              <a:xfrm>
                <a:off x="1120" y="1158"/>
                <a:ext cx="4" cy="4"/>
              </a:xfrm>
              <a:custGeom>
                <a:avLst/>
                <a:gdLst>
                  <a:gd name="T0" fmla="*/ 0 w 1"/>
                  <a:gd name="T1" fmla="*/ 0 h 1"/>
                  <a:gd name="T2" fmla="*/ 0 w 1"/>
                  <a:gd name="T3" fmla="*/ 1 h 1"/>
                  <a:gd name="T4" fmla="*/ 1 w 1"/>
                  <a:gd name="T5" fmla="*/ 1 h 1"/>
                  <a:gd name="T6" fmla="*/ 1 w 1"/>
                  <a:gd name="T7" fmla="*/ 1 h 1"/>
                  <a:gd name="T8" fmla="*/ 1 w 1"/>
                  <a:gd name="T9" fmla="*/ 1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1"/>
                      <a:pt x="0" y="1"/>
                      <a:pt x="0" y="1"/>
                    </a:cubicBezTo>
                    <a:cubicBezTo>
                      <a:pt x="1" y="1"/>
                      <a:pt x="1" y="1"/>
                      <a:pt x="1" y="1"/>
                    </a:cubicBezTo>
                    <a:cubicBezTo>
                      <a:pt x="1" y="1"/>
                      <a:pt x="1" y="1"/>
                      <a:pt x="1" y="1"/>
                    </a:cubicBezTo>
                    <a:cubicBezTo>
                      <a:pt x="1" y="1"/>
                      <a:pt x="1" y="1"/>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06"/>
              <p:cNvSpPr/>
              <p:nvPr/>
            </p:nvSpPr>
            <p:spPr bwMode="auto">
              <a:xfrm>
                <a:off x="1116" y="1183"/>
                <a:ext cx="8" cy="0"/>
              </a:xfrm>
              <a:custGeom>
                <a:avLst/>
                <a:gdLst>
                  <a:gd name="T0" fmla="*/ 2 w 2"/>
                  <a:gd name="T1" fmla="*/ 2 w 2"/>
                  <a:gd name="T2" fmla="*/ 1 w 2"/>
                  <a:gd name="T3" fmla="*/ 0 w 2"/>
                  <a:gd name="T4" fmla="*/ 0 w 2"/>
                  <a:gd name="T5" fmla="*/ 1 w 2"/>
                  <a:gd name="T6" fmla="*/ 2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1" y="0"/>
                      <a:pt x="1" y="0"/>
                      <a:pt x="1" y="0"/>
                    </a:cubicBezTo>
                    <a:cubicBezTo>
                      <a:pt x="1" y="0"/>
                      <a:pt x="1" y="0"/>
                      <a:pt x="0" y="0"/>
                    </a:cubicBezTo>
                    <a:cubicBezTo>
                      <a:pt x="0" y="0"/>
                      <a:pt x="0" y="0"/>
                      <a:pt x="0" y="0"/>
                    </a:cubicBezTo>
                    <a:cubicBezTo>
                      <a:pt x="0" y="0"/>
                      <a:pt x="1" y="0"/>
                      <a:pt x="1" y="0"/>
                    </a:cubicBezTo>
                    <a:cubicBezTo>
                      <a:pt x="1" y="0"/>
                      <a:pt x="1" y="0"/>
                      <a:pt x="2" y="0"/>
                    </a:cubicBezTo>
                    <a:cubicBezTo>
                      <a:pt x="2"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07"/>
              <p:cNvSpPr/>
              <p:nvPr/>
            </p:nvSpPr>
            <p:spPr bwMode="auto">
              <a:xfrm>
                <a:off x="1120" y="149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108"/>
              <p:cNvSpPr/>
              <p:nvPr/>
            </p:nvSpPr>
            <p:spPr bwMode="auto">
              <a:xfrm>
                <a:off x="1116" y="1212"/>
                <a:ext cx="4" cy="0"/>
              </a:xfrm>
              <a:custGeom>
                <a:avLst/>
                <a:gdLst>
                  <a:gd name="T0" fmla="*/ 1 w 1"/>
                  <a:gd name="T1" fmla="*/ 1 w 1"/>
                  <a:gd name="T2" fmla="*/ 1 w 1"/>
                  <a:gd name="T3" fmla="*/ 0 w 1"/>
                  <a:gd name="T4" fmla="*/ 0 w 1"/>
                  <a:gd name="T5" fmla="*/ 0 w 1"/>
                  <a:gd name="T6" fmla="*/ 0 w 1"/>
                  <a:gd name="T7" fmla="*/ 0 w 1"/>
                  <a:gd name="T8" fmla="*/ 0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109"/>
              <p:cNvSpPr/>
              <p:nvPr/>
            </p:nvSpPr>
            <p:spPr bwMode="auto">
              <a:xfrm>
                <a:off x="1104" y="1480"/>
                <a:ext cx="8" cy="0"/>
              </a:xfrm>
              <a:custGeom>
                <a:avLst/>
                <a:gdLst>
                  <a:gd name="T0" fmla="*/ 2 w 2"/>
                  <a:gd name="T1" fmla="*/ 2 w 2"/>
                  <a:gd name="T2" fmla="*/ 1 w 2"/>
                  <a:gd name="T3" fmla="*/ 1 w 2"/>
                  <a:gd name="T4" fmla="*/ 1 w 2"/>
                  <a:gd name="T5" fmla="*/ 0 w 2"/>
                  <a:gd name="T6" fmla="*/ 0 w 2"/>
                  <a:gd name="T7" fmla="*/ 0 w 2"/>
                  <a:gd name="T8" fmla="*/ 0 w 2"/>
                  <a:gd name="T9" fmla="*/ 0 w 2"/>
                  <a:gd name="T10" fmla="*/ 1 w 2"/>
                  <a:gd name="T11" fmla="*/ 1 w 2"/>
                  <a:gd name="T12" fmla="*/ 1 w 2"/>
                  <a:gd name="T13" fmla="*/ 1 w 2"/>
                  <a:gd name="T14" fmla="*/ 2 w 2"/>
                  <a:gd name="T15"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2">
                    <a:moveTo>
                      <a:pt x="2" y="0"/>
                    </a:moveTo>
                    <a:cubicBezTo>
                      <a:pt x="2" y="0"/>
                      <a:pt x="2" y="0"/>
                      <a:pt x="2" y="0"/>
                    </a:cubicBezTo>
                    <a:cubicBezTo>
                      <a:pt x="2" y="0"/>
                      <a:pt x="2"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110"/>
              <p:cNvSpPr/>
              <p:nvPr/>
            </p:nvSpPr>
            <p:spPr bwMode="auto">
              <a:xfrm>
                <a:off x="1100" y="1265"/>
                <a:ext cx="12" cy="0"/>
              </a:xfrm>
              <a:custGeom>
                <a:avLst/>
                <a:gdLst>
                  <a:gd name="T0" fmla="*/ 3 w 3"/>
                  <a:gd name="T1" fmla="*/ 0 w 3"/>
                  <a:gd name="T2" fmla="*/ 0 w 3"/>
                  <a:gd name="T3" fmla="*/ 0 w 3"/>
                  <a:gd name="T4" fmla="*/ 0 w 3"/>
                  <a:gd name="T5" fmla="*/ 0 w 3"/>
                  <a:gd name="T6" fmla="*/ 0 w 3"/>
                  <a:gd name="T7" fmla="*/ 3 w 3"/>
                  <a:gd name="T8" fmla="*/ 3 w 3"/>
                  <a:gd name="T9"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3" y="0"/>
                    </a:moveTo>
                    <a:cubicBezTo>
                      <a:pt x="2"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2" y="0"/>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111"/>
              <p:cNvSpPr/>
              <p:nvPr/>
            </p:nvSpPr>
            <p:spPr bwMode="auto">
              <a:xfrm>
                <a:off x="1108" y="1179"/>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112"/>
              <p:cNvSpPr/>
              <p:nvPr/>
            </p:nvSpPr>
            <p:spPr bwMode="auto">
              <a:xfrm>
                <a:off x="1104" y="150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113"/>
              <p:cNvSpPr/>
              <p:nvPr/>
            </p:nvSpPr>
            <p:spPr bwMode="auto">
              <a:xfrm>
                <a:off x="1100" y="1406"/>
                <a:ext cx="4" cy="0"/>
              </a:xfrm>
              <a:custGeom>
                <a:avLst/>
                <a:gdLst>
                  <a:gd name="T0" fmla="*/ 0 w 1"/>
                  <a:gd name="T1" fmla="*/ 0 w 1"/>
                  <a:gd name="T2" fmla="*/ 0 w 1"/>
                  <a:gd name="T3" fmla="*/ 1 w 1"/>
                  <a:gd name="T4" fmla="*/ 1 w 1"/>
                  <a:gd name="T5" fmla="*/ 1 w 1"/>
                  <a:gd name="T6" fmla="*/ 1 w 1"/>
                  <a:gd name="T7" fmla="*/ 1 w 1"/>
                  <a:gd name="T8" fmla="*/ 0 w 1"/>
                  <a:gd name="T9" fmla="*/ 0 w 1"/>
                  <a:gd name="T10" fmla="*/ 0 w 1"/>
                  <a:gd name="T11" fmla="*/ 0 w 1"/>
                  <a:gd name="T12"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114"/>
              <p:cNvSpPr/>
              <p:nvPr/>
            </p:nvSpPr>
            <p:spPr bwMode="auto">
              <a:xfrm>
                <a:off x="1100" y="116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115"/>
              <p:cNvSpPr/>
              <p:nvPr/>
            </p:nvSpPr>
            <p:spPr bwMode="auto">
              <a:xfrm>
                <a:off x="1092" y="1509"/>
                <a:ext cx="8" cy="4"/>
              </a:xfrm>
              <a:custGeom>
                <a:avLst/>
                <a:gdLst>
                  <a:gd name="T0" fmla="*/ 2 w 2"/>
                  <a:gd name="T1" fmla="*/ 0 h 1"/>
                  <a:gd name="T2" fmla="*/ 2 w 2"/>
                  <a:gd name="T3" fmla="*/ 0 h 1"/>
                  <a:gd name="T4" fmla="*/ 2 w 2"/>
                  <a:gd name="T5" fmla="*/ 0 h 1"/>
                  <a:gd name="T6" fmla="*/ 2 w 2"/>
                  <a:gd name="T7" fmla="*/ 0 h 1"/>
                  <a:gd name="T8" fmla="*/ 0 w 2"/>
                  <a:gd name="T9" fmla="*/ 0 h 1"/>
                  <a:gd name="T10" fmla="*/ 0 w 2"/>
                  <a:gd name="T11" fmla="*/ 0 h 1"/>
                  <a:gd name="T12" fmla="*/ 1 w 2"/>
                  <a:gd name="T13" fmla="*/ 0 h 1"/>
                  <a:gd name="T14" fmla="*/ 1 w 2"/>
                  <a:gd name="T15" fmla="*/ 0 h 1"/>
                  <a:gd name="T16" fmla="*/ 2 w 2"/>
                  <a:gd name="T17" fmla="*/ 0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2" y="0"/>
                      <a:pt x="2" y="0"/>
                      <a:pt x="2" y="0"/>
                    </a:cubicBezTo>
                    <a:cubicBezTo>
                      <a:pt x="2" y="0"/>
                      <a:pt x="2" y="0"/>
                      <a:pt x="2" y="0"/>
                    </a:cubicBezTo>
                    <a:cubicBezTo>
                      <a:pt x="2" y="0"/>
                      <a:pt x="2" y="0"/>
                      <a:pt x="2" y="0"/>
                    </a:cubicBezTo>
                    <a:cubicBezTo>
                      <a:pt x="1" y="0"/>
                      <a:pt x="0" y="0"/>
                      <a:pt x="0" y="0"/>
                    </a:cubicBezTo>
                    <a:cubicBezTo>
                      <a:pt x="1" y="0"/>
                      <a:pt x="0" y="0"/>
                      <a:pt x="0" y="0"/>
                    </a:cubicBezTo>
                    <a:cubicBezTo>
                      <a:pt x="1" y="0"/>
                      <a:pt x="1" y="1"/>
                      <a:pt x="1" y="0"/>
                    </a:cubicBezTo>
                    <a:cubicBezTo>
                      <a:pt x="1" y="0"/>
                      <a:pt x="1" y="0"/>
                      <a:pt x="1"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116"/>
              <p:cNvSpPr/>
              <p:nvPr/>
            </p:nvSpPr>
            <p:spPr bwMode="auto">
              <a:xfrm>
                <a:off x="1092" y="1179"/>
                <a:ext cx="8"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117"/>
              <p:cNvSpPr/>
              <p:nvPr/>
            </p:nvSpPr>
            <p:spPr bwMode="auto">
              <a:xfrm>
                <a:off x="1096" y="1290"/>
                <a:ext cx="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118"/>
              <p:cNvSpPr/>
              <p:nvPr/>
            </p:nvSpPr>
            <p:spPr bwMode="auto">
              <a:xfrm>
                <a:off x="1092" y="1406"/>
                <a:ext cx="8" cy="4"/>
              </a:xfrm>
              <a:custGeom>
                <a:avLst/>
                <a:gdLst>
                  <a:gd name="T0" fmla="*/ 2 w 2"/>
                  <a:gd name="T1" fmla="*/ 0 h 1"/>
                  <a:gd name="T2" fmla="*/ 1 w 2"/>
                  <a:gd name="T3" fmla="*/ 0 h 1"/>
                  <a:gd name="T4" fmla="*/ 0 w 2"/>
                  <a:gd name="T5" fmla="*/ 0 h 1"/>
                  <a:gd name="T6" fmla="*/ 0 w 2"/>
                  <a:gd name="T7" fmla="*/ 0 h 1"/>
                  <a:gd name="T8" fmla="*/ 0 w 2"/>
                  <a:gd name="T9" fmla="*/ 0 h 1"/>
                  <a:gd name="T10" fmla="*/ 0 w 2"/>
                  <a:gd name="T11" fmla="*/ 0 h 1"/>
                  <a:gd name="T12" fmla="*/ 1 w 2"/>
                  <a:gd name="T13" fmla="*/ 1 h 1"/>
                  <a:gd name="T14" fmla="*/ 2 w 2"/>
                  <a:gd name="T15" fmla="*/ 1 h 1"/>
                  <a:gd name="T16" fmla="*/ 2 w 2"/>
                  <a:gd name="T17" fmla="*/ 0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1" y="0"/>
                      <a:pt x="1" y="0"/>
                      <a:pt x="1" y="0"/>
                    </a:cubicBezTo>
                    <a:cubicBezTo>
                      <a:pt x="0" y="0"/>
                      <a:pt x="0" y="0"/>
                      <a:pt x="0" y="0"/>
                    </a:cubicBezTo>
                    <a:cubicBezTo>
                      <a:pt x="0" y="0"/>
                      <a:pt x="0" y="0"/>
                      <a:pt x="0" y="0"/>
                    </a:cubicBezTo>
                    <a:cubicBezTo>
                      <a:pt x="0" y="0"/>
                      <a:pt x="0" y="0"/>
                      <a:pt x="0" y="0"/>
                    </a:cubicBezTo>
                    <a:cubicBezTo>
                      <a:pt x="0" y="0"/>
                      <a:pt x="0" y="1"/>
                      <a:pt x="0" y="0"/>
                    </a:cubicBezTo>
                    <a:cubicBezTo>
                      <a:pt x="0" y="0"/>
                      <a:pt x="0" y="0"/>
                      <a:pt x="1" y="1"/>
                    </a:cubicBezTo>
                    <a:cubicBezTo>
                      <a:pt x="1" y="1"/>
                      <a:pt x="1" y="1"/>
                      <a:pt x="2" y="1"/>
                    </a:cubicBezTo>
                    <a:cubicBezTo>
                      <a:pt x="2" y="1"/>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119"/>
              <p:cNvSpPr/>
              <p:nvPr/>
            </p:nvSpPr>
            <p:spPr bwMode="auto">
              <a:xfrm>
                <a:off x="1092" y="1352"/>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120"/>
              <p:cNvSpPr/>
              <p:nvPr/>
            </p:nvSpPr>
            <p:spPr bwMode="auto">
              <a:xfrm>
                <a:off x="1088" y="1265"/>
                <a:ext cx="4" cy="0"/>
              </a:xfrm>
              <a:custGeom>
                <a:avLst/>
                <a:gdLst>
                  <a:gd name="T0" fmla="*/ 1 w 1"/>
                  <a:gd name="T1" fmla="*/ 0 w 1"/>
                  <a:gd name="T2" fmla="*/ 0 w 1"/>
                  <a:gd name="T3" fmla="*/ 0 w 1"/>
                  <a:gd name="T4" fmla="*/ 0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121"/>
              <p:cNvSpPr/>
              <p:nvPr/>
            </p:nvSpPr>
            <p:spPr bwMode="auto">
              <a:xfrm>
                <a:off x="1075" y="1398"/>
                <a:ext cx="13" cy="4"/>
              </a:xfrm>
              <a:custGeom>
                <a:avLst/>
                <a:gdLst>
                  <a:gd name="T0" fmla="*/ 1 w 3"/>
                  <a:gd name="T1" fmla="*/ 0 h 1"/>
                  <a:gd name="T2" fmla="*/ 0 w 3"/>
                  <a:gd name="T3" fmla="*/ 0 h 1"/>
                  <a:gd name="T4" fmla="*/ 0 w 3"/>
                  <a:gd name="T5" fmla="*/ 0 h 1"/>
                  <a:gd name="T6" fmla="*/ 0 w 3"/>
                  <a:gd name="T7" fmla="*/ 0 h 1"/>
                  <a:gd name="T8" fmla="*/ 1 w 3"/>
                  <a:gd name="T9" fmla="*/ 1 h 1"/>
                  <a:gd name="T10" fmla="*/ 3 w 3"/>
                  <a:gd name="T11" fmla="*/ 1 h 1"/>
                  <a:gd name="T12" fmla="*/ 3 w 3"/>
                  <a:gd name="T13" fmla="*/ 0 h 1"/>
                  <a:gd name="T14" fmla="*/ 3 w 3"/>
                  <a:gd name="T15" fmla="*/ 0 h 1"/>
                  <a:gd name="T16" fmla="*/ 1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1" y="0"/>
                    </a:moveTo>
                    <a:cubicBezTo>
                      <a:pt x="1" y="0"/>
                      <a:pt x="0" y="0"/>
                      <a:pt x="0" y="0"/>
                    </a:cubicBezTo>
                    <a:cubicBezTo>
                      <a:pt x="0" y="0"/>
                      <a:pt x="0" y="0"/>
                      <a:pt x="0" y="0"/>
                    </a:cubicBezTo>
                    <a:cubicBezTo>
                      <a:pt x="0" y="0"/>
                      <a:pt x="0" y="0"/>
                      <a:pt x="0" y="0"/>
                    </a:cubicBezTo>
                    <a:cubicBezTo>
                      <a:pt x="0" y="0"/>
                      <a:pt x="1" y="0"/>
                      <a:pt x="1" y="1"/>
                    </a:cubicBezTo>
                    <a:cubicBezTo>
                      <a:pt x="2" y="1"/>
                      <a:pt x="2" y="1"/>
                      <a:pt x="3" y="1"/>
                    </a:cubicBezTo>
                    <a:cubicBezTo>
                      <a:pt x="3" y="0"/>
                      <a:pt x="3" y="0"/>
                      <a:pt x="3" y="0"/>
                    </a:cubicBezTo>
                    <a:cubicBezTo>
                      <a:pt x="3" y="0"/>
                      <a:pt x="3" y="0"/>
                      <a:pt x="3"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122"/>
              <p:cNvSpPr/>
              <p:nvPr/>
            </p:nvSpPr>
            <p:spPr bwMode="auto">
              <a:xfrm>
                <a:off x="1084" y="1418"/>
                <a:ext cx="4" cy="4"/>
              </a:xfrm>
              <a:custGeom>
                <a:avLst/>
                <a:gdLst>
                  <a:gd name="T0" fmla="*/ 1 w 1"/>
                  <a:gd name="T1" fmla="*/ 0 h 1"/>
                  <a:gd name="T2" fmla="*/ 0 w 1"/>
                  <a:gd name="T3" fmla="*/ 0 h 1"/>
                  <a:gd name="T4" fmla="*/ 0 w 1"/>
                  <a:gd name="T5" fmla="*/ 0 h 1"/>
                  <a:gd name="T6" fmla="*/ 0 w 1"/>
                  <a:gd name="T7" fmla="*/ 0 h 1"/>
                  <a:gd name="T8" fmla="*/ 0 w 1"/>
                  <a:gd name="T9" fmla="*/ 0 h 1"/>
                  <a:gd name="T10" fmla="*/ 1 w 1"/>
                  <a:gd name="T11" fmla="*/ 0 h 1"/>
                  <a:gd name="T12" fmla="*/ 1 w 1"/>
                  <a:gd name="T13" fmla="*/ 0 h 1"/>
                  <a:gd name="T14" fmla="*/ 1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1"/>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123"/>
              <p:cNvSpPr/>
              <p:nvPr/>
            </p:nvSpPr>
            <p:spPr bwMode="auto">
              <a:xfrm>
                <a:off x="1080" y="1290"/>
                <a:ext cx="4" cy="4"/>
              </a:xfrm>
              <a:custGeom>
                <a:avLst/>
                <a:gdLst>
                  <a:gd name="T0" fmla="*/ 1 w 1"/>
                  <a:gd name="T1" fmla="*/ 1 h 1"/>
                  <a:gd name="T2" fmla="*/ 1 w 1"/>
                  <a:gd name="T3" fmla="*/ 0 h 1"/>
                  <a:gd name="T4" fmla="*/ 1 w 1"/>
                  <a:gd name="T5" fmla="*/ 0 h 1"/>
                  <a:gd name="T6" fmla="*/ 0 w 1"/>
                  <a:gd name="T7" fmla="*/ 0 h 1"/>
                  <a:gd name="T8" fmla="*/ 0 w 1"/>
                  <a:gd name="T9" fmla="*/ 0 h 1"/>
                  <a:gd name="T10" fmla="*/ 0 w 1"/>
                  <a:gd name="T11" fmla="*/ 0 h 1"/>
                  <a:gd name="T12" fmla="*/ 0 w 1"/>
                  <a:gd name="T13" fmla="*/ 1 h 1"/>
                  <a:gd name="T14" fmla="*/ 1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0"/>
                      <a:pt x="1" y="0"/>
                    </a:cubicBezTo>
                    <a:cubicBezTo>
                      <a:pt x="1" y="0"/>
                      <a:pt x="1" y="0"/>
                      <a:pt x="1" y="0"/>
                    </a:cubicBezTo>
                    <a:cubicBezTo>
                      <a:pt x="0" y="0"/>
                      <a:pt x="0" y="0"/>
                      <a:pt x="0" y="0"/>
                    </a:cubicBezTo>
                    <a:cubicBezTo>
                      <a:pt x="0" y="0"/>
                      <a:pt x="0" y="0"/>
                      <a:pt x="0" y="0"/>
                    </a:cubicBezTo>
                    <a:cubicBezTo>
                      <a:pt x="0" y="0"/>
                      <a:pt x="0" y="0"/>
                      <a:pt x="0" y="0"/>
                    </a:cubicBezTo>
                    <a:cubicBezTo>
                      <a:pt x="0" y="1"/>
                      <a:pt x="0" y="1"/>
                      <a:pt x="0" y="1"/>
                    </a:cubicBezTo>
                    <a:cubicBezTo>
                      <a:pt x="0" y="1"/>
                      <a:pt x="0"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124"/>
              <p:cNvSpPr/>
              <p:nvPr/>
            </p:nvSpPr>
            <p:spPr bwMode="auto">
              <a:xfrm>
                <a:off x="1063" y="1348"/>
                <a:ext cx="17" cy="0"/>
              </a:xfrm>
              <a:custGeom>
                <a:avLst/>
                <a:gdLst>
                  <a:gd name="T0" fmla="*/ 0 w 4"/>
                  <a:gd name="T1" fmla="*/ 0 w 4"/>
                  <a:gd name="T2" fmla="*/ 0 w 4"/>
                  <a:gd name="T3" fmla="*/ 2 w 4"/>
                  <a:gd name="T4" fmla="*/ 4 w 4"/>
                  <a:gd name="T5" fmla="*/ 4 w 4"/>
                  <a:gd name="T6" fmla="*/ 4 w 4"/>
                  <a:gd name="T7" fmla="*/ 2 w 4"/>
                  <a:gd name="T8" fmla="*/ 0 w 4"/>
                  <a:gd name="T9" fmla="*/ 0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4">
                    <a:moveTo>
                      <a:pt x="0" y="0"/>
                    </a:moveTo>
                    <a:cubicBezTo>
                      <a:pt x="0" y="0"/>
                      <a:pt x="0" y="0"/>
                      <a:pt x="0" y="0"/>
                    </a:cubicBezTo>
                    <a:cubicBezTo>
                      <a:pt x="0" y="0"/>
                      <a:pt x="0" y="0"/>
                      <a:pt x="0" y="0"/>
                    </a:cubicBezTo>
                    <a:cubicBezTo>
                      <a:pt x="1" y="0"/>
                      <a:pt x="1" y="0"/>
                      <a:pt x="2" y="0"/>
                    </a:cubicBezTo>
                    <a:cubicBezTo>
                      <a:pt x="3" y="0"/>
                      <a:pt x="4" y="0"/>
                      <a:pt x="4" y="0"/>
                    </a:cubicBezTo>
                    <a:cubicBezTo>
                      <a:pt x="4" y="0"/>
                      <a:pt x="4" y="0"/>
                      <a:pt x="4" y="0"/>
                    </a:cubicBezTo>
                    <a:cubicBezTo>
                      <a:pt x="4" y="0"/>
                      <a:pt x="4" y="0"/>
                      <a:pt x="4" y="0"/>
                    </a:cubicBezTo>
                    <a:cubicBezTo>
                      <a:pt x="4" y="0"/>
                      <a:pt x="3" y="0"/>
                      <a:pt x="2"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125"/>
              <p:cNvSpPr/>
              <p:nvPr/>
            </p:nvSpPr>
            <p:spPr bwMode="auto">
              <a:xfrm>
                <a:off x="1080" y="1336"/>
                <a:ext cx="0" cy="4"/>
              </a:xfrm>
              <a:custGeom>
                <a:avLst/>
                <a:gdLst>
                  <a:gd name="T0" fmla="*/ 1 h 1"/>
                  <a:gd name="T1" fmla="*/ 1 h 1"/>
                  <a:gd name="T2" fmla="*/ 1 h 1"/>
                  <a:gd name="T3" fmla="*/ 1 h 1"/>
                  <a:gd name="T4" fmla="*/ 1 h 1"/>
                  <a:gd name="T5" fmla="*/ 0 h 1"/>
                  <a:gd name="T6" fmla="*/ 0 h 1"/>
                  <a:gd name="T7" fmla="*/ 1 h 1"/>
                  <a:gd name="T8"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126"/>
              <p:cNvSpPr/>
              <p:nvPr/>
            </p:nvSpPr>
            <p:spPr bwMode="auto">
              <a:xfrm>
                <a:off x="1080" y="1418"/>
                <a:ext cx="0" cy="4"/>
              </a:xfrm>
              <a:custGeom>
                <a:avLst/>
                <a:gdLst>
                  <a:gd name="T0" fmla="*/ 0 h 1"/>
                  <a:gd name="T1" fmla="*/ 0 h 1"/>
                  <a:gd name="T2" fmla="*/ 0 h 1"/>
                  <a:gd name="T3" fmla="*/ 0 h 1"/>
                  <a:gd name="T4" fmla="*/ 0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127"/>
              <p:cNvSpPr/>
              <p:nvPr/>
            </p:nvSpPr>
            <p:spPr bwMode="auto">
              <a:xfrm>
                <a:off x="1051" y="1398"/>
                <a:ext cx="20" cy="4"/>
              </a:xfrm>
              <a:custGeom>
                <a:avLst/>
                <a:gdLst>
                  <a:gd name="T0" fmla="*/ 0 w 5"/>
                  <a:gd name="T1" fmla="*/ 0 h 1"/>
                  <a:gd name="T2" fmla="*/ 5 w 5"/>
                  <a:gd name="T3" fmla="*/ 1 h 1"/>
                  <a:gd name="T4" fmla="*/ 5 w 5"/>
                  <a:gd name="T5" fmla="*/ 0 h 1"/>
                  <a:gd name="T6" fmla="*/ 5 w 5"/>
                  <a:gd name="T7" fmla="*/ 0 h 1"/>
                  <a:gd name="T8" fmla="*/ 0 w 5"/>
                  <a:gd name="T9" fmla="*/ 0 h 1"/>
                  <a:gd name="T10" fmla="*/ 0 w 5"/>
                  <a:gd name="T11" fmla="*/ 0 h 1"/>
                  <a:gd name="T12" fmla="*/ 0 w 5"/>
                  <a:gd name="T13" fmla="*/ 0 h 1"/>
                  <a:gd name="T14" fmla="*/ 0 w 5"/>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
                    <a:moveTo>
                      <a:pt x="0" y="0"/>
                    </a:moveTo>
                    <a:cubicBezTo>
                      <a:pt x="2" y="0"/>
                      <a:pt x="3" y="0"/>
                      <a:pt x="5" y="1"/>
                    </a:cubicBezTo>
                    <a:cubicBezTo>
                      <a:pt x="5" y="1"/>
                      <a:pt x="5" y="0"/>
                      <a:pt x="5" y="0"/>
                    </a:cubicBezTo>
                    <a:cubicBezTo>
                      <a:pt x="5" y="0"/>
                      <a:pt x="5" y="0"/>
                      <a:pt x="5" y="0"/>
                    </a:cubicBezTo>
                    <a:cubicBezTo>
                      <a:pt x="3" y="0"/>
                      <a:pt x="2"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128"/>
              <p:cNvSpPr/>
              <p:nvPr/>
            </p:nvSpPr>
            <p:spPr bwMode="auto">
              <a:xfrm>
                <a:off x="1071" y="1501"/>
                <a:ext cx="0" cy="4"/>
              </a:xfrm>
              <a:custGeom>
                <a:avLst/>
                <a:gdLst>
                  <a:gd name="T0" fmla="*/ 1 h 1"/>
                  <a:gd name="T1" fmla="*/ 1 h 1"/>
                  <a:gd name="T2" fmla="*/ 0 h 1"/>
                  <a:gd name="T3" fmla="*/ 1 h 1"/>
                  <a:gd name="T4" fmla="*/ 1 h 1"/>
                  <a:gd name="T5" fmla="*/ 1 h 1"/>
                  <a:gd name="T6" fmla="*/ 1 h 1"/>
                  <a:gd name="T7" fmla="*/ 1 h 1"/>
                  <a:gd name="T8" fmla="*/ 1 h 1"/>
                  <a:gd name="T9"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1"/>
                    </a:moveTo>
                    <a:cubicBezTo>
                      <a:pt x="0" y="1"/>
                      <a:pt x="0" y="1"/>
                      <a:pt x="0" y="1"/>
                    </a:cubicBezTo>
                    <a:cubicBezTo>
                      <a:pt x="0" y="1"/>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129"/>
              <p:cNvSpPr/>
              <p:nvPr/>
            </p:nvSpPr>
            <p:spPr bwMode="auto">
              <a:xfrm>
                <a:off x="1067" y="1162"/>
                <a:ext cx="4" cy="0"/>
              </a:xfrm>
              <a:custGeom>
                <a:avLst/>
                <a:gdLst>
                  <a:gd name="T0" fmla="*/ 0 w 1"/>
                  <a:gd name="T1" fmla="*/ 0 w 1"/>
                  <a:gd name="T2" fmla="*/ 0 w 1"/>
                  <a:gd name="T3" fmla="*/ 0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130"/>
              <p:cNvSpPr/>
              <p:nvPr/>
            </p:nvSpPr>
            <p:spPr bwMode="auto">
              <a:xfrm>
                <a:off x="1055" y="1414"/>
                <a:ext cx="4" cy="4"/>
              </a:xfrm>
              <a:custGeom>
                <a:avLst/>
                <a:gdLst>
                  <a:gd name="T0" fmla="*/ 0 w 1"/>
                  <a:gd name="T1" fmla="*/ 0 h 1"/>
                  <a:gd name="T2" fmla="*/ 0 w 1"/>
                  <a:gd name="T3" fmla="*/ 0 h 1"/>
                  <a:gd name="T4" fmla="*/ 0 w 1"/>
                  <a:gd name="T5" fmla="*/ 0 h 1"/>
                  <a:gd name="T6" fmla="*/ 0 w 1"/>
                  <a:gd name="T7" fmla="*/ 1 h 1"/>
                  <a:gd name="T8" fmla="*/ 0 w 1"/>
                  <a:gd name="T9" fmla="*/ 1 h 1"/>
                  <a:gd name="T10" fmla="*/ 1 w 1"/>
                  <a:gd name="T11" fmla="*/ 1 h 1"/>
                  <a:gd name="T12" fmla="*/ 1 w 1"/>
                  <a:gd name="T13" fmla="*/ 0 h 1"/>
                  <a:gd name="T14" fmla="*/ 1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1"/>
                      <a:pt x="0" y="1"/>
                      <a:pt x="0" y="1"/>
                    </a:cubicBezTo>
                    <a:cubicBezTo>
                      <a:pt x="0" y="1"/>
                      <a:pt x="0" y="1"/>
                      <a:pt x="0" y="1"/>
                    </a:cubicBezTo>
                    <a:cubicBezTo>
                      <a:pt x="0" y="1"/>
                      <a:pt x="1" y="1"/>
                      <a:pt x="1" y="1"/>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131"/>
              <p:cNvSpPr/>
              <p:nvPr/>
            </p:nvSpPr>
            <p:spPr bwMode="auto">
              <a:xfrm>
                <a:off x="1051" y="1315"/>
                <a:ext cx="4" cy="4"/>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0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132"/>
              <p:cNvSpPr/>
              <p:nvPr/>
            </p:nvSpPr>
            <p:spPr bwMode="auto">
              <a:xfrm>
                <a:off x="1051" y="1352"/>
                <a:ext cx="4" cy="0"/>
              </a:xfrm>
              <a:custGeom>
                <a:avLst/>
                <a:gdLst>
                  <a:gd name="T0" fmla="*/ 0 w 1"/>
                  <a:gd name="T1" fmla="*/ 0 w 1"/>
                  <a:gd name="T2" fmla="*/ 0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133"/>
              <p:cNvSpPr/>
              <p:nvPr/>
            </p:nvSpPr>
            <p:spPr bwMode="auto">
              <a:xfrm>
                <a:off x="1043" y="1319"/>
                <a:ext cx="8" cy="4"/>
              </a:xfrm>
              <a:custGeom>
                <a:avLst/>
                <a:gdLst>
                  <a:gd name="T0" fmla="*/ 2 w 2"/>
                  <a:gd name="T1" fmla="*/ 1 h 1"/>
                  <a:gd name="T2" fmla="*/ 2 w 2"/>
                  <a:gd name="T3" fmla="*/ 1 h 1"/>
                  <a:gd name="T4" fmla="*/ 1 w 2"/>
                  <a:gd name="T5" fmla="*/ 0 h 1"/>
                  <a:gd name="T6" fmla="*/ 0 w 2"/>
                  <a:gd name="T7" fmla="*/ 0 h 1"/>
                  <a:gd name="T8" fmla="*/ 0 w 2"/>
                  <a:gd name="T9" fmla="*/ 0 h 1"/>
                  <a:gd name="T10" fmla="*/ 0 w 2"/>
                  <a:gd name="T11" fmla="*/ 1 h 1"/>
                  <a:gd name="T12" fmla="*/ 0 w 2"/>
                  <a:gd name="T13" fmla="*/ 1 h 1"/>
                  <a:gd name="T14" fmla="*/ 0 w 2"/>
                  <a:gd name="T15" fmla="*/ 1 h 1"/>
                  <a:gd name="T16" fmla="*/ 0 w 2"/>
                  <a:gd name="T17" fmla="*/ 1 h 1"/>
                  <a:gd name="T18" fmla="*/ 1 w 2"/>
                  <a:gd name="T19" fmla="*/ 1 h 1"/>
                  <a:gd name="T20" fmla="*/ 2 w 2"/>
                  <a:gd name="T21" fmla="*/ 1 h 1"/>
                  <a:gd name="T22" fmla="*/ 2 w 2"/>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1">
                    <a:moveTo>
                      <a:pt x="2" y="1"/>
                    </a:moveTo>
                    <a:cubicBezTo>
                      <a:pt x="2" y="1"/>
                      <a:pt x="2" y="1"/>
                      <a:pt x="2" y="1"/>
                    </a:cubicBezTo>
                    <a:cubicBezTo>
                      <a:pt x="2" y="0"/>
                      <a:pt x="1" y="0"/>
                      <a:pt x="1" y="0"/>
                    </a:cubicBezTo>
                    <a:cubicBezTo>
                      <a:pt x="1" y="0"/>
                      <a:pt x="1"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1" y="1"/>
                      <a:pt x="1" y="1"/>
                      <a:pt x="1" y="1"/>
                    </a:cubicBezTo>
                    <a:cubicBezTo>
                      <a:pt x="1"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134"/>
              <p:cNvSpPr/>
              <p:nvPr/>
            </p:nvSpPr>
            <p:spPr bwMode="auto">
              <a:xfrm>
                <a:off x="1047" y="1158"/>
                <a:ext cx="0" cy="4"/>
              </a:xfrm>
              <a:custGeom>
                <a:avLst/>
                <a:gdLst>
                  <a:gd name="T0" fmla="*/ 0 h 1"/>
                  <a:gd name="T1" fmla="*/ 1 h 1"/>
                  <a:gd name="T2" fmla="*/ 1 h 1"/>
                  <a:gd name="T3" fmla="*/ 0 h 1"/>
                  <a:gd name="T4" fmla="*/ 0 h 1"/>
                  <a:gd name="T5" fmla="*/ 0 h 1"/>
                  <a:gd name="T6" fmla="*/ 0 h 1"/>
                  <a:gd name="T7" fmla="*/ 0 h 1"/>
                  <a:gd name="T8" fmla="*/ 0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0"/>
                    </a:moveTo>
                    <a:cubicBezTo>
                      <a:pt x="0" y="0"/>
                      <a:pt x="0" y="0"/>
                      <a:pt x="0" y="1"/>
                    </a:cubicBezTo>
                    <a:cubicBezTo>
                      <a:pt x="0" y="1"/>
                      <a:pt x="0" y="1"/>
                      <a:pt x="0" y="1"/>
                    </a:cubicBezTo>
                    <a:cubicBezTo>
                      <a:pt x="0" y="0"/>
                      <a:pt x="0" y="0"/>
                      <a:pt x="0" y="0"/>
                    </a:cubicBezTo>
                    <a:cubicBezTo>
                      <a:pt x="0" y="0"/>
                      <a:pt x="0" y="1"/>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135"/>
              <p:cNvSpPr/>
              <p:nvPr/>
            </p:nvSpPr>
            <p:spPr bwMode="auto">
              <a:xfrm>
                <a:off x="1039" y="1398"/>
                <a:ext cx="8" cy="0"/>
              </a:xfrm>
              <a:custGeom>
                <a:avLst/>
                <a:gdLst>
                  <a:gd name="T0" fmla="*/ 2 w 2"/>
                  <a:gd name="T1" fmla="*/ 0 w 2"/>
                  <a:gd name="T2" fmla="*/ 0 w 2"/>
                  <a:gd name="T3" fmla="*/ 0 w 2"/>
                  <a:gd name="T4" fmla="*/ 2 w 2"/>
                  <a:gd name="T5" fmla="*/ 2 w 2"/>
                  <a:gd name="T6" fmla="*/ 2 w 2"/>
                </a:gdLst>
                <a:ahLst/>
                <a:cxnLst>
                  <a:cxn ang="0">
                    <a:pos x="T0" y="0"/>
                  </a:cxn>
                  <a:cxn ang="0">
                    <a:pos x="T1" y="0"/>
                  </a:cxn>
                  <a:cxn ang="0">
                    <a:pos x="T2" y="0"/>
                  </a:cxn>
                  <a:cxn ang="0">
                    <a:pos x="T3" y="0"/>
                  </a:cxn>
                  <a:cxn ang="0">
                    <a:pos x="T4" y="0"/>
                  </a:cxn>
                  <a:cxn ang="0">
                    <a:pos x="T5" y="0"/>
                  </a:cxn>
                  <a:cxn ang="0">
                    <a:pos x="T6" y="0"/>
                  </a:cxn>
                </a:cxnLst>
                <a:rect l="0" t="0" r="r" b="b"/>
                <a:pathLst>
                  <a:path w="2">
                    <a:moveTo>
                      <a:pt x="2" y="0"/>
                    </a:moveTo>
                    <a:cubicBezTo>
                      <a:pt x="1" y="0"/>
                      <a:pt x="1" y="0"/>
                      <a:pt x="0" y="0"/>
                    </a:cubicBezTo>
                    <a:cubicBezTo>
                      <a:pt x="0" y="0"/>
                      <a:pt x="0" y="0"/>
                      <a:pt x="0" y="0"/>
                    </a:cubicBezTo>
                    <a:cubicBezTo>
                      <a:pt x="0" y="0"/>
                      <a:pt x="0" y="0"/>
                      <a:pt x="0" y="0"/>
                    </a:cubicBezTo>
                    <a:cubicBezTo>
                      <a:pt x="1" y="0"/>
                      <a:pt x="1"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136"/>
              <p:cNvSpPr/>
              <p:nvPr/>
            </p:nvSpPr>
            <p:spPr bwMode="auto">
              <a:xfrm>
                <a:off x="1047" y="142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137"/>
              <p:cNvSpPr/>
              <p:nvPr/>
            </p:nvSpPr>
            <p:spPr bwMode="auto">
              <a:xfrm>
                <a:off x="1039" y="1352"/>
                <a:ext cx="8" cy="0"/>
              </a:xfrm>
              <a:custGeom>
                <a:avLst/>
                <a:gdLst>
                  <a:gd name="T0" fmla="*/ 1 w 2"/>
                  <a:gd name="T1" fmla="*/ 2 w 2"/>
                  <a:gd name="T2" fmla="*/ 2 w 2"/>
                  <a:gd name="T3" fmla="*/ 2 w 2"/>
                  <a:gd name="T4" fmla="*/ 2 w 2"/>
                  <a:gd name="T5" fmla="*/ 1 w 2"/>
                  <a:gd name="T6" fmla="*/ 1 w 2"/>
                  <a:gd name="T7" fmla="*/ 1 w 2"/>
                  <a:gd name="T8" fmla="*/ 0 w 2"/>
                  <a:gd name="T9" fmla="*/ 0 w 2"/>
                  <a:gd name="T10" fmla="*/ 0 w 2"/>
                  <a:gd name="T11" fmla="*/ 1 w 2"/>
                  <a:gd name="T12" fmla="*/ 1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2">
                    <a:moveTo>
                      <a:pt x="1" y="0"/>
                    </a:moveTo>
                    <a:cubicBezTo>
                      <a:pt x="1" y="0"/>
                      <a:pt x="1" y="0"/>
                      <a:pt x="2" y="0"/>
                    </a:cubicBezTo>
                    <a:cubicBezTo>
                      <a:pt x="2" y="0"/>
                      <a:pt x="2" y="0"/>
                      <a:pt x="2" y="0"/>
                    </a:cubicBezTo>
                    <a:cubicBezTo>
                      <a:pt x="2" y="0"/>
                      <a:pt x="2" y="0"/>
                      <a:pt x="2" y="0"/>
                    </a:cubicBezTo>
                    <a:cubicBezTo>
                      <a:pt x="2" y="0"/>
                      <a:pt x="2" y="0"/>
                      <a:pt x="2"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138"/>
              <p:cNvSpPr/>
              <p:nvPr/>
            </p:nvSpPr>
            <p:spPr bwMode="auto">
              <a:xfrm>
                <a:off x="1039" y="1261"/>
                <a:ext cx="4" cy="0"/>
              </a:xfrm>
              <a:custGeom>
                <a:avLst/>
                <a:gdLst>
                  <a:gd name="T0" fmla="*/ 0 w 1"/>
                  <a:gd name="T1" fmla="*/ 0 w 1"/>
                  <a:gd name="T2" fmla="*/ 0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139"/>
              <p:cNvSpPr/>
              <p:nvPr/>
            </p:nvSpPr>
            <p:spPr bwMode="auto">
              <a:xfrm>
                <a:off x="1039" y="1158"/>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1 w 1"/>
                  <a:gd name="T11" fmla="*/ 1 h 1"/>
                  <a:gd name="T12" fmla="*/ 1 w 1"/>
                  <a:gd name="T13" fmla="*/ 0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1" y="0"/>
                      <a:pt x="1" y="0"/>
                    </a:cubicBezTo>
                    <a:cubicBezTo>
                      <a:pt x="0" y="0"/>
                      <a:pt x="0" y="0"/>
                      <a:pt x="0" y="0"/>
                    </a:cubicBezTo>
                    <a:cubicBezTo>
                      <a:pt x="0" y="0"/>
                      <a:pt x="0" y="0"/>
                      <a:pt x="0" y="0"/>
                    </a:cubicBezTo>
                    <a:cubicBezTo>
                      <a:pt x="0" y="0"/>
                      <a:pt x="0" y="0"/>
                      <a:pt x="0" y="0"/>
                    </a:cubicBezTo>
                    <a:cubicBezTo>
                      <a:pt x="1" y="0"/>
                      <a:pt x="1" y="1"/>
                      <a:pt x="1" y="1"/>
                    </a:cubicBezTo>
                    <a:cubicBezTo>
                      <a:pt x="1"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1140"/>
              <p:cNvSpPr/>
              <p:nvPr/>
            </p:nvSpPr>
            <p:spPr bwMode="auto">
              <a:xfrm>
                <a:off x="1039" y="1414"/>
                <a:ext cx="4" cy="4"/>
              </a:xfrm>
              <a:custGeom>
                <a:avLst/>
                <a:gdLst>
                  <a:gd name="T0" fmla="*/ 1 w 1"/>
                  <a:gd name="T1" fmla="*/ 0 h 1"/>
                  <a:gd name="T2" fmla="*/ 1 w 1"/>
                  <a:gd name="T3" fmla="*/ 0 h 1"/>
                  <a:gd name="T4" fmla="*/ 0 w 1"/>
                  <a:gd name="T5" fmla="*/ 1 h 1"/>
                  <a:gd name="T6" fmla="*/ 0 w 1"/>
                  <a:gd name="T7" fmla="*/ 1 h 1"/>
                  <a:gd name="T8" fmla="*/ 0 w 1"/>
                  <a:gd name="T9" fmla="*/ 1 h 1"/>
                  <a:gd name="T10" fmla="*/ 0 w 1"/>
                  <a:gd name="T11" fmla="*/ 1 h 1"/>
                  <a:gd name="T12" fmla="*/ 1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1" y="0"/>
                      <a:pt x="1" y="0"/>
                    </a:cubicBezTo>
                    <a:cubicBezTo>
                      <a:pt x="1" y="0"/>
                      <a:pt x="0" y="0"/>
                      <a:pt x="0" y="1"/>
                    </a:cubicBezTo>
                    <a:cubicBezTo>
                      <a:pt x="0" y="1"/>
                      <a:pt x="0" y="1"/>
                      <a:pt x="0" y="1"/>
                    </a:cubicBezTo>
                    <a:cubicBezTo>
                      <a:pt x="0" y="1"/>
                      <a:pt x="0" y="1"/>
                      <a:pt x="0" y="1"/>
                    </a:cubicBezTo>
                    <a:cubicBezTo>
                      <a:pt x="0" y="1"/>
                      <a:pt x="0" y="1"/>
                      <a:pt x="0" y="1"/>
                    </a:cubicBezTo>
                    <a:cubicBezTo>
                      <a:pt x="1"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1141"/>
              <p:cNvSpPr/>
              <p:nvPr/>
            </p:nvSpPr>
            <p:spPr bwMode="auto">
              <a:xfrm>
                <a:off x="1039" y="1348"/>
                <a:ext cx="4" cy="0"/>
              </a:xfrm>
              <a:custGeom>
                <a:avLst/>
                <a:gdLst>
                  <a:gd name="T0" fmla="*/ 1 w 1"/>
                  <a:gd name="T1" fmla="*/ 0 w 1"/>
                  <a:gd name="T2" fmla="*/ 0 w 1"/>
                  <a:gd name="T3" fmla="*/ 0 w 1"/>
                  <a:gd name="T4" fmla="*/ 0 w 1"/>
                  <a:gd name="T5" fmla="*/ 0 w 1"/>
                  <a:gd name="T6" fmla="*/ 0 w 1"/>
                  <a:gd name="T7" fmla="*/ 0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1142"/>
              <p:cNvSpPr/>
              <p:nvPr/>
            </p:nvSpPr>
            <p:spPr bwMode="auto">
              <a:xfrm>
                <a:off x="1035" y="1426"/>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143"/>
              <p:cNvSpPr/>
              <p:nvPr/>
            </p:nvSpPr>
            <p:spPr bwMode="auto">
              <a:xfrm>
                <a:off x="1026" y="1398"/>
                <a:ext cx="9" cy="4"/>
              </a:xfrm>
              <a:custGeom>
                <a:avLst/>
                <a:gdLst>
                  <a:gd name="T0" fmla="*/ 0 w 2"/>
                  <a:gd name="T1" fmla="*/ 0 h 1"/>
                  <a:gd name="T2" fmla="*/ 0 w 2"/>
                  <a:gd name="T3" fmla="*/ 1 h 1"/>
                  <a:gd name="T4" fmla="*/ 1 w 2"/>
                  <a:gd name="T5" fmla="*/ 1 h 1"/>
                  <a:gd name="T6" fmla="*/ 2 w 2"/>
                  <a:gd name="T7" fmla="*/ 0 h 1"/>
                  <a:gd name="T8" fmla="*/ 2 w 2"/>
                  <a:gd name="T9" fmla="*/ 0 h 1"/>
                  <a:gd name="T10" fmla="*/ 2 w 2"/>
                  <a:gd name="T11" fmla="*/ 0 h 1"/>
                  <a:gd name="T12" fmla="*/ 1 w 2"/>
                  <a:gd name="T13" fmla="*/ 0 h 1"/>
                  <a:gd name="T14" fmla="*/ 0 w 2"/>
                  <a:gd name="T15" fmla="*/ 0 h 1"/>
                  <a:gd name="T16" fmla="*/ 0 w 2"/>
                  <a:gd name="T17" fmla="*/ 0 h 1"/>
                  <a:gd name="T18" fmla="*/ 0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0"/>
                    </a:moveTo>
                    <a:cubicBezTo>
                      <a:pt x="0" y="0"/>
                      <a:pt x="0" y="1"/>
                      <a:pt x="0" y="1"/>
                    </a:cubicBezTo>
                    <a:cubicBezTo>
                      <a:pt x="1" y="1"/>
                      <a:pt x="1" y="1"/>
                      <a:pt x="1" y="1"/>
                    </a:cubicBezTo>
                    <a:cubicBezTo>
                      <a:pt x="1" y="1"/>
                      <a:pt x="2" y="0"/>
                      <a:pt x="2" y="0"/>
                    </a:cubicBezTo>
                    <a:cubicBezTo>
                      <a:pt x="2" y="0"/>
                      <a:pt x="2" y="0"/>
                      <a:pt x="2" y="0"/>
                    </a:cubicBezTo>
                    <a:cubicBezTo>
                      <a:pt x="2" y="0"/>
                      <a:pt x="2" y="0"/>
                      <a:pt x="2" y="0"/>
                    </a:cubicBezTo>
                    <a:cubicBezTo>
                      <a:pt x="2"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144"/>
              <p:cNvSpPr/>
              <p:nvPr/>
            </p:nvSpPr>
            <p:spPr bwMode="auto">
              <a:xfrm>
                <a:off x="1031" y="1484"/>
                <a:ext cx="4" cy="0"/>
              </a:xfrm>
              <a:custGeom>
                <a:avLst/>
                <a:gdLst>
                  <a:gd name="T0" fmla="*/ 0 w 1"/>
                  <a:gd name="T1" fmla="*/ 0 w 1"/>
                  <a:gd name="T2" fmla="*/ 0 w 1"/>
                  <a:gd name="T3" fmla="*/ 0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145"/>
              <p:cNvSpPr/>
              <p:nvPr/>
            </p:nvSpPr>
            <p:spPr bwMode="auto">
              <a:xfrm>
                <a:off x="1026" y="1348"/>
                <a:ext cx="5"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146"/>
              <p:cNvSpPr/>
              <p:nvPr/>
            </p:nvSpPr>
            <p:spPr bwMode="auto">
              <a:xfrm>
                <a:off x="1026" y="1352"/>
                <a:ext cx="5" cy="0"/>
              </a:xfrm>
              <a:custGeom>
                <a:avLst/>
                <a:gdLst>
                  <a:gd name="T0" fmla="*/ 0 w 1"/>
                  <a:gd name="T1" fmla="*/ 0 w 1"/>
                  <a:gd name="T2" fmla="*/ 0 w 1"/>
                  <a:gd name="T3" fmla="*/ 0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147"/>
              <p:cNvSpPr/>
              <p:nvPr/>
            </p:nvSpPr>
            <p:spPr bwMode="auto">
              <a:xfrm>
                <a:off x="1010" y="1315"/>
                <a:ext cx="4" cy="0"/>
              </a:xfrm>
              <a:custGeom>
                <a:avLst/>
                <a:gdLst>
                  <a:gd name="T0" fmla="*/ 1 w 1"/>
                  <a:gd name="T1" fmla="*/ 1 w 1"/>
                  <a:gd name="T2" fmla="*/ 1 w 1"/>
                  <a:gd name="T3" fmla="*/ 1 w 1"/>
                  <a:gd name="T4" fmla="*/ 1 w 1"/>
                  <a:gd name="T5" fmla="*/ 0 w 1"/>
                  <a:gd name="T6" fmla="*/ 0 w 1"/>
                  <a:gd name="T7" fmla="*/ 0 w 1"/>
                  <a:gd name="T8" fmla="*/ 0 w 1"/>
                  <a:gd name="T9" fmla="*/ 1 w 1"/>
                  <a:gd name="T10"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148"/>
              <p:cNvSpPr/>
              <p:nvPr/>
            </p:nvSpPr>
            <p:spPr bwMode="auto">
              <a:xfrm>
                <a:off x="998" y="1315"/>
                <a:ext cx="8" cy="0"/>
              </a:xfrm>
              <a:custGeom>
                <a:avLst/>
                <a:gdLst>
                  <a:gd name="T0" fmla="*/ 2 w 2"/>
                  <a:gd name="T1" fmla="*/ 2 w 2"/>
                  <a:gd name="T2" fmla="*/ 2 w 2"/>
                  <a:gd name="T3" fmla="*/ 1 w 2"/>
                  <a:gd name="T4" fmla="*/ 0 w 2"/>
                  <a:gd name="T5" fmla="*/ 0 w 2"/>
                  <a:gd name="T6" fmla="*/ 0 w 2"/>
                  <a:gd name="T7" fmla="*/ 0 w 2"/>
                  <a:gd name="T8" fmla="*/ 1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2" y="0"/>
                      <a:pt x="2" y="0"/>
                      <a:pt x="2" y="0"/>
                    </a:cubicBezTo>
                    <a:cubicBezTo>
                      <a:pt x="2"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149"/>
              <p:cNvSpPr/>
              <p:nvPr/>
            </p:nvSpPr>
            <p:spPr bwMode="auto">
              <a:xfrm>
                <a:off x="1002" y="1278"/>
                <a:ext cx="4" cy="0"/>
              </a:xfrm>
              <a:custGeom>
                <a:avLst/>
                <a:gdLst>
                  <a:gd name="T0" fmla="*/ 1 w 1"/>
                  <a:gd name="T1" fmla="*/ 1 w 1"/>
                  <a:gd name="T2" fmla="*/ 0 w 1"/>
                  <a:gd name="T3" fmla="*/ 0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150"/>
              <p:cNvSpPr/>
              <p:nvPr/>
            </p:nvSpPr>
            <p:spPr bwMode="auto">
              <a:xfrm>
                <a:off x="965" y="1484"/>
                <a:ext cx="33" cy="4"/>
              </a:xfrm>
              <a:custGeom>
                <a:avLst/>
                <a:gdLst>
                  <a:gd name="T0" fmla="*/ 6 w 8"/>
                  <a:gd name="T1" fmla="*/ 0 h 1"/>
                  <a:gd name="T2" fmla="*/ 6 w 8"/>
                  <a:gd name="T3" fmla="*/ 0 h 1"/>
                  <a:gd name="T4" fmla="*/ 6 w 8"/>
                  <a:gd name="T5" fmla="*/ 0 h 1"/>
                  <a:gd name="T6" fmla="*/ 7 w 8"/>
                  <a:gd name="T7" fmla="*/ 0 h 1"/>
                  <a:gd name="T8" fmla="*/ 8 w 8"/>
                  <a:gd name="T9" fmla="*/ 1 h 1"/>
                  <a:gd name="T10" fmla="*/ 8 w 8"/>
                  <a:gd name="T11" fmla="*/ 0 h 1"/>
                  <a:gd name="T12" fmla="*/ 8 w 8"/>
                  <a:gd name="T13" fmla="*/ 0 h 1"/>
                  <a:gd name="T14" fmla="*/ 7 w 8"/>
                  <a:gd name="T15" fmla="*/ 0 h 1"/>
                  <a:gd name="T16" fmla="*/ 6 w 8"/>
                  <a:gd name="T17" fmla="*/ 0 h 1"/>
                  <a:gd name="T18" fmla="*/ 6 w 8"/>
                  <a:gd name="T19" fmla="*/ 0 h 1"/>
                  <a:gd name="T20" fmla="*/ 6 w 8"/>
                  <a:gd name="T21" fmla="*/ 0 h 1"/>
                  <a:gd name="T22" fmla="*/ 3 w 8"/>
                  <a:gd name="T23" fmla="*/ 0 h 1"/>
                  <a:gd name="T24" fmla="*/ 1 w 8"/>
                  <a:gd name="T25" fmla="*/ 0 h 1"/>
                  <a:gd name="T26" fmla="*/ 0 w 8"/>
                  <a:gd name="T27" fmla="*/ 1 h 1"/>
                  <a:gd name="T28" fmla="*/ 0 w 8"/>
                  <a:gd name="T29" fmla="*/ 1 h 1"/>
                  <a:gd name="T30" fmla="*/ 1 w 8"/>
                  <a:gd name="T31" fmla="*/ 1 h 1"/>
                  <a:gd name="T32" fmla="*/ 3 w 8"/>
                  <a:gd name="T33" fmla="*/ 1 h 1"/>
                  <a:gd name="T34" fmla="*/ 6 w 8"/>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
                    <a:moveTo>
                      <a:pt x="6" y="0"/>
                    </a:moveTo>
                    <a:cubicBezTo>
                      <a:pt x="6" y="0"/>
                      <a:pt x="6" y="0"/>
                      <a:pt x="6" y="0"/>
                    </a:cubicBezTo>
                    <a:cubicBezTo>
                      <a:pt x="6" y="0"/>
                      <a:pt x="6" y="1"/>
                      <a:pt x="6" y="0"/>
                    </a:cubicBezTo>
                    <a:cubicBezTo>
                      <a:pt x="7" y="0"/>
                      <a:pt x="7" y="0"/>
                      <a:pt x="7" y="0"/>
                    </a:cubicBezTo>
                    <a:cubicBezTo>
                      <a:pt x="7" y="1"/>
                      <a:pt x="8" y="1"/>
                      <a:pt x="8" y="1"/>
                    </a:cubicBezTo>
                    <a:cubicBezTo>
                      <a:pt x="8" y="1"/>
                      <a:pt x="8" y="0"/>
                      <a:pt x="8" y="0"/>
                    </a:cubicBezTo>
                    <a:cubicBezTo>
                      <a:pt x="8" y="0"/>
                      <a:pt x="8" y="0"/>
                      <a:pt x="8" y="0"/>
                    </a:cubicBezTo>
                    <a:cubicBezTo>
                      <a:pt x="8" y="0"/>
                      <a:pt x="7" y="0"/>
                      <a:pt x="7" y="0"/>
                    </a:cubicBezTo>
                    <a:cubicBezTo>
                      <a:pt x="7" y="0"/>
                      <a:pt x="7" y="0"/>
                      <a:pt x="6" y="0"/>
                    </a:cubicBezTo>
                    <a:cubicBezTo>
                      <a:pt x="6" y="0"/>
                      <a:pt x="6" y="0"/>
                      <a:pt x="6" y="0"/>
                    </a:cubicBezTo>
                    <a:cubicBezTo>
                      <a:pt x="6" y="0"/>
                      <a:pt x="6" y="0"/>
                      <a:pt x="6" y="0"/>
                    </a:cubicBezTo>
                    <a:cubicBezTo>
                      <a:pt x="5" y="0"/>
                      <a:pt x="4" y="0"/>
                      <a:pt x="3" y="0"/>
                    </a:cubicBezTo>
                    <a:cubicBezTo>
                      <a:pt x="2" y="0"/>
                      <a:pt x="1" y="0"/>
                      <a:pt x="1" y="0"/>
                    </a:cubicBezTo>
                    <a:cubicBezTo>
                      <a:pt x="1" y="0"/>
                      <a:pt x="0" y="0"/>
                      <a:pt x="0" y="1"/>
                    </a:cubicBezTo>
                    <a:cubicBezTo>
                      <a:pt x="0" y="1"/>
                      <a:pt x="0" y="1"/>
                      <a:pt x="0" y="1"/>
                    </a:cubicBezTo>
                    <a:cubicBezTo>
                      <a:pt x="0" y="1"/>
                      <a:pt x="1" y="1"/>
                      <a:pt x="1" y="1"/>
                    </a:cubicBezTo>
                    <a:cubicBezTo>
                      <a:pt x="1" y="1"/>
                      <a:pt x="2" y="1"/>
                      <a:pt x="3" y="1"/>
                    </a:cubicBezTo>
                    <a:cubicBezTo>
                      <a:pt x="4" y="1"/>
                      <a:pt x="5"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151"/>
              <p:cNvSpPr/>
              <p:nvPr/>
            </p:nvSpPr>
            <p:spPr bwMode="auto">
              <a:xfrm>
                <a:off x="994" y="1274"/>
                <a:ext cx="4" cy="4"/>
              </a:xfrm>
              <a:custGeom>
                <a:avLst/>
                <a:gdLst>
                  <a:gd name="T0" fmla="*/ 1 w 1"/>
                  <a:gd name="T1" fmla="*/ 0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1 h 1"/>
                  <a:gd name="T18" fmla="*/ 0 w 1"/>
                  <a:gd name="T19" fmla="*/ 1 h 1"/>
                  <a:gd name="T20" fmla="*/ 1 w 1"/>
                  <a:gd name="T21" fmla="*/ 1 h 1"/>
                  <a:gd name="T22" fmla="*/ 1 w 1"/>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152"/>
              <p:cNvSpPr/>
              <p:nvPr/>
            </p:nvSpPr>
            <p:spPr bwMode="auto">
              <a:xfrm>
                <a:off x="977" y="1274"/>
                <a:ext cx="5" cy="0"/>
              </a:xfrm>
              <a:custGeom>
                <a:avLst/>
                <a:gdLst>
                  <a:gd name="T0" fmla="*/ 1 w 1"/>
                  <a:gd name="T1" fmla="*/ 1 w 1"/>
                  <a:gd name="T2" fmla="*/ 0 w 1"/>
                  <a:gd name="T3" fmla="*/ 0 w 1"/>
                  <a:gd name="T4" fmla="*/ 0 w 1"/>
                  <a:gd name="T5" fmla="*/ 0 w 1"/>
                  <a:gd name="T6" fmla="*/ 0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153"/>
              <p:cNvSpPr/>
              <p:nvPr/>
            </p:nvSpPr>
            <p:spPr bwMode="auto">
              <a:xfrm>
                <a:off x="977" y="1331"/>
                <a:ext cx="5" cy="5"/>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1 h 1"/>
                  <a:gd name="T12" fmla="*/ 1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1" y="0"/>
                      <a:pt x="1" y="0"/>
                    </a:cubicBezTo>
                    <a:cubicBezTo>
                      <a:pt x="1" y="0"/>
                      <a:pt x="1" y="0"/>
                      <a:pt x="0" y="0"/>
                    </a:cubicBezTo>
                    <a:cubicBezTo>
                      <a:pt x="0" y="0"/>
                      <a:pt x="0" y="0"/>
                      <a:pt x="0" y="0"/>
                    </a:cubicBezTo>
                    <a:cubicBezTo>
                      <a:pt x="0" y="0"/>
                      <a:pt x="0" y="0"/>
                      <a:pt x="0" y="0"/>
                    </a:cubicBezTo>
                    <a:cubicBezTo>
                      <a:pt x="0" y="1"/>
                      <a:pt x="0" y="1"/>
                      <a:pt x="0"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154"/>
              <p:cNvSpPr/>
              <p:nvPr/>
            </p:nvSpPr>
            <p:spPr bwMode="auto">
              <a:xfrm>
                <a:off x="969" y="1327"/>
                <a:ext cx="8" cy="4"/>
              </a:xfrm>
              <a:custGeom>
                <a:avLst/>
                <a:gdLst>
                  <a:gd name="T0" fmla="*/ 0 w 2"/>
                  <a:gd name="T1" fmla="*/ 1 h 1"/>
                  <a:gd name="T2" fmla="*/ 0 w 2"/>
                  <a:gd name="T3" fmla="*/ 1 h 1"/>
                  <a:gd name="T4" fmla="*/ 0 w 2"/>
                  <a:gd name="T5" fmla="*/ 1 h 1"/>
                  <a:gd name="T6" fmla="*/ 1 w 2"/>
                  <a:gd name="T7" fmla="*/ 1 h 1"/>
                  <a:gd name="T8" fmla="*/ 2 w 2"/>
                  <a:gd name="T9" fmla="*/ 1 h 1"/>
                  <a:gd name="T10" fmla="*/ 2 w 2"/>
                  <a:gd name="T11" fmla="*/ 1 h 1"/>
                  <a:gd name="T12" fmla="*/ 2 w 2"/>
                  <a:gd name="T13" fmla="*/ 0 h 1"/>
                  <a:gd name="T14" fmla="*/ 1 w 2"/>
                  <a:gd name="T15" fmla="*/ 1 h 1"/>
                  <a:gd name="T16" fmla="*/ 0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0" y="1"/>
                      <a:pt x="0" y="1"/>
                      <a:pt x="0" y="1"/>
                    </a:cubicBezTo>
                    <a:cubicBezTo>
                      <a:pt x="1" y="1"/>
                      <a:pt x="1" y="1"/>
                      <a:pt x="1" y="1"/>
                    </a:cubicBezTo>
                    <a:cubicBezTo>
                      <a:pt x="1" y="1"/>
                      <a:pt x="1" y="1"/>
                      <a:pt x="2" y="1"/>
                    </a:cubicBezTo>
                    <a:cubicBezTo>
                      <a:pt x="2" y="1"/>
                      <a:pt x="2" y="1"/>
                      <a:pt x="2" y="1"/>
                    </a:cubicBezTo>
                    <a:cubicBezTo>
                      <a:pt x="2" y="0"/>
                      <a:pt x="2" y="0"/>
                      <a:pt x="2" y="0"/>
                    </a:cubicBezTo>
                    <a:cubicBezTo>
                      <a:pt x="1" y="0"/>
                      <a:pt x="1" y="0"/>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155"/>
              <p:cNvSpPr/>
              <p:nvPr/>
            </p:nvSpPr>
            <p:spPr bwMode="auto">
              <a:xfrm>
                <a:off x="969" y="1274"/>
                <a:ext cx="4" cy="0"/>
              </a:xfrm>
              <a:custGeom>
                <a:avLst/>
                <a:gdLst>
                  <a:gd name="T0" fmla="*/ 1 w 1"/>
                  <a:gd name="T1" fmla="*/ 1 w 1"/>
                  <a:gd name="T2" fmla="*/ 0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1156"/>
              <p:cNvSpPr/>
              <p:nvPr/>
            </p:nvSpPr>
            <p:spPr bwMode="auto">
              <a:xfrm>
                <a:off x="953" y="1269"/>
                <a:ext cx="12" cy="5"/>
              </a:xfrm>
              <a:custGeom>
                <a:avLst/>
                <a:gdLst>
                  <a:gd name="T0" fmla="*/ 2 w 3"/>
                  <a:gd name="T1" fmla="*/ 0 h 1"/>
                  <a:gd name="T2" fmla="*/ 1 w 3"/>
                  <a:gd name="T3" fmla="*/ 0 h 1"/>
                  <a:gd name="T4" fmla="*/ 0 w 3"/>
                  <a:gd name="T5" fmla="*/ 0 h 1"/>
                  <a:gd name="T6" fmla="*/ 0 w 3"/>
                  <a:gd name="T7" fmla="*/ 0 h 1"/>
                  <a:gd name="T8" fmla="*/ 0 w 3"/>
                  <a:gd name="T9" fmla="*/ 0 h 1"/>
                  <a:gd name="T10" fmla="*/ 0 w 3"/>
                  <a:gd name="T11" fmla="*/ 0 h 1"/>
                  <a:gd name="T12" fmla="*/ 2 w 3"/>
                  <a:gd name="T13" fmla="*/ 1 h 1"/>
                  <a:gd name="T14" fmla="*/ 2 w 3"/>
                  <a:gd name="T15" fmla="*/ 0 h 1"/>
                  <a:gd name="T16" fmla="*/ 2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2" y="0"/>
                    </a:moveTo>
                    <a:cubicBezTo>
                      <a:pt x="2" y="0"/>
                      <a:pt x="1" y="0"/>
                      <a:pt x="1" y="0"/>
                    </a:cubicBezTo>
                    <a:cubicBezTo>
                      <a:pt x="0" y="0"/>
                      <a:pt x="0" y="0"/>
                      <a:pt x="0" y="0"/>
                    </a:cubicBezTo>
                    <a:cubicBezTo>
                      <a:pt x="0" y="0"/>
                      <a:pt x="0" y="0"/>
                      <a:pt x="0" y="0"/>
                    </a:cubicBezTo>
                    <a:cubicBezTo>
                      <a:pt x="0" y="0"/>
                      <a:pt x="0" y="0"/>
                      <a:pt x="0" y="0"/>
                    </a:cubicBezTo>
                    <a:cubicBezTo>
                      <a:pt x="0" y="0"/>
                      <a:pt x="0" y="0"/>
                      <a:pt x="0" y="0"/>
                    </a:cubicBezTo>
                    <a:cubicBezTo>
                      <a:pt x="1" y="0"/>
                      <a:pt x="2" y="1"/>
                      <a:pt x="2" y="1"/>
                    </a:cubicBezTo>
                    <a:cubicBezTo>
                      <a:pt x="2" y="1"/>
                      <a:pt x="2" y="0"/>
                      <a:pt x="2"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1157"/>
              <p:cNvSpPr/>
              <p:nvPr/>
            </p:nvSpPr>
            <p:spPr bwMode="auto">
              <a:xfrm>
                <a:off x="949" y="1269"/>
                <a:ext cx="4" cy="0"/>
              </a:xfrm>
              <a:custGeom>
                <a:avLst/>
                <a:gdLst>
                  <a:gd name="T0" fmla="*/ 0 w 1"/>
                  <a:gd name="T1" fmla="*/ 0 w 1"/>
                  <a:gd name="T2" fmla="*/ 0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1158"/>
              <p:cNvSpPr/>
              <p:nvPr/>
            </p:nvSpPr>
            <p:spPr bwMode="auto">
              <a:xfrm>
                <a:off x="945" y="1336"/>
                <a:ext cx="8" cy="0"/>
              </a:xfrm>
              <a:custGeom>
                <a:avLst/>
                <a:gdLst>
                  <a:gd name="T0" fmla="*/ 0 w 2"/>
                  <a:gd name="T1" fmla="*/ 0 w 2"/>
                  <a:gd name="T2" fmla="*/ 1 w 2"/>
                  <a:gd name="T3" fmla="*/ 1 w 2"/>
                  <a:gd name="T4" fmla="*/ 1 w 2"/>
                  <a:gd name="T5" fmla="*/ 1 w 2"/>
                  <a:gd name="T6" fmla="*/ 1 w 2"/>
                  <a:gd name="T7" fmla="*/ 1 w 2"/>
                  <a:gd name="T8" fmla="*/ 1 w 2"/>
                  <a:gd name="T9" fmla="*/ 1 w 2"/>
                  <a:gd name="T10" fmla="*/ 2 w 2"/>
                  <a:gd name="T11" fmla="*/ 2 w 2"/>
                  <a:gd name="T12" fmla="*/ 1 w 2"/>
                  <a:gd name="T13" fmla="*/ 1 w 2"/>
                  <a:gd name="T14" fmla="*/ 1 w 2"/>
                  <a:gd name="T15" fmla="*/ 1 w 2"/>
                  <a:gd name="T16" fmla="*/ 1 w 2"/>
                  <a:gd name="T17" fmla="*/ 0 w 2"/>
                  <a:gd name="T18" fmla="*/ 0 w 2"/>
                  <a:gd name="T1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2">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2"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1159"/>
              <p:cNvSpPr/>
              <p:nvPr/>
            </p:nvSpPr>
            <p:spPr bwMode="auto">
              <a:xfrm>
                <a:off x="924" y="1265"/>
                <a:ext cx="4" cy="4"/>
              </a:xfrm>
              <a:custGeom>
                <a:avLst/>
                <a:gdLst>
                  <a:gd name="T0" fmla="*/ 1 w 1"/>
                  <a:gd name="T1" fmla="*/ 0 h 1"/>
                  <a:gd name="T2" fmla="*/ 0 w 1"/>
                  <a:gd name="T3" fmla="*/ 0 h 1"/>
                  <a:gd name="T4" fmla="*/ 0 w 1"/>
                  <a:gd name="T5" fmla="*/ 0 h 1"/>
                  <a:gd name="T6" fmla="*/ 0 w 1"/>
                  <a:gd name="T7" fmla="*/ 0 h 1"/>
                  <a:gd name="T8" fmla="*/ 1 w 1"/>
                  <a:gd name="T9" fmla="*/ 1 h 1"/>
                  <a:gd name="T10" fmla="*/ 1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0"/>
                      <a:pt x="0" y="0"/>
                      <a:pt x="0" y="0"/>
                    </a:cubicBezTo>
                    <a:cubicBezTo>
                      <a:pt x="1" y="0"/>
                      <a:pt x="1" y="0"/>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1160"/>
              <p:cNvSpPr/>
              <p:nvPr/>
            </p:nvSpPr>
            <p:spPr bwMode="auto">
              <a:xfrm>
                <a:off x="908" y="1265"/>
                <a:ext cx="4" cy="0"/>
              </a:xfrm>
              <a:custGeom>
                <a:avLst/>
                <a:gdLst>
                  <a:gd name="T0" fmla="*/ 0 w 1"/>
                  <a:gd name="T1" fmla="*/ 0 w 1"/>
                  <a:gd name="T2" fmla="*/ 0 w 1"/>
                  <a:gd name="T3" fmla="*/ 0 w 1"/>
                  <a:gd name="T4" fmla="*/ 0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1161"/>
              <p:cNvSpPr/>
              <p:nvPr/>
            </p:nvSpPr>
            <p:spPr bwMode="auto">
              <a:xfrm>
                <a:off x="900" y="1265"/>
                <a:ext cx="4" cy="0"/>
              </a:xfrm>
              <a:custGeom>
                <a:avLst/>
                <a:gdLst>
                  <a:gd name="T0" fmla="*/ 0 w 1"/>
                  <a:gd name="T1" fmla="*/ 0 w 1"/>
                  <a:gd name="T2" fmla="*/ 0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1162"/>
              <p:cNvSpPr/>
              <p:nvPr/>
            </p:nvSpPr>
            <p:spPr bwMode="auto">
              <a:xfrm>
                <a:off x="884" y="126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1163"/>
              <p:cNvSpPr/>
              <p:nvPr/>
            </p:nvSpPr>
            <p:spPr bwMode="auto">
              <a:xfrm>
                <a:off x="871" y="1261"/>
                <a:ext cx="4" cy="0"/>
              </a:xfrm>
              <a:custGeom>
                <a:avLst/>
                <a:gdLst>
                  <a:gd name="T0" fmla="*/ 1 w 1"/>
                  <a:gd name="T1" fmla="*/ 1 w 1"/>
                  <a:gd name="T2" fmla="*/ 1 w 1"/>
                  <a:gd name="T3" fmla="*/ 0 w 1"/>
                  <a:gd name="T4" fmla="*/ 0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164"/>
              <p:cNvSpPr/>
              <p:nvPr/>
            </p:nvSpPr>
            <p:spPr bwMode="auto">
              <a:xfrm>
                <a:off x="818" y="1257"/>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165"/>
              <p:cNvSpPr/>
              <p:nvPr/>
            </p:nvSpPr>
            <p:spPr bwMode="auto">
              <a:xfrm>
                <a:off x="736" y="1249"/>
                <a:ext cx="5" cy="4"/>
              </a:xfrm>
              <a:custGeom>
                <a:avLst/>
                <a:gdLst>
                  <a:gd name="T0" fmla="*/ 1 w 1"/>
                  <a:gd name="T1" fmla="*/ 1 h 1"/>
                  <a:gd name="T2" fmla="*/ 1 w 1"/>
                  <a:gd name="T3" fmla="*/ 0 h 1"/>
                  <a:gd name="T4" fmla="*/ 1 w 1"/>
                  <a:gd name="T5" fmla="*/ 0 h 1"/>
                  <a:gd name="T6" fmla="*/ 1 w 1"/>
                  <a:gd name="T7" fmla="*/ 0 h 1"/>
                  <a:gd name="T8" fmla="*/ 0 w 1"/>
                  <a:gd name="T9" fmla="*/ 0 h 1"/>
                  <a:gd name="T10" fmla="*/ 0 w 1"/>
                  <a:gd name="T11" fmla="*/ 1 h 1"/>
                  <a:gd name="T12" fmla="*/ 0 w 1"/>
                  <a:gd name="T13" fmla="*/ 1 h 1"/>
                  <a:gd name="T14" fmla="*/ 0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0"/>
                    </a:cubicBezTo>
                    <a:cubicBezTo>
                      <a:pt x="1" y="0"/>
                      <a:pt x="1" y="0"/>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166"/>
              <p:cNvSpPr/>
              <p:nvPr/>
            </p:nvSpPr>
            <p:spPr bwMode="auto">
              <a:xfrm>
                <a:off x="716" y="1249"/>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167"/>
              <p:cNvSpPr/>
              <p:nvPr/>
            </p:nvSpPr>
            <p:spPr bwMode="auto">
              <a:xfrm>
                <a:off x="696" y="1249"/>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1168"/>
              <p:cNvSpPr/>
              <p:nvPr/>
            </p:nvSpPr>
            <p:spPr bwMode="auto">
              <a:xfrm>
                <a:off x="671" y="1245"/>
                <a:ext cx="4" cy="0"/>
              </a:xfrm>
              <a:custGeom>
                <a:avLst/>
                <a:gdLst>
                  <a:gd name="T0" fmla="*/ 1 w 1"/>
                  <a:gd name="T1" fmla="*/ 1 w 1"/>
                  <a:gd name="T2" fmla="*/ 0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1169"/>
              <p:cNvSpPr/>
              <p:nvPr/>
            </p:nvSpPr>
            <p:spPr bwMode="auto">
              <a:xfrm>
                <a:off x="638" y="1245"/>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1170"/>
              <p:cNvSpPr/>
              <p:nvPr/>
            </p:nvSpPr>
            <p:spPr bwMode="auto">
              <a:xfrm>
                <a:off x="618" y="1241"/>
                <a:ext cx="4" cy="4"/>
              </a:xfrm>
              <a:custGeom>
                <a:avLst/>
                <a:gdLst>
                  <a:gd name="T0" fmla="*/ 1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1 w 1"/>
                  <a:gd name="T15" fmla="*/ 1 h 1"/>
                  <a:gd name="T16" fmla="*/ 1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1"/>
                      <a:pt x="0" y="0"/>
                      <a:pt x="0" y="0"/>
                    </a:cubicBezTo>
                    <a:cubicBezTo>
                      <a:pt x="1" y="0"/>
                      <a:pt x="1" y="0"/>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1171"/>
              <p:cNvSpPr/>
              <p:nvPr/>
            </p:nvSpPr>
            <p:spPr bwMode="auto">
              <a:xfrm>
                <a:off x="610" y="1241"/>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172"/>
              <p:cNvSpPr/>
              <p:nvPr/>
            </p:nvSpPr>
            <p:spPr bwMode="auto">
              <a:xfrm>
                <a:off x="577" y="1241"/>
                <a:ext cx="4" cy="0"/>
              </a:xfrm>
              <a:custGeom>
                <a:avLst/>
                <a:gdLst>
                  <a:gd name="T0" fmla="*/ 1 w 1"/>
                  <a:gd name="T1" fmla="*/ 0 w 1"/>
                  <a:gd name="T2" fmla="*/ 0 w 1"/>
                  <a:gd name="T3" fmla="*/ 0 w 1"/>
                  <a:gd name="T4" fmla="*/ 0 w 1"/>
                  <a:gd name="T5" fmla="*/ 0 w 1"/>
                  <a:gd name="T6" fmla="*/ 1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173"/>
              <p:cNvSpPr/>
              <p:nvPr/>
            </p:nvSpPr>
            <p:spPr bwMode="auto">
              <a:xfrm>
                <a:off x="565" y="1236"/>
                <a:ext cx="8" cy="5"/>
              </a:xfrm>
              <a:custGeom>
                <a:avLst/>
                <a:gdLst>
                  <a:gd name="T0" fmla="*/ 2 w 2"/>
                  <a:gd name="T1" fmla="*/ 1 h 1"/>
                  <a:gd name="T2" fmla="*/ 1 w 2"/>
                  <a:gd name="T3" fmla="*/ 1 h 1"/>
                  <a:gd name="T4" fmla="*/ 0 w 2"/>
                  <a:gd name="T5" fmla="*/ 1 h 1"/>
                  <a:gd name="T6" fmla="*/ 0 w 2"/>
                  <a:gd name="T7" fmla="*/ 1 h 1"/>
                  <a:gd name="T8" fmla="*/ 0 w 2"/>
                  <a:gd name="T9" fmla="*/ 1 h 1"/>
                  <a:gd name="T10" fmla="*/ 0 w 2"/>
                  <a:gd name="T11" fmla="*/ 1 h 1"/>
                  <a:gd name="T12" fmla="*/ 1 w 2"/>
                  <a:gd name="T13" fmla="*/ 1 h 1"/>
                  <a:gd name="T14" fmla="*/ 2 w 2"/>
                  <a:gd name="T15" fmla="*/ 1 h 1"/>
                  <a:gd name="T16" fmla="*/ 2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1" y="1"/>
                      <a:pt x="1" y="1"/>
                      <a:pt x="1" y="1"/>
                    </a:cubicBezTo>
                    <a:cubicBezTo>
                      <a:pt x="0" y="1"/>
                      <a:pt x="0" y="0"/>
                      <a:pt x="0" y="1"/>
                    </a:cubicBezTo>
                    <a:cubicBezTo>
                      <a:pt x="0" y="1"/>
                      <a:pt x="0" y="1"/>
                      <a:pt x="0" y="1"/>
                    </a:cubicBezTo>
                    <a:cubicBezTo>
                      <a:pt x="0" y="1"/>
                      <a:pt x="0" y="1"/>
                      <a:pt x="0" y="1"/>
                    </a:cubicBezTo>
                    <a:cubicBezTo>
                      <a:pt x="0" y="1"/>
                      <a:pt x="0" y="1"/>
                      <a:pt x="0" y="1"/>
                    </a:cubicBezTo>
                    <a:cubicBezTo>
                      <a:pt x="0" y="1"/>
                      <a:pt x="0" y="1"/>
                      <a:pt x="1" y="1"/>
                    </a:cubicBezTo>
                    <a:cubicBezTo>
                      <a:pt x="1" y="1"/>
                      <a:pt x="1"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174"/>
              <p:cNvSpPr/>
              <p:nvPr/>
            </p:nvSpPr>
            <p:spPr bwMode="auto">
              <a:xfrm>
                <a:off x="557" y="1236"/>
                <a:ext cx="0" cy="5"/>
              </a:xfrm>
              <a:custGeom>
                <a:avLst/>
                <a:gdLst>
                  <a:gd name="T0" fmla="*/ 0 h 1"/>
                  <a:gd name="T1" fmla="*/ 0 h 1"/>
                  <a:gd name="T2" fmla="*/ 0 h 1"/>
                  <a:gd name="T3" fmla="*/ 0 h 1"/>
                  <a:gd name="T4" fmla="*/ 0 h 1"/>
                  <a:gd name="T5" fmla="*/ 1 h 1"/>
                  <a:gd name="T6" fmla="*/ 1 h 1"/>
                  <a:gd name="T7" fmla="*/ 1 h 1"/>
                  <a:gd name="T8" fmla="*/ 1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175"/>
              <p:cNvSpPr/>
              <p:nvPr/>
            </p:nvSpPr>
            <p:spPr bwMode="auto">
              <a:xfrm>
                <a:off x="549" y="1236"/>
                <a:ext cx="4" cy="5"/>
              </a:xfrm>
              <a:custGeom>
                <a:avLst/>
                <a:gdLst>
                  <a:gd name="T0" fmla="*/ 1 w 1"/>
                  <a:gd name="T1" fmla="*/ 1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1 h 1"/>
                  <a:gd name="T20" fmla="*/ 1 w 1"/>
                  <a:gd name="T21" fmla="*/ 1 h 1"/>
                  <a:gd name="T22" fmla="*/ 1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1"/>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176"/>
              <p:cNvSpPr/>
              <p:nvPr/>
            </p:nvSpPr>
            <p:spPr bwMode="auto">
              <a:xfrm>
                <a:off x="532" y="1236"/>
                <a:ext cx="13" cy="0"/>
              </a:xfrm>
              <a:custGeom>
                <a:avLst/>
                <a:gdLst>
                  <a:gd name="T0" fmla="*/ 2 w 3"/>
                  <a:gd name="T1" fmla="*/ 2 w 3"/>
                  <a:gd name="T2" fmla="*/ 0 w 3"/>
                  <a:gd name="T3" fmla="*/ 0 w 3"/>
                  <a:gd name="T4" fmla="*/ 0 w 3"/>
                  <a:gd name="T5" fmla="*/ 2 w 3"/>
                  <a:gd name="T6" fmla="*/ 2 w 3"/>
                  <a:gd name="T7" fmla="*/ 3 w 3"/>
                  <a:gd name="T8" fmla="*/ 2 w 3"/>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3">
                    <a:moveTo>
                      <a:pt x="2" y="0"/>
                    </a:moveTo>
                    <a:cubicBezTo>
                      <a:pt x="2" y="0"/>
                      <a:pt x="2" y="0"/>
                      <a:pt x="2" y="0"/>
                    </a:cubicBezTo>
                    <a:cubicBezTo>
                      <a:pt x="1" y="0"/>
                      <a:pt x="1" y="0"/>
                      <a:pt x="0" y="0"/>
                    </a:cubicBezTo>
                    <a:cubicBezTo>
                      <a:pt x="0" y="0"/>
                      <a:pt x="0" y="0"/>
                      <a:pt x="0" y="0"/>
                    </a:cubicBezTo>
                    <a:cubicBezTo>
                      <a:pt x="0" y="0"/>
                      <a:pt x="0" y="0"/>
                      <a:pt x="0" y="0"/>
                    </a:cubicBezTo>
                    <a:cubicBezTo>
                      <a:pt x="1" y="0"/>
                      <a:pt x="1" y="0"/>
                      <a:pt x="2" y="0"/>
                    </a:cubicBezTo>
                    <a:cubicBezTo>
                      <a:pt x="2" y="0"/>
                      <a:pt x="2" y="0"/>
                      <a:pt x="2" y="0"/>
                    </a:cubicBezTo>
                    <a:cubicBezTo>
                      <a:pt x="3" y="0"/>
                      <a:pt x="3" y="0"/>
                      <a:pt x="3" y="0"/>
                    </a:cubicBezTo>
                    <a:cubicBezTo>
                      <a:pt x="3" y="0"/>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177"/>
              <p:cNvSpPr/>
              <p:nvPr/>
            </p:nvSpPr>
            <p:spPr bwMode="auto">
              <a:xfrm>
                <a:off x="520" y="1236"/>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178"/>
              <p:cNvSpPr/>
              <p:nvPr/>
            </p:nvSpPr>
            <p:spPr bwMode="auto">
              <a:xfrm>
                <a:off x="508" y="1236"/>
                <a:ext cx="8" cy="0"/>
              </a:xfrm>
              <a:custGeom>
                <a:avLst/>
                <a:gdLst>
                  <a:gd name="T0" fmla="*/ 2 w 2"/>
                  <a:gd name="T1" fmla="*/ 1 w 2"/>
                  <a:gd name="T2" fmla="*/ 1 w 2"/>
                  <a:gd name="T3" fmla="*/ 0 w 2"/>
                  <a:gd name="T4" fmla="*/ 0 w 2"/>
                  <a:gd name="T5" fmla="*/ 1 w 2"/>
                  <a:gd name="T6" fmla="*/ 1 w 2"/>
                  <a:gd name="T7" fmla="*/ 1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1" y="0"/>
                      <a:pt x="1" y="0"/>
                      <a:pt x="1" y="0"/>
                    </a:cubicBezTo>
                    <a:cubicBezTo>
                      <a:pt x="1" y="0"/>
                      <a:pt x="1" y="0"/>
                      <a:pt x="1"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179"/>
              <p:cNvSpPr/>
              <p:nvPr/>
            </p:nvSpPr>
            <p:spPr bwMode="auto">
              <a:xfrm>
                <a:off x="2158" y="984"/>
                <a:ext cx="0" cy="5"/>
              </a:xfrm>
              <a:custGeom>
                <a:avLst/>
                <a:gdLst>
                  <a:gd name="T0" fmla="*/ 0 h 1"/>
                  <a:gd name="T1" fmla="*/ 0 h 1"/>
                  <a:gd name="T2" fmla="*/ 0 h 1"/>
                  <a:gd name="T3" fmla="*/ 0 h 1"/>
                  <a:gd name="T4" fmla="*/ 0 h 1"/>
                  <a:gd name="T5" fmla="*/ 0 h 1"/>
                  <a:gd name="T6" fmla="*/ 0 h 1"/>
                  <a:gd name="T7" fmla="*/ 1 h 1"/>
                  <a:gd name="T8" fmla="*/ 0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180"/>
              <p:cNvSpPr/>
              <p:nvPr/>
            </p:nvSpPr>
            <p:spPr bwMode="auto">
              <a:xfrm>
                <a:off x="1741" y="1575"/>
                <a:ext cx="4" cy="4"/>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1 w 1"/>
                  <a:gd name="T13" fmla="*/ 0 h 1"/>
                  <a:gd name="T14" fmla="*/ 1 w 1"/>
                  <a:gd name="T15" fmla="*/ 0 h 1"/>
                  <a:gd name="T16" fmla="*/ 1 w 1"/>
                  <a:gd name="T17" fmla="*/ 0 h 1"/>
                  <a:gd name="T18" fmla="*/ 1 w 1"/>
                  <a:gd name="T19" fmla="*/ 0 h 1"/>
                  <a:gd name="T20" fmla="*/ 1 w 1"/>
                  <a:gd name="T21" fmla="*/ 0 h 1"/>
                  <a:gd name="T22" fmla="*/ 0 w 1"/>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1"/>
                      <a:pt x="1" y="1"/>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181"/>
              <p:cNvSpPr/>
              <p:nvPr/>
            </p:nvSpPr>
            <p:spPr bwMode="auto">
              <a:xfrm>
                <a:off x="1361" y="1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182"/>
              <p:cNvSpPr/>
              <p:nvPr/>
            </p:nvSpPr>
            <p:spPr bwMode="auto">
              <a:xfrm>
                <a:off x="1222" y="143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183"/>
              <p:cNvSpPr/>
              <p:nvPr/>
            </p:nvSpPr>
            <p:spPr bwMode="auto">
              <a:xfrm>
                <a:off x="1263" y="1393"/>
                <a:ext cx="8" cy="5"/>
              </a:xfrm>
              <a:custGeom>
                <a:avLst/>
                <a:gdLst>
                  <a:gd name="T0" fmla="*/ 1 w 2"/>
                  <a:gd name="T1" fmla="*/ 0 h 1"/>
                  <a:gd name="T2" fmla="*/ 1 w 2"/>
                  <a:gd name="T3" fmla="*/ 0 h 1"/>
                  <a:gd name="T4" fmla="*/ 2 w 2"/>
                  <a:gd name="T5" fmla="*/ 0 h 1"/>
                  <a:gd name="T6" fmla="*/ 1 w 2"/>
                  <a:gd name="T7" fmla="*/ 0 h 1"/>
                  <a:gd name="T8" fmla="*/ 1 w 2"/>
                  <a:gd name="T9" fmla="*/ 0 h 1"/>
                  <a:gd name="T10" fmla="*/ 1 w 2"/>
                  <a:gd name="T11" fmla="*/ 1 h 1"/>
                  <a:gd name="T12" fmla="*/ 1 w 2"/>
                  <a:gd name="T13" fmla="*/ 1 h 1"/>
                  <a:gd name="T14" fmla="*/ 1 w 2"/>
                  <a:gd name="T15" fmla="*/ 1 h 1"/>
                  <a:gd name="T16" fmla="*/ 0 w 2"/>
                  <a:gd name="T17" fmla="*/ 1 h 1"/>
                  <a:gd name="T18" fmla="*/ 0 w 2"/>
                  <a:gd name="T19" fmla="*/ 1 h 1"/>
                  <a:gd name="T20" fmla="*/ 0 w 2"/>
                  <a:gd name="T21" fmla="*/ 1 h 1"/>
                  <a:gd name="T22" fmla="*/ 1 w 2"/>
                  <a:gd name="T23" fmla="*/ 1 h 1"/>
                  <a:gd name="T24" fmla="*/ 1 w 2"/>
                  <a:gd name="T25" fmla="*/ 1 h 1"/>
                  <a:gd name="T26" fmla="*/ 1 w 2"/>
                  <a:gd name="T27" fmla="*/ 1 h 1"/>
                  <a:gd name="T28" fmla="*/ 1 w 2"/>
                  <a:gd name="T29" fmla="*/ 1 h 1"/>
                  <a:gd name="T30" fmla="*/ 1 w 2"/>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1">
                    <a:moveTo>
                      <a:pt x="1" y="0"/>
                    </a:moveTo>
                    <a:cubicBezTo>
                      <a:pt x="1" y="0"/>
                      <a:pt x="1" y="0"/>
                      <a:pt x="1" y="0"/>
                    </a:cubicBezTo>
                    <a:cubicBezTo>
                      <a:pt x="2" y="0"/>
                      <a:pt x="2" y="0"/>
                      <a:pt x="2" y="0"/>
                    </a:cubicBezTo>
                    <a:cubicBezTo>
                      <a:pt x="1" y="0"/>
                      <a:pt x="1" y="0"/>
                      <a:pt x="1" y="0"/>
                    </a:cubicBezTo>
                    <a:cubicBezTo>
                      <a:pt x="1" y="0"/>
                      <a:pt x="1" y="0"/>
                      <a:pt x="1" y="0"/>
                    </a:cubicBezTo>
                    <a:cubicBezTo>
                      <a:pt x="1" y="0"/>
                      <a:pt x="1" y="0"/>
                      <a:pt x="1" y="1"/>
                    </a:cubicBezTo>
                    <a:cubicBezTo>
                      <a:pt x="1" y="1"/>
                      <a:pt x="1" y="1"/>
                      <a:pt x="1" y="1"/>
                    </a:cubicBezTo>
                    <a:cubicBezTo>
                      <a:pt x="1" y="1"/>
                      <a:pt x="1" y="1"/>
                      <a:pt x="1" y="1"/>
                    </a:cubicBezTo>
                    <a:cubicBezTo>
                      <a:pt x="1" y="1"/>
                      <a:pt x="1" y="0"/>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184"/>
              <p:cNvSpPr/>
              <p:nvPr/>
            </p:nvSpPr>
            <p:spPr bwMode="auto">
              <a:xfrm>
                <a:off x="1235" y="1203"/>
                <a:ext cx="4" cy="0"/>
              </a:xfrm>
              <a:custGeom>
                <a:avLst/>
                <a:gdLst>
                  <a:gd name="T0" fmla="*/ 1 w 1"/>
                  <a:gd name="T1" fmla="*/ 1 w 1"/>
                  <a:gd name="T2" fmla="*/ 0 w 1"/>
                  <a:gd name="T3" fmla="*/ 0 w 1"/>
                  <a:gd name="T4" fmla="*/ 0 w 1"/>
                  <a:gd name="T5" fmla="*/ 0 w 1"/>
                  <a:gd name="T6" fmla="*/ 0 w 1"/>
                  <a:gd name="T7" fmla="*/ 0 w 1"/>
                  <a:gd name="T8" fmla="*/ 0 w 1"/>
                  <a:gd name="T9" fmla="*/ 0 w 1"/>
                  <a:gd name="T10" fmla="*/ 1 w 1"/>
                  <a:gd name="T11" fmla="*/ 1 w 1"/>
                  <a:gd name="T12" fmla="*/ 1 w 1"/>
                  <a:gd name="T13"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185"/>
              <p:cNvSpPr/>
              <p:nvPr/>
            </p:nvSpPr>
            <p:spPr bwMode="auto">
              <a:xfrm>
                <a:off x="2109" y="947"/>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186"/>
              <p:cNvSpPr/>
              <p:nvPr/>
            </p:nvSpPr>
            <p:spPr bwMode="auto">
              <a:xfrm>
                <a:off x="2096" y="935"/>
                <a:ext cx="5" cy="0"/>
              </a:xfrm>
              <a:custGeom>
                <a:avLst/>
                <a:gdLst>
                  <a:gd name="T0" fmla="*/ 1 w 1"/>
                  <a:gd name="T1" fmla="*/ 1 w 1"/>
                  <a:gd name="T2" fmla="*/ 1 w 1"/>
                  <a:gd name="T3" fmla="*/ 1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187"/>
              <p:cNvSpPr/>
              <p:nvPr/>
            </p:nvSpPr>
            <p:spPr bwMode="auto">
              <a:xfrm>
                <a:off x="2076" y="1224"/>
                <a:ext cx="16" cy="8"/>
              </a:xfrm>
              <a:custGeom>
                <a:avLst/>
                <a:gdLst>
                  <a:gd name="T0" fmla="*/ 0 w 4"/>
                  <a:gd name="T1" fmla="*/ 2 h 2"/>
                  <a:gd name="T2" fmla="*/ 0 w 4"/>
                  <a:gd name="T3" fmla="*/ 2 h 2"/>
                  <a:gd name="T4" fmla="*/ 0 w 4"/>
                  <a:gd name="T5" fmla="*/ 2 h 2"/>
                  <a:gd name="T6" fmla="*/ 3 w 4"/>
                  <a:gd name="T7" fmla="*/ 1 h 2"/>
                  <a:gd name="T8" fmla="*/ 4 w 4"/>
                  <a:gd name="T9" fmla="*/ 0 h 2"/>
                  <a:gd name="T10" fmla="*/ 3 w 4"/>
                  <a:gd name="T11" fmla="*/ 0 h 2"/>
                  <a:gd name="T12" fmla="*/ 0 w 4"/>
                  <a:gd name="T13" fmla="*/ 2 h 2"/>
                  <a:gd name="T14" fmla="*/ 0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0" y="2"/>
                    </a:moveTo>
                    <a:cubicBezTo>
                      <a:pt x="0" y="2"/>
                      <a:pt x="0" y="2"/>
                      <a:pt x="0" y="2"/>
                    </a:cubicBezTo>
                    <a:cubicBezTo>
                      <a:pt x="0" y="2"/>
                      <a:pt x="0" y="2"/>
                      <a:pt x="0" y="2"/>
                    </a:cubicBezTo>
                    <a:cubicBezTo>
                      <a:pt x="1" y="2"/>
                      <a:pt x="2" y="1"/>
                      <a:pt x="3" y="1"/>
                    </a:cubicBezTo>
                    <a:cubicBezTo>
                      <a:pt x="4" y="1"/>
                      <a:pt x="4" y="0"/>
                      <a:pt x="4" y="0"/>
                    </a:cubicBezTo>
                    <a:cubicBezTo>
                      <a:pt x="3" y="0"/>
                      <a:pt x="3" y="0"/>
                      <a:pt x="3" y="0"/>
                    </a:cubicBezTo>
                    <a:cubicBezTo>
                      <a:pt x="2"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188"/>
              <p:cNvSpPr>
                <a:spLocks noEditPoints="1"/>
              </p:cNvSpPr>
              <p:nvPr/>
            </p:nvSpPr>
            <p:spPr bwMode="auto">
              <a:xfrm>
                <a:off x="2023" y="1236"/>
                <a:ext cx="61" cy="54"/>
              </a:xfrm>
              <a:custGeom>
                <a:avLst/>
                <a:gdLst>
                  <a:gd name="T0" fmla="*/ 14 w 15"/>
                  <a:gd name="T1" fmla="*/ 0 h 13"/>
                  <a:gd name="T2" fmla="*/ 14 w 15"/>
                  <a:gd name="T3" fmla="*/ 1 h 13"/>
                  <a:gd name="T4" fmla="*/ 14 w 15"/>
                  <a:gd name="T5" fmla="*/ 1 h 13"/>
                  <a:gd name="T6" fmla="*/ 13 w 15"/>
                  <a:gd name="T7" fmla="*/ 1 h 13"/>
                  <a:gd name="T8" fmla="*/ 12 w 15"/>
                  <a:gd name="T9" fmla="*/ 2 h 13"/>
                  <a:gd name="T10" fmla="*/ 12 w 15"/>
                  <a:gd name="T11" fmla="*/ 2 h 13"/>
                  <a:gd name="T12" fmla="*/ 11 w 15"/>
                  <a:gd name="T13" fmla="*/ 2 h 13"/>
                  <a:gd name="T14" fmla="*/ 11 w 15"/>
                  <a:gd name="T15" fmla="*/ 2 h 13"/>
                  <a:gd name="T16" fmla="*/ 12 w 15"/>
                  <a:gd name="T17" fmla="*/ 3 h 13"/>
                  <a:gd name="T18" fmla="*/ 11 w 15"/>
                  <a:gd name="T19" fmla="*/ 3 h 13"/>
                  <a:gd name="T20" fmla="*/ 10 w 15"/>
                  <a:gd name="T21" fmla="*/ 2 h 13"/>
                  <a:gd name="T22" fmla="*/ 10 w 15"/>
                  <a:gd name="T23" fmla="*/ 3 h 13"/>
                  <a:gd name="T24" fmla="*/ 11 w 15"/>
                  <a:gd name="T25" fmla="*/ 3 h 13"/>
                  <a:gd name="T26" fmla="*/ 11 w 15"/>
                  <a:gd name="T27" fmla="*/ 4 h 13"/>
                  <a:gd name="T28" fmla="*/ 9 w 15"/>
                  <a:gd name="T29" fmla="*/ 3 h 13"/>
                  <a:gd name="T30" fmla="*/ 8 w 15"/>
                  <a:gd name="T31" fmla="*/ 3 h 13"/>
                  <a:gd name="T32" fmla="*/ 4 w 15"/>
                  <a:gd name="T33" fmla="*/ 4 h 13"/>
                  <a:gd name="T34" fmla="*/ 4 w 15"/>
                  <a:gd name="T35" fmla="*/ 5 h 13"/>
                  <a:gd name="T36" fmla="*/ 4 w 15"/>
                  <a:gd name="T37" fmla="*/ 5 h 13"/>
                  <a:gd name="T38" fmla="*/ 4 w 15"/>
                  <a:gd name="T39" fmla="*/ 5 h 13"/>
                  <a:gd name="T40" fmla="*/ 4 w 15"/>
                  <a:gd name="T41" fmla="*/ 5 h 13"/>
                  <a:gd name="T42" fmla="*/ 4 w 15"/>
                  <a:gd name="T43" fmla="*/ 5 h 13"/>
                  <a:gd name="T44" fmla="*/ 4 w 15"/>
                  <a:gd name="T45" fmla="*/ 5 h 13"/>
                  <a:gd name="T46" fmla="*/ 5 w 15"/>
                  <a:gd name="T47" fmla="*/ 6 h 13"/>
                  <a:gd name="T48" fmla="*/ 5 w 15"/>
                  <a:gd name="T49" fmla="*/ 6 h 13"/>
                  <a:gd name="T50" fmla="*/ 5 w 15"/>
                  <a:gd name="T51" fmla="*/ 6 h 13"/>
                  <a:gd name="T52" fmla="*/ 4 w 15"/>
                  <a:gd name="T53" fmla="*/ 8 h 13"/>
                  <a:gd name="T54" fmla="*/ 2 w 15"/>
                  <a:gd name="T55" fmla="*/ 9 h 13"/>
                  <a:gd name="T56" fmla="*/ 1 w 15"/>
                  <a:gd name="T57" fmla="*/ 10 h 13"/>
                  <a:gd name="T58" fmla="*/ 0 w 15"/>
                  <a:gd name="T59" fmla="*/ 11 h 13"/>
                  <a:gd name="T60" fmla="*/ 0 w 15"/>
                  <a:gd name="T61" fmla="*/ 12 h 13"/>
                  <a:gd name="T62" fmla="*/ 1 w 15"/>
                  <a:gd name="T63" fmla="*/ 12 h 13"/>
                  <a:gd name="T64" fmla="*/ 1 w 15"/>
                  <a:gd name="T65" fmla="*/ 12 h 13"/>
                  <a:gd name="T66" fmla="*/ 1 w 15"/>
                  <a:gd name="T67" fmla="*/ 11 h 13"/>
                  <a:gd name="T68" fmla="*/ 1 w 15"/>
                  <a:gd name="T69" fmla="*/ 11 h 13"/>
                  <a:gd name="T70" fmla="*/ 1 w 15"/>
                  <a:gd name="T71" fmla="*/ 11 h 13"/>
                  <a:gd name="T72" fmla="*/ 2 w 15"/>
                  <a:gd name="T73" fmla="*/ 11 h 13"/>
                  <a:gd name="T74" fmla="*/ 4 w 15"/>
                  <a:gd name="T75" fmla="*/ 11 h 13"/>
                  <a:gd name="T76" fmla="*/ 5 w 15"/>
                  <a:gd name="T77" fmla="*/ 11 h 13"/>
                  <a:gd name="T78" fmla="*/ 6 w 15"/>
                  <a:gd name="T79" fmla="*/ 12 h 13"/>
                  <a:gd name="T80" fmla="*/ 6 w 15"/>
                  <a:gd name="T81" fmla="*/ 10 h 13"/>
                  <a:gd name="T82" fmla="*/ 6 w 15"/>
                  <a:gd name="T83" fmla="*/ 9 h 13"/>
                  <a:gd name="T84" fmla="*/ 7 w 15"/>
                  <a:gd name="T85" fmla="*/ 9 h 13"/>
                  <a:gd name="T86" fmla="*/ 8 w 15"/>
                  <a:gd name="T87" fmla="*/ 9 h 13"/>
                  <a:gd name="T88" fmla="*/ 8 w 15"/>
                  <a:gd name="T89" fmla="*/ 9 h 13"/>
                  <a:gd name="T90" fmla="*/ 8 w 15"/>
                  <a:gd name="T91" fmla="*/ 9 h 13"/>
                  <a:gd name="T92" fmla="*/ 8 w 15"/>
                  <a:gd name="T93" fmla="*/ 9 h 13"/>
                  <a:gd name="T94" fmla="*/ 7 w 15"/>
                  <a:gd name="T95" fmla="*/ 7 h 13"/>
                  <a:gd name="T96" fmla="*/ 9 w 15"/>
                  <a:gd name="T97" fmla="*/ 7 h 13"/>
                  <a:gd name="T98" fmla="*/ 11 w 15"/>
                  <a:gd name="T99" fmla="*/ 7 h 13"/>
                  <a:gd name="T100" fmla="*/ 14 w 15"/>
                  <a:gd name="T101" fmla="*/ 6 h 13"/>
                  <a:gd name="T102" fmla="*/ 11 w 15"/>
                  <a:gd name="T103" fmla="*/ 4 h 13"/>
                  <a:gd name="T104" fmla="*/ 12 w 15"/>
                  <a:gd name="T105" fmla="*/ 4 h 13"/>
                  <a:gd name="T106" fmla="*/ 14 w 15"/>
                  <a:gd name="T107" fmla="*/ 3 h 13"/>
                  <a:gd name="T108" fmla="*/ 15 w 15"/>
                  <a:gd name="T109" fmla="*/ 1 h 13"/>
                  <a:gd name="T110" fmla="*/ 6 w 15"/>
                  <a:gd name="T111" fmla="*/ 9 h 13"/>
                  <a:gd name="T112" fmla="*/ 6 w 15"/>
                  <a:gd name="T113" fmla="*/ 9 h 13"/>
                  <a:gd name="T114" fmla="*/ 5 w 15"/>
                  <a:gd name="T115" fmla="*/ 9 h 13"/>
                  <a:gd name="T116" fmla="*/ 4 w 15"/>
                  <a:gd name="T117" fmla="*/ 8 h 13"/>
                  <a:gd name="T118" fmla="*/ 5 w 15"/>
                  <a:gd name="T119"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13">
                    <a:moveTo>
                      <a:pt x="15" y="1"/>
                    </a:moveTo>
                    <a:cubicBezTo>
                      <a:pt x="14" y="0"/>
                      <a:pt x="14" y="0"/>
                      <a:pt x="14" y="0"/>
                    </a:cubicBezTo>
                    <a:cubicBezTo>
                      <a:pt x="14" y="0"/>
                      <a:pt x="14" y="0"/>
                      <a:pt x="14" y="0"/>
                    </a:cubicBezTo>
                    <a:cubicBezTo>
                      <a:pt x="14" y="0"/>
                      <a:pt x="14" y="0"/>
                      <a:pt x="14" y="1"/>
                    </a:cubicBezTo>
                    <a:cubicBezTo>
                      <a:pt x="14" y="1"/>
                      <a:pt x="14" y="1"/>
                      <a:pt x="14" y="1"/>
                    </a:cubicBezTo>
                    <a:cubicBezTo>
                      <a:pt x="14" y="1"/>
                      <a:pt x="14" y="1"/>
                      <a:pt x="14" y="1"/>
                    </a:cubicBezTo>
                    <a:cubicBezTo>
                      <a:pt x="14" y="1"/>
                      <a:pt x="14" y="1"/>
                      <a:pt x="14" y="1"/>
                    </a:cubicBezTo>
                    <a:cubicBezTo>
                      <a:pt x="13" y="1"/>
                      <a:pt x="13" y="1"/>
                      <a:pt x="13" y="1"/>
                    </a:cubicBezTo>
                    <a:cubicBezTo>
                      <a:pt x="13" y="1"/>
                      <a:pt x="13" y="2"/>
                      <a:pt x="13" y="2"/>
                    </a:cubicBezTo>
                    <a:cubicBezTo>
                      <a:pt x="12" y="2"/>
                      <a:pt x="13" y="2"/>
                      <a:pt x="12" y="2"/>
                    </a:cubicBezTo>
                    <a:cubicBezTo>
                      <a:pt x="12" y="2"/>
                      <a:pt x="12" y="2"/>
                      <a:pt x="12" y="2"/>
                    </a:cubicBezTo>
                    <a:cubicBezTo>
                      <a:pt x="12" y="2"/>
                      <a:pt x="12" y="2"/>
                      <a:pt x="12" y="2"/>
                    </a:cubicBezTo>
                    <a:cubicBezTo>
                      <a:pt x="12" y="2"/>
                      <a:pt x="11" y="2"/>
                      <a:pt x="11" y="2"/>
                    </a:cubicBezTo>
                    <a:cubicBezTo>
                      <a:pt x="11" y="2"/>
                      <a:pt x="11" y="2"/>
                      <a:pt x="11" y="2"/>
                    </a:cubicBezTo>
                    <a:cubicBezTo>
                      <a:pt x="11" y="2"/>
                      <a:pt x="11" y="2"/>
                      <a:pt x="11" y="2"/>
                    </a:cubicBezTo>
                    <a:cubicBezTo>
                      <a:pt x="11" y="2"/>
                      <a:pt x="11" y="2"/>
                      <a:pt x="11" y="2"/>
                    </a:cubicBezTo>
                    <a:cubicBezTo>
                      <a:pt x="11" y="2"/>
                      <a:pt x="12" y="2"/>
                      <a:pt x="12" y="2"/>
                    </a:cubicBezTo>
                    <a:cubicBezTo>
                      <a:pt x="12" y="3"/>
                      <a:pt x="12" y="3"/>
                      <a:pt x="12" y="3"/>
                    </a:cubicBezTo>
                    <a:cubicBezTo>
                      <a:pt x="11" y="3"/>
                      <a:pt x="12" y="3"/>
                      <a:pt x="11" y="3"/>
                    </a:cubicBezTo>
                    <a:cubicBezTo>
                      <a:pt x="11" y="3"/>
                      <a:pt x="11" y="3"/>
                      <a:pt x="11" y="3"/>
                    </a:cubicBezTo>
                    <a:cubicBezTo>
                      <a:pt x="11" y="3"/>
                      <a:pt x="11" y="3"/>
                      <a:pt x="11" y="3"/>
                    </a:cubicBezTo>
                    <a:cubicBezTo>
                      <a:pt x="11" y="2"/>
                      <a:pt x="11" y="2"/>
                      <a:pt x="10" y="2"/>
                    </a:cubicBezTo>
                    <a:cubicBezTo>
                      <a:pt x="11" y="2"/>
                      <a:pt x="10" y="2"/>
                      <a:pt x="10" y="2"/>
                    </a:cubicBezTo>
                    <a:cubicBezTo>
                      <a:pt x="10" y="2"/>
                      <a:pt x="10" y="3"/>
                      <a:pt x="10" y="3"/>
                    </a:cubicBezTo>
                    <a:cubicBezTo>
                      <a:pt x="10" y="3"/>
                      <a:pt x="10" y="3"/>
                      <a:pt x="10" y="3"/>
                    </a:cubicBezTo>
                    <a:cubicBezTo>
                      <a:pt x="10" y="3"/>
                      <a:pt x="10" y="3"/>
                      <a:pt x="11" y="3"/>
                    </a:cubicBezTo>
                    <a:cubicBezTo>
                      <a:pt x="11" y="3"/>
                      <a:pt x="11" y="3"/>
                      <a:pt x="11" y="3"/>
                    </a:cubicBezTo>
                    <a:cubicBezTo>
                      <a:pt x="10" y="3"/>
                      <a:pt x="11" y="3"/>
                      <a:pt x="11" y="4"/>
                    </a:cubicBezTo>
                    <a:cubicBezTo>
                      <a:pt x="10" y="4"/>
                      <a:pt x="10" y="4"/>
                      <a:pt x="10" y="4"/>
                    </a:cubicBezTo>
                    <a:cubicBezTo>
                      <a:pt x="10" y="4"/>
                      <a:pt x="10" y="4"/>
                      <a:pt x="9" y="3"/>
                    </a:cubicBezTo>
                    <a:cubicBezTo>
                      <a:pt x="9" y="4"/>
                      <a:pt x="9" y="3"/>
                      <a:pt x="8" y="3"/>
                    </a:cubicBezTo>
                    <a:cubicBezTo>
                      <a:pt x="8" y="3"/>
                      <a:pt x="8" y="3"/>
                      <a:pt x="8" y="3"/>
                    </a:cubicBezTo>
                    <a:cubicBezTo>
                      <a:pt x="6" y="3"/>
                      <a:pt x="5" y="3"/>
                      <a:pt x="4" y="4"/>
                    </a:cubicBezTo>
                    <a:cubicBezTo>
                      <a:pt x="4" y="4"/>
                      <a:pt x="5" y="4"/>
                      <a:pt x="4" y="4"/>
                    </a:cubicBezTo>
                    <a:cubicBezTo>
                      <a:pt x="4" y="4"/>
                      <a:pt x="4" y="4"/>
                      <a:pt x="4" y="4"/>
                    </a:cubicBezTo>
                    <a:cubicBezTo>
                      <a:pt x="4" y="5"/>
                      <a:pt x="4" y="5"/>
                      <a:pt x="4" y="5"/>
                    </a:cubicBezTo>
                    <a:cubicBezTo>
                      <a:pt x="4" y="4"/>
                      <a:pt x="4" y="4"/>
                      <a:pt x="4" y="4"/>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5" y="5"/>
                      <a:pt x="5" y="5"/>
                      <a:pt x="5" y="5"/>
                    </a:cubicBezTo>
                    <a:cubicBezTo>
                      <a:pt x="5" y="6"/>
                      <a:pt x="5" y="5"/>
                      <a:pt x="5" y="6"/>
                    </a:cubicBezTo>
                    <a:cubicBezTo>
                      <a:pt x="5" y="6"/>
                      <a:pt x="6" y="6"/>
                      <a:pt x="6" y="6"/>
                    </a:cubicBezTo>
                    <a:cubicBezTo>
                      <a:pt x="5" y="6"/>
                      <a:pt x="5" y="6"/>
                      <a:pt x="5" y="6"/>
                    </a:cubicBezTo>
                    <a:cubicBezTo>
                      <a:pt x="5" y="6"/>
                      <a:pt x="5" y="6"/>
                      <a:pt x="5" y="6"/>
                    </a:cubicBezTo>
                    <a:cubicBezTo>
                      <a:pt x="5" y="6"/>
                      <a:pt x="5" y="6"/>
                      <a:pt x="5" y="6"/>
                    </a:cubicBezTo>
                    <a:cubicBezTo>
                      <a:pt x="4" y="6"/>
                      <a:pt x="4" y="7"/>
                      <a:pt x="3" y="7"/>
                    </a:cubicBezTo>
                    <a:cubicBezTo>
                      <a:pt x="3" y="7"/>
                      <a:pt x="4" y="7"/>
                      <a:pt x="4" y="8"/>
                    </a:cubicBezTo>
                    <a:cubicBezTo>
                      <a:pt x="3" y="7"/>
                      <a:pt x="3" y="8"/>
                      <a:pt x="2" y="8"/>
                    </a:cubicBezTo>
                    <a:cubicBezTo>
                      <a:pt x="2" y="8"/>
                      <a:pt x="1" y="9"/>
                      <a:pt x="2" y="9"/>
                    </a:cubicBezTo>
                    <a:cubicBezTo>
                      <a:pt x="1" y="9"/>
                      <a:pt x="1" y="9"/>
                      <a:pt x="1" y="9"/>
                    </a:cubicBezTo>
                    <a:cubicBezTo>
                      <a:pt x="1" y="9"/>
                      <a:pt x="1" y="10"/>
                      <a:pt x="1" y="10"/>
                    </a:cubicBezTo>
                    <a:cubicBezTo>
                      <a:pt x="1" y="10"/>
                      <a:pt x="0" y="10"/>
                      <a:pt x="0" y="11"/>
                    </a:cubicBezTo>
                    <a:cubicBezTo>
                      <a:pt x="0" y="11"/>
                      <a:pt x="0" y="11"/>
                      <a:pt x="0" y="11"/>
                    </a:cubicBezTo>
                    <a:cubicBezTo>
                      <a:pt x="0" y="11"/>
                      <a:pt x="0" y="11"/>
                      <a:pt x="0" y="11"/>
                    </a:cubicBezTo>
                    <a:cubicBezTo>
                      <a:pt x="0" y="11"/>
                      <a:pt x="0" y="12"/>
                      <a:pt x="0" y="12"/>
                    </a:cubicBezTo>
                    <a:cubicBezTo>
                      <a:pt x="0" y="12"/>
                      <a:pt x="0" y="12"/>
                      <a:pt x="0" y="12"/>
                    </a:cubicBezTo>
                    <a:cubicBezTo>
                      <a:pt x="0" y="12"/>
                      <a:pt x="1" y="13"/>
                      <a:pt x="1" y="12"/>
                    </a:cubicBezTo>
                    <a:cubicBezTo>
                      <a:pt x="1" y="12"/>
                      <a:pt x="1" y="12"/>
                      <a:pt x="1" y="12"/>
                    </a:cubicBezTo>
                    <a:cubicBezTo>
                      <a:pt x="1" y="12"/>
                      <a:pt x="1" y="12"/>
                      <a:pt x="1" y="12"/>
                    </a:cubicBezTo>
                    <a:cubicBezTo>
                      <a:pt x="1" y="11"/>
                      <a:pt x="1" y="12"/>
                      <a:pt x="1" y="12"/>
                    </a:cubicBezTo>
                    <a:cubicBezTo>
                      <a:pt x="1" y="12"/>
                      <a:pt x="1" y="11"/>
                      <a:pt x="1" y="11"/>
                    </a:cubicBezTo>
                    <a:cubicBezTo>
                      <a:pt x="1" y="11"/>
                      <a:pt x="1" y="11"/>
                      <a:pt x="1" y="11"/>
                    </a:cubicBezTo>
                    <a:cubicBezTo>
                      <a:pt x="1" y="11"/>
                      <a:pt x="1" y="11"/>
                      <a:pt x="1" y="11"/>
                    </a:cubicBezTo>
                    <a:cubicBezTo>
                      <a:pt x="1" y="11"/>
                      <a:pt x="1" y="11"/>
                      <a:pt x="1" y="11"/>
                    </a:cubicBezTo>
                    <a:cubicBezTo>
                      <a:pt x="1" y="11"/>
                      <a:pt x="1" y="11"/>
                      <a:pt x="1" y="11"/>
                    </a:cubicBezTo>
                    <a:cubicBezTo>
                      <a:pt x="1" y="11"/>
                      <a:pt x="1" y="11"/>
                      <a:pt x="2" y="11"/>
                    </a:cubicBezTo>
                    <a:cubicBezTo>
                      <a:pt x="1" y="11"/>
                      <a:pt x="1" y="11"/>
                      <a:pt x="2" y="11"/>
                    </a:cubicBezTo>
                    <a:cubicBezTo>
                      <a:pt x="2" y="11"/>
                      <a:pt x="3" y="10"/>
                      <a:pt x="3" y="11"/>
                    </a:cubicBezTo>
                    <a:cubicBezTo>
                      <a:pt x="4" y="11"/>
                      <a:pt x="4" y="11"/>
                      <a:pt x="4" y="11"/>
                    </a:cubicBezTo>
                    <a:cubicBezTo>
                      <a:pt x="4" y="11"/>
                      <a:pt x="4" y="11"/>
                      <a:pt x="4" y="11"/>
                    </a:cubicBezTo>
                    <a:cubicBezTo>
                      <a:pt x="4" y="11"/>
                      <a:pt x="4" y="11"/>
                      <a:pt x="5" y="11"/>
                    </a:cubicBezTo>
                    <a:cubicBezTo>
                      <a:pt x="5" y="11"/>
                      <a:pt x="5" y="12"/>
                      <a:pt x="5" y="12"/>
                    </a:cubicBezTo>
                    <a:cubicBezTo>
                      <a:pt x="6" y="12"/>
                      <a:pt x="5" y="12"/>
                      <a:pt x="6" y="12"/>
                    </a:cubicBezTo>
                    <a:cubicBezTo>
                      <a:pt x="6" y="12"/>
                      <a:pt x="6" y="11"/>
                      <a:pt x="7" y="11"/>
                    </a:cubicBezTo>
                    <a:cubicBezTo>
                      <a:pt x="6" y="11"/>
                      <a:pt x="6" y="11"/>
                      <a:pt x="6" y="10"/>
                    </a:cubicBezTo>
                    <a:cubicBezTo>
                      <a:pt x="6" y="10"/>
                      <a:pt x="6" y="10"/>
                      <a:pt x="6" y="10"/>
                    </a:cubicBezTo>
                    <a:cubicBezTo>
                      <a:pt x="6" y="10"/>
                      <a:pt x="6" y="10"/>
                      <a:pt x="6" y="9"/>
                    </a:cubicBezTo>
                    <a:cubicBezTo>
                      <a:pt x="6" y="9"/>
                      <a:pt x="7" y="9"/>
                      <a:pt x="7" y="9"/>
                    </a:cubicBezTo>
                    <a:cubicBezTo>
                      <a:pt x="7" y="9"/>
                      <a:pt x="7" y="9"/>
                      <a:pt x="7" y="9"/>
                    </a:cubicBezTo>
                    <a:cubicBezTo>
                      <a:pt x="7" y="10"/>
                      <a:pt x="8" y="10"/>
                      <a:pt x="8" y="10"/>
                    </a:cubicBezTo>
                    <a:cubicBezTo>
                      <a:pt x="8" y="10"/>
                      <a:pt x="8" y="10"/>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7" y="9"/>
                      <a:pt x="7" y="9"/>
                    </a:cubicBezTo>
                    <a:cubicBezTo>
                      <a:pt x="7" y="8"/>
                      <a:pt x="7" y="8"/>
                      <a:pt x="7" y="7"/>
                    </a:cubicBezTo>
                    <a:cubicBezTo>
                      <a:pt x="7" y="7"/>
                      <a:pt x="8" y="7"/>
                      <a:pt x="8" y="7"/>
                    </a:cubicBezTo>
                    <a:cubicBezTo>
                      <a:pt x="8" y="7"/>
                      <a:pt x="8" y="7"/>
                      <a:pt x="9" y="7"/>
                    </a:cubicBezTo>
                    <a:cubicBezTo>
                      <a:pt x="9" y="7"/>
                      <a:pt x="9" y="7"/>
                      <a:pt x="10" y="7"/>
                    </a:cubicBezTo>
                    <a:cubicBezTo>
                      <a:pt x="10" y="7"/>
                      <a:pt x="10" y="7"/>
                      <a:pt x="11" y="7"/>
                    </a:cubicBezTo>
                    <a:cubicBezTo>
                      <a:pt x="11" y="7"/>
                      <a:pt x="12" y="6"/>
                      <a:pt x="13" y="6"/>
                    </a:cubicBezTo>
                    <a:cubicBezTo>
                      <a:pt x="13" y="6"/>
                      <a:pt x="13" y="6"/>
                      <a:pt x="14" y="6"/>
                    </a:cubicBezTo>
                    <a:cubicBezTo>
                      <a:pt x="14" y="6"/>
                      <a:pt x="14" y="5"/>
                      <a:pt x="14" y="5"/>
                    </a:cubicBezTo>
                    <a:cubicBezTo>
                      <a:pt x="13" y="5"/>
                      <a:pt x="11" y="5"/>
                      <a:pt x="11" y="4"/>
                    </a:cubicBezTo>
                    <a:cubicBezTo>
                      <a:pt x="11" y="4"/>
                      <a:pt x="12" y="4"/>
                      <a:pt x="12" y="4"/>
                    </a:cubicBezTo>
                    <a:cubicBezTo>
                      <a:pt x="12" y="4"/>
                      <a:pt x="12" y="4"/>
                      <a:pt x="12" y="4"/>
                    </a:cubicBezTo>
                    <a:cubicBezTo>
                      <a:pt x="13" y="4"/>
                      <a:pt x="13" y="4"/>
                      <a:pt x="13" y="4"/>
                    </a:cubicBezTo>
                    <a:cubicBezTo>
                      <a:pt x="13" y="3"/>
                      <a:pt x="13" y="3"/>
                      <a:pt x="14" y="3"/>
                    </a:cubicBezTo>
                    <a:cubicBezTo>
                      <a:pt x="14" y="3"/>
                      <a:pt x="15" y="3"/>
                      <a:pt x="15" y="2"/>
                    </a:cubicBezTo>
                    <a:cubicBezTo>
                      <a:pt x="15" y="2"/>
                      <a:pt x="15" y="1"/>
                      <a:pt x="15" y="1"/>
                    </a:cubicBezTo>
                    <a:cubicBezTo>
                      <a:pt x="15" y="1"/>
                      <a:pt x="15" y="1"/>
                      <a:pt x="15" y="1"/>
                    </a:cubicBezTo>
                    <a:close/>
                    <a:moveTo>
                      <a:pt x="6" y="9"/>
                    </a:moveTo>
                    <a:cubicBezTo>
                      <a:pt x="6" y="8"/>
                      <a:pt x="6" y="8"/>
                      <a:pt x="6" y="8"/>
                    </a:cubicBezTo>
                    <a:cubicBezTo>
                      <a:pt x="7" y="9"/>
                      <a:pt x="6" y="9"/>
                      <a:pt x="6" y="9"/>
                    </a:cubicBezTo>
                    <a:close/>
                    <a:moveTo>
                      <a:pt x="5" y="8"/>
                    </a:moveTo>
                    <a:cubicBezTo>
                      <a:pt x="5" y="8"/>
                      <a:pt x="5" y="9"/>
                      <a:pt x="5" y="9"/>
                    </a:cubicBezTo>
                    <a:cubicBezTo>
                      <a:pt x="5" y="9"/>
                      <a:pt x="5" y="9"/>
                      <a:pt x="5" y="9"/>
                    </a:cubicBezTo>
                    <a:cubicBezTo>
                      <a:pt x="4" y="9"/>
                      <a:pt x="5" y="8"/>
                      <a:pt x="4" y="8"/>
                    </a:cubicBezTo>
                    <a:cubicBezTo>
                      <a:pt x="4" y="8"/>
                      <a:pt x="4" y="8"/>
                      <a:pt x="4" y="8"/>
                    </a:cubicBezTo>
                    <a:cubicBezTo>
                      <a:pt x="4" y="8"/>
                      <a:pt x="4"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189"/>
              <p:cNvSpPr/>
              <p:nvPr/>
            </p:nvSpPr>
            <p:spPr bwMode="auto">
              <a:xfrm>
                <a:off x="2072" y="1212"/>
                <a:ext cx="4" cy="0"/>
              </a:xfrm>
              <a:custGeom>
                <a:avLst/>
                <a:gdLst>
                  <a:gd name="T0" fmla="*/ 1 w 1"/>
                  <a:gd name="T1" fmla="*/ 1 w 1"/>
                  <a:gd name="T2" fmla="*/ 0 w 1"/>
                  <a:gd name="T3" fmla="*/ 0 w 1"/>
                  <a:gd name="T4" fmla="*/ 0 w 1"/>
                  <a:gd name="T5" fmla="*/ 0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1190"/>
              <p:cNvSpPr/>
              <p:nvPr/>
            </p:nvSpPr>
            <p:spPr bwMode="auto">
              <a:xfrm>
                <a:off x="2072" y="142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1191"/>
              <p:cNvSpPr/>
              <p:nvPr/>
            </p:nvSpPr>
            <p:spPr bwMode="auto">
              <a:xfrm>
                <a:off x="2056" y="1447"/>
                <a:ext cx="4"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192"/>
              <p:cNvSpPr/>
              <p:nvPr/>
            </p:nvSpPr>
            <p:spPr bwMode="auto">
              <a:xfrm>
                <a:off x="2035" y="1501"/>
                <a:ext cx="8" cy="0"/>
              </a:xfrm>
              <a:custGeom>
                <a:avLst/>
                <a:gdLst>
                  <a:gd name="T0" fmla="*/ 2 w 2"/>
                  <a:gd name="T1" fmla="*/ 2 w 2"/>
                  <a:gd name="T2" fmla="*/ 2 w 2"/>
                  <a:gd name="T3" fmla="*/ 1 w 2"/>
                  <a:gd name="T4" fmla="*/ 0 w 2"/>
                  <a:gd name="T5" fmla="*/ 0 w 2"/>
                  <a:gd name="T6" fmla="*/ 0 w 2"/>
                  <a:gd name="T7" fmla="*/ 0 w 2"/>
                  <a:gd name="T8" fmla="*/ 1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193"/>
              <p:cNvSpPr/>
              <p:nvPr/>
            </p:nvSpPr>
            <p:spPr bwMode="auto">
              <a:xfrm>
                <a:off x="2035" y="1526"/>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1194"/>
              <p:cNvSpPr/>
              <p:nvPr/>
            </p:nvSpPr>
            <p:spPr bwMode="auto">
              <a:xfrm>
                <a:off x="2023" y="1236"/>
                <a:ext cx="4" cy="0"/>
              </a:xfrm>
              <a:custGeom>
                <a:avLst/>
                <a:gdLst>
                  <a:gd name="T0" fmla="*/ 0 w 1"/>
                  <a:gd name="T1" fmla="*/ 0 w 1"/>
                  <a:gd name="T2" fmla="*/ 0 w 1"/>
                  <a:gd name="T3" fmla="*/ 1 w 1"/>
                  <a:gd name="T4" fmla="*/ 1 w 1"/>
                  <a:gd name="T5" fmla="*/ 1 w 1"/>
                  <a:gd name="T6" fmla="*/ 0 w 1"/>
                  <a:gd name="T7" fmla="*/ 0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1195"/>
              <p:cNvSpPr/>
              <p:nvPr/>
            </p:nvSpPr>
            <p:spPr bwMode="auto">
              <a:xfrm>
                <a:off x="2023" y="1455"/>
                <a:ext cx="4" cy="5"/>
              </a:xfrm>
              <a:custGeom>
                <a:avLst/>
                <a:gdLst>
                  <a:gd name="T0" fmla="*/ 0 w 1"/>
                  <a:gd name="T1" fmla="*/ 0 h 1"/>
                  <a:gd name="T2" fmla="*/ 0 w 1"/>
                  <a:gd name="T3" fmla="*/ 0 h 1"/>
                  <a:gd name="T4" fmla="*/ 0 w 1"/>
                  <a:gd name="T5" fmla="*/ 0 h 1"/>
                  <a:gd name="T6" fmla="*/ 0 w 1"/>
                  <a:gd name="T7" fmla="*/ 0 h 1"/>
                  <a:gd name="T8" fmla="*/ 0 w 1"/>
                  <a:gd name="T9" fmla="*/ 1 h 1"/>
                  <a:gd name="T10" fmla="*/ 0 w 1"/>
                  <a:gd name="T11" fmla="*/ 1 h 1"/>
                  <a:gd name="T12" fmla="*/ 0 w 1"/>
                  <a:gd name="T13" fmla="*/ 1 h 1"/>
                  <a:gd name="T14" fmla="*/ 0 w 1"/>
                  <a:gd name="T15" fmla="*/ 1 h 1"/>
                  <a:gd name="T16" fmla="*/ 0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1"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1196"/>
              <p:cNvSpPr/>
              <p:nvPr/>
            </p:nvSpPr>
            <p:spPr bwMode="auto">
              <a:xfrm>
                <a:off x="2007" y="1575"/>
                <a:ext cx="16" cy="0"/>
              </a:xfrm>
              <a:custGeom>
                <a:avLst/>
                <a:gdLst>
                  <a:gd name="T0" fmla="*/ 2 w 4"/>
                  <a:gd name="T1" fmla="*/ 2 w 4"/>
                  <a:gd name="T2" fmla="*/ 2 w 4"/>
                  <a:gd name="T3" fmla="*/ 3 w 4"/>
                  <a:gd name="T4" fmla="*/ 4 w 4"/>
                  <a:gd name="T5" fmla="*/ 4 w 4"/>
                  <a:gd name="T6" fmla="*/ 4 w 4"/>
                  <a:gd name="T7" fmla="*/ 3 w 4"/>
                  <a:gd name="T8" fmla="*/ 2 w 4"/>
                  <a:gd name="T9" fmla="*/ 2 w 4"/>
                  <a:gd name="T10" fmla="*/ 2 w 4"/>
                  <a:gd name="T11" fmla="*/ 2 w 4"/>
                  <a:gd name="T12" fmla="*/ 1 w 4"/>
                  <a:gd name="T13" fmla="*/ 0 w 4"/>
                  <a:gd name="T14" fmla="*/ 0 w 4"/>
                  <a:gd name="T15" fmla="*/ 0 w 4"/>
                  <a:gd name="T16" fmla="*/ 0 w 4"/>
                  <a:gd name="T17" fmla="*/ 1 w 4"/>
                  <a:gd name="T18" fmla="*/ 2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Lst>
                <a:rect l="0" t="0" r="r" b="b"/>
                <a:pathLst>
                  <a:path w="4">
                    <a:moveTo>
                      <a:pt x="2" y="0"/>
                    </a:moveTo>
                    <a:cubicBezTo>
                      <a:pt x="2" y="0"/>
                      <a:pt x="2" y="0"/>
                      <a:pt x="2" y="0"/>
                    </a:cubicBezTo>
                    <a:cubicBezTo>
                      <a:pt x="2" y="0"/>
                      <a:pt x="2" y="0"/>
                      <a:pt x="2" y="0"/>
                    </a:cubicBezTo>
                    <a:cubicBezTo>
                      <a:pt x="3" y="0"/>
                      <a:pt x="3" y="0"/>
                      <a:pt x="3" y="0"/>
                    </a:cubicBezTo>
                    <a:cubicBezTo>
                      <a:pt x="3" y="0"/>
                      <a:pt x="4" y="0"/>
                      <a:pt x="4" y="0"/>
                    </a:cubicBezTo>
                    <a:cubicBezTo>
                      <a:pt x="4" y="0"/>
                      <a:pt x="4" y="0"/>
                      <a:pt x="4" y="0"/>
                    </a:cubicBezTo>
                    <a:cubicBezTo>
                      <a:pt x="4" y="0"/>
                      <a:pt x="4" y="0"/>
                      <a:pt x="4" y="0"/>
                    </a:cubicBezTo>
                    <a:cubicBezTo>
                      <a:pt x="4" y="0"/>
                      <a:pt x="4" y="0"/>
                      <a:pt x="3" y="0"/>
                    </a:cubicBezTo>
                    <a:cubicBezTo>
                      <a:pt x="3" y="0"/>
                      <a:pt x="3" y="0"/>
                      <a:pt x="2" y="0"/>
                    </a:cubicBezTo>
                    <a:cubicBezTo>
                      <a:pt x="2" y="0"/>
                      <a:pt x="2" y="0"/>
                      <a:pt x="2" y="0"/>
                    </a:cubicBezTo>
                    <a:cubicBezTo>
                      <a:pt x="2" y="0"/>
                      <a:pt x="2" y="0"/>
                      <a:pt x="2" y="0"/>
                    </a:cubicBezTo>
                    <a:cubicBezTo>
                      <a:pt x="2" y="0"/>
                      <a:pt x="2" y="0"/>
                      <a:pt x="2" y="0"/>
                    </a:cubicBezTo>
                    <a:cubicBezTo>
                      <a:pt x="2" y="0"/>
                      <a:pt x="2"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1197"/>
              <p:cNvSpPr/>
              <p:nvPr/>
            </p:nvSpPr>
            <p:spPr bwMode="auto">
              <a:xfrm>
                <a:off x="1941" y="1051"/>
                <a:ext cx="8" cy="0"/>
              </a:xfrm>
              <a:custGeom>
                <a:avLst/>
                <a:gdLst>
                  <a:gd name="T0" fmla="*/ 2 w 2"/>
                  <a:gd name="T1" fmla="*/ 2 w 2"/>
                  <a:gd name="T2" fmla="*/ 2 w 2"/>
                  <a:gd name="T3" fmla="*/ 1 w 2"/>
                  <a:gd name="T4" fmla="*/ 0 w 2"/>
                  <a:gd name="T5" fmla="*/ 0 w 2"/>
                  <a:gd name="T6" fmla="*/ 0 w 2"/>
                  <a:gd name="T7" fmla="*/ 1 w 2"/>
                  <a:gd name="T8"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2">
                    <a:moveTo>
                      <a:pt x="2" y="0"/>
                    </a:move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ubicBezTo>
                      <a:pt x="0" y="0"/>
                      <a:pt x="0"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1198"/>
              <p:cNvSpPr/>
              <p:nvPr/>
            </p:nvSpPr>
            <p:spPr bwMode="auto">
              <a:xfrm>
                <a:off x="1925" y="1232"/>
                <a:ext cx="20" cy="0"/>
              </a:xfrm>
              <a:custGeom>
                <a:avLst/>
                <a:gdLst>
                  <a:gd name="T0" fmla="*/ 0 w 5"/>
                  <a:gd name="T1" fmla="*/ 0 w 5"/>
                  <a:gd name="T2" fmla="*/ 2 w 5"/>
                  <a:gd name="T3" fmla="*/ 5 w 5"/>
                  <a:gd name="T4" fmla="*/ 5 w 5"/>
                  <a:gd name="T5" fmla="*/ 5 w 5"/>
                  <a:gd name="T6" fmla="*/ 2 w 5"/>
                  <a:gd name="T7" fmla="*/ 0 w 5"/>
                  <a:gd name="T8" fmla="*/ 0 w 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5">
                    <a:moveTo>
                      <a:pt x="0" y="0"/>
                    </a:moveTo>
                    <a:cubicBezTo>
                      <a:pt x="0" y="0"/>
                      <a:pt x="0" y="0"/>
                      <a:pt x="0" y="0"/>
                    </a:cubicBezTo>
                    <a:cubicBezTo>
                      <a:pt x="1" y="0"/>
                      <a:pt x="1" y="0"/>
                      <a:pt x="2" y="0"/>
                    </a:cubicBezTo>
                    <a:cubicBezTo>
                      <a:pt x="3" y="0"/>
                      <a:pt x="4" y="0"/>
                      <a:pt x="5" y="0"/>
                    </a:cubicBezTo>
                    <a:cubicBezTo>
                      <a:pt x="5" y="0"/>
                      <a:pt x="5" y="0"/>
                      <a:pt x="5" y="0"/>
                    </a:cubicBezTo>
                    <a:cubicBezTo>
                      <a:pt x="5" y="0"/>
                      <a:pt x="5" y="0"/>
                      <a:pt x="5" y="0"/>
                    </a:cubicBezTo>
                    <a:cubicBezTo>
                      <a:pt x="4" y="0"/>
                      <a:pt x="3" y="0"/>
                      <a:pt x="2"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1199"/>
              <p:cNvSpPr/>
              <p:nvPr/>
            </p:nvSpPr>
            <p:spPr bwMode="auto">
              <a:xfrm>
                <a:off x="1941" y="125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1200"/>
              <p:cNvSpPr/>
              <p:nvPr/>
            </p:nvSpPr>
            <p:spPr bwMode="auto">
              <a:xfrm>
                <a:off x="1872" y="1245"/>
                <a:ext cx="4" cy="0"/>
              </a:xfrm>
              <a:custGeom>
                <a:avLst/>
                <a:gdLst>
                  <a:gd name="T0" fmla="*/ 0 w 1"/>
                  <a:gd name="T1" fmla="*/ 0 w 1"/>
                  <a:gd name="T2" fmla="*/ 0 w 1"/>
                  <a:gd name="T3" fmla="*/ 0 w 1"/>
                  <a:gd name="T4" fmla="*/ 0 w 1"/>
                  <a:gd name="T5" fmla="*/ 0 w 1"/>
                  <a:gd name="T6" fmla="*/ 1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1201"/>
              <p:cNvSpPr/>
              <p:nvPr/>
            </p:nvSpPr>
            <p:spPr bwMode="auto">
              <a:xfrm>
                <a:off x="1819" y="1166"/>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1 h 1"/>
                  <a:gd name="T12" fmla="*/ 0 w 1"/>
                  <a:gd name="T13" fmla="*/ 1 h 1"/>
                  <a:gd name="T14" fmla="*/ 0 w 1"/>
                  <a:gd name="T15" fmla="*/ 0 h 1"/>
                  <a:gd name="T16" fmla="*/ 0 w 1"/>
                  <a:gd name="T17" fmla="*/ 0 h 1"/>
                  <a:gd name="T18" fmla="*/ 0 w 1"/>
                  <a:gd name="T19" fmla="*/ 0 h 1"/>
                  <a:gd name="T20" fmla="*/ 0 w 1"/>
                  <a:gd name="T21" fmla="*/ 0 h 1"/>
                  <a:gd name="T22" fmla="*/ 0 w 1"/>
                  <a:gd name="T23" fmla="*/ 0 h 1"/>
                  <a:gd name="T24" fmla="*/ 0 w 1"/>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1">
                    <a:moveTo>
                      <a:pt x="0" y="1"/>
                    </a:move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1202"/>
              <p:cNvSpPr>
                <a:spLocks noEditPoints="1"/>
              </p:cNvSpPr>
              <p:nvPr/>
            </p:nvSpPr>
            <p:spPr bwMode="auto">
              <a:xfrm>
                <a:off x="1390" y="1141"/>
                <a:ext cx="429" cy="33"/>
              </a:xfrm>
              <a:custGeom>
                <a:avLst/>
                <a:gdLst>
                  <a:gd name="T0" fmla="*/ 14 w 105"/>
                  <a:gd name="T1" fmla="*/ 1 h 8"/>
                  <a:gd name="T2" fmla="*/ 5 w 105"/>
                  <a:gd name="T3" fmla="*/ 0 h 8"/>
                  <a:gd name="T4" fmla="*/ 0 w 105"/>
                  <a:gd name="T5" fmla="*/ 0 h 8"/>
                  <a:gd name="T6" fmla="*/ 11 w 105"/>
                  <a:gd name="T7" fmla="*/ 1 h 8"/>
                  <a:gd name="T8" fmla="*/ 14 w 105"/>
                  <a:gd name="T9" fmla="*/ 1 h 8"/>
                  <a:gd name="T10" fmla="*/ 27 w 105"/>
                  <a:gd name="T11" fmla="*/ 2 h 8"/>
                  <a:gd name="T12" fmla="*/ 29 w 105"/>
                  <a:gd name="T13" fmla="*/ 2 h 8"/>
                  <a:gd name="T14" fmla="*/ 29 w 105"/>
                  <a:gd name="T15" fmla="*/ 2 h 8"/>
                  <a:gd name="T16" fmla="*/ 35 w 105"/>
                  <a:gd name="T17" fmla="*/ 3 h 8"/>
                  <a:gd name="T18" fmla="*/ 38 w 105"/>
                  <a:gd name="T19" fmla="*/ 3 h 8"/>
                  <a:gd name="T20" fmla="*/ 39 w 105"/>
                  <a:gd name="T21" fmla="*/ 3 h 8"/>
                  <a:gd name="T22" fmla="*/ 41 w 105"/>
                  <a:gd name="T23" fmla="*/ 3 h 8"/>
                  <a:gd name="T24" fmla="*/ 42 w 105"/>
                  <a:gd name="T25" fmla="*/ 3 h 8"/>
                  <a:gd name="T26" fmla="*/ 50 w 105"/>
                  <a:gd name="T27" fmla="*/ 4 h 8"/>
                  <a:gd name="T28" fmla="*/ 57 w 105"/>
                  <a:gd name="T29" fmla="*/ 5 h 8"/>
                  <a:gd name="T30" fmla="*/ 69 w 105"/>
                  <a:gd name="T31" fmla="*/ 6 h 8"/>
                  <a:gd name="T32" fmla="*/ 70 w 105"/>
                  <a:gd name="T33" fmla="*/ 6 h 8"/>
                  <a:gd name="T34" fmla="*/ 71 w 105"/>
                  <a:gd name="T35" fmla="*/ 6 h 8"/>
                  <a:gd name="T36" fmla="*/ 73 w 105"/>
                  <a:gd name="T37" fmla="*/ 6 h 8"/>
                  <a:gd name="T38" fmla="*/ 74 w 105"/>
                  <a:gd name="T39" fmla="*/ 6 h 8"/>
                  <a:gd name="T40" fmla="*/ 74 w 105"/>
                  <a:gd name="T41" fmla="*/ 6 h 8"/>
                  <a:gd name="T42" fmla="*/ 77 w 105"/>
                  <a:gd name="T43" fmla="*/ 6 h 8"/>
                  <a:gd name="T44" fmla="*/ 79 w 105"/>
                  <a:gd name="T45" fmla="*/ 7 h 8"/>
                  <a:gd name="T46" fmla="*/ 79 w 105"/>
                  <a:gd name="T47" fmla="*/ 6 h 8"/>
                  <a:gd name="T48" fmla="*/ 77 w 105"/>
                  <a:gd name="T49" fmla="*/ 6 h 8"/>
                  <a:gd name="T50" fmla="*/ 86 w 105"/>
                  <a:gd name="T51" fmla="*/ 7 h 8"/>
                  <a:gd name="T52" fmla="*/ 100 w 105"/>
                  <a:gd name="T53" fmla="*/ 8 h 8"/>
                  <a:gd name="T54" fmla="*/ 102 w 105"/>
                  <a:gd name="T55" fmla="*/ 8 h 8"/>
                  <a:gd name="T56" fmla="*/ 103 w 105"/>
                  <a:gd name="T57" fmla="*/ 8 h 8"/>
                  <a:gd name="T58" fmla="*/ 105 w 105"/>
                  <a:gd name="T59" fmla="*/ 8 h 8"/>
                  <a:gd name="T60" fmla="*/ 105 w 105"/>
                  <a:gd name="T61" fmla="*/ 7 h 8"/>
                  <a:gd name="T62" fmla="*/ 104 w 105"/>
                  <a:gd name="T63" fmla="*/ 6 h 8"/>
                  <a:gd name="T64" fmla="*/ 98 w 105"/>
                  <a:gd name="T65" fmla="*/ 5 h 8"/>
                  <a:gd name="T66" fmla="*/ 95 w 105"/>
                  <a:gd name="T67" fmla="*/ 5 h 8"/>
                  <a:gd name="T68" fmla="*/ 97 w 105"/>
                  <a:gd name="T69" fmla="*/ 5 h 8"/>
                  <a:gd name="T70" fmla="*/ 100 w 105"/>
                  <a:gd name="T71" fmla="*/ 6 h 8"/>
                  <a:gd name="T72" fmla="*/ 93 w 105"/>
                  <a:gd name="T73" fmla="*/ 6 h 8"/>
                  <a:gd name="T74" fmla="*/ 88 w 105"/>
                  <a:gd name="T75" fmla="*/ 5 h 8"/>
                  <a:gd name="T76" fmla="*/ 81 w 105"/>
                  <a:gd name="T77" fmla="*/ 5 h 8"/>
                  <a:gd name="T78" fmla="*/ 75 w 105"/>
                  <a:gd name="T79" fmla="*/ 5 h 8"/>
                  <a:gd name="T80" fmla="*/ 67 w 105"/>
                  <a:gd name="T81" fmla="*/ 4 h 8"/>
                  <a:gd name="T82" fmla="*/ 66 w 105"/>
                  <a:gd name="T83" fmla="*/ 4 h 8"/>
                  <a:gd name="T84" fmla="*/ 65 w 105"/>
                  <a:gd name="T85" fmla="*/ 4 h 8"/>
                  <a:gd name="T86" fmla="*/ 57 w 105"/>
                  <a:gd name="T87" fmla="*/ 4 h 8"/>
                  <a:gd name="T88" fmla="*/ 51 w 105"/>
                  <a:gd name="T89" fmla="*/ 4 h 8"/>
                  <a:gd name="T90" fmla="*/ 49 w 105"/>
                  <a:gd name="T91" fmla="*/ 4 h 8"/>
                  <a:gd name="T92" fmla="*/ 42 w 105"/>
                  <a:gd name="T93" fmla="*/ 3 h 8"/>
                  <a:gd name="T94" fmla="*/ 39 w 105"/>
                  <a:gd name="T95" fmla="*/ 3 h 8"/>
                  <a:gd name="T96" fmla="*/ 39 w 105"/>
                  <a:gd name="T97" fmla="*/ 3 h 8"/>
                  <a:gd name="T98" fmla="*/ 35 w 105"/>
                  <a:gd name="T99" fmla="*/ 3 h 8"/>
                  <a:gd name="T100" fmla="*/ 34 w 105"/>
                  <a:gd name="T101" fmla="*/ 2 h 8"/>
                  <a:gd name="T102" fmla="*/ 32 w 105"/>
                  <a:gd name="T103" fmla="*/ 2 h 8"/>
                  <a:gd name="T104" fmla="*/ 29 w 105"/>
                  <a:gd name="T105" fmla="*/ 2 h 8"/>
                  <a:gd name="T106" fmla="*/ 27 w 105"/>
                  <a:gd name="T107" fmla="*/ 2 h 8"/>
                  <a:gd name="T108" fmla="*/ 103 w 105"/>
                  <a:gd name="T109" fmla="*/ 7 h 8"/>
                  <a:gd name="T110" fmla="*/ 103 w 105"/>
                  <a:gd name="T111" fmla="*/ 7 h 8"/>
                  <a:gd name="T112" fmla="*/ 72 w 105"/>
                  <a:gd name="T113" fmla="*/ 6 h 8"/>
                  <a:gd name="T114" fmla="*/ 72 w 105"/>
                  <a:gd name="T115" fmla="*/ 6 h 8"/>
                  <a:gd name="T116" fmla="*/ 71 w 105"/>
                  <a:gd name="T117" fmla="*/ 6 h 8"/>
                  <a:gd name="T118" fmla="*/ 70 w 105"/>
                  <a:gd name="T119" fmla="*/ 6 h 8"/>
                  <a:gd name="T120" fmla="*/ 70 w 105"/>
                  <a:gd name="T121" fmla="*/ 6 h 8"/>
                  <a:gd name="T122" fmla="*/ 69 w 105"/>
                  <a:gd name="T123" fmla="*/ 6 h 8"/>
                  <a:gd name="T124" fmla="*/ 70 w 105"/>
                  <a:gd name="T1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 h="8">
                    <a:moveTo>
                      <a:pt x="25" y="2"/>
                    </a:moveTo>
                    <a:cubicBezTo>
                      <a:pt x="24" y="2"/>
                      <a:pt x="23" y="2"/>
                      <a:pt x="21" y="1"/>
                    </a:cubicBezTo>
                    <a:cubicBezTo>
                      <a:pt x="19" y="1"/>
                      <a:pt x="16" y="1"/>
                      <a:pt x="14" y="1"/>
                    </a:cubicBezTo>
                    <a:cubicBezTo>
                      <a:pt x="14" y="1"/>
                      <a:pt x="13" y="1"/>
                      <a:pt x="13" y="1"/>
                    </a:cubicBezTo>
                    <a:cubicBezTo>
                      <a:pt x="12" y="1"/>
                      <a:pt x="12" y="0"/>
                      <a:pt x="11" y="1"/>
                    </a:cubicBezTo>
                    <a:cubicBezTo>
                      <a:pt x="9" y="1"/>
                      <a:pt x="7" y="0"/>
                      <a:pt x="5" y="0"/>
                    </a:cubicBezTo>
                    <a:cubicBezTo>
                      <a:pt x="4" y="0"/>
                      <a:pt x="2" y="0"/>
                      <a:pt x="1" y="0"/>
                    </a:cubicBezTo>
                    <a:cubicBezTo>
                      <a:pt x="0" y="0"/>
                      <a:pt x="0" y="0"/>
                      <a:pt x="0" y="0"/>
                    </a:cubicBezTo>
                    <a:cubicBezTo>
                      <a:pt x="0" y="0"/>
                      <a:pt x="0" y="0"/>
                      <a:pt x="0" y="0"/>
                    </a:cubicBezTo>
                    <a:cubicBezTo>
                      <a:pt x="0" y="0"/>
                      <a:pt x="0" y="0"/>
                      <a:pt x="1" y="0"/>
                    </a:cubicBezTo>
                    <a:cubicBezTo>
                      <a:pt x="2" y="0"/>
                      <a:pt x="4" y="0"/>
                      <a:pt x="5" y="0"/>
                    </a:cubicBezTo>
                    <a:cubicBezTo>
                      <a:pt x="7" y="1"/>
                      <a:pt x="9" y="1"/>
                      <a:pt x="11" y="1"/>
                    </a:cubicBezTo>
                    <a:cubicBezTo>
                      <a:pt x="11" y="1"/>
                      <a:pt x="11" y="1"/>
                      <a:pt x="11" y="1"/>
                    </a:cubicBezTo>
                    <a:cubicBezTo>
                      <a:pt x="12" y="1"/>
                      <a:pt x="13" y="1"/>
                      <a:pt x="14" y="1"/>
                    </a:cubicBezTo>
                    <a:cubicBezTo>
                      <a:pt x="14" y="1"/>
                      <a:pt x="14" y="1"/>
                      <a:pt x="14" y="1"/>
                    </a:cubicBezTo>
                    <a:cubicBezTo>
                      <a:pt x="16" y="1"/>
                      <a:pt x="19" y="2"/>
                      <a:pt x="21" y="2"/>
                    </a:cubicBezTo>
                    <a:cubicBezTo>
                      <a:pt x="22" y="2"/>
                      <a:pt x="24" y="2"/>
                      <a:pt x="25" y="2"/>
                    </a:cubicBezTo>
                    <a:cubicBezTo>
                      <a:pt x="26" y="2"/>
                      <a:pt x="27" y="3"/>
                      <a:pt x="27" y="2"/>
                    </a:cubicBezTo>
                    <a:cubicBezTo>
                      <a:pt x="27" y="2"/>
                      <a:pt x="27" y="2"/>
                      <a:pt x="27" y="2"/>
                    </a:cubicBezTo>
                    <a:cubicBezTo>
                      <a:pt x="27" y="2"/>
                      <a:pt x="28" y="2"/>
                      <a:pt x="28" y="2"/>
                    </a:cubicBezTo>
                    <a:cubicBezTo>
                      <a:pt x="28" y="2"/>
                      <a:pt x="28" y="2"/>
                      <a:pt x="29" y="2"/>
                    </a:cubicBezTo>
                    <a:cubicBezTo>
                      <a:pt x="29" y="2"/>
                      <a:pt x="29" y="2"/>
                      <a:pt x="29" y="2"/>
                    </a:cubicBezTo>
                    <a:cubicBezTo>
                      <a:pt x="29" y="3"/>
                      <a:pt x="29" y="3"/>
                      <a:pt x="29" y="2"/>
                    </a:cubicBezTo>
                    <a:cubicBezTo>
                      <a:pt x="29" y="2"/>
                      <a:pt x="29" y="2"/>
                      <a:pt x="29" y="2"/>
                    </a:cubicBezTo>
                    <a:cubicBezTo>
                      <a:pt x="30" y="2"/>
                      <a:pt x="31" y="3"/>
                      <a:pt x="32" y="3"/>
                    </a:cubicBezTo>
                    <a:cubicBezTo>
                      <a:pt x="32" y="3"/>
                      <a:pt x="33" y="3"/>
                      <a:pt x="34" y="3"/>
                    </a:cubicBezTo>
                    <a:cubicBezTo>
                      <a:pt x="34" y="3"/>
                      <a:pt x="35" y="3"/>
                      <a:pt x="35" y="3"/>
                    </a:cubicBezTo>
                    <a:cubicBezTo>
                      <a:pt x="36" y="3"/>
                      <a:pt x="36" y="3"/>
                      <a:pt x="37" y="3"/>
                    </a:cubicBezTo>
                    <a:cubicBezTo>
                      <a:pt x="37" y="3"/>
                      <a:pt x="37" y="3"/>
                      <a:pt x="38" y="3"/>
                    </a:cubicBezTo>
                    <a:cubicBezTo>
                      <a:pt x="38" y="3"/>
                      <a:pt x="38" y="3"/>
                      <a:pt x="38" y="3"/>
                    </a:cubicBezTo>
                    <a:cubicBezTo>
                      <a:pt x="38"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40" y="3"/>
                      <a:pt x="40" y="4"/>
                      <a:pt x="41" y="3"/>
                    </a:cubicBezTo>
                    <a:cubicBezTo>
                      <a:pt x="41" y="3"/>
                      <a:pt x="41" y="3"/>
                      <a:pt x="41" y="3"/>
                    </a:cubicBezTo>
                    <a:cubicBezTo>
                      <a:pt x="41" y="3"/>
                      <a:pt x="41" y="3"/>
                      <a:pt x="42" y="3"/>
                    </a:cubicBezTo>
                    <a:cubicBezTo>
                      <a:pt x="42" y="3"/>
                      <a:pt x="42" y="3"/>
                      <a:pt x="42" y="3"/>
                    </a:cubicBezTo>
                    <a:cubicBezTo>
                      <a:pt x="43" y="4"/>
                      <a:pt x="44" y="4"/>
                      <a:pt x="45" y="4"/>
                    </a:cubicBezTo>
                    <a:cubicBezTo>
                      <a:pt x="46" y="4"/>
                      <a:pt x="48" y="4"/>
                      <a:pt x="49" y="4"/>
                    </a:cubicBezTo>
                    <a:cubicBezTo>
                      <a:pt x="49" y="4"/>
                      <a:pt x="50" y="4"/>
                      <a:pt x="50" y="4"/>
                    </a:cubicBezTo>
                    <a:cubicBezTo>
                      <a:pt x="51" y="4"/>
                      <a:pt x="51" y="4"/>
                      <a:pt x="51" y="4"/>
                    </a:cubicBezTo>
                    <a:cubicBezTo>
                      <a:pt x="51" y="4"/>
                      <a:pt x="52" y="4"/>
                      <a:pt x="52" y="4"/>
                    </a:cubicBezTo>
                    <a:cubicBezTo>
                      <a:pt x="54" y="5"/>
                      <a:pt x="56" y="5"/>
                      <a:pt x="57" y="5"/>
                    </a:cubicBezTo>
                    <a:cubicBezTo>
                      <a:pt x="60" y="5"/>
                      <a:pt x="62" y="5"/>
                      <a:pt x="64" y="5"/>
                    </a:cubicBezTo>
                    <a:cubicBezTo>
                      <a:pt x="66" y="6"/>
                      <a:pt x="68" y="5"/>
                      <a:pt x="69" y="6"/>
                    </a:cubicBezTo>
                    <a:cubicBezTo>
                      <a:pt x="69" y="6"/>
                      <a:pt x="69" y="6"/>
                      <a:pt x="69" y="6"/>
                    </a:cubicBezTo>
                    <a:cubicBezTo>
                      <a:pt x="69" y="6"/>
                      <a:pt x="69" y="6"/>
                      <a:pt x="69" y="6"/>
                    </a:cubicBezTo>
                    <a:cubicBezTo>
                      <a:pt x="70" y="6"/>
                      <a:pt x="70" y="6"/>
                      <a:pt x="70" y="6"/>
                    </a:cubicBezTo>
                    <a:cubicBezTo>
                      <a:pt x="70" y="6"/>
                      <a:pt x="70" y="6"/>
                      <a:pt x="70" y="6"/>
                    </a:cubicBezTo>
                    <a:cubicBezTo>
                      <a:pt x="70" y="6"/>
                      <a:pt x="70" y="6"/>
                      <a:pt x="70" y="6"/>
                    </a:cubicBezTo>
                    <a:cubicBezTo>
                      <a:pt x="70" y="6"/>
                      <a:pt x="70" y="6"/>
                      <a:pt x="70" y="6"/>
                    </a:cubicBezTo>
                    <a:cubicBezTo>
                      <a:pt x="70" y="6"/>
                      <a:pt x="71" y="6"/>
                      <a:pt x="71" y="6"/>
                    </a:cubicBezTo>
                    <a:cubicBezTo>
                      <a:pt x="71" y="6"/>
                      <a:pt x="71" y="6"/>
                      <a:pt x="71" y="6"/>
                    </a:cubicBezTo>
                    <a:cubicBezTo>
                      <a:pt x="71" y="6"/>
                      <a:pt x="72" y="6"/>
                      <a:pt x="73" y="6"/>
                    </a:cubicBezTo>
                    <a:cubicBezTo>
                      <a:pt x="73" y="6"/>
                      <a:pt x="73" y="6"/>
                      <a:pt x="73" y="6"/>
                    </a:cubicBezTo>
                    <a:cubicBezTo>
                      <a:pt x="73" y="6"/>
                      <a:pt x="73" y="6"/>
                      <a:pt x="73" y="6"/>
                    </a:cubicBezTo>
                    <a:cubicBezTo>
                      <a:pt x="73" y="6"/>
                      <a:pt x="73" y="6"/>
                      <a:pt x="74" y="6"/>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4" y="6"/>
                      <a:pt x="76" y="6"/>
                      <a:pt x="77" y="6"/>
                    </a:cubicBezTo>
                    <a:cubicBezTo>
                      <a:pt x="77" y="6"/>
                      <a:pt x="77" y="6"/>
                      <a:pt x="77" y="6"/>
                    </a:cubicBezTo>
                    <a:cubicBezTo>
                      <a:pt x="78" y="7"/>
                      <a:pt x="78" y="7"/>
                      <a:pt x="79" y="7"/>
                    </a:cubicBezTo>
                    <a:cubicBezTo>
                      <a:pt x="79" y="7"/>
                      <a:pt x="79" y="7"/>
                      <a:pt x="79" y="7"/>
                    </a:cubicBezTo>
                    <a:cubicBezTo>
                      <a:pt x="79" y="7"/>
                      <a:pt x="79" y="7"/>
                      <a:pt x="79" y="6"/>
                    </a:cubicBezTo>
                    <a:cubicBezTo>
                      <a:pt x="79" y="6"/>
                      <a:pt x="79" y="6"/>
                      <a:pt x="79" y="6"/>
                    </a:cubicBezTo>
                    <a:cubicBezTo>
                      <a:pt x="79" y="6"/>
                      <a:pt x="79" y="6"/>
                      <a:pt x="79" y="6"/>
                    </a:cubicBezTo>
                    <a:cubicBezTo>
                      <a:pt x="78" y="6"/>
                      <a:pt x="78" y="6"/>
                      <a:pt x="77" y="6"/>
                    </a:cubicBezTo>
                    <a:cubicBezTo>
                      <a:pt x="77" y="6"/>
                      <a:pt x="77" y="6"/>
                      <a:pt x="77" y="6"/>
                    </a:cubicBezTo>
                    <a:cubicBezTo>
                      <a:pt x="77" y="6"/>
                      <a:pt x="77" y="6"/>
                      <a:pt x="77" y="6"/>
                    </a:cubicBezTo>
                    <a:cubicBezTo>
                      <a:pt x="77" y="6"/>
                      <a:pt x="77" y="6"/>
                      <a:pt x="77" y="6"/>
                    </a:cubicBezTo>
                    <a:cubicBezTo>
                      <a:pt x="81" y="6"/>
                      <a:pt x="83" y="6"/>
                      <a:pt x="86" y="7"/>
                    </a:cubicBezTo>
                    <a:cubicBezTo>
                      <a:pt x="86" y="7"/>
                      <a:pt x="86" y="7"/>
                      <a:pt x="86" y="7"/>
                    </a:cubicBezTo>
                    <a:cubicBezTo>
                      <a:pt x="88" y="7"/>
                      <a:pt x="91" y="7"/>
                      <a:pt x="94" y="7"/>
                    </a:cubicBezTo>
                    <a:cubicBezTo>
                      <a:pt x="94" y="7"/>
                      <a:pt x="94" y="7"/>
                      <a:pt x="94" y="7"/>
                    </a:cubicBezTo>
                    <a:cubicBezTo>
                      <a:pt x="96" y="8"/>
                      <a:pt x="98" y="7"/>
                      <a:pt x="100" y="8"/>
                    </a:cubicBezTo>
                    <a:cubicBezTo>
                      <a:pt x="101" y="8"/>
                      <a:pt x="101" y="8"/>
                      <a:pt x="101" y="8"/>
                    </a:cubicBezTo>
                    <a:cubicBezTo>
                      <a:pt x="102" y="8"/>
                      <a:pt x="102" y="8"/>
                      <a:pt x="102" y="8"/>
                    </a:cubicBezTo>
                    <a:cubicBezTo>
                      <a:pt x="102" y="8"/>
                      <a:pt x="102" y="8"/>
                      <a:pt x="102" y="8"/>
                    </a:cubicBezTo>
                    <a:cubicBezTo>
                      <a:pt x="102" y="8"/>
                      <a:pt x="102" y="8"/>
                      <a:pt x="102" y="8"/>
                    </a:cubicBezTo>
                    <a:cubicBezTo>
                      <a:pt x="102" y="8"/>
                      <a:pt x="102" y="8"/>
                      <a:pt x="102" y="8"/>
                    </a:cubicBezTo>
                    <a:cubicBezTo>
                      <a:pt x="103" y="8"/>
                      <a:pt x="103" y="8"/>
                      <a:pt x="103" y="8"/>
                    </a:cubicBezTo>
                    <a:cubicBezTo>
                      <a:pt x="104" y="8"/>
                      <a:pt x="104" y="8"/>
                      <a:pt x="104" y="8"/>
                    </a:cubicBezTo>
                    <a:cubicBezTo>
                      <a:pt x="105" y="8"/>
                      <a:pt x="105" y="8"/>
                      <a:pt x="105" y="8"/>
                    </a:cubicBezTo>
                    <a:cubicBezTo>
                      <a:pt x="105" y="8"/>
                      <a:pt x="105" y="8"/>
                      <a:pt x="105" y="8"/>
                    </a:cubicBezTo>
                    <a:cubicBezTo>
                      <a:pt x="105" y="8"/>
                      <a:pt x="105" y="8"/>
                      <a:pt x="105" y="8"/>
                    </a:cubicBezTo>
                    <a:cubicBezTo>
                      <a:pt x="105" y="7"/>
                      <a:pt x="105" y="7"/>
                      <a:pt x="105" y="7"/>
                    </a:cubicBezTo>
                    <a:cubicBezTo>
                      <a:pt x="105" y="7"/>
                      <a:pt x="105" y="7"/>
                      <a:pt x="105" y="7"/>
                    </a:cubicBezTo>
                    <a:cubicBezTo>
                      <a:pt x="105" y="7"/>
                      <a:pt x="105" y="7"/>
                      <a:pt x="105" y="7"/>
                    </a:cubicBezTo>
                    <a:cubicBezTo>
                      <a:pt x="105" y="7"/>
                      <a:pt x="105" y="7"/>
                      <a:pt x="105" y="7"/>
                    </a:cubicBezTo>
                    <a:cubicBezTo>
                      <a:pt x="104" y="7"/>
                      <a:pt x="104" y="7"/>
                      <a:pt x="104" y="6"/>
                    </a:cubicBezTo>
                    <a:cubicBezTo>
                      <a:pt x="103" y="6"/>
                      <a:pt x="103" y="6"/>
                      <a:pt x="102" y="6"/>
                    </a:cubicBezTo>
                    <a:cubicBezTo>
                      <a:pt x="102" y="5"/>
                      <a:pt x="100" y="5"/>
                      <a:pt x="98" y="5"/>
                    </a:cubicBezTo>
                    <a:cubicBezTo>
                      <a:pt x="98" y="5"/>
                      <a:pt x="98" y="5"/>
                      <a:pt x="98" y="5"/>
                    </a:cubicBezTo>
                    <a:cubicBezTo>
                      <a:pt x="98" y="5"/>
                      <a:pt x="97" y="5"/>
                      <a:pt x="97" y="5"/>
                    </a:cubicBezTo>
                    <a:cubicBezTo>
                      <a:pt x="96" y="5"/>
                      <a:pt x="96" y="5"/>
                      <a:pt x="95" y="5"/>
                    </a:cubicBezTo>
                    <a:cubicBezTo>
                      <a:pt x="95" y="5"/>
                      <a:pt x="95" y="5"/>
                      <a:pt x="95" y="5"/>
                    </a:cubicBezTo>
                    <a:cubicBezTo>
                      <a:pt x="95" y="5"/>
                      <a:pt x="95" y="5"/>
                      <a:pt x="95" y="5"/>
                    </a:cubicBezTo>
                    <a:cubicBezTo>
                      <a:pt x="95" y="5"/>
                      <a:pt x="95" y="5"/>
                      <a:pt x="95" y="5"/>
                    </a:cubicBezTo>
                    <a:cubicBezTo>
                      <a:pt x="96" y="5"/>
                      <a:pt x="96" y="5"/>
                      <a:pt x="97" y="5"/>
                    </a:cubicBezTo>
                    <a:cubicBezTo>
                      <a:pt x="97" y="5"/>
                      <a:pt x="98" y="6"/>
                      <a:pt x="98" y="6"/>
                    </a:cubicBezTo>
                    <a:cubicBezTo>
                      <a:pt x="98" y="6"/>
                      <a:pt x="98" y="6"/>
                      <a:pt x="98" y="6"/>
                    </a:cubicBezTo>
                    <a:cubicBezTo>
                      <a:pt x="99" y="6"/>
                      <a:pt x="100" y="5"/>
                      <a:pt x="100" y="6"/>
                    </a:cubicBezTo>
                    <a:cubicBezTo>
                      <a:pt x="100" y="6"/>
                      <a:pt x="100" y="6"/>
                      <a:pt x="99" y="6"/>
                    </a:cubicBezTo>
                    <a:cubicBezTo>
                      <a:pt x="99" y="6"/>
                      <a:pt x="100" y="6"/>
                      <a:pt x="100" y="6"/>
                    </a:cubicBezTo>
                    <a:cubicBezTo>
                      <a:pt x="97" y="6"/>
                      <a:pt x="95" y="6"/>
                      <a:pt x="93" y="6"/>
                    </a:cubicBezTo>
                    <a:cubicBezTo>
                      <a:pt x="92" y="5"/>
                      <a:pt x="91" y="6"/>
                      <a:pt x="89" y="5"/>
                    </a:cubicBezTo>
                    <a:cubicBezTo>
                      <a:pt x="89" y="6"/>
                      <a:pt x="89" y="6"/>
                      <a:pt x="88" y="6"/>
                    </a:cubicBezTo>
                    <a:cubicBezTo>
                      <a:pt x="89" y="5"/>
                      <a:pt x="88" y="5"/>
                      <a:pt x="88" y="5"/>
                    </a:cubicBezTo>
                    <a:cubicBezTo>
                      <a:pt x="88" y="5"/>
                      <a:pt x="88" y="6"/>
                      <a:pt x="88" y="6"/>
                    </a:cubicBezTo>
                    <a:cubicBezTo>
                      <a:pt x="86" y="5"/>
                      <a:pt x="84" y="6"/>
                      <a:pt x="82" y="5"/>
                    </a:cubicBezTo>
                    <a:cubicBezTo>
                      <a:pt x="82" y="5"/>
                      <a:pt x="81" y="5"/>
                      <a:pt x="81" y="5"/>
                    </a:cubicBezTo>
                    <a:cubicBezTo>
                      <a:pt x="80" y="5"/>
                      <a:pt x="79" y="5"/>
                      <a:pt x="78" y="5"/>
                    </a:cubicBezTo>
                    <a:cubicBezTo>
                      <a:pt x="78" y="5"/>
                      <a:pt x="77" y="5"/>
                      <a:pt x="77" y="5"/>
                    </a:cubicBezTo>
                    <a:cubicBezTo>
                      <a:pt x="76" y="5"/>
                      <a:pt x="74" y="5"/>
                      <a:pt x="75" y="5"/>
                    </a:cubicBezTo>
                    <a:cubicBezTo>
                      <a:pt x="74" y="5"/>
                      <a:pt x="74" y="5"/>
                      <a:pt x="73" y="5"/>
                    </a:cubicBezTo>
                    <a:cubicBezTo>
                      <a:pt x="72" y="4"/>
                      <a:pt x="70" y="5"/>
                      <a:pt x="68" y="5"/>
                    </a:cubicBezTo>
                    <a:cubicBezTo>
                      <a:pt x="68" y="4"/>
                      <a:pt x="68" y="5"/>
                      <a:pt x="67" y="4"/>
                    </a:cubicBezTo>
                    <a:cubicBezTo>
                      <a:pt x="67" y="4"/>
                      <a:pt x="67" y="4"/>
                      <a:pt x="67" y="4"/>
                    </a:cubicBezTo>
                    <a:cubicBezTo>
                      <a:pt x="67" y="4"/>
                      <a:pt x="67" y="4"/>
                      <a:pt x="66" y="4"/>
                    </a:cubicBezTo>
                    <a:cubicBezTo>
                      <a:pt x="66" y="4"/>
                      <a:pt x="66" y="4"/>
                      <a:pt x="66" y="4"/>
                    </a:cubicBezTo>
                    <a:cubicBezTo>
                      <a:pt x="66" y="5"/>
                      <a:pt x="66" y="5"/>
                      <a:pt x="67" y="5"/>
                    </a:cubicBezTo>
                    <a:cubicBezTo>
                      <a:pt x="67" y="5"/>
                      <a:pt x="67" y="5"/>
                      <a:pt x="67" y="5"/>
                    </a:cubicBezTo>
                    <a:cubicBezTo>
                      <a:pt x="66" y="5"/>
                      <a:pt x="66" y="5"/>
                      <a:pt x="65" y="4"/>
                    </a:cubicBezTo>
                    <a:cubicBezTo>
                      <a:pt x="65" y="5"/>
                      <a:pt x="65" y="5"/>
                      <a:pt x="65" y="5"/>
                    </a:cubicBezTo>
                    <a:cubicBezTo>
                      <a:pt x="64" y="5"/>
                      <a:pt x="62" y="4"/>
                      <a:pt x="61" y="4"/>
                    </a:cubicBezTo>
                    <a:cubicBezTo>
                      <a:pt x="59" y="4"/>
                      <a:pt x="58" y="4"/>
                      <a:pt x="57" y="4"/>
                    </a:cubicBezTo>
                    <a:cubicBezTo>
                      <a:pt x="56" y="4"/>
                      <a:pt x="56" y="4"/>
                      <a:pt x="56" y="4"/>
                    </a:cubicBezTo>
                    <a:cubicBezTo>
                      <a:pt x="56" y="4"/>
                      <a:pt x="55" y="4"/>
                      <a:pt x="55" y="4"/>
                    </a:cubicBezTo>
                    <a:cubicBezTo>
                      <a:pt x="54" y="4"/>
                      <a:pt x="52" y="4"/>
                      <a:pt x="51" y="4"/>
                    </a:cubicBezTo>
                    <a:cubicBezTo>
                      <a:pt x="51" y="4"/>
                      <a:pt x="51" y="4"/>
                      <a:pt x="51" y="4"/>
                    </a:cubicBezTo>
                    <a:cubicBezTo>
                      <a:pt x="51" y="4"/>
                      <a:pt x="51" y="4"/>
                      <a:pt x="50" y="4"/>
                    </a:cubicBezTo>
                    <a:cubicBezTo>
                      <a:pt x="50" y="4"/>
                      <a:pt x="49" y="4"/>
                      <a:pt x="49" y="4"/>
                    </a:cubicBezTo>
                    <a:cubicBezTo>
                      <a:pt x="49" y="4"/>
                      <a:pt x="49" y="4"/>
                      <a:pt x="49" y="4"/>
                    </a:cubicBezTo>
                    <a:cubicBezTo>
                      <a:pt x="47" y="3"/>
                      <a:pt x="45" y="3"/>
                      <a:pt x="43" y="3"/>
                    </a:cubicBezTo>
                    <a:cubicBezTo>
                      <a:pt x="42" y="3"/>
                      <a:pt x="42" y="3"/>
                      <a:pt x="42" y="3"/>
                    </a:cubicBezTo>
                    <a:cubicBezTo>
                      <a:pt x="42" y="3"/>
                      <a:pt x="42" y="3"/>
                      <a:pt x="42" y="3"/>
                    </a:cubicBezTo>
                    <a:cubicBezTo>
                      <a:pt x="41" y="3"/>
                      <a:pt x="41" y="3"/>
                      <a:pt x="41" y="3"/>
                    </a:cubicBezTo>
                    <a:cubicBezTo>
                      <a:pt x="41" y="3"/>
                      <a:pt x="40" y="3"/>
                      <a:pt x="39" y="3"/>
                    </a:cubicBezTo>
                    <a:cubicBezTo>
                      <a:pt x="39" y="3"/>
                      <a:pt x="39" y="3"/>
                      <a:pt x="39" y="3"/>
                    </a:cubicBezTo>
                    <a:cubicBezTo>
                      <a:pt x="39" y="3"/>
                      <a:pt x="39" y="3"/>
                      <a:pt x="39" y="3"/>
                    </a:cubicBezTo>
                    <a:cubicBezTo>
                      <a:pt x="39" y="3"/>
                      <a:pt x="39" y="3"/>
                      <a:pt x="39" y="3"/>
                    </a:cubicBezTo>
                    <a:cubicBezTo>
                      <a:pt x="39" y="3"/>
                      <a:pt x="38" y="3"/>
                      <a:pt x="38" y="3"/>
                    </a:cubicBezTo>
                    <a:cubicBezTo>
                      <a:pt x="37" y="3"/>
                      <a:pt x="37" y="3"/>
                      <a:pt x="37" y="3"/>
                    </a:cubicBezTo>
                    <a:cubicBezTo>
                      <a:pt x="36" y="3"/>
                      <a:pt x="36" y="3"/>
                      <a:pt x="35" y="3"/>
                    </a:cubicBezTo>
                    <a:cubicBezTo>
                      <a:pt x="35" y="3"/>
                      <a:pt x="35" y="3"/>
                      <a:pt x="35" y="3"/>
                    </a:cubicBezTo>
                    <a:cubicBezTo>
                      <a:pt x="35" y="2"/>
                      <a:pt x="34" y="3"/>
                      <a:pt x="34" y="2"/>
                    </a:cubicBezTo>
                    <a:cubicBezTo>
                      <a:pt x="34" y="2"/>
                      <a:pt x="34" y="2"/>
                      <a:pt x="34" y="2"/>
                    </a:cubicBezTo>
                    <a:cubicBezTo>
                      <a:pt x="34" y="2"/>
                      <a:pt x="34" y="2"/>
                      <a:pt x="34" y="2"/>
                    </a:cubicBezTo>
                    <a:cubicBezTo>
                      <a:pt x="34" y="2"/>
                      <a:pt x="34" y="2"/>
                      <a:pt x="34" y="2"/>
                    </a:cubicBezTo>
                    <a:cubicBezTo>
                      <a:pt x="33" y="2"/>
                      <a:pt x="32" y="2"/>
                      <a:pt x="32" y="2"/>
                    </a:cubicBezTo>
                    <a:cubicBezTo>
                      <a:pt x="31" y="2"/>
                      <a:pt x="30" y="2"/>
                      <a:pt x="29" y="2"/>
                    </a:cubicBezTo>
                    <a:cubicBezTo>
                      <a:pt x="29" y="2"/>
                      <a:pt x="29" y="2"/>
                      <a:pt x="29" y="2"/>
                    </a:cubicBezTo>
                    <a:cubicBezTo>
                      <a:pt x="29" y="2"/>
                      <a:pt x="29" y="2"/>
                      <a:pt x="29" y="2"/>
                    </a:cubicBezTo>
                    <a:cubicBezTo>
                      <a:pt x="29" y="2"/>
                      <a:pt x="29" y="2"/>
                      <a:pt x="29" y="2"/>
                    </a:cubicBezTo>
                    <a:cubicBezTo>
                      <a:pt x="28" y="2"/>
                      <a:pt x="28" y="2"/>
                      <a:pt x="28" y="2"/>
                    </a:cubicBezTo>
                    <a:cubicBezTo>
                      <a:pt x="28" y="2"/>
                      <a:pt x="27" y="2"/>
                      <a:pt x="27" y="2"/>
                    </a:cubicBezTo>
                    <a:cubicBezTo>
                      <a:pt x="27" y="2"/>
                      <a:pt x="27" y="2"/>
                      <a:pt x="27" y="2"/>
                    </a:cubicBezTo>
                    <a:cubicBezTo>
                      <a:pt x="26" y="2"/>
                      <a:pt x="26" y="2"/>
                      <a:pt x="25" y="2"/>
                    </a:cubicBezTo>
                    <a:close/>
                    <a:moveTo>
                      <a:pt x="103" y="7"/>
                    </a:moveTo>
                    <a:cubicBezTo>
                      <a:pt x="103" y="7"/>
                      <a:pt x="103" y="7"/>
                      <a:pt x="103" y="7"/>
                    </a:cubicBezTo>
                    <a:cubicBezTo>
                      <a:pt x="103" y="7"/>
                      <a:pt x="103" y="7"/>
                      <a:pt x="103" y="7"/>
                    </a:cubicBezTo>
                    <a:cubicBezTo>
                      <a:pt x="103" y="7"/>
                      <a:pt x="103" y="7"/>
                      <a:pt x="103" y="7"/>
                    </a:cubicBezTo>
                    <a:cubicBezTo>
                      <a:pt x="103" y="7"/>
                      <a:pt x="102" y="7"/>
                      <a:pt x="102" y="7"/>
                    </a:cubicBezTo>
                    <a:cubicBezTo>
                      <a:pt x="102" y="7"/>
                      <a:pt x="103" y="7"/>
                      <a:pt x="103" y="7"/>
                    </a:cubicBezTo>
                    <a:close/>
                    <a:moveTo>
                      <a:pt x="72" y="6"/>
                    </a:moveTo>
                    <a:cubicBezTo>
                      <a:pt x="72" y="6"/>
                      <a:pt x="72" y="6"/>
                      <a:pt x="72" y="6"/>
                    </a:cubicBezTo>
                    <a:cubicBezTo>
                      <a:pt x="72" y="6"/>
                      <a:pt x="72" y="6"/>
                      <a:pt x="72" y="6"/>
                    </a:cubicBezTo>
                    <a:cubicBezTo>
                      <a:pt x="72" y="6"/>
                      <a:pt x="72" y="6"/>
                      <a:pt x="72" y="6"/>
                    </a:cubicBezTo>
                    <a:cubicBezTo>
                      <a:pt x="72" y="6"/>
                      <a:pt x="71" y="6"/>
                      <a:pt x="71" y="6"/>
                    </a:cubicBezTo>
                    <a:cubicBezTo>
                      <a:pt x="71" y="6"/>
                      <a:pt x="71" y="6"/>
                      <a:pt x="71" y="6"/>
                    </a:cubicBezTo>
                    <a:cubicBezTo>
                      <a:pt x="71" y="6"/>
                      <a:pt x="71" y="6"/>
                      <a:pt x="71" y="6"/>
                    </a:cubicBezTo>
                    <a:cubicBezTo>
                      <a:pt x="71" y="6"/>
                      <a:pt x="72" y="6"/>
                      <a:pt x="72" y="6"/>
                    </a:cubicBezTo>
                    <a:close/>
                    <a:moveTo>
                      <a:pt x="71" y="6"/>
                    </a:moveTo>
                    <a:cubicBezTo>
                      <a:pt x="70" y="6"/>
                      <a:pt x="70" y="6"/>
                      <a:pt x="70" y="6"/>
                    </a:cubicBezTo>
                    <a:cubicBezTo>
                      <a:pt x="70" y="6"/>
                      <a:pt x="70" y="6"/>
                      <a:pt x="70" y="6"/>
                    </a:cubicBezTo>
                    <a:cubicBezTo>
                      <a:pt x="70" y="6"/>
                      <a:pt x="70" y="6"/>
                      <a:pt x="70" y="6"/>
                    </a:cubicBezTo>
                    <a:cubicBezTo>
                      <a:pt x="70" y="6"/>
                      <a:pt x="70" y="6"/>
                      <a:pt x="70" y="6"/>
                    </a:cubicBezTo>
                    <a:cubicBezTo>
                      <a:pt x="69" y="6"/>
                      <a:pt x="69" y="6"/>
                      <a:pt x="69" y="6"/>
                    </a:cubicBezTo>
                    <a:cubicBezTo>
                      <a:pt x="69" y="6"/>
                      <a:pt x="69" y="6"/>
                      <a:pt x="69" y="6"/>
                    </a:cubicBezTo>
                    <a:cubicBezTo>
                      <a:pt x="69" y="6"/>
                      <a:pt x="69" y="6"/>
                      <a:pt x="69" y="6"/>
                    </a:cubicBezTo>
                    <a:cubicBezTo>
                      <a:pt x="69" y="6"/>
                      <a:pt x="69" y="6"/>
                      <a:pt x="69" y="6"/>
                    </a:cubicBezTo>
                    <a:cubicBezTo>
                      <a:pt x="69" y="6"/>
                      <a:pt x="69" y="6"/>
                      <a:pt x="70" y="6"/>
                    </a:cubicBezTo>
                    <a:cubicBezTo>
                      <a:pt x="70" y="6"/>
                      <a:pt x="70" y="6"/>
                      <a:pt x="70" y="6"/>
                    </a:cubicBezTo>
                    <a:cubicBezTo>
                      <a:pt x="70" y="6"/>
                      <a:pt x="70" y="6"/>
                      <a:pt x="70" y="6"/>
                    </a:cubicBezTo>
                    <a:cubicBezTo>
                      <a:pt x="70" y="6"/>
                      <a:pt x="70" y="6"/>
                      <a:pt x="7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1203"/>
              <p:cNvSpPr/>
              <p:nvPr/>
            </p:nvSpPr>
            <p:spPr bwMode="auto">
              <a:xfrm>
                <a:off x="1696" y="1166"/>
                <a:ext cx="8"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1204"/>
              <p:cNvSpPr/>
              <p:nvPr/>
            </p:nvSpPr>
            <p:spPr bwMode="auto">
              <a:xfrm>
                <a:off x="1700" y="1571"/>
                <a:ext cx="4" cy="4"/>
              </a:xfrm>
              <a:custGeom>
                <a:avLst/>
                <a:gdLst>
                  <a:gd name="T0" fmla="*/ 1 w 1"/>
                  <a:gd name="T1" fmla="*/ 1 h 1"/>
                  <a:gd name="T2" fmla="*/ 1 w 1"/>
                  <a:gd name="T3" fmla="*/ 1 h 1"/>
                  <a:gd name="T4" fmla="*/ 1 w 1"/>
                  <a:gd name="T5" fmla="*/ 0 h 1"/>
                  <a:gd name="T6" fmla="*/ 0 w 1"/>
                  <a:gd name="T7" fmla="*/ 0 h 1"/>
                  <a:gd name="T8" fmla="*/ 0 w 1"/>
                  <a:gd name="T9" fmla="*/ 0 h 1"/>
                  <a:gd name="T10" fmla="*/ 0 w 1"/>
                  <a:gd name="T11" fmla="*/ 0 h 1"/>
                  <a:gd name="T12" fmla="*/ 0 w 1"/>
                  <a:gd name="T13" fmla="*/ 0 h 1"/>
                  <a:gd name="T14" fmla="*/ 0 w 1"/>
                  <a:gd name="T15" fmla="*/ 1 h 1"/>
                  <a:gd name="T16" fmla="*/ 0 w 1"/>
                  <a:gd name="T17" fmla="*/ 1 h 1"/>
                  <a:gd name="T18" fmla="*/ 1 w 1"/>
                  <a:gd name="T19" fmla="*/ 0 h 1"/>
                  <a:gd name="T20" fmla="*/ 1 w 1"/>
                  <a:gd name="T21" fmla="*/ 1 h 1"/>
                  <a:gd name="T22" fmla="*/ 1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1"/>
                    </a:moveTo>
                    <a:cubicBezTo>
                      <a:pt x="1" y="1"/>
                      <a:pt x="1" y="1"/>
                      <a:pt x="1" y="1"/>
                    </a:cubicBezTo>
                    <a:cubicBezTo>
                      <a:pt x="1" y="1"/>
                      <a:pt x="1" y="1"/>
                      <a:pt x="1" y="0"/>
                    </a:cubicBezTo>
                    <a:cubicBezTo>
                      <a:pt x="1" y="0"/>
                      <a:pt x="0" y="0"/>
                      <a:pt x="0" y="0"/>
                    </a:cubicBezTo>
                    <a:cubicBezTo>
                      <a:pt x="0" y="1"/>
                      <a:pt x="0" y="1"/>
                      <a:pt x="0" y="0"/>
                    </a:cubicBezTo>
                    <a:cubicBezTo>
                      <a:pt x="0" y="0"/>
                      <a:pt x="0" y="0"/>
                      <a:pt x="0" y="0"/>
                    </a:cubicBezTo>
                    <a:cubicBezTo>
                      <a:pt x="0" y="0"/>
                      <a:pt x="0" y="0"/>
                      <a:pt x="0" y="0"/>
                    </a:cubicBezTo>
                    <a:cubicBezTo>
                      <a:pt x="0" y="1"/>
                      <a:pt x="0" y="1"/>
                      <a:pt x="0" y="1"/>
                    </a:cubicBezTo>
                    <a:cubicBezTo>
                      <a:pt x="0" y="1"/>
                      <a:pt x="0" y="1"/>
                      <a:pt x="0" y="1"/>
                    </a:cubicBezTo>
                    <a:cubicBezTo>
                      <a:pt x="0" y="1"/>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1205"/>
              <p:cNvSpPr/>
              <p:nvPr/>
            </p:nvSpPr>
            <p:spPr bwMode="auto">
              <a:xfrm>
                <a:off x="1664" y="1567"/>
                <a:ext cx="12" cy="4"/>
              </a:xfrm>
              <a:custGeom>
                <a:avLst/>
                <a:gdLst>
                  <a:gd name="T0" fmla="*/ 0 w 3"/>
                  <a:gd name="T1" fmla="*/ 1 h 1"/>
                  <a:gd name="T2" fmla="*/ 0 w 3"/>
                  <a:gd name="T3" fmla="*/ 1 h 1"/>
                  <a:gd name="T4" fmla="*/ 0 w 3"/>
                  <a:gd name="T5" fmla="*/ 0 h 1"/>
                  <a:gd name="T6" fmla="*/ 0 w 3"/>
                  <a:gd name="T7" fmla="*/ 0 h 1"/>
                  <a:gd name="T8" fmla="*/ 1 w 3"/>
                  <a:gd name="T9" fmla="*/ 0 h 1"/>
                  <a:gd name="T10" fmla="*/ 1 w 3"/>
                  <a:gd name="T11" fmla="*/ 0 h 1"/>
                  <a:gd name="T12" fmla="*/ 1 w 3"/>
                  <a:gd name="T13" fmla="*/ 0 h 1"/>
                  <a:gd name="T14" fmla="*/ 1 w 3"/>
                  <a:gd name="T15" fmla="*/ 1 h 1"/>
                  <a:gd name="T16" fmla="*/ 1 w 3"/>
                  <a:gd name="T17" fmla="*/ 1 h 1"/>
                  <a:gd name="T18" fmla="*/ 1 w 3"/>
                  <a:gd name="T19" fmla="*/ 1 h 1"/>
                  <a:gd name="T20" fmla="*/ 1 w 3"/>
                  <a:gd name="T21" fmla="*/ 0 h 1"/>
                  <a:gd name="T22" fmla="*/ 1 w 3"/>
                  <a:gd name="T23" fmla="*/ 0 h 1"/>
                  <a:gd name="T24" fmla="*/ 1 w 3"/>
                  <a:gd name="T25" fmla="*/ 0 h 1"/>
                  <a:gd name="T26" fmla="*/ 1 w 3"/>
                  <a:gd name="T27" fmla="*/ 0 h 1"/>
                  <a:gd name="T28" fmla="*/ 2 w 3"/>
                  <a:gd name="T29" fmla="*/ 0 h 1"/>
                  <a:gd name="T30" fmla="*/ 2 w 3"/>
                  <a:gd name="T31" fmla="*/ 0 h 1"/>
                  <a:gd name="T32" fmla="*/ 1 w 3"/>
                  <a:gd name="T33" fmla="*/ 0 h 1"/>
                  <a:gd name="T34" fmla="*/ 1 w 3"/>
                  <a:gd name="T35" fmla="*/ 0 h 1"/>
                  <a:gd name="T36" fmla="*/ 1 w 3"/>
                  <a:gd name="T37" fmla="*/ 0 h 1"/>
                  <a:gd name="T38" fmla="*/ 1 w 3"/>
                  <a:gd name="T39" fmla="*/ 0 h 1"/>
                  <a:gd name="T40" fmla="*/ 0 w 3"/>
                  <a:gd name="T41" fmla="*/ 0 h 1"/>
                  <a:gd name="T42" fmla="*/ 0 w 3"/>
                  <a:gd name="T43" fmla="*/ 0 h 1"/>
                  <a:gd name="T44" fmla="*/ 0 w 3"/>
                  <a:gd name="T45" fmla="*/ 0 h 1"/>
                  <a:gd name="T46" fmla="*/ 0 w 3"/>
                  <a:gd name="T47" fmla="*/ 0 h 1"/>
                  <a:gd name="T48" fmla="*/ 0 w 3"/>
                  <a:gd name="T49" fmla="*/ 0 h 1"/>
                  <a:gd name="T50" fmla="*/ 0 w 3"/>
                  <a:gd name="T51" fmla="*/ 0 h 1"/>
                  <a:gd name="T52" fmla="*/ 0 w 3"/>
                  <a:gd name="T53" fmla="*/ 0 h 1"/>
                  <a:gd name="T54" fmla="*/ 0 w 3"/>
                  <a:gd name="T55" fmla="*/ 0 h 1"/>
                  <a:gd name="T56" fmla="*/ 0 w 3"/>
                  <a:gd name="T57" fmla="*/ 0 h 1"/>
                  <a:gd name="T58" fmla="*/ 0 w 3"/>
                  <a:gd name="T59" fmla="*/ 1 h 1"/>
                  <a:gd name="T60" fmla="*/ 0 w 3"/>
                  <a:gd name="T6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 h="1">
                    <a:moveTo>
                      <a:pt x="0" y="1"/>
                    </a:moveTo>
                    <a:cubicBezTo>
                      <a:pt x="0" y="1"/>
                      <a:pt x="0" y="1"/>
                      <a:pt x="0" y="1"/>
                    </a:cubicBezTo>
                    <a:cubicBezTo>
                      <a:pt x="0" y="1"/>
                      <a:pt x="0" y="0"/>
                      <a:pt x="0" y="0"/>
                    </a:cubicBezTo>
                    <a:cubicBezTo>
                      <a:pt x="0" y="0"/>
                      <a:pt x="0" y="0"/>
                      <a:pt x="0"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2" y="1"/>
                      <a:pt x="2" y="0"/>
                      <a:pt x="2" y="0"/>
                    </a:cubicBezTo>
                    <a:cubicBezTo>
                      <a:pt x="2" y="0"/>
                      <a:pt x="3" y="0"/>
                      <a:pt x="2" y="0"/>
                    </a:cubicBezTo>
                    <a:cubicBezTo>
                      <a:pt x="2" y="0"/>
                      <a:pt x="2"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1206"/>
              <p:cNvSpPr/>
              <p:nvPr/>
            </p:nvSpPr>
            <p:spPr bwMode="auto">
              <a:xfrm>
                <a:off x="1668" y="1579"/>
                <a:ext cx="4" cy="0"/>
              </a:xfrm>
              <a:custGeom>
                <a:avLst/>
                <a:gdLst>
                  <a:gd name="T0" fmla="*/ 1 w 1"/>
                  <a:gd name="T1" fmla="*/ 1 w 1"/>
                  <a:gd name="T2" fmla="*/ 1 w 1"/>
                  <a:gd name="T3" fmla="*/ 0 w 1"/>
                  <a:gd name="T4" fmla="*/ 0 w 1"/>
                  <a:gd name="T5" fmla="*/ 0 w 1"/>
                  <a:gd name="T6" fmla="*/ 0 w 1"/>
                  <a:gd name="T7" fmla="*/ 0 w 1"/>
                  <a:gd name="T8" fmla="*/ 0 w 1"/>
                  <a:gd name="T9" fmla="*/ 0 w 1"/>
                  <a:gd name="T10" fmla="*/ 0 w 1"/>
                  <a:gd name="T11"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1" y="0"/>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1207"/>
              <p:cNvSpPr/>
              <p:nvPr/>
            </p:nvSpPr>
            <p:spPr bwMode="auto">
              <a:xfrm>
                <a:off x="1647" y="1579"/>
                <a:ext cx="4" cy="0"/>
              </a:xfrm>
              <a:custGeom>
                <a:avLst/>
                <a:gdLst>
                  <a:gd name="T0" fmla="*/ 0 w 1"/>
                  <a:gd name="T1" fmla="*/ 0 w 1"/>
                  <a:gd name="T2" fmla="*/ 0 w 1"/>
                  <a:gd name="T3" fmla="*/ 0 w 1"/>
                  <a:gd name="T4" fmla="*/ 0 w 1"/>
                  <a:gd name="T5" fmla="*/ 0 w 1"/>
                  <a:gd name="T6" fmla="*/ 0 w 1"/>
                  <a:gd name="T7" fmla="*/ 1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1208"/>
              <p:cNvSpPr/>
              <p:nvPr/>
            </p:nvSpPr>
            <p:spPr bwMode="auto">
              <a:xfrm>
                <a:off x="1610" y="1154"/>
                <a:ext cx="9" cy="0"/>
              </a:xfrm>
              <a:custGeom>
                <a:avLst/>
                <a:gdLst>
                  <a:gd name="T0" fmla="*/ 0 w 2"/>
                  <a:gd name="T1" fmla="*/ 0 w 2"/>
                  <a:gd name="T2" fmla="*/ 1 w 2"/>
                  <a:gd name="T3" fmla="*/ 1 w 2"/>
                  <a:gd name="T4" fmla="*/ 2 w 2"/>
                  <a:gd name="T5" fmla="*/ 1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1" y="0"/>
                    </a:cubicBezTo>
                    <a:cubicBezTo>
                      <a:pt x="1" y="0"/>
                      <a:pt x="1" y="0"/>
                      <a:pt x="1" y="0"/>
                    </a:cubicBezTo>
                    <a:cubicBezTo>
                      <a:pt x="1" y="0"/>
                      <a:pt x="2" y="0"/>
                      <a:pt x="2" y="0"/>
                    </a:cubicBezTo>
                    <a:cubicBezTo>
                      <a:pt x="2" y="0"/>
                      <a:pt x="2"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1209"/>
              <p:cNvSpPr/>
              <p:nvPr/>
            </p:nvSpPr>
            <p:spPr bwMode="auto">
              <a:xfrm>
                <a:off x="1606" y="1575"/>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0 h 1"/>
                  <a:gd name="T12" fmla="*/ 0 w 1"/>
                  <a:gd name="T13" fmla="*/ 0 h 1"/>
                  <a:gd name="T14" fmla="*/ 1 w 1"/>
                  <a:gd name="T15" fmla="*/ 1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6" name="Freeform 1211"/>
            <p:cNvSpPr/>
            <p:nvPr/>
          </p:nvSpPr>
          <p:spPr bwMode="auto">
            <a:xfrm>
              <a:off x="1545" y="1162"/>
              <a:ext cx="8" cy="0"/>
            </a:xfrm>
            <a:custGeom>
              <a:avLst/>
              <a:gdLst>
                <a:gd name="T0" fmla="*/ 2 w 2"/>
                <a:gd name="T1" fmla="*/ 2 w 2"/>
                <a:gd name="T2" fmla="*/ 0 w 2"/>
                <a:gd name="T3" fmla="*/ 0 w 2"/>
                <a:gd name="T4" fmla="*/ 0 w 2"/>
                <a:gd name="T5" fmla="*/ 0 w 2"/>
                <a:gd name="T6" fmla="*/ 0 w 2"/>
                <a:gd name="T7" fmla="*/ 0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212"/>
            <p:cNvSpPr/>
            <p:nvPr/>
          </p:nvSpPr>
          <p:spPr bwMode="auto">
            <a:xfrm>
              <a:off x="1512" y="1158"/>
              <a:ext cx="29" cy="4"/>
            </a:xfrm>
            <a:custGeom>
              <a:avLst/>
              <a:gdLst>
                <a:gd name="T0" fmla="*/ 7 w 7"/>
                <a:gd name="T1" fmla="*/ 1 h 1"/>
                <a:gd name="T2" fmla="*/ 7 w 7"/>
                <a:gd name="T3" fmla="*/ 1 h 1"/>
                <a:gd name="T4" fmla="*/ 7 w 7"/>
                <a:gd name="T5" fmla="*/ 1 h 1"/>
                <a:gd name="T6" fmla="*/ 5 w 7"/>
                <a:gd name="T7" fmla="*/ 0 h 1"/>
                <a:gd name="T8" fmla="*/ 1 w 7"/>
                <a:gd name="T9" fmla="*/ 0 h 1"/>
                <a:gd name="T10" fmla="*/ 0 w 7"/>
                <a:gd name="T11" fmla="*/ 0 h 1"/>
                <a:gd name="T12" fmla="*/ 0 w 7"/>
                <a:gd name="T13" fmla="*/ 0 h 1"/>
                <a:gd name="T14" fmla="*/ 0 w 7"/>
                <a:gd name="T15" fmla="*/ 0 h 1"/>
                <a:gd name="T16" fmla="*/ 5 w 7"/>
                <a:gd name="T17" fmla="*/ 1 h 1"/>
                <a:gd name="T18" fmla="*/ 7 w 7"/>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
                  <a:moveTo>
                    <a:pt x="7" y="1"/>
                  </a:moveTo>
                  <a:cubicBezTo>
                    <a:pt x="7" y="1"/>
                    <a:pt x="7" y="1"/>
                    <a:pt x="7" y="1"/>
                  </a:cubicBezTo>
                  <a:cubicBezTo>
                    <a:pt x="7" y="1"/>
                    <a:pt x="7" y="1"/>
                    <a:pt x="7" y="1"/>
                  </a:cubicBezTo>
                  <a:cubicBezTo>
                    <a:pt x="7" y="1"/>
                    <a:pt x="6" y="0"/>
                    <a:pt x="5" y="0"/>
                  </a:cubicBezTo>
                  <a:cubicBezTo>
                    <a:pt x="4" y="0"/>
                    <a:pt x="2" y="0"/>
                    <a:pt x="1" y="0"/>
                  </a:cubicBezTo>
                  <a:cubicBezTo>
                    <a:pt x="0" y="0"/>
                    <a:pt x="0" y="0"/>
                    <a:pt x="0" y="0"/>
                  </a:cubicBezTo>
                  <a:cubicBezTo>
                    <a:pt x="0" y="0"/>
                    <a:pt x="0" y="0"/>
                    <a:pt x="0" y="0"/>
                  </a:cubicBezTo>
                  <a:cubicBezTo>
                    <a:pt x="0" y="0"/>
                    <a:pt x="0" y="0"/>
                    <a:pt x="0" y="0"/>
                  </a:cubicBezTo>
                  <a:cubicBezTo>
                    <a:pt x="2" y="0"/>
                    <a:pt x="4" y="1"/>
                    <a:pt x="5" y="1"/>
                  </a:cubicBezTo>
                  <a:cubicBezTo>
                    <a:pt x="6"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213"/>
            <p:cNvSpPr/>
            <p:nvPr/>
          </p:nvSpPr>
          <p:spPr bwMode="auto">
            <a:xfrm>
              <a:off x="1492" y="1162"/>
              <a:ext cx="4" cy="0"/>
            </a:xfrm>
            <a:custGeom>
              <a:avLst/>
              <a:gdLst>
                <a:gd name="T0" fmla="*/ 1 w 1"/>
                <a:gd name="T1" fmla="*/ 1 w 1"/>
                <a:gd name="T2" fmla="*/ 1 w 1"/>
                <a:gd name="T3" fmla="*/ 1 w 1"/>
                <a:gd name="T4" fmla="*/ 1 w 1"/>
                <a:gd name="T5" fmla="*/ 0 w 1"/>
                <a:gd name="T6" fmla="*/ 0 w 1"/>
                <a:gd name="T7" fmla="*/ 0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14"/>
            <p:cNvSpPr/>
            <p:nvPr/>
          </p:nvSpPr>
          <p:spPr bwMode="auto">
            <a:xfrm>
              <a:off x="1459" y="1141"/>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215"/>
            <p:cNvSpPr/>
            <p:nvPr/>
          </p:nvSpPr>
          <p:spPr bwMode="auto">
            <a:xfrm>
              <a:off x="1455" y="1141"/>
              <a:ext cx="4" cy="0"/>
            </a:xfrm>
            <a:custGeom>
              <a:avLst/>
              <a:gdLst>
                <a:gd name="T0" fmla="*/ 0 w 1"/>
                <a:gd name="T1" fmla="*/ 0 w 1"/>
                <a:gd name="T2" fmla="*/ 1 w 1"/>
                <a:gd name="T3" fmla="*/ 1 w 1"/>
                <a:gd name="T4" fmla="*/ 0 w 1"/>
                <a:gd name="T5" fmla="*/ 0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0"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216"/>
            <p:cNvSpPr/>
            <p:nvPr/>
          </p:nvSpPr>
          <p:spPr bwMode="auto">
            <a:xfrm>
              <a:off x="1439" y="1550"/>
              <a:ext cx="4" cy="0"/>
            </a:xfrm>
            <a:custGeom>
              <a:avLst/>
              <a:gdLst>
                <a:gd name="T0" fmla="*/ 0 w 1"/>
                <a:gd name="T1" fmla="*/ 1 w 1"/>
                <a:gd name="T2" fmla="*/ 0 w 1"/>
                <a:gd name="T3" fmla="*/ 0 w 1"/>
                <a:gd name="T4" fmla="*/ 0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17"/>
            <p:cNvSpPr/>
            <p:nvPr/>
          </p:nvSpPr>
          <p:spPr bwMode="auto">
            <a:xfrm>
              <a:off x="1406" y="1158"/>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218"/>
            <p:cNvSpPr/>
            <p:nvPr/>
          </p:nvSpPr>
          <p:spPr bwMode="auto">
            <a:xfrm>
              <a:off x="1386" y="1154"/>
              <a:ext cx="16" cy="4"/>
            </a:xfrm>
            <a:custGeom>
              <a:avLst/>
              <a:gdLst>
                <a:gd name="T0" fmla="*/ 4 w 4"/>
                <a:gd name="T1" fmla="*/ 1 h 1"/>
                <a:gd name="T2" fmla="*/ 4 w 4"/>
                <a:gd name="T3" fmla="*/ 1 h 1"/>
                <a:gd name="T4" fmla="*/ 2 w 4"/>
                <a:gd name="T5" fmla="*/ 0 h 1"/>
                <a:gd name="T6" fmla="*/ 0 w 4"/>
                <a:gd name="T7" fmla="*/ 0 h 1"/>
                <a:gd name="T8" fmla="*/ 0 w 4"/>
                <a:gd name="T9" fmla="*/ 0 h 1"/>
                <a:gd name="T10" fmla="*/ 0 w 4"/>
                <a:gd name="T11" fmla="*/ 0 h 1"/>
                <a:gd name="T12" fmla="*/ 0 w 4"/>
                <a:gd name="T13" fmla="*/ 0 h 1"/>
                <a:gd name="T14" fmla="*/ 2 w 4"/>
                <a:gd name="T15" fmla="*/ 1 h 1"/>
                <a:gd name="T16" fmla="*/ 4 w 4"/>
                <a:gd name="T17" fmla="*/ 1 h 1"/>
                <a:gd name="T18" fmla="*/ 4 w 4"/>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4" y="1"/>
                  </a:moveTo>
                  <a:cubicBezTo>
                    <a:pt x="4" y="1"/>
                    <a:pt x="4" y="1"/>
                    <a:pt x="4" y="1"/>
                  </a:cubicBezTo>
                  <a:cubicBezTo>
                    <a:pt x="3" y="1"/>
                    <a:pt x="3" y="0"/>
                    <a:pt x="2" y="0"/>
                  </a:cubicBezTo>
                  <a:cubicBezTo>
                    <a:pt x="1" y="0"/>
                    <a:pt x="1" y="0"/>
                    <a:pt x="0" y="0"/>
                  </a:cubicBezTo>
                  <a:cubicBezTo>
                    <a:pt x="0" y="0"/>
                    <a:pt x="0" y="0"/>
                    <a:pt x="0" y="0"/>
                  </a:cubicBezTo>
                  <a:cubicBezTo>
                    <a:pt x="0" y="0"/>
                    <a:pt x="0" y="0"/>
                    <a:pt x="0" y="0"/>
                  </a:cubicBezTo>
                  <a:cubicBezTo>
                    <a:pt x="0" y="0"/>
                    <a:pt x="0" y="0"/>
                    <a:pt x="0" y="0"/>
                  </a:cubicBezTo>
                  <a:cubicBezTo>
                    <a:pt x="1" y="1"/>
                    <a:pt x="1" y="1"/>
                    <a:pt x="2" y="1"/>
                  </a:cubicBezTo>
                  <a:cubicBezTo>
                    <a:pt x="3" y="1"/>
                    <a:pt x="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219"/>
            <p:cNvSpPr/>
            <p:nvPr/>
          </p:nvSpPr>
          <p:spPr bwMode="auto">
            <a:xfrm>
              <a:off x="1394" y="1464"/>
              <a:ext cx="4" cy="4"/>
            </a:xfrm>
            <a:custGeom>
              <a:avLst/>
              <a:gdLst>
                <a:gd name="T0" fmla="*/ 1 w 1"/>
                <a:gd name="T1" fmla="*/ 1 h 1"/>
                <a:gd name="T2" fmla="*/ 1 w 1"/>
                <a:gd name="T3" fmla="*/ 1 h 1"/>
                <a:gd name="T4" fmla="*/ 1 w 1"/>
                <a:gd name="T5" fmla="*/ 1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1 w 1"/>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20"/>
            <p:cNvSpPr/>
            <p:nvPr/>
          </p:nvSpPr>
          <p:spPr bwMode="auto">
            <a:xfrm>
              <a:off x="1357" y="1141"/>
              <a:ext cx="4" cy="0"/>
            </a:xfrm>
            <a:custGeom>
              <a:avLst/>
              <a:gdLst>
                <a:gd name="T0" fmla="*/ 0 w 1"/>
                <a:gd name="T1" fmla="*/ 0 w 1"/>
                <a:gd name="T2" fmla="*/ 0 w 1"/>
                <a:gd name="T3" fmla="*/ 0 w 1"/>
                <a:gd name="T4" fmla="*/ 1 w 1"/>
                <a:gd name="T5" fmla="*/ 1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221"/>
            <p:cNvSpPr/>
            <p:nvPr/>
          </p:nvSpPr>
          <p:spPr bwMode="auto">
            <a:xfrm>
              <a:off x="1357" y="1546"/>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222"/>
            <p:cNvSpPr/>
            <p:nvPr/>
          </p:nvSpPr>
          <p:spPr bwMode="auto">
            <a:xfrm>
              <a:off x="1349" y="1162"/>
              <a:ext cx="4" cy="4"/>
            </a:xfrm>
            <a:custGeom>
              <a:avLst/>
              <a:gdLst>
                <a:gd name="T0" fmla="*/ 1 w 1"/>
                <a:gd name="T1" fmla="*/ 1 h 1"/>
                <a:gd name="T2" fmla="*/ 1 w 1"/>
                <a:gd name="T3" fmla="*/ 0 h 1"/>
                <a:gd name="T4" fmla="*/ 1 w 1"/>
                <a:gd name="T5" fmla="*/ 0 h 1"/>
                <a:gd name="T6" fmla="*/ 0 w 1"/>
                <a:gd name="T7" fmla="*/ 0 h 1"/>
                <a:gd name="T8" fmla="*/ 0 w 1"/>
                <a:gd name="T9" fmla="*/ 1 h 1"/>
                <a:gd name="T10" fmla="*/ 0 w 1"/>
                <a:gd name="T11" fmla="*/ 1 h 1"/>
                <a:gd name="T12" fmla="*/ 0 w 1"/>
                <a:gd name="T13" fmla="*/ 1 h 1"/>
                <a:gd name="T14" fmla="*/ 1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0"/>
                    <a:pt x="1" y="0"/>
                    <a:pt x="1" y="0"/>
                  </a:cubicBezTo>
                  <a:cubicBezTo>
                    <a:pt x="1" y="0"/>
                    <a:pt x="1" y="0"/>
                    <a:pt x="1" y="0"/>
                  </a:cubicBezTo>
                  <a:cubicBezTo>
                    <a:pt x="1" y="0"/>
                    <a:pt x="1" y="0"/>
                    <a:pt x="0" y="0"/>
                  </a:cubicBezTo>
                  <a:cubicBezTo>
                    <a:pt x="0" y="0"/>
                    <a:pt x="0" y="0"/>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223"/>
            <p:cNvSpPr/>
            <p:nvPr/>
          </p:nvSpPr>
          <p:spPr bwMode="auto">
            <a:xfrm>
              <a:off x="1341" y="1162"/>
              <a:ext cx="8" cy="0"/>
            </a:xfrm>
            <a:custGeom>
              <a:avLst/>
              <a:gdLst>
                <a:gd name="T0" fmla="*/ 1 w 2"/>
                <a:gd name="T1" fmla="*/ 1 w 2"/>
                <a:gd name="T2" fmla="*/ 0 w 2"/>
                <a:gd name="T3" fmla="*/ 0 w 2"/>
                <a:gd name="T4" fmla="*/ 0 w 2"/>
                <a:gd name="T5" fmla="*/ 0 w 2"/>
                <a:gd name="T6" fmla="*/ 1 w 2"/>
                <a:gd name="T7" fmla="*/ 1 w 2"/>
                <a:gd name="T8" fmla="*/ 2 w 2"/>
                <a:gd name="T9" fmla="*/ 1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224"/>
            <p:cNvSpPr/>
            <p:nvPr/>
          </p:nvSpPr>
          <p:spPr bwMode="auto">
            <a:xfrm>
              <a:off x="1341" y="1220"/>
              <a:ext cx="4" cy="4"/>
            </a:xfrm>
            <a:custGeom>
              <a:avLst/>
              <a:gdLst>
                <a:gd name="T0" fmla="*/ 0 w 1"/>
                <a:gd name="T1" fmla="*/ 0 h 1"/>
                <a:gd name="T2" fmla="*/ 1 w 1"/>
                <a:gd name="T3" fmla="*/ 1 h 1"/>
                <a:gd name="T4" fmla="*/ 1 w 1"/>
                <a:gd name="T5" fmla="*/ 1 h 1"/>
                <a:gd name="T6" fmla="*/ 1 w 1"/>
                <a:gd name="T7" fmla="*/ 1 h 1"/>
                <a:gd name="T8" fmla="*/ 1 w 1"/>
                <a:gd name="T9" fmla="*/ 0 h 1"/>
                <a:gd name="T10" fmla="*/ 1 w 1"/>
                <a:gd name="T11" fmla="*/ 0 h 1"/>
                <a:gd name="T12" fmla="*/ 1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1" y="1"/>
                    <a:pt x="1" y="1"/>
                    <a:pt x="1" y="1"/>
                  </a:cubicBezTo>
                  <a:cubicBezTo>
                    <a:pt x="1" y="0"/>
                    <a:pt x="1" y="0"/>
                    <a:pt x="1" y="1"/>
                  </a:cubicBezTo>
                  <a:cubicBezTo>
                    <a:pt x="1" y="1"/>
                    <a:pt x="1" y="1"/>
                    <a:pt x="1" y="1"/>
                  </a:cubicBezTo>
                  <a:cubicBezTo>
                    <a:pt x="1" y="1"/>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225"/>
            <p:cNvSpPr/>
            <p:nvPr/>
          </p:nvSpPr>
          <p:spPr bwMode="auto">
            <a:xfrm>
              <a:off x="1333" y="1257"/>
              <a:ext cx="4" cy="0"/>
            </a:xfrm>
            <a:custGeom>
              <a:avLst/>
              <a:gdLst>
                <a:gd name="T0" fmla="*/ 0 w 1"/>
                <a:gd name="T1" fmla="*/ 0 w 1"/>
                <a:gd name="T2" fmla="*/ 1 w 1"/>
                <a:gd name="T3" fmla="*/ 1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26"/>
            <p:cNvSpPr/>
            <p:nvPr/>
          </p:nvSpPr>
          <p:spPr bwMode="auto">
            <a:xfrm>
              <a:off x="1325" y="1154"/>
              <a:ext cx="4" cy="4"/>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1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1"/>
                    <a:pt x="0" y="1"/>
                    <a:pt x="1" y="1"/>
                  </a:cubicBezTo>
                  <a:cubicBezTo>
                    <a:pt x="1" y="1"/>
                    <a:pt x="1" y="1"/>
                    <a:pt x="1" y="1"/>
                  </a:cubicBezTo>
                  <a:cubicBezTo>
                    <a:pt x="1" y="1"/>
                    <a:pt x="1" y="1"/>
                    <a:pt x="1" y="1"/>
                  </a:cubicBezTo>
                  <a:cubicBezTo>
                    <a:pt x="1" y="1"/>
                    <a:pt x="1" y="1"/>
                    <a:pt x="1" y="1"/>
                  </a:cubicBezTo>
                  <a:cubicBezTo>
                    <a:pt x="1" y="1"/>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227"/>
            <p:cNvSpPr/>
            <p:nvPr/>
          </p:nvSpPr>
          <p:spPr bwMode="auto">
            <a:xfrm>
              <a:off x="1255" y="1402"/>
              <a:ext cx="65" cy="12"/>
            </a:xfrm>
            <a:custGeom>
              <a:avLst/>
              <a:gdLst>
                <a:gd name="T0" fmla="*/ 3 w 16"/>
                <a:gd name="T1" fmla="*/ 1 h 3"/>
                <a:gd name="T2" fmla="*/ 5 w 16"/>
                <a:gd name="T3" fmla="*/ 1 h 3"/>
                <a:gd name="T4" fmla="*/ 8 w 16"/>
                <a:gd name="T5" fmla="*/ 2 h 3"/>
                <a:gd name="T6" fmla="*/ 7 w 16"/>
                <a:gd name="T7" fmla="*/ 3 h 3"/>
                <a:gd name="T8" fmla="*/ 8 w 16"/>
                <a:gd name="T9" fmla="*/ 2 h 3"/>
                <a:gd name="T10" fmla="*/ 8 w 16"/>
                <a:gd name="T11" fmla="*/ 2 h 3"/>
                <a:gd name="T12" fmla="*/ 9 w 16"/>
                <a:gd name="T13" fmla="*/ 2 h 3"/>
                <a:gd name="T14" fmla="*/ 10 w 16"/>
                <a:gd name="T15" fmla="*/ 2 h 3"/>
                <a:gd name="T16" fmla="*/ 11 w 16"/>
                <a:gd name="T17" fmla="*/ 2 h 3"/>
                <a:gd name="T18" fmla="*/ 12 w 16"/>
                <a:gd name="T19" fmla="*/ 2 h 3"/>
                <a:gd name="T20" fmla="*/ 14 w 16"/>
                <a:gd name="T21" fmla="*/ 2 h 3"/>
                <a:gd name="T22" fmla="*/ 13 w 16"/>
                <a:gd name="T23" fmla="*/ 2 h 3"/>
                <a:gd name="T24" fmla="*/ 13 w 16"/>
                <a:gd name="T25" fmla="*/ 3 h 3"/>
                <a:gd name="T26" fmla="*/ 14 w 16"/>
                <a:gd name="T27" fmla="*/ 3 h 3"/>
                <a:gd name="T28" fmla="*/ 15 w 16"/>
                <a:gd name="T29" fmla="*/ 2 h 3"/>
                <a:gd name="T30" fmla="*/ 16 w 16"/>
                <a:gd name="T31" fmla="*/ 2 h 3"/>
                <a:gd name="T32" fmla="*/ 15 w 16"/>
                <a:gd name="T33" fmla="*/ 2 h 3"/>
                <a:gd name="T34" fmla="*/ 15 w 16"/>
                <a:gd name="T35" fmla="*/ 2 h 3"/>
                <a:gd name="T36" fmla="*/ 15 w 16"/>
                <a:gd name="T37" fmla="*/ 2 h 3"/>
                <a:gd name="T38" fmla="*/ 15 w 16"/>
                <a:gd name="T39" fmla="*/ 2 h 3"/>
                <a:gd name="T40" fmla="*/ 14 w 16"/>
                <a:gd name="T41" fmla="*/ 2 h 3"/>
                <a:gd name="T42" fmla="*/ 14 w 16"/>
                <a:gd name="T43" fmla="*/ 2 h 3"/>
                <a:gd name="T44" fmla="*/ 12 w 16"/>
                <a:gd name="T45" fmla="*/ 2 h 3"/>
                <a:gd name="T46" fmla="*/ 11 w 16"/>
                <a:gd name="T47" fmla="*/ 1 h 3"/>
                <a:gd name="T48" fmla="*/ 11 w 16"/>
                <a:gd name="T49" fmla="*/ 1 h 3"/>
                <a:gd name="T50" fmla="*/ 11 w 16"/>
                <a:gd name="T51" fmla="*/ 1 h 3"/>
                <a:gd name="T52" fmla="*/ 11 w 16"/>
                <a:gd name="T53" fmla="*/ 2 h 3"/>
                <a:gd name="T54" fmla="*/ 11 w 16"/>
                <a:gd name="T55" fmla="*/ 2 h 3"/>
                <a:gd name="T56" fmla="*/ 10 w 16"/>
                <a:gd name="T57" fmla="*/ 1 h 3"/>
                <a:gd name="T58" fmla="*/ 9 w 16"/>
                <a:gd name="T59" fmla="*/ 1 h 3"/>
                <a:gd name="T60" fmla="*/ 8 w 16"/>
                <a:gd name="T61" fmla="*/ 0 h 3"/>
                <a:gd name="T62" fmla="*/ 9 w 16"/>
                <a:gd name="T63" fmla="*/ 0 h 3"/>
                <a:gd name="T64" fmla="*/ 8 w 16"/>
                <a:gd name="T65" fmla="*/ 0 h 3"/>
                <a:gd name="T66" fmla="*/ 7 w 16"/>
                <a:gd name="T67" fmla="*/ 1 h 3"/>
                <a:gd name="T68" fmla="*/ 7 w 16"/>
                <a:gd name="T69" fmla="*/ 1 h 3"/>
                <a:gd name="T70" fmla="*/ 7 w 16"/>
                <a:gd name="T71" fmla="*/ 1 h 3"/>
                <a:gd name="T72" fmla="*/ 7 w 16"/>
                <a:gd name="T73" fmla="*/ 1 h 3"/>
                <a:gd name="T74" fmla="*/ 5 w 16"/>
                <a:gd name="T75" fmla="*/ 1 h 3"/>
                <a:gd name="T76" fmla="*/ 5 w 16"/>
                <a:gd name="T77" fmla="*/ 1 h 3"/>
                <a:gd name="T78" fmla="*/ 4 w 16"/>
                <a:gd name="T79" fmla="*/ 1 h 3"/>
                <a:gd name="T80" fmla="*/ 4 w 16"/>
                <a:gd name="T81" fmla="*/ 1 h 3"/>
                <a:gd name="T82" fmla="*/ 2 w 16"/>
                <a:gd name="T83" fmla="*/ 1 h 3"/>
                <a:gd name="T84" fmla="*/ 1 w 16"/>
                <a:gd name="T85" fmla="*/ 0 h 3"/>
                <a:gd name="T86" fmla="*/ 1 w 16"/>
                <a:gd name="T87" fmla="*/ 0 h 3"/>
                <a:gd name="T88" fmla="*/ 1 w 16"/>
                <a:gd name="T89" fmla="*/ 1 h 3"/>
                <a:gd name="T90" fmla="*/ 1 w 16"/>
                <a:gd name="T91" fmla="*/ 1 h 3"/>
                <a:gd name="T92" fmla="*/ 0 w 16"/>
                <a:gd name="T93" fmla="*/ 1 h 3"/>
                <a:gd name="T94" fmla="*/ 1 w 16"/>
                <a:gd name="T9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 h="3">
                  <a:moveTo>
                    <a:pt x="2" y="1"/>
                  </a:moveTo>
                  <a:cubicBezTo>
                    <a:pt x="2" y="1"/>
                    <a:pt x="2" y="1"/>
                    <a:pt x="2" y="1"/>
                  </a:cubicBezTo>
                  <a:cubicBezTo>
                    <a:pt x="2" y="1"/>
                    <a:pt x="2" y="1"/>
                    <a:pt x="3" y="1"/>
                  </a:cubicBezTo>
                  <a:cubicBezTo>
                    <a:pt x="3" y="1"/>
                    <a:pt x="4" y="1"/>
                    <a:pt x="4" y="1"/>
                  </a:cubicBezTo>
                  <a:cubicBezTo>
                    <a:pt x="4" y="1"/>
                    <a:pt x="4" y="1"/>
                    <a:pt x="4" y="1"/>
                  </a:cubicBezTo>
                  <a:cubicBezTo>
                    <a:pt x="4" y="1"/>
                    <a:pt x="4" y="1"/>
                    <a:pt x="5" y="1"/>
                  </a:cubicBezTo>
                  <a:cubicBezTo>
                    <a:pt x="5" y="1"/>
                    <a:pt x="5" y="1"/>
                    <a:pt x="5" y="1"/>
                  </a:cubicBezTo>
                  <a:cubicBezTo>
                    <a:pt x="6" y="2"/>
                    <a:pt x="7" y="1"/>
                    <a:pt x="7" y="2"/>
                  </a:cubicBezTo>
                  <a:cubicBezTo>
                    <a:pt x="7" y="2"/>
                    <a:pt x="7" y="2"/>
                    <a:pt x="8" y="2"/>
                  </a:cubicBezTo>
                  <a:cubicBezTo>
                    <a:pt x="8" y="2"/>
                    <a:pt x="8" y="2"/>
                    <a:pt x="8" y="2"/>
                  </a:cubicBezTo>
                  <a:cubicBezTo>
                    <a:pt x="8" y="2"/>
                    <a:pt x="7" y="2"/>
                    <a:pt x="7" y="3"/>
                  </a:cubicBezTo>
                  <a:cubicBezTo>
                    <a:pt x="7" y="3"/>
                    <a:pt x="7" y="3"/>
                    <a:pt x="7" y="3"/>
                  </a:cubicBezTo>
                  <a:cubicBezTo>
                    <a:pt x="7" y="3"/>
                    <a:pt x="7" y="3"/>
                    <a:pt x="7" y="3"/>
                  </a:cubicBezTo>
                  <a:cubicBezTo>
                    <a:pt x="8" y="3"/>
                    <a:pt x="8" y="3"/>
                    <a:pt x="8" y="3"/>
                  </a:cubicBezTo>
                  <a:cubicBezTo>
                    <a:pt x="8" y="3"/>
                    <a:pt x="8" y="3"/>
                    <a:pt x="8" y="2"/>
                  </a:cubicBezTo>
                  <a:cubicBezTo>
                    <a:pt x="8" y="2"/>
                    <a:pt x="8" y="2"/>
                    <a:pt x="8" y="2"/>
                  </a:cubicBezTo>
                  <a:cubicBezTo>
                    <a:pt x="8" y="2"/>
                    <a:pt x="8" y="2"/>
                    <a:pt x="8" y="2"/>
                  </a:cubicBezTo>
                  <a:cubicBezTo>
                    <a:pt x="8" y="2"/>
                    <a:pt x="8" y="2"/>
                    <a:pt x="8" y="2"/>
                  </a:cubicBezTo>
                  <a:cubicBezTo>
                    <a:pt x="8" y="2"/>
                    <a:pt x="8" y="2"/>
                    <a:pt x="8" y="2"/>
                  </a:cubicBezTo>
                  <a:cubicBezTo>
                    <a:pt x="8" y="2"/>
                    <a:pt x="9" y="2"/>
                    <a:pt x="9" y="2"/>
                  </a:cubicBezTo>
                  <a:cubicBezTo>
                    <a:pt x="9" y="2"/>
                    <a:pt x="9" y="2"/>
                    <a:pt x="9" y="2"/>
                  </a:cubicBezTo>
                  <a:cubicBezTo>
                    <a:pt x="9" y="2"/>
                    <a:pt x="9" y="2"/>
                    <a:pt x="10" y="2"/>
                  </a:cubicBezTo>
                  <a:cubicBezTo>
                    <a:pt x="10" y="2"/>
                    <a:pt x="10" y="2"/>
                    <a:pt x="10" y="2"/>
                  </a:cubicBezTo>
                  <a:cubicBezTo>
                    <a:pt x="10" y="2"/>
                    <a:pt x="10" y="2"/>
                    <a:pt x="10" y="2"/>
                  </a:cubicBezTo>
                  <a:cubicBezTo>
                    <a:pt x="10" y="2"/>
                    <a:pt x="10" y="2"/>
                    <a:pt x="11" y="2"/>
                  </a:cubicBezTo>
                  <a:cubicBezTo>
                    <a:pt x="11" y="2"/>
                    <a:pt x="11" y="2"/>
                    <a:pt x="11" y="2"/>
                  </a:cubicBezTo>
                  <a:cubicBezTo>
                    <a:pt x="11" y="2"/>
                    <a:pt x="11" y="2"/>
                    <a:pt x="11" y="2"/>
                  </a:cubicBezTo>
                  <a:cubicBezTo>
                    <a:pt x="11" y="2"/>
                    <a:pt x="11" y="2"/>
                    <a:pt x="11" y="2"/>
                  </a:cubicBezTo>
                  <a:cubicBezTo>
                    <a:pt x="11" y="2"/>
                    <a:pt x="11" y="2"/>
                    <a:pt x="12" y="2"/>
                  </a:cubicBezTo>
                  <a:cubicBezTo>
                    <a:pt x="12" y="2"/>
                    <a:pt x="12" y="2"/>
                    <a:pt x="12" y="2"/>
                  </a:cubicBezTo>
                  <a:cubicBezTo>
                    <a:pt x="13" y="2"/>
                    <a:pt x="13" y="2"/>
                    <a:pt x="13" y="2"/>
                  </a:cubicBezTo>
                  <a:cubicBezTo>
                    <a:pt x="13" y="2"/>
                    <a:pt x="13" y="2"/>
                    <a:pt x="13" y="2"/>
                  </a:cubicBezTo>
                  <a:cubicBezTo>
                    <a:pt x="14" y="2"/>
                    <a:pt x="14" y="2"/>
                    <a:pt x="14" y="2"/>
                  </a:cubicBezTo>
                  <a:cubicBezTo>
                    <a:pt x="14" y="2"/>
                    <a:pt x="14" y="2"/>
                    <a:pt x="14" y="2"/>
                  </a:cubicBezTo>
                  <a:cubicBezTo>
                    <a:pt x="14" y="2"/>
                    <a:pt x="13" y="2"/>
                    <a:pt x="13" y="2"/>
                  </a:cubicBezTo>
                  <a:cubicBezTo>
                    <a:pt x="13" y="2"/>
                    <a:pt x="13" y="2"/>
                    <a:pt x="13" y="2"/>
                  </a:cubicBezTo>
                  <a:cubicBezTo>
                    <a:pt x="13" y="2"/>
                    <a:pt x="13" y="2"/>
                    <a:pt x="13" y="2"/>
                  </a:cubicBezTo>
                  <a:cubicBezTo>
                    <a:pt x="13" y="2"/>
                    <a:pt x="13" y="3"/>
                    <a:pt x="13" y="3"/>
                  </a:cubicBezTo>
                  <a:cubicBezTo>
                    <a:pt x="13" y="3"/>
                    <a:pt x="13" y="3"/>
                    <a:pt x="13" y="3"/>
                  </a:cubicBezTo>
                  <a:cubicBezTo>
                    <a:pt x="13" y="2"/>
                    <a:pt x="13" y="2"/>
                    <a:pt x="13" y="3"/>
                  </a:cubicBezTo>
                  <a:cubicBezTo>
                    <a:pt x="13" y="3"/>
                    <a:pt x="13" y="3"/>
                    <a:pt x="14" y="3"/>
                  </a:cubicBezTo>
                  <a:cubicBezTo>
                    <a:pt x="14" y="3"/>
                    <a:pt x="14" y="3"/>
                    <a:pt x="14" y="3"/>
                  </a:cubicBezTo>
                  <a:cubicBezTo>
                    <a:pt x="14" y="3"/>
                    <a:pt x="14" y="3"/>
                    <a:pt x="14" y="3"/>
                  </a:cubicBezTo>
                  <a:cubicBezTo>
                    <a:pt x="14" y="2"/>
                    <a:pt x="14" y="2"/>
                    <a:pt x="14" y="2"/>
                  </a:cubicBezTo>
                  <a:cubicBezTo>
                    <a:pt x="15" y="2"/>
                    <a:pt x="15" y="2"/>
                    <a:pt x="15" y="2"/>
                  </a:cubicBezTo>
                  <a:cubicBezTo>
                    <a:pt x="15" y="2"/>
                    <a:pt x="15" y="2"/>
                    <a:pt x="15" y="2"/>
                  </a:cubicBezTo>
                  <a:cubicBezTo>
                    <a:pt x="15" y="2"/>
                    <a:pt x="15" y="2"/>
                    <a:pt x="15" y="3"/>
                  </a:cubicBezTo>
                  <a:cubicBezTo>
                    <a:pt x="15" y="2"/>
                    <a:pt x="16" y="2"/>
                    <a:pt x="16" y="2"/>
                  </a:cubicBezTo>
                  <a:cubicBezTo>
                    <a:pt x="16" y="2"/>
                    <a:pt x="16" y="2"/>
                    <a:pt x="16"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4" y="2"/>
                    <a:pt x="14" y="2"/>
                  </a:cubicBezTo>
                  <a:cubicBezTo>
                    <a:pt x="14" y="2"/>
                    <a:pt x="14" y="2"/>
                    <a:pt x="14" y="2"/>
                  </a:cubicBezTo>
                  <a:cubicBezTo>
                    <a:pt x="14" y="2"/>
                    <a:pt x="14" y="2"/>
                    <a:pt x="14" y="1"/>
                  </a:cubicBezTo>
                  <a:cubicBezTo>
                    <a:pt x="14" y="2"/>
                    <a:pt x="14" y="2"/>
                    <a:pt x="13" y="2"/>
                  </a:cubicBezTo>
                  <a:cubicBezTo>
                    <a:pt x="14" y="2"/>
                    <a:pt x="14" y="2"/>
                    <a:pt x="14" y="2"/>
                  </a:cubicBezTo>
                  <a:cubicBezTo>
                    <a:pt x="13" y="2"/>
                    <a:pt x="13" y="2"/>
                    <a:pt x="13" y="2"/>
                  </a:cubicBezTo>
                  <a:cubicBezTo>
                    <a:pt x="13" y="2"/>
                    <a:pt x="13" y="2"/>
                    <a:pt x="12" y="2"/>
                  </a:cubicBezTo>
                  <a:cubicBezTo>
                    <a:pt x="12" y="2"/>
                    <a:pt x="12" y="2"/>
                    <a:pt x="12" y="2"/>
                  </a:cubicBezTo>
                  <a:cubicBezTo>
                    <a:pt x="12" y="2"/>
                    <a:pt x="12" y="2"/>
                    <a:pt x="12" y="2"/>
                  </a:cubicBezTo>
                  <a:cubicBezTo>
                    <a:pt x="12"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0" y="2"/>
                  </a:cubicBezTo>
                  <a:cubicBezTo>
                    <a:pt x="10" y="2"/>
                    <a:pt x="10" y="2"/>
                    <a:pt x="10" y="2"/>
                  </a:cubicBezTo>
                  <a:cubicBezTo>
                    <a:pt x="10" y="1"/>
                    <a:pt x="10" y="1"/>
                    <a:pt x="10" y="1"/>
                  </a:cubicBezTo>
                  <a:cubicBezTo>
                    <a:pt x="10" y="1"/>
                    <a:pt x="9" y="1"/>
                    <a:pt x="9" y="1"/>
                  </a:cubicBezTo>
                  <a:cubicBezTo>
                    <a:pt x="9" y="1"/>
                    <a:pt x="9" y="1"/>
                    <a:pt x="9" y="1"/>
                  </a:cubicBezTo>
                  <a:cubicBezTo>
                    <a:pt x="9" y="1"/>
                    <a:pt x="9" y="1"/>
                    <a:pt x="9" y="1"/>
                  </a:cubicBezTo>
                  <a:cubicBezTo>
                    <a:pt x="9" y="2"/>
                    <a:pt x="8" y="2"/>
                    <a:pt x="8" y="1"/>
                  </a:cubicBezTo>
                  <a:cubicBezTo>
                    <a:pt x="8" y="1"/>
                    <a:pt x="8" y="1"/>
                    <a:pt x="8" y="1"/>
                  </a:cubicBezTo>
                  <a:cubicBezTo>
                    <a:pt x="8" y="1"/>
                    <a:pt x="8" y="1"/>
                    <a:pt x="8" y="0"/>
                  </a:cubicBezTo>
                  <a:cubicBezTo>
                    <a:pt x="8" y="0"/>
                    <a:pt x="8" y="0"/>
                    <a:pt x="8" y="0"/>
                  </a:cubicBezTo>
                  <a:cubicBezTo>
                    <a:pt x="8" y="0"/>
                    <a:pt x="9" y="0"/>
                    <a:pt x="9" y="0"/>
                  </a:cubicBezTo>
                  <a:cubicBezTo>
                    <a:pt x="9" y="1"/>
                    <a:pt x="9" y="0"/>
                    <a:pt x="9" y="0"/>
                  </a:cubicBezTo>
                  <a:cubicBezTo>
                    <a:pt x="9" y="0"/>
                    <a:pt x="9" y="0"/>
                    <a:pt x="9" y="0"/>
                  </a:cubicBezTo>
                  <a:cubicBezTo>
                    <a:pt x="9" y="0"/>
                    <a:pt x="8" y="0"/>
                    <a:pt x="8" y="0"/>
                  </a:cubicBezTo>
                  <a:cubicBezTo>
                    <a:pt x="8" y="0"/>
                    <a:pt x="8" y="0"/>
                    <a:pt x="8" y="0"/>
                  </a:cubicBezTo>
                  <a:cubicBezTo>
                    <a:pt x="8" y="1"/>
                    <a:pt x="8" y="1"/>
                    <a:pt x="8" y="1"/>
                  </a:cubicBezTo>
                  <a:cubicBezTo>
                    <a:pt x="8" y="1"/>
                    <a:pt x="8" y="1"/>
                    <a:pt x="8" y="1"/>
                  </a:cubicBezTo>
                  <a:cubicBezTo>
                    <a:pt x="8"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0"/>
                    <a:pt x="7" y="1"/>
                  </a:cubicBezTo>
                  <a:cubicBezTo>
                    <a:pt x="7" y="1"/>
                    <a:pt x="7" y="1"/>
                    <a:pt x="7" y="1"/>
                  </a:cubicBezTo>
                  <a:cubicBezTo>
                    <a:pt x="7" y="1"/>
                    <a:pt x="7" y="1"/>
                    <a:pt x="7" y="1"/>
                  </a:cubicBezTo>
                  <a:cubicBezTo>
                    <a:pt x="6" y="1"/>
                    <a:pt x="6" y="0"/>
                    <a:pt x="6" y="1"/>
                  </a:cubicBezTo>
                  <a:cubicBezTo>
                    <a:pt x="6" y="1"/>
                    <a:pt x="6" y="1"/>
                    <a:pt x="5" y="1"/>
                  </a:cubicBezTo>
                  <a:cubicBezTo>
                    <a:pt x="5" y="1"/>
                    <a:pt x="6" y="1"/>
                    <a:pt x="5" y="1"/>
                  </a:cubicBezTo>
                  <a:cubicBezTo>
                    <a:pt x="5" y="1"/>
                    <a:pt x="5" y="1"/>
                    <a:pt x="5" y="1"/>
                  </a:cubicBezTo>
                  <a:cubicBezTo>
                    <a:pt x="5" y="1"/>
                    <a:pt x="5" y="1"/>
                    <a:pt x="5" y="1"/>
                  </a:cubicBezTo>
                  <a:cubicBezTo>
                    <a:pt x="5" y="1"/>
                    <a:pt x="5" y="1"/>
                    <a:pt x="5" y="1"/>
                  </a:cubicBezTo>
                  <a:cubicBezTo>
                    <a:pt x="5" y="1"/>
                    <a:pt x="5"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3" y="1"/>
                    <a:pt x="3" y="1"/>
                  </a:cubicBezTo>
                  <a:cubicBezTo>
                    <a:pt x="2" y="1"/>
                    <a:pt x="2" y="1"/>
                    <a:pt x="2" y="1"/>
                  </a:cubicBezTo>
                  <a:cubicBezTo>
                    <a:pt x="2" y="1"/>
                    <a:pt x="2" y="1"/>
                    <a:pt x="2" y="1"/>
                  </a:cubicBezTo>
                  <a:cubicBezTo>
                    <a:pt x="2" y="0"/>
                    <a:pt x="2" y="0"/>
                    <a:pt x="1"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228"/>
            <p:cNvSpPr/>
            <p:nvPr/>
          </p:nvSpPr>
          <p:spPr bwMode="auto">
            <a:xfrm>
              <a:off x="1296" y="1150"/>
              <a:ext cx="8" cy="4"/>
            </a:xfrm>
            <a:custGeom>
              <a:avLst/>
              <a:gdLst>
                <a:gd name="T0" fmla="*/ 0 w 2"/>
                <a:gd name="T1" fmla="*/ 1 h 1"/>
                <a:gd name="T2" fmla="*/ 0 w 2"/>
                <a:gd name="T3" fmla="*/ 1 h 1"/>
                <a:gd name="T4" fmla="*/ 1 w 2"/>
                <a:gd name="T5" fmla="*/ 1 h 1"/>
                <a:gd name="T6" fmla="*/ 2 w 2"/>
                <a:gd name="T7" fmla="*/ 1 h 1"/>
                <a:gd name="T8" fmla="*/ 2 w 2"/>
                <a:gd name="T9" fmla="*/ 1 h 1"/>
                <a:gd name="T10" fmla="*/ 2 w 2"/>
                <a:gd name="T11" fmla="*/ 1 h 1"/>
                <a:gd name="T12" fmla="*/ 1 w 2"/>
                <a:gd name="T13" fmla="*/ 1 h 1"/>
                <a:gd name="T14" fmla="*/ 0 w 2"/>
                <a:gd name="T15" fmla="*/ 0 h 1"/>
                <a:gd name="T16" fmla="*/ 0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1" y="1"/>
                    <a:pt x="1" y="1"/>
                    <a:pt x="1" y="1"/>
                  </a:cubicBezTo>
                  <a:cubicBezTo>
                    <a:pt x="1" y="1"/>
                    <a:pt x="2" y="1"/>
                    <a:pt x="2" y="1"/>
                  </a:cubicBezTo>
                  <a:cubicBezTo>
                    <a:pt x="2" y="1"/>
                    <a:pt x="2" y="1"/>
                    <a:pt x="2" y="1"/>
                  </a:cubicBezTo>
                  <a:cubicBezTo>
                    <a:pt x="2" y="1"/>
                    <a:pt x="2" y="1"/>
                    <a:pt x="2" y="1"/>
                  </a:cubicBezTo>
                  <a:cubicBezTo>
                    <a:pt x="2" y="1"/>
                    <a:pt x="1" y="1"/>
                    <a:pt x="1" y="1"/>
                  </a:cubicBez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229"/>
            <p:cNvSpPr/>
            <p:nvPr/>
          </p:nvSpPr>
          <p:spPr bwMode="auto">
            <a:xfrm>
              <a:off x="1296" y="1129"/>
              <a:ext cx="4" cy="4"/>
            </a:xfrm>
            <a:custGeom>
              <a:avLst/>
              <a:gdLst>
                <a:gd name="T0" fmla="*/ 1 w 1"/>
                <a:gd name="T1" fmla="*/ 0 h 1"/>
                <a:gd name="T2" fmla="*/ 0 w 1"/>
                <a:gd name="T3" fmla="*/ 0 h 1"/>
                <a:gd name="T4" fmla="*/ 0 w 1"/>
                <a:gd name="T5" fmla="*/ 0 h 1"/>
                <a:gd name="T6" fmla="*/ 0 w 1"/>
                <a:gd name="T7" fmla="*/ 0 h 1"/>
                <a:gd name="T8" fmla="*/ 0 w 1"/>
                <a:gd name="T9" fmla="*/ 1 h 1"/>
                <a:gd name="T10" fmla="*/ 1 w 1"/>
                <a:gd name="T11" fmla="*/ 1 h 1"/>
                <a:gd name="T12" fmla="*/ 1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1"/>
                    <a:pt x="0" y="0"/>
                    <a:pt x="0" y="0"/>
                  </a:cubicBezTo>
                  <a:cubicBezTo>
                    <a:pt x="0" y="0"/>
                    <a:pt x="0" y="0"/>
                    <a:pt x="0" y="0"/>
                  </a:cubicBezTo>
                  <a:cubicBezTo>
                    <a:pt x="0" y="0"/>
                    <a:pt x="0" y="0"/>
                    <a:pt x="0" y="0"/>
                  </a:cubicBezTo>
                  <a:cubicBezTo>
                    <a:pt x="0" y="1"/>
                    <a:pt x="0" y="1"/>
                    <a:pt x="0" y="1"/>
                  </a:cubicBezTo>
                  <a:cubicBezTo>
                    <a:pt x="0"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230"/>
            <p:cNvSpPr/>
            <p:nvPr/>
          </p:nvSpPr>
          <p:spPr bwMode="auto">
            <a:xfrm>
              <a:off x="1280" y="1125"/>
              <a:ext cx="4" cy="4"/>
            </a:xfrm>
            <a:custGeom>
              <a:avLst/>
              <a:gdLst>
                <a:gd name="T0" fmla="*/ 1 w 1"/>
                <a:gd name="T1" fmla="*/ 1 h 1"/>
                <a:gd name="T2" fmla="*/ 0 w 1"/>
                <a:gd name="T3" fmla="*/ 1 h 1"/>
                <a:gd name="T4" fmla="*/ 0 w 1"/>
                <a:gd name="T5" fmla="*/ 1 h 1"/>
                <a:gd name="T6" fmla="*/ 0 w 1"/>
                <a:gd name="T7" fmla="*/ 1 h 1"/>
                <a:gd name="T8" fmla="*/ 0 w 1"/>
                <a:gd name="T9" fmla="*/ 1 h 1"/>
                <a:gd name="T10" fmla="*/ 1 w 1"/>
                <a:gd name="T11" fmla="*/ 1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0" y="0"/>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231"/>
            <p:cNvSpPr/>
            <p:nvPr/>
          </p:nvSpPr>
          <p:spPr bwMode="auto">
            <a:xfrm>
              <a:off x="1276" y="1125"/>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232"/>
            <p:cNvSpPr/>
            <p:nvPr/>
          </p:nvSpPr>
          <p:spPr bwMode="auto">
            <a:xfrm>
              <a:off x="1276" y="1208"/>
              <a:ext cx="4" cy="0"/>
            </a:xfrm>
            <a:custGeom>
              <a:avLst/>
              <a:gdLst>
                <a:gd name="T0" fmla="*/ 1 w 1"/>
                <a:gd name="T1" fmla="*/ 1 w 1"/>
                <a:gd name="T2" fmla="*/ 0 w 1"/>
                <a:gd name="T3" fmla="*/ 0 w 1"/>
                <a:gd name="T4" fmla="*/ 1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233"/>
            <p:cNvSpPr/>
            <p:nvPr/>
          </p:nvSpPr>
          <p:spPr bwMode="auto">
            <a:xfrm>
              <a:off x="1218" y="1220"/>
              <a:ext cx="62" cy="16"/>
            </a:xfrm>
            <a:custGeom>
              <a:avLst/>
              <a:gdLst>
                <a:gd name="T0" fmla="*/ 10 w 15"/>
                <a:gd name="T1" fmla="*/ 3 h 4"/>
                <a:gd name="T2" fmla="*/ 10 w 15"/>
                <a:gd name="T3" fmla="*/ 3 h 4"/>
                <a:gd name="T4" fmla="*/ 9 w 15"/>
                <a:gd name="T5" fmla="*/ 3 h 4"/>
                <a:gd name="T6" fmla="*/ 12 w 15"/>
                <a:gd name="T7" fmla="*/ 3 h 4"/>
                <a:gd name="T8" fmla="*/ 12 w 15"/>
                <a:gd name="T9" fmla="*/ 3 h 4"/>
                <a:gd name="T10" fmla="*/ 10 w 15"/>
                <a:gd name="T11" fmla="*/ 3 h 4"/>
                <a:gd name="T12" fmla="*/ 10 w 15"/>
                <a:gd name="T13" fmla="*/ 3 h 4"/>
                <a:gd name="T14" fmla="*/ 12 w 15"/>
                <a:gd name="T15" fmla="*/ 4 h 4"/>
                <a:gd name="T16" fmla="*/ 12 w 15"/>
                <a:gd name="T17" fmla="*/ 3 h 4"/>
                <a:gd name="T18" fmla="*/ 12 w 15"/>
                <a:gd name="T19" fmla="*/ 3 h 4"/>
                <a:gd name="T20" fmla="*/ 13 w 15"/>
                <a:gd name="T21" fmla="*/ 3 h 4"/>
                <a:gd name="T22" fmla="*/ 14 w 15"/>
                <a:gd name="T23" fmla="*/ 3 h 4"/>
                <a:gd name="T24" fmla="*/ 15 w 15"/>
                <a:gd name="T25" fmla="*/ 3 h 4"/>
                <a:gd name="T26" fmla="*/ 15 w 15"/>
                <a:gd name="T27" fmla="*/ 3 h 4"/>
                <a:gd name="T28" fmla="*/ 14 w 15"/>
                <a:gd name="T29" fmla="*/ 2 h 4"/>
                <a:gd name="T30" fmla="*/ 13 w 15"/>
                <a:gd name="T31" fmla="*/ 3 h 4"/>
                <a:gd name="T32" fmla="*/ 13 w 15"/>
                <a:gd name="T33" fmla="*/ 3 h 4"/>
                <a:gd name="T34" fmla="*/ 12 w 15"/>
                <a:gd name="T35" fmla="*/ 3 h 4"/>
                <a:gd name="T36" fmla="*/ 9 w 15"/>
                <a:gd name="T37" fmla="*/ 2 h 4"/>
                <a:gd name="T38" fmla="*/ 9 w 15"/>
                <a:gd name="T39" fmla="*/ 2 h 4"/>
                <a:gd name="T40" fmla="*/ 9 w 15"/>
                <a:gd name="T41" fmla="*/ 2 h 4"/>
                <a:gd name="T42" fmla="*/ 9 w 15"/>
                <a:gd name="T43" fmla="*/ 2 h 4"/>
                <a:gd name="T44" fmla="*/ 9 w 15"/>
                <a:gd name="T45" fmla="*/ 2 h 4"/>
                <a:gd name="T46" fmla="*/ 9 w 15"/>
                <a:gd name="T47" fmla="*/ 2 h 4"/>
                <a:gd name="T48" fmla="*/ 9 w 15"/>
                <a:gd name="T49" fmla="*/ 2 h 4"/>
                <a:gd name="T50" fmla="*/ 10 w 15"/>
                <a:gd name="T51" fmla="*/ 2 h 4"/>
                <a:gd name="T52" fmla="*/ 10 w 15"/>
                <a:gd name="T53" fmla="*/ 2 h 4"/>
                <a:gd name="T54" fmla="*/ 11 w 15"/>
                <a:gd name="T55" fmla="*/ 2 h 4"/>
                <a:gd name="T56" fmla="*/ 11 w 15"/>
                <a:gd name="T57" fmla="*/ 1 h 4"/>
                <a:gd name="T58" fmla="*/ 11 w 15"/>
                <a:gd name="T59" fmla="*/ 1 h 4"/>
                <a:gd name="T60" fmla="*/ 9 w 15"/>
                <a:gd name="T61" fmla="*/ 1 h 4"/>
                <a:gd name="T62" fmla="*/ 8 w 15"/>
                <a:gd name="T63" fmla="*/ 1 h 4"/>
                <a:gd name="T64" fmla="*/ 8 w 15"/>
                <a:gd name="T65" fmla="*/ 1 h 4"/>
                <a:gd name="T66" fmla="*/ 7 w 15"/>
                <a:gd name="T67" fmla="*/ 1 h 4"/>
                <a:gd name="T68" fmla="*/ 7 w 15"/>
                <a:gd name="T69" fmla="*/ 1 h 4"/>
                <a:gd name="T70" fmla="*/ 7 w 15"/>
                <a:gd name="T71" fmla="*/ 1 h 4"/>
                <a:gd name="T72" fmla="*/ 1 w 15"/>
                <a:gd name="T73" fmla="*/ 0 h 4"/>
                <a:gd name="T74" fmla="*/ 0 w 15"/>
                <a:gd name="T75" fmla="*/ 0 h 4"/>
                <a:gd name="T76" fmla="*/ 3 w 15"/>
                <a:gd name="T77" fmla="*/ 1 h 4"/>
                <a:gd name="T78" fmla="*/ 7 w 15"/>
                <a:gd name="T79" fmla="*/ 1 h 4"/>
                <a:gd name="T80" fmla="*/ 8 w 15"/>
                <a:gd name="T81" fmla="*/ 2 h 4"/>
                <a:gd name="T82" fmla="*/ 9 w 15"/>
                <a:gd name="T83" fmla="*/ 2 h 4"/>
                <a:gd name="T84" fmla="*/ 9 w 15"/>
                <a:gd name="T85" fmla="*/ 2 h 4"/>
                <a:gd name="T86" fmla="*/ 8 w 15"/>
                <a:gd name="T87" fmla="*/ 2 h 4"/>
                <a:gd name="T88" fmla="*/ 8 w 15"/>
                <a:gd name="T89" fmla="*/ 2 h 4"/>
                <a:gd name="T90" fmla="*/ 6 w 15"/>
                <a:gd name="T91" fmla="*/ 2 h 4"/>
                <a:gd name="T92" fmla="*/ 6 w 15"/>
                <a:gd name="T93" fmla="*/ 2 h 4"/>
                <a:gd name="T94" fmla="*/ 6 w 15"/>
                <a:gd name="T95" fmla="*/ 2 h 4"/>
                <a:gd name="T96" fmla="*/ 8 w 15"/>
                <a:gd name="T97" fmla="*/ 2 h 4"/>
                <a:gd name="T98" fmla="*/ 9 w 15"/>
                <a:gd name="T9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 h="4">
                  <a:moveTo>
                    <a:pt x="9" y="3"/>
                  </a:moveTo>
                  <a:cubicBezTo>
                    <a:pt x="9" y="3"/>
                    <a:pt x="9" y="3"/>
                    <a:pt x="10" y="3"/>
                  </a:cubicBezTo>
                  <a:cubicBezTo>
                    <a:pt x="10" y="3"/>
                    <a:pt x="10" y="3"/>
                    <a:pt x="10" y="3"/>
                  </a:cubicBezTo>
                  <a:cubicBezTo>
                    <a:pt x="10" y="3"/>
                    <a:pt x="10" y="3"/>
                    <a:pt x="10" y="3"/>
                  </a:cubicBezTo>
                  <a:cubicBezTo>
                    <a:pt x="9" y="3"/>
                    <a:pt x="9" y="3"/>
                    <a:pt x="9" y="3"/>
                  </a:cubicBezTo>
                  <a:cubicBezTo>
                    <a:pt x="9" y="3"/>
                    <a:pt x="9" y="3"/>
                    <a:pt x="9" y="3"/>
                  </a:cubicBezTo>
                  <a:cubicBezTo>
                    <a:pt x="10" y="3"/>
                    <a:pt x="11" y="3"/>
                    <a:pt x="12" y="3"/>
                  </a:cubicBezTo>
                  <a:cubicBezTo>
                    <a:pt x="12" y="3"/>
                    <a:pt x="12" y="3"/>
                    <a:pt x="12" y="3"/>
                  </a:cubicBezTo>
                  <a:cubicBezTo>
                    <a:pt x="12" y="3"/>
                    <a:pt x="12" y="3"/>
                    <a:pt x="12" y="3"/>
                  </a:cubicBezTo>
                  <a:cubicBezTo>
                    <a:pt x="12" y="3"/>
                    <a:pt x="12" y="3"/>
                    <a:pt x="12" y="3"/>
                  </a:cubicBezTo>
                  <a:cubicBezTo>
                    <a:pt x="12" y="3"/>
                    <a:pt x="11" y="3"/>
                    <a:pt x="11" y="3"/>
                  </a:cubicBezTo>
                  <a:cubicBezTo>
                    <a:pt x="10" y="3"/>
                    <a:pt x="10" y="3"/>
                    <a:pt x="10" y="3"/>
                  </a:cubicBezTo>
                  <a:cubicBezTo>
                    <a:pt x="10" y="3"/>
                    <a:pt x="10" y="3"/>
                    <a:pt x="10" y="3"/>
                  </a:cubicBezTo>
                  <a:cubicBezTo>
                    <a:pt x="10" y="3"/>
                    <a:pt x="10" y="3"/>
                    <a:pt x="10" y="3"/>
                  </a:cubicBezTo>
                  <a:cubicBezTo>
                    <a:pt x="11" y="3"/>
                    <a:pt x="12" y="3"/>
                    <a:pt x="12" y="3"/>
                  </a:cubicBezTo>
                  <a:cubicBezTo>
                    <a:pt x="12" y="3"/>
                    <a:pt x="12" y="4"/>
                    <a:pt x="12" y="4"/>
                  </a:cubicBezTo>
                  <a:cubicBezTo>
                    <a:pt x="12" y="4"/>
                    <a:pt x="12" y="4"/>
                    <a:pt x="12" y="4"/>
                  </a:cubicBezTo>
                  <a:cubicBezTo>
                    <a:pt x="13" y="3"/>
                    <a:pt x="12" y="3"/>
                    <a:pt x="12" y="3"/>
                  </a:cubicBezTo>
                  <a:cubicBezTo>
                    <a:pt x="12" y="3"/>
                    <a:pt x="12" y="3"/>
                    <a:pt x="12" y="3"/>
                  </a:cubicBezTo>
                  <a:cubicBezTo>
                    <a:pt x="12" y="3"/>
                    <a:pt x="12" y="3"/>
                    <a:pt x="12" y="3"/>
                  </a:cubicBezTo>
                  <a:cubicBezTo>
                    <a:pt x="12" y="3"/>
                    <a:pt x="13" y="3"/>
                    <a:pt x="13" y="3"/>
                  </a:cubicBezTo>
                  <a:cubicBezTo>
                    <a:pt x="13" y="3"/>
                    <a:pt x="13" y="3"/>
                    <a:pt x="13" y="3"/>
                  </a:cubicBezTo>
                  <a:cubicBezTo>
                    <a:pt x="13" y="3"/>
                    <a:pt x="13" y="3"/>
                    <a:pt x="13" y="3"/>
                  </a:cubicBezTo>
                  <a:cubicBezTo>
                    <a:pt x="13" y="3"/>
                    <a:pt x="13" y="3"/>
                    <a:pt x="14" y="3"/>
                  </a:cubicBezTo>
                  <a:cubicBezTo>
                    <a:pt x="14" y="3"/>
                    <a:pt x="14" y="3"/>
                    <a:pt x="14" y="3"/>
                  </a:cubicBezTo>
                  <a:cubicBezTo>
                    <a:pt x="14" y="3"/>
                    <a:pt x="14" y="3"/>
                    <a:pt x="15" y="3"/>
                  </a:cubicBezTo>
                  <a:cubicBezTo>
                    <a:pt x="15" y="3"/>
                    <a:pt x="15" y="3"/>
                    <a:pt x="15" y="3"/>
                  </a:cubicBezTo>
                  <a:cubicBezTo>
                    <a:pt x="15" y="3"/>
                    <a:pt x="15" y="3"/>
                    <a:pt x="15" y="3"/>
                  </a:cubicBezTo>
                  <a:cubicBezTo>
                    <a:pt x="14" y="3"/>
                    <a:pt x="14" y="3"/>
                    <a:pt x="14" y="3"/>
                  </a:cubicBezTo>
                  <a:cubicBezTo>
                    <a:pt x="14" y="3"/>
                    <a:pt x="14" y="3"/>
                    <a:pt x="14" y="2"/>
                  </a:cubicBezTo>
                  <a:cubicBezTo>
                    <a:pt x="13" y="2"/>
                    <a:pt x="13" y="3"/>
                    <a:pt x="13" y="3"/>
                  </a:cubicBezTo>
                  <a:cubicBezTo>
                    <a:pt x="13" y="3"/>
                    <a:pt x="13" y="3"/>
                    <a:pt x="13" y="3"/>
                  </a:cubicBezTo>
                  <a:cubicBezTo>
                    <a:pt x="13" y="3"/>
                    <a:pt x="13" y="3"/>
                    <a:pt x="13" y="3"/>
                  </a:cubicBezTo>
                  <a:cubicBezTo>
                    <a:pt x="13" y="3"/>
                    <a:pt x="13" y="3"/>
                    <a:pt x="13" y="3"/>
                  </a:cubicBezTo>
                  <a:cubicBezTo>
                    <a:pt x="13" y="3"/>
                    <a:pt x="12" y="3"/>
                    <a:pt x="12" y="3"/>
                  </a:cubicBezTo>
                  <a:cubicBezTo>
                    <a:pt x="12" y="3"/>
                    <a:pt x="12" y="3"/>
                    <a:pt x="12" y="3"/>
                  </a:cubicBezTo>
                  <a:cubicBezTo>
                    <a:pt x="12" y="3"/>
                    <a:pt x="12" y="3"/>
                    <a:pt x="12" y="3"/>
                  </a:cubicBezTo>
                  <a:cubicBezTo>
                    <a:pt x="11" y="3"/>
                    <a:pt x="10" y="2"/>
                    <a:pt x="9" y="2"/>
                  </a:cubicBezTo>
                  <a:cubicBezTo>
                    <a:pt x="9" y="2"/>
                    <a:pt x="9" y="2"/>
                    <a:pt x="9" y="2"/>
                  </a:cubicBezTo>
                  <a:cubicBezTo>
                    <a:pt x="9" y="2"/>
                    <a:pt x="9" y="2"/>
                    <a:pt x="9" y="2"/>
                  </a:cubicBezTo>
                  <a:cubicBezTo>
                    <a:pt x="8" y="2"/>
                    <a:pt x="8" y="2"/>
                    <a:pt x="8" y="2"/>
                  </a:cubicBezTo>
                  <a:cubicBezTo>
                    <a:pt x="8" y="2"/>
                    <a:pt x="8" y="2"/>
                    <a:pt x="9" y="2"/>
                  </a:cubicBezTo>
                  <a:cubicBezTo>
                    <a:pt x="9" y="2"/>
                    <a:pt x="9" y="2"/>
                    <a:pt x="9" y="2"/>
                  </a:cubicBezTo>
                  <a:cubicBezTo>
                    <a:pt x="9" y="2"/>
                    <a:pt x="9" y="2"/>
                    <a:pt x="9" y="2"/>
                  </a:cubicBezTo>
                  <a:cubicBezTo>
                    <a:pt x="9" y="2"/>
                    <a:pt x="9" y="2"/>
                    <a:pt x="9" y="2"/>
                  </a:cubicBezTo>
                  <a:cubicBezTo>
                    <a:pt x="9" y="2"/>
                    <a:pt x="9" y="2"/>
                    <a:pt x="9" y="2"/>
                  </a:cubicBezTo>
                  <a:cubicBezTo>
                    <a:pt x="9" y="2"/>
                    <a:pt x="9" y="2"/>
                    <a:pt x="10" y="2"/>
                  </a:cubicBezTo>
                  <a:cubicBezTo>
                    <a:pt x="9" y="2"/>
                    <a:pt x="9" y="2"/>
                    <a:pt x="9" y="2"/>
                  </a:cubicBezTo>
                  <a:cubicBezTo>
                    <a:pt x="9" y="2"/>
                    <a:pt x="9" y="2"/>
                    <a:pt x="9" y="2"/>
                  </a:cubicBezTo>
                  <a:cubicBezTo>
                    <a:pt x="9" y="2"/>
                    <a:pt x="9" y="2"/>
                    <a:pt x="9" y="2"/>
                  </a:cubicBezTo>
                  <a:cubicBezTo>
                    <a:pt x="9" y="2"/>
                    <a:pt x="9" y="2"/>
                    <a:pt x="10" y="2"/>
                  </a:cubicBezTo>
                  <a:cubicBezTo>
                    <a:pt x="10" y="2"/>
                    <a:pt x="10" y="2"/>
                    <a:pt x="10" y="2"/>
                  </a:cubicBezTo>
                  <a:cubicBezTo>
                    <a:pt x="10" y="1"/>
                    <a:pt x="10" y="2"/>
                    <a:pt x="10" y="2"/>
                  </a:cubicBezTo>
                  <a:cubicBezTo>
                    <a:pt x="10" y="2"/>
                    <a:pt x="10" y="2"/>
                    <a:pt x="10" y="2"/>
                  </a:cubicBezTo>
                  <a:cubicBezTo>
                    <a:pt x="10" y="2"/>
                    <a:pt x="10" y="2"/>
                    <a:pt x="10" y="2"/>
                  </a:cubicBezTo>
                  <a:cubicBezTo>
                    <a:pt x="11" y="2"/>
                    <a:pt x="11" y="2"/>
                    <a:pt x="11" y="2"/>
                  </a:cubicBezTo>
                  <a:cubicBezTo>
                    <a:pt x="11" y="2"/>
                    <a:pt x="11" y="2"/>
                    <a:pt x="11" y="2"/>
                  </a:cubicBezTo>
                  <a:cubicBezTo>
                    <a:pt x="11" y="2"/>
                    <a:pt x="11" y="1"/>
                    <a:pt x="11" y="1"/>
                  </a:cubicBezTo>
                  <a:cubicBezTo>
                    <a:pt x="11" y="1"/>
                    <a:pt x="11" y="1"/>
                    <a:pt x="11" y="1"/>
                  </a:cubicBezTo>
                  <a:cubicBezTo>
                    <a:pt x="11" y="1"/>
                    <a:pt x="11" y="1"/>
                    <a:pt x="11" y="1"/>
                  </a:cubicBezTo>
                  <a:cubicBezTo>
                    <a:pt x="10" y="1"/>
                    <a:pt x="10" y="1"/>
                    <a:pt x="9" y="1"/>
                  </a:cubicBezTo>
                  <a:cubicBezTo>
                    <a:pt x="9" y="1"/>
                    <a:pt x="9" y="1"/>
                    <a:pt x="9" y="1"/>
                  </a:cubicBezTo>
                  <a:cubicBezTo>
                    <a:pt x="9" y="1"/>
                    <a:pt x="9" y="1"/>
                    <a:pt x="9" y="1"/>
                  </a:cubicBezTo>
                  <a:cubicBezTo>
                    <a:pt x="9" y="1"/>
                    <a:pt x="8" y="1"/>
                    <a:pt x="8" y="1"/>
                  </a:cubicBezTo>
                  <a:cubicBezTo>
                    <a:pt x="8" y="1"/>
                    <a:pt x="8" y="1"/>
                    <a:pt x="8" y="1"/>
                  </a:cubicBezTo>
                  <a:cubicBezTo>
                    <a:pt x="8" y="1"/>
                    <a:pt x="8" y="1"/>
                    <a:pt x="8" y="1"/>
                  </a:cubicBezTo>
                  <a:cubicBezTo>
                    <a:pt x="8" y="1"/>
                    <a:pt x="8"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5" y="1"/>
                    <a:pt x="4" y="1"/>
                    <a:pt x="3" y="1"/>
                  </a:cubicBezTo>
                  <a:cubicBezTo>
                    <a:pt x="2" y="0"/>
                    <a:pt x="1" y="0"/>
                    <a:pt x="1" y="0"/>
                  </a:cubicBezTo>
                  <a:cubicBezTo>
                    <a:pt x="1" y="0"/>
                    <a:pt x="0" y="0"/>
                    <a:pt x="0" y="0"/>
                  </a:cubicBezTo>
                  <a:cubicBezTo>
                    <a:pt x="0" y="0"/>
                    <a:pt x="0" y="0"/>
                    <a:pt x="0" y="0"/>
                  </a:cubicBezTo>
                  <a:cubicBezTo>
                    <a:pt x="0" y="0"/>
                    <a:pt x="0" y="0"/>
                    <a:pt x="1" y="1"/>
                  </a:cubicBezTo>
                  <a:cubicBezTo>
                    <a:pt x="1" y="1"/>
                    <a:pt x="2" y="1"/>
                    <a:pt x="3" y="1"/>
                  </a:cubicBezTo>
                  <a:cubicBezTo>
                    <a:pt x="4" y="1"/>
                    <a:pt x="5" y="1"/>
                    <a:pt x="7" y="1"/>
                  </a:cubicBezTo>
                  <a:cubicBezTo>
                    <a:pt x="7" y="1"/>
                    <a:pt x="7" y="1"/>
                    <a:pt x="7" y="1"/>
                  </a:cubicBezTo>
                  <a:cubicBezTo>
                    <a:pt x="7" y="1"/>
                    <a:pt x="7" y="1"/>
                    <a:pt x="7" y="1"/>
                  </a:cubicBezTo>
                  <a:cubicBezTo>
                    <a:pt x="7" y="2"/>
                    <a:pt x="8" y="2"/>
                    <a:pt x="8" y="2"/>
                  </a:cubicBezTo>
                  <a:cubicBezTo>
                    <a:pt x="8" y="1"/>
                    <a:pt x="8" y="2"/>
                    <a:pt x="8" y="2"/>
                  </a:cubicBezTo>
                  <a:cubicBezTo>
                    <a:pt x="8" y="2"/>
                    <a:pt x="9" y="2"/>
                    <a:pt x="9" y="2"/>
                  </a:cubicBezTo>
                  <a:cubicBezTo>
                    <a:pt x="9" y="2"/>
                    <a:pt x="9" y="2"/>
                    <a:pt x="9" y="2"/>
                  </a:cubicBezTo>
                  <a:cubicBezTo>
                    <a:pt x="9" y="2"/>
                    <a:pt x="9" y="2"/>
                    <a:pt x="9" y="2"/>
                  </a:cubicBezTo>
                  <a:cubicBezTo>
                    <a:pt x="9" y="2"/>
                    <a:pt x="9" y="2"/>
                    <a:pt x="9" y="2"/>
                  </a:cubicBezTo>
                  <a:cubicBezTo>
                    <a:pt x="8" y="2"/>
                    <a:pt x="8" y="2"/>
                    <a:pt x="8" y="2"/>
                  </a:cubicBezTo>
                  <a:cubicBezTo>
                    <a:pt x="8" y="2"/>
                    <a:pt x="8" y="2"/>
                    <a:pt x="8" y="2"/>
                  </a:cubicBezTo>
                  <a:cubicBezTo>
                    <a:pt x="8" y="2"/>
                    <a:pt x="8" y="2"/>
                    <a:pt x="8" y="2"/>
                  </a:cubicBezTo>
                  <a:cubicBezTo>
                    <a:pt x="7" y="2"/>
                    <a:pt x="7"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7" y="2"/>
                    <a:pt x="7" y="2"/>
                    <a:pt x="8" y="2"/>
                  </a:cubicBezTo>
                  <a:cubicBezTo>
                    <a:pt x="8" y="2"/>
                    <a:pt x="8" y="2"/>
                    <a:pt x="8" y="2"/>
                  </a:cubicBezTo>
                  <a:cubicBezTo>
                    <a:pt x="8" y="3"/>
                    <a:pt x="8" y="3"/>
                    <a:pt x="9" y="3"/>
                  </a:cubicBezTo>
                  <a:cubicBezTo>
                    <a:pt x="9" y="3"/>
                    <a:pt x="9" y="3"/>
                    <a:pt x="9" y="3"/>
                  </a:cubicBezTo>
                  <a:cubicBezTo>
                    <a:pt x="9" y="3"/>
                    <a:pt x="9" y="3"/>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234"/>
            <p:cNvSpPr/>
            <p:nvPr/>
          </p:nvSpPr>
          <p:spPr bwMode="auto">
            <a:xfrm>
              <a:off x="1259" y="1261"/>
              <a:ext cx="4" cy="4"/>
            </a:xfrm>
            <a:custGeom>
              <a:avLst/>
              <a:gdLst>
                <a:gd name="T0" fmla="*/ 0 w 1"/>
                <a:gd name="T1" fmla="*/ 0 h 1"/>
                <a:gd name="T2" fmla="*/ 0 w 1"/>
                <a:gd name="T3" fmla="*/ 1 h 1"/>
                <a:gd name="T4" fmla="*/ 0 w 1"/>
                <a:gd name="T5" fmla="*/ 1 h 1"/>
                <a:gd name="T6" fmla="*/ 1 w 1"/>
                <a:gd name="T7" fmla="*/ 1 h 1"/>
                <a:gd name="T8" fmla="*/ 1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1"/>
                  </a:cubicBezTo>
                  <a:cubicBezTo>
                    <a:pt x="0" y="1"/>
                    <a:pt x="0" y="1"/>
                    <a:pt x="0" y="1"/>
                  </a:cubicBezTo>
                  <a:cubicBezTo>
                    <a:pt x="1" y="1"/>
                    <a:pt x="1" y="1"/>
                    <a:pt x="1" y="1"/>
                  </a:cubicBezTo>
                  <a:cubicBezTo>
                    <a:pt x="1" y="1"/>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235"/>
            <p:cNvSpPr/>
            <p:nvPr/>
          </p:nvSpPr>
          <p:spPr bwMode="auto">
            <a:xfrm>
              <a:off x="1251" y="1141"/>
              <a:ext cx="4" cy="5"/>
            </a:xfrm>
            <a:custGeom>
              <a:avLst/>
              <a:gdLst>
                <a:gd name="T0" fmla="*/ 0 w 1"/>
                <a:gd name="T1" fmla="*/ 0 h 1"/>
                <a:gd name="T2" fmla="*/ 0 w 1"/>
                <a:gd name="T3" fmla="*/ 0 h 1"/>
                <a:gd name="T4" fmla="*/ 1 w 1"/>
                <a:gd name="T5" fmla="*/ 1 h 1"/>
                <a:gd name="T6" fmla="*/ 1 w 1"/>
                <a:gd name="T7" fmla="*/ 0 h 1"/>
                <a:gd name="T8" fmla="*/ 0 w 1"/>
                <a:gd name="T9" fmla="*/ 0 h 1"/>
                <a:gd name="T10" fmla="*/ 0 w 1"/>
                <a:gd name="T11" fmla="*/ 0 h 1"/>
                <a:gd name="T12" fmla="*/ 0 w 1"/>
                <a:gd name="T13" fmla="*/ 0 h 1"/>
                <a:gd name="T14" fmla="*/ 0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1"/>
                    <a:pt x="0" y="1"/>
                    <a:pt x="1" y="1"/>
                  </a:cubicBezTo>
                  <a:cubicBezTo>
                    <a:pt x="1" y="1"/>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236"/>
            <p:cNvSpPr/>
            <p:nvPr/>
          </p:nvSpPr>
          <p:spPr bwMode="auto">
            <a:xfrm>
              <a:off x="1243" y="1460"/>
              <a:ext cx="8"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2"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237"/>
            <p:cNvSpPr/>
            <p:nvPr/>
          </p:nvSpPr>
          <p:spPr bwMode="auto">
            <a:xfrm>
              <a:off x="1243" y="1447"/>
              <a:ext cx="4" cy="4"/>
            </a:xfrm>
            <a:custGeom>
              <a:avLst/>
              <a:gdLst>
                <a:gd name="T0" fmla="*/ 1 w 1"/>
                <a:gd name="T1" fmla="*/ 0 h 1"/>
                <a:gd name="T2" fmla="*/ 1 w 1"/>
                <a:gd name="T3" fmla="*/ 0 h 1"/>
                <a:gd name="T4" fmla="*/ 1 w 1"/>
                <a:gd name="T5" fmla="*/ 0 h 1"/>
                <a:gd name="T6" fmla="*/ 1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1 h 1"/>
                <a:gd name="T26" fmla="*/ 0 w 1"/>
                <a:gd name="T27" fmla="*/ 0 h 1"/>
                <a:gd name="T28" fmla="*/ 1 w 1"/>
                <a:gd name="T29" fmla="*/ 1 h 1"/>
                <a:gd name="T30" fmla="*/ 1 w 1"/>
                <a:gd name="T31" fmla="*/ 1 h 1"/>
                <a:gd name="T32" fmla="*/ 1 w 1"/>
                <a:gd name="T33" fmla="*/ 1 h 1"/>
                <a:gd name="T34" fmla="*/ 1 w 1"/>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 h="1">
                  <a:moveTo>
                    <a:pt x="1" y="0"/>
                  </a:move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0" y="0"/>
                  </a:cubicBezTo>
                  <a:cubicBezTo>
                    <a:pt x="0" y="0"/>
                    <a:pt x="1" y="1"/>
                    <a:pt x="1"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238"/>
            <p:cNvSpPr/>
            <p:nvPr/>
          </p:nvSpPr>
          <p:spPr bwMode="auto">
            <a:xfrm>
              <a:off x="1239" y="1406"/>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1 h 1"/>
                <a:gd name="T12" fmla="*/ 1 w 1"/>
                <a:gd name="T13" fmla="*/ 1 h 1"/>
                <a:gd name="T14" fmla="*/ 1 w 1"/>
                <a:gd name="T15" fmla="*/ 0 h 1"/>
                <a:gd name="T16" fmla="*/ 1 w 1"/>
                <a:gd name="T17" fmla="*/ 0 h 1"/>
                <a:gd name="T18" fmla="*/ 1 w 1"/>
                <a:gd name="T19" fmla="*/ 0 h 1"/>
                <a:gd name="T20" fmla="*/ 1 w 1"/>
                <a:gd name="T21" fmla="*/ 1 h 1"/>
                <a:gd name="T22" fmla="*/ 1 w 1"/>
                <a:gd name="T23" fmla="*/ 1 h 1"/>
                <a:gd name="T24" fmla="*/ 1 w 1"/>
                <a:gd name="T25" fmla="*/ 1 h 1"/>
                <a:gd name="T26" fmla="*/ 0 w 1"/>
                <a:gd name="T2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1"/>
                  </a:move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239"/>
            <p:cNvSpPr/>
            <p:nvPr/>
          </p:nvSpPr>
          <p:spPr bwMode="auto">
            <a:xfrm>
              <a:off x="1239" y="1439"/>
              <a:ext cx="4" cy="0"/>
            </a:xfrm>
            <a:custGeom>
              <a:avLst/>
              <a:gdLst>
                <a:gd name="T0" fmla="*/ 0 w 1"/>
                <a:gd name="T1" fmla="*/ 1 w 1"/>
                <a:gd name="T2" fmla="*/ 1 w 1"/>
                <a:gd name="T3" fmla="*/ 1 w 1"/>
                <a:gd name="T4" fmla="*/ 0 w 1"/>
                <a:gd name="T5" fmla="*/ 0 w 1"/>
                <a:gd name="T6" fmla="*/ 0 w 1"/>
                <a:gd name="T7" fmla="*/ 0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240"/>
            <p:cNvSpPr/>
            <p:nvPr/>
          </p:nvSpPr>
          <p:spPr bwMode="auto">
            <a:xfrm>
              <a:off x="1235" y="1422"/>
              <a:ext cx="0" cy="4"/>
            </a:xfrm>
            <a:custGeom>
              <a:avLst/>
              <a:gdLst>
                <a:gd name="T0" fmla="*/ 0 h 1"/>
                <a:gd name="T1" fmla="*/ 0 h 1"/>
                <a:gd name="T2" fmla="*/ 0 h 1"/>
                <a:gd name="T3" fmla="*/ 0 h 1"/>
                <a:gd name="T4" fmla="*/ 0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241"/>
            <p:cNvSpPr/>
            <p:nvPr/>
          </p:nvSpPr>
          <p:spPr bwMode="auto">
            <a:xfrm>
              <a:off x="1231" y="1348"/>
              <a:ext cx="4" cy="0"/>
            </a:xfrm>
            <a:custGeom>
              <a:avLst/>
              <a:gdLst>
                <a:gd name="T0" fmla="*/ 0 w 1"/>
                <a:gd name="T1" fmla="*/ 0 w 1"/>
                <a:gd name="T2" fmla="*/ 0 w 1"/>
                <a:gd name="T3" fmla="*/ 0 w 1"/>
                <a:gd name="T4" fmla="*/ 0 w 1"/>
                <a:gd name="T5" fmla="*/ 0 w 1"/>
                <a:gd name="T6" fmla="*/ 0 w 1"/>
                <a:gd name="T7" fmla="*/ 0 w 1"/>
                <a:gd name="T8" fmla="*/ 0 w 1"/>
                <a:gd name="T9" fmla="*/ 0 w 1"/>
                <a:gd name="T10" fmla="*/ 0 w 1"/>
                <a:gd name="T11"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242"/>
            <p:cNvSpPr/>
            <p:nvPr/>
          </p:nvSpPr>
          <p:spPr bwMode="auto">
            <a:xfrm>
              <a:off x="1222" y="1381"/>
              <a:ext cx="5" cy="4"/>
            </a:xfrm>
            <a:custGeom>
              <a:avLst/>
              <a:gdLst>
                <a:gd name="T0" fmla="*/ 1 w 1"/>
                <a:gd name="T1" fmla="*/ 0 h 1"/>
                <a:gd name="T2" fmla="*/ 1 w 1"/>
                <a:gd name="T3" fmla="*/ 0 h 1"/>
                <a:gd name="T4" fmla="*/ 1 w 1"/>
                <a:gd name="T5" fmla="*/ 0 h 1"/>
                <a:gd name="T6" fmla="*/ 0 w 1"/>
                <a:gd name="T7" fmla="*/ 0 h 1"/>
                <a:gd name="T8" fmla="*/ 0 w 1"/>
                <a:gd name="T9" fmla="*/ 0 h 1"/>
                <a:gd name="T10" fmla="*/ 1 w 1"/>
                <a:gd name="T11" fmla="*/ 1 h 1"/>
                <a:gd name="T12" fmla="*/ 1 w 1"/>
                <a:gd name="T13" fmla="*/ 1 h 1"/>
                <a:gd name="T14" fmla="*/ 1 w 1"/>
                <a:gd name="T15" fmla="*/ 1 h 1"/>
                <a:gd name="T16" fmla="*/ 1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1"/>
                    <a:pt x="1" y="0"/>
                    <a:pt x="1" y="0"/>
                  </a:cubicBezTo>
                  <a:cubicBezTo>
                    <a:pt x="1" y="0"/>
                    <a:pt x="1" y="0"/>
                    <a:pt x="1" y="0"/>
                  </a:cubicBezTo>
                  <a:cubicBezTo>
                    <a:pt x="0" y="0"/>
                    <a:pt x="0" y="0"/>
                    <a:pt x="0" y="0"/>
                  </a:cubicBezTo>
                  <a:cubicBezTo>
                    <a:pt x="0" y="0"/>
                    <a:pt x="0" y="0"/>
                    <a:pt x="0" y="0"/>
                  </a:cubicBezTo>
                  <a:cubicBezTo>
                    <a:pt x="0" y="1"/>
                    <a:pt x="0" y="1"/>
                    <a:pt x="1" y="1"/>
                  </a:cubicBezTo>
                  <a:cubicBezTo>
                    <a:pt x="1" y="1"/>
                    <a:pt x="1" y="1"/>
                    <a:pt x="1"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243"/>
            <p:cNvSpPr/>
            <p:nvPr/>
          </p:nvSpPr>
          <p:spPr bwMode="auto">
            <a:xfrm>
              <a:off x="1214" y="1451"/>
              <a:ext cx="8" cy="9"/>
            </a:xfrm>
            <a:custGeom>
              <a:avLst/>
              <a:gdLst>
                <a:gd name="T0" fmla="*/ 1 w 2"/>
                <a:gd name="T1" fmla="*/ 1 h 2"/>
                <a:gd name="T2" fmla="*/ 1 w 2"/>
                <a:gd name="T3" fmla="*/ 1 h 2"/>
                <a:gd name="T4" fmla="*/ 1 w 2"/>
                <a:gd name="T5" fmla="*/ 1 h 2"/>
                <a:gd name="T6" fmla="*/ 1 w 2"/>
                <a:gd name="T7" fmla="*/ 1 h 2"/>
                <a:gd name="T8" fmla="*/ 1 w 2"/>
                <a:gd name="T9" fmla="*/ 1 h 2"/>
                <a:gd name="T10" fmla="*/ 2 w 2"/>
                <a:gd name="T11" fmla="*/ 1 h 2"/>
                <a:gd name="T12" fmla="*/ 1 w 2"/>
                <a:gd name="T13" fmla="*/ 1 h 2"/>
                <a:gd name="T14" fmla="*/ 1 w 2"/>
                <a:gd name="T15" fmla="*/ 0 h 2"/>
                <a:gd name="T16" fmla="*/ 1 w 2"/>
                <a:gd name="T17" fmla="*/ 0 h 2"/>
                <a:gd name="T18" fmla="*/ 1 w 2"/>
                <a:gd name="T19" fmla="*/ 1 h 2"/>
                <a:gd name="T20" fmla="*/ 1 w 2"/>
                <a:gd name="T21" fmla="*/ 1 h 2"/>
                <a:gd name="T22" fmla="*/ 1 w 2"/>
                <a:gd name="T23" fmla="*/ 1 h 2"/>
                <a:gd name="T24" fmla="*/ 1 w 2"/>
                <a:gd name="T25" fmla="*/ 1 h 2"/>
                <a:gd name="T26" fmla="*/ 0 w 2"/>
                <a:gd name="T27" fmla="*/ 2 h 2"/>
                <a:gd name="T28" fmla="*/ 0 w 2"/>
                <a:gd name="T29" fmla="*/ 2 h 2"/>
                <a:gd name="T30" fmla="*/ 0 w 2"/>
                <a:gd name="T31" fmla="*/ 2 h 2"/>
                <a:gd name="T32" fmla="*/ 0 w 2"/>
                <a:gd name="T33" fmla="*/ 2 h 2"/>
                <a:gd name="T34" fmla="*/ 0 w 2"/>
                <a:gd name="T35" fmla="*/ 2 h 2"/>
                <a:gd name="T36" fmla="*/ 1 w 2"/>
                <a:gd name="T37" fmla="*/ 2 h 2"/>
                <a:gd name="T38" fmla="*/ 1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1" y="1"/>
                  </a:cubicBezTo>
                  <a:cubicBezTo>
                    <a:pt x="1" y="1"/>
                    <a:pt x="1" y="1"/>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2"/>
                    <a:pt x="0" y="2"/>
                    <a:pt x="0" y="2"/>
                  </a:cubicBezTo>
                  <a:cubicBezTo>
                    <a:pt x="0" y="2"/>
                    <a:pt x="0" y="2"/>
                    <a:pt x="0" y="2"/>
                  </a:cubicBezTo>
                  <a:cubicBezTo>
                    <a:pt x="0" y="2"/>
                    <a:pt x="0" y="2"/>
                    <a:pt x="0" y="2"/>
                  </a:cubicBezTo>
                  <a:cubicBezTo>
                    <a:pt x="0" y="2"/>
                    <a:pt x="0" y="2"/>
                    <a:pt x="0" y="2"/>
                  </a:cubicBezTo>
                  <a:cubicBezTo>
                    <a:pt x="1" y="2"/>
                    <a:pt x="1" y="2"/>
                    <a:pt x="1" y="2"/>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244"/>
            <p:cNvSpPr/>
            <p:nvPr/>
          </p:nvSpPr>
          <p:spPr bwMode="auto">
            <a:xfrm>
              <a:off x="1178" y="1435"/>
              <a:ext cx="8" cy="4"/>
            </a:xfrm>
            <a:custGeom>
              <a:avLst/>
              <a:gdLst>
                <a:gd name="T0" fmla="*/ 2 w 2"/>
                <a:gd name="T1" fmla="*/ 0 h 1"/>
                <a:gd name="T2" fmla="*/ 1 w 2"/>
                <a:gd name="T3" fmla="*/ 0 h 1"/>
                <a:gd name="T4" fmla="*/ 1 w 2"/>
                <a:gd name="T5" fmla="*/ 0 h 1"/>
                <a:gd name="T6" fmla="*/ 1 w 2"/>
                <a:gd name="T7" fmla="*/ 0 h 1"/>
                <a:gd name="T8" fmla="*/ 1 w 2"/>
                <a:gd name="T9" fmla="*/ 0 h 1"/>
                <a:gd name="T10" fmla="*/ 1 w 2"/>
                <a:gd name="T11" fmla="*/ 0 h 1"/>
                <a:gd name="T12" fmla="*/ 0 w 2"/>
                <a:gd name="T13" fmla="*/ 0 h 1"/>
                <a:gd name="T14" fmla="*/ 0 w 2"/>
                <a:gd name="T15" fmla="*/ 0 h 1"/>
                <a:gd name="T16" fmla="*/ 0 w 2"/>
                <a:gd name="T17" fmla="*/ 0 h 1"/>
                <a:gd name="T18" fmla="*/ 0 w 2"/>
                <a:gd name="T19" fmla="*/ 1 h 1"/>
                <a:gd name="T20" fmla="*/ 1 w 2"/>
                <a:gd name="T21" fmla="*/ 0 h 1"/>
                <a:gd name="T22" fmla="*/ 1 w 2"/>
                <a:gd name="T23" fmla="*/ 1 h 1"/>
                <a:gd name="T24" fmla="*/ 1 w 2"/>
                <a:gd name="T25" fmla="*/ 1 h 1"/>
                <a:gd name="T26" fmla="*/ 1 w 2"/>
                <a:gd name="T27" fmla="*/ 1 h 1"/>
                <a:gd name="T28" fmla="*/ 1 w 2"/>
                <a:gd name="T29" fmla="*/ 1 h 1"/>
                <a:gd name="T30" fmla="*/ 1 w 2"/>
                <a:gd name="T31" fmla="*/ 1 h 1"/>
                <a:gd name="T32" fmla="*/ 1 w 2"/>
                <a:gd name="T33" fmla="*/ 1 h 1"/>
                <a:gd name="T34" fmla="*/ 1 w 2"/>
                <a:gd name="T35" fmla="*/ 1 h 1"/>
                <a:gd name="T36" fmla="*/ 1 w 2"/>
                <a:gd name="T37" fmla="*/ 1 h 1"/>
                <a:gd name="T38" fmla="*/ 1 w 2"/>
                <a:gd name="T39" fmla="*/ 1 h 1"/>
                <a:gd name="T40" fmla="*/ 2 w 2"/>
                <a:gd name="T4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1">
                  <a:moveTo>
                    <a:pt x="2"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1"/>
                    <a:pt x="0" y="1"/>
                    <a:pt x="0" y="1"/>
                  </a:cubicBezTo>
                  <a:cubicBezTo>
                    <a:pt x="0" y="1"/>
                    <a:pt x="0" y="1"/>
                    <a:pt x="1" y="0"/>
                  </a:cubicBezTo>
                  <a:cubicBezTo>
                    <a:pt x="1" y="0"/>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245"/>
            <p:cNvSpPr/>
            <p:nvPr/>
          </p:nvSpPr>
          <p:spPr bwMode="auto">
            <a:xfrm>
              <a:off x="1214" y="1121"/>
              <a:ext cx="4" cy="4"/>
            </a:xfrm>
            <a:custGeom>
              <a:avLst/>
              <a:gdLst>
                <a:gd name="T0" fmla="*/ 1 w 1"/>
                <a:gd name="T1" fmla="*/ 1 h 1"/>
                <a:gd name="T2" fmla="*/ 1 w 1"/>
                <a:gd name="T3" fmla="*/ 1 h 1"/>
                <a:gd name="T4" fmla="*/ 1 w 1"/>
                <a:gd name="T5" fmla="*/ 0 h 1"/>
                <a:gd name="T6" fmla="*/ 1 w 1"/>
                <a:gd name="T7" fmla="*/ 0 h 1"/>
                <a:gd name="T8" fmla="*/ 0 w 1"/>
                <a:gd name="T9" fmla="*/ 1 h 1"/>
                <a:gd name="T10" fmla="*/ 0 w 1"/>
                <a:gd name="T11" fmla="*/ 1 h 1"/>
                <a:gd name="T12" fmla="*/ 0 w 1"/>
                <a:gd name="T13" fmla="*/ 1 h 1"/>
                <a:gd name="T14" fmla="*/ 0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0"/>
                    <a:pt x="1" y="0"/>
                    <a:pt x="1" y="0"/>
                  </a:cubicBezTo>
                  <a:cubicBezTo>
                    <a:pt x="1" y="0"/>
                    <a:pt x="1" y="0"/>
                    <a:pt x="1" y="0"/>
                  </a:cubicBezTo>
                  <a:cubicBezTo>
                    <a:pt x="0" y="0"/>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246"/>
            <p:cNvSpPr/>
            <p:nvPr/>
          </p:nvSpPr>
          <p:spPr bwMode="auto">
            <a:xfrm>
              <a:off x="1202" y="1451"/>
              <a:ext cx="12" cy="9"/>
            </a:xfrm>
            <a:custGeom>
              <a:avLst/>
              <a:gdLst>
                <a:gd name="T0" fmla="*/ 1 w 3"/>
                <a:gd name="T1" fmla="*/ 1 h 2"/>
                <a:gd name="T2" fmla="*/ 1 w 3"/>
                <a:gd name="T3" fmla="*/ 1 h 2"/>
                <a:gd name="T4" fmla="*/ 1 w 3"/>
                <a:gd name="T5" fmla="*/ 1 h 2"/>
                <a:gd name="T6" fmla="*/ 1 w 3"/>
                <a:gd name="T7" fmla="*/ 1 h 2"/>
                <a:gd name="T8" fmla="*/ 0 w 3"/>
                <a:gd name="T9" fmla="*/ 1 h 2"/>
                <a:gd name="T10" fmla="*/ 0 w 3"/>
                <a:gd name="T11" fmla="*/ 1 h 2"/>
                <a:gd name="T12" fmla="*/ 0 w 3"/>
                <a:gd name="T13" fmla="*/ 1 h 2"/>
                <a:gd name="T14" fmla="*/ 0 w 3"/>
                <a:gd name="T15" fmla="*/ 1 h 2"/>
                <a:gd name="T16" fmla="*/ 1 w 3"/>
                <a:gd name="T17" fmla="*/ 1 h 2"/>
                <a:gd name="T18" fmla="*/ 1 w 3"/>
                <a:gd name="T19" fmla="*/ 1 h 2"/>
                <a:gd name="T20" fmla="*/ 1 w 3"/>
                <a:gd name="T21" fmla="*/ 1 h 2"/>
                <a:gd name="T22" fmla="*/ 3 w 3"/>
                <a:gd name="T23" fmla="*/ 2 h 2"/>
                <a:gd name="T24" fmla="*/ 3 w 3"/>
                <a:gd name="T25" fmla="*/ 1 h 2"/>
                <a:gd name="T26" fmla="*/ 2 w 3"/>
                <a:gd name="T27" fmla="*/ 1 h 2"/>
                <a:gd name="T28" fmla="*/ 1 w 3"/>
                <a:gd name="T29" fmla="*/ 1 h 2"/>
                <a:gd name="T30" fmla="*/ 1 w 3"/>
                <a:gd name="T31" fmla="*/ 1 h 2"/>
                <a:gd name="T32" fmla="*/ 1 w 3"/>
                <a:gd name="T33" fmla="*/ 1 h 2"/>
                <a:gd name="T34" fmla="*/ 2 w 3"/>
                <a:gd name="T35" fmla="*/ 1 h 2"/>
                <a:gd name="T36" fmla="*/ 3 w 3"/>
                <a:gd name="T37" fmla="*/ 1 h 2"/>
                <a:gd name="T38" fmla="*/ 2 w 3"/>
                <a:gd name="T39" fmla="*/ 1 h 2"/>
                <a:gd name="T40" fmla="*/ 2 w 3"/>
                <a:gd name="T41" fmla="*/ 1 h 2"/>
                <a:gd name="T42" fmla="*/ 2 w 3"/>
                <a:gd name="T43" fmla="*/ 1 h 2"/>
                <a:gd name="T44" fmla="*/ 1 w 3"/>
                <a:gd name="T4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 h="2">
                  <a:moveTo>
                    <a:pt x="1" y="1"/>
                  </a:move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2" y="2"/>
                    <a:pt x="2" y="2"/>
                    <a:pt x="3" y="2"/>
                  </a:cubicBezTo>
                  <a:cubicBezTo>
                    <a:pt x="3" y="2"/>
                    <a:pt x="3" y="1"/>
                    <a:pt x="3" y="1"/>
                  </a:cubicBezTo>
                  <a:cubicBezTo>
                    <a:pt x="3" y="1"/>
                    <a:pt x="3" y="1"/>
                    <a:pt x="2" y="1"/>
                  </a:cubicBezTo>
                  <a:cubicBezTo>
                    <a:pt x="2" y="1"/>
                    <a:pt x="2" y="1"/>
                    <a:pt x="1" y="1"/>
                  </a:cubicBezTo>
                  <a:cubicBezTo>
                    <a:pt x="1" y="1"/>
                    <a:pt x="1" y="1"/>
                    <a:pt x="1" y="1"/>
                  </a:cubicBezTo>
                  <a:cubicBezTo>
                    <a:pt x="1" y="1"/>
                    <a:pt x="2" y="1"/>
                    <a:pt x="1" y="1"/>
                  </a:cubicBezTo>
                  <a:cubicBezTo>
                    <a:pt x="2" y="1"/>
                    <a:pt x="2" y="1"/>
                    <a:pt x="2" y="1"/>
                  </a:cubicBezTo>
                  <a:cubicBezTo>
                    <a:pt x="2" y="1"/>
                    <a:pt x="2" y="1"/>
                    <a:pt x="3" y="1"/>
                  </a:cubicBezTo>
                  <a:cubicBezTo>
                    <a:pt x="3" y="1"/>
                    <a:pt x="3" y="1"/>
                    <a:pt x="2" y="1"/>
                  </a:cubicBezTo>
                  <a:cubicBezTo>
                    <a:pt x="2" y="1"/>
                    <a:pt x="2" y="1"/>
                    <a:pt x="2" y="1"/>
                  </a:cubicBezTo>
                  <a:cubicBezTo>
                    <a:pt x="2" y="1"/>
                    <a:pt x="2" y="1"/>
                    <a:pt x="2" y="1"/>
                  </a:cubicBezTo>
                  <a:cubicBezTo>
                    <a:pt x="2" y="1"/>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247"/>
            <p:cNvSpPr/>
            <p:nvPr/>
          </p:nvSpPr>
          <p:spPr bwMode="auto">
            <a:xfrm>
              <a:off x="1206" y="1431"/>
              <a:ext cx="4" cy="0"/>
            </a:xfrm>
            <a:custGeom>
              <a:avLst/>
              <a:gdLst>
                <a:gd name="T0" fmla="*/ 1 w 1"/>
                <a:gd name="T1" fmla="*/ 0 w 1"/>
                <a:gd name="T2" fmla="*/ 1 w 1"/>
                <a:gd name="T3" fmla="*/ 1 w 1"/>
                <a:gd name="T4" fmla="*/ 1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248"/>
            <p:cNvSpPr/>
            <p:nvPr/>
          </p:nvSpPr>
          <p:spPr bwMode="auto">
            <a:xfrm>
              <a:off x="1206" y="1360"/>
              <a:ext cx="4" cy="0"/>
            </a:xfrm>
            <a:custGeom>
              <a:avLst/>
              <a:gdLst>
                <a:gd name="T0" fmla="*/ 1 w 1"/>
                <a:gd name="T1" fmla="*/ 1 w 1"/>
                <a:gd name="T2" fmla="*/ 1 w 1"/>
                <a:gd name="T3" fmla="*/ 0 w 1"/>
                <a:gd name="T4" fmla="*/ 0 w 1"/>
                <a:gd name="T5" fmla="*/ 0 w 1"/>
                <a:gd name="T6" fmla="*/ 0 w 1"/>
                <a:gd name="T7" fmla="*/ 0 w 1"/>
                <a:gd name="T8" fmla="*/ 0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249"/>
            <p:cNvSpPr>
              <a:spLocks noEditPoints="1"/>
            </p:cNvSpPr>
            <p:nvPr/>
          </p:nvSpPr>
          <p:spPr bwMode="auto">
            <a:xfrm>
              <a:off x="1169" y="1464"/>
              <a:ext cx="41" cy="8"/>
            </a:xfrm>
            <a:custGeom>
              <a:avLst/>
              <a:gdLst>
                <a:gd name="T0" fmla="*/ 9 w 10"/>
                <a:gd name="T1" fmla="*/ 2 h 2"/>
                <a:gd name="T2" fmla="*/ 9 w 10"/>
                <a:gd name="T3" fmla="*/ 2 h 2"/>
                <a:gd name="T4" fmla="*/ 7 w 10"/>
                <a:gd name="T5" fmla="*/ 1 h 2"/>
                <a:gd name="T6" fmla="*/ 7 w 10"/>
                <a:gd name="T7" fmla="*/ 1 h 2"/>
                <a:gd name="T8" fmla="*/ 6 w 10"/>
                <a:gd name="T9" fmla="*/ 1 h 2"/>
                <a:gd name="T10" fmla="*/ 5 w 10"/>
                <a:gd name="T11" fmla="*/ 1 h 2"/>
                <a:gd name="T12" fmla="*/ 6 w 10"/>
                <a:gd name="T13" fmla="*/ 1 h 2"/>
                <a:gd name="T14" fmla="*/ 4 w 10"/>
                <a:gd name="T15" fmla="*/ 0 h 2"/>
                <a:gd name="T16" fmla="*/ 3 w 10"/>
                <a:gd name="T17" fmla="*/ 0 h 2"/>
                <a:gd name="T18" fmla="*/ 3 w 10"/>
                <a:gd name="T19" fmla="*/ 0 h 2"/>
                <a:gd name="T20" fmla="*/ 3 w 10"/>
                <a:gd name="T21" fmla="*/ 0 h 2"/>
                <a:gd name="T22" fmla="*/ 3 w 10"/>
                <a:gd name="T23" fmla="*/ 0 h 2"/>
                <a:gd name="T24" fmla="*/ 3 w 10"/>
                <a:gd name="T25" fmla="*/ 1 h 2"/>
                <a:gd name="T26" fmla="*/ 3 w 10"/>
                <a:gd name="T27" fmla="*/ 1 h 2"/>
                <a:gd name="T28" fmla="*/ 3 w 10"/>
                <a:gd name="T29" fmla="*/ 1 h 2"/>
                <a:gd name="T30" fmla="*/ 2 w 10"/>
                <a:gd name="T31" fmla="*/ 1 h 2"/>
                <a:gd name="T32" fmla="*/ 1 w 10"/>
                <a:gd name="T33" fmla="*/ 1 h 2"/>
                <a:gd name="T34" fmla="*/ 0 w 10"/>
                <a:gd name="T35" fmla="*/ 1 h 2"/>
                <a:gd name="T36" fmla="*/ 0 w 10"/>
                <a:gd name="T37" fmla="*/ 2 h 2"/>
                <a:gd name="T38" fmla="*/ 1 w 10"/>
                <a:gd name="T39" fmla="*/ 2 h 2"/>
                <a:gd name="T40" fmla="*/ 1 w 10"/>
                <a:gd name="T41" fmla="*/ 1 h 2"/>
                <a:gd name="T42" fmla="*/ 1 w 10"/>
                <a:gd name="T43" fmla="*/ 1 h 2"/>
                <a:gd name="T44" fmla="*/ 4 w 10"/>
                <a:gd name="T45" fmla="*/ 1 h 2"/>
                <a:gd name="T46" fmla="*/ 5 w 10"/>
                <a:gd name="T47" fmla="*/ 1 h 2"/>
                <a:gd name="T48" fmla="*/ 6 w 10"/>
                <a:gd name="T49" fmla="*/ 2 h 2"/>
                <a:gd name="T50" fmla="*/ 6 w 10"/>
                <a:gd name="T51" fmla="*/ 2 h 2"/>
                <a:gd name="T52" fmla="*/ 6 w 10"/>
                <a:gd name="T53" fmla="*/ 2 h 2"/>
                <a:gd name="T54" fmla="*/ 6 w 10"/>
                <a:gd name="T55" fmla="*/ 2 h 2"/>
                <a:gd name="T56" fmla="*/ 7 w 10"/>
                <a:gd name="T57" fmla="*/ 2 h 2"/>
                <a:gd name="T58" fmla="*/ 7 w 10"/>
                <a:gd name="T59" fmla="*/ 2 h 2"/>
                <a:gd name="T60" fmla="*/ 7 w 10"/>
                <a:gd name="T61" fmla="*/ 2 h 2"/>
                <a:gd name="T62" fmla="*/ 7 w 10"/>
                <a:gd name="T63" fmla="*/ 2 h 2"/>
                <a:gd name="T64" fmla="*/ 8 w 10"/>
                <a:gd name="T65" fmla="*/ 2 h 2"/>
                <a:gd name="T66" fmla="*/ 8 w 10"/>
                <a:gd name="T67" fmla="*/ 2 h 2"/>
                <a:gd name="T68" fmla="*/ 8 w 10"/>
                <a:gd name="T69" fmla="*/ 2 h 2"/>
                <a:gd name="T70" fmla="*/ 9 w 10"/>
                <a:gd name="T71" fmla="*/ 2 h 2"/>
                <a:gd name="T72" fmla="*/ 3 w 10"/>
                <a:gd name="T73" fmla="*/ 1 h 2"/>
                <a:gd name="T74" fmla="*/ 4 w 10"/>
                <a:gd name="T75" fmla="*/ 1 h 2"/>
                <a:gd name="T76" fmla="*/ 3 w 10"/>
                <a:gd name="T7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 h="2">
                  <a:moveTo>
                    <a:pt x="9" y="2"/>
                  </a:moveTo>
                  <a:cubicBezTo>
                    <a:pt x="9" y="2"/>
                    <a:pt x="9" y="2"/>
                    <a:pt x="9" y="2"/>
                  </a:cubicBezTo>
                  <a:cubicBezTo>
                    <a:pt x="9" y="2"/>
                    <a:pt x="9" y="2"/>
                    <a:pt x="9" y="2"/>
                  </a:cubicBezTo>
                  <a:cubicBezTo>
                    <a:pt x="10" y="2"/>
                    <a:pt x="10" y="2"/>
                    <a:pt x="9" y="2"/>
                  </a:cubicBezTo>
                  <a:cubicBezTo>
                    <a:pt x="9" y="1"/>
                    <a:pt x="9" y="1"/>
                    <a:pt x="8" y="2"/>
                  </a:cubicBezTo>
                  <a:cubicBezTo>
                    <a:pt x="8" y="1"/>
                    <a:pt x="7" y="1"/>
                    <a:pt x="7" y="1"/>
                  </a:cubicBezTo>
                  <a:cubicBezTo>
                    <a:pt x="7" y="1"/>
                    <a:pt x="7" y="1"/>
                    <a:pt x="7" y="1"/>
                  </a:cubicBezTo>
                  <a:cubicBezTo>
                    <a:pt x="7" y="1"/>
                    <a:pt x="7" y="1"/>
                    <a:pt x="7" y="1"/>
                  </a:cubicBezTo>
                  <a:cubicBezTo>
                    <a:pt x="6" y="1"/>
                    <a:pt x="6" y="1"/>
                    <a:pt x="6" y="1"/>
                  </a:cubicBezTo>
                  <a:cubicBezTo>
                    <a:pt x="6" y="1"/>
                    <a:pt x="6" y="1"/>
                    <a:pt x="6" y="1"/>
                  </a:cubicBezTo>
                  <a:cubicBezTo>
                    <a:pt x="6" y="1"/>
                    <a:pt x="6" y="1"/>
                    <a:pt x="6" y="1"/>
                  </a:cubicBezTo>
                  <a:cubicBezTo>
                    <a:pt x="6" y="1"/>
                    <a:pt x="5" y="1"/>
                    <a:pt x="5" y="1"/>
                  </a:cubicBezTo>
                  <a:cubicBezTo>
                    <a:pt x="5" y="1"/>
                    <a:pt x="5" y="1"/>
                    <a:pt x="5" y="1"/>
                  </a:cubicBezTo>
                  <a:cubicBezTo>
                    <a:pt x="5" y="1"/>
                    <a:pt x="6" y="1"/>
                    <a:pt x="6" y="1"/>
                  </a:cubicBezTo>
                  <a:cubicBezTo>
                    <a:pt x="5" y="1"/>
                    <a:pt x="5" y="0"/>
                    <a:pt x="4" y="0"/>
                  </a:cubicBezTo>
                  <a:cubicBezTo>
                    <a:pt x="4" y="0"/>
                    <a:pt x="4" y="0"/>
                    <a:pt x="4" y="0"/>
                  </a:cubicBezTo>
                  <a:cubicBezTo>
                    <a:pt x="4" y="0"/>
                    <a:pt x="4" y="0"/>
                    <a:pt x="4" y="0"/>
                  </a:cubicBezTo>
                  <a:cubicBezTo>
                    <a:pt x="4" y="0"/>
                    <a:pt x="4"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2" y="1"/>
                    <a:pt x="2" y="0"/>
                  </a:cubicBezTo>
                  <a:cubicBezTo>
                    <a:pt x="2" y="1"/>
                    <a:pt x="2" y="1"/>
                    <a:pt x="2" y="1"/>
                  </a:cubicBezTo>
                  <a:cubicBezTo>
                    <a:pt x="2" y="1"/>
                    <a:pt x="2" y="1"/>
                    <a:pt x="1" y="1"/>
                  </a:cubicBezTo>
                  <a:cubicBezTo>
                    <a:pt x="1" y="1"/>
                    <a:pt x="1" y="1"/>
                    <a:pt x="1" y="1"/>
                  </a:cubicBezTo>
                  <a:cubicBezTo>
                    <a:pt x="1" y="1"/>
                    <a:pt x="1" y="1"/>
                    <a:pt x="1" y="1"/>
                  </a:cubicBezTo>
                  <a:cubicBezTo>
                    <a:pt x="1" y="1"/>
                    <a:pt x="1" y="1"/>
                    <a:pt x="0" y="1"/>
                  </a:cubicBezTo>
                  <a:cubicBezTo>
                    <a:pt x="0" y="1"/>
                    <a:pt x="0" y="1"/>
                    <a:pt x="0" y="1"/>
                  </a:cubicBezTo>
                  <a:cubicBezTo>
                    <a:pt x="0" y="2"/>
                    <a:pt x="0" y="2"/>
                    <a:pt x="0" y="2"/>
                  </a:cubicBezTo>
                  <a:cubicBezTo>
                    <a:pt x="1" y="1"/>
                    <a:pt x="1" y="1"/>
                    <a:pt x="1" y="1"/>
                  </a:cubicBezTo>
                  <a:cubicBezTo>
                    <a:pt x="1" y="2"/>
                    <a:pt x="1" y="2"/>
                    <a:pt x="1" y="2"/>
                  </a:cubicBezTo>
                  <a:cubicBezTo>
                    <a:pt x="1" y="2"/>
                    <a:pt x="1" y="2"/>
                    <a:pt x="1" y="2"/>
                  </a:cubicBezTo>
                  <a:cubicBezTo>
                    <a:pt x="1" y="2"/>
                    <a:pt x="1" y="1"/>
                    <a:pt x="1" y="1"/>
                  </a:cubicBezTo>
                  <a:cubicBezTo>
                    <a:pt x="1" y="1"/>
                    <a:pt x="1" y="1"/>
                    <a:pt x="1" y="1"/>
                  </a:cubicBezTo>
                  <a:cubicBezTo>
                    <a:pt x="1" y="1"/>
                    <a:pt x="1" y="1"/>
                    <a:pt x="1" y="1"/>
                  </a:cubicBezTo>
                  <a:cubicBezTo>
                    <a:pt x="1" y="1"/>
                    <a:pt x="1" y="1"/>
                    <a:pt x="1" y="2"/>
                  </a:cubicBezTo>
                  <a:cubicBezTo>
                    <a:pt x="2" y="1"/>
                    <a:pt x="3" y="2"/>
                    <a:pt x="4" y="1"/>
                  </a:cubicBezTo>
                  <a:cubicBezTo>
                    <a:pt x="4" y="1"/>
                    <a:pt x="5" y="2"/>
                    <a:pt x="5" y="1"/>
                  </a:cubicBezTo>
                  <a:cubicBezTo>
                    <a:pt x="5" y="1"/>
                    <a:pt x="5" y="1"/>
                    <a:pt x="5" y="1"/>
                  </a:cubicBezTo>
                  <a:cubicBezTo>
                    <a:pt x="5" y="1"/>
                    <a:pt x="5" y="1"/>
                    <a:pt x="5" y="1"/>
                  </a:cubicBezTo>
                  <a:cubicBezTo>
                    <a:pt x="5" y="1"/>
                    <a:pt x="6" y="1"/>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9" y="2"/>
                  </a:cubicBezTo>
                  <a:close/>
                  <a:moveTo>
                    <a:pt x="3" y="1"/>
                  </a:moveTo>
                  <a:cubicBezTo>
                    <a:pt x="3" y="1"/>
                    <a:pt x="3" y="1"/>
                    <a:pt x="3" y="1"/>
                  </a:cubicBezTo>
                  <a:cubicBezTo>
                    <a:pt x="4" y="1"/>
                    <a:pt x="4" y="1"/>
                    <a:pt x="4" y="1"/>
                  </a:cubicBezTo>
                  <a:cubicBezTo>
                    <a:pt x="4" y="1"/>
                    <a:pt x="4" y="1"/>
                    <a:pt x="4" y="1"/>
                  </a:cubicBezTo>
                  <a:cubicBezTo>
                    <a:pt x="4" y="1"/>
                    <a:pt x="4" y="1"/>
                    <a:pt x="4" y="1"/>
                  </a:cubicBezTo>
                  <a:cubicBezTo>
                    <a:pt x="4" y="1"/>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250"/>
            <p:cNvSpPr/>
            <p:nvPr/>
          </p:nvSpPr>
          <p:spPr bwMode="auto">
            <a:xfrm>
              <a:off x="1206" y="1137"/>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251"/>
            <p:cNvSpPr/>
            <p:nvPr/>
          </p:nvSpPr>
          <p:spPr bwMode="auto">
            <a:xfrm>
              <a:off x="1194" y="1195"/>
              <a:ext cx="8" cy="4"/>
            </a:xfrm>
            <a:custGeom>
              <a:avLst/>
              <a:gdLst>
                <a:gd name="T0" fmla="*/ 1 w 2"/>
                <a:gd name="T1" fmla="*/ 1 h 1"/>
                <a:gd name="T2" fmla="*/ 1 w 2"/>
                <a:gd name="T3" fmla="*/ 1 h 1"/>
                <a:gd name="T4" fmla="*/ 1 w 2"/>
                <a:gd name="T5" fmla="*/ 1 h 1"/>
                <a:gd name="T6" fmla="*/ 1 w 2"/>
                <a:gd name="T7" fmla="*/ 1 h 1"/>
                <a:gd name="T8" fmla="*/ 1 w 2"/>
                <a:gd name="T9" fmla="*/ 1 h 1"/>
                <a:gd name="T10" fmla="*/ 1 w 2"/>
                <a:gd name="T11" fmla="*/ 1 h 1"/>
                <a:gd name="T12" fmla="*/ 1 w 2"/>
                <a:gd name="T13" fmla="*/ 1 h 1"/>
                <a:gd name="T14" fmla="*/ 1 w 2"/>
                <a:gd name="T15" fmla="*/ 1 h 1"/>
                <a:gd name="T16" fmla="*/ 1 w 2"/>
                <a:gd name="T17" fmla="*/ 1 h 1"/>
                <a:gd name="T18" fmla="*/ 1 w 2"/>
                <a:gd name="T19" fmla="*/ 1 h 1"/>
                <a:gd name="T20" fmla="*/ 1 w 2"/>
                <a:gd name="T21" fmla="*/ 1 h 1"/>
                <a:gd name="T22" fmla="*/ 2 w 2"/>
                <a:gd name="T23" fmla="*/ 1 h 1"/>
                <a:gd name="T24" fmla="*/ 2 w 2"/>
                <a:gd name="T25" fmla="*/ 1 h 1"/>
                <a:gd name="T26" fmla="*/ 2 w 2"/>
                <a:gd name="T27" fmla="*/ 0 h 1"/>
                <a:gd name="T28" fmla="*/ 1 w 2"/>
                <a:gd name="T29" fmla="*/ 0 h 1"/>
                <a:gd name="T30" fmla="*/ 1 w 2"/>
                <a:gd name="T31" fmla="*/ 0 h 1"/>
                <a:gd name="T32" fmla="*/ 1 w 2"/>
                <a:gd name="T33" fmla="*/ 0 h 1"/>
                <a:gd name="T34" fmla="*/ 0 w 2"/>
                <a:gd name="T35" fmla="*/ 0 h 1"/>
                <a:gd name="T36" fmla="*/ 0 w 2"/>
                <a:gd name="T37" fmla="*/ 1 h 1"/>
                <a:gd name="T38" fmla="*/ 0 w 2"/>
                <a:gd name="T39" fmla="*/ 1 h 1"/>
                <a:gd name="T40" fmla="*/ 0 w 2"/>
                <a:gd name="T41" fmla="*/ 1 h 1"/>
                <a:gd name="T42" fmla="*/ 1 w 2"/>
                <a:gd name="T43" fmla="*/ 1 h 1"/>
                <a:gd name="T44" fmla="*/ 1 w 2"/>
                <a:gd name="T45" fmla="*/ 1 h 1"/>
                <a:gd name="T46" fmla="*/ 1 w 2"/>
                <a:gd name="T47" fmla="*/ 1 h 1"/>
                <a:gd name="T48" fmla="*/ 1 w 2"/>
                <a:gd name="T49" fmla="*/ 1 h 1"/>
                <a:gd name="T50" fmla="*/ 1 w 2"/>
                <a:gd name="T51" fmla="*/ 1 h 1"/>
                <a:gd name="T52" fmla="*/ 1 w 2"/>
                <a:gd name="T53" fmla="*/ 1 h 1"/>
                <a:gd name="T54" fmla="*/ 1 w 2"/>
                <a:gd name="T5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1"/>
                    <a:pt x="2" y="0"/>
                    <a:pt x="2" y="0"/>
                  </a:cubicBezTo>
                  <a:cubicBezTo>
                    <a:pt x="2" y="0"/>
                    <a:pt x="1" y="0"/>
                    <a:pt x="1" y="0"/>
                  </a:cubicBezTo>
                  <a:cubicBezTo>
                    <a:pt x="1" y="0"/>
                    <a:pt x="1" y="0"/>
                    <a:pt x="1" y="0"/>
                  </a:cubicBezTo>
                  <a:cubicBezTo>
                    <a:pt x="1" y="0"/>
                    <a:pt x="1" y="0"/>
                    <a:pt x="1" y="0"/>
                  </a:cubicBezTo>
                  <a:cubicBezTo>
                    <a:pt x="1" y="0"/>
                    <a:pt x="1" y="0"/>
                    <a:pt x="0" y="0"/>
                  </a:cubicBezTo>
                  <a:cubicBezTo>
                    <a:pt x="0" y="0"/>
                    <a:pt x="0" y="0"/>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252"/>
            <p:cNvSpPr/>
            <p:nvPr/>
          </p:nvSpPr>
          <p:spPr bwMode="auto">
            <a:xfrm>
              <a:off x="1198" y="1398"/>
              <a:ext cx="4" cy="0"/>
            </a:xfrm>
            <a:custGeom>
              <a:avLst/>
              <a:gdLst>
                <a:gd name="T0" fmla="*/ 1 w 1"/>
                <a:gd name="T1" fmla="*/ 1 w 1"/>
                <a:gd name="T2" fmla="*/ 1 w 1"/>
                <a:gd name="T3" fmla="*/ 0 w 1"/>
                <a:gd name="T4" fmla="*/ 0 w 1"/>
                <a:gd name="T5" fmla="*/ 0 w 1"/>
                <a:gd name="T6" fmla="*/ 0 w 1"/>
                <a:gd name="T7" fmla="*/ 1 w 1"/>
                <a:gd name="T8" fmla="*/ 1 w 1"/>
                <a:gd name="T9" fmla="*/ 1 w 1"/>
                <a:gd name="T10"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1">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253"/>
            <p:cNvSpPr/>
            <p:nvPr/>
          </p:nvSpPr>
          <p:spPr bwMode="auto">
            <a:xfrm>
              <a:off x="1194" y="1137"/>
              <a:ext cx="8" cy="0"/>
            </a:xfrm>
            <a:custGeom>
              <a:avLst/>
              <a:gdLst>
                <a:gd name="T0" fmla="*/ 2 w 2"/>
                <a:gd name="T1" fmla="*/ 1 w 2"/>
                <a:gd name="T2" fmla="*/ 0 w 2"/>
                <a:gd name="T3" fmla="*/ 0 w 2"/>
                <a:gd name="T4" fmla="*/ 0 w 2"/>
                <a:gd name="T5" fmla="*/ 0 w 2"/>
                <a:gd name="T6" fmla="*/ 1 w 2"/>
                <a:gd name="T7" fmla="*/ 1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254"/>
            <p:cNvSpPr/>
            <p:nvPr/>
          </p:nvSpPr>
          <p:spPr bwMode="auto">
            <a:xfrm>
              <a:off x="1190" y="1162"/>
              <a:ext cx="8" cy="4"/>
            </a:xfrm>
            <a:custGeom>
              <a:avLst/>
              <a:gdLst>
                <a:gd name="T0" fmla="*/ 1 w 2"/>
                <a:gd name="T1" fmla="*/ 0 h 1"/>
                <a:gd name="T2" fmla="*/ 0 w 2"/>
                <a:gd name="T3" fmla="*/ 0 h 1"/>
                <a:gd name="T4" fmla="*/ 0 w 2"/>
                <a:gd name="T5" fmla="*/ 0 h 1"/>
                <a:gd name="T6" fmla="*/ 0 w 2"/>
                <a:gd name="T7" fmla="*/ 0 h 1"/>
                <a:gd name="T8" fmla="*/ 0 w 2"/>
                <a:gd name="T9" fmla="*/ 0 h 1"/>
                <a:gd name="T10" fmla="*/ 0 w 2"/>
                <a:gd name="T11" fmla="*/ 0 h 1"/>
                <a:gd name="T12" fmla="*/ 0 w 2"/>
                <a:gd name="T13" fmla="*/ 0 h 1"/>
                <a:gd name="T14" fmla="*/ 1 w 2"/>
                <a:gd name="T15" fmla="*/ 1 h 1"/>
                <a:gd name="T16" fmla="*/ 1 w 2"/>
                <a:gd name="T17" fmla="*/ 1 h 1"/>
                <a:gd name="T18" fmla="*/ 1 w 2"/>
                <a:gd name="T19" fmla="*/ 0 h 1"/>
                <a:gd name="T20" fmla="*/ 1 w 2"/>
                <a:gd name="T21" fmla="*/ 0 h 1"/>
                <a:gd name="T22" fmla="*/ 1 w 2"/>
                <a:gd name="T23" fmla="*/ 0 h 1"/>
                <a:gd name="T24" fmla="*/ 2 w 2"/>
                <a:gd name="T25" fmla="*/ 0 h 1"/>
                <a:gd name="T26" fmla="*/ 2 w 2"/>
                <a:gd name="T27" fmla="*/ 0 h 1"/>
                <a:gd name="T28" fmla="*/ 2 w 2"/>
                <a:gd name="T29" fmla="*/ 0 h 1"/>
                <a:gd name="T30" fmla="*/ 2 w 2"/>
                <a:gd name="T31" fmla="*/ 0 h 1"/>
                <a:gd name="T32" fmla="*/ 2 w 2"/>
                <a:gd name="T33" fmla="*/ 0 h 1"/>
                <a:gd name="T34" fmla="*/ 1 w 2"/>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1">
                  <a:moveTo>
                    <a:pt x="1"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1" y="1"/>
                    <a:pt x="1" y="1"/>
                  </a:cubicBezTo>
                  <a:cubicBezTo>
                    <a:pt x="1" y="1"/>
                    <a:pt x="1" y="1"/>
                    <a:pt x="1" y="1"/>
                  </a:cubicBezTo>
                  <a:cubicBezTo>
                    <a:pt x="1" y="1"/>
                    <a:pt x="1" y="1"/>
                    <a:pt x="1" y="0"/>
                  </a:cubicBezTo>
                  <a:cubicBezTo>
                    <a:pt x="1" y="0"/>
                    <a:pt x="1" y="0"/>
                    <a:pt x="1" y="0"/>
                  </a:cubicBezTo>
                  <a:cubicBezTo>
                    <a:pt x="1" y="0"/>
                    <a:pt x="1" y="0"/>
                    <a:pt x="1"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255"/>
            <p:cNvSpPr/>
            <p:nvPr/>
          </p:nvSpPr>
          <p:spPr bwMode="auto">
            <a:xfrm>
              <a:off x="1186" y="1422"/>
              <a:ext cx="12" cy="4"/>
            </a:xfrm>
            <a:custGeom>
              <a:avLst/>
              <a:gdLst>
                <a:gd name="T0" fmla="*/ 2 w 3"/>
                <a:gd name="T1" fmla="*/ 1 h 1"/>
                <a:gd name="T2" fmla="*/ 2 w 3"/>
                <a:gd name="T3" fmla="*/ 1 h 1"/>
                <a:gd name="T4" fmla="*/ 2 w 3"/>
                <a:gd name="T5" fmla="*/ 1 h 1"/>
                <a:gd name="T6" fmla="*/ 2 w 3"/>
                <a:gd name="T7" fmla="*/ 1 h 1"/>
                <a:gd name="T8" fmla="*/ 3 w 3"/>
                <a:gd name="T9" fmla="*/ 1 h 1"/>
                <a:gd name="T10" fmla="*/ 2 w 3"/>
                <a:gd name="T11" fmla="*/ 1 h 1"/>
                <a:gd name="T12" fmla="*/ 2 w 3"/>
                <a:gd name="T13" fmla="*/ 1 h 1"/>
                <a:gd name="T14" fmla="*/ 2 w 3"/>
                <a:gd name="T15" fmla="*/ 0 h 1"/>
                <a:gd name="T16" fmla="*/ 2 w 3"/>
                <a:gd name="T17" fmla="*/ 0 h 1"/>
                <a:gd name="T18" fmla="*/ 2 w 3"/>
                <a:gd name="T19" fmla="*/ 0 h 1"/>
                <a:gd name="T20" fmla="*/ 2 w 3"/>
                <a:gd name="T21" fmla="*/ 0 h 1"/>
                <a:gd name="T22" fmla="*/ 2 w 3"/>
                <a:gd name="T23" fmla="*/ 0 h 1"/>
                <a:gd name="T24" fmla="*/ 2 w 3"/>
                <a:gd name="T25" fmla="*/ 0 h 1"/>
                <a:gd name="T26" fmla="*/ 2 w 3"/>
                <a:gd name="T27" fmla="*/ 0 h 1"/>
                <a:gd name="T28" fmla="*/ 1 w 3"/>
                <a:gd name="T29" fmla="*/ 0 h 1"/>
                <a:gd name="T30" fmla="*/ 1 w 3"/>
                <a:gd name="T31" fmla="*/ 0 h 1"/>
                <a:gd name="T32" fmla="*/ 1 w 3"/>
                <a:gd name="T33" fmla="*/ 0 h 1"/>
                <a:gd name="T34" fmla="*/ 1 w 3"/>
                <a:gd name="T35" fmla="*/ 0 h 1"/>
                <a:gd name="T36" fmla="*/ 1 w 3"/>
                <a:gd name="T37" fmla="*/ 0 h 1"/>
                <a:gd name="T38" fmla="*/ 2 w 3"/>
                <a:gd name="T39" fmla="*/ 0 h 1"/>
                <a:gd name="T40" fmla="*/ 2 w 3"/>
                <a:gd name="T41" fmla="*/ 0 h 1"/>
                <a:gd name="T42" fmla="*/ 2 w 3"/>
                <a:gd name="T43" fmla="*/ 0 h 1"/>
                <a:gd name="T44" fmla="*/ 2 w 3"/>
                <a:gd name="T45" fmla="*/ 1 h 1"/>
                <a:gd name="T46" fmla="*/ 2 w 3"/>
                <a:gd name="T47" fmla="*/ 1 h 1"/>
                <a:gd name="T48" fmla="*/ 2 w 3"/>
                <a:gd name="T49" fmla="*/ 1 h 1"/>
                <a:gd name="T50" fmla="*/ 1 w 3"/>
                <a:gd name="T51" fmla="*/ 1 h 1"/>
                <a:gd name="T52" fmla="*/ 1 w 3"/>
                <a:gd name="T53" fmla="*/ 1 h 1"/>
                <a:gd name="T54" fmla="*/ 1 w 3"/>
                <a:gd name="T55" fmla="*/ 0 h 1"/>
                <a:gd name="T56" fmla="*/ 1 w 3"/>
                <a:gd name="T57" fmla="*/ 0 h 1"/>
                <a:gd name="T58" fmla="*/ 0 w 3"/>
                <a:gd name="T59" fmla="*/ 0 h 1"/>
                <a:gd name="T60" fmla="*/ 0 w 3"/>
                <a:gd name="T61" fmla="*/ 1 h 1"/>
                <a:gd name="T62" fmla="*/ 0 w 3"/>
                <a:gd name="T63" fmla="*/ 1 h 1"/>
                <a:gd name="T64" fmla="*/ 1 w 3"/>
                <a:gd name="T65" fmla="*/ 1 h 1"/>
                <a:gd name="T66" fmla="*/ 1 w 3"/>
                <a:gd name="T67" fmla="*/ 1 h 1"/>
                <a:gd name="T68" fmla="*/ 1 w 3"/>
                <a:gd name="T69" fmla="*/ 1 h 1"/>
                <a:gd name="T70" fmla="*/ 2 w 3"/>
                <a:gd name="T7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 h="1">
                  <a:moveTo>
                    <a:pt x="2" y="1"/>
                  </a:moveTo>
                  <a:cubicBezTo>
                    <a:pt x="2" y="1"/>
                    <a:pt x="2" y="1"/>
                    <a:pt x="2" y="1"/>
                  </a:cubicBezTo>
                  <a:cubicBezTo>
                    <a:pt x="2" y="1"/>
                    <a:pt x="2" y="1"/>
                    <a:pt x="2" y="1"/>
                  </a:cubicBezTo>
                  <a:cubicBezTo>
                    <a:pt x="3" y="1"/>
                    <a:pt x="2" y="1"/>
                    <a:pt x="2" y="1"/>
                  </a:cubicBezTo>
                  <a:cubicBezTo>
                    <a:pt x="3" y="1"/>
                    <a:pt x="3" y="1"/>
                    <a:pt x="3" y="1"/>
                  </a:cubicBezTo>
                  <a:cubicBezTo>
                    <a:pt x="2" y="1"/>
                    <a:pt x="2" y="1"/>
                    <a:pt x="2" y="1"/>
                  </a:cubicBezTo>
                  <a:cubicBezTo>
                    <a:pt x="2" y="1"/>
                    <a:pt x="2" y="1"/>
                    <a:pt x="2" y="1"/>
                  </a:cubicBezTo>
                  <a:cubicBezTo>
                    <a:pt x="2" y="1"/>
                    <a:pt x="2"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2" y="0"/>
                    <a:pt x="2" y="0"/>
                    <a:pt x="2" y="0"/>
                  </a:cubicBezTo>
                  <a:cubicBezTo>
                    <a:pt x="2" y="0"/>
                    <a:pt x="2" y="0"/>
                    <a:pt x="2" y="0"/>
                  </a:cubicBezTo>
                  <a:cubicBezTo>
                    <a:pt x="2" y="0"/>
                    <a:pt x="2" y="0"/>
                    <a:pt x="2" y="0"/>
                  </a:cubicBezTo>
                  <a:cubicBezTo>
                    <a:pt x="2" y="1"/>
                    <a:pt x="2" y="1"/>
                    <a:pt x="2" y="1"/>
                  </a:cubicBezTo>
                  <a:cubicBezTo>
                    <a:pt x="2" y="1"/>
                    <a:pt x="2" y="1"/>
                    <a:pt x="2" y="1"/>
                  </a:cubicBezTo>
                  <a:cubicBezTo>
                    <a:pt x="2" y="1"/>
                    <a:pt x="2" y="1"/>
                    <a:pt x="2" y="1"/>
                  </a:cubicBezTo>
                  <a:cubicBezTo>
                    <a:pt x="2" y="1"/>
                    <a:pt x="1" y="1"/>
                    <a:pt x="1" y="1"/>
                  </a:cubicBezTo>
                  <a:cubicBezTo>
                    <a:pt x="1" y="1"/>
                    <a:pt x="1" y="1"/>
                    <a:pt x="1" y="1"/>
                  </a:cubicBezTo>
                  <a:cubicBezTo>
                    <a:pt x="1" y="0"/>
                    <a:pt x="1" y="0"/>
                    <a:pt x="1" y="0"/>
                  </a:cubicBezTo>
                  <a:cubicBezTo>
                    <a:pt x="1" y="0"/>
                    <a:pt x="1" y="0"/>
                    <a:pt x="1" y="0"/>
                  </a:cubicBezTo>
                  <a:cubicBezTo>
                    <a:pt x="1" y="0"/>
                    <a:pt x="1" y="0"/>
                    <a:pt x="0" y="0"/>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256"/>
            <p:cNvSpPr/>
            <p:nvPr/>
          </p:nvSpPr>
          <p:spPr bwMode="auto">
            <a:xfrm>
              <a:off x="1169" y="1451"/>
              <a:ext cx="25" cy="4"/>
            </a:xfrm>
            <a:custGeom>
              <a:avLst/>
              <a:gdLst>
                <a:gd name="T0" fmla="*/ 6 w 6"/>
                <a:gd name="T1" fmla="*/ 1 h 1"/>
                <a:gd name="T2" fmla="*/ 6 w 6"/>
                <a:gd name="T3" fmla="*/ 1 h 1"/>
                <a:gd name="T4" fmla="*/ 6 w 6"/>
                <a:gd name="T5" fmla="*/ 1 h 1"/>
                <a:gd name="T6" fmla="*/ 6 w 6"/>
                <a:gd name="T7" fmla="*/ 1 h 1"/>
                <a:gd name="T8" fmla="*/ 6 w 6"/>
                <a:gd name="T9" fmla="*/ 1 h 1"/>
                <a:gd name="T10" fmla="*/ 5 w 6"/>
                <a:gd name="T11" fmla="*/ 1 h 1"/>
                <a:gd name="T12" fmla="*/ 5 w 6"/>
                <a:gd name="T13" fmla="*/ 1 h 1"/>
                <a:gd name="T14" fmla="*/ 3 w 6"/>
                <a:gd name="T15" fmla="*/ 1 h 1"/>
                <a:gd name="T16" fmla="*/ 4 w 6"/>
                <a:gd name="T17" fmla="*/ 1 h 1"/>
                <a:gd name="T18" fmla="*/ 4 w 6"/>
                <a:gd name="T19" fmla="*/ 0 h 1"/>
                <a:gd name="T20" fmla="*/ 4 w 6"/>
                <a:gd name="T21" fmla="*/ 0 h 1"/>
                <a:gd name="T22" fmla="*/ 4 w 6"/>
                <a:gd name="T23" fmla="*/ 1 h 1"/>
                <a:gd name="T24" fmla="*/ 4 w 6"/>
                <a:gd name="T25" fmla="*/ 1 h 1"/>
                <a:gd name="T26" fmla="*/ 5 w 6"/>
                <a:gd name="T27" fmla="*/ 1 h 1"/>
                <a:gd name="T28" fmla="*/ 5 w 6"/>
                <a:gd name="T29" fmla="*/ 1 h 1"/>
                <a:gd name="T30" fmla="*/ 5 w 6"/>
                <a:gd name="T31" fmla="*/ 0 h 1"/>
                <a:gd name="T32" fmla="*/ 4 w 6"/>
                <a:gd name="T33" fmla="*/ 0 h 1"/>
                <a:gd name="T34" fmla="*/ 4 w 6"/>
                <a:gd name="T35" fmla="*/ 0 h 1"/>
                <a:gd name="T36" fmla="*/ 4 w 6"/>
                <a:gd name="T37" fmla="*/ 0 h 1"/>
                <a:gd name="T38" fmla="*/ 4 w 6"/>
                <a:gd name="T39" fmla="*/ 0 h 1"/>
                <a:gd name="T40" fmla="*/ 3 w 6"/>
                <a:gd name="T41" fmla="*/ 1 h 1"/>
                <a:gd name="T42" fmla="*/ 3 w 6"/>
                <a:gd name="T43" fmla="*/ 1 h 1"/>
                <a:gd name="T44" fmla="*/ 3 w 6"/>
                <a:gd name="T45" fmla="*/ 1 h 1"/>
                <a:gd name="T46" fmla="*/ 3 w 6"/>
                <a:gd name="T47" fmla="*/ 1 h 1"/>
                <a:gd name="T48" fmla="*/ 2 w 6"/>
                <a:gd name="T49" fmla="*/ 1 h 1"/>
                <a:gd name="T50" fmla="*/ 2 w 6"/>
                <a:gd name="T51" fmla="*/ 0 h 1"/>
                <a:gd name="T52" fmla="*/ 1 w 6"/>
                <a:gd name="T53" fmla="*/ 0 h 1"/>
                <a:gd name="T54" fmla="*/ 2 w 6"/>
                <a:gd name="T55" fmla="*/ 1 h 1"/>
                <a:gd name="T56" fmla="*/ 1 w 6"/>
                <a:gd name="T57" fmla="*/ 1 h 1"/>
                <a:gd name="T58" fmla="*/ 1 w 6"/>
                <a:gd name="T59" fmla="*/ 1 h 1"/>
                <a:gd name="T60" fmla="*/ 0 w 6"/>
                <a:gd name="T61" fmla="*/ 1 h 1"/>
                <a:gd name="T62" fmla="*/ 0 w 6"/>
                <a:gd name="T63" fmla="*/ 1 h 1"/>
                <a:gd name="T64" fmla="*/ 0 w 6"/>
                <a:gd name="T65" fmla="*/ 1 h 1"/>
                <a:gd name="T66" fmla="*/ 0 w 6"/>
                <a:gd name="T67" fmla="*/ 1 h 1"/>
                <a:gd name="T68" fmla="*/ 0 w 6"/>
                <a:gd name="T69" fmla="*/ 1 h 1"/>
                <a:gd name="T70" fmla="*/ 1 w 6"/>
                <a:gd name="T71" fmla="*/ 1 h 1"/>
                <a:gd name="T72" fmla="*/ 1 w 6"/>
                <a:gd name="T73" fmla="*/ 1 h 1"/>
                <a:gd name="T74" fmla="*/ 3 w 6"/>
                <a:gd name="T75" fmla="*/ 1 h 1"/>
                <a:gd name="T76" fmla="*/ 3 w 6"/>
                <a:gd name="T77" fmla="*/ 1 h 1"/>
                <a:gd name="T78" fmla="*/ 3 w 6"/>
                <a:gd name="T79" fmla="*/ 1 h 1"/>
                <a:gd name="T80" fmla="*/ 3 w 6"/>
                <a:gd name="T81" fmla="*/ 1 h 1"/>
                <a:gd name="T82" fmla="*/ 3 w 6"/>
                <a:gd name="T83" fmla="*/ 1 h 1"/>
                <a:gd name="T84" fmla="*/ 5 w 6"/>
                <a:gd name="T85" fmla="*/ 1 h 1"/>
                <a:gd name="T86" fmla="*/ 5 w 6"/>
                <a:gd name="T87" fmla="*/ 1 h 1"/>
                <a:gd name="T88" fmla="*/ 5 w 6"/>
                <a:gd name="T89" fmla="*/ 1 h 1"/>
                <a:gd name="T90" fmla="*/ 6 w 6"/>
                <a:gd name="T91" fmla="*/ 1 h 1"/>
                <a:gd name="T92" fmla="*/ 6 w 6"/>
                <a:gd name="T93" fmla="*/ 1 h 1"/>
                <a:gd name="T94" fmla="*/ 6 w 6"/>
                <a:gd name="T95" fmla="*/ 1 h 1"/>
                <a:gd name="T96" fmla="*/ 6 w 6"/>
                <a:gd name="T97" fmla="*/ 1 h 1"/>
                <a:gd name="T98" fmla="*/ 6 w 6"/>
                <a:gd name="T9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 h="1">
                  <a:moveTo>
                    <a:pt x="6" y="1"/>
                  </a:moveTo>
                  <a:cubicBezTo>
                    <a:pt x="6" y="1"/>
                    <a:pt x="6" y="1"/>
                    <a:pt x="6" y="1"/>
                  </a:cubicBezTo>
                  <a:cubicBezTo>
                    <a:pt x="6" y="1"/>
                    <a:pt x="6" y="1"/>
                    <a:pt x="6" y="1"/>
                  </a:cubicBezTo>
                  <a:cubicBezTo>
                    <a:pt x="6" y="1"/>
                    <a:pt x="6" y="1"/>
                    <a:pt x="6" y="1"/>
                  </a:cubicBezTo>
                  <a:cubicBezTo>
                    <a:pt x="6" y="1"/>
                    <a:pt x="6" y="1"/>
                    <a:pt x="6" y="1"/>
                  </a:cubicBezTo>
                  <a:cubicBezTo>
                    <a:pt x="6" y="1"/>
                    <a:pt x="6" y="1"/>
                    <a:pt x="5" y="1"/>
                  </a:cubicBezTo>
                  <a:cubicBezTo>
                    <a:pt x="5" y="1"/>
                    <a:pt x="5" y="1"/>
                    <a:pt x="5" y="1"/>
                  </a:cubicBezTo>
                  <a:cubicBezTo>
                    <a:pt x="4" y="1"/>
                    <a:pt x="4" y="1"/>
                    <a:pt x="3" y="1"/>
                  </a:cubicBezTo>
                  <a:cubicBezTo>
                    <a:pt x="3" y="1"/>
                    <a:pt x="4" y="1"/>
                    <a:pt x="4" y="1"/>
                  </a:cubicBezTo>
                  <a:cubicBezTo>
                    <a:pt x="4" y="1"/>
                    <a:pt x="4" y="0"/>
                    <a:pt x="4" y="0"/>
                  </a:cubicBezTo>
                  <a:cubicBezTo>
                    <a:pt x="4" y="0"/>
                    <a:pt x="4" y="0"/>
                    <a:pt x="4" y="0"/>
                  </a:cubicBezTo>
                  <a:cubicBezTo>
                    <a:pt x="4" y="1"/>
                    <a:pt x="4" y="1"/>
                    <a:pt x="4" y="1"/>
                  </a:cubicBezTo>
                  <a:cubicBezTo>
                    <a:pt x="4" y="1"/>
                    <a:pt x="4" y="1"/>
                    <a:pt x="4" y="1"/>
                  </a:cubicBezTo>
                  <a:cubicBezTo>
                    <a:pt x="4" y="1"/>
                    <a:pt x="4" y="1"/>
                    <a:pt x="5" y="1"/>
                  </a:cubicBezTo>
                  <a:cubicBezTo>
                    <a:pt x="5" y="1"/>
                    <a:pt x="5" y="1"/>
                    <a:pt x="5" y="1"/>
                  </a:cubicBezTo>
                  <a:cubicBezTo>
                    <a:pt x="5" y="1"/>
                    <a:pt x="5" y="1"/>
                    <a:pt x="5" y="0"/>
                  </a:cubicBezTo>
                  <a:cubicBezTo>
                    <a:pt x="5" y="0"/>
                    <a:pt x="5" y="0"/>
                    <a:pt x="4" y="0"/>
                  </a:cubicBezTo>
                  <a:cubicBezTo>
                    <a:pt x="4" y="0"/>
                    <a:pt x="4" y="0"/>
                    <a:pt x="4" y="0"/>
                  </a:cubicBezTo>
                  <a:cubicBezTo>
                    <a:pt x="4" y="0"/>
                    <a:pt x="4" y="0"/>
                    <a:pt x="4" y="0"/>
                  </a:cubicBezTo>
                  <a:cubicBezTo>
                    <a:pt x="4" y="0"/>
                    <a:pt x="4" y="0"/>
                    <a:pt x="4" y="0"/>
                  </a:cubicBezTo>
                  <a:cubicBezTo>
                    <a:pt x="4" y="0"/>
                    <a:pt x="3" y="1"/>
                    <a:pt x="3" y="1"/>
                  </a:cubicBezTo>
                  <a:cubicBezTo>
                    <a:pt x="3" y="1"/>
                    <a:pt x="3" y="1"/>
                    <a:pt x="3" y="1"/>
                  </a:cubicBezTo>
                  <a:cubicBezTo>
                    <a:pt x="3" y="1"/>
                    <a:pt x="3" y="1"/>
                    <a:pt x="3" y="1"/>
                  </a:cubicBezTo>
                  <a:cubicBezTo>
                    <a:pt x="3" y="1"/>
                    <a:pt x="3" y="1"/>
                    <a:pt x="3" y="1"/>
                  </a:cubicBezTo>
                  <a:cubicBezTo>
                    <a:pt x="3" y="0"/>
                    <a:pt x="3" y="1"/>
                    <a:pt x="2" y="1"/>
                  </a:cubicBezTo>
                  <a:cubicBezTo>
                    <a:pt x="2" y="0"/>
                    <a:pt x="3" y="0"/>
                    <a:pt x="2" y="0"/>
                  </a:cubicBezTo>
                  <a:cubicBezTo>
                    <a:pt x="2" y="0"/>
                    <a:pt x="1" y="0"/>
                    <a:pt x="1" y="0"/>
                  </a:cubicBezTo>
                  <a:cubicBezTo>
                    <a:pt x="2" y="0"/>
                    <a:pt x="2" y="0"/>
                    <a:pt x="2" y="1"/>
                  </a:cubicBezTo>
                  <a:cubicBezTo>
                    <a:pt x="2" y="1"/>
                    <a:pt x="1" y="1"/>
                    <a:pt x="1" y="1"/>
                  </a:cubicBezTo>
                  <a:cubicBezTo>
                    <a:pt x="1" y="1"/>
                    <a:pt x="1" y="1"/>
                    <a:pt x="1"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2" y="1"/>
                    <a:pt x="2" y="1"/>
                    <a:pt x="3" y="1"/>
                  </a:cubicBezTo>
                  <a:cubicBezTo>
                    <a:pt x="3" y="1"/>
                    <a:pt x="3" y="1"/>
                    <a:pt x="3" y="1"/>
                  </a:cubicBezTo>
                  <a:cubicBezTo>
                    <a:pt x="3" y="1"/>
                    <a:pt x="3" y="1"/>
                    <a:pt x="3" y="1"/>
                  </a:cubicBezTo>
                  <a:cubicBezTo>
                    <a:pt x="3" y="1"/>
                    <a:pt x="3" y="1"/>
                    <a:pt x="3" y="1"/>
                  </a:cubicBezTo>
                  <a:cubicBezTo>
                    <a:pt x="3" y="1"/>
                    <a:pt x="3" y="1"/>
                    <a:pt x="3" y="1"/>
                  </a:cubicBezTo>
                  <a:cubicBezTo>
                    <a:pt x="4" y="1"/>
                    <a:pt x="4" y="1"/>
                    <a:pt x="5" y="1"/>
                  </a:cubicBezTo>
                  <a:cubicBezTo>
                    <a:pt x="5" y="1"/>
                    <a:pt x="5" y="1"/>
                    <a:pt x="5" y="1"/>
                  </a:cubicBezTo>
                  <a:cubicBezTo>
                    <a:pt x="5" y="1"/>
                    <a:pt x="5" y="1"/>
                    <a:pt x="5"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257"/>
            <p:cNvSpPr/>
            <p:nvPr/>
          </p:nvSpPr>
          <p:spPr bwMode="auto">
            <a:xfrm>
              <a:off x="1186" y="1464"/>
              <a:ext cx="4" cy="0"/>
            </a:xfrm>
            <a:custGeom>
              <a:avLst/>
              <a:gdLst>
                <a:gd name="T0" fmla="*/ 1 w 1"/>
                <a:gd name="T1" fmla="*/ 0 w 1"/>
                <a:gd name="T2" fmla="*/ 0 w 1"/>
                <a:gd name="T3" fmla="*/ 0 w 1"/>
                <a:gd name="T4" fmla="*/ 0 w 1"/>
                <a:gd name="T5" fmla="*/ 0 w 1"/>
                <a:gd name="T6" fmla="*/ 0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58"/>
            <p:cNvSpPr/>
            <p:nvPr/>
          </p:nvSpPr>
          <p:spPr bwMode="auto">
            <a:xfrm>
              <a:off x="1182" y="1426"/>
              <a:ext cx="4" cy="5"/>
            </a:xfrm>
            <a:custGeom>
              <a:avLst/>
              <a:gdLst>
                <a:gd name="T0" fmla="*/ 0 w 1"/>
                <a:gd name="T1" fmla="*/ 1 h 1"/>
                <a:gd name="T2" fmla="*/ 0 w 1"/>
                <a:gd name="T3" fmla="*/ 1 h 1"/>
                <a:gd name="T4" fmla="*/ 1 w 1"/>
                <a:gd name="T5" fmla="*/ 1 h 1"/>
                <a:gd name="T6" fmla="*/ 1 w 1"/>
                <a:gd name="T7" fmla="*/ 1 h 1"/>
                <a:gd name="T8" fmla="*/ 1 w 1"/>
                <a:gd name="T9" fmla="*/ 1 h 1"/>
                <a:gd name="T10" fmla="*/ 1 w 1"/>
                <a:gd name="T11" fmla="*/ 1 h 1"/>
                <a:gd name="T12" fmla="*/ 1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259"/>
            <p:cNvSpPr/>
            <p:nvPr/>
          </p:nvSpPr>
          <p:spPr bwMode="auto">
            <a:xfrm>
              <a:off x="1182" y="146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260"/>
            <p:cNvSpPr/>
            <p:nvPr/>
          </p:nvSpPr>
          <p:spPr bwMode="auto">
            <a:xfrm>
              <a:off x="1161" y="1418"/>
              <a:ext cx="17" cy="8"/>
            </a:xfrm>
            <a:custGeom>
              <a:avLst/>
              <a:gdLst>
                <a:gd name="T0" fmla="*/ 1 w 4"/>
                <a:gd name="T1" fmla="*/ 1 h 2"/>
                <a:gd name="T2" fmla="*/ 1 w 4"/>
                <a:gd name="T3" fmla="*/ 1 h 2"/>
                <a:gd name="T4" fmla="*/ 1 w 4"/>
                <a:gd name="T5" fmla="*/ 1 h 2"/>
                <a:gd name="T6" fmla="*/ 1 w 4"/>
                <a:gd name="T7" fmla="*/ 1 h 2"/>
                <a:gd name="T8" fmla="*/ 1 w 4"/>
                <a:gd name="T9" fmla="*/ 1 h 2"/>
                <a:gd name="T10" fmla="*/ 1 w 4"/>
                <a:gd name="T11" fmla="*/ 2 h 2"/>
                <a:gd name="T12" fmla="*/ 1 w 4"/>
                <a:gd name="T13" fmla="*/ 2 h 2"/>
                <a:gd name="T14" fmla="*/ 1 w 4"/>
                <a:gd name="T15" fmla="*/ 2 h 2"/>
                <a:gd name="T16" fmla="*/ 1 w 4"/>
                <a:gd name="T17" fmla="*/ 1 h 2"/>
                <a:gd name="T18" fmla="*/ 1 w 4"/>
                <a:gd name="T19" fmla="*/ 1 h 2"/>
                <a:gd name="T20" fmla="*/ 1 w 4"/>
                <a:gd name="T21" fmla="*/ 1 h 2"/>
                <a:gd name="T22" fmla="*/ 2 w 4"/>
                <a:gd name="T23" fmla="*/ 1 h 2"/>
                <a:gd name="T24" fmla="*/ 2 w 4"/>
                <a:gd name="T25" fmla="*/ 1 h 2"/>
                <a:gd name="T26" fmla="*/ 2 w 4"/>
                <a:gd name="T27" fmla="*/ 1 h 2"/>
                <a:gd name="T28" fmla="*/ 2 w 4"/>
                <a:gd name="T29" fmla="*/ 1 h 2"/>
                <a:gd name="T30" fmla="*/ 2 w 4"/>
                <a:gd name="T31" fmla="*/ 1 h 2"/>
                <a:gd name="T32" fmla="*/ 3 w 4"/>
                <a:gd name="T33" fmla="*/ 1 h 2"/>
                <a:gd name="T34" fmla="*/ 3 w 4"/>
                <a:gd name="T35" fmla="*/ 1 h 2"/>
                <a:gd name="T36" fmla="*/ 4 w 4"/>
                <a:gd name="T37" fmla="*/ 1 h 2"/>
                <a:gd name="T38" fmla="*/ 3 w 4"/>
                <a:gd name="T39" fmla="*/ 1 h 2"/>
                <a:gd name="T40" fmla="*/ 3 w 4"/>
                <a:gd name="T41" fmla="*/ 1 h 2"/>
                <a:gd name="T42" fmla="*/ 2 w 4"/>
                <a:gd name="T43" fmla="*/ 1 h 2"/>
                <a:gd name="T44" fmla="*/ 2 w 4"/>
                <a:gd name="T45" fmla="*/ 0 h 2"/>
                <a:gd name="T46" fmla="*/ 2 w 4"/>
                <a:gd name="T47" fmla="*/ 1 h 2"/>
                <a:gd name="T48" fmla="*/ 1 w 4"/>
                <a:gd name="T49" fmla="*/ 0 h 2"/>
                <a:gd name="T50" fmla="*/ 1 w 4"/>
                <a:gd name="T51" fmla="*/ 0 h 2"/>
                <a:gd name="T52" fmla="*/ 1 w 4"/>
                <a:gd name="T53" fmla="*/ 1 h 2"/>
                <a:gd name="T54" fmla="*/ 1 w 4"/>
                <a:gd name="T55" fmla="*/ 1 h 2"/>
                <a:gd name="T56" fmla="*/ 0 w 4"/>
                <a:gd name="T57" fmla="*/ 0 h 2"/>
                <a:gd name="T58" fmla="*/ 0 w 4"/>
                <a:gd name="T59" fmla="*/ 0 h 2"/>
                <a:gd name="T60" fmla="*/ 0 w 4"/>
                <a:gd name="T61" fmla="*/ 0 h 2"/>
                <a:gd name="T62" fmla="*/ 0 w 4"/>
                <a:gd name="T63" fmla="*/ 0 h 2"/>
                <a:gd name="T64" fmla="*/ 0 w 4"/>
                <a:gd name="T65" fmla="*/ 1 h 2"/>
                <a:gd name="T66" fmla="*/ 0 w 4"/>
                <a:gd name="T67" fmla="*/ 1 h 2"/>
                <a:gd name="T68" fmla="*/ 1 w 4"/>
                <a:gd name="T69" fmla="*/ 1 h 2"/>
                <a:gd name="T70" fmla="*/ 1 w 4"/>
                <a:gd name="T71" fmla="*/ 1 h 2"/>
                <a:gd name="T72" fmla="*/ 1 w 4"/>
                <a:gd name="T73" fmla="*/ 1 h 2"/>
                <a:gd name="T74" fmla="*/ 1 w 4"/>
                <a:gd name="T75" fmla="*/ 1 h 2"/>
                <a:gd name="T76" fmla="*/ 1 w 4"/>
                <a:gd name="T77" fmla="*/ 1 h 2"/>
                <a:gd name="T78" fmla="*/ 1 w 4"/>
                <a:gd name="T79" fmla="*/ 1 h 2"/>
                <a:gd name="T80" fmla="*/ 1 w 4"/>
                <a:gd name="T81" fmla="*/ 1 h 2"/>
                <a:gd name="T82" fmla="*/ 1 w 4"/>
                <a:gd name="T83" fmla="*/ 1 h 2"/>
                <a:gd name="T84" fmla="*/ 1 w 4"/>
                <a:gd name="T85" fmla="*/ 1 h 2"/>
                <a:gd name="T86" fmla="*/ 1 w 4"/>
                <a:gd name="T8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 h="2">
                  <a:moveTo>
                    <a:pt x="1" y="1"/>
                  </a:move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2"/>
                    <a:pt x="1" y="2"/>
                  </a:cubicBezTo>
                  <a:cubicBezTo>
                    <a:pt x="1" y="2"/>
                    <a:pt x="1" y="2"/>
                    <a:pt x="1" y="2"/>
                  </a:cubicBezTo>
                  <a:cubicBezTo>
                    <a:pt x="1" y="2"/>
                    <a:pt x="1" y="1"/>
                    <a:pt x="1" y="1"/>
                  </a:cubicBezTo>
                  <a:cubicBezTo>
                    <a:pt x="2" y="1"/>
                    <a:pt x="1" y="1"/>
                    <a:pt x="1" y="1"/>
                  </a:cubicBezTo>
                  <a:cubicBezTo>
                    <a:pt x="1" y="1"/>
                    <a:pt x="1" y="1"/>
                    <a:pt x="1" y="1"/>
                  </a:cubicBezTo>
                  <a:cubicBezTo>
                    <a:pt x="1" y="1"/>
                    <a:pt x="2" y="1"/>
                    <a:pt x="2" y="1"/>
                  </a:cubicBezTo>
                  <a:cubicBezTo>
                    <a:pt x="2" y="1"/>
                    <a:pt x="2" y="1"/>
                    <a:pt x="2" y="1"/>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2" y="1"/>
                    <a:pt x="4" y="1"/>
                    <a:pt x="4" y="1"/>
                  </a:cubicBezTo>
                  <a:cubicBezTo>
                    <a:pt x="3" y="1"/>
                    <a:pt x="3" y="1"/>
                    <a:pt x="3" y="1"/>
                  </a:cubicBezTo>
                  <a:cubicBezTo>
                    <a:pt x="3" y="1"/>
                    <a:pt x="3" y="1"/>
                    <a:pt x="3" y="1"/>
                  </a:cubicBezTo>
                  <a:cubicBezTo>
                    <a:pt x="3" y="1"/>
                    <a:pt x="3" y="1"/>
                    <a:pt x="2" y="1"/>
                  </a:cubicBezTo>
                  <a:cubicBezTo>
                    <a:pt x="2" y="1"/>
                    <a:pt x="2" y="0"/>
                    <a:pt x="2" y="0"/>
                  </a:cubicBezTo>
                  <a:cubicBezTo>
                    <a:pt x="2" y="0"/>
                    <a:pt x="2" y="0"/>
                    <a:pt x="2" y="1"/>
                  </a:cubicBezTo>
                  <a:cubicBezTo>
                    <a:pt x="2" y="0"/>
                    <a:pt x="1" y="0"/>
                    <a:pt x="1" y="0"/>
                  </a:cubicBezTo>
                  <a:cubicBezTo>
                    <a:pt x="1" y="0"/>
                    <a:pt x="1" y="0"/>
                    <a:pt x="1" y="0"/>
                  </a:cubicBezTo>
                  <a:cubicBezTo>
                    <a:pt x="1" y="0"/>
                    <a:pt x="1" y="0"/>
                    <a:pt x="1" y="1"/>
                  </a:cubicBezTo>
                  <a:cubicBezTo>
                    <a:pt x="1" y="1"/>
                    <a:pt x="1" y="1"/>
                    <a:pt x="1" y="1"/>
                  </a:cubicBezTo>
                  <a:cubicBezTo>
                    <a:pt x="1" y="0"/>
                    <a:pt x="1"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261"/>
            <p:cNvSpPr/>
            <p:nvPr/>
          </p:nvSpPr>
          <p:spPr bwMode="auto">
            <a:xfrm>
              <a:off x="1165" y="1352"/>
              <a:ext cx="4" cy="0"/>
            </a:xfrm>
            <a:custGeom>
              <a:avLst/>
              <a:gdLst>
                <a:gd name="T0" fmla="*/ 1 w 1"/>
                <a:gd name="T1" fmla="*/ 1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262"/>
            <p:cNvSpPr/>
            <p:nvPr/>
          </p:nvSpPr>
          <p:spPr bwMode="auto">
            <a:xfrm>
              <a:off x="1153" y="1154"/>
              <a:ext cx="4" cy="0"/>
            </a:xfrm>
            <a:custGeom>
              <a:avLst/>
              <a:gdLst>
                <a:gd name="T0" fmla="*/ 1 w 1"/>
                <a:gd name="T1" fmla="*/ 0 w 1"/>
                <a:gd name="T2" fmla="*/ 0 w 1"/>
                <a:gd name="T3" fmla="*/ 0 w 1"/>
                <a:gd name="T4" fmla="*/ 1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263"/>
            <p:cNvSpPr/>
            <p:nvPr/>
          </p:nvSpPr>
          <p:spPr bwMode="auto">
            <a:xfrm>
              <a:off x="1145" y="1418"/>
              <a:ext cx="12" cy="4"/>
            </a:xfrm>
            <a:custGeom>
              <a:avLst/>
              <a:gdLst>
                <a:gd name="T0" fmla="*/ 3 w 3"/>
                <a:gd name="T1" fmla="*/ 0 h 1"/>
                <a:gd name="T2" fmla="*/ 0 w 3"/>
                <a:gd name="T3" fmla="*/ 0 h 1"/>
                <a:gd name="T4" fmla="*/ 0 w 3"/>
                <a:gd name="T5" fmla="*/ 0 h 1"/>
                <a:gd name="T6" fmla="*/ 0 w 3"/>
                <a:gd name="T7" fmla="*/ 0 h 1"/>
                <a:gd name="T8" fmla="*/ 3 w 3"/>
                <a:gd name="T9" fmla="*/ 1 h 1"/>
                <a:gd name="T10" fmla="*/ 3 w 3"/>
                <a:gd name="T11" fmla="*/ 1 h 1"/>
                <a:gd name="T12" fmla="*/ 3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3" y="0"/>
                  </a:moveTo>
                  <a:cubicBezTo>
                    <a:pt x="2" y="0"/>
                    <a:pt x="1" y="0"/>
                    <a:pt x="0" y="0"/>
                  </a:cubicBezTo>
                  <a:cubicBezTo>
                    <a:pt x="0" y="0"/>
                    <a:pt x="0" y="0"/>
                    <a:pt x="0" y="0"/>
                  </a:cubicBezTo>
                  <a:cubicBezTo>
                    <a:pt x="0" y="0"/>
                    <a:pt x="0" y="0"/>
                    <a:pt x="0" y="0"/>
                  </a:cubicBezTo>
                  <a:cubicBezTo>
                    <a:pt x="1" y="0"/>
                    <a:pt x="2" y="0"/>
                    <a:pt x="3" y="1"/>
                  </a:cubicBezTo>
                  <a:cubicBezTo>
                    <a:pt x="3" y="1"/>
                    <a:pt x="3"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64"/>
            <p:cNvSpPr/>
            <p:nvPr/>
          </p:nvSpPr>
          <p:spPr bwMode="auto">
            <a:xfrm>
              <a:off x="1145" y="1183"/>
              <a:ext cx="8" cy="0"/>
            </a:xfrm>
            <a:custGeom>
              <a:avLst/>
              <a:gdLst>
                <a:gd name="T0" fmla="*/ 0 w 2"/>
                <a:gd name="T1" fmla="*/ 0 w 2"/>
                <a:gd name="T2" fmla="*/ 0 w 2"/>
                <a:gd name="T3" fmla="*/ 0 w 2"/>
                <a:gd name="T4" fmla="*/ 1 w 2"/>
                <a:gd name="T5" fmla="*/ 2 w 2"/>
                <a:gd name="T6" fmla="*/ 2 w 2"/>
                <a:gd name="T7" fmla="*/ 2 w 2"/>
                <a:gd name="T8" fmla="*/ 1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0" y="0"/>
                    <a:pt x="0" y="0"/>
                    <a:pt x="0" y="0"/>
                  </a:cubicBezTo>
                  <a:cubicBezTo>
                    <a:pt x="1" y="0"/>
                    <a:pt x="1" y="0"/>
                    <a:pt x="1" y="0"/>
                  </a:cubicBezTo>
                  <a:cubicBezTo>
                    <a:pt x="2" y="0"/>
                    <a:pt x="2" y="0"/>
                    <a:pt x="2" y="0"/>
                  </a:cubicBezTo>
                  <a:cubicBezTo>
                    <a:pt x="2" y="0"/>
                    <a:pt x="2" y="0"/>
                    <a:pt x="2" y="0"/>
                  </a:cubicBezTo>
                  <a:cubicBezTo>
                    <a:pt x="2" y="0"/>
                    <a:pt x="2" y="0"/>
                    <a:pt x="2" y="0"/>
                  </a:cubicBezTo>
                  <a:cubicBezTo>
                    <a:pt x="2" y="0"/>
                    <a:pt x="2"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265"/>
            <p:cNvSpPr/>
            <p:nvPr/>
          </p:nvSpPr>
          <p:spPr bwMode="auto">
            <a:xfrm>
              <a:off x="1145" y="1154"/>
              <a:ext cx="8" cy="4"/>
            </a:xfrm>
            <a:custGeom>
              <a:avLst/>
              <a:gdLst>
                <a:gd name="T0" fmla="*/ 2 w 2"/>
                <a:gd name="T1" fmla="*/ 1 h 1"/>
                <a:gd name="T2" fmla="*/ 1 w 2"/>
                <a:gd name="T3" fmla="*/ 0 h 1"/>
                <a:gd name="T4" fmla="*/ 1 w 2"/>
                <a:gd name="T5" fmla="*/ 0 h 1"/>
                <a:gd name="T6" fmla="*/ 0 w 2"/>
                <a:gd name="T7" fmla="*/ 0 h 1"/>
                <a:gd name="T8" fmla="*/ 0 w 2"/>
                <a:gd name="T9" fmla="*/ 1 h 1"/>
                <a:gd name="T10" fmla="*/ 0 w 2"/>
                <a:gd name="T11" fmla="*/ 1 h 1"/>
                <a:gd name="T12" fmla="*/ 0 w 2"/>
                <a:gd name="T13" fmla="*/ 1 h 1"/>
                <a:gd name="T14" fmla="*/ 1 w 2"/>
                <a:gd name="T15" fmla="*/ 1 h 1"/>
                <a:gd name="T16" fmla="*/ 1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2" y="0"/>
                    <a:pt x="1" y="0"/>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0"/>
                    <a:pt x="1" y="1"/>
                    <a:pt x="1" y="1"/>
                  </a:cubicBezTo>
                  <a:cubicBezTo>
                    <a:pt x="1" y="1"/>
                    <a:pt x="1"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66"/>
            <p:cNvSpPr>
              <a:spLocks noEditPoints="1"/>
            </p:cNvSpPr>
            <p:nvPr/>
          </p:nvSpPr>
          <p:spPr bwMode="auto">
            <a:xfrm>
              <a:off x="1088" y="1348"/>
              <a:ext cx="57" cy="8"/>
            </a:xfrm>
            <a:custGeom>
              <a:avLst/>
              <a:gdLst>
                <a:gd name="T0" fmla="*/ 11 w 14"/>
                <a:gd name="T1" fmla="*/ 1 h 2"/>
                <a:gd name="T2" fmla="*/ 11 w 14"/>
                <a:gd name="T3" fmla="*/ 2 h 2"/>
                <a:gd name="T4" fmla="*/ 11 w 14"/>
                <a:gd name="T5" fmla="*/ 2 h 2"/>
                <a:gd name="T6" fmla="*/ 11 w 14"/>
                <a:gd name="T7" fmla="*/ 2 h 2"/>
                <a:gd name="T8" fmla="*/ 11 w 14"/>
                <a:gd name="T9" fmla="*/ 1 h 2"/>
                <a:gd name="T10" fmla="*/ 10 w 14"/>
                <a:gd name="T11" fmla="*/ 1 h 2"/>
                <a:gd name="T12" fmla="*/ 9 w 14"/>
                <a:gd name="T13" fmla="*/ 1 h 2"/>
                <a:gd name="T14" fmla="*/ 12 w 14"/>
                <a:gd name="T15" fmla="*/ 1 h 2"/>
                <a:gd name="T16" fmla="*/ 12 w 14"/>
                <a:gd name="T17" fmla="*/ 1 h 2"/>
                <a:gd name="T18" fmla="*/ 12 w 14"/>
                <a:gd name="T19" fmla="*/ 1 h 2"/>
                <a:gd name="T20" fmla="*/ 12 w 14"/>
                <a:gd name="T21" fmla="*/ 1 h 2"/>
                <a:gd name="T22" fmla="*/ 11 w 14"/>
                <a:gd name="T23" fmla="*/ 1 h 2"/>
                <a:gd name="T24" fmla="*/ 11 w 14"/>
                <a:gd name="T25" fmla="*/ 1 h 2"/>
                <a:gd name="T26" fmla="*/ 12 w 14"/>
                <a:gd name="T27" fmla="*/ 1 h 2"/>
                <a:gd name="T28" fmla="*/ 13 w 14"/>
                <a:gd name="T29" fmla="*/ 1 h 2"/>
                <a:gd name="T30" fmla="*/ 14 w 14"/>
                <a:gd name="T31" fmla="*/ 2 h 2"/>
                <a:gd name="T32" fmla="*/ 14 w 14"/>
                <a:gd name="T33" fmla="*/ 1 h 2"/>
                <a:gd name="T34" fmla="*/ 13 w 14"/>
                <a:gd name="T35" fmla="*/ 1 h 2"/>
                <a:gd name="T36" fmla="*/ 13 w 14"/>
                <a:gd name="T37" fmla="*/ 0 h 2"/>
                <a:gd name="T38" fmla="*/ 12 w 14"/>
                <a:gd name="T39" fmla="*/ 0 h 2"/>
                <a:gd name="T40" fmla="*/ 8 w 14"/>
                <a:gd name="T41" fmla="*/ 0 h 2"/>
                <a:gd name="T42" fmla="*/ 8 w 14"/>
                <a:gd name="T43" fmla="*/ 0 h 2"/>
                <a:gd name="T44" fmla="*/ 6 w 14"/>
                <a:gd name="T45" fmla="*/ 0 h 2"/>
                <a:gd name="T46" fmla="*/ 5 w 14"/>
                <a:gd name="T47" fmla="*/ 0 h 2"/>
                <a:gd name="T48" fmla="*/ 5 w 14"/>
                <a:gd name="T49" fmla="*/ 0 h 2"/>
                <a:gd name="T50" fmla="*/ 5 w 14"/>
                <a:gd name="T51" fmla="*/ 0 h 2"/>
                <a:gd name="T52" fmla="*/ 3 w 14"/>
                <a:gd name="T53" fmla="*/ 0 h 2"/>
                <a:gd name="T54" fmla="*/ 2 w 14"/>
                <a:gd name="T55" fmla="*/ 0 h 2"/>
                <a:gd name="T56" fmla="*/ 1 w 14"/>
                <a:gd name="T57" fmla="*/ 0 h 2"/>
                <a:gd name="T58" fmla="*/ 0 w 14"/>
                <a:gd name="T59" fmla="*/ 0 h 2"/>
                <a:gd name="T60" fmla="*/ 0 w 14"/>
                <a:gd name="T61" fmla="*/ 0 h 2"/>
                <a:gd name="T62" fmla="*/ 2 w 14"/>
                <a:gd name="T63" fmla="*/ 0 h 2"/>
                <a:gd name="T64" fmla="*/ 3 w 14"/>
                <a:gd name="T65" fmla="*/ 1 h 2"/>
                <a:gd name="T66" fmla="*/ 2 w 14"/>
                <a:gd name="T67" fmla="*/ 1 h 2"/>
                <a:gd name="T68" fmla="*/ 3 w 14"/>
                <a:gd name="T69" fmla="*/ 1 h 2"/>
                <a:gd name="T70" fmla="*/ 5 w 14"/>
                <a:gd name="T71" fmla="*/ 1 h 2"/>
                <a:gd name="T72" fmla="*/ 6 w 14"/>
                <a:gd name="T73" fmla="*/ 1 h 2"/>
                <a:gd name="T74" fmla="*/ 9 w 14"/>
                <a:gd name="T75" fmla="*/ 1 h 2"/>
                <a:gd name="T76" fmla="*/ 9 w 14"/>
                <a:gd name="T77" fmla="*/ 2 h 2"/>
                <a:gd name="T78" fmla="*/ 10 w 14"/>
                <a:gd name="T79" fmla="*/ 1 h 2"/>
                <a:gd name="T80" fmla="*/ 10 w 14"/>
                <a:gd name="T81" fmla="*/ 1 h 2"/>
                <a:gd name="T82" fmla="*/ 11 w 14"/>
                <a:gd name="T83" fmla="*/ 2 h 2"/>
                <a:gd name="T84" fmla="*/ 11 w 14"/>
                <a:gd name="T85" fmla="*/ 2 h 2"/>
                <a:gd name="T86" fmla="*/ 11 w 14"/>
                <a:gd name="T87" fmla="*/ 2 h 2"/>
                <a:gd name="T88" fmla="*/ 13 w 14"/>
                <a:gd name="T89" fmla="*/ 1 h 2"/>
                <a:gd name="T90" fmla="*/ 13 w 14"/>
                <a:gd name="T91" fmla="*/ 1 h 2"/>
                <a:gd name="T92" fmla="*/ 12 w 14"/>
                <a:gd name="T93" fmla="*/ 1 h 2"/>
                <a:gd name="T94" fmla="*/ 12 w 14"/>
                <a:gd name="T95" fmla="*/ 1 h 2"/>
                <a:gd name="T96" fmla="*/ 13 w 14"/>
                <a:gd name="T97" fmla="*/ 1 h 2"/>
                <a:gd name="T98" fmla="*/ 7 w 14"/>
                <a:gd name="T99" fmla="*/ 1 h 2"/>
                <a:gd name="T100" fmla="*/ 7 w 14"/>
                <a:gd name="T101" fmla="*/ 1 h 2"/>
                <a:gd name="T102" fmla="*/ 7 w 14"/>
                <a:gd name="T103" fmla="*/ 0 h 2"/>
                <a:gd name="T104" fmla="*/ 7 w 14"/>
                <a:gd name="T105" fmla="*/ 1 h 2"/>
                <a:gd name="T106" fmla="*/ 7 w 14"/>
                <a:gd name="T10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 h="2">
                  <a:moveTo>
                    <a:pt x="10" y="1"/>
                  </a:moveTo>
                  <a:cubicBezTo>
                    <a:pt x="11" y="1"/>
                    <a:pt x="11" y="1"/>
                    <a:pt x="11" y="1"/>
                  </a:cubicBezTo>
                  <a:cubicBezTo>
                    <a:pt x="11" y="1"/>
                    <a:pt x="11" y="1"/>
                    <a:pt x="11" y="1"/>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1"/>
                    <a:pt x="11" y="1"/>
                    <a:pt x="11" y="1"/>
                  </a:cubicBezTo>
                  <a:cubicBezTo>
                    <a:pt x="11" y="1"/>
                    <a:pt x="11" y="1"/>
                    <a:pt x="11" y="1"/>
                  </a:cubicBezTo>
                  <a:cubicBezTo>
                    <a:pt x="11" y="1"/>
                    <a:pt x="11" y="1"/>
                    <a:pt x="11" y="1"/>
                  </a:cubicBezTo>
                  <a:cubicBezTo>
                    <a:pt x="11" y="1"/>
                    <a:pt x="10" y="1"/>
                    <a:pt x="10" y="1"/>
                  </a:cubicBezTo>
                  <a:cubicBezTo>
                    <a:pt x="10" y="1"/>
                    <a:pt x="9" y="1"/>
                    <a:pt x="9" y="1"/>
                  </a:cubicBezTo>
                  <a:cubicBezTo>
                    <a:pt x="9" y="1"/>
                    <a:pt x="9" y="1"/>
                    <a:pt x="9" y="1"/>
                  </a:cubicBezTo>
                  <a:cubicBezTo>
                    <a:pt x="9" y="1"/>
                    <a:pt x="9" y="1"/>
                    <a:pt x="9" y="1"/>
                  </a:cubicBezTo>
                  <a:cubicBezTo>
                    <a:pt x="10" y="1"/>
                    <a:pt x="11"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1" y="1"/>
                  </a:cubicBezTo>
                  <a:cubicBezTo>
                    <a:pt x="11" y="1"/>
                    <a:pt x="11" y="1"/>
                    <a:pt x="11" y="1"/>
                  </a:cubicBezTo>
                  <a:cubicBezTo>
                    <a:pt x="11" y="1"/>
                    <a:pt x="11" y="1"/>
                    <a:pt x="11" y="1"/>
                  </a:cubicBezTo>
                  <a:cubicBezTo>
                    <a:pt x="11" y="1"/>
                    <a:pt x="11" y="1"/>
                    <a:pt x="11" y="1"/>
                  </a:cubicBezTo>
                  <a:cubicBezTo>
                    <a:pt x="12" y="1"/>
                    <a:pt x="12" y="1"/>
                    <a:pt x="12" y="1"/>
                  </a:cubicBezTo>
                  <a:cubicBezTo>
                    <a:pt x="12" y="1"/>
                    <a:pt x="12" y="1"/>
                    <a:pt x="12" y="1"/>
                  </a:cubicBezTo>
                  <a:cubicBezTo>
                    <a:pt x="12" y="1"/>
                    <a:pt x="13" y="1"/>
                    <a:pt x="13" y="1"/>
                  </a:cubicBezTo>
                  <a:cubicBezTo>
                    <a:pt x="13" y="1"/>
                    <a:pt x="13" y="1"/>
                    <a:pt x="13" y="1"/>
                  </a:cubicBezTo>
                  <a:cubicBezTo>
                    <a:pt x="13" y="1"/>
                    <a:pt x="13" y="1"/>
                    <a:pt x="13" y="1"/>
                  </a:cubicBezTo>
                  <a:cubicBezTo>
                    <a:pt x="13" y="1"/>
                    <a:pt x="13" y="1"/>
                    <a:pt x="14" y="2"/>
                  </a:cubicBezTo>
                  <a:cubicBezTo>
                    <a:pt x="14" y="2"/>
                    <a:pt x="14" y="1"/>
                    <a:pt x="14" y="1"/>
                  </a:cubicBezTo>
                  <a:cubicBezTo>
                    <a:pt x="14" y="1"/>
                    <a:pt x="14" y="1"/>
                    <a:pt x="14" y="1"/>
                  </a:cubicBezTo>
                  <a:cubicBezTo>
                    <a:pt x="13" y="1"/>
                    <a:pt x="13" y="1"/>
                    <a:pt x="13" y="1"/>
                  </a:cubicBezTo>
                  <a:cubicBezTo>
                    <a:pt x="13" y="1"/>
                    <a:pt x="13" y="1"/>
                    <a:pt x="13" y="1"/>
                  </a:cubicBezTo>
                  <a:cubicBezTo>
                    <a:pt x="13" y="1"/>
                    <a:pt x="13" y="1"/>
                    <a:pt x="13" y="1"/>
                  </a:cubicBezTo>
                  <a:cubicBezTo>
                    <a:pt x="13" y="1"/>
                    <a:pt x="13" y="0"/>
                    <a:pt x="13" y="0"/>
                  </a:cubicBezTo>
                  <a:cubicBezTo>
                    <a:pt x="13" y="0"/>
                    <a:pt x="12" y="0"/>
                    <a:pt x="12" y="0"/>
                  </a:cubicBezTo>
                  <a:cubicBezTo>
                    <a:pt x="12" y="0"/>
                    <a:pt x="12" y="0"/>
                    <a:pt x="12" y="0"/>
                  </a:cubicBezTo>
                  <a:cubicBezTo>
                    <a:pt x="11" y="0"/>
                    <a:pt x="10" y="0"/>
                    <a:pt x="9" y="0"/>
                  </a:cubicBezTo>
                  <a:cubicBezTo>
                    <a:pt x="9" y="0"/>
                    <a:pt x="8" y="0"/>
                    <a:pt x="8" y="0"/>
                  </a:cubicBezTo>
                  <a:cubicBezTo>
                    <a:pt x="8" y="0"/>
                    <a:pt x="8" y="0"/>
                    <a:pt x="8" y="0"/>
                  </a:cubicBezTo>
                  <a:cubicBezTo>
                    <a:pt x="8" y="0"/>
                    <a:pt x="8" y="0"/>
                    <a:pt x="8" y="0"/>
                  </a:cubicBezTo>
                  <a:cubicBezTo>
                    <a:pt x="8" y="0"/>
                    <a:pt x="8" y="0"/>
                    <a:pt x="7" y="0"/>
                  </a:cubicBezTo>
                  <a:cubicBezTo>
                    <a:pt x="7" y="0"/>
                    <a:pt x="7" y="0"/>
                    <a:pt x="6" y="0"/>
                  </a:cubicBezTo>
                  <a:cubicBezTo>
                    <a:pt x="6" y="0"/>
                    <a:pt x="6" y="1"/>
                    <a:pt x="6" y="1"/>
                  </a:cubicBezTo>
                  <a:cubicBezTo>
                    <a:pt x="5" y="1"/>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3" y="0"/>
                    <a:pt x="3" y="0"/>
                  </a:cubicBezTo>
                  <a:cubicBezTo>
                    <a:pt x="3" y="0"/>
                    <a:pt x="3" y="0"/>
                    <a:pt x="2" y="0"/>
                  </a:cubicBez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2" y="0"/>
                  </a:cubicBezTo>
                  <a:cubicBezTo>
                    <a:pt x="2" y="1"/>
                    <a:pt x="3" y="0"/>
                    <a:pt x="4" y="1"/>
                  </a:cubicBezTo>
                  <a:cubicBezTo>
                    <a:pt x="3" y="1"/>
                    <a:pt x="3" y="1"/>
                    <a:pt x="3" y="1"/>
                  </a:cubicBezTo>
                  <a:cubicBezTo>
                    <a:pt x="3" y="1"/>
                    <a:pt x="3" y="1"/>
                    <a:pt x="3" y="1"/>
                  </a:cubicBezTo>
                  <a:cubicBezTo>
                    <a:pt x="2" y="1"/>
                    <a:pt x="2" y="1"/>
                    <a:pt x="2" y="1"/>
                  </a:cubicBezTo>
                  <a:cubicBezTo>
                    <a:pt x="2" y="1"/>
                    <a:pt x="2" y="1"/>
                    <a:pt x="2" y="1"/>
                  </a:cubicBezTo>
                  <a:cubicBezTo>
                    <a:pt x="2" y="1"/>
                    <a:pt x="2" y="1"/>
                    <a:pt x="3" y="1"/>
                  </a:cubicBezTo>
                  <a:cubicBezTo>
                    <a:pt x="3" y="1"/>
                    <a:pt x="3" y="1"/>
                    <a:pt x="3" y="1"/>
                  </a:cubicBezTo>
                  <a:cubicBezTo>
                    <a:pt x="4" y="2"/>
                    <a:pt x="5" y="1"/>
                    <a:pt x="5" y="1"/>
                  </a:cubicBezTo>
                  <a:cubicBezTo>
                    <a:pt x="5" y="1"/>
                    <a:pt x="5" y="1"/>
                    <a:pt x="6" y="1"/>
                  </a:cubicBezTo>
                  <a:cubicBezTo>
                    <a:pt x="6" y="1"/>
                    <a:pt x="5" y="1"/>
                    <a:pt x="6" y="1"/>
                  </a:cubicBezTo>
                  <a:cubicBezTo>
                    <a:pt x="6" y="1"/>
                    <a:pt x="7" y="1"/>
                    <a:pt x="8" y="1"/>
                  </a:cubicBezTo>
                  <a:cubicBezTo>
                    <a:pt x="8" y="1"/>
                    <a:pt x="8" y="1"/>
                    <a:pt x="9" y="1"/>
                  </a:cubicBezTo>
                  <a:cubicBezTo>
                    <a:pt x="9" y="1"/>
                    <a:pt x="9" y="1"/>
                    <a:pt x="9" y="2"/>
                  </a:cubicBezTo>
                  <a:cubicBezTo>
                    <a:pt x="9" y="1"/>
                    <a:pt x="9" y="2"/>
                    <a:pt x="9" y="2"/>
                  </a:cubicBezTo>
                  <a:cubicBezTo>
                    <a:pt x="9" y="1"/>
                    <a:pt x="9" y="1"/>
                    <a:pt x="9" y="1"/>
                  </a:cubicBezTo>
                  <a:cubicBezTo>
                    <a:pt x="10" y="1"/>
                    <a:pt x="10" y="1"/>
                    <a:pt x="10" y="1"/>
                  </a:cubicBezTo>
                  <a:cubicBezTo>
                    <a:pt x="10" y="1"/>
                    <a:pt x="10" y="1"/>
                    <a:pt x="10" y="1"/>
                  </a:cubicBezTo>
                  <a:cubicBezTo>
                    <a:pt x="10" y="1"/>
                    <a:pt x="10" y="1"/>
                    <a:pt x="10" y="1"/>
                  </a:cubicBezTo>
                  <a:cubicBezTo>
                    <a:pt x="10" y="1"/>
                    <a:pt x="10" y="1"/>
                    <a:pt x="10" y="1"/>
                  </a:cubicBezTo>
                  <a:close/>
                  <a:moveTo>
                    <a:pt x="11" y="2"/>
                  </a:move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lose/>
                  <a:moveTo>
                    <a:pt x="13" y="1"/>
                  </a:moveTo>
                  <a:cubicBezTo>
                    <a:pt x="13" y="1"/>
                    <a:pt x="13" y="1"/>
                    <a:pt x="13" y="1"/>
                  </a:cubicBezTo>
                  <a:cubicBezTo>
                    <a:pt x="13" y="1"/>
                    <a:pt x="13" y="1"/>
                    <a:pt x="13" y="1"/>
                  </a:cubicBezTo>
                  <a:cubicBezTo>
                    <a:pt x="13" y="1"/>
                    <a:pt x="13" y="1"/>
                    <a:pt x="13" y="1"/>
                  </a:cubicBezTo>
                  <a:cubicBezTo>
                    <a:pt x="13" y="1"/>
                    <a:pt x="12" y="1"/>
                    <a:pt x="12" y="1"/>
                  </a:cubicBezTo>
                  <a:cubicBezTo>
                    <a:pt x="12" y="1"/>
                    <a:pt x="12" y="1"/>
                    <a:pt x="12" y="1"/>
                  </a:cubicBezTo>
                  <a:cubicBezTo>
                    <a:pt x="12" y="1"/>
                    <a:pt x="12" y="1"/>
                    <a:pt x="12" y="1"/>
                  </a:cubicBezTo>
                  <a:cubicBezTo>
                    <a:pt x="13" y="1"/>
                    <a:pt x="13" y="1"/>
                    <a:pt x="13" y="1"/>
                  </a:cubicBezTo>
                  <a:cubicBezTo>
                    <a:pt x="13" y="1"/>
                    <a:pt x="13" y="1"/>
                    <a:pt x="13" y="1"/>
                  </a:cubicBezTo>
                  <a:cubicBezTo>
                    <a:pt x="13" y="1"/>
                    <a:pt x="13" y="1"/>
                    <a:pt x="13" y="1"/>
                  </a:cubicBezTo>
                  <a:close/>
                  <a:moveTo>
                    <a:pt x="7" y="1"/>
                  </a:moveTo>
                  <a:cubicBezTo>
                    <a:pt x="7" y="0"/>
                    <a:pt x="7" y="0"/>
                    <a:pt x="7" y="0"/>
                  </a:cubicBezTo>
                  <a:cubicBezTo>
                    <a:pt x="7" y="1"/>
                    <a:pt x="7" y="1"/>
                    <a:pt x="7" y="1"/>
                  </a:cubicBezTo>
                  <a:cubicBezTo>
                    <a:pt x="7" y="1"/>
                    <a:pt x="7" y="1"/>
                    <a:pt x="7" y="1"/>
                  </a:cubicBezTo>
                  <a:cubicBezTo>
                    <a:pt x="7" y="0"/>
                    <a:pt x="7" y="0"/>
                    <a:pt x="7" y="0"/>
                  </a:cubicBezTo>
                  <a:cubicBezTo>
                    <a:pt x="8" y="0"/>
                    <a:pt x="8" y="1"/>
                    <a:pt x="8" y="1"/>
                  </a:cubicBezTo>
                  <a:cubicBezTo>
                    <a:pt x="8" y="1"/>
                    <a:pt x="8" y="1"/>
                    <a:pt x="7" y="1"/>
                  </a:cubicBezTo>
                  <a:cubicBezTo>
                    <a:pt x="7" y="1"/>
                    <a:pt x="7" y="1"/>
                    <a:pt x="7" y="1"/>
                  </a:cubicBezTo>
                  <a:cubicBezTo>
                    <a:pt x="7" y="1"/>
                    <a:pt x="7" y="1"/>
                    <a:pt x="7" y="1"/>
                  </a:cubicBezTo>
                  <a:cubicBezTo>
                    <a:pt x="7" y="1"/>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67"/>
            <p:cNvSpPr/>
            <p:nvPr/>
          </p:nvSpPr>
          <p:spPr bwMode="auto">
            <a:xfrm>
              <a:off x="1133" y="1150"/>
              <a:ext cx="4" cy="4"/>
            </a:xfrm>
            <a:custGeom>
              <a:avLst/>
              <a:gdLst>
                <a:gd name="T0" fmla="*/ 1 w 1"/>
                <a:gd name="T1" fmla="*/ 1 h 1"/>
                <a:gd name="T2" fmla="*/ 1 w 1"/>
                <a:gd name="T3" fmla="*/ 1 h 1"/>
                <a:gd name="T4" fmla="*/ 1 w 1"/>
                <a:gd name="T5" fmla="*/ 1 h 1"/>
                <a:gd name="T6" fmla="*/ 0 w 1"/>
                <a:gd name="T7" fmla="*/ 1 h 1"/>
                <a:gd name="T8" fmla="*/ 0 w 1"/>
                <a:gd name="T9" fmla="*/ 1 h 1"/>
                <a:gd name="T10" fmla="*/ 0 w 1"/>
                <a:gd name="T11" fmla="*/ 1 h 1"/>
                <a:gd name="T12" fmla="*/ 0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0" y="0"/>
                    <a:pt x="0" y="1"/>
                  </a:cubicBezTo>
                  <a:cubicBezTo>
                    <a:pt x="0" y="1"/>
                    <a:pt x="0" y="1"/>
                    <a:pt x="0" y="1"/>
                  </a:cubicBezTo>
                  <a:cubicBezTo>
                    <a:pt x="0" y="1"/>
                    <a:pt x="0" y="1"/>
                    <a:pt x="0" y="1"/>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68"/>
            <p:cNvSpPr>
              <a:spLocks noEditPoints="1"/>
            </p:cNvSpPr>
            <p:nvPr/>
          </p:nvSpPr>
          <p:spPr bwMode="auto">
            <a:xfrm>
              <a:off x="1108" y="1154"/>
              <a:ext cx="25" cy="8"/>
            </a:xfrm>
            <a:custGeom>
              <a:avLst/>
              <a:gdLst>
                <a:gd name="T0" fmla="*/ 0 w 6"/>
                <a:gd name="T1" fmla="*/ 0 h 2"/>
                <a:gd name="T2" fmla="*/ 1 w 6"/>
                <a:gd name="T3" fmla="*/ 0 h 2"/>
                <a:gd name="T4" fmla="*/ 1 w 6"/>
                <a:gd name="T5" fmla="*/ 0 h 2"/>
                <a:gd name="T6" fmla="*/ 2 w 6"/>
                <a:gd name="T7" fmla="*/ 0 h 2"/>
                <a:gd name="T8" fmla="*/ 2 w 6"/>
                <a:gd name="T9" fmla="*/ 0 h 2"/>
                <a:gd name="T10" fmla="*/ 2 w 6"/>
                <a:gd name="T11" fmla="*/ 0 h 2"/>
                <a:gd name="T12" fmla="*/ 3 w 6"/>
                <a:gd name="T13" fmla="*/ 0 h 2"/>
                <a:gd name="T14" fmla="*/ 3 w 6"/>
                <a:gd name="T15" fmla="*/ 1 h 2"/>
                <a:gd name="T16" fmla="*/ 2 w 6"/>
                <a:gd name="T17" fmla="*/ 1 h 2"/>
                <a:gd name="T18" fmla="*/ 2 w 6"/>
                <a:gd name="T19" fmla="*/ 1 h 2"/>
                <a:gd name="T20" fmla="*/ 1 w 6"/>
                <a:gd name="T21" fmla="*/ 1 h 2"/>
                <a:gd name="T22" fmla="*/ 2 w 6"/>
                <a:gd name="T23" fmla="*/ 1 h 2"/>
                <a:gd name="T24" fmla="*/ 2 w 6"/>
                <a:gd name="T25" fmla="*/ 1 h 2"/>
                <a:gd name="T26" fmla="*/ 2 w 6"/>
                <a:gd name="T27" fmla="*/ 1 h 2"/>
                <a:gd name="T28" fmla="*/ 3 w 6"/>
                <a:gd name="T29" fmla="*/ 1 h 2"/>
                <a:gd name="T30" fmla="*/ 4 w 6"/>
                <a:gd name="T31" fmla="*/ 1 h 2"/>
                <a:gd name="T32" fmla="*/ 6 w 6"/>
                <a:gd name="T33" fmla="*/ 1 h 2"/>
                <a:gd name="T34" fmla="*/ 6 w 6"/>
                <a:gd name="T35" fmla="*/ 1 h 2"/>
                <a:gd name="T36" fmla="*/ 6 w 6"/>
                <a:gd name="T37" fmla="*/ 1 h 2"/>
                <a:gd name="T38" fmla="*/ 4 w 6"/>
                <a:gd name="T39" fmla="*/ 1 h 2"/>
                <a:gd name="T40" fmla="*/ 3 w 6"/>
                <a:gd name="T41" fmla="*/ 1 h 2"/>
                <a:gd name="T42" fmla="*/ 3 w 6"/>
                <a:gd name="T43" fmla="*/ 0 h 2"/>
                <a:gd name="T44" fmla="*/ 3 w 6"/>
                <a:gd name="T45" fmla="*/ 0 h 2"/>
                <a:gd name="T46" fmla="*/ 4 w 6"/>
                <a:gd name="T47" fmla="*/ 1 h 2"/>
                <a:gd name="T48" fmla="*/ 4 w 6"/>
                <a:gd name="T49" fmla="*/ 0 h 2"/>
                <a:gd name="T50" fmla="*/ 4 w 6"/>
                <a:gd name="T51" fmla="*/ 0 h 2"/>
                <a:gd name="T52" fmla="*/ 3 w 6"/>
                <a:gd name="T53" fmla="*/ 0 h 2"/>
                <a:gd name="T54" fmla="*/ 3 w 6"/>
                <a:gd name="T55" fmla="*/ 0 h 2"/>
                <a:gd name="T56" fmla="*/ 3 w 6"/>
                <a:gd name="T57" fmla="*/ 0 h 2"/>
                <a:gd name="T58" fmla="*/ 2 w 6"/>
                <a:gd name="T59" fmla="*/ 0 h 2"/>
                <a:gd name="T60" fmla="*/ 2 w 6"/>
                <a:gd name="T61" fmla="*/ 0 h 2"/>
                <a:gd name="T62" fmla="*/ 2 w 6"/>
                <a:gd name="T63" fmla="*/ 0 h 2"/>
                <a:gd name="T64" fmla="*/ 2 w 6"/>
                <a:gd name="T65" fmla="*/ 0 h 2"/>
                <a:gd name="T66" fmla="*/ 2 w 6"/>
                <a:gd name="T67" fmla="*/ 0 h 2"/>
                <a:gd name="T68" fmla="*/ 1 w 6"/>
                <a:gd name="T69" fmla="*/ 0 h 2"/>
                <a:gd name="T70" fmla="*/ 1 w 6"/>
                <a:gd name="T71" fmla="*/ 0 h 2"/>
                <a:gd name="T72" fmla="*/ 1 w 6"/>
                <a:gd name="T73" fmla="*/ 0 h 2"/>
                <a:gd name="T74" fmla="*/ 1 w 6"/>
                <a:gd name="T75" fmla="*/ 0 h 2"/>
                <a:gd name="T76" fmla="*/ 1 w 6"/>
                <a:gd name="T77" fmla="*/ 0 h 2"/>
                <a:gd name="T78" fmla="*/ 1 w 6"/>
                <a:gd name="T79" fmla="*/ 0 h 2"/>
                <a:gd name="T80" fmla="*/ 1 w 6"/>
                <a:gd name="T81" fmla="*/ 0 h 2"/>
                <a:gd name="T82" fmla="*/ 1 w 6"/>
                <a:gd name="T83" fmla="*/ 0 h 2"/>
                <a:gd name="T84" fmla="*/ 1 w 6"/>
                <a:gd name="T85" fmla="*/ 0 h 2"/>
                <a:gd name="T86" fmla="*/ 1 w 6"/>
                <a:gd name="T87" fmla="*/ 0 h 2"/>
                <a:gd name="T88" fmla="*/ 1 w 6"/>
                <a:gd name="T89" fmla="*/ 0 h 2"/>
                <a:gd name="T90" fmla="*/ 0 w 6"/>
                <a:gd name="T91" fmla="*/ 0 h 2"/>
                <a:gd name="T92" fmla="*/ 1 w 6"/>
                <a:gd name="T93" fmla="*/ 0 h 2"/>
                <a:gd name="T94" fmla="*/ 2 w 6"/>
                <a:gd name="T95" fmla="*/ 0 h 2"/>
                <a:gd name="T96" fmla="*/ 2 w 6"/>
                <a:gd name="T97" fmla="*/ 0 h 2"/>
                <a:gd name="T98" fmla="*/ 1 w 6"/>
                <a:gd name="T99" fmla="*/ 0 h 2"/>
                <a:gd name="T100" fmla="*/ 1 w 6"/>
                <a:gd name="T10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 h="2">
                  <a:moveTo>
                    <a:pt x="0" y="0"/>
                  </a:moveTo>
                  <a:cubicBezTo>
                    <a:pt x="1" y="0"/>
                    <a:pt x="1" y="1"/>
                    <a:pt x="1" y="0"/>
                  </a:cubicBezTo>
                  <a:cubicBezTo>
                    <a:pt x="1" y="0"/>
                    <a:pt x="1" y="0"/>
                    <a:pt x="1" y="0"/>
                  </a:cubicBezTo>
                  <a:cubicBezTo>
                    <a:pt x="1" y="0"/>
                    <a:pt x="1" y="0"/>
                    <a:pt x="2" y="0"/>
                  </a:cubicBezTo>
                  <a:cubicBezTo>
                    <a:pt x="2" y="0"/>
                    <a:pt x="2" y="0"/>
                    <a:pt x="2" y="0"/>
                  </a:cubicBezTo>
                  <a:cubicBezTo>
                    <a:pt x="2" y="0"/>
                    <a:pt x="2" y="0"/>
                    <a:pt x="2" y="0"/>
                  </a:cubicBezTo>
                  <a:cubicBezTo>
                    <a:pt x="2" y="0"/>
                    <a:pt x="3" y="0"/>
                    <a:pt x="3" y="0"/>
                  </a:cubicBezTo>
                  <a:cubicBezTo>
                    <a:pt x="3" y="1"/>
                    <a:pt x="3" y="1"/>
                    <a:pt x="3" y="1"/>
                  </a:cubicBezTo>
                  <a:cubicBezTo>
                    <a:pt x="3" y="1"/>
                    <a:pt x="2" y="1"/>
                    <a:pt x="2" y="1"/>
                  </a:cubicBezTo>
                  <a:cubicBezTo>
                    <a:pt x="2" y="1"/>
                    <a:pt x="2" y="1"/>
                    <a:pt x="2" y="1"/>
                  </a:cubicBezTo>
                  <a:cubicBezTo>
                    <a:pt x="2" y="1"/>
                    <a:pt x="2" y="1"/>
                    <a:pt x="1" y="1"/>
                  </a:cubicBezTo>
                  <a:cubicBezTo>
                    <a:pt x="1" y="1"/>
                    <a:pt x="2" y="2"/>
                    <a:pt x="2" y="1"/>
                  </a:cubicBezTo>
                  <a:cubicBezTo>
                    <a:pt x="2" y="1"/>
                    <a:pt x="2" y="1"/>
                    <a:pt x="2" y="1"/>
                  </a:cubicBezTo>
                  <a:cubicBezTo>
                    <a:pt x="2" y="1"/>
                    <a:pt x="2" y="1"/>
                    <a:pt x="2" y="1"/>
                  </a:cubicBezTo>
                  <a:cubicBezTo>
                    <a:pt x="3" y="1"/>
                    <a:pt x="3" y="1"/>
                    <a:pt x="3" y="1"/>
                  </a:cubicBezTo>
                  <a:cubicBezTo>
                    <a:pt x="3" y="1"/>
                    <a:pt x="4" y="1"/>
                    <a:pt x="4" y="1"/>
                  </a:cubicBezTo>
                  <a:cubicBezTo>
                    <a:pt x="5" y="1"/>
                    <a:pt x="5" y="1"/>
                    <a:pt x="6" y="1"/>
                  </a:cubicBezTo>
                  <a:cubicBezTo>
                    <a:pt x="6" y="1"/>
                    <a:pt x="6" y="1"/>
                    <a:pt x="6" y="1"/>
                  </a:cubicBezTo>
                  <a:cubicBezTo>
                    <a:pt x="6" y="1"/>
                    <a:pt x="6" y="1"/>
                    <a:pt x="6" y="1"/>
                  </a:cubicBezTo>
                  <a:cubicBezTo>
                    <a:pt x="5" y="1"/>
                    <a:pt x="5" y="1"/>
                    <a:pt x="4" y="1"/>
                  </a:cubicBezTo>
                  <a:cubicBezTo>
                    <a:pt x="4" y="1"/>
                    <a:pt x="3" y="1"/>
                    <a:pt x="3" y="1"/>
                  </a:cubicBezTo>
                  <a:cubicBezTo>
                    <a:pt x="3" y="1"/>
                    <a:pt x="3" y="1"/>
                    <a:pt x="3" y="0"/>
                  </a:cubicBezTo>
                  <a:cubicBezTo>
                    <a:pt x="3" y="0"/>
                    <a:pt x="3" y="0"/>
                    <a:pt x="3" y="0"/>
                  </a:cubicBezTo>
                  <a:cubicBezTo>
                    <a:pt x="3" y="1"/>
                    <a:pt x="4" y="1"/>
                    <a:pt x="4" y="1"/>
                  </a:cubicBezTo>
                  <a:cubicBezTo>
                    <a:pt x="4" y="1"/>
                    <a:pt x="4" y="0"/>
                    <a:pt x="4" y="0"/>
                  </a:cubicBezTo>
                  <a:cubicBezTo>
                    <a:pt x="4" y="0"/>
                    <a:pt x="4" y="0"/>
                    <a:pt x="4" y="0"/>
                  </a:cubicBezTo>
                  <a:cubicBezTo>
                    <a:pt x="4" y="0"/>
                    <a:pt x="4" y="0"/>
                    <a:pt x="3" y="0"/>
                  </a:cubicBezTo>
                  <a:cubicBezTo>
                    <a:pt x="3" y="0"/>
                    <a:pt x="3" y="0"/>
                    <a:pt x="3" y="0"/>
                  </a:cubicBezTo>
                  <a:cubicBezTo>
                    <a:pt x="3" y="0"/>
                    <a:pt x="3" y="0"/>
                    <a:pt x="3" y="0"/>
                  </a:cubicBezTo>
                  <a:cubicBezTo>
                    <a:pt x="3" y="0"/>
                    <a:pt x="2"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moveTo>
                    <a:pt x="1" y="0"/>
                  </a:moveTo>
                  <a:cubicBezTo>
                    <a:pt x="1" y="0"/>
                    <a:pt x="2" y="0"/>
                    <a:pt x="2" y="0"/>
                  </a:cubicBezTo>
                  <a:cubicBezTo>
                    <a:pt x="2" y="0"/>
                    <a:pt x="2" y="0"/>
                    <a:pt x="2" y="0"/>
                  </a:cubicBezTo>
                  <a:cubicBezTo>
                    <a:pt x="2" y="0"/>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69"/>
            <p:cNvSpPr/>
            <p:nvPr/>
          </p:nvSpPr>
          <p:spPr bwMode="auto">
            <a:xfrm>
              <a:off x="1088" y="1509"/>
              <a:ext cx="28" cy="8"/>
            </a:xfrm>
            <a:custGeom>
              <a:avLst/>
              <a:gdLst>
                <a:gd name="T0" fmla="*/ 6 w 7"/>
                <a:gd name="T1" fmla="*/ 2 h 2"/>
                <a:gd name="T2" fmla="*/ 6 w 7"/>
                <a:gd name="T3" fmla="*/ 2 h 2"/>
                <a:gd name="T4" fmla="*/ 6 w 7"/>
                <a:gd name="T5" fmla="*/ 1 h 2"/>
                <a:gd name="T6" fmla="*/ 7 w 7"/>
                <a:gd name="T7" fmla="*/ 2 h 2"/>
                <a:gd name="T8" fmla="*/ 6 w 7"/>
                <a:gd name="T9" fmla="*/ 0 h 2"/>
                <a:gd name="T10" fmla="*/ 6 w 7"/>
                <a:gd name="T11" fmla="*/ 1 h 2"/>
                <a:gd name="T12" fmla="*/ 5 w 7"/>
                <a:gd name="T13" fmla="*/ 1 h 2"/>
                <a:gd name="T14" fmla="*/ 4 w 7"/>
                <a:gd name="T15" fmla="*/ 1 h 2"/>
                <a:gd name="T16" fmla="*/ 5 w 7"/>
                <a:gd name="T17" fmla="*/ 1 h 2"/>
                <a:gd name="T18" fmla="*/ 5 w 7"/>
                <a:gd name="T19" fmla="*/ 1 h 2"/>
                <a:gd name="T20" fmla="*/ 5 w 7"/>
                <a:gd name="T21" fmla="*/ 1 h 2"/>
                <a:gd name="T22" fmla="*/ 5 w 7"/>
                <a:gd name="T23" fmla="*/ 1 h 2"/>
                <a:gd name="T24" fmla="*/ 5 w 7"/>
                <a:gd name="T25" fmla="*/ 0 h 2"/>
                <a:gd name="T26" fmla="*/ 4 w 7"/>
                <a:gd name="T27" fmla="*/ 1 h 2"/>
                <a:gd name="T28" fmla="*/ 4 w 7"/>
                <a:gd name="T29" fmla="*/ 1 h 2"/>
                <a:gd name="T30" fmla="*/ 3 w 7"/>
                <a:gd name="T31" fmla="*/ 1 h 2"/>
                <a:gd name="T32" fmla="*/ 1 w 7"/>
                <a:gd name="T33" fmla="*/ 1 h 2"/>
                <a:gd name="T34" fmla="*/ 0 w 7"/>
                <a:gd name="T35" fmla="*/ 1 h 2"/>
                <a:gd name="T36" fmla="*/ 0 w 7"/>
                <a:gd name="T37" fmla="*/ 1 h 2"/>
                <a:gd name="T38" fmla="*/ 0 w 7"/>
                <a:gd name="T39" fmla="*/ 1 h 2"/>
                <a:gd name="T40" fmla="*/ 1 w 7"/>
                <a:gd name="T41" fmla="*/ 1 h 2"/>
                <a:gd name="T42" fmla="*/ 2 w 7"/>
                <a:gd name="T43" fmla="*/ 1 h 2"/>
                <a:gd name="T44" fmla="*/ 2 w 7"/>
                <a:gd name="T45" fmla="*/ 1 h 2"/>
                <a:gd name="T46" fmla="*/ 3 w 7"/>
                <a:gd name="T47" fmla="*/ 1 h 2"/>
                <a:gd name="T48" fmla="*/ 4 w 7"/>
                <a:gd name="T49" fmla="*/ 1 h 2"/>
                <a:gd name="T50" fmla="*/ 6 w 7"/>
                <a:gd name="T51" fmla="*/ 1 h 2"/>
                <a:gd name="T52" fmla="*/ 6 w 7"/>
                <a:gd name="T53" fmla="*/ 1 h 2"/>
                <a:gd name="T54" fmla="*/ 6 w 7"/>
                <a:gd name="T55" fmla="*/ 2 h 2"/>
                <a:gd name="T56" fmla="*/ 3 w 7"/>
                <a:gd name="T57" fmla="*/ 2 h 2"/>
                <a:gd name="T58" fmla="*/ 3 w 7"/>
                <a:gd name="T59" fmla="*/ 2 h 2"/>
                <a:gd name="T60" fmla="*/ 6 w 7"/>
                <a:gd name="T61" fmla="*/ 2 h 2"/>
                <a:gd name="T62" fmla="*/ 7 w 7"/>
                <a:gd name="T63" fmla="*/ 2 h 2"/>
                <a:gd name="T64" fmla="*/ 7 w 7"/>
                <a:gd name="T6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 h="2">
                  <a:moveTo>
                    <a:pt x="7" y="2"/>
                  </a:moveTo>
                  <a:cubicBezTo>
                    <a:pt x="7" y="2"/>
                    <a:pt x="6" y="2"/>
                    <a:pt x="6" y="2"/>
                  </a:cubicBezTo>
                  <a:cubicBezTo>
                    <a:pt x="6" y="2"/>
                    <a:pt x="6" y="2"/>
                    <a:pt x="6" y="2"/>
                  </a:cubicBezTo>
                  <a:cubicBezTo>
                    <a:pt x="6" y="2"/>
                    <a:pt x="6" y="2"/>
                    <a:pt x="6" y="2"/>
                  </a:cubicBezTo>
                  <a:cubicBezTo>
                    <a:pt x="6" y="1"/>
                    <a:pt x="6" y="1"/>
                    <a:pt x="6" y="1"/>
                  </a:cubicBezTo>
                  <a:cubicBezTo>
                    <a:pt x="6" y="1"/>
                    <a:pt x="6" y="1"/>
                    <a:pt x="6" y="1"/>
                  </a:cubicBezTo>
                  <a:cubicBezTo>
                    <a:pt x="6" y="1"/>
                    <a:pt x="6" y="1"/>
                    <a:pt x="6" y="1"/>
                  </a:cubicBezTo>
                  <a:cubicBezTo>
                    <a:pt x="6" y="1"/>
                    <a:pt x="6" y="2"/>
                    <a:pt x="7" y="2"/>
                  </a:cubicBezTo>
                  <a:cubicBezTo>
                    <a:pt x="7" y="1"/>
                    <a:pt x="7" y="1"/>
                    <a:pt x="7" y="1"/>
                  </a:cubicBezTo>
                  <a:cubicBezTo>
                    <a:pt x="7" y="1"/>
                    <a:pt x="7" y="0"/>
                    <a:pt x="6" y="0"/>
                  </a:cubicBezTo>
                  <a:cubicBezTo>
                    <a:pt x="6" y="1"/>
                    <a:pt x="6" y="1"/>
                    <a:pt x="6" y="1"/>
                  </a:cubicBezTo>
                  <a:cubicBezTo>
                    <a:pt x="6" y="1"/>
                    <a:pt x="6" y="1"/>
                    <a:pt x="6" y="1"/>
                  </a:cubicBezTo>
                  <a:cubicBezTo>
                    <a:pt x="6" y="1"/>
                    <a:pt x="6" y="1"/>
                    <a:pt x="6" y="1"/>
                  </a:cubicBezTo>
                  <a:cubicBezTo>
                    <a:pt x="5" y="1"/>
                    <a:pt x="5" y="1"/>
                    <a:pt x="5" y="1"/>
                  </a:cubicBezTo>
                  <a:cubicBezTo>
                    <a:pt x="5" y="1"/>
                    <a:pt x="4" y="1"/>
                    <a:pt x="4" y="1"/>
                  </a:cubicBezTo>
                  <a:cubicBezTo>
                    <a:pt x="4" y="1"/>
                    <a:pt x="4" y="1"/>
                    <a:pt x="4" y="1"/>
                  </a:cubicBezTo>
                  <a:cubicBezTo>
                    <a:pt x="4" y="1"/>
                    <a:pt x="4" y="1"/>
                    <a:pt x="4" y="1"/>
                  </a:cubicBezTo>
                  <a:cubicBezTo>
                    <a:pt x="4"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0"/>
                    <a:pt x="5" y="0"/>
                    <a:pt x="5" y="0"/>
                  </a:cubicBezTo>
                  <a:cubicBezTo>
                    <a:pt x="5" y="0"/>
                    <a:pt x="5" y="0"/>
                    <a:pt x="5" y="0"/>
                  </a:cubicBezTo>
                  <a:cubicBezTo>
                    <a:pt x="5" y="0"/>
                    <a:pt x="4" y="0"/>
                    <a:pt x="4" y="0"/>
                  </a:cubicBezTo>
                  <a:cubicBezTo>
                    <a:pt x="4" y="1"/>
                    <a:pt x="4" y="1"/>
                    <a:pt x="4" y="1"/>
                  </a:cubicBezTo>
                  <a:cubicBezTo>
                    <a:pt x="4" y="1"/>
                    <a:pt x="4" y="1"/>
                    <a:pt x="4" y="1"/>
                  </a:cubicBezTo>
                  <a:cubicBezTo>
                    <a:pt x="4" y="1"/>
                    <a:pt x="4" y="1"/>
                    <a:pt x="4" y="1"/>
                  </a:cubicBezTo>
                  <a:cubicBezTo>
                    <a:pt x="4" y="1"/>
                    <a:pt x="4" y="1"/>
                    <a:pt x="4" y="1"/>
                  </a:cubicBezTo>
                  <a:cubicBezTo>
                    <a:pt x="4" y="1"/>
                    <a:pt x="3" y="1"/>
                    <a:pt x="3" y="1"/>
                  </a:cubicBezTo>
                  <a:cubicBezTo>
                    <a:pt x="3" y="1"/>
                    <a:pt x="3" y="1"/>
                    <a:pt x="2" y="1"/>
                  </a:cubicBezTo>
                  <a:cubicBezTo>
                    <a:pt x="2" y="1"/>
                    <a:pt x="2" y="1"/>
                    <a:pt x="1" y="1"/>
                  </a:cubicBezTo>
                  <a:cubicBezTo>
                    <a:pt x="1" y="1"/>
                    <a:pt x="1" y="1"/>
                    <a:pt x="1"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2"/>
                    <a:pt x="2" y="1"/>
                    <a:pt x="2" y="1"/>
                  </a:cubicBezTo>
                  <a:cubicBezTo>
                    <a:pt x="2" y="1"/>
                    <a:pt x="2" y="1"/>
                    <a:pt x="2" y="1"/>
                  </a:cubicBezTo>
                  <a:cubicBezTo>
                    <a:pt x="2" y="1"/>
                    <a:pt x="2" y="1"/>
                    <a:pt x="2" y="1"/>
                  </a:cubicBezTo>
                  <a:cubicBezTo>
                    <a:pt x="2" y="1"/>
                    <a:pt x="2" y="1"/>
                    <a:pt x="2" y="1"/>
                  </a:cubicBezTo>
                  <a:cubicBezTo>
                    <a:pt x="3" y="1"/>
                    <a:pt x="3" y="1"/>
                    <a:pt x="3" y="1"/>
                  </a:cubicBezTo>
                  <a:cubicBezTo>
                    <a:pt x="3" y="1"/>
                    <a:pt x="4" y="1"/>
                    <a:pt x="4" y="1"/>
                  </a:cubicBezTo>
                  <a:cubicBezTo>
                    <a:pt x="4" y="1"/>
                    <a:pt x="4" y="1"/>
                    <a:pt x="4" y="1"/>
                  </a:cubicBezTo>
                  <a:cubicBezTo>
                    <a:pt x="4" y="1"/>
                    <a:pt x="5" y="1"/>
                    <a:pt x="5" y="1"/>
                  </a:cubicBezTo>
                  <a:cubicBezTo>
                    <a:pt x="5" y="1"/>
                    <a:pt x="5" y="1"/>
                    <a:pt x="6" y="1"/>
                  </a:cubicBezTo>
                  <a:cubicBezTo>
                    <a:pt x="6" y="1"/>
                    <a:pt x="6" y="1"/>
                    <a:pt x="6" y="1"/>
                  </a:cubicBezTo>
                  <a:cubicBezTo>
                    <a:pt x="6" y="1"/>
                    <a:pt x="6" y="1"/>
                    <a:pt x="6" y="1"/>
                  </a:cubicBezTo>
                  <a:cubicBezTo>
                    <a:pt x="6" y="1"/>
                    <a:pt x="6" y="2"/>
                    <a:pt x="6" y="2"/>
                  </a:cubicBezTo>
                  <a:cubicBezTo>
                    <a:pt x="6" y="2"/>
                    <a:pt x="6" y="2"/>
                    <a:pt x="6" y="2"/>
                  </a:cubicBezTo>
                  <a:cubicBezTo>
                    <a:pt x="6" y="2"/>
                    <a:pt x="6" y="2"/>
                    <a:pt x="6" y="2"/>
                  </a:cubicBezTo>
                  <a:cubicBezTo>
                    <a:pt x="5" y="2"/>
                    <a:pt x="4" y="2"/>
                    <a:pt x="3" y="2"/>
                  </a:cubicBezTo>
                  <a:cubicBezTo>
                    <a:pt x="3" y="2"/>
                    <a:pt x="3" y="2"/>
                    <a:pt x="3" y="2"/>
                  </a:cubicBezTo>
                  <a:cubicBezTo>
                    <a:pt x="3" y="2"/>
                    <a:pt x="3" y="2"/>
                    <a:pt x="3" y="2"/>
                  </a:cubicBezTo>
                  <a:cubicBezTo>
                    <a:pt x="4" y="2"/>
                    <a:pt x="5" y="2"/>
                    <a:pt x="6" y="2"/>
                  </a:cubicBezTo>
                  <a:cubicBezTo>
                    <a:pt x="6" y="2"/>
                    <a:pt x="6" y="2"/>
                    <a:pt x="6" y="2"/>
                  </a:cubicBezTo>
                  <a:cubicBezTo>
                    <a:pt x="6" y="2"/>
                    <a:pt x="6" y="2"/>
                    <a:pt x="6" y="2"/>
                  </a:cubicBezTo>
                  <a:cubicBezTo>
                    <a:pt x="6" y="2"/>
                    <a:pt x="7" y="2"/>
                    <a:pt x="7" y="2"/>
                  </a:cubicBezTo>
                  <a:cubicBezTo>
                    <a:pt x="7" y="2"/>
                    <a:pt x="7" y="2"/>
                    <a:pt x="7" y="2"/>
                  </a:cubicBezTo>
                  <a:cubicBezTo>
                    <a:pt x="7" y="2"/>
                    <a:pt x="7"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70"/>
            <p:cNvSpPr/>
            <p:nvPr/>
          </p:nvSpPr>
          <p:spPr bwMode="auto">
            <a:xfrm>
              <a:off x="1100" y="1307"/>
              <a:ext cx="16" cy="4"/>
            </a:xfrm>
            <a:custGeom>
              <a:avLst/>
              <a:gdLst>
                <a:gd name="T0" fmla="*/ 3 w 4"/>
                <a:gd name="T1" fmla="*/ 1 h 1"/>
                <a:gd name="T2" fmla="*/ 4 w 4"/>
                <a:gd name="T3" fmla="*/ 0 h 1"/>
                <a:gd name="T4" fmla="*/ 4 w 4"/>
                <a:gd name="T5" fmla="*/ 0 h 1"/>
                <a:gd name="T6" fmla="*/ 4 w 4"/>
                <a:gd name="T7" fmla="*/ 0 h 1"/>
                <a:gd name="T8" fmla="*/ 3 w 4"/>
                <a:gd name="T9" fmla="*/ 0 h 1"/>
                <a:gd name="T10" fmla="*/ 3 w 4"/>
                <a:gd name="T11" fmla="*/ 0 h 1"/>
                <a:gd name="T12" fmla="*/ 2 w 4"/>
                <a:gd name="T13" fmla="*/ 0 h 1"/>
                <a:gd name="T14" fmla="*/ 2 w 4"/>
                <a:gd name="T15" fmla="*/ 0 h 1"/>
                <a:gd name="T16" fmla="*/ 3 w 4"/>
                <a:gd name="T17" fmla="*/ 0 h 1"/>
                <a:gd name="T18" fmla="*/ 3 w 4"/>
                <a:gd name="T19" fmla="*/ 0 h 1"/>
                <a:gd name="T20" fmla="*/ 3 w 4"/>
                <a:gd name="T21" fmla="*/ 0 h 1"/>
                <a:gd name="T22" fmla="*/ 2 w 4"/>
                <a:gd name="T23" fmla="*/ 0 h 1"/>
                <a:gd name="T24" fmla="*/ 2 w 4"/>
                <a:gd name="T25" fmla="*/ 0 h 1"/>
                <a:gd name="T26" fmla="*/ 2 w 4"/>
                <a:gd name="T27" fmla="*/ 0 h 1"/>
                <a:gd name="T28" fmla="*/ 2 w 4"/>
                <a:gd name="T29" fmla="*/ 0 h 1"/>
                <a:gd name="T30" fmla="*/ 1 w 4"/>
                <a:gd name="T31" fmla="*/ 0 h 1"/>
                <a:gd name="T32" fmla="*/ 0 w 4"/>
                <a:gd name="T33" fmla="*/ 0 h 1"/>
                <a:gd name="T34" fmla="*/ 0 w 4"/>
                <a:gd name="T35" fmla="*/ 0 h 1"/>
                <a:gd name="T36" fmla="*/ 0 w 4"/>
                <a:gd name="T37" fmla="*/ 0 h 1"/>
                <a:gd name="T38" fmla="*/ 0 w 4"/>
                <a:gd name="T39" fmla="*/ 1 h 1"/>
                <a:gd name="T40" fmla="*/ 1 w 4"/>
                <a:gd name="T41" fmla="*/ 1 h 1"/>
                <a:gd name="T42" fmla="*/ 3 w 4"/>
                <a:gd name="T43" fmla="*/ 1 h 1"/>
                <a:gd name="T44" fmla="*/ 3 w 4"/>
                <a:gd name="T45" fmla="*/ 1 h 1"/>
                <a:gd name="T46" fmla="*/ 3 w 4"/>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 h="1">
                  <a:moveTo>
                    <a:pt x="3" y="1"/>
                  </a:moveTo>
                  <a:cubicBezTo>
                    <a:pt x="3" y="1"/>
                    <a:pt x="4" y="1"/>
                    <a:pt x="4" y="0"/>
                  </a:cubicBezTo>
                  <a:cubicBezTo>
                    <a:pt x="4" y="0"/>
                    <a:pt x="4" y="0"/>
                    <a:pt x="4" y="0"/>
                  </a:cubicBezTo>
                  <a:cubicBezTo>
                    <a:pt x="4" y="0"/>
                    <a:pt x="4" y="0"/>
                    <a:pt x="4" y="0"/>
                  </a:cubicBezTo>
                  <a:cubicBezTo>
                    <a:pt x="4" y="0"/>
                    <a:pt x="3" y="0"/>
                    <a:pt x="3" y="0"/>
                  </a:cubicBezTo>
                  <a:cubicBezTo>
                    <a:pt x="3" y="0"/>
                    <a:pt x="3" y="0"/>
                    <a:pt x="3" y="0"/>
                  </a:cubicBezTo>
                  <a:cubicBezTo>
                    <a:pt x="3" y="0"/>
                    <a:pt x="3" y="0"/>
                    <a:pt x="2" y="0"/>
                  </a:cubicBezTo>
                  <a:cubicBezTo>
                    <a:pt x="2" y="0"/>
                    <a:pt x="2" y="0"/>
                    <a:pt x="2" y="0"/>
                  </a:cubicBezTo>
                  <a:cubicBezTo>
                    <a:pt x="2" y="0"/>
                    <a:pt x="2"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cubicBezTo>
                    <a:pt x="2" y="0"/>
                    <a:pt x="2" y="0"/>
                    <a:pt x="1" y="0"/>
                  </a:cubicBezTo>
                  <a:cubicBezTo>
                    <a:pt x="1" y="0"/>
                    <a:pt x="1" y="0"/>
                    <a:pt x="0" y="0"/>
                  </a:cubicBezTo>
                  <a:cubicBezTo>
                    <a:pt x="0" y="0"/>
                    <a:pt x="0" y="0"/>
                    <a:pt x="0" y="0"/>
                  </a:cubicBezTo>
                  <a:cubicBezTo>
                    <a:pt x="0" y="0"/>
                    <a:pt x="0" y="0"/>
                    <a:pt x="0" y="0"/>
                  </a:cubicBezTo>
                  <a:cubicBezTo>
                    <a:pt x="0" y="1"/>
                    <a:pt x="0" y="1"/>
                    <a:pt x="0" y="1"/>
                  </a:cubicBezTo>
                  <a:cubicBezTo>
                    <a:pt x="1" y="1"/>
                    <a:pt x="1" y="1"/>
                    <a:pt x="1" y="1"/>
                  </a:cubicBezTo>
                  <a:cubicBezTo>
                    <a:pt x="2" y="1"/>
                    <a:pt x="2"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271"/>
            <p:cNvSpPr>
              <a:spLocks noEditPoints="1"/>
            </p:cNvSpPr>
            <p:nvPr/>
          </p:nvSpPr>
          <p:spPr bwMode="auto">
            <a:xfrm>
              <a:off x="1075" y="1484"/>
              <a:ext cx="45" cy="9"/>
            </a:xfrm>
            <a:custGeom>
              <a:avLst/>
              <a:gdLst>
                <a:gd name="T0" fmla="*/ 9 w 11"/>
                <a:gd name="T1" fmla="*/ 2 h 2"/>
                <a:gd name="T2" fmla="*/ 9 w 11"/>
                <a:gd name="T3" fmla="*/ 2 h 2"/>
                <a:gd name="T4" fmla="*/ 9 w 11"/>
                <a:gd name="T5" fmla="*/ 2 h 2"/>
                <a:gd name="T6" fmla="*/ 9 w 11"/>
                <a:gd name="T7" fmla="*/ 2 h 2"/>
                <a:gd name="T8" fmla="*/ 8 w 11"/>
                <a:gd name="T9" fmla="*/ 2 h 2"/>
                <a:gd name="T10" fmla="*/ 8 w 11"/>
                <a:gd name="T11" fmla="*/ 2 h 2"/>
                <a:gd name="T12" fmla="*/ 7 w 11"/>
                <a:gd name="T13" fmla="*/ 2 h 2"/>
                <a:gd name="T14" fmla="*/ 7 w 11"/>
                <a:gd name="T15" fmla="*/ 1 h 2"/>
                <a:gd name="T16" fmla="*/ 7 w 11"/>
                <a:gd name="T17" fmla="*/ 1 h 2"/>
                <a:gd name="T18" fmla="*/ 8 w 11"/>
                <a:gd name="T19" fmla="*/ 1 h 2"/>
                <a:gd name="T20" fmla="*/ 8 w 11"/>
                <a:gd name="T21" fmla="*/ 1 h 2"/>
                <a:gd name="T22" fmla="*/ 8 w 11"/>
                <a:gd name="T23" fmla="*/ 1 h 2"/>
                <a:gd name="T24" fmla="*/ 9 w 11"/>
                <a:gd name="T25" fmla="*/ 1 h 2"/>
                <a:gd name="T26" fmla="*/ 10 w 11"/>
                <a:gd name="T27" fmla="*/ 1 h 2"/>
                <a:gd name="T28" fmla="*/ 11 w 11"/>
                <a:gd name="T29" fmla="*/ 1 h 2"/>
                <a:gd name="T30" fmla="*/ 10 w 11"/>
                <a:gd name="T31" fmla="*/ 1 h 2"/>
                <a:gd name="T32" fmla="*/ 9 w 11"/>
                <a:gd name="T33" fmla="*/ 0 h 2"/>
                <a:gd name="T34" fmla="*/ 7 w 11"/>
                <a:gd name="T35" fmla="*/ 0 h 2"/>
                <a:gd name="T36" fmla="*/ 7 w 11"/>
                <a:gd name="T37" fmla="*/ 0 h 2"/>
                <a:gd name="T38" fmla="*/ 6 w 11"/>
                <a:gd name="T39" fmla="*/ 0 h 2"/>
                <a:gd name="T40" fmla="*/ 6 w 11"/>
                <a:gd name="T41" fmla="*/ 0 h 2"/>
                <a:gd name="T42" fmla="*/ 5 w 11"/>
                <a:gd name="T43" fmla="*/ 0 h 2"/>
                <a:gd name="T44" fmla="*/ 4 w 11"/>
                <a:gd name="T45" fmla="*/ 0 h 2"/>
                <a:gd name="T46" fmla="*/ 1 w 11"/>
                <a:gd name="T47" fmla="*/ 0 h 2"/>
                <a:gd name="T48" fmla="*/ 0 w 11"/>
                <a:gd name="T49" fmla="*/ 1 h 2"/>
                <a:gd name="T50" fmla="*/ 2 w 11"/>
                <a:gd name="T51" fmla="*/ 1 h 2"/>
                <a:gd name="T52" fmla="*/ 5 w 11"/>
                <a:gd name="T53" fmla="*/ 1 h 2"/>
                <a:gd name="T54" fmla="*/ 6 w 11"/>
                <a:gd name="T55" fmla="*/ 1 h 2"/>
                <a:gd name="T56" fmla="*/ 6 w 11"/>
                <a:gd name="T57" fmla="*/ 1 h 2"/>
                <a:gd name="T58" fmla="*/ 7 w 11"/>
                <a:gd name="T59" fmla="*/ 1 h 2"/>
                <a:gd name="T60" fmla="*/ 7 w 11"/>
                <a:gd name="T61" fmla="*/ 1 h 2"/>
                <a:gd name="T62" fmla="*/ 7 w 11"/>
                <a:gd name="T63" fmla="*/ 2 h 2"/>
                <a:gd name="T64" fmla="*/ 7 w 11"/>
                <a:gd name="T65" fmla="*/ 2 h 2"/>
                <a:gd name="T66" fmla="*/ 8 w 11"/>
                <a:gd name="T67" fmla="*/ 2 h 2"/>
                <a:gd name="T68" fmla="*/ 8 w 11"/>
                <a:gd name="T69" fmla="*/ 2 h 2"/>
                <a:gd name="T70" fmla="*/ 8 w 11"/>
                <a:gd name="T71" fmla="*/ 2 h 2"/>
                <a:gd name="T72" fmla="*/ 6 w 11"/>
                <a:gd name="T73" fmla="*/ 0 h 2"/>
                <a:gd name="T74" fmla="*/ 6 w 11"/>
                <a:gd name="T75" fmla="*/ 0 h 2"/>
                <a:gd name="T76" fmla="*/ 7 w 11"/>
                <a:gd name="T77" fmla="*/ 0 h 2"/>
                <a:gd name="T78" fmla="*/ 7 w 11"/>
                <a:gd name="T79" fmla="*/ 0 h 2"/>
                <a:gd name="T80" fmla="*/ 6 w 11"/>
                <a:gd name="T81" fmla="*/ 0 h 2"/>
                <a:gd name="T82" fmla="*/ 7 w 11"/>
                <a:gd name="T83" fmla="*/ 1 h 2"/>
                <a:gd name="T84" fmla="*/ 8 w 11"/>
                <a:gd name="T85" fmla="*/ 1 h 2"/>
                <a:gd name="T86" fmla="*/ 8 w 11"/>
                <a:gd name="T87" fmla="*/ 2 h 2"/>
                <a:gd name="T88" fmla="*/ 8 w 11"/>
                <a:gd name="T89" fmla="*/ 2 h 2"/>
                <a:gd name="T90" fmla="*/ 9 w 11"/>
                <a:gd name="T91" fmla="*/ 2 h 2"/>
                <a:gd name="T92" fmla="*/ 8 w 11"/>
                <a:gd name="T9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2">
                  <a:moveTo>
                    <a:pt x="9" y="2"/>
                  </a:move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8" y="2"/>
                  </a:cubicBezTo>
                  <a:cubicBezTo>
                    <a:pt x="8" y="2"/>
                    <a:pt x="8" y="2"/>
                    <a:pt x="8" y="2"/>
                  </a:cubicBezTo>
                  <a:cubicBezTo>
                    <a:pt x="8" y="2"/>
                    <a:pt x="8" y="2"/>
                    <a:pt x="8" y="2"/>
                  </a:cubicBezTo>
                  <a:cubicBezTo>
                    <a:pt x="8" y="2"/>
                    <a:pt x="8" y="2"/>
                    <a:pt x="8" y="2"/>
                  </a:cubicBezTo>
                  <a:cubicBezTo>
                    <a:pt x="8" y="2"/>
                    <a:pt x="8" y="2"/>
                    <a:pt x="8" y="2"/>
                  </a:cubicBezTo>
                  <a:cubicBezTo>
                    <a:pt x="8" y="1"/>
                    <a:pt x="7" y="1"/>
                    <a:pt x="7" y="2"/>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8" y="1"/>
                    <a:pt x="8" y="1"/>
                  </a:cubicBezTo>
                  <a:cubicBezTo>
                    <a:pt x="8" y="1"/>
                    <a:pt x="8" y="1"/>
                    <a:pt x="8" y="1"/>
                  </a:cubicBezTo>
                  <a:cubicBezTo>
                    <a:pt x="8" y="2"/>
                    <a:pt x="8" y="1"/>
                    <a:pt x="8" y="1"/>
                  </a:cubicBezTo>
                  <a:cubicBezTo>
                    <a:pt x="8" y="1"/>
                    <a:pt x="8" y="1"/>
                    <a:pt x="8" y="1"/>
                  </a:cubicBezTo>
                  <a:cubicBezTo>
                    <a:pt x="8" y="1"/>
                    <a:pt x="8" y="1"/>
                    <a:pt x="8" y="1"/>
                  </a:cubicBezTo>
                  <a:cubicBezTo>
                    <a:pt x="9" y="1"/>
                    <a:pt x="9" y="1"/>
                    <a:pt x="9" y="1"/>
                  </a:cubicBezTo>
                  <a:cubicBezTo>
                    <a:pt x="9" y="1"/>
                    <a:pt x="9" y="1"/>
                    <a:pt x="9" y="1"/>
                  </a:cubicBezTo>
                  <a:cubicBezTo>
                    <a:pt x="9" y="1"/>
                    <a:pt x="9" y="1"/>
                    <a:pt x="9" y="1"/>
                  </a:cubicBezTo>
                  <a:cubicBezTo>
                    <a:pt x="10" y="1"/>
                    <a:pt x="10" y="1"/>
                    <a:pt x="10" y="1"/>
                  </a:cubicBezTo>
                  <a:cubicBezTo>
                    <a:pt x="10" y="1"/>
                    <a:pt x="10" y="1"/>
                    <a:pt x="10" y="1"/>
                  </a:cubicBezTo>
                  <a:cubicBezTo>
                    <a:pt x="11" y="1"/>
                    <a:pt x="11" y="1"/>
                    <a:pt x="11" y="1"/>
                  </a:cubicBezTo>
                  <a:cubicBezTo>
                    <a:pt x="11" y="1"/>
                    <a:pt x="11" y="0"/>
                    <a:pt x="11" y="0"/>
                  </a:cubicBezTo>
                  <a:cubicBezTo>
                    <a:pt x="10" y="0"/>
                    <a:pt x="10" y="0"/>
                    <a:pt x="10" y="1"/>
                  </a:cubicBezTo>
                  <a:cubicBezTo>
                    <a:pt x="10" y="1"/>
                    <a:pt x="10" y="1"/>
                    <a:pt x="9" y="1"/>
                  </a:cubicBezTo>
                  <a:cubicBezTo>
                    <a:pt x="10" y="0"/>
                    <a:pt x="9" y="0"/>
                    <a:pt x="9" y="0"/>
                  </a:cubicBezTo>
                  <a:cubicBezTo>
                    <a:pt x="8" y="0"/>
                    <a:pt x="8" y="0"/>
                    <a:pt x="7" y="0"/>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0"/>
                    <a:pt x="6" y="0"/>
                    <a:pt x="6" y="0"/>
                  </a:cubicBezTo>
                  <a:cubicBezTo>
                    <a:pt x="5" y="0"/>
                    <a:pt x="5" y="0"/>
                    <a:pt x="5" y="0"/>
                  </a:cubicBezTo>
                  <a:cubicBezTo>
                    <a:pt x="5" y="0"/>
                    <a:pt x="5" y="0"/>
                    <a:pt x="5" y="0"/>
                  </a:cubicBezTo>
                  <a:cubicBezTo>
                    <a:pt x="4" y="0"/>
                    <a:pt x="4" y="0"/>
                    <a:pt x="4" y="0"/>
                  </a:cubicBezTo>
                  <a:cubicBezTo>
                    <a:pt x="4" y="0"/>
                    <a:pt x="4" y="0"/>
                    <a:pt x="4" y="0"/>
                  </a:cubicBezTo>
                  <a:cubicBezTo>
                    <a:pt x="4" y="1"/>
                    <a:pt x="3" y="1"/>
                    <a:pt x="2" y="0"/>
                  </a:cubicBezTo>
                  <a:cubicBezTo>
                    <a:pt x="2" y="0"/>
                    <a:pt x="1" y="0"/>
                    <a:pt x="1" y="0"/>
                  </a:cubicBezTo>
                  <a:cubicBezTo>
                    <a:pt x="1" y="0"/>
                    <a:pt x="0" y="1"/>
                    <a:pt x="0" y="1"/>
                  </a:cubicBezTo>
                  <a:cubicBezTo>
                    <a:pt x="0" y="1"/>
                    <a:pt x="0" y="1"/>
                    <a:pt x="0" y="1"/>
                  </a:cubicBezTo>
                  <a:cubicBezTo>
                    <a:pt x="0" y="1"/>
                    <a:pt x="1" y="1"/>
                    <a:pt x="1" y="1"/>
                  </a:cubicBezTo>
                  <a:cubicBezTo>
                    <a:pt x="1" y="1"/>
                    <a:pt x="2" y="1"/>
                    <a:pt x="2" y="1"/>
                  </a:cubicBezTo>
                  <a:cubicBezTo>
                    <a:pt x="3" y="1"/>
                    <a:pt x="4" y="1"/>
                    <a:pt x="5" y="1"/>
                  </a:cubicBezTo>
                  <a:cubicBezTo>
                    <a:pt x="5" y="1"/>
                    <a:pt x="5" y="1"/>
                    <a:pt x="5" y="1"/>
                  </a:cubicBezTo>
                  <a:cubicBezTo>
                    <a:pt x="5" y="1"/>
                    <a:pt x="6" y="1"/>
                    <a:pt x="6" y="1"/>
                  </a:cubicBezTo>
                  <a:cubicBezTo>
                    <a:pt x="6" y="1"/>
                    <a:pt x="6" y="1"/>
                    <a:pt x="6" y="1"/>
                  </a:cubicBezTo>
                  <a:cubicBezTo>
                    <a:pt x="6" y="1"/>
                    <a:pt x="6" y="0"/>
                    <a:pt x="6" y="0"/>
                  </a:cubicBezTo>
                  <a:cubicBezTo>
                    <a:pt x="6" y="0"/>
                    <a:pt x="6" y="1"/>
                    <a:pt x="6" y="1"/>
                  </a:cubicBezTo>
                  <a:cubicBezTo>
                    <a:pt x="6" y="1"/>
                    <a:pt x="6" y="1"/>
                    <a:pt x="7" y="1"/>
                  </a:cubicBezTo>
                  <a:cubicBezTo>
                    <a:pt x="7" y="1"/>
                    <a:pt x="7" y="1"/>
                    <a:pt x="7" y="1"/>
                  </a:cubicBezTo>
                  <a:cubicBezTo>
                    <a:pt x="7" y="1"/>
                    <a:pt x="7" y="1"/>
                    <a:pt x="7" y="1"/>
                  </a:cubicBezTo>
                  <a:cubicBezTo>
                    <a:pt x="7" y="1"/>
                    <a:pt x="7" y="1"/>
                    <a:pt x="7" y="1"/>
                  </a:cubicBezTo>
                  <a:cubicBezTo>
                    <a:pt x="7" y="1"/>
                    <a:pt x="7" y="2"/>
                    <a:pt x="7" y="2"/>
                  </a:cubicBezTo>
                  <a:cubicBezTo>
                    <a:pt x="7" y="2"/>
                    <a:pt x="7" y="2"/>
                    <a:pt x="7" y="2"/>
                  </a:cubicBezTo>
                  <a:cubicBezTo>
                    <a:pt x="7" y="2"/>
                    <a:pt x="7" y="2"/>
                    <a:pt x="7" y="2"/>
                  </a:cubicBezTo>
                  <a:cubicBezTo>
                    <a:pt x="7" y="2"/>
                    <a:pt x="7" y="2"/>
                    <a:pt x="7"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9" y="2"/>
                    <a:pt x="9" y="2"/>
                  </a:cubicBezTo>
                  <a:close/>
                  <a:moveTo>
                    <a:pt x="6" y="0"/>
                  </a:moveTo>
                  <a:cubicBezTo>
                    <a:pt x="6" y="0"/>
                    <a:pt x="6" y="0"/>
                    <a:pt x="6" y="0"/>
                  </a:cubicBezTo>
                  <a:cubicBezTo>
                    <a:pt x="6" y="0"/>
                    <a:pt x="6" y="0"/>
                    <a:pt x="6" y="0"/>
                  </a:cubicBezTo>
                  <a:cubicBezTo>
                    <a:pt x="6" y="0"/>
                    <a:pt x="6" y="0"/>
                    <a:pt x="7" y="0"/>
                  </a:cubicBezTo>
                  <a:cubicBezTo>
                    <a:pt x="7" y="0"/>
                    <a:pt x="7" y="0"/>
                    <a:pt x="7" y="0"/>
                  </a:cubicBezTo>
                  <a:cubicBezTo>
                    <a:pt x="7" y="0"/>
                    <a:pt x="7" y="0"/>
                    <a:pt x="7" y="0"/>
                  </a:cubicBezTo>
                  <a:cubicBezTo>
                    <a:pt x="7" y="0"/>
                    <a:pt x="7" y="0"/>
                    <a:pt x="7" y="0"/>
                  </a:cubicBezTo>
                  <a:cubicBezTo>
                    <a:pt x="7" y="1"/>
                    <a:pt x="7" y="1"/>
                    <a:pt x="7" y="1"/>
                  </a:cubicBezTo>
                  <a:cubicBezTo>
                    <a:pt x="6" y="1"/>
                    <a:pt x="6" y="1"/>
                    <a:pt x="6" y="0"/>
                  </a:cubicBezTo>
                  <a:close/>
                  <a:moveTo>
                    <a:pt x="8" y="1"/>
                  </a:moveTo>
                  <a:cubicBezTo>
                    <a:pt x="8" y="1"/>
                    <a:pt x="8" y="1"/>
                    <a:pt x="7" y="1"/>
                  </a:cubicBezTo>
                  <a:cubicBezTo>
                    <a:pt x="7" y="1"/>
                    <a:pt x="8" y="1"/>
                    <a:pt x="8" y="1"/>
                  </a:cubicBezTo>
                  <a:cubicBezTo>
                    <a:pt x="8" y="1"/>
                    <a:pt x="8" y="1"/>
                    <a:pt x="8" y="1"/>
                  </a:cubicBezTo>
                  <a:cubicBezTo>
                    <a:pt x="8" y="1"/>
                    <a:pt x="8" y="1"/>
                    <a:pt x="8" y="1"/>
                  </a:cubicBezTo>
                  <a:close/>
                  <a:moveTo>
                    <a:pt x="8" y="2"/>
                  </a:moveTo>
                  <a:cubicBezTo>
                    <a:pt x="8" y="2"/>
                    <a:pt x="8" y="2"/>
                    <a:pt x="8" y="2"/>
                  </a:cubicBezTo>
                  <a:cubicBezTo>
                    <a:pt x="8" y="2"/>
                    <a:pt x="8" y="2"/>
                    <a:pt x="8" y="2"/>
                  </a:cubicBezTo>
                  <a:cubicBezTo>
                    <a:pt x="8" y="2"/>
                    <a:pt x="8" y="2"/>
                    <a:pt x="8" y="2"/>
                  </a:cubicBezTo>
                  <a:cubicBezTo>
                    <a:pt x="9" y="2"/>
                    <a:pt x="9" y="2"/>
                    <a:pt x="9" y="2"/>
                  </a:cubicBezTo>
                  <a:cubicBezTo>
                    <a:pt x="8" y="2"/>
                    <a:pt x="8" y="2"/>
                    <a:pt x="8" y="2"/>
                  </a:cubicBezTo>
                  <a:cubicBezTo>
                    <a:pt x="8"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272"/>
            <p:cNvSpPr/>
            <p:nvPr/>
          </p:nvSpPr>
          <p:spPr bwMode="auto">
            <a:xfrm>
              <a:off x="1092" y="1480"/>
              <a:ext cx="8" cy="4"/>
            </a:xfrm>
            <a:custGeom>
              <a:avLst/>
              <a:gdLst>
                <a:gd name="T0" fmla="*/ 1 w 2"/>
                <a:gd name="T1" fmla="*/ 0 h 1"/>
                <a:gd name="T2" fmla="*/ 1 w 2"/>
                <a:gd name="T3" fmla="*/ 0 h 1"/>
                <a:gd name="T4" fmla="*/ 1 w 2"/>
                <a:gd name="T5" fmla="*/ 0 h 1"/>
                <a:gd name="T6" fmla="*/ 1 w 2"/>
                <a:gd name="T7" fmla="*/ 0 h 1"/>
                <a:gd name="T8" fmla="*/ 2 w 2"/>
                <a:gd name="T9" fmla="*/ 0 h 1"/>
                <a:gd name="T10" fmla="*/ 2 w 2"/>
                <a:gd name="T11" fmla="*/ 0 h 1"/>
                <a:gd name="T12" fmla="*/ 2 w 2"/>
                <a:gd name="T13" fmla="*/ 0 h 1"/>
                <a:gd name="T14" fmla="*/ 1 w 2"/>
                <a:gd name="T15" fmla="*/ 0 h 1"/>
                <a:gd name="T16" fmla="*/ 1 w 2"/>
                <a:gd name="T17" fmla="*/ 0 h 1"/>
                <a:gd name="T18" fmla="*/ 1 w 2"/>
                <a:gd name="T19" fmla="*/ 0 h 1"/>
                <a:gd name="T20" fmla="*/ 0 w 2"/>
                <a:gd name="T21" fmla="*/ 0 h 1"/>
                <a:gd name="T22" fmla="*/ 0 w 2"/>
                <a:gd name="T23" fmla="*/ 1 h 1"/>
                <a:gd name="T24" fmla="*/ 1 w 2"/>
                <a:gd name="T25" fmla="*/ 1 h 1"/>
                <a:gd name="T26" fmla="*/ 1 w 2"/>
                <a:gd name="T27" fmla="*/ 1 h 1"/>
                <a:gd name="T28" fmla="*/ 1 w 2"/>
                <a:gd name="T29" fmla="*/ 1 h 1"/>
                <a:gd name="T30" fmla="*/ 1 w 2"/>
                <a:gd name="T31" fmla="*/ 0 h 1"/>
                <a:gd name="T32" fmla="*/ 1 w 2"/>
                <a:gd name="T3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1">
                  <a:moveTo>
                    <a:pt x="1" y="0"/>
                  </a:move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0" y="0"/>
                  </a:cubicBezTo>
                  <a:cubicBezTo>
                    <a:pt x="0" y="1"/>
                    <a:pt x="1" y="0"/>
                    <a:pt x="0" y="1"/>
                  </a:cubicBezTo>
                  <a:cubicBezTo>
                    <a:pt x="1" y="1"/>
                    <a:pt x="1" y="1"/>
                    <a:pt x="1" y="1"/>
                  </a:cubicBezTo>
                  <a:cubicBezTo>
                    <a:pt x="1" y="1"/>
                    <a:pt x="1" y="1"/>
                    <a:pt x="1" y="1"/>
                  </a:cubicBezTo>
                  <a:cubicBezTo>
                    <a:pt x="1" y="1"/>
                    <a:pt x="1" y="1"/>
                    <a:pt x="1" y="1"/>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273"/>
            <p:cNvSpPr/>
            <p:nvPr/>
          </p:nvSpPr>
          <p:spPr bwMode="auto">
            <a:xfrm>
              <a:off x="1096" y="1497"/>
              <a:ext cx="4" cy="4"/>
            </a:xfrm>
            <a:custGeom>
              <a:avLst/>
              <a:gdLst>
                <a:gd name="T0" fmla="*/ 1 w 1"/>
                <a:gd name="T1" fmla="*/ 1 h 1"/>
                <a:gd name="T2" fmla="*/ 1 w 1"/>
                <a:gd name="T3" fmla="*/ 0 h 1"/>
                <a:gd name="T4" fmla="*/ 0 w 1"/>
                <a:gd name="T5" fmla="*/ 0 h 1"/>
                <a:gd name="T6" fmla="*/ 0 w 1"/>
                <a:gd name="T7" fmla="*/ 1 h 1"/>
                <a:gd name="T8" fmla="*/ 0 w 1"/>
                <a:gd name="T9" fmla="*/ 1 h 1"/>
                <a:gd name="T10" fmla="*/ 0 w 1"/>
                <a:gd name="T11" fmla="*/ 1 h 1"/>
                <a:gd name="T12" fmla="*/ 0 w 1"/>
                <a:gd name="T13" fmla="*/ 0 h 1"/>
                <a:gd name="T14" fmla="*/ 1 w 1"/>
                <a:gd name="T15" fmla="*/ 1 h 1"/>
                <a:gd name="T16" fmla="*/ 0 w 1"/>
                <a:gd name="T17" fmla="*/ 1 h 1"/>
                <a:gd name="T18" fmla="*/ 0 w 1"/>
                <a:gd name="T19" fmla="*/ 1 h 1"/>
                <a:gd name="T20" fmla="*/ 1 w 1"/>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0"/>
                    <a:pt x="0" y="0"/>
                    <a:pt x="0" y="0"/>
                  </a:cubicBezTo>
                  <a:cubicBezTo>
                    <a:pt x="1" y="0"/>
                    <a:pt x="1" y="1"/>
                    <a:pt x="1" y="1"/>
                  </a:cubicBezTo>
                  <a:cubicBezTo>
                    <a:pt x="0" y="1"/>
                    <a:pt x="0" y="1"/>
                    <a:pt x="0" y="1"/>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274"/>
            <p:cNvSpPr/>
            <p:nvPr/>
          </p:nvSpPr>
          <p:spPr bwMode="auto">
            <a:xfrm>
              <a:off x="1047" y="1261"/>
              <a:ext cx="41" cy="4"/>
            </a:xfrm>
            <a:custGeom>
              <a:avLst/>
              <a:gdLst>
                <a:gd name="T0" fmla="*/ 10 w 10"/>
                <a:gd name="T1" fmla="*/ 1 h 1"/>
                <a:gd name="T2" fmla="*/ 10 w 10"/>
                <a:gd name="T3" fmla="*/ 1 h 1"/>
                <a:gd name="T4" fmla="*/ 10 w 10"/>
                <a:gd name="T5" fmla="*/ 1 h 1"/>
                <a:gd name="T6" fmla="*/ 6 w 10"/>
                <a:gd name="T7" fmla="*/ 0 h 1"/>
                <a:gd name="T8" fmla="*/ 1 w 10"/>
                <a:gd name="T9" fmla="*/ 0 h 1"/>
                <a:gd name="T10" fmla="*/ 0 w 10"/>
                <a:gd name="T11" fmla="*/ 0 h 1"/>
                <a:gd name="T12" fmla="*/ 0 w 10"/>
                <a:gd name="T13" fmla="*/ 0 h 1"/>
                <a:gd name="T14" fmla="*/ 1 w 10"/>
                <a:gd name="T15" fmla="*/ 0 h 1"/>
                <a:gd name="T16" fmla="*/ 6 w 10"/>
                <a:gd name="T17" fmla="*/ 0 h 1"/>
                <a:gd name="T18" fmla="*/ 10 w 10"/>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
                  <a:moveTo>
                    <a:pt x="10" y="1"/>
                  </a:moveTo>
                  <a:cubicBezTo>
                    <a:pt x="10" y="1"/>
                    <a:pt x="10" y="1"/>
                    <a:pt x="10" y="1"/>
                  </a:cubicBezTo>
                  <a:cubicBezTo>
                    <a:pt x="10" y="1"/>
                    <a:pt x="10" y="1"/>
                    <a:pt x="10" y="1"/>
                  </a:cubicBezTo>
                  <a:cubicBezTo>
                    <a:pt x="9" y="0"/>
                    <a:pt x="8" y="0"/>
                    <a:pt x="6" y="0"/>
                  </a:cubicBezTo>
                  <a:cubicBezTo>
                    <a:pt x="5" y="0"/>
                    <a:pt x="3" y="0"/>
                    <a:pt x="1" y="0"/>
                  </a:cubicBezTo>
                  <a:cubicBezTo>
                    <a:pt x="1" y="0"/>
                    <a:pt x="0" y="0"/>
                    <a:pt x="0" y="0"/>
                  </a:cubicBezTo>
                  <a:cubicBezTo>
                    <a:pt x="0" y="0"/>
                    <a:pt x="0" y="0"/>
                    <a:pt x="0" y="0"/>
                  </a:cubicBezTo>
                  <a:cubicBezTo>
                    <a:pt x="0" y="0"/>
                    <a:pt x="1" y="0"/>
                    <a:pt x="1" y="0"/>
                  </a:cubicBezTo>
                  <a:cubicBezTo>
                    <a:pt x="3" y="0"/>
                    <a:pt x="5" y="0"/>
                    <a:pt x="6" y="0"/>
                  </a:cubicBezTo>
                  <a:cubicBezTo>
                    <a:pt x="7" y="1"/>
                    <a:pt x="9"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275"/>
            <p:cNvSpPr/>
            <p:nvPr/>
          </p:nvSpPr>
          <p:spPr bwMode="auto">
            <a:xfrm>
              <a:off x="1084" y="1162"/>
              <a:ext cx="4" cy="4"/>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0 h 1"/>
                <a:gd name="T12" fmla="*/ 0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1"/>
                  </a:cubicBezTo>
                  <a:cubicBezTo>
                    <a:pt x="0" y="1"/>
                    <a:pt x="0" y="1"/>
                    <a:pt x="1" y="1"/>
                  </a:cubicBezTo>
                  <a:cubicBezTo>
                    <a:pt x="1" y="1"/>
                    <a:pt x="1" y="1"/>
                    <a:pt x="1" y="1"/>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276"/>
            <p:cNvSpPr/>
            <p:nvPr/>
          </p:nvSpPr>
          <p:spPr bwMode="auto">
            <a:xfrm>
              <a:off x="1075" y="1501"/>
              <a:ext cx="5" cy="4"/>
            </a:xfrm>
            <a:custGeom>
              <a:avLst/>
              <a:gdLst>
                <a:gd name="T0" fmla="*/ 1 w 1"/>
                <a:gd name="T1" fmla="*/ 1 h 1"/>
                <a:gd name="T2" fmla="*/ 1 w 1"/>
                <a:gd name="T3" fmla="*/ 1 h 1"/>
                <a:gd name="T4" fmla="*/ 1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1 w 1"/>
                <a:gd name="T19" fmla="*/ 1 h 1"/>
                <a:gd name="T20" fmla="*/ 1 w 1"/>
                <a:gd name="T21" fmla="*/ 1 h 1"/>
                <a:gd name="T22" fmla="*/ 1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1"/>
                  </a:moveTo>
                  <a:cubicBezTo>
                    <a:pt x="1" y="1"/>
                    <a:pt x="1" y="1"/>
                    <a:pt x="1" y="1"/>
                  </a:cubicBezTo>
                  <a:cubicBezTo>
                    <a:pt x="1" y="1"/>
                    <a:pt x="1" y="1"/>
                    <a:pt x="1" y="1"/>
                  </a:cubicBezTo>
                  <a:cubicBezTo>
                    <a:pt x="1" y="0"/>
                    <a:pt x="1"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277"/>
            <p:cNvSpPr/>
            <p:nvPr/>
          </p:nvSpPr>
          <p:spPr bwMode="auto">
            <a:xfrm>
              <a:off x="1075" y="1406"/>
              <a:ext cx="5" cy="0"/>
            </a:xfrm>
            <a:custGeom>
              <a:avLst/>
              <a:gdLst>
                <a:gd name="T0" fmla="*/ 1 w 1"/>
                <a:gd name="T1" fmla="*/ 1 w 1"/>
                <a:gd name="T2" fmla="*/ 0 w 1"/>
                <a:gd name="T3" fmla="*/ 0 w 1"/>
                <a:gd name="T4" fmla="*/ 0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278"/>
            <p:cNvSpPr/>
            <p:nvPr/>
          </p:nvSpPr>
          <p:spPr bwMode="auto">
            <a:xfrm>
              <a:off x="1071" y="1162"/>
              <a:ext cx="4" cy="4"/>
            </a:xfrm>
            <a:custGeom>
              <a:avLst/>
              <a:gdLst>
                <a:gd name="T0" fmla="*/ 0 w 1"/>
                <a:gd name="T1" fmla="*/ 1 h 1"/>
                <a:gd name="T2" fmla="*/ 1 w 1"/>
                <a:gd name="T3" fmla="*/ 1 h 1"/>
                <a:gd name="T4" fmla="*/ 1 w 1"/>
                <a:gd name="T5" fmla="*/ 1 h 1"/>
                <a:gd name="T6" fmla="*/ 1 w 1"/>
                <a:gd name="T7" fmla="*/ 1 h 1"/>
                <a:gd name="T8" fmla="*/ 1 w 1"/>
                <a:gd name="T9" fmla="*/ 1 h 1"/>
                <a:gd name="T10" fmla="*/ 1 w 1"/>
                <a:gd name="T11" fmla="*/ 1 h 1"/>
                <a:gd name="T12" fmla="*/ 1 w 1"/>
                <a:gd name="T13" fmla="*/ 1 h 1"/>
                <a:gd name="T14" fmla="*/ 1 w 1"/>
                <a:gd name="T15" fmla="*/ 1 h 1"/>
                <a:gd name="T16" fmla="*/ 1 w 1"/>
                <a:gd name="T17" fmla="*/ 1 h 1"/>
                <a:gd name="T18" fmla="*/ 1 w 1"/>
                <a:gd name="T19" fmla="*/ 1 h 1"/>
                <a:gd name="T20" fmla="*/ 1 w 1"/>
                <a:gd name="T21" fmla="*/ 0 h 1"/>
                <a:gd name="T22" fmla="*/ 0 w 1"/>
                <a:gd name="T23" fmla="*/ 0 h 1"/>
                <a:gd name="T24" fmla="*/ 0 w 1"/>
                <a:gd name="T25" fmla="*/ 1 h 1"/>
                <a:gd name="T26" fmla="*/ 0 w 1"/>
                <a:gd name="T2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1"/>
                  </a:moveTo>
                  <a:cubicBezTo>
                    <a:pt x="0" y="1"/>
                    <a:pt x="0"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1" y="0"/>
                    <a:pt x="1"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279"/>
            <p:cNvSpPr/>
            <p:nvPr/>
          </p:nvSpPr>
          <p:spPr bwMode="auto">
            <a:xfrm>
              <a:off x="1055" y="1154"/>
              <a:ext cx="12" cy="0"/>
            </a:xfrm>
            <a:custGeom>
              <a:avLst/>
              <a:gdLst>
                <a:gd name="T0" fmla="*/ 2 w 3"/>
                <a:gd name="T1" fmla="*/ 2 w 3"/>
                <a:gd name="T2" fmla="*/ 3 w 3"/>
                <a:gd name="T3" fmla="*/ 2 w 3"/>
                <a:gd name="T4" fmla="*/ 2 w 3"/>
                <a:gd name="T5" fmla="*/ 0 w 3"/>
                <a:gd name="T6" fmla="*/ 0 w 3"/>
                <a:gd name="T7" fmla="*/ 0 w 3"/>
                <a:gd name="T8" fmla="*/ 0 w 3"/>
                <a:gd name="T9" fmla="*/ 2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2" y="0"/>
                  </a:moveTo>
                  <a:cubicBezTo>
                    <a:pt x="2" y="0"/>
                    <a:pt x="2" y="0"/>
                    <a:pt x="2" y="0"/>
                  </a:cubicBezTo>
                  <a:cubicBezTo>
                    <a:pt x="2" y="0"/>
                    <a:pt x="3" y="0"/>
                    <a:pt x="3" y="0"/>
                  </a:cubicBezTo>
                  <a:cubicBezTo>
                    <a:pt x="3" y="0"/>
                    <a:pt x="2" y="0"/>
                    <a:pt x="2" y="0"/>
                  </a:cubicBez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280"/>
            <p:cNvSpPr/>
            <p:nvPr/>
          </p:nvSpPr>
          <p:spPr bwMode="auto">
            <a:xfrm>
              <a:off x="1055" y="1311"/>
              <a:ext cx="4" cy="0"/>
            </a:xfrm>
            <a:custGeom>
              <a:avLst/>
              <a:gdLst>
                <a:gd name="T0" fmla="*/ 0 w 1"/>
                <a:gd name="T1" fmla="*/ 0 w 1"/>
                <a:gd name="T2" fmla="*/ 0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281"/>
            <p:cNvSpPr/>
            <p:nvPr/>
          </p:nvSpPr>
          <p:spPr bwMode="auto">
            <a:xfrm>
              <a:off x="1039" y="1426"/>
              <a:ext cx="4" cy="0"/>
            </a:xfrm>
            <a:custGeom>
              <a:avLst/>
              <a:gdLst>
                <a:gd name="T0" fmla="*/ 1 w 1"/>
                <a:gd name="T1" fmla="*/ 1 w 1"/>
                <a:gd name="T2" fmla="*/ 1 w 1"/>
                <a:gd name="T3" fmla="*/ 0 w 1"/>
                <a:gd name="T4" fmla="*/ 0 w 1"/>
                <a:gd name="T5" fmla="*/ 0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Rectangle 1282"/>
            <p:cNvSpPr>
              <a:spLocks noChangeArrowheads="1"/>
            </p:cNvSpPr>
            <p:nvPr/>
          </p:nvSpPr>
          <p:spPr bwMode="auto">
            <a:xfrm>
              <a:off x="1039" y="142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8" name="Freeform 1283"/>
            <p:cNvSpPr/>
            <p:nvPr/>
          </p:nvSpPr>
          <p:spPr bwMode="auto">
            <a:xfrm>
              <a:off x="1022" y="1513"/>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0 h 1"/>
                <a:gd name="T12" fmla="*/ 0 w 1"/>
                <a:gd name="T13" fmla="*/ 0 h 1"/>
                <a:gd name="T14" fmla="*/ 1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284"/>
            <p:cNvSpPr/>
            <p:nvPr/>
          </p:nvSpPr>
          <p:spPr bwMode="auto">
            <a:xfrm>
              <a:off x="1010" y="1278"/>
              <a:ext cx="8" cy="0"/>
            </a:xfrm>
            <a:custGeom>
              <a:avLst/>
              <a:gdLst>
                <a:gd name="T0" fmla="*/ 2 w 2"/>
                <a:gd name="T1" fmla="*/ 1 w 2"/>
                <a:gd name="T2" fmla="*/ 0 w 2"/>
                <a:gd name="T3" fmla="*/ 0 w 2"/>
                <a:gd name="T4" fmla="*/ 0 w 2"/>
                <a:gd name="T5" fmla="*/ 0 w 2"/>
                <a:gd name="T6" fmla="*/ 1 w 2"/>
                <a:gd name="T7" fmla="*/ 2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2" y="0"/>
                  </a:moveTo>
                  <a:cubicBezTo>
                    <a:pt x="2" y="0"/>
                    <a:pt x="2"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285"/>
            <p:cNvSpPr/>
            <p:nvPr/>
          </p:nvSpPr>
          <p:spPr bwMode="auto">
            <a:xfrm>
              <a:off x="982" y="1327"/>
              <a:ext cx="20" cy="4"/>
            </a:xfrm>
            <a:custGeom>
              <a:avLst/>
              <a:gdLst>
                <a:gd name="T0" fmla="*/ 4 w 5"/>
                <a:gd name="T1" fmla="*/ 0 h 1"/>
                <a:gd name="T2" fmla="*/ 2 w 5"/>
                <a:gd name="T3" fmla="*/ 0 h 1"/>
                <a:gd name="T4" fmla="*/ 2 w 5"/>
                <a:gd name="T5" fmla="*/ 0 h 1"/>
                <a:gd name="T6" fmla="*/ 1 w 5"/>
                <a:gd name="T7" fmla="*/ 0 h 1"/>
                <a:gd name="T8" fmla="*/ 0 w 5"/>
                <a:gd name="T9" fmla="*/ 1 h 1"/>
                <a:gd name="T10" fmla="*/ 0 w 5"/>
                <a:gd name="T11" fmla="*/ 1 h 1"/>
                <a:gd name="T12" fmla="*/ 1 w 5"/>
                <a:gd name="T13" fmla="*/ 1 h 1"/>
                <a:gd name="T14" fmla="*/ 2 w 5"/>
                <a:gd name="T15" fmla="*/ 1 h 1"/>
                <a:gd name="T16" fmla="*/ 2 w 5"/>
                <a:gd name="T17" fmla="*/ 1 h 1"/>
                <a:gd name="T18" fmla="*/ 4 w 5"/>
                <a:gd name="T19" fmla="*/ 1 h 1"/>
                <a:gd name="T20" fmla="*/ 4 w 5"/>
                <a:gd name="T21" fmla="*/ 1 h 1"/>
                <a:gd name="T22" fmla="*/ 5 w 5"/>
                <a:gd name="T23" fmla="*/ 0 h 1"/>
                <a:gd name="T24" fmla="*/ 4 w 5"/>
                <a:gd name="T25" fmla="*/ 0 h 1"/>
                <a:gd name="T26" fmla="*/ 4 w 5"/>
                <a:gd name="T27" fmla="*/ 0 h 1"/>
                <a:gd name="T28" fmla="*/ 4 w 5"/>
                <a:gd name="T29" fmla="*/ 0 h 1"/>
                <a:gd name="T30" fmla="*/ 4 w 5"/>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1">
                  <a:moveTo>
                    <a:pt x="4" y="0"/>
                  </a:moveTo>
                  <a:cubicBezTo>
                    <a:pt x="3" y="0"/>
                    <a:pt x="3" y="0"/>
                    <a:pt x="2" y="0"/>
                  </a:cubicBezTo>
                  <a:cubicBezTo>
                    <a:pt x="2" y="0"/>
                    <a:pt x="2" y="0"/>
                    <a:pt x="2" y="0"/>
                  </a:cubicBezTo>
                  <a:cubicBezTo>
                    <a:pt x="2" y="0"/>
                    <a:pt x="1" y="0"/>
                    <a:pt x="1" y="0"/>
                  </a:cubicBezTo>
                  <a:cubicBezTo>
                    <a:pt x="0" y="0"/>
                    <a:pt x="0" y="1"/>
                    <a:pt x="0" y="1"/>
                  </a:cubicBezTo>
                  <a:cubicBezTo>
                    <a:pt x="0" y="1"/>
                    <a:pt x="0" y="1"/>
                    <a:pt x="0" y="1"/>
                  </a:cubicBezTo>
                  <a:cubicBezTo>
                    <a:pt x="0" y="1"/>
                    <a:pt x="0" y="1"/>
                    <a:pt x="1" y="1"/>
                  </a:cubicBezTo>
                  <a:cubicBezTo>
                    <a:pt x="1" y="1"/>
                    <a:pt x="2" y="1"/>
                    <a:pt x="2" y="1"/>
                  </a:cubicBezTo>
                  <a:cubicBezTo>
                    <a:pt x="2" y="1"/>
                    <a:pt x="2" y="1"/>
                    <a:pt x="2" y="1"/>
                  </a:cubicBezTo>
                  <a:cubicBezTo>
                    <a:pt x="3" y="1"/>
                    <a:pt x="3" y="1"/>
                    <a:pt x="4" y="1"/>
                  </a:cubicBezTo>
                  <a:cubicBezTo>
                    <a:pt x="4" y="1"/>
                    <a:pt x="4" y="1"/>
                    <a:pt x="4" y="1"/>
                  </a:cubicBezTo>
                  <a:cubicBezTo>
                    <a:pt x="4" y="1"/>
                    <a:pt x="4" y="1"/>
                    <a:pt x="5" y="0"/>
                  </a:cubicBezTo>
                  <a:cubicBezTo>
                    <a:pt x="4" y="0"/>
                    <a:pt x="4" y="0"/>
                    <a:pt x="4" y="0"/>
                  </a:cubicBezTo>
                  <a:cubicBezTo>
                    <a:pt x="4" y="0"/>
                    <a:pt x="4"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286"/>
            <p:cNvSpPr/>
            <p:nvPr/>
          </p:nvSpPr>
          <p:spPr bwMode="auto">
            <a:xfrm>
              <a:off x="961" y="1327"/>
              <a:ext cx="8" cy="9"/>
            </a:xfrm>
            <a:custGeom>
              <a:avLst/>
              <a:gdLst>
                <a:gd name="T0" fmla="*/ 2 w 2"/>
                <a:gd name="T1" fmla="*/ 2 h 2"/>
                <a:gd name="T2" fmla="*/ 2 w 2"/>
                <a:gd name="T3" fmla="*/ 1 h 2"/>
                <a:gd name="T4" fmla="*/ 2 w 2"/>
                <a:gd name="T5" fmla="*/ 1 h 2"/>
                <a:gd name="T6" fmla="*/ 2 w 2"/>
                <a:gd name="T7" fmla="*/ 1 h 2"/>
                <a:gd name="T8" fmla="*/ 0 w 2"/>
                <a:gd name="T9" fmla="*/ 1 h 2"/>
                <a:gd name="T10" fmla="*/ 0 w 2"/>
                <a:gd name="T11" fmla="*/ 1 h 2"/>
                <a:gd name="T12" fmla="*/ 0 w 2"/>
                <a:gd name="T13" fmla="*/ 1 h 2"/>
                <a:gd name="T14" fmla="*/ 0 w 2"/>
                <a:gd name="T15" fmla="*/ 1 h 2"/>
                <a:gd name="T16" fmla="*/ 2 w 2"/>
                <a:gd name="T17" fmla="*/ 2 h 2"/>
                <a:gd name="T18" fmla="*/ 2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2"/>
                  </a:moveTo>
                  <a:cubicBezTo>
                    <a:pt x="2" y="2"/>
                    <a:pt x="2" y="1"/>
                    <a:pt x="2" y="1"/>
                  </a:cubicBezTo>
                  <a:cubicBezTo>
                    <a:pt x="2" y="1"/>
                    <a:pt x="2" y="1"/>
                    <a:pt x="2" y="1"/>
                  </a:cubicBezTo>
                  <a:cubicBezTo>
                    <a:pt x="2" y="1"/>
                    <a:pt x="2" y="1"/>
                    <a:pt x="2" y="1"/>
                  </a:cubicBezTo>
                  <a:cubicBezTo>
                    <a:pt x="1" y="1"/>
                    <a:pt x="1" y="0"/>
                    <a:pt x="0" y="1"/>
                  </a:cubicBezTo>
                  <a:cubicBezTo>
                    <a:pt x="0" y="1"/>
                    <a:pt x="0" y="1"/>
                    <a:pt x="0" y="1"/>
                  </a:cubicBezTo>
                  <a:cubicBezTo>
                    <a:pt x="0" y="1"/>
                    <a:pt x="0" y="1"/>
                    <a:pt x="0" y="1"/>
                  </a:cubicBezTo>
                  <a:cubicBezTo>
                    <a:pt x="0" y="1"/>
                    <a:pt x="0" y="1"/>
                    <a:pt x="0" y="1"/>
                  </a:cubicBezTo>
                  <a:cubicBezTo>
                    <a:pt x="1" y="1"/>
                    <a:pt x="1" y="1"/>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287"/>
            <p:cNvSpPr/>
            <p:nvPr/>
          </p:nvSpPr>
          <p:spPr bwMode="auto">
            <a:xfrm>
              <a:off x="957" y="1484"/>
              <a:ext cx="4" cy="4"/>
            </a:xfrm>
            <a:custGeom>
              <a:avLst/>
              <a:gdLst>
                <a:gd name="T0" fmla="*/ 1 w 1"/>
                <a:gd name="T1" fmla="*/ 1 h 1"/>
                <a:gd name="T2" fmla="*/ 1 w 1"/>
                <a:gd name="T3" fmla="*/ 0 h 1"/>
                <a:gd name="T4" fmla="*/ 1 w 1"/>
                <a:gd name="T5" fmla="*/ 0 h 1"/>
                <a:gd name="T6" fmla="*/ 0 w 1"/>
                <a:gd name="T7" fmla="*/ 0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0"/>
                    <a:pt x="1" y="0"/>
                  </a:cubicBezTo>
                  <a:cubicBezTo>
                    <a:pt x="1" y="0"/>
                    <a:pt x="1" y="0"/>
                    <a:pt x="1" y="0"/>
                  </a:cubicBezTo>
                  <a:cubicBezTo>
                    <a:pt x="1" y="0"/>
                    <a:pt x="1" y="0"/>
                    <a:pt x="0" y="0"/>
                  </a:cubicBezTo>
                  <a:cubicBezTo>
                    <a:pt x="0" y="0"/>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288"/>
            <p:cNvSpPr/>
            <p:nvPr/>
          </p:nvSpPr>
          <p:spPr bwMode="auto">
            <a:xfrm>
              <a:off x="806" y="1257"/>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289"/>
            <p:cNvSpPr/>
            <p:nvPr/>
          </p:nvSpPr>
          <p:spPr bwMode="auto">
            <a:xfrm>
              <a:off x="749" y="1253"/>
              <a:ext cx="4" cy="0"/>
            </a:xfrm>
            <a:custGeom>
              <a:avLst/>
              <a:gdLst>
                <a:gd name="T0" fmla="*/ 1 w 1"/>
                <a:gd name="T1" fmla="*/ 0 w 1"/>
                <a:gd name="T2" fmla="*/ 0 w 1"/>
                <a:gd name="T3" fmla="*/ 0 w 1"/>
                <a:gd name="T4" fmla="*/ 1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290"/>
            <p:cNvSpPr/>
            <p:nvPr/>
          </p:nvSpPr>
          <p:spPr bwMode="auto">
            <a:xfrm>
              <a:off x="589" y="1241"/>
              <a:ext cx="13" cy="0"/>
            </a:xfrm>
            <a:custGeom>
              <a:avLst/>
              <a:gdLst>
                <a:gd name="T0" fmla="*/ 3 w 3"/>
                <a:gd name="T1" fmla="*/ 2 w 3"/>
                <a:gd name="T2" fmla="*/ 0 w 3"/>
                <a:gd name="T3" fmla="*/ 0 w 3"/>
                <a:gd name="T4" fmla="*/ 0 w 3"/>
                <a:gd name="T5" fmla="*/ 0 w 3"/>
                <a:gd name="T6" fmla="*/ 2 w 3"/>
                <a:gd name="T7" fmla="*/ 3 w 3"/>
                <a:gd name="T8" fmla="*/ 3 w 3"/>
                <a:gd name="T9"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3" y="0"/>
                  </a:move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1" y="0"/>
                    <a:pt x="1" y="0"/>
                    <a:pt x="2" y="0"/>
                  </a:cubicBezTo>
                  <a:cubicBezTo>
                    <a:pt x="2" y="0"/>
                    <a:pt x="2" y="0"/>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291"/>
            <p:cNvSpPr/>
            <p:nvPr/>
          </p:nvSpPr>
          <p:spPr bwMode="auto">
            <a:xfrm>
              <a:off x="1606" y="1166"/>
              <a:ext cx="4" cy="4"/>
            </a:xfrm>
            <a:custGeom>
              <a:avLst/>
              <a:gdLst>
                <a:gd name="T0" fmla="*/ 0 w 1"/>
                <a:gd name="T1" fmla="*/ 0 h 1"/>
                <a:gd name="T2" fmla="*/ 0 w 1"/>
                <a:gd name="T3" fmla="*/ 0 h 1"/>
                <a:gd name="T4" fmla="*/ 0 w 1"/>
                <a:gd name="T5" fmla="*/ 0 h 1"/>
                <a:gd name="T6" fmla="*/ 0 w 1"/>
                <a:gd name="T7" fmla="*/ 0 h 1"/>
                <a:gd name="T8" fmla="*/ 0 w 1"/>
                <a:gd name="T9" fmla="*/ 1 h 1"/>
                <a:gd name="T10" fmla="*/ 0 w 1"/>
                <a:gd name="T11" fmla="*/ 1 h 1"/>
                <a:gd name="T12" fmla="*/ 1 w 1"/>
                <a:gd name="T13" fmla="*/ 1 h 1"/>
                <a:gd name="T14" fmla="*/ 1 w 1"/>
                <a:gd name="T15" fmla="*/ 1 h 1"/>
                <a:gd name="T16" fmla="*/ 1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1" y="1"/>
                    <a:pt x="1" y="1"/>
                    <a:pt x="1" y="1"/>
                  </a:cubicBezTo>
                  <a:cubicBezTo>
                    <a:pt x="1" y="1"/>
                    <a:pt x="1" y="1"/>
                    <a:pt x="1" y="1"/>
                  </a:cubicBezTo>
                  <a:cubicBezTo>
                    <a:pt x="1" y="1"/>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292"/>
            <p:cNvSpPr/>
            <p:nvPr/>
          </p:nvSpPr>
          <p:spPr bwMode="auto">
            <a:xfrm>
              <a:off x="1504" y="1162"/>
              <a:ext cx="4" cy="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0 h 1"/>
                <a:gd name="T16" fmla="*/ 0 w 1"/>
                <a:gd name="T17" fmla="*/ 0 h 1"/>
                <a:gd name="T18" fmla="*/ 0 w 1"/>
                <a:gd name="T19" fmla="*/ 1 h 1"/>
                <a:gd name="T20" fmla="*/ 0 w 1"/>
                <a:gd name="T21" fmla="*/ 1 h 1"/>
                <a:gd name="T22" fmla="*/ 0 w 1"/>
                <a:gd name="T23" fmla="*/ 1 h 1"/>
                <a:gd name="T24" fmla="*/ 0 w 1"/>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0"/>
                  </a:cubicBezTo>
                  <a:cubicBezTo>
                    <a:pt x="1" y="1"/>
                    <a:pt x="1" y="0"/>
                    <a:pt x="0"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93"/>
            <p:cNvSpPr/>
            <p:nvPr/>
          </p:nvSpPr>
          <p:spPr bwMode="auto">
            <a:xfrm>
              <a:off x="1292" y="1241"/>
              <a:ext cx="49" cy="8"/>
            </a:xfrm>
            <a:custGeom>
              <a:avLst/>
              <a:gdLst>
                <a:gd name="T0" fmla="*/ 6 w 12"/>
                <a:gd name="T1" fmla="*/ 0 h 2"/>
                <a:gd name="T2" fmla="*/ 6 w 12"/>
                <a:gd name="T3" fmla="*/ 0 h 2"/>
                <a:gd name="T4" fmla="*/ 5 w 12"/>
                <a:gd name="T5" fmla="*/ 0 h 2"/>
                <a:gd name="T6" fmla="*/ 5 w 12"/>
                <a:gd name="T7" fmla="*/ 0 h 2"/>
                <a:gd name="T8" fmla="*/ 5 w 12"/>
                <a:gd name="T9" fmla="*/ 0 h 2"/>
                <a:gd name="T10" fmla="*/ 5 w 12"/>
                <a:gd name="T11" fmla="*/ 0 h 2"/>
                <a:gd name="T12" fmla="*/ 6 w 12"/>
                <a:gd name="T13" fmla="*/ 0 h 2"/>
                <a:gd name="T14" fmla="*/ 6 w 12"/>
                <a:gd name="T15" fmla="*/ 1 h 2"/>
                <a:gd name="T16" fmla="*/ 5 w 12"/>
                <a:gd name="T17" fmla="*/ 1 h 2"/>
                <a:gd name="T18" fmla="*/ 5 w 12"/>
                <a:gd name="T19" fmla="*/ 1 h 2"/>
                <a:gd name="T20" fmla="*/ 4 w 12"/>
                <a:gd name="T21" fmla="*/ 0 h 2"/>
                <a:gd name="T22" fmla="*/ 0 w 12"/>
                <a:gd name="T23" fmla="*/ 0 h 2"/>
                <a:gd name="T24" fmla="*/ 0 w 12"/>
                <a:gd name="T25" fmla="*/ 0 h 2"/>
                <a:gd name="T26" fmla="*/ 0 w 12"/>
                <a:gd name="T27" fmla="*/ 0 h 2"/>
                <a:gd name="T28" fmla="*/ 0 w 12"/>
                <a:gd name="T29" fmla="*/ 0 h 2"/>
                <a:gd name="T30" fmla="*/ 4 w 12"/>
                <a:gd name="T31" fmla="*/ 1 h 2"/>
                <a:gd name="T32" fmla="*/ 5 w 12"/>
                <a:gd name="T33" fmla="*/ 1 h 2"/>
                <a:gd name="T34" fmla="*/ 7 w 12"/>
                <a:gd name="T35" fmla="*/ 1 h 2"/>
                <a:gd name="T36" fmla="*/ 7 w 12"/>
                <a:gd name="T37" fmla="*/ 1 h 2"/>
                <a:gd name="T38" fmla="*/ 7 w 12"/>
                <a:gd name="T39" fmla="*/ 1 h 2"/>
                <a:gd name="T40" fmla="*/ 7 w 12"/>
                <a:gd name="T41" fmla="*/ 1 h 2"/>
                <a:gd name="T42" fmla="*/ 8 w 12"/>
                <a:gd name="T43" fmla="*/ 1 h 2"/>
                <a:gd name="T44" fmla="*/ 10 w 12"/>
                <a:gd name="T45" fmla="*/ 1 h 2"/>
                <a:gd name="T46" fmla="*/ 12 w 12"/>
                <a:gd name="T47" fmla="*/ 2 h 2"/>
                <a:gd name="T48" fmla="*/ 12 w 12"/>
                <a:gd name="T49" fmla="*/ 2 h 2"/>
                <a:gd name="T50" fmla="*/ 12 w 12"/>
                <a:gd name="T51" fmla="*/ 2 h 2"/>
                <a:gd name="T52" fmla="*/ 12 w 12"/>
                <a:gd name="T53" fmla="*/ 2 h 2"/>
                <a:gd name="T54" fmla="*/ 12 w 12"/>
                <a:gd name="T55" fmla="*/ 2 h 2"/>
                <a:gd name="T56" fmla="*/ 12 w 12"/>
                <a:gd name="T57" fmla="*/ 1 h 2"/>
                <a:gd name="T58" fmla="*/ 12 w 12"/>
                <a:gd name="T59" fmla="*/ 1 h 2"/>
                <a:gd name="T60" fmla="*/ 12 w 12"/>
                <a:gd name="T61" fmla="*/ 1 h 2"/>
                <a:gd name="T62" fmla="*/ 12 w 12"/>
                <a:gd name="T63" fmla="*/ 1 h 2"/>
                <a:gd name="T64" fmla="*/ 12 w 12"/>
                <a:gd name="T65" fmla="*/ 1 h 2"/>
                <a:gd name="T66" fmla="*/ 12 w 12"/>
                <a:gd name="T67" fmla="*/ 1 h 2"/>
                <a:gd name="T68" fmla="*/ 10 w 12"/>
                <a:gd name="T69" fmla="*/ 1 h 2"/>
                <a:gd name="T70" fmla="*/ 8 w 12"/>
                <a:gd name="T71" fmla="*/ 1 h 2"/>
                <a:gd name="T72" fmla="*/ 8 w 12"/>
                <a:gd name="T73" fmla="*/ 1 h 2"/>
                <a:gd name="T74" fmla="*/ 8 w 12"/>
                <a:gd name="T75" fmla="*/ 1 h 2"/>
                <a:gd name="T76" fmla="*/ 8 w 12"/>
                <a:gd name="T77" fmla="*/ 1 h 2"/>
                <a:gd name="T78" fmla="*/ 8 w 12"/>
                <a:gd name="T79" fmla="*/ 1 h 2"/>
                <a:gd name="T80" fmla="*/ 8 w 12"/>
                <a:gd name="T81" fmla="*/ 1 h 2"/>
                <a:gd name="T82" fmla="*/ 7 w 12"/>
                <a:gd name="T83" fmla="*/ 1 h 2"/>
                <a:gd name="T84" fmla="*/ 7 w 12"/>
                <a:gd name="T85" fmla="*/ 1 h 2"/>
                <a:gd name="T86" fmla="*/ 7 w 12"/>
                <a:gd name="T87" fmla="*/ 0 h 2"/>
                <a:gd name="T88" fmla="*/ 7 w 12"/>
                <a:gd name="T89" fmla="*/ 0 h 2"/>
                <a:gd name="T90" fmla="*/ 7 w 12"/>
                <a:gd name="T91" fmla="*/ 0 h 2"/>
                <a:gd name="T92" fmla="*/ 7 w 12"/>
                <a:gd name="T93" fmla="*/ 0 h 2"/>
                <a:gd name="T94" fmla="*/ 7 w 12"/>
                <a:gd name="T95" fmla="*/ 1 h 2"/>
                <a:gd name="T96" fmla="*/ 7 w 12"/>
                <a:gd name="T97" fmla="*/ 1 h 2"/>
                <a:gd name="T98" fmla="*/ 6 w 12"/>
                <a:gd name="T9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 h="2">
                  <a:moveTo>
                    <a:pt x="6" y="0"/>
                  </a:moveTo>
                  <a:cubicBezTo>
                    <a:pt x="6" y="0"/>
                    <a:pt x="6" y="0"/>
                    <a:pt x="6" y="0"/>
                  </a:cubicBezTo>
                  <a:cubicBezTo>
                    <a:pt x="5" y="0"/>
                    <a:pt x="5" y="0"/>
                    <a:pt x="5" y="0"/>
                  </a:cubicBezTo>
                  <a:cubicBezTo>
                    <a:pt x="5" y="0"/>
                    <a:pt x="5" y="0"/>
                    <a:pt x="5" y="0"/>
                  </a:cubicBezTo>
                  <a:cubicBezTo>
                    <a:pt x="5" y="0"/>
                    <a:pt x="5" y="0"/>
                    <a:pt x="5" y="0"/>
                  </a:cubicBezTo>
                  <a:cubicBezTo>
                    <a:pt x="5" y="0"/>
                    <a:pt x="5" y="0"/>
                    <a:pt x="5" y="0"/>
                  </a:cubicBezTo>
                  <a:cubicBezTo>
                    <a:pt x="5" y="0"/>
                    <a:pt x="5" y="0"/>
                    <a:pt x="6" y="0"/>
                  </a:cubicBezTo>
                  <a:cubicBezTo>
                    <a:pt x="6" y="0"/>
                    <a:pt x="6" y="0"/>
                    <a:pt x="6" y="1"/>
                  </a:cubicBezTo>
                  <a:cubicBezTo>
                    <a:pt x="6" y="1"/>
                    <a:pt x="6" y="1"/>
                    <a:pt x="5" y="1"/>
                  </a:cubicBezTo>
                  <a:cubicBezTo>
                    <a:pt x="5" y="1"/>
                    <a:pt x="5" y="1"/>
                    <a:pt x="5" y="1"/>
                  </a:cubicBezTo>
                  <a:cubicBezTo>
                    <a:pt x="5" y="1"/>
                    <a:pt x="4" y="0"/>
                    <a:pt x="4" y="0"/>
                  </a:cubicBezTo>
                  <a:cubicBezTo>
                    <a:pt x="3" y="0"/>
                    <a:pt x="1" y="0"/>
                    <a:pt x="0" y="0"/>
                  </a:cubicBezTo>
                  <a:cubicBezTo>
                    <a:pt x="0" y="0"/>
                    <a:pt x="0" y="0"/>
                    <a:pt x="0" y="0"/>
                  </a:cubicBezTo>
                  <a:cubicBezTo>
                    <a:pt x="0" y="0"/>
                    <a:pt x="0" y="0"/>
                    <a:pt x="0" y="0"/>
                  </a:cubicBezTo>
                  <a:cubicBezTo>
                    <a:pt x="0" y="0"/>
                    <a:pt x="0" y="0"/>
                    <a:pt x="0" y="0"/>
                  </a:cubicBezTo>
                  <a:cubicBezTo>
                    <a:pt x="1" y="0"/>
                    <a:pt x="3" y="0"/>
                    <a:pt x="4" y="1"/>
                  </a:cubicBezTo>
                  <a:cubicBezTo>
                    <a:pt x="4" y="1"/>
                    <a:pt x="5" y="1"/>
                    <a:pt x="5" y="1"/>
                  </a:cubicBezTo>
                  <a:cubicBezTo>
                    <a:pt x="6" y="1"/>
                    <a:pt x="6" y="1"/>
                    <a:pt x="7" y="1"/>
                  </a:cubicBezTo>
                  <a:cubicBezTo>
                    <a:pt x="7" y="1"/>
                    <a:pt x="7" y="1"/>
                    <a:pt x="7" y="1"/>
                  </a:cubicBezTo>
                  <a:cubicBezTo>
                    <a:pt x="7" y="1"/>
                    <a:pt x="7" y="1"/>
                    <a:pt x="7" y="1"/>
                  </a:cubicBezTo>
                  <a:cubicBezTo>
                    <a:pt x="7" y="1"/>
                    <a:pt x="7" y="1"/>
                    <a:pt x="7" y="1"/>
                  </a:cubicBezTo>
                  <a:cubicBezTo>
                    <a:pt x="8" y="1"/>
                    <a:pt x="8" y="1"/>
                    <a:pt x="8" y="1"/>
                  </a:cubicBezTo>
                  <a:cubicBezTo>
                    <a:pt x="8" y="1"/>
                    <a:pt x="9" y="1"/>
                    <a:pt x="10" y="1"/>
                  </a:cubicBezTo>
                  <a:cubicBezTo>
                    <a:pt x="11" y="1"/>
                    <a:pt x="11" y="2"/>
                    <a:pt x="12" y="2"/>
                  </a:cubicBezTo>
                  <a:cubicBezTo>
                    <a:pt x="12" y="2"/>
                    <a:pt x="12" y="2"/>
                    <a:pt x="12" y="2"/>
                  </a:cubicBezTo>
                  <a:cubicBezTo>
                    <a:pt x="12" y="2"/>
                    <a:pt x="12" y="2"/>
                    <a:pt x="12" y="2"/>
                  </a:cubicBezTo>
                  <a:cubicBezTo>
                    <a:pt x="12" y="2"/>
                    <a:pt x="12" y="2"/>
                    <a:pt x="12" y="2"/>
                  </a:cubicBezTo>
                  <a:cubicBezTo>
                    <a:pt x="12" y="2"/>
                    <a:pt x="12" y="2"/>
                    <a:pt x="12" y="2"/>
                  </a:cubicBezTo>
                  <a:cubicBezTo>
                    <a:pt x="12" y="2"/>
                    <a:pt x="12" y="2"/>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1" y="1"/>
                    <a:pt x="11" y="1"/>
                    <a:pt x="10" y="1"/>
                  </a:cubicBezTo>
                  <a:cubicBezTo>
                    <a:pt x="9"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1"/>
                    <a:pt x="7" y="1"/>
                    <a:pt x="7" y="1"/>
                  </a:cubicBezTo>
                  <a:cubicBezTo>
                    <a:pt x="7" y="0"/>
                    <a:pt x="7" y="0"/>
                    <a:pt x="7" y="0"/>
                  </a:cubicBezTo>
                  <a:cubicBezTo>
                    <a:pt x="7" y="0"/>
                    <a:pt x="7" y="0"/>
                    <a:pt x="7" y="0"/>
                  </a:cubicBezTo>
                  <a:cubicBezTo>
                    <a:pt x="7" y="0"/>
                    <a:pt x="7" y="0"/>
                    <a:pt x="7" y="0"/>
                  </a:cubicBezTo>
                  <a:cubicBezTo>
                    <a:pt x="7" y="0"/>
                    <a:pt x="7" y="0"/>
                    <a:pt x="7" y="0"/>
                  </a:cubicBezTo>
                  <a:cubicBezTo>
                    <a:pt x="7" y="0"/>
                    <a:pt x="7" y="1"/>
                    <a:pt x="7" y="1"/>
                  </a:cubicBezTo>
                  <a:cubicBezTo>
                    <a:pt x="7" y="1"/>
                    <a:pt x="7" y="1"/>
                    <a:pt x="7" y="1"/>
                  </a:cubicBezTo>
                  <a:cubicBezTo>
                    <a:pt x="7" y="0"/>
                    <a:pt x="7"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94"/>
            <p:cNvSpPr/>
            <p:nvPr/>
          </p:nvSpPr>
          <p:spPr bwMode="auto">
            <a:xfrm>
              <a:off x="1288" y="1146"/>
              <a:ext cx="49" cy="4"/>
            </a:xfrm>
            <a:custGeom>
              <a:avLst/>
              <a:gdLst>
                <a:gd name="T0" fmla="*/ 12 w 12"/>
                <a:gd name="T1" fmla="*/ 1 h 1"/>
                <a:gd name="T2" fmla="*/ 12 w 12"/>
                <a:gd name="T3" fmla="*/ 1 h 1"/>
                <a:gd name="T4" fmla="*/ 4 w 12"/>
                <a:gd name="T5" fmla="*/ 1 h 1"/>
                <a:gd name="T6" fmla="*/ 4 w 12"/>
                <a:gd name="T7" fmla="*/ 0 h 1"/>
                <a:gd name="T8" fmla="*/ 3 w 12"/>
                <a:gd name="T9" fmla="*/ 1 h 1"/>
                <a:gd name="T10" fmla="*/ 3 w 12"/>
                <a:gd name="T11" fmla="*/ 1 h 1"/>
                <a:gd name="T12" fmla="*/ 1 w 12"/>
                <a:gd name="T13" fmla="*/ 0 h 1"/>
                <a:gd name="T14" fmla="*/ 0 w 12"/>
                <a:gd name="T15" fmla="*/ 0 h 1"/>
                <a:gd name="T16" fmla="*/ 0 w 12"/>
                <a:gd name="T17" fmla="*/ 0 h 1"/>
                <a:gd name="T18" fmla="*/ 0 w 12"/>
                <a:gd name="T19" fmla="*/ 0 h 1"/>
                <a:gd name="T20" fmla="*/ 0 w 12"/>
                <a:gd name="T21" fmla="*/ 0 h 1"/>
                <a:gd name="T22" fmla="*/ 1 w 12"/>
                <a:gd name="T23" fmla="*/ 1 h 1"/>
                <a:gd name="T24" fmla="*/ 3 w 12"/>
                <a:gd name="T25" fmla="*/ 1 h 1"/>
                <a:gd name="T26" fmla="*/ 4 w 12"/>
                <a:gd name="T27" fmla="*/ 1 h 1"/>
                <a:gd name="T28" fmla="*/ 4 w 12"/>
                <a:gd name="T29" fmla="*/ 1 h 1"/>
                <a:gd name="T30" fmla="*/ 12 w 12"/>
                <a:gd name="T31" fmla="*/ 1 h 1"/>
                <a:gd name="T32" fmla="*/ 12 w 12"/>
                <a:gd name="T3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
                  <a:moveTo>
                    <a:pt x="12" y="1"/>
                  </a:moveTo>
                  <a:cubicBezTo>
                    <a:pt x="12" y="1"/>
                    <a:pt x="12" y="1"/>
                    <a:pt x="12" y="1"/>
                  </a:cubicBezTo>
                  <a:cubicBezTo>
                    <a:pt x="9" y="1"/>
                    <a:pt x="6" y="1"/>
                    <a:pt x="4" y="1"/>
                  </a:cubicBezTo>
                  <a:cubicBezTo>
                    <a:pt x="4" y="0"/>
                    <a:pt x="4" y="0"/>
                    <a:pt x="4" y="0"/>
                  </a:cubicBezTo>
                  <a:cubicBezTo>
                    <a:pt x="3" y="0"/>
                    <a:pt x="3" y="0"/>
                    <a:pt x="3" y="1"/>
                  </a:cubicBezTo>
                  <a:cubicBezTo>
                    <a:pt x="3" y="1"/>
                    <a:pt x="3" y="1"/>
                    <a:pt x="3" y="1"/>
                  </a:cubicBezTo>
                  <a:cubicBezTo>
                    <a:pt x="3" y="0"/>
                    <a:pt x="2" y="0"/>
                    <a:pt x="1" y="0"/>
                  </a:cubicBezTo>
                  <a:cubicBezTo>
                    <a:pt x="1" y="0"/>
                    <a:pt x="0" y="0"/>
                    <a:pt x="0" y="0"/>
                  </a:cubicBezTo>
                  <a:cubicBezTo>
                    <a:pt x="0" y="0"/>
                    <a:pt x="0" y="0"/>
                    <a:pt x="0" y="0"/>
                  </a:cubicBezTo>
                  <a:cubicBezTo>
                    <a:pt x="0" y="0"/>
                    <a:pt x="0" y="0"/>
                    <a:pt x="0" y="0"/>
                  </a:cubicBezTo>
                  <a:cubicBezTo>
                    <a:pt x="0" y="0"/>
                    <a:pt x="0" y="0"/>
                    <a:pt x="0" y="0"/>
                  </a:cubicBezTo>
                  <a:cubicBezTo>
                    <a:pt x="0" y="0"/>
                    <a:pt x="1" y="1"/>
                    <a:pt x="1" y="1"/>
                  </a:cubicBezTo>
                  <a:cubicBezTo>
                    <a:pt x="2" y="1"/>
                    <a:pt x="3" y="1"/>
                    <a:pt x="3" y="1"/>
                  </a:cubicBezTo>
                  <a:cubicBezTo>
                    <a:pt x="3" y="1"/>
                    <a:pt x="3" y="1"/>
                    <a:pt x="4" y="1"/>
                  </a:cubicBezTo>
                  <a:cubicBezTo>
                    <a:pt x="4" y="1"/>
                    <a:pt x="4" y="1"/>
                    <a:pt x="4" y="1"/>
                  </a:cubicBezTo>
                  <a:cubicBezTo>
                    <a:pt x="6" y="1"/>
                    <a:pt x="9" y="1"/>
                    <a:pt x="12" y="1"/>
                  </a:cubicBezTo>
                  <a:cubicBezTo>
                    <a:pt x="12" y="1"/>
                    <a:pt x="12"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295"/>
            <p:cNvSpPr/>
            <p:nvPr/>
          </p:nvSpPr>
          <p:spPr bwMode="auto">
            <a:xfrm>
              <a:off x="1251" y="1381"/>
              <a:ext cx="12" cy="4"/>
            </a:xfrm>
            <a:custGeom>
              <a:avLst/>
              <a:gdLst>
                <a:gd name="T0" fmla="*/ 3 w 3"/>
                <a:gd name="T1" fmla="*/ 0 h 1"/>
                <a:gd name="T2" fmla="*/ 2 w 3"/>
                <a:gd name="T3" fmla="*/ 0 h 1"/>
                <a:gd name="T4" fmla="*/ 2 w 3"/>
                <a:gd name="T5" fmla="*/ 0 h 1"/>
                <a:gd name="T6" fmla="*/ 2 w 3"/>
                <a:gd name="T7" fmla="*/ 1 h 1"/>
                <a:gd name="T8" fmla="*/ 1 w 3"/>
                <a:gd name="T9" fmla="*/ 1 h 1"/>
                <a:gd name="T10" fmla="*/ 0 w 3"/>
                <a:gd name="T11" fmla="*/ 0 h 1"/>
                <a:gd name="T12" fmla="*/ 0 w 3"/>
                <a:gd name="T13" fmla="*/ 1 h 1"/>
                <a:gd name="T14" fmla="*/ 0 w 3"/>
                <a:gd name="T15" fmla="*/ 1 h 1"/>
                <a:gd name="T16" fmla="*/ 0 w 3"/>
                <a:gd name="T17" fmla="*/ 1 h 1"/>
                <a:gd name="T18" fmla="*/ 1 w 3"/>
                <a:gd name="T19" fmla="*/ 1 h 1"/>
                <a:gd name="T20" fmla="*/ 2 w 3"/>
                <a:gd name="T21" fmla="*/ 1 h 1"/>
                <a:gd name="T22" fmla="*/ 3 w 3"/>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
                  <a:moveTo>
                    <a:pt x="3" y="0"/>
                  </a:moveTo>
                  <a:cubicBezTo>
                    <a:pt x="2" y="0"/>
                    <a:pt x="2" y="0"/>
                    <a:pt x="2" y="0"/>
                  </a:cubicBezTo>
                  <a:cubicBezTo>
                    <a:pt x="2" y="0"/>
                    <a:pt x="2" y="0"/>
                    <a:pt x="2" y="0"/>
                  </a:cubicBezTo>
                  <a:cubicBezTo>
                    <a:pt x="2" y="1"/>
                    <a:pt x="2" y="1"/>
                    <a:pt x="2" y="1"/>
                  </a:cubicBezTo>
                  <a:cubicBezTo>
                    <a:pt x="2" y="1"/>
                    <a:pt x="2" y="1"/>
                    <a:pt x="1" y="1"/>
                  </a:cubicBezTo>
                  <a:cubicBezTo>
                    <a:pt x="1" y="0"/>
                    <a:pt x="1" y="0"/>
                    <a:pt x="0" y="0"/>
                  </a:cubicBezTo>
                  <a:cubicBezTo>
                    <a:pt x="0" y="0"/>
                    <a:pt x="0" y="0"/>
                    <a:pt x="0" y="1"/>
                  </a:cubicBezTo>
                  <a:cubicBezTo>
                    <a:pt x="0" y="1"/>
                    <a:pt x="0" y="1"/>
                    <a:pt x="0" y="1"/>
                  </a:cubicBezTo>
                  <a:cubicBezTo>
                    <a:pt x="0" y="1"/>
                    <a:pt x="0" y="1"/>
                    <a:pt x="0" y="1"/>
                  </a:cubicBezTo>
                  <a:cubicBezTo>
                    <a:pt x="1" y="1"/>
                    <a:pt x="1" y="1"/>
                    <a:pt x="1" y="1"/>
                  </a:cubicBezTo>
                  <a:cubicBezTo>
                    <a:pt x="2" y="1"/>
                    <a:pt x="2" y="1"/>
                    <a:pt x="2" y="1"/>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296"/>
            <p:cNvSpPr/>
            <p:nvPr/>
          </p:nvSpPr>
          <p:spPr bwMode="auto">
            <a:xfrm>
              <a:off x="1227" y="1443"/>
              <a:ext cx="4" cy="0"/>
            </a:xfrm>
            <a:custGeom>
              <a:avLst/>
              <a:gdLst>
                <a:gd name="T0" fmla="*/ 0 w 1"/>
                <a:gd name="T1" fmla="*/ 0 w 1"/>
                <a:gd name="T2" fmla="*/ 0 w 1"/>
                <a:gd name="T3" fmla="*/ 0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297"/>
            <p:cNvSpPr/>
            <p:nvPr/>
          </p:nvSpPr>
          <p:spPr bwMode="auto">
            <a:xfrm>
              <a:off x="1214" y="1224"/>
              <a:ext cx="25" cy="4"/>
            </a:xfrm>
            <a:custGeom>
              <a:avLst/>
              <a:gdLst>
                <a:gd name="T0" fmla="*/ 3 w 6"/>
                <a:gd name="T1" fmla="*/ 1 h 1"/>
                <a:gd name="T2" fmla="*/ 5 w 6"/>
                <a:gd name="T3" fmla="*/ 1 h 1"/>
                <a:gd name="T4" fmla="*/ 6 w 6"/>
                <a:gd name="T5" fmla="*/ 1 h 1"/>
                <a:gd name="T6" fmla="*/ 6 w 6"/>
                <a:gd name="T7" fmla="*/ 1 h 1"/>
                <a:gd name="T8" fmla="*/ 6 w 6"/>
                <a:gd name="T9" fmla="*/ 1 h 1"/>
                <a:gd name="T10" fmla="*/ 5 w 6"/>
                <a:gd name="T11" fmla="*/ 1 h 1"/>
                <a:gd name="T12" fmla="*/ 3 w 6"/>
                <a:gd name="T13" fmla="*/ 1 h 1"/>
                <a:gd name="T14" fmla="*/ 3 w 6"/>
                <a:gd name="T15" fmla="*/ 1 h 1"/>
                <a:gd name="T16" fmla="*/ 3 w 6"/>
                <a:gd name="T17" fmla="*/ 1 h 1"/>
                <a:gd name="T18" fmla="*/ 3 w 6"/>
                <a:gd name="T19" fmla="*/ 1 h 1"/>
                <a:gd name="T20" fmla="*/ 3 w 6"/>
                <a:gd name="T21" fmla="*/ 1 h 1"/>
                <a:gd name="T22" fmla="*/ 3 w 6"/>
                <a:gd name="T23" fmla="*/ 1 h 1"/>
                <a:gd name="T24" fmla="*/ 3 w 6"/>
                <a:gd name="T25" fmla="*/ 1 h 1"/>
                <a:gd name="T26" fmla="*/ 2 w 6"/>
                <a:gd name="T27" fmla="*/ 1 h 1"/>
                <a:gd name="T28" fmla="*/ 1 w 6"/>
                <a:gd name="T29" fmla="*/ 0 h 1"/>
                <a:gd name="T30" fmla="*/ 0 w 6"/>
                <a:gd name="T31" fmla="*/ 0 h 1"/>
                <a:gd name="T32" fmla="*/ 0 w 6"/>
                <a:gd name="T33" fmla="*/ 1 h 1"/>
                <a:gd name="T34" fmla="*/ 1 w 6"/>
                <a:gd name="T35" fmla="*/ 1 h 1"/>
                <a:gd name="T36" fmla="*/ 2 w 6"/>
                <a:gd name="T37" fmla="*/ 1 h 1"/>
                <a:gd name="T38" fmla="*/ 2 w 6"/>
                <a:gd name="T39" fmla="*/ 1 h 1"/>
                <a:gd name="T40" fmla="*/ 3 w 6"/>
                <a:gd name="T41" fmla="*/ 1 h 1"/>
                <a:gd name="T42" fmla="*/ 3 w 6"/>
                <a:gd name="T43" fmla="*/ 1 h 1"/>
                <a:gd name="T44" fmla="*/ 3 w 6"/>
                <a:gd name="T45" fmla="*/ 1 h 1"/>
                <a:gd name="T46" fmla="*/ 3 w 6"/>
                <a:gd name="T47" fmla="*/ 1 h 1"/>
                <a:gd name="T48" fmla="*/ 3 w 6"/>
                <a:gd name="T49" fmla="*/ 1 h 1"/>
                <a:gd name="T50" fmla="*/ 3 w 6"/>
                <a:gd name="T51" fmla="*/ 1 h 1"/>
                <a:gd name="T52" fmla="*/ 3 w 6"/>
                <a:gd name="T5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 h="1">
                  <a:moveTo>
                    <a:pt x="3" y="1"/>
                  </a:moveTo>
                  <a:cubicBezTo>
                    <a:pt x="4" y="1"/>
                    <a:pt x="5" y="1"/>
                    <a:pt x="5" y="1"/>
                  </a:cubicBezTo>
                  <a:cubicBezTo>
                    <a:pt x="6" y="1"/>
                    <a:pt x="6" y="1"/>
                    <a:pt x="6" y="1"/>
                  </a:cubicBezTo>
                  <a:cubicBezTo>
                    <a:pt x="6" y="1"/>
                    <a:pt x="6" y="1"/>
                    <a:pt x="6" y="1"/>
                  </a:cubicBezTo>
                  <a:cubicBezTo>
                    <a:pt x="6" y="1"/>
                    <a:pt x="6" y="1"/>
                    <a:pt x="6" y="1"/>
                  </a:cubicBezTo>
                  <a:cubicBezTo>
                    <a:pt x="5" y="1"/>
                    <a:pt x="5" y="1"/>
                    <a:pt x="5" y="1"/>
                  </a:cubicBezTo>
                  <a:cubicBezTo>
                    <a:pt x="5" y="1"/>
                    <a:pt x="4"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1"/>
                    <a:pt x="1" y="1"/>
                    <a:pt x="1" y="0"/>
                  </a:cubicBezTo>
                  <a:cubicBezTo>
                    <a:pt x="1" y="0"/>
                    <a:pt x="0" y="0"/>
                    <a:pt x="0" y="0"/>
                  </a:cubicBezTo>
                  <a:cubicBezTo>
                    <a:pt x="0" y="1"/>
                    <a:pt x="0" y="1"/>
                    <a:pt x="0" y="1"/>
                  </a:cubicBezTo>
                  <a:cubicBezTo>
                    <a:pt x="0" y="1"/>
                    <a:pt x="0" y="1"/>
                    <a:pt x="1" y="1"/>
                  </a:cubicBezTo>
                  <a:cubicBezTo>
                    <a:pt x="1" y="1"/>
                    <a:pt x="2" y="1"/>
                    <a:pt x="2" y="1"/>
                  </a:cubicBezTo>
                  <a:cubicBezTo>
                    <a:pt x="2" y="1"/>
                    <a:pt x="2" y="1"/>
                    <a:pt x="2" y="1"/>
                  </a:cubicBezTo>
                  <a:cubicBezTo>
                    <a:pt x="2"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298"/>
            <p:cNvSpPr>
              <a:spLocks noEditPoints="1"/>
            </p:cNvSpPr>
            <p:nvPr/>
          </p:nvSpPr>
          <p:spPr bwMode="auto">
            <a:xfrm>
              <a:off x="1178" y="1410"/>
              <a:ext cx="53" cy="8"/>
            </a:xfrm>
            <a:custGeom>
              <a:avLst/>
              <a:gdLst>
                <a:gd name="T0" fmla="*/ 13 w 13"/>
                <a:gd name="T1" fmla="*/ 1 h 2"/>
                <a:gd name="T2" fmla="*/ 12 w 13"/>
                <a:gd name="T3" fmla="*/ 1 h 2"/>
                <a:gd name="T4" fmla="*/ 12 w 13"/>
                <a:gd name="T5" fmla="*/ 1 h 2"/>
                <a:gd name="T6" fmla="*/ 13 w 13"/>
                <a:gd name="T7" fmla="*/ 1 h 2"/>
                <a:gd name="T8" fmla="*/ 12 w 13"/>
                <a:gd name="T9" fmla="*/ 1 h 2"/>
                <a:gd name="T10" fmla="*/ 12 w 13"/>
                <a:gd name="T11" fmla="*/ 1 h 2"/>
                <a:gd name="T12" fmla="*/ 11 w 13"/>
                <a:gd name="T13" fmla="*/ 1 h 2"/>
                <a:gd name="T14" fmla="*/ 11 w 13"/>
                <a:gd name="T15" fmla="*/ 1 h 2"/>
                <a:gd name="T16" fmla="*/ 8 w 13"/>
                <a:gd name="T17" fmla="*/ 1 h 2"/>
                <a:gd name="T18" fmla="*/ 7 w 13"/>
                <a:gd name="T19" fmla="*/ 1 h 2"/>
                <a:gd name="T20" fmla="*/ 6 w 13"/>
                <a:gd name="T21" fmla="*/ 1 h 2"/>
                <a:gd name="T22" fmla="*/ 4 w 13"/>
                <a:gd name="T23" fmla="*/ 0 h 2"/>
                <a:gd name="T24" fmla="*/ 3 w 13"/>
                <a:gd name="T25" fmla="*/ 0 h 2"/>
                <a:gd name="T26" fmla="*/ 3 w 13"/>
                <a:gd name="T27" fmla="*/ 0 h 2"/>
                <a:gd name="T28" fmla="*/ 3 w 13"/>
                <a:gd name="T29" fmla="*/ 0 h 2"/>
                <a:gd name="T30" fmla="*/ 2 w 13"/>
                <a:gd name="T31" fmla="*/ 0 h 2"/>
                <a:gd name="T32" fmla="*/ 1 w 13"/>
                <a:gd name="T33" fmla="*/ 0 h 2"/>
                <a:gd name="T34" fmla="*/ 1 w 13"/>
                <a:gd name="T35" fmla="*/ 0 h 2"/>
                <a:gd name="T36" fmla="*/ 0 w 13"/>
                <a:gd name="T37" fmla="*/ 0 h 2"/>
                <a:gd name="T38" fmla="*/ 0 w 13"/>
                <a:gd name="T39" fmla="*/ 0 h 2"/>
                <a:gd name="T40" fmla="*/ 1 w 13"/>
                <a:gd name="T41" fmla="*/ 0 h 2"/>
                <a:gd name="T42" fmla="*/ 1 w 13"/>
                <a:gd name="T43" fmla="*/ 0 h 2"/>
                <a:gd name="T44" fmla="*/ 2 w 13"/>
                <a:gd name="T45" fmla="*/ 1 h 2"/>
                <a:gd name="T46" fmla="*/ 3 w 13"/>
                <a:gd name="T47" fmla="*/ 1 h 2"/>
                <a:gd name="T48" fmla="*/ 3 w 13"/>
                <a:gd name="T49" fmla="*/ 1 h 2"/>
                <a:gd name="T50" fmla="*/ 5 w 13"/>
                <a:gd name="T51" fmla="*/ 1 h 2"/>
                <a:gd name="T52" fmla="*/ 6 w 13"/>
                <a:gd name="T53" fmla="*/ 1 h 2"/>
                <a:gd name="T54" fmla="*/ 7 w 13"/>
                <a:gd name="T55" fmla="*/ 1 h 2"/>
                <a:gd name="T56" fmla="*/ 8 w 13"/>
                <a:gd name="T57" fmla="*/ 1 h 2"/>
                <a:gd name="T58" fmla="*/ 8 w 13"/>
                <a:gd name="T59" fmla="*/ 1 h 2"/>
                <a:gd name="T60" fmla="*/ 11 w 13"/>
                <a:gd name="T61" fmla="*/ 1 h 2"/>
                <a:gd name="T62" fmla="*/ 12 w 13"/>
                <a:gd name="T63" fmla="*/ 2 h 2"/>
                <a:gd name="T64" fmla="*/ 13 w 13"/>
                <a:gd name="T65" fmla="*/ 2 h 2"/>
                <a:gd name="T66" fmla="*/ 13 w 13"/>
                <a:gd name="T67" fmla="*/ 2 h 2"/>
                <a:gd name="T68" fmla="*/ 3 w 13"/>
                <a:gd name="T69" fmla="*/ 0 h 2"/>
                <a:gd name="T70" fmla="*/ 3 w 13"/>
                <a:gd name="T71" fmla="*/ 0 h 2"/>
                <a:gd name="T72" fmla="*/ 3 w 13"/>
                <a:gd name="T73" fmla="*/ 0 h 2"/>
                <a:gd name="T74" fmla="*/ 6 w 13"/>
                <a:gd name="T75" fmla="*/ 1 h 2"/>
                <a:gd name="T76" fmla="*/ 5 w 13"/>
                <a:gd name="T77" fmla="*/ 1 h 2"/>
                <a:gd name="T78" fmla="*/ 6 w 13"/>
                <a:gd name="T79" fmla="*/ 1 h 2"/>
                <a:gd name="T80" fmla="*/ 11 w 13"/>
                <a:gd name="T81" fmla="*/ 1 h 2"/>
                <a:gd name="T82" fmla="*/ 11 w 13"/>
                <a:gd name="T83" fmla="*/ 1 h 2"/>
                <a:gd name="T84" fmla="*/ 12 w 13"/>
                <a:gd name="T85" fmla="*/ 1 h 2"/>
                <a:gd name="T86" fmla="*/ 11 w 13"/>
                <a:gd name="T8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 h="2">
                  <a:moveTo>
                    <a:pt x="13" y="2"/>
                  </a:moveTo>
                  <a:cubicBezTo>
                    <a:pt x="13" y="1"/>
                    <a:pt x="13" y="1"/>
                    <a:pt x="13"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3" y="1"/>
                    <a:pt x="13" y="1"/>
                    <a:pt x="13" y="1"/>
                  </a:cubicBezTo>
                  <a:cubicBezTo>
                    <a:pt x="13" y="1"/>
                    <a:pt x="13"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1" y="1"/>
                    <a:pt x="11" y="1"/>
                  </a:cubicBezTo>
                  <a:cubicBezTo>
                    <a:pt x="11" y="1"/>
                    <a:pt x="11" y="1"/>
                    <a:pt x="11" y="1"/>
                  </a:cubicBezTo>
                  <a:cubicBezTo>
                    <a:pt x="11" y="1"/>
                    <a:pt x="11" y="1"/>
                    <a:pt x="11" y="1"/>
                  </a:cubicBezTo>
                  <a:cubicBezTo>
                    <a:pt x="10" y="1"/>
                    <a:pt x="9" y="1"/>
                    <a:pt x="8" y="1"/>
                  </a:cubicBezTo>
                  <a:cubicBezTo>
                    <a:pt x="8" y="1"/>
                    <a:pt x="8" y="1"/>
                    <a:pt x="8" y="1"/>
                  </a:cubicBezTo>
                  <a:cubicBezTo>
                    <a:pt x="8" y="1"/>
                    <a:pt x="8" y="1"/>
                    <a:pt x="8" y="1"/>
                  </a:cubicBezTo>
                  <a:cubicBezTo>
                    <a:pt x="8" y="1"/>
                    <a:pt x="7" y="1"/>
                    <a:pt x="7" y="1"/>
                  </a:cubicBezTo>
                  <a:cubicBezTo>
                    <a:pt x="7" y="1"/>
                    <a:pt x="7" y="1"/>
                    <a:pt x="7" y="1"/>
                  </a:cubicBezTo>
                  <a:cubicBezTo>
                    <a:pt x="7" y="0"/>
                    <a:pt x="6" y="0"/>
                    <a:pt x="6" y="1"/>
                  </a:cubicBezTo>
                  <a:cubicBezTo>
                    <a:pt x="6" y="0"/>
                    <a:pt x="5" y="1"/>
                    <a:pt x="5" y="1"/>
                  </a:cubicBezTo>
                  <a:cubicBezTo>
                    <a:pt x="5" y="1"/>
                    <a:pt x="5" y="0"/>
                    <a:pt x="4" y="0"/>
                  </a:cubicBezTo>
                  <a:cubicBezTo>
                    <a:pt x="4"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1"/>
                    <a:pt x="2" y="1"/>
                    <a:pt x="2" y="1"/>
                  </a:cubicBezTo>
                  <a:cubicBezTo>
                    <a:pt x="2" y="1"/>
                    <a:pt x="2" y="1"/>
                    <a:pt x="2" y="1"/>
                  </a:cubicBezTo>
                  <a:cubicBezTo>
                    <a:pt x="2" y="1"/>
                    <a:pt x="2" y="1"/>
                    <a:pt x="3" y="1"/>
                  </a:cubicBezTo>
                  <a:cubicBezTo>
                    <a:pt x="3" y="1"/>
                    <a:pt x="3" y="1"/>
                    <a:pt x="3" y="1"/>
                  </a:cubicBezTo>
                  <a:cubicBezTo>
                    <a:pt x="3" y="1"/>
                    <a:pt x="3" y="1"/>
                    <a:pt x="3" y="1"/>
                  </a:cubicBezTo>
                  <a:cubicBezTo>
                    <a:pt x="3" y="1"/>
                    <a:pt x="3" y="1"/>
                    <a:pt x="3" y="1"/>
                  </a:cubicBezTo>
                  <a:cubicBezTo>
                    <a:pt x="4" y="1"/>
                    <a:pt x="5" y="1"/>
                    <a:pt x="5" y="1"/>
                  </a:cubicBezTo>
                  <a:cubicBezTo>
                    <a:pt x="5" y="1"/>
                    <a:pt x="5" y="1"/>
                    <a:pt x="5" y="1"/>
                  </a:cubicBezTo>
                  <a:cubicBezTo>
                    <a:pt x="5" y="1"/>
                    <a:pt x="5" y="1"/>
                    <a:pt x="5" y="1"/>
                  </a:cubicBezTo>
                  <a:cubicBezTo>
                    <a:pt x="6" y="1"/>
                    <a:pt x="6" y="1"/>
                    <a:pt x="6" y="1"/>
                  </a:cubicBezTo>
                  <a:cubicBezTo>
                    <a:pt x="6" y="1"/>
                    <a:pt x="6" y="1"/>
                    <a:pt x="6" y="1"/>
                  </a:cubicBezTo>
                  <a:cubicBezTo>
                    <a:pt x="6" y="1"/>
                    <a:pt x="7" y="1"/>
                    <a:pt x="7" y="1"/>
                  </a:cubicBezTo>
                  <a:cubicBezTo>
                    <a:pt x="7" y="1"/>
                    <a:pt x="7" y="1"/>
                    <a:pt x="7" y="1"/>
                  </a:cubicBezTo>
                  <a:cubicBezTo>
                    <a:pt x="7" y="1"/>
                    <a:pt x="8" y="1"/>
                    <a:pt x="8" y="1"/>
                  </a:cubicBezTo>
                  <a:cubicBezTo>
                    <a:pt x="8" y="1"/>
                    <a:pt x="8" y="1"/>
                    <a:pt x="8" y="1"/>
                  </a:cubicBezTo>
                  <a:cubicBezTo>
                    <a:pt x="8" y="1"/>
                    <a:pt x="8" y="1"/>
                    <a:pt x="8" y="1"/>
                  </a:cubicBezTo>
                  <a:cubicBezTo>
                    <a:pt x="9" y="1"/>
                    <a:pt x="10" y="2"/>
                    <a:pt x="11" y="1"/>
                  </a:cubicBezTo>
                  <a:cubicBezTo>
                    <a:pt x="11" y="1"/>
                    <a:pt x="11" y="1"/>
                    <a:pt x="11" y="1"/>
                  </a:cubicBezTo>
                  <a:cubicBezTo>
                    <a:pt x="11" y="2"/>
                    <a:pt x="11" y="2"/>
                    <a:pt x="12" y="1"/>
                  </a:cubicBezTo>
                  <a:cubicBezTo>
                    <a:pt x="12" y="2"/>
                    <a:pt x="12" y="2"/>
                    <a:pt x="12" y="2"/>
                  </a:cubicBezTo>
                  <a:cubicBezTo>
                    <a:pt x="12" y="2"/>
                    <a:pt x="12" y="2"/>
                    <a:pt x="12" y="2"/>
                  </a:cubicBezTo>
                  <a:cubicBezTo>
                    <a:pt x="12" y="2"/>
                    <a:pt x="12" y="2"/>
                    <a:pt x="13" y="2"/>
                  </a:cubicBezTo>
                  <a:cubicBezTo>
                    <a:pt x="13" y="2"/>
                    <a:pt x="13" y="2"/>
                    <a:pt x="13" y="2"/>
                  </a:cubicBezTo>
                  <a:cubicBezTo>
                    <a:pt x="13" y="2"/>
                    <a:pt x="13" y="2"/>
                    <a:pt x="13" y="2"/>
                  </a:cubicBezTo>
                  <a:cubicBezTo>
                    <a:pt x="13" y="2"/>
                    <a:pt x="13" y="2"/>
                    <a:pt x="13" y="2"/>
                  </a:cubicBezTo>
                  <a:close/>
                  <a:moveTo>
                    <a:pt x="3" y="0"/>
                  </a:moveTo>
                  <a:cubicBezTo>
                    <a:pt x="3" y="0"/>
                    <a:pt x="3" y="0"/>
                    <a:pt x="3" y="0"/>
                  </a:cubicBezTo>
                  <a:cubicBezTo>
                    <a:pt x="3" y="0"/>
                    <a:pt x="3" y="0"/>
                    <a:pt x="3" y="0"/>
                  </a:cubicBezTo>
                  <a:cubicBezTo>
                    <a:pt x="3" y="0"/>
                    <a:pt x="3" y="0"/>
                    <a:pt x="3" y="0"/>
                  </a:cubicBezTo>
                  <a:cubicBezTo>
                    <a:pt x="3" y="1"/>
                    <a:pt x="3" y="1"/>
                    <a:pt x="3" y="0"/>
                  </a:cubicBezTo>
                  <a:close/>
                  <a:moveTo>
                    <a:pt x="6" y="1"/>
                  </a:moveTo>
                  <a:cubicBezTo>
                    <a:pt x="6" y="1"/>
                    <a:pt x="6" y="1"/>
                    <a:pt x="6" y="1"/>
                  </a:cubicBezTo>
                  <a:cubicBezTo>
                    <a:pt x="6" y="1"/>
                    <a:pt x="6" y="1"/>
                    <a:pt x="6" y="1"/>
                  </a:cubicBezTo>
                  <a:cubicBezTo>
                    <a:pt x="5" y="1"/>
                    <a:pt x="5" y="1"/>
                    <a:pt x="5" y="1"/>
                  </a:cubicBezTo>
                  <a:cubicBezTo>
                    <a:pt x="5" y="1"/>
                    <a:pt x="5" y="1"/>
                    <a:pt x="5" y="1"/>
                  </a:cubicBezTo>
                  <a:cubicBezTo>
                    <a:pt x="5" y="1"/>
                    <a:pt x="5" y="1"/>
                    <a:pt x="6" y="1"/>
                  </a:cubicBezTo>
                  <a:cubicBezTo>
                    <a:pt x="6" y="1"/>
                    <a:pt x="6" y="1"/>
                    <a:pt x="6" y="1"/>
                  </a:cubicBezTo>
                  <a:close/>
                  <a:moveTo>
                    <a:pt x="11" y="1"/>
                  </a:moveTo>
                  <a:cubicBezTo>
                    <a:pt x="11" y="1"/>
                    <a:pt x="11" y="1"/>
                    <a:pt x="11" y="1"/>
                  </a:cubicBezTo>
                  <a:cubicBezTo>
                    <a:pt x="11" y="1"/>
                    <a:pt x="11" y="1"/>
                    <a:pt x="11" y="1"/>
                  </a:cubicBezTo>
                  <a:cubicBezTo>
                    <a:pt x="11" y="1"/>
                    <a:pt x="11" y="1"/>
                    <a:pt x="11" y="1"/>
                  </a:cubicBezTo>
                  <a:cubicBezTo>
                    <a:pt x="11" y="1"/>
                    <a:pt x="11" y="1"/>
                    <a:pt x="12" y="1"/>
                  </a:cubicBezTo>
                  <a:cubicBezTo>
                    <a:pt x="12" y="1"/>
                    <a:pt x="12" y="1"/>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334" name="图片 1333"/>
          <p:cNvPicPr>
            <a:picLocks noChangeAspect="1"/>
          </p:cNvPicPr>
          <p:nvPr/>
        </p:nvPicPr>
        <p:blipFill>
          <a:blip r:embed="rId3"/>
          <a:stretch>
            <a:fillRect/>
          </a:stretch>
        </p:blipFill>
        <p:spPr>
          <a:xfrm>
            <a:off x="4669799" y="2255808"/>
            <a:ext cx="3102601" cy="4602192"/>
          </a:xfrm>
          <a:prstGeom prst="rect">
            <a:avLst/>
          </a:prstGeom>
        </p:spPr>
      </p:pic>
      <p:sp>
        <p:nvSpPr>
          <p:cNvPr id="1335" name="文本框 1334"/>
          <p:cNvSpPr txBox="1"/>
          <p:nvPr/>
        </p:nvSpPr>
        <p:spPr>
          <a:xfrm>
            <a:off x="2119123" y="2193128"/>
            <a:ext cx="1676058" cy="584775"/>
          </a:xfrm>
          <a:prstGeom prst="rect">
            <a:avLst/>
          </a:prstGeom>
          <a:noFill/>
        </p:spPr>
        <p:txBody>
          <a:bodyPr wrap="square" rtlCol="0">
            <a:spAutoFit/>
          </a:bodyPr>
          <a:lstStyle/>
          <a:p>
            <a:r>
              <a:rPr lang="zh-CN" altLang="en-US" sz="3200" dirty="0">
                <a:solidFill>
                  <a:schemeClr val="bg1"/>
                </a:solidFill>
                <a:latin typeface="钟齐流江毛笔草体" panose="02000000000000000000" pitchFamily="2" charset="-122"/>
                <a:ea typeface="钟齐流江毛笔草体" panose="02000000000000000000" pitchFamily="2" charset="-122"/>
              </a:rPr>
              <a:t>文本</a:t>
            </a:r>
            <a:endParaRPr lang="zh-CN" altLang="en-US" sz="3200" dirty="0">
              <a:solidFill>
                <a:schemeClr val="bg1"/>
              </a:solidFill>
              <a:latin typeface="钟齐流江毛笔草体" panose="02000000000000000000" pitchFamily="2" charset="-122"/>
              <a:ea typeface="钟齐流江毛笔草体" panose="02000000000000000000" pitchFamily="2" charset="-122"/>
            </a:endParaRPr>
          </a:p>
        </p:txBody>
      </p:sp>
      <p:sp>
        <p:nvSpPr>
          <p:cNvPr id="1336" name="文本框 1335"/>
          <p:cNvSpPr txBox="1"/>
          <p:nvPr/>
        </p:nvSpPr>
        <p:spPr>
          <a:xfrm>
            <a:off x="959872" y="3103164"/>
            <a:ext cx="3139734" cy="1631216"/>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a:p>
            <a:pPr algn="ct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grpSp>
        <p:nvGrpSpPr>
          <p:cNvPr id="1337" name="Group 4"/>
          <p:cNvGrpSpPr>
            <a:grpSpLocks noChangeAspect="1"/>
          </p:cNvGrpSpPr>
          <p:nvPr/>
        </p:nvGrpSpPr>
        <p:grpSpPr bwMode="auto">
          <a:xfrm>
            <a:off x="7444209" y="3103164"/>
            <a:ext cx="3905454" cy="1444625"/>
            <a:chOff x="475" y="902"/>
            <a:chExt cx="1887" cy="698"/>
          </a:xfrm>
          <a:solidFill>
            <a:schemeClr val="tx1">
              <a:lumMod val="95000"/>
              <a:lumOff val="5000"/>
            </a:schemeClr>
          </a:solidFill>
        </p:grpSpPr>
        <p:grpSp>
          <p:nvGrpSpPr>
            <p:cNvPr id="1338" name="Group 205"/>
            <p:cNvGrpSpPr/>
            <p:nvPr/>
          </p:nvGrpSpPr>
          <p:grpSpPr bwMode="auto">
            <a:xfrm>
              <a:off x="1668" y="902"/>
              <a:ext cx="694" cy="694"/>
              <a:chOff x="1668" y="902"/>
              <a:chExt cx="694" cy="694"/>
            </a:xfrm>
            <a:grpFill/>
          </p:grpSpPr>
          <p:sp>
            <p:nvSpPr>
              <p:cNvPr id="2432" name="Freeform 5"/>
              <p:cNvSpPr/>
              <p:nvPr/>
            </p:nvSpPr>
            <p:spPr bwMode="auto">
              <a:xfrm>
                <a:off x="2362" y="1092"/>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3" name="Freeform 6"/>
              <p:cNvSpPr/>
              <p:nvPr/>
            </p:nvSpPr>
            <p:spPr bwMode="auto">
              <a:xfrm>
                <a:off x="2137" y="902"/>
                <a:ext cx="25" cy="20"/>
              </a:xfrm>
              <a:custGeom>
                <a:avLst/>
                <a:gdLst>
                  <a:gd name="T0" fmla="*/ 2 w 6"/>
                  <a:gd name="T1" fmla="*/ 4 h 5"/>
                  <a:gd name="T2" fmla="*/ 3 w 6"/>
                  <a:gd name="T3" fmla="*/ 4 h 5"/>
                  <a:gd name="T4" fmla="*/ 3 w 6"/>
                  <a:gd name="T5" fmla="*/ 4 h 5"/>
                  <a:gd name="T6" fmla="*/ 4 w 6"/>
                  <a:gd name="T7" fmla="*/ 3 h 5"/>
                  <a:gd name="T8" fmla="*/ 6 w 6"/>
                  <a:gd name="T9" fmla="*/ 0 h 5"/>
                  <a:gd name="T10" fmla="*/ 4 w 6"/>
                  <a:gd name="T11" fmla="*/ 1 h 5"/>
                  <a:gd name="T12" fmla="*/ 4 w 6"/>
                  <a:gd name="T13" fmla="*/ 1 h 5"/>
                  <a:gd name="T14" fmla="*/ 4 w 6"/>
                  <a:gd name="T15" fmla="*/ 2 h 5"/>
                  <a:gd name="T16" fmla="*/ 2 w 6"/>
                  <a:gd name="T17" fmla="*/ 3 h 5"/>
                  <a:gd name="T18" fmla="*/ 1 w 6"/>
                  <a:gd name="T19" fmla="*/ 3 h 5"/>
                  <a:gd name="T20" fmla="*/ 0 w 6"/>
                  <a:gd name="T21" fmla="*/ 3 h 5"/>
                  <a:gd name="T22" fmla="*/ 1 w 6"/>
                  <a:gd name="T23" fmla="*/ 4 h 5"/>
                  <a:gd name="T24" fmla="*/ 2 w 6"/>
                  <a:gd name="T25" fmla="*/ 5 h 5"/>
                  <a:gd name="T26" fmla="*/ 2 w 6"/>
                  <a:gd name="T2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5">
                    <a:moveTo>
                      <a:pt x="2" y="4"/>
                    </a:moveTo>
                    <a:cubicBezTo>
                      <a:pt x="2" y="4"/>
                      <a:pt x="2" y="5"/>
                      <a:pt x="3" y="4"/>
                    </a:cubicBezTo>
                    <a:cubicBezTo>
                      <a:pt x="3" y="4"/>
                      <a:pt x="3" y="4"/>
                      <a:pt x="3" y="4"/>
                    </a:cubicBezTo>
                    <a:cubicBezTo>
                      <a:pt x="3" y="4"/>
                      <a:pt x="3" y="3"/>
                      <a:pt x="4" y="3"/>
                    </a:cubicBezTo>
                    <a:cubicBezTo>
                      <a:pt x="4" y="2"/>
                      <a:pt x="6" y="1"/>
                      <a:pt x="6" y="0"/>
                    </a:cubicBezTo>
                    <a:cubicBezTo>
                      <a:pt x="5" y="0"/>
                      <a:pt x="5" y="1"/>
                      <a:pt x="4" y="1"/>
                    </a:cubicBezTo>
                    <a:cubicBezTo>
                      <a:pt x="4" y="1"/>
                      <a:pt x="4" y="1"/>
                      <a:pt x="4" y="1"/>
                    </a:cubicBezTo>
                    <a:cubicBezTo>
                      <a:pt x="4" y="1"/>
                      <a:pt x="4" y="1"/>
                      <a:pt x="4" y="2"/>
                    </a:cubicBezTo>
                    <a:cubicBezTo>
                      <a:pt x="3" y="2"/>
                      <a:pt x="2" y="3"/>
                      <a:pt x="2" y="3"/>
                    </a:cubicBezTo>
                    <a:cubicBezTo>
                      <a:pt x="2" y="3"/>
                      <a:pt x="2" y="3"/>
                      <a:pt x="1" y="3"/>
                    </a:cubicBezTo>
                    <a:cubicBezTo>
                      <a:pt x="1" y="3"/>
                      <a:pt x="0" y="3"/>
                      <a:pt x="0" y="3"/>
                    </a:cubicBezTo>
                    <a:cubicBezTo>
                      <a:pt x="1" y="4"/>
                      <a:pt x="1" y="4"/>
                      <a:pt x="1" y="4"/>
                    </a:cubicBezTo>
                    <a:cubicBezTo>
                      <a:pt x="1" y="5"/>
                      <a:pt x="1" y="5"/>
                      <a:pt x="2" y="5"/>
                    </a:cubicBezTo>
                    <a:cubicBezTo>
                      <a:pt x="2"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4" name="Freeform 7"/>
              <p:cNvSpPr/>
              <p:nvPr/>
            </p:nvSpPr>
            <p:spPr bwMode="auto">
              <a:xfrm>
                <a:off x="2150" y="972"/>
                <a:ext cx="8" cy="4"/>
              </a:xfrm>
              <a:custGeom>
                <a:avLst/>
                <a:gdLst>
                  <a:gd name="T0" fmla="*/ 1 w 2"/>
                  <a:gd name="T1" fmla="*/ 0 h 1"/>
                  <a:gd name="T2" fmla="*/ 2 w 2"/>
                  <a:gd name="T3" fmla="*/ 0 h 1"/>
                  <a:gd name="T4" fmla="*/ 1 w 2"/>
                  <a:gd name="T5" fmla="*/ 0 h 1"/>
                  <a:gd name="T6" fmla="*/ 0 w 2"/>
                  <a:gd name="T7" fmla="*/ 1 h 1"/>
                  <a:gd name="T8" fmla="*/ 0 w 2"/>
                  <a:gd name="T9" fmla="*/ 1 h 1"/>
                  <a:gd name="T10" fmla="*/ 0 w 2"/>
                  <a:gd name="T11" fmla="*/ 1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1" y="0"/>
                      <a:pt x="2" y="0"/>
                      <a:pt x="2" y="0"/>
                    </a:cubicBezTo>
                    <a:cubicBezTo>
                      <a:pt x="2" y="0"/>
                      <a:pt x="1" y="0"/>
                      <a:pt x="1" y="0"/>
                    </a:cubicBezTo>
                    <a:cubicBezTo>
                      <a:pt x="0" y="0"/>
                      <a:pt x="0" y="1"/>
                      <a:pt x="0" y="1"/>
                    </a:cubicBezTo>
                    <a:cubicBezTo>
                      <a:pt x="0" y="1"/>
                      <a:pt x="0" y="1"/>
                      <a:pt x="0" y="1"/>
                    </a:cubicBez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5" name="Freeform 8"/>
              <p:cNvSpPr/>
              <p:nvPr/>
            </p:nvSpPr>
            <p:spPr bwMode="auto">
              <a:xfrm>
                <a:off x="2141" y="1195"/>
                <a:ext cx="4" cy="4"/>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6" name="Freeform 9"/>
              <p:cNvSpPr>
                <a:spLocks noEditPoints="1"/>
              </p:cNvSpPr>
              <p:nvPr/>
            </p:nvSpPr>
            <p:spPr bwMode="auto">
              <a:xfrm>
                <a:off x="2105" y="1195"/>
                <a:ext cx="36" cy="29"/>
              </a:xfrm>
              <a:custGeom>
                <a:avLst/>
                <a:gdLst>
                  <a:gd name="T0" fmla="*/ 2 w 9"/>
                  <a:gd name="T1" fmla="*/ 2 h 7"/>
                  <a:gd name="T2" fmla="*/ 2 w 9"/>
                  <a:gd name="T3" fmla="*/ 2 h 7"/>
                  <a:gd name="T4" fmla="*/ 2 w 9"/>
                  <a:gd name="T5" fmla="*/ 3 h 7"/>
                  <a:gd name="T6" fmla="*/ 2 w 9"/>
                  <a:gd name="T7" fmla="*/ 3 h 7"/>
                  <a:gd name="T8" fmla="*/ 2 w 9"/>
                  <a:gd name="T9" fmla="*/ 3 h 7"/>
                  <a:gd name="T10" fmla="*/ 3 w 9"/>
                  <a:gd name="T11" fmla="*/ 3 h 7"/>
                  <a:gd name="T12" fmla="*/ 4 w 9"/>
                  <a:gd name="T13" fmla="*/ 3 h 7"/>
                  <a:gd name="T14" fmla="*/ 5 w 9"/>
                  <a:gd name="T15" fmla="*/ 3 h 7"/>
                  <a:gd name="T16" fmla="*/ 5 w 9"/>
                  <a:gd name="T17" fmla="*/ 2 h 7"/>
                  <a:gd name="T18" fmla="*/ 5 w 9"/>
                  <a:gd name="T19" fmla="*/ 2 h 7"/>
                  <a:gd name="T20" fmla="*/ 1 w 9"/>
                  <a:gd name="T21" fmla="*/ 5 h 7"/>
                  <a:gd name="T22" fmla="*/ 1 w 9"/>
                  <a:gd name="T23" fmla="*/ 6 h 7"/>
                  <a:gd name="T24" fmla="*/ 0 w 9"/>
                  <a:gd name="T25" fmla="*/ 6 h 7"/>
                  <a:gd name="T26" fmla="*/ 0 w 9"/>
                  <a:gd name="T27" fmla="*/ 6 h 7"/>
                  <a:gd name="T28" fmla="*/ 0 w 9"/>
                  <a:gd name="T29" fmla="*/ 6 h 7"/>
                  <a:gd name="T30" fmla="*/ 1 w 9"/>
                  <a:gd name="T31" fmla="*/ 6 h 7"/>
                  <a:gd name="T32" fmla="*/ 4 w 9"/>
                  <a:gd name="T33" fmla="*/ 5 h 7"/>
                  <a:gd name="T34" fmla="*/ 4 w 9"/>
                  <a:gd name="T35" fmla="*/ 5 h 7"/>
                  <a:gd name="T36" fmla="*/ 3 w 9"/>
                  <a:gd name="T37" fmla="*/ 6 h 7"/>
                  <a:gd name="T38" fmla="*/ 3 w 9"/>
                  <a:gd name="T39" fmla="*/ 6 h 7"/>
                  <a:gd name="T40" fmla="*/ 3 w 9"/>
                  <a:gd name="T41" fmla="*/ 6 h 7"/>
                  <a:gd name="T42" fmla="*/ 3 w 9"/>
                  <a:gd name="T43" fmla="*/ 6 h 7"/>
                  <a:gd name="T44" fmla="*/ 4 w 9"/>
                  <a:gd name="T45" fmla="*/ 7 h 7"/>
                  <a:gd name="T46" fmla="*/ 4 w 9"/>
                  <a:gd name="T47" fmla="*/ 5 h 7"/>
                  <a:gd name="T48" fmla="*/ 5 w 9"/>
                  <a:gd name="T49" fmla="*/ 5 h 7"/>
                  <a:gd name="T50" fmla="*/ 6 w 9"/>
                  <a:gd name="T51" fmla="*/ 5 h 7"/>
                  <a:gd name="T52" fmla="*/ 6 w 9"/>
                  <a:gd name="T53" fmla="*/ 5 h 7"/>
                  <a:gd name="T54" fmla="*/ 8 w 9"/>
                  <a:gd name="T55" fmla="*/ 2 h 7"/>
                  <a:gd name="T56" fmla="*/ 9 w 9"/>
                  <a:gd name="T57" fmla="*/ 0 h 7"/>
                  <a:gd name="T58" fmla="*/ 6 w 9"/>
                  <a:gd name="T59" fmla="*/ 1 h 7"/>
                  <a:gd name="T60" fmla="*/ 5 w 9"/>
                  <a:gd name="T61" fmla="*/ 2 h 7"/>
                  <a:gd name="T62" fmla="*/ 5 w 9"/>
                  <a:gd name="T63" fmla="*/ 2 h 7"/>
                  <a:gd name="T64" fmla="*/ 5 w 9"/>
                  <a:gd name="T6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7">
                    <a:moveTo>
                      <a:pt x="4" y="2"/>
                    </a:moveTo>
                    <a:cubicBezTo>
                      <a:pt x="3" y="2"/>
                      <a:pt x="3" y="2"/>
                      <a:pt x="2" y="2"/>
                    </a:cubicBezTo>
                    <a:cubicBezTo>
                      <a:pt x="2" y="2"/>
                      <a:pt x="2" y="2"/>
                      <a:pt x="2" y="2"/>
                    </a:cubicBezTo>
                    <a:cubicBezTo>
                      <a:pt x="2" y="2"/>
                      <a:pt x="2" y="2"/>
                      <a:pt x="2" y="2"/>
                    </a:cubicBezTo>
                    <a:cubicBezTo>
                      <a:pt x="2" y="2"/>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3" y="3"/>
                      <a:pt x="3" y="3"/>
                    </a:cubicBezTo>
                    <a:cubicBezTo>
                      <a:pt x="3" y="3"/>
                      <a:pt x="3" y="3"/>
                      <a:pt x="3" y="3"/>
                    </a:cubicBezTo>
                    <a:cubicBezTo>
                      <a:pt x="3" y="3"/>
                      <a:pt x="3" y="3"/>
                      <a:pt x="4" y="3"/>
                    </a:cubicBezTo>
                    <a:cubicBezTo>
                      <a:pt x="4" y="3"/>
                      <a:pt x="4" y="3"/>
                      <a:pt x="4" y="3"/>
                    </a:cubicBezTo>
                    <a:cubicBezTo>
                      <a:pt x="4" y="3"/>
                      <a:pt x="4" y="3"/>
                      <a:pt x="4" y="3"/>
                    </a:cubicBezTo>
                    <a:cubicBezTo>
                      <a:pt x="4" y="3"/>
                      <a:pt x="4" y="2"/>
                      <a:pt x="5" y="3"/>
                    </a:cubicBezTo>
                    <a:cubicBezTo>
                      <a:pt x="4" y="3"/>
                      <a:pt x="5" y="3"/>
                      <a:pt x="5" y="3"/>
                    </a:cubicBezTo>
                    <a:cubicBezTo>
                      <a:pt x="5" y="3"/>
                      <a:pt x="5" y="3"/>
                      <a:pt x="5" y="2"/>
                    </a:cubicBezTo>
                    <a:cubicBezTo>
                      <a:pt x="5" y="2"/>
                      <a:pt x="5" y="2"/>
                      <a:pt x="5" y="2"/>
                    </a:cubicBezTo>
                    <a:cubicBezTo>
                      <a:pt x="5" y="2"/>
                      <a:pt x="5" y="2"/>
                      <a:pt x="5" y="2"/>
                    </a:cubicBezTo>
                    <a:cubicBezTo>
                      <a:pt x="6" y="2"/>
                      <a:pt x="6" y="2"/>
                      <a:pt x="7" y="2"/>
                    </a:cubicBezTo>
                    <a:cubicBezTo>
                      <a:pt x="5" y="3"/>
                      <a:pt x="3" y="4"/>
                      <a:pt x="1" y="5"/>
                    </a:cubicBezTo>
                    <a:cubicBezTo>
                      <a:pt x="1" y="5"/>
                      <a:pt x="1" y="5"/>
                      <a:pt x="1" y="5"/>
                    </a:cubicBezTo>
                    <a:cubicBezTo>
                      <a:pt x="1" y="6"/>
                      <a:pt x="1" y="6"/>
                      <a:pt x="1" y="6"/>
                    </a:cubicBezTo>
                    <a:cubicBezTo>
                      <a:pt x="1" y="6"/>
                      <a:pt x="1" y="6"/>
                      <a:pt x="1" y="6"/>
                    </a:cubicBezTo>
                    <a:cubicBezTo>
                      <a:pt x="0" y="6"/>
                      <a:pt x="0" y="6"/>
                      <a:pt x="0" y="6"/>
                    </a:cubicBezTo>
                    <a:cubicBezTo>
                      <a:pt x="0" y="6"/>
                      <a:pt x="0" y="6"/>
                      <a:pt x="0" y="6"/>
                    </a:cubicBezTo>
                    <a:cubicBezTo>
                      <a:pt x="0" y="6"/>
                      <a:pt x="0" y="6"/>
                      <a:pt x="0" y="6"/>
                    </a:cubicBezTo>
                    <a:cubicBezTo>
                      <a:pt x="0" y="6"/>
                      <a:pt x="0" y="6"/>
                      <a:pt x="0" y="6"/>
                    </a:cubicBezTo>
                    <a:cubicBezTo>
                      <a:pt x="0" y="6"/>
                      <a:pt x="0" y="6"/>
                      <a:pt x="0" y="6"/>
                    </a:cubicBezTo>
                    <a:cubicBezTo>
                      <a:pt x="0" y="6"/>
                      <a:pt x="0" y="6"/>
                      <a:pt x="0" y="6"/>
                    </a:cubicBezTo>
                    <a:cubicBezTo>
                      <a:pt x="0" y="6"/>
                      <a:pt x="0" y="6"/>
                      <a:pt x="1" y="6"/>
                    </a:cubicBezTo>
                    <a:cubicBezTo>
                      <a:pt x="1" y="6"/>
                      <a:pt x="1" y="6"/>
                      <a:pt x="1" y="6"/>
                    </a:cubicBezTo>
                    <a:cubicBezTo>
                      <a:pt x="2" y="6"/>
                      <a:pt x="3" y="6"/>
                      <a:pt x="4" y="5"/>
                    </a:cubicBezTo>
                    <a:cubicBezTo>
                      <a:pt x="4" y="5"/>
                      <a:pt x="4" y="5"/>
                      <a:pt x="4" y="5"/>
                    </a:cubicBezTo>
                    <a:cubicBezTo>
                      <a:pt x="4" y="5"/>
                      <a:pt x="4" y="5"/>
                      <a:pt x="4" y="5"/>
                    </a:cubicBezTo>
                    <a:cubicBezTo>
                      <a:pt x="4"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4" y="6"/>
                      <a:pt x="4" y="6"/>
                    </a:cubicBezTo>
                    <a:cubicBezTo>
                      <a:pt x="4" y="6"/>
                      <a:pt x="4" y="7"/>
                      <a:pt x="4" y="7"/>
                    </a:cubicBezTo>
                    <a:cubicBezTo>
                      <a:pt x="4" y="7"/>
                      <a:pt x="4" y="6"/>
                      <a:pt x="4" y="6"/>
                    </a:cubicBezTo>
                    <a:cubicBezTo>
                      <a:pt x="4" y="5"/>
                      <a:pt x="4" y="5"/>
                      <a:pt x="4" y="5"/>
                    </a:cubicBezTo>
                    <a:cubicBezTo>
                      <a:pt x="4" y="5"/>
                      <a:pt x="4" y="5"/>
                      <a:pt x="4" y="5"/>
                    </a:cubicBezTo>
                    <a:cubicBezTo>
                      <a:pt x="4" y="5"/>
                      <a:pt x="5" y="5"/>
                      <a:pt x="5" y="5"/>
                    </a:cubicBezTo>
                    <a:cubicBezTo>
                      <a:pt x="5" y="5"/>
                      <a:pt x="5" y="5"/>
                      <a:pt x="5" y="5"/>
                    </a:cubicBezTo>
                    <a:cubicBezTo>
                      <a:pt x="6" y="5"/>
                      <a:pt x="6" y="5"/>
                      <a:pt x="6" y="5"/>
                    </a:cubicBezTo>
                    <a:cubicBezTo>
                      <a:pt x="6" y="5"/>
                      <a:pt x="6" y="5"/>
                      <a:pt x="6" y="5"/>
                    </a:cubicBezTo>
                    <a:cubicBezTo>
                      <a:pt x="6" y="5"/>
                      <a:pt x="6" y="5"/>
                      <a:pt x="6" y="5"/>
                    </a:cubicBezTo>
                    <a:cubicBezTo>
                      <a:pt x="6" y="4"/>
                      <a:pt x="8" y="3"/>
                      <a:pt x="7" y="3"/>
                    </a:cubicBezTo>
                    <a:cubicBezTo>
                      <a:pt x="8" y="3"/>
                      <a:pt x="8" y="2"/>
                      <a:pt x="8" y="2"/>
                    </a:cubicBezTo>
                    <a:cubicBezTo>
                      <a:pt x="7" y="2"/>
                      <a:pt x="7" y="2"/>
                      <a:pt x="7" y="1"/>
                    </a:cubicBezTo>
                    <a:cubicBezTo>
                      <a:pt x="8" y="1"/>
                      <a:pt x="9" y="1"/>
                      <a:pt x="9" y="0"/>
                    </a:cubicBezTo>
                    <a:cubicBezTo>
                      <a:pt x="8" y="0"/>
                      <a:pt x="8" y="0"/>
                      <a:pt x="8" y="0"/>
                    </a:cubicBezTo>
                    <a:cubicBezTo>
                      <a:pt x="7" y="0"/>
                      <a:pt x="6" y="0"/>
                      <a:pt x="6" y="1"/>
                    </a:cubicBezTo>
                    <a:cubicBezTo>
                      <a:pt x="5" y="1"/>
                      <a:pt x="4" y="1"/>
                      <a:pt x="4" y="2"/>
                    </a:cubicBezTo>
                    <a:close/>
                    <a:moveTo>
                      <a:pt x="5" y="2"/>
                    </a:moveTo>
                    <a:cubicBezTo>
                      <a:pt x="5" y="2"/>
                      <a:pt x="5" y="2"/>
                      <a:pt x="5" y="2"/>
                    </a:cubicBezTo>
                    <a:cubicBezTo>
                      <a:pt x="5" y="2"/>
                      <a:pt x="5" y="2"/>
                      <a:pt x="5" y="2"/>
                    </a:cubicBezTo>
                    <a:cubicBezTo>
                      <a:pt x="5" y="2"/>
                      <a:pt x="5" y="2"/>
                      <a:pt x="5" y="2"/>
                    </a:cubicBezTo>
                    <a:cubicBezTo>
                      <a:pt x="5" y="2"/>
                      <a:pt x="5" y="2"/>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7" name="Freeform 10"/>
              <p:cNvSpPr/>
              <p:nvPr/>
            </p:nvSpPr>
            <p:spPr bwMode="auto">
              <a:xfrm>
                <a:off x="2137" y="931"/>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8" name="Oval 11"/>
              <p:cNvSpPr>
                <a:spLocks noChangeArrowheads="1"/>
              </p:cNvSpPr>
              <p:nvPr/>
            </p:nvSpPr>
            <p:spPr bwMode="auto">
              <a:xfrm>
                <a:off x="2137" y="156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9" name="Freeform 12"/>
              <p:cNvSpPr/>
              <p:nvPr/>
            </p:nvSpPr>
            <p:spPr bwMode="auto">
              <a:xfrm>
                <a:off x="2133" y="1521"/>
                <a:ext cx="4" cy="5"/>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0" name="Freeform 13"/>
              <p:cNvSpPr/>
              <p:nvPr/>
            </p:nvSpPr>
            <p:spPr bwMode="auto">
              <a:xfrm>
                <a:off x="2133" y="14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1" name="Oval 14"/>
              <p:cNvSpPr>
                <a:spLocks noChangeArrowheads="1"/>
              </p:cNvSpPr>
              <p:nvPr/>
            </p:nvSpPr>
            <p:spPr bwMode="auto">
              <a:xfrm>
                <a:off x="2133" y="156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2" name="Freeform 15"/>
              <p:cNvSpPr/>
              <p:nvPr/>
            </p:nvSpPr>
            <p:spPr bwMode="auto">
              <a:xfrm>
                <a:off x="2121" y="922"/>
                <a:ext cx="12" cy="9"/>
              </a:xfrm>
              <a:custGeom>
                <a:avLst/>
                <a:gdLst>
                  <a:gd name="T0" fmla="*/ 3 w 3"/>
                  <a:gd name="T1" fmla="*/ 0 h 2"/>
                  <a:gd name="T2" fmla="*/ 0 w 3"/>
                  <a:gd name="T3" fmla="*/ 1 h 2"/>
                  <a:gd name="T4" fmla="*/ 0 w 3"/>
                  <a:gd name="T5" fmla="*/ 1 h 2"/>
                  <a:gd name="T6" fmla="*/ 1 w 3"/>
                  <a:gd name="T7" fmla="*/ 2 h 2"/>
                  <a:gd name="T8" fmla="*/ 2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cubicBezTo>
                      <a:pt x="2" y="0"/>
                      <a:pt x="1" y="1"/>
                      <a:pt x="0" y="1"/>
                    </a:cubicBezTo>
                    <a:cubicBezTo>
                      <a:pt x="0" y="1"/>
                      <a:pt x="0" y="1"/>
                      <a:pt x="0" y="1"/>
                    </a:cubicBezTo>
                    <a:cubicBezTo>
                      <a:pt x="0" y="1"/>
                      <a:pt x="1" y="1"/>
                      <a:pt x="1" y="2"/>
                    </a:cubicBezTo>
                    <a:cubicBezTo>
                      <a:pt x="2" y="2"/>
                      <a:pt x="2" y="2"/>
                      <a:pt x="2"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3" name="Freeform 16"/>
              <p:cNvSpPr/>
              <p:nvPr/>
            </p:nvSpPr>
            <p:spPr bwMode="auto">
              <a:xfrm>
                <a:off x="2129" y="1447"/>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4" name="Freeform 17"/>
              <p:cNvSpPr/>
              <p:nvPr/>
            </p:nvSpPr>
            <p:spPr bwMode="auto">
              <a:xfrm>
                <a:off x="2129" y="947"/>
                <a:ext cx="0" cy="4"/>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5" name="Freeform 18"/>
              <p:cNvSpPr/>
              <p:nvPr/>
            </p:nvSpPr>
            <p:spPr bwMode="auto">
              <a:xfrm>
                <a:off x="2129" y="145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6" name="Freeform 19"/>
              <p:cNvSpPr/>
              <p:nvPr/>
            </p:nvSpPr>
            <p:spPr bwMode="auto">
              <a:xfrm>
                <a:off x="2125" y="94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7" name="Freeform 20"/>
              <p:cNvSpPr/>
              <p:nvPr/>
            </p:nvSpPr>
            <p:spPr bwMode="auto">
              <a:xfrm>
                <a:off x="2121" y="1534"/>
                <a:ext cx="4" cy="4"/>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8" name="Freeform 21"/>
              <p:cNvSpPr/>
              <p:nvPr/>
            </p:nvSpPr>
            <p:spPr bwMode="auto">
              <a:xfrm>
                <a:off x="2121" y="1381"/>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9" name="Freeform 22"/>
              <p:cNvSpPr/>
              <p:nvPr/>
            </p:nvSpPr>
            <p:spPr bwMode="auto">
              <a:xfrm>
                <a:off x="2117" y="1208"/>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0" name="Freeform 23"/>
              <p:cNvSpPr/>
              <p:nvPr/>
            </p:nvSpPr>
            <p:spPr bwMode="auto">
              <a:xfrm>
                <a:off x="2105" y="931"/>
                <a:ext cx="12" cy="16"/>
              </a:xfrm>
              <a:custGeom>
                <a:avLst/>
                <a:gdLst>
                  <a:gd name="T0" fmla="*/ 3 w 3"/>
                  <a:gd name="T1" fmla="*/ 4 h 4"/>
                  <a:gd name="T2" fmla="*/ 3 w 3"/>
                  <a:gd name="T3" fmla="*/ 3 h 4"/>
                  <a:gd name="T4" fmla="*/ 2 w 3"/>
                  <a:gd name="T5" fmla="*/ 1 h 4"/>
                  <a:gd name="T6" fmla="*/ 2 w 3"/>
                  <a:gd name="T7" fmla="*/ 1 h 4"/>
                  <a:gd name="T8" fmla="*/ 0 w 3"/>
                  <a:gd name="T9" fmla="*/ 1 h 4"/>
                  <a:gd name="T10" fmla="*/ 0 w 3"/>
                  <a:gd name="T11" fmla="*/ 1 h 4"/>
                  <a:gd name="T12" fmla="*/ 1 w 3"/>
                  <a:gd name="T13" fmla="*/ 1 h 4"/>
                  <a:gd name="T14" fmla="*/ 1 w 3"/>
                  <a:gd name="T15" fmla="*/ 3 h 4"/>
                  <a:gd name="T16" fmla="*/ 2 w 3"/>
                  <a:gd name="T17" fmla="*/ 3 h 4"/>
                  <a:gd name="T18" fmla="*/ 3 w 3"/>
                  <a:gd name="T19" fmla="*/ 4 h 4"/>
                  <a:gd name="T20" fmla="*/ 3 w 3"/>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3" y="4"/>
                    </a:moveTo>
                    <a:cubicBezTo>
                      <a:pt x="3" y="3"/>
                      <a:pt x="3" y="3"/>
                      <a:pt x="3" y="3"/>
                    </a:cubicBezTo>
                    <a:cubicBezTo>
                      <a:pt x="2" y="3"/>
                      <a:pt x="2" y="2"/>
                      <a:pt x="2" y="1"/>
                    </a:cubicBezTo>
                    <a:cubicBezTo>
                      <a:pt x="2" y="1"/>
                      <a:pt x="2" y="1"/>
                      <a:pt x="2" y="1"/>
                    </a:cubicBezTo>
                    <a:cubicBezTo>
                      <a:pt x="1" y="1"/>
                      <a:pt x="1" y="0"/>
                      <a:pt x="0" y="1"/>
                    </a:cubicBezTo>
                    <a:cubicBezTo>
                      <a:pt x="0" y="1"/>
                      <a:pt x="0" y="1"/>
                      <a:pt x="0" y="1"/>
                    </a:cubicBezTo>
                    <a:cubicBezTo>
                      <a:pt x="0" y="2"/>
                      <a:pt x="1" y="1"/>
                      <a:pt x="1" y="1"/>
                    </a:cubicBezTo>
                    <a:cubicBezTo>
                      <a:pt x="1" y="2"/>
                      <a:pt x="1" y="3"/>
                      <a:pt x="1" y="3"/>
                    </a:cubicBezTo>
                    <a:cubicBezTo>
                      <a:pt x="1" y="3"/>
                      <a:pt x="1" y="3"/>
                      <a:pt x="2" y="3"/>
                    </a:cubicBezTo>
                    <a:cubicBezTo>
                      <a:pt x="2" y="3"/>
                      <a:pt x="2" y="4"/>
                      <a:pt x="3" y="4"/>
                    </a:cubicBezTo>
                    <a:cubicBezTo>
                      <a:pt x="3" y="3"/>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1" name="Freeform 24"/>
              <p:cNvSpPr/>
              <p:nvPr/>
            </p:nvSpPr>
            <p:spPr bwMode="auto">
              <a:xfrm>
                <a:off x="2105" y="1232"/>
                <a:ext cx="4" cy="9"/>
              </a:xfrm>
              <a:custGeom>
                <a:avLst/>
                <a:gdLst>
                  <a:gd name="T0" fmla="*/ 1 w 1"/>
                  <a:gd name="T1" fmla="*/ 1 h 2"/>
                  <a:gd name="T2" fmla="*/ 0 w 1"/>
                  <a:gd name="T3" fmla="*/ 0 h 2"/>
                  <a:gd name="T4" fmla="*/ 0 w 1"/>
                  <a:gd name="T5" fmla="*/ 1 h 2"/>
                  <a:gd name="T6" fmla="*/ 0 w 1"/>
                  <a:gd name="T7" fmla="*/ 2 h 2"/>
                  <a:gd name="T8" fmla="*/ 1 w 1"/>
                  <a:gd name="T9" fmla="*/ 1 h 2"/>
                  <a:gd name="T10" fmla="*/ 1 w 1"/>
                  <a:gd name="T11" fmla="*/ 0 h 2"/>
                  <a:gd name="T12" fmla="*/ 1 w 1"/>
                  <a:gd name="T13" fmla="*/ 0 h 2"/>
                  <a:gd name="T14" fmla="*/ 1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0"/>
                      <a:pt x="0" y="0"/>
                      <a:pt x="0" y="0"/>
                    </a:cubicBezTo>
                    <a:cubicBezTo>
                      <a:pt x="0" y="0"/>
                      <a:pt x="0" y="1"/>
                      <a:pt x="0" y="1"/>
                    </a:cubicBezTo>
                    <a:cubicBezTo>
                      <a:pt x="0" y="1"/>
                      <a:pt x="0" y="1"/>
                      <a:pt x="0" y="2"/>
                    </a:cubicBezTo>
                    <a:cubicBezTo>
                      <a:pt x="0" y="2"/>
                      <a:pt x="1" y="1"/>
                      <a:pt x="1" y="1"/>
                    </a:cubicBezTo>
                    <a:cubicBezTo>
                      <a:pt x="1" y="1"/>
                      <a:pt x="1" y="0"/>
                      <a:pt x="1" y="0"/>
                    </a:cubicBezTo>
                    <a:cubicBezTo>
                      <a:pt x="1" y="0"/>
                      <a:pt x="1" y="0"/>
                      <a:pt x="1" y="0"/>
                    </a:cubicBezTo>
                    <a:cubicBezTo>
                      <a:pt x="1"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2" name="Freeform 25"/>
              <p:cNvSpPr/>
              <p:nvPr/>
            </p:nvSpPr>
            <p:spPr bwMode="auto">
              <a:xfrm>
                <a:off x="2105" y="1398"/>
                <a:ext cx="4" cy="4"/>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0"/>
                      <a:pt x="0" y="0"/>
                    </a:cubicBezTo>
                    <a:cubicBezTo>
                      <a:pt x="0" y="0"/>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3" name="Freeform 26"/>
              <p:cNvSpPr/>
              <p:nvPr/>
            </p:nvSpPr>
            <p:spPr bwMode="auto">
              <a:xfrm>
                <a:off x="2105" y="1534"/>
                <a:ext cx="4" cy="4"/>
              </a:xfrm>
              <a:custGeom>
                <a:avLst/>
                <a:gdLst>
                  <a:gd name="T0" fmla="*/ 1 w 1"/>
                  <a:gd name="T1" fmla="*/ 1 h 1"/>
                  <a:gd name="T2" fmla="*/ 1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4" name="Freeform 27"/>
              <p:cNvSpPr/>
              <p:nvPr/>
            </p:nvSpPr>
            <p:spPr bwMode="auto">
              <a:xfrm>
                <a:off x="2105" y="15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5" name="Freeform 28"/>
              <p:cNvSpPr/>
              <p:nvPr/>
            </p:nvSpPr>
            <p:spPr bwMode="auto">
              <a:xfrm>
                <a:off x="2105" y="14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6" name="Freeform 29"/>
              <p:cNvSpPr/>
              <p:nvPr/>
            </p:nvSpPr>
            <p:spPr bwMode="auto">
              <a:xfrm>
                <a:off x="2101" y="1575"/>
                <a:ext cx="8" cy="8"/>
              </a:xfrm>
              <a:custGeom>
                <a:avLst/>
                <a:gdLst>
                  <a:gd name="T0" fmla="*/ 1 w 2"/>
                  <a:gd name="T1" fmla="*/ 1 h 2"/>
                  <a:gd name="T2" fmla="*/ 1 w 2"/>
                  <a:gd name="T3" fmla="*/ 1 h 2"/>
                  <a:gd name="T4" fmla="*/ 1 w 2"/>
                  <a:gd name="T5" fmla="*/ 2 h 2"/>
                  <a:gd name="T6" fmla="*/ 1 w 2"/>
                  <a:gd name="T7" fmla="*/ 2 h 2"/>
                  <a:gd name="T8" fmla="*/ 0 w 2"/>
                  <a:gd name="T9" fmla="*/ 2 h 2"/>
                  <a:gd name="T10" fmla="*/ 1 w 2"/>
                  <a:gd name="T11" fmla="*/ 2 h 2"/>
                  <a:gd name="T12" fmla="*/ 1 w 2"/>
                  <a:gd name="T13" fmla="*/ 2 h 2"/>
                  <a:gd name="T14" fmla="*/ 1 w 2"/>
                  <a:gd name="T15" fmla="*/ 2 h 2"/>
                  <a:gd name="T16" fmla="*/ 1 w 2"/>
                  <a:gd name="T17" fmla="*/ 2 h 2"/>
                  <a:gd name="T18" fmla="*/ 1 w 2"/>
                  <a:gd name="T19" fmla="*/ 2 h 2"/>
                  <a:gd name="T20" fmla="*/ 1 w 2"/>
                  <a:gd name="T21" fmla="*/ 1 h 2"/>
                  <a:gd name="T22" fmla="*/ 1 w 2"/>
                  <a:gd name="T23" fmla="*/ 0 h 2"/>
                  <a:gd name="T24" fmla="*/ 0 w 2"/>
                  <a:gd name="T25" fmla="*/ 0 h 2"/>
                  <a:gd name="T26" fmla="*/ 0 w 2"/>
                  <a:gd name="T27" fmla="*/ 1 h 2"/>
                  <a:gd name="T28" fmla="*/ 1 w 2"/>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2">
                    <a:moveTo>
                      <a:pt x="1" y="1"/>
                    </a:moveTo>
                    <a:cubicBezTo>
                      <a:pt x="1" y="1"/>
                      <a:pt x="1" y="1"/>
                      <a:pt x="1" y="1"/>
                    </a:cubicBezTo>
                    <a:cubicBezTo>
                      <a:pt x="1" y="1"/>
                      <a:pt x="1" y="2"/>
                      <a:pt x="1" y="2"/>
                    </a:cubicBezTo>
                    <a:cubicBezTo>
                      <a:pt x="1" y="2"/>
                      <a:pt x="1" y="2"/>
                      <a:pt x="1" y="2"/>
                    </a:cubicBezTo>
                    <a:cubicBezTo>
                      <a:pt x="1" y="2"/>
                      <a:pt x="0" y="2"/>
                      <a:pt x="0" y="2"/>
                    </a:cubicBezTo>
                    <a:cubicBezTo>
                      <a:pt x="0"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1"/>
                      <a:pt x="1" y="1"/>
                    </a:cubicBezTo>
                    <a:cubicBezTo>
                      <a:pt x="2" y="1"/>
                      <a:pt x="1" y="1"/>
                      <a:pt x="1" y="0"/>
                    </a:cubicBezTo>
                    <a:cubicBezTo>
                      <a:pt x="1" y="0"/>
                      <a:pt x="0" y="0"/>
                      <a:pt x="0"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7" name="Freeform 30"/>
              <p:cNvSpPr/>
              <p:nvPr/>
            </p:nvSpPr>
            <p:spPr bwMode="auto">
              <a:xfrm>
                <a:off x="2101" y="1398"/>
                <a:ext cx="4" cy="4"/>
              </a:xfrm>
              <a:custGeom>
                <a:avLst/>
                <a:gdLst>
                  <a:gd name="T0" fmla="*/ 0 w 1"/>
                  <a:gd name="T1" fmla="*/ 1 h 1"/>
                  <a:gd name="T2" fmla="*/ 0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8" name="Freeform 31"/>
              <p:cNvSpPr/>
              <p:nvPr/>
            </p:nvSpPr>
            <p:spPr bwMode="auto">
              <a:xfrm>
                <a:off x="2101" y="1414"/>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1"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9" name="Freeform 32"/>
              <p:cNvSpPr/>
              <p:nvPr/>
            </p:nvSpPr>
            <p:spPr bwMode="auto">
              <a:xfrm>
                <a:off x="2101" y="1488"/>
                <a:ext cx="0" cy="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0" name="Freeform 33"/>
              <p:cNvSpPr/>
              <p:nvPr/>
            </p:nvSpPr>
            <p:spPr bwMode="auto">
              <a:xfrm>
                <a:off x="2101" y="1406"/>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1" name="Freeform 34"/>
              <p:cNvSpPr/>
              <p:nvPr/>
            </p:nvSpPr>
            <p:spPr bwMode="auto">
              <a:xfrm>
                <a:off x="2101" y="1559"/>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2" name="Freeform 35"/>
              <p:cNvSpPr/>
              <p:nvPr/>
            </p:nvSpPr>
            <p:spPr bwMode="auto">
              <a:xfrm>
                <a:off x="2101" y="1426"/>
                <a:ext cx="0" cy="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3" name="Freeform 36"/>
              <p:cNvSpPr/>
              <p:nvPr/>
            </p:nvSpPr>
            <p:spPr bwMode="auto">
              <a:xfrm>
                <a:off x="2096" y="1476"/>
                <a:ext cx="5"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0" y="1"/>
                      <a:pt x="0" y="0"/>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4" name="Freeform 37"/>
              <p:cNvSpPr/>
              <p:nvPr/>
            </p:nvSpPr>
            <p:spPr bwMode="auto">
              <a:xfrm>
                <a:off x="2096" y="1563"/>
                <a:ext cx="5"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5" name="Freeform 38"/>
              <p:cNvSpPr/>
              <p:nvPr/>
            </p:nvSpPr>
            <p:spPr bwMode="auto">
              <a:xfrm>
                <a:off x="2080" y="1224"/>
                <a:ext cx="16" cy="17"/>
              </a:xfrm>
              <a:custGeom>
                <a:avLst/>
                <a:gdLst>
                  <a:gd name="T0" fmla="*/ 3 w 4"/>
                  <a:gd name="T1" fmla="*/ 1 h 4"/>
                  <a:gd name="T2" fmla="*/ 3 w 4"/>
                  <a:gd name="T3" fmla="*/ 1 h 4"/>
                  <a:gd name="T4" fmla="*/ 3 w 4"/>
                  <a:gd name="T5" fmla="*/ 1 h 4"/>
                  <a:gd name="T6" fmla="*/ 3 w 4"/>
                  <a:gd name="T7" fmla="*/ 1 h 4"/>
                  <a:gd name="T8" fmla="*/ 3 w 4"/>
                  <a:gd name="T9" fmla="*/ 1 h 4"/>
                  <a:gd name="T10" fmla="*/ 1 w 4"/>
                  <a:gd name="T11" fmla="*/ 2 h 4"/>
                  <a:gd name="T12" fmla="*/ 1 w 4"/>
                  <a:gd name="T13" fmla="*/ 2 h 4"/>
                  <a:gd name="T14" fmla="*/ 1 w 4"/>
                  <a:gd name="T15" fmla="*/ 2 h 4"/>
                  <a:gd name="T16" fmla="*/ 0 w 4"/>
                  <a:gd name="T17" fmla="*/ 2 h 4"/>
                  <a:gd name="T18" fmla="*/ 0 w 4"/>
                  <a:gd name="T19" fmla="*/ 2 h 4"/>
                  <a:gd name="T20" fmla="*/ 0 w 4"/>
                  <a:gd name="T21" fmla="*/ 2 h 4"/>
                  <a:gd name="T22" fmla="*/ 0 w 4"/>
                  <a:gd name="T23" fmla="*/ 2 h 4"/>
                  <a:gd name="T24" fmla="*/ 0 w 4"/>
                  <a:gd name="T25" fmla="*/ 3 h 4"/>
                  <a:gd name="T26" fmla="*/ 1 w 4"/>
                  <a:gd name="T27" fmla="*/ 2 h 4"/>
                  <a:gd name="T28" fmla="*/ 1 w 4"/>
                  <a:gd name="T29" fmla="*/ 2 h 4"/>
                  <a:gd name="T30" fmla="*/ 1 w 4"/>
                  <a:gd name="T31" fmla="*/ 2 h 4"/>
                  <a:gd name="T32" fmla="*/ 1 w 4"/>
                  <a:gd name="T33" fmla="*/ 3 h 4"/>
                  <a:gd name="T34" fmla="*/ 2 w 4"/>
                  <a:gd name="T35" fmla="*/ 3 h 4"/>
                  <a:gd name="T36" fmla="*/ 1 w 4"/>
                  <a:gd name="T37" fmla="*/ 4 h 4"/>
                  <a:gd name="T38" fmla="*/ 2 w 4"/>
                  <a:gd name="T39" fmla="*/ 4 h 4"/>
                  <a:gd name="T40" fmla="*/ 4 w 4"/>
                  <a:gd name="T41" fmla="*/ 3 h 4"/>
                  <a:gd name="T42" fmla="*/ 4 w 4"/>
                  <a:gd name="T43" fmla="*/ 1 h 4"/>
                  <a:gd name="T44" fmla="*/ 3 w 4"/>
                  <a:gd name="T45" fmla="*/ 1 h 4"/>
                  <a:gd name="T46" fmla="*/ 3 w 4"/>
                  <a:gd name="T4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 h="4">
                    <a:moveTo>
                      <a:pt x="3" y="1"/>
                    </a:moveTo>
                    <a:cubicBezTo>
                      <a:pt x="3" y="1"/>
                      <a:pt x="3" y="1"/>
                      <a:pt x="3" y="1"/>
                    </a:cubicBezTo>
                    <a:cubicBezTo>
                      <a:pt x="3" y="1"/>
                      <a:pt x="3" y="1"/>
                      <a:pt x="3" y="1"/>
                    </a:cubicBezTo>
                    <a:cubicBezTo>
                      <a:pt x="3" y="1"/>
                      <a:pt x="3" y="1"/>
                      <a:pt x="3" y="1"/>
                    </a:cubicBezTo>
                    <a:cubicBezTo>
                      <a:pt x="3" y="1"/>
                      <a:pt x="3" y="1"/>
                      <a:pt x="3" y="1"/>
                    </a:cubicBezTo>
                    <a:cubicBezTo>
                      <a:pt x="2" y="1"/>
                      <a:pt x="1" y="1"/>
                      <a:pt x="1" y="2"/>
                    </a:cubicBezTo>
                    <a:cubicBezTo>
                      <a:pt x="1" y="2"/>
                      <a:pt x="1" y="2"/>
                      <a:pt x="1" y="2"/>
                    </a:cubicBezTo>
                    <a:cubicBezTo>
                      <a:pt x="1" y="2"/>
                      <a:pt x="1" y="2"/>
                      <a:pt x="1" y="2"/>
                    </a:cubicBezTo>
                    <a:cubicBezTo>
                      <a:pt x="1" y="2"/>
                      <a:pt x="1" y="2"/>
                      <a:pt x="0" y="2"/>
                    </a:cubicBezTo>
                    <a:cubicBezTo>
                      <a:pt x="0" y="2"/>
                      <a:pt x="0" y="2"/>
                      <a:pt x="0" y="2"/>
                    </a:cubicBezTo>
                    <a:cubicBezTo>
                      <a:pt x="0" y="2"/>
                      <a:pt x="0" y="2"/>
                      <a:pt x="0" y="2"/>
                    </a:cubicBezTo>
                    <a:cubicBezTo>
                      <a:pt x="0" y="2"/>
                      <a:pt x="0" y="2"/>
                      <a:pt x="0" y="2"/>
                    </a:cubicBezTo>
                    <a:cubicBezTo>
                      <a:pt x="0" y="3"/>
                      <a:pt x="0" y="3"/>
                      <a:pt x="0" y="3"/>
                    </a:cubicBezTo>
                    <a:cubicBezTo>
                      <a:pt x="0" y="2"/>
                      <a:pt x="0" y="2"/>
                      <a:pt x="1" y="2"/>
                    </a:cubicBezTo>
                    <a:cubicBezTo>
                      <a:pt x="1" y="2"/>
                      <a:pt x="1" y="2"/>
                      <a:pt x="1" y="2"/>
                    </a:cubicBezTo>
                    <a:cubicBezTo>
                      <a:pt x="1" y="2"/>
                      <a:pt x="1" y="2"/>
                      <a:pt x="1" y="2"/>
                    </a:cubicBezTo>
                    <a:cubicBezTo>
                      <a:pt x="2" y="3"/>
                      <a:pt x="1" y="3"/>
                      <a:pt x="1" y="3"/>
                    </a:cubicBezTo>
                    <a:cubicBezTo>
                      <a:pt x="1" y="3"/>
                      <a:pt x="2" y="3"/>
                      <a:pt x="2" y="3"/>
                    </a:cubicBezTo>
                    <a:cubicBezTo>
                      <a:pt x="2" y="4"/>
                      <a:pt x="1" y="4"/>
                      <a:pt x="1" y="4"/>
                    </a:cubicBezTo>
                    <a:cubicBezTo>
                      <a:pt x="2" y="4"/>
                      <a:pt x="2" y="4"/>
                      <a:pt x="2" y="4"/>
                    </a:cubicBezTo>
                    <a:cubicBezTo>
                      <a:pt x="2" y="3"/>
                      <a:pt x="3" y="3"/>
                      <a:pt x="4" y="3"/>
                    </a:cubicBezTo>
                    <a:cubicBezTo>
                      <a:pt x="4" y="3"/>
                      <a:pt x="4" y="2"/>
                      <a:pt x="4" y="1"/>
                    </a:cubicBezTo>
                    <a:cubicBezTo>
                      <a:pt x="4" y="0"/>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6" name="Freeform 39"/>
              <p:cNvSpPr/>
              <p:nvPr/>
            </p:nvSpPr>
            <p:spPr bwMode="auto">
              <a:xfrm>
                <a:off x="2092" y="1208"/>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7" name="Freeform 40"/>
              <p:cNvSpPr/>
              <p:nvPr/>
            </p:nvSpPr>
            <p:spPr bwMode="auto">
              <a:xfrm>
                <a:off x="2092" y="147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8" name="Freeform 41"/>
              <p:cNvSpPr/>
              <p:nvPr/>
            </p:nvSpPr>
            <p:spPr bwMode="auto">
              <a:xfrm>
                <a:off x="2092" y="1534"/>
                <a:ext cx="4" cy="4"/>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9" name="Freeform 42"/>
              <p:cNvSpPr/>
              <p:nvPr/>
            </p:nvSpPr>
            <p:spPr bwMode="auto">
              <a:xfrm>
                <a:off x="2092" y="1559"/>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0" name="Freeform 43"/>
              <p:cNvSpPr/>
              <p:nvPr/>
            </p:nvSpPr>
            <p:spPr bwMode="auto">
              <a:xfrm>
                <a:off x="2092" y="1460"/>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1" name="Freeform 44"/>
              <p:cNvSpPr/>
              <p:nvPr/>
            </p:nvSpPr>
            <p:spPr bwMode="auto">
              <a:xfrm>
                <a:off x="2088" y="1460"/>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2" name="Freeform 45"/>
              <p:cNvSpPr/>
              <p:nvPr/>
            </p:nvSpPr>
            <p:spPr bwMode="auto">
              <a:xfrm>
                <a:off x="2084" y="1505"/>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3" name="Freeform 46"/>
              <p:cNvSpPr/>
              <p:nvPr/>
            </p:nvSpPr>
            <p:spPr bwMode="auto">
              <a:xfrm>
                <a:off x="2084" y="1451"/>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4" name="Freeform 47"/>
              <p:cNvSpPr/>
              <p:nvPr/>
            </p:nvSpPr>
            <p:spPr bwMode="auto">
              <a:xfrm>
                <a:off x="2084" y="1530"/>
                <a:ext cx="4"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5" name="Freeform 48"/>
              <p:cNvSpPr/>
              <p:nvPr/>
            </p:nvSpPr>
            <p:spPr bwMode="auto">
              <a:xfrm>
                <a:off x="2084" y="15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6" name="Freeform 49"/>
              <p:cNvSpPr/>
              <p:nvPr/>
            </p:nvSpPr>
            <p:spPr bwMode="auto">
              <a:xfrm>
                <a:off x="2080" y="1563"/>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7" name="Freeform 50"/>
              <p:cNvSpPr/>
              <p:nvPr/>
            </p:nvSpPr>
            <p:spPr bwMode="auto">
              <a:xfrm>
                <a:off x="2080" y="1443"/>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8" name="Freeform 51"/>
              <p:cNvSpPr/>
              <p:nvPr/>
            </p:nvSpPr>
            <p:spPr bwMode="auto">
              <a:xfrm>
                <a:off x="2080" y="1447"/>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9" name="Oval 52"/>
              <p:cNvSpPr>
                <a:spLocks noChangeArrowheads="1"/>
              </p:cNvSpPr>
              <p:nvPr/>
            </p:nvSpPr>
            <p:spPr bwMode="auto">
              <a:xfrm>
                <a:off x="2080" y="15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0" name="Freeform 53"/>
              <p:cNvSpPr/>
              <p:nvPr/>
            </p:nvSpPr>
            <p:spPr bwMode="auto">
              <a:xfrm>
                <a:off x="2080" y="147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1" name="Freeform 54"/>
              <p:cNvSpPr/>
              <p:nvPr/>
            </p:nvSpPr>
            <p:spPr bwMode="auto">
              <a:xfrm>
                <a:off x="2076" y="1571"/>
                <a:ext cx="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2" name="Freeform 55"/>
              <p:cNvSpPr/>
              <p:nvPr/>
            </p:nvSpPr>
            <p:spPr bwMode="auto">
              <a:xfrm>
                <a:off x="2076" y="1220"/>
                <a:ext cx="4" cy="4"/>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3" name="Freeform 56"/>
              <p:cNvSpPr/>
              <p:nvPr/>
            </p:nvSpPr>
            <p:spPr bwMode="auto">
              <a:xfrm>
                <a:off x="2072" y="1513"/>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4" name="Freeform 57"/>
              <p:cNvSpPr/>
              <p:nvPr/>
            </p:nvSpPr>
            <p:spPr bwMode="auto">
              <a:xfrm>
                <a:off x="2072" y="1493"/>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5" name="Freeform 58"/>
              <p:cNvSpPr/>
              <p:nvPr/>
            </p:nvSpPr>
            <p:spPr bwMode="auto">
              <a:xfrm>
                <a:off x="2068" y="1468"/>
                <a:ext cx="4" cy="4"/>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6" name="Freeform 59"/>
              <p:cNvSpPr/>
              <p:nvPr/>
            </p:nvSpPr>
            <p:spPr bwMode="auto">
              <a:xfrm>
                <a:off x="2068" y="137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7" name="Freeform 60"/>
              <p:cNvSpPr>
                <a:spLocks noEditPoints="1"/>
              </p:cNvSpPr>
              <p:nvPr/>
            </p:nvSpPr>
            <p:spPr bwMode="auto">
              <a:xfrm>
                <a:off x="2056" y="1393"/>
                <a:ext cx="12" cy="13"/>
              </a:xfrm>
              <a:custGeom>
                <a:avLst/>
                <a:gdLst>
                  <a:gd name="T0" fmla="*/ 1 w 3"/>
                  <a:gd name="T1" fmla="*/ 1 h 3"/>
                  <a:gd name="T2" fmla="*/ 2 w 3"/>
                  <a:gd name="T3" fmla="*/ 0 h 3"/>
                  <a:gd name="T4" fmla="*/ 1 w 3"/>
                  <a:gd name="T5" fmla="*/ 0 h 3"/>
                  <a:gd name="T6" fmla="*/ 1 w 3"/>
                  <a:gd name="T7" fmla="*/ 0 h 3"/>
                  <a:gd name="T8" fmla="*/ 0 w 3"/>
                  <a:gd name="T9" fmla="*/ 0 h 3"/>
                  <a:gd name="T10" fmla="*/ 0 w 3"/>
                  <a:gd name="T11" fmla="*/ 0 h 3"/>
                  <a:gd name="T12" fmla="*/ 0 w 3"/>
                  <a:gd name="T13" fmla="*/ 0 h 3"/>
                  <a:gd name="T14" fmla="*/ 0 w 3"/>
                  <a:gd name="T15" fmla="*/ 1 h 3"/>
                  <a:gd name="T16" fmla="*/ 1 w 3"/>
                  <a:gd name="T17" fmla="*/ 1 h 3"/>
                  <a:gd name="T18" fmla="*/ 1 w 3"/>
                  <a:gd name="T19" fmla="*/ 1 h 3"/>
                  <a:gd name="T20" fmla="*/ 1 w 3"/>
                  <a:gd name="T21" fmla="*/ 1 h 3"/>
                  <a:gd name="T22" fmla="*/ 0 w 3"/>
                  <a:gd name="T23" fmla="*/ 1 h 3"/>
                  <a:gd name="T24" fmla="*/ 0 w 3"/>
                  <a:gd name="T25" fmla="*/ 1 h 3"/>
                  <a:gd name="T26" fmla="*/ 0 w 3"/>
                  <a:gd name="T27" fmla="*/ 1 h 3"/>
                  <a:gd name="T28" fmla="*/ 1 w 3"/>
                  <a:gd name="T29" fmla="*/ 2 h 3"/>
                  <a:gd name="T30" fmla="*/ 0 w 3"/>
                  <a:gd name="T31" fmla="*/ 2 h 3"/>
                  <a:gd name="T32" fmla="*/ 0 w 3"/>
                  <a:gd name="T33" fmla="*/ 2 h 3"/>
                  <a:gd name="T34" fmla="*/ 0 w 3"/>
                  <a:gd name="T35" fmla="*/ 2 h 3"/>
                  <a:gd name="T36" fmla="*/ 0 w 3"/>
                  <a:gd name="T37" fmla="*/ 3 h 3"/>
                  <a:gd name="T38" fmla="*/ 1 w 3"/>
                  <a:gd name="T39" fmla="*/ 3 h 3"/>
                  <a:gd name="T40" fmla="*/ 3 w 3"/>
                  <a:gd name="T41" fmla="*/ 2 h 3"/>
                  <a:gd name="T42" fmla="*/ 3 w 3"/>
                  <a:gd name="T43" fmla="*/ 2 h 3"/>
                  <a:gd name="T44" fmla="*/ 3 w 3"/>
                  <a:gd name="T45" fmla="*/ 2 h 3"/>
                  <a:gd name="T46" fmla="*/ 3 w 3"/>
                  <a:gd name="T47" fmla="*/ 2 h 3"/>
                  <a:gd name="T48" fmla="*/ 3 w 3"/>
                  <a:gd name="T49" fmla="*/ 2 h 3"/>
                  <a:gd name="T50" fmla="*/ 2 w 3"/>
                  <a:gd name="T51" fmla="*/ 1 h 3"/>
                  <a:gd name="T52" fmla="*/ 1 w 3"/>
                  <a:gd name="T53" fmla="*/ 1 h 3"/>
                  <a:gd name="T54" fmla="*/ 1 w 3"/>
                  <a:gd name="T55" fmla="*/ 1 h 3"/>
                  <a:gd name="T56" fmla="*/ 1 w 3"/>
                  <a:gd name="T57" fmla="*/ 1 h 3"/>
                  <a:gd name="T58" fmla="*/ 3 w 3"/>
                  <a:gd name="T59" fmla="*/ 2 h 3"/>
                  <a:gd name="T60" fmla="*/ 3 w 3"/>
                  <a:gd name="T61" fmla="*/ 2 h 3"/>
                  <a:gd name="T62" fmla="*/ 3 w 3"/>
                  <a:gd name="T63" fmla="*/ 2 h 3"/>
                  <a:gd name="T64" fmla="*/ 3 w 3"/>
                  <a:gd name="T65" fmla="*/ 2 h 3"/>
                  <a:gd name="T66" fmla="*/ 3 w 3"/>
                  <a:gd name="T67" fmla="*/ 2 h 3"/>
                  <a:gd name="T68" fmla="*/ 1 w 3"/>
                  <a:gd name="T69" fmla="*/ 2 h 3"/>
                  <a:gd name="T70" fmla="*/ 1 w 3"/>
                  <a:gd name="T7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 h="3">
                    <a:moveTo>
                      <a:pt x="1" y="1"/>
                    </a:moveTo>
                    <a:cubicBezTo>
                      <a:pt x="1" y="1"/>
                      <a:pt x="1" y="1"/>
                      <a:pt x="1" y="1"/>
                    </a:cubicBezTo>
                    <a:cubicBezTo>
                      <a:pt x="1" y="1"/>
                      <a:pt x="2" y="1"/>
                      <a:pt x="2" y="1"/>
                    </a:cubicBezTo>
                    <a:cubicBezTo>
                      <a:pt x="2" y="1"/>
                      <a:pt x="2" y="0"/>
                      <a:pt x="2"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1"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2"/>
                    </a:cubicBezTo>
                    <a:cubicBezTo>
                      <a:pt x="1" y="2"/>
                      <a:pt x="1" y="2"/>
                      <a:pt x="1" y="2"/>
                    </a:cubicBezTo>
                    <a:cubicBezTo>
                      <a:pt x="1" y="2"/>
                      <a:pt x="0" y="2"/>
                      <a:pt x="0" y="2"/>
                    </a:cubicBezTo>
                    <a:cubicBezTo>
                      <a:pt x="0" y="2"/>
                      <a:pt x="0" y="2"/>
                      <a:pt x="0" y="2"/>
                    </a:cubicBezTo>
                    <a:cubicBezTo>
                      <a:pt x="0" y="2"/>
                      <a:pt x="0" y="2"/>
                      <a:pt x="0" y="2"/>
                    </a:cubicBezTo>
                    <a:cubicBezTo>
                      <a:pt x="0" y="2"/>
                      <a:pt x="0" y="2"/>
                      <a:pt x="0" y="2"/>
                    </a:cubicBezTo>
                    <a:cubicBezTo>
                      <a:pt x="0" y="2"/>
                      <a:pt x="0" y="2"/>
                      <a:pt x="0" y="2"/>
                    </a:cubicBezTo>
                    <a:cubicBezTo>
                      <a:pt x="0" y="3"/>
                      <a:pt x="0" y="3"/>
                      <a:pt x="0" y="3"/>
                    </a:cubicBezTo>
                    <a:cubicBezTo>
                      <a:pt x="0" y="3"/>
                      <a:pt x="0" y="3"/>
                      <a:pt x="0" y="3"/>
                    </a:cubicBezTo>
                    <a:cubicBezTo>
                      <a:pt x="0" y="3"/>
                      <a:pt x="0" y="3"/>
                      <a:pt x="0" y="3"/>
                    </a:cubicBezTo>
                    <a:cubicBezTo>
                      <a:pt x="1" y="3"/>
                      <a:pt x="1" y="3"/>
                      <a:pt x="1" y="3"/>
                    </a:cubicBezTo>
                    <a:cubicBezTo>
                      <a:pt x="1" y="3"/>
                      <a:pt x="1" y="3"/>
                      <a:pt x="1" y="3"/>
                    </a:cubicBezTo>
                    <a:cubicBezTo>
                      <a:pt x="2" y="3"/>
                      <a:pt x="2" y="2"/>
                      <a:pt x="3" y="2"/>
                    </a:cubicBezTo>
                    <a:cubicBezTo>
                      <a:pt x="3" y="2"/>
                      <a:pt x="3" y="2"/>
                      <a:pt x="3" y="2"/>
                    </a:cubicBezTo>
                    <a:cubicBezTo>
                      <a:pt x="3" y="2"/>
                      <a:pt x="3" y="2"/>
                      <a:pt x="3" y="2"/>
                    </a:cubicBezTo>
                    <a:cubicBezTo>
                      <a:pt x="3" y="2"/>
                      <a:pt x="3" y="2"/>
                      <a:pt x="3" y="3"/>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2" y="1"/>
                      <a:pt x="2" y="1"/>
                      <a:pt x="2" y="1"/>
                    </a:cubicBezTo>
                    <a:cubicBezTo>
                      <a:pt x="2" y="1"/>
                      <a:pt x="2" y="1"/>
                      <a:pt x="1" y="1"/>
                    </a:cubicBezTo>
                    <a:cubicBezTo>
                      <a:pt x="1" y="1"/>
                      <a:pt x="1" y="1"/>
                      <a:pt x="1" y="1"/>
                    </a:cubicBezTo>
                    <a:close/>
                    <a:moveTo>
                      <a:pt x="1" y="1"/>
                    </a:moveTo>
                    <a:cubicBezTo>
                      <a:pt x="1" y="1"/>
                      <a:pt x="1" y="1"/>
                      <a:pt x="1" y="1"/>
                    </a:cubicBezTo>
                    <a:cubicBezTo>
                      <a:pt x="1" y="1"/>
                      <a:pt x="1" y="1"/>
                      <a:pt x="1" y="1"/>
                    </a:cubicBezTo>
                    <a:cubicBezTo>
                      <a:pt x="1" y="1"/>
                      <a:pt x="1" y="1"/>
                      <a:pt x="1" y="1"/>
                    </a:cubicBezTo>
                    <a:cubicBezTo>
                      <a:pt x="1" y="1"/>
                      <a:pt x="1" y="1"/>
                      <a:pt x="1" y="1"/>
                    </a:cubicBezTo>
                    <a:close/>
                    <a:moveTo>
                      <a:pt x="3" y="2"/>
                    </a:move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lose/>
                    <a:moveTo>
                      <a:pt x="2" y="2"/>
                    </a:moveTo>
                    <a:cubicBezTo>
                      <a:pt x="2" y="2"/>
                      <a:pt x="2" y="2"/>
                      <a:pt x="3" y="2"/>
                    </a:cubicBezTo>
                    <a:cubicBezTo>
                      <a:pt x="3" y="2"/>
                      <a:pt x="3" y="2"/>
                      <a:pt x="3" y="2"/>
                    </a:cubicBezTo>
                    <a:cubicBezTo>
                      <a:pt x="2" y="2"/>
                      <a:pt x="1" y="2"/>
                      <a:pt x="1" y="2"/>
                    </a:cubicBezTo>
                    <a:cubicBezTo>
                      <a:pt x="1" y="2"/>
                      <a:pt x="1" y="2"/>
                      <a:pt x="1" y="2"/>
                    </a:cubicBezTo>
                    <a:cubicBezTo>
                      <a:pt x="1" y="2"/>
                      <a:pt x="1" y="2"/>
                      <a:pt x="1"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8" name="Freeform 61"/>
              <p:cNvSpPr/>
              <p:nvPr/>
            </p:nvSpPr>
            <p:spPr bwMode="auto">
              <a:xfrm>
                <a:off x="2068" y="1493"/>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9" name="Freeform 62"/>
              <p:cNvSpPr/>
              <p:nvPr/>
            </p:nvSpPr>
            <p:spPr bwMode="auto">
              <a:xfrm>
                <a:off x="2068" y="123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0" name="Freeform 63"/>
              <p:cNvSpPr/>
              <p:nvPr/>
            </p:nvSpPr>
            <p:spPr bwMode="auto">
              <a:xfrm>
                <a:off x="2064" y="1460"/>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0"/>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1" name="Freeform 64"/>
              <p:cNvSpPr/>
              <p:nvPr/>
            </p:nvSpPr>
            <p:spPr bwMode="auto">
              <a:xfrm>
                <a:off x="2068" y="14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2" name="Freeform 65"/>
              <p:cNvSpPr/>
              <p:nvPr/>
            </p:nvSpPr>
            <p:spPr bwMode="auto">
              <a:xfrm>
                <a:off x="2064" y="1464"/>
                <a:ext cx="4" cy="4"/>
              </a:xfrm>
              <a:custGeom>
                <a:avLst/>
                <a:gdLst>
                  <a:gd name="T0" fmla="*/ 0 w 1"/>
                  <a:gd name="T1" fmla="*/ 0 h 1"/>
                  <a:gd name="T2" fmla="*/ 0 w 1"/>
                  <a:gd name="T3" fmla="*/ 0 h 1"/>
                  <a:gd name="T4" fmla="*/ 0 w 1"/>
                  <a:gd name="T5" fmla="*/ 1 h 1"/>
                  <a:gd name="T6" fmla="*/ 0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0"/>
                      <a:pt x="0" y="1"/>
                    </a:cubicBezTo>
                    <a:cubicBezTo>
                      <a:pt x="0" y="1"/>
                      <a:pt x="1" y="1"/>
                      <a:pt x="0" y="0"/>
                    </a:cubicBezTo>
                    <a:cubicBezTo>
                      <a:pt x="0" y="0"/>
                      <a:pt x="0" y="0"/>
                      <a:pt x="0" y="0"/>
                    </a:cubicBezTo>
                    <a:cubicBezTo>
                      <a:pt x="0" y="0"/>
                      <a:pt x="0"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3" name="Freeform 66"/>
              <p:cNvSpPr/>
              <p:nvPr/>
            </p:nvSpPr>
            <p:spPr bwMode="auto">
              <a:xfrm>
                <a:off x="2064" y="153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4" name="Freeform 67"/>
              <p:cNvSpPr/>
              <p:nvPr/>
            </p:nvSpPr>
            <p:spPr bwMode="auto">
              <a:xfrm>
                <a:off x="2064" y="1426"/>
                <a:ext cx="4" cy="5"/>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1" y="0"/>
                    </a:cubicBezTo>
                    <a:cubicBezTo>
                      <a:pt x="0" y="0"/>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5" name="Freeform 68"/>
              <p:cNvSpPr/>
              <p:nvPr/>
            </p:nvSpPr>
            <p:spPr bwMode="auto">
              <a:xfrm>
                <a:off x="2064" y="143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6" name="Freeform 69"/>
              <p:cNvSpPr/>
              <p:nvPr/>
            </p:nvSpPr>
            <p:spPr bwMode="auto">
              <a:xfrm>
                <a:off x="2064" y="104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7" name="Freeform 70"/>
              <p:cNvSpPr/>
              <p:nvPr/>
            </p:nvSpPr>
            <p:spPr bwMode="auto">
              <a:xfrm>
                <a:off x="2064" y="139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8" name="Freeform 71"/>
              <p:cNvSpPr/>
              <p:nvPr/>
            </p:nvSpPr>
            <p:spPr bwMode="auto">
              <a:xfrm>
                <a:off x="2064" y="1488"/>
                <a:ext cx="0" cy="5"/>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9" name="Freeform 72"/>
              <p:cNvSpPr/>
              <p:nvPr/>
            </p:nvSpPr>
            <p:spPr bwMode="auto">
              <a:xfrm>
                <a:off x="2060" y="138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0" name="Freeform 73"/>
              <p:cNvSpPr/>
              <p:nvPr/>
            </p:nvSpPr>
            <p:spPr bwMode="auto">
              <a:xfrm>
                <a:off x="2060" y="143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1" name="Freeform 74"/>
              <p:cNvSpPr/>
              <p:nvPr/>
            </p:nvSpPr>
            <p:spPr bwMode="auto">
              <a:xfrm>
                <a:off x="2060" y="1439"/>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2" name="Freeform 75"/>
              <p:cNvSpPr/>
              <p:nvPr/>
            </p:nvSpPr>
            <p:spPr bwMode="auto">
              <a:xfrm>
                <a:off x="2060" y="1443"/>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1"/>
                      <a:pt x="1" y="0"/>
                    </a:cubicBezTo>
                    <a:cubicBezTo>
                      <a:pt x="0" y="0"/>
                      <a:pt x="0" y="0"/>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3" name="Freeform 76"/>
              <p:cNvSpPr/>
              <p:nvPr/>
            </p:nvSpPr>
            <p:spPr bwMode="auto">
              <a:xfrm>
                <a:off x="2060" y="1269"/>
                <a:ext cx="0" cy="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4" name="Freeform 77"/>
              <p:cNvSpPr/>
              <p:nvPr/>
            </p:nvSpPr>
            <p:spPr bwMode="auto">
              <a:xfrm>
                <a:off x="2056" y="142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5" name="Freeform 78"/>
              <p:cNvSpPr/>
              <p:nvPr/>
            </p:nvSpPr>
            <p:spPr bwMode="auto">
              <a:xfrm>
                <a:off x="2060" y="15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6" name="Oval 79"/>
              <p:cNvSpPr>
                <a:spLocks noChangeArrowheads="1"/>
              </p:cNvSpPr>
              <p:nvPr/>
            </p:nvSpPr>
            <p:spPr bwMode="auto">
              <a:xfrm>
                <a:off x="2056" y="144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7" name="Freeform 80"/>
              <p:cNvSpPr/>
              <p:nvPr/>
            </p:nvSpPr>
            <p:spPr bwMode="auto">
              <a:xfrm>
                <a:off x="2052" y="1385"/>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8" name="Freeform 81"/>
              <p:cNvSpPr/>
              <p:nvPr/>
            </p:nvSpPr>
            <p:spPr bwMode="auto">
              <a:xfrm>
                <a:off x="2052" y="1493"/>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9" name="Freeform 82"/>
              <p:cNvSpPr/>
              <p:nvPr/>
            </p:nvSpPr>
            <p:spPr bwMode="auto">
              <a:xfrm>
                <a:off x="2052" y="1488"/>
                <a:ext cx="4" cy="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0" name="Freeform 83"/>
              <p:cNvSpPr/>
              <p:nvPr/>
            </p:nvSpPr>
            <p:spPr bwMode="auto">
              <a:xfrm>
                <a:off x="2052" y="1422"/>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1" name="Freeform 84"/>
              <p:cNvSpPr/>
              <p:nvPr/>
            </p:nvSpPr>
            <p:spPr bwMode="auto">
              <a:xfrm>
                <a:off x="2052" y="14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2" name="Oval 85"/>
              <p:cNvSpPr>
                <a:spLocks noChangeArrowheads="1"/>
              </p:cNvSpPr>
              <p:nvPr/>
            </p:nvSpPr>
            <p:spPr bwMode="auto">
              <a:xfrm>
                <a:off x="2052" y="138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3" name="Freeform 86"/>
              <p:cNvSpPr/>
              <p:nvPr/>
            </p:nvSpPr>
            <p:spPr bwMode="auto">
              <a:xfrm>
                <a:off x="2047" y="1426"/>
                <a:ext cx="5" cy="5"/>
              </a:xfrm>
              <a:custGeom>
                <a:avLst/>
                <a:gdLst>
                  <a:gd name="T0" fmla="*/ 1 w 1"/>
                  <a:gd name="T1" fmla="*/ 1 h 1"/>
                  <a:gd name="T2" fmla="*/ 1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4" name="Freeform 87"/>
              <p:cNvSpPr/>
              <p:nvPr/>
            </p:nvSpPr>
            <p:spPr bwMode="auto">
              <a:xfrm>
                <a:off x="2047" y="1493"/>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5" name="Freeform 88"/>
              <p:cNvSpPr/>
              <p:nvPr/>
            </p:nvSpPr>
            <p:spPr bwMode="auto">
              <a:xfrm>
                <a:off x="2047" y="123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6" name="Freeform 89"/>
              <p:cNvSpPr/>
              <p:nvPr/>
            </p:nvSpPr>
            <p:spPr bwMode="auto">
              <a:xfrm>
                <a:off x="2047" y="1377"/>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7" name="Freeform 90"/>
              <p:cNvSpPr/>
              <p:nvPr/>
            </p:nvSpPr>
            <p:spPr bwMode="auto">
              <a:xfrm>
                <a:off x="2047" y="1460"/>
                <a:ext cx="0" cy="4"/>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8" name="Freeform 91"/>
              <p:cNvSpPr/>
              <p:nvPr/>
            </p:nvSpPr>
            <p:spPr bwMode="auto">
              <a:xfrm>
                <a:off x="2043" y="1435"/>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9" name="Freeform 92"/>
              <p:cNvSpPr/>
              <p:nvPr/>
            </p:nvSpPr>
            <p:spPr bwMode="auto">
              <a:xfrm>
                <a:off x="2043" y="12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0" name="Freeform 93"/>
              <p:cNvSpPr/>
              <p:nvPr/>
            </p:nvSpPr>
            <p:spPr bwMode="auto">
              <a:xfrm>
                <a:off x="2043" y="1414"/>
                <a:ext cx="4"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1" name="Freeform 94"/>
              <p:cNvSpPr/>
              <p:nvPr/>
            </p:nvSpPr>
            <p:spPr bwMode="auto">
              <a:xfrm>
                <a:off x="2043" y="138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2" name="Freeform 95"/>
              <p:cNvSpPr/>
              <p:nvPr/>
            </p:nvSpPr>
            <p:spPr bwMode="auto">
              <a:xfrm>
                <a:off x="2039" y="121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3" name="Freeform 96"/>
              <p:cNvSpPr/>
              <p:nvPr/>
            </p:nvSpPr>
            <p:spPr bwMode="auto">
              <a:xfrm>
                <a:off x="2039" y="1389"/>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4" name="Freeform 97"/>
              <p:cNvSpPr/>
              <p:nvPr/>
            </p:nvSpPr>
            <p:spPr bwMode="auto">
              <a:xfrm>
                <a:off x="2039" y="1228"/>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5" name="Freeform 98"/>
              <p:cNvSpPr/>
              <p:nvPr/>
            </p:nvSpPr>
            <p:spPr bwMode="auto">
              <a:xfrm>
                <a:off x="2039" y="12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6" name="Freeform 99"/>
              <p:cNvSpPr/>
              <p:nvPr/>
            </p:nvSpPr>
            <p:spPr bwMode="auto">
              <a:xfrm>
                <a:off x="2035" y="1431"/>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0"/>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7" name="Freeform 100"/>
              <p:cNvSpPr/>
              <p:nvPr/>
            </p:nvSpPr>
            <p:spPr bwMode="auto">
              <a:xfrm>
                <a:off x="2035" y="119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8" name="Freeform 101"/>
              <p:cNvSpPr/>
              <p:nvPr/>
            </p:nvSpPr>
            <p:spPr bwMode="auto">
              <a:xfrm>
                <a:off x="2035" y="141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9" name="Freeform 102"/>
              <p:cNvSpPr/>
              <p:nvPr/>
            </p:nvSpPr>
            <p:spPr bwMode="auto">
              <a:xfrm>
                <a:off x="2031" y="1571"/>
                <a:ext cx="0" cy="4"/>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0" name="Freeform 103"/>
              <p:cNvSpPr/>
              <p:nvPr/>
            </p:nvSpPr>
            <p:spPr bwMode="auto">
              <a:xfrm>
                <a:off x="2031" y="10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1" name="Freeform 104"/>
              <p:cNvSpPr/>
              <p:nvPr/>
            </p:nvSpPr>
            <p:spPr bwMode="auto">
              <a:xfrm>
                <a:off x="2027" y="121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2" name="Freeform 105"/>
              <p:cNvSpPr/>
              <p:nvPr/>
            </p:nvSpPr>
            <p:spPr bwMode="auto">
              <a:xfrm>
                <a:off x="2027" y="1455"/>
                <a:ext cx="4" cy="5"/>
              </a:xfrm>
              <a:custGeom>
                <a:avLst/>
                <a:gdLst>
                  <a:gd name="T0" fmla="*/ 1 w 1"/>
                  <a:gd name="T1" fmla="*/ 0 h 1"/>
                  <a:gd name="T2" fmla="*/ 0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0"/>
                      <a:pt x="0" y="0"/>
                    </a:cubicBez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3" name="Freeform 106"/>
              <p:cNvSpPr/>
              <p:nvPr/>
            </p:nvSpPr>
            <p:spPr bwMode="auto">
              <a:xfrm>
                <a:off x="1962" y="1228"/>
                <a:ext cx="65" cy="4"/>
              </a:xfrm>
              <a:custGeom>
                <a:avLst/>
                <a:gdLst>
                  <a:gd name="T0" fmla="*/ 14 w 16"/>
                  <a:gd name="T1" fmla="*/ 1 h 1"/>
                  <a:gd name="T2" fmla="*/ 14 w 16"/>
                  <a:gd name="T3" fmla="*/ 0 h 1"/>
                  <a:gd name="T4" fmla="*/ 14 w 16"/>
                  <a:gd name="T5" fmla="*/ 0 h 1"/>
                  <a:gd name="T6" fmla="*/ 15 w 16"/>
                  <a:gd name="T7" fmla="*/ 0 h 1"/>
                  <a:gd name="T8" fmla="*/ 16 w 16"/>
                  <a:gd name="T9" fmla="*/ 0 h 1"/>
                  <a:gd name="T10" fmla="*/ 16 w 16"/>
                  <a:gd name="T11" fmla="*/ 0 h 1"/>
                  <a:gd name="T12" fmla="*/ 16 w 16"/>
                  <a:gd name="T13" fmla="*/ 0 h 1"/>
                  <a:gd name="T14" fmla="*/ 15 w 16"/>
                  <a:gd name="T15" fmla="*/ 0 h 1"/>
                  <a:gd name="T16" fmla="*/ 14 w 16"/>
                  <a:gd name="T17" fmla="*/ 0 h 1"/>
                  <a:gd name="T18" fmla="*/ 14 w 16"/>
                  <a:gd name="T19" fmla="*/ 0 h 1"/>
                  <a:gd name="T20" fmla="*/ 14 w 16"/>
                  <a:gd name="T21" fmla="*/ 0 h 1"/>
                  <a:gd name="T22" fmla="*/ 14 w 16"/>
                  <a:gd name="T23" fmla="*/ 0 h 1"/>
                  <a:gd name="T24" fmla="*/ 14 w 16"/>
                  <a:gd name="T25" fmla="*/ 0 h 1"/>
                  <a:gd name="T26" fmla="*/ 14 w 16"/>
                  <a:gd name="T27" fmla="*/ 0 h 1"/>
                  <a:gd name="T28" fmla="*/ 14 w 16"/>
                  <a:gd name="T29" fmla="*/ 0 h 1"/>
                  <a:gd name="T30" fmla="*/ 14 w 16"/>
                  <a:gd name="T31" fmla="*/ 0 h 1"/>
                  <a:gd name="T32" fmla="*/ 14 w 16"/>
                  <a:gd name="T33" fmla="*/ 0 h 1"/>
                  <a:gd name="T34" fmla="*/ 7 w 16"/>
                  <a:gd name="T35" fmla="*/ 0 h 1"/>
                  <a:gd name="T36" fmla="*/ 4 w 16"/>
                  <a:gd name="T37" fmla="*/ 1 h 1"/>
                  <a:gd name="T38" fmla="*/ 1 w 16"/>
                  <a:gd name="T39" fmla="*/ 1 h 1"/>
                  <a:gd name="T40" fmla="*/ 0 w 16"/>
                  <a:gd name="T41" fmla="*/ 1 h 1"/>
                  <a:gd name="T42" fmla="*/ 0 w 16"/>
                  <a:gd name="T43" fmla="*/ 1 h 1"/>
                  <a:gd name="T44" fmla="*/ 1 w 16"/>
                  <a:gd name="T45" fmla="*/ 1 h 1"/>
                  <a:gd name="T46" fmla="*/ 4 w 16"/>
                  <a:gd name="T47" fmla="*/ 1 h 1"/>
                  <a:gd name="T48" fmla="*/ 4 w 16"/>
                  <a:gd name="T49" fmla="*/ 1 h 1"/>
                  <a:gd name="T50" fmla="*/ 14 w 16"/>
                  <a:gd name="T5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
                    <a:moveTo>
                      <a:pt x="14" y="1"/>
                    </a:moveTo>
                    <a:cubicBezTo>
                      <a:pt x="14" y="0"/>
                      <a:pt x="14" y="0"/>
                      <a:pt x="14" y="0"/>
                    </a:cubicBezTo>
                    <a:cubicBezTo>
                      <a:pt x="14" y="0"/>
                      <a:pt x="14" y="0"/>
                      <a:pt x="14" y="0"/>
                    </a:cubicBezTo>
                    <a:cubicBezTo>
                      <a:pt x="14" y="0"/>
                      <a:pt x="14" y="0"/>
                      <a:pt x="15" y="0"/>
                    </a:cubicBezTo>
                    <a:cubicBezTo>
                      <a:pt x="15" y="0"/>
                      <a:pt x="15" y="0"/>
                      <a:pt x="16" y="0"/>
                    </a:cubicBezTo>
                    <a:cubicBezTo>
                      <a:pt x="16" y="0"/>
                      <a:pt x="16" y="0"/>
                      <a:pt x="16" y="0"/>
                    </a:cubicBezTo>
                    <a:cubicBezTo>
                      <a:pt x="16" y="0"/>
                      <a:pt x="16" y="0"/>
                      <a:pt x="16" y="0"/>
                    </a:cubicBezTo>
                    <a:cubicBezTo>
                      <a:pt x="15" y="0"/>
                      <a:pt x="15" y="0"/>
                      <a:pt x="15" y="0"/>
                    </a:cubicBezTo>
                    <a:cubicBezTo>
                      <a:pt x="14" y="0"/>
                      <a:pt x="14" y="0"/>
                      <a:pt x="14" y="0"/>
                    </a:cubicBezTo>
                    <a:cubicBezTo>
                      <a:pt x="14" y="0"/>
                      <a:pt x="13"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1" y="0"/>
                      <a:pt x="9" y="0"/>
                      <a:pt x="7" y="0"/>
                    </a:cubicBezTo>
                    <a:cubicBezTo>
                      <a:pt x="6" y="0"/>
                      <a:pt x="4" y="0"/>
                      <a:pt x="4" y="1"/>
                    </a:cubicBezTo>
                    <a:cubicBezTo>
                      <a:pt x="3" y="1"/>
                      <a:pt x="2" y="1"/>
                      <a:pt x="1" y="1"/>
                    </a:cubicBezTo>
                    <a:cubicBezTo>
                      <a:pt x="1" y="1"/>
                      <a:pt x="0" y="1"/>
                      <a:pt x="0" y="1"/>
                    </a:cubicBezTo>
                    <a:cubicBezTo>
                      <a:pt x="0" y="1"/>
                      <a:pt x="0" y="1"/>
                      <a:pt x="0" y="1"/>
                    </a:cubicBezTo>
                    <a:cubicBezTo>
                      <a:pt x="0" y="1"/>
                      <a:pt x="1" y="1"/>
                      <a:pt x="1" y="1"/>
                    </a:cubicBezTo>
                    <a:cubicBezTo>
                      <a:pt x="2" y="1"/>
                      <a:pt x="3" y="1"/>
                      <a:pt x="4" y="1"/>
                    </a:cubicBezTo>
                    <a:cubicBezTo>
                      <a:pt x="4" y="1"/>
                      <a:pt x="4" y="1"/>
                      <a:pt x="4" y="1"/>
                    </a:cubicBezTo>
                    <a:cubicBezTo>
                      <a:pt x="8" y="1"/>
                      <a:pt x="10" y="1"/>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4" name="Freeform 107"/>
              <p:cNvSpPr/>
              <p:nvPr/>
            </p:nvSpPr>
            <p:spPr bwMode="auto">
              <a:xfrm>
                <a:off x="2019" y="122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5" name="Freeform 108"/>
              <p:cNvSpPr/>
              <p:nvPr/>
            </p:nvSpPr>
            <p:spPr bwMode="auto">
              <a:xfrm>
                <a:off x="2019" y="121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6" name="Freeform 109"/>
              <p:cNvSpPr/>
              <p:nvPr/>
            </p:nvSpPr>
            <p:spPr bwMode="auto">
              <a:xfrm>
                <a:off x="2023" y="1571"/>
                <a:ext cx="0" cy="4"/>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7" name="Freeform 110"/>
              <p:cNvSpPr/>
              <p:nvPr/>
            </p:nvSpPr>
            <p:spPr bwMode="auto">
              <a:xfrm>
                <a:off x="2019" y="1038"/>
                <a:ext cx="4" cy="4"/>
              </a:xfrm>
              <a:custGeom>
                <a:avLst/>
                <a:gdLst>
                  <a:gd name="T0" fmla="*/ 1 w 1"/>
                  <a:gd name="T1" fmla="*/ 0 h 1"/>
                  <a:gd name="T2" fmla="*/ 1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8" name="Freeform 111"/>
              <p:cNvSpPr/>
              <p:nvPr/>
            </p:nvSpPr>
            <p:spPr bwMode="auto">
              <a:xfrm>
                <a:off x="2011" y="1046"/>
                <a:ext cx="12" cy="5"/>
              </a:xfrm>
              <a:custGeom>
                <a:avLst/>
                <a:gdLst>
                  <a:gd name="T0" fmla="*/ 0 w 3"/>
                  <a:gd name="T1" fmla="*/ 1 h 1"/>
                  <a:gd name="T2" fmla="*/ 3 w 3"/>
                  <a:gd name="T3" fmla="*/ 1 h 1"/>
                  <a:gd name="T4" fmla="*/ 3 w 3"/>
                  <a:gd name="T5" fmla="*/ 1 h 1"/>
                  <a:gd name="T6" fmla="*/ 0 w 3"/>
                  <a:gd name="T7" fmla="*/ 1 h 1"/>
                </a:gdLst>
                <a:ahLst/>
                <a:cxnLst>
                  <a:cxn ang="0">
                    <a:pos x="T0" y="T1"/>
                  </a:cxn>
                  <a:cxn ang="0">
                    <a:pos x="T2" y="T3"/>
                  </a:cxn>
                  <a:cxn ang="0">
                    <a:pos x="T4" y="T5"/>
                  </a:cxn>
                  <a:cxn ang="0">
                    <a:pos x="T6" y="T7"/>
                  </a:cxn>
                </a:cxnLst>
                <a:rect l="0" t="0" r="r" b="b"/>
                <a:pathLst>
                  <a:path w="3" h="1">
                    <a:moveTo>
                      <a:pt x="0" y="1"/>
                    </a:moveTo>
                    <a:cubicBezTo>
                      <a:pt x="1" y="1"/>
                      <a:pt x="2" y="1"/>
                      <a:pt x="3" y="1"/>
                    </a:cubicBezTo>
                    <a:cubicBezTo>
                      <a:pt x="3" y="1"/>
                      <a:pt x="3"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9" name="Freeform 112"/>
              <p:cNvSpPr/>
              <p:nvPr/>
            </p:nvSpPr>
            <p:spPr bwMode="auto">
              <a:xfrm>
                <a:off x="2019" y="133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0" name="Freeform 113"/>
              <p:cNvSpPr/>
              <p:nvPr/>
            </p:nvSpPr>
            <p:spPr bwMode="auto">
              <a:xfrm>
                <a:off x="2019" y="1327"/>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1" name="Freeform 114"/>
              <p:cNvSpPr/>
              <p:nvPr/>
            </p:nvSpPr>
            <p:spPr bwMode="auto">
              <a:xfrm>
                <a:off x="2015" y="121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2" name="Freeform 115"/>
              <p:cNvSpPr/>
              <p:nvPr/>
            </p:nvSpPr>
            <p:spPr bwMode="auto">
              <a:xfrm>
                <a:off x="2015" y="1327"/>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3" name="Freeform 116"/>
              <p:cNvSpPr/>
              <p:nvPr/>
            </p:nvSpPr>
            <p:spPr bwMode="auto">
              <a:xfrm>
                <a:off x="2015" y="1195"/>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4" name="Freeform 117"/>
              <p:cNvSpPr/>
              <p:nvPr/>
            </p:nvSpPr>
            <p:spPr bwMode="auto">
              <a:xfrm>
                <a:off x="2015" y="1327"/>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5" name="Freeform 118"/>
              <p:cNvSpPr/>
              <p:nvPr/>
            </p:nvSpPr>
            <p:spPr bwMode="auto">
              <a:xfrm>
                <a:off x="2007" y="1517"/>
                <a:ext cx="4" cy="4"/>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1" y="0"/>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6" name="Freeform 119"/>
              <p:cNvSpPr/>
              <p:nvPr/>
            </p:nvSpPr>
            <p:spPr bwMode="auto">
              <a:xfrm>
                <a:off x="2007" y="1224"/>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7" name="Freeform 120"/>
              <p:cNvSpPr/>
              <p:nvPr/>
            </p:nvSpPr>
            <p:spPr bwMode="auto">
              <a:xfrm>
                <a:off x="2007" y="1241"/>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8" name="Freeform 121"/>
              <p:cNvSpPr/>
              <p:nvPr/>
            </p:nvSpPr>
            <p:spPr bwMode="auto">
              <a:xfrm>
                <a:off x="2003" y="1517"/>
                <a:ext cx="4" cy="4"/>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9" name="Freeform 122"/>
              <p:cNvSpPr/>
              <p:nvPr/>
            </p:nvSpPr>
            <p:spPr bwMode="auto">
              <a:xfrm>
                <a:off x="2003" y="122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0" name="Freeform 123"/>
              <p:cNvSpPr/>
              <p:nvPr/>
            </p:nvSpPr>
            <p:spPr bwMode="auto">
              <a:xfrm>
                <a:off x="1998" y="1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1" name="Freeform 124"/>
              <p:cNvSpPr/>
              <p:nvPr/>
            </p:nvSpPr>
            <p:spPr bwMode="auto">
              <a:xfrm>
                <a:off x="1998" y="12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2" name="Freeform 125"/>
              <p:cNvSpPr/>
              <p:nvPr/>
            </p:nvSpPr>
            <p:spPr bwMode="auto">
              <a:xfrm>
                <a:off x="1998" y="1195"/>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3" name="Freeform 126"/>
              <p:cNvSpPr/>
              <p:nvPr/>
            </p:nvSpPr>
            <p:spPr bwMode="auto">
              <a:xfrm>
                <a:off x="1994" y="1195"/>
                <a:ext cx="4" cy="4"/>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4" name="Freeform 127"/>
              <p:cNvSpPr/>
              <p:nvPr/>
            </p:nvSpPr>
            <p:spPr bwMode="auto">
              <a:xfrm>
                <a:off x="1990" y="1212"/>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5" name="Freeform 128"/>
              <p:cNvSpPr/>
              <p:nvPr/>
            </p:nvSpPr>
            <p:spPr bwMode="auto">
              <a:xfrm>
                <a:off x="1974" y="1212"/>
                <a:ext cx="4" cy="4"/>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1" y="0"/>
                      <a:pt x="1" y="0"/>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6" name="Freeform 129"/>
              <p:cNvSpPr/>
              <p:nvPr/>
            </p:nvSpPr>
            <p:spPr bwMode="auto">
              <a:xfrm>
                <a:off x="1974" y="1212"/>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7" name="Freeform 130"/>
              <p:cNvSpPr/>
              <p:nvPr/>
            </p:nvSpPr>
            <p:spPr bwMode="auto">
              <a:xfrm>
                <a:off x="1970" y="12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8" name="Freeform 131"/>
              <p:cNvSpPr/>
              <p:nvPr/>
            </p:nvSpPr>
            <p:spPr bwMode="auto">
              <a:xfrm>
                <a:off x="1970" y="12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9" name="Freeform 132"/>
              <p:cNvSpPr/>
              <p:nvPr/>
            </p:nvSpPr>
            <p:spPr bwMode="auto">
              <a:xfrm>
                <a:off x="1966" y="1195"/>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0" name="Freeform 133"/>
              <p:cNvSpPr/>
              <p:nvPr/>
            </p:nvSpPr>
            <p:spPr bwMode="auto">
              <a:xfrm>
                <a:off x="1966" y="159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1" name="Freeform 134"/>
              <p:cNvSpPr/>
              <p:nvPr/>
            </p:nvSpPr>
            <p:spPr bwMode="auto">
              <a:xfrm>
                <a:off x="1966" y="1249"/>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2" name="Freeform 135"/>
              <p:cNvSpPr/>
              <p:nvPr/>
            </p:nvSpPr>
            <p:spPr bwMode="auto">
              <a:xfrm>
                <a:off x="1966" y="15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3" name="Freeform 136"/>
              <p:cNvSpPr/>
              <p:nvPr/>
            </p:nvSpPr>
            <p:spPr bwMode="auto">
              <a:xfrm>
                <a:off x="1962" y="12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4" name="Freeform 137"/>
              <p:cNvSpPr/>
              <p:nvPr/>
            </p:nvSpPr>
            <p:spPr bwMode="auto">
              <a:xfrm>
                <a:off x="1966" y="159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5" name="Freeform 138"/>
              <p:cNvSpPr/>
              <p:nvPr/>
            </p:nvSpPr>
            <p:spPr bwMode="auto">
              <a:xfrm>
                <a:off x="1954" y="1067"/>
                <a:ext cx="8" cy="4"/>
              </a:xfrm>
              <a:custGeom>
                <a:avLst/>
                <a:gdLst>
                  <a:gd name="T0" fmla="*/ 2 w 2"/>
                  <a:gd name="T1" fmla="*/ 1 h 1"/>
                  <a:gd name="T2" fmla="*/ 2 w 2"/>
                  <a:gd name="T3" fmla="*/ 1 h 1"/>
                  <a:gd name="T4" fmla="*/ 2 w 2"/>
                  <a:gd name="T5" fmla="*/ 1 h 1"/>
                  <a:gd name="T6" fmla="*/ 2 w 2"/>
                  <a:gd name="T7" fmla="*/ 1 h 1"/>
                  <a:gd name="T8" fmla="*/ 2 w 2"/>
                  <a:gd name="T9" fmla="*/ 1 h 1"/>
                  <a:gd name="T10" fmla="*/ 0 w 2"/>
                  <a:gd name="T11" fmla="*/ 1 h 1"/>
                  <a:gd name="T12" fmla="*/ 2 w 2"/>
                  <a:gd name="T13" fmla="*/ 1 h 1"/>
                  <a:gd name="T14" fmla="*/ 2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1"/>
                    </a:moveTo>
                    <a:cubicBezTo>
                      <a:pt x="2" y="1"/>
                      <a:pt x="2" y="1"/>
                      <a:pt x="2" y="1"/>
                    </a:cubicBezTo>
                    <a:cubicBezTo>
                      <a:pt x="2" y="1"/>
                      <a:pt x="2" y="1"/>
                      <a:pt x="2" y="1"/>
                    </a:cubicBezTo>
                    <a:cubicBezTo>
                      <a:pt x="2" y="1"/>
                      <a:pt x="2" y="1"/>
                      <a:pt x="2" y="1"/>
                    </a:cubicBezTo>
                    <a:cubicBezTo>
                      <a:pt x="2" y="1"/>
                      <a:pt x="2" y="1"/>
                      <a:pt x="2" y="1"/>
                    </a:cubicBezTo>
                    <a:cubicBezTo>
                      <a:pt x="1" y="1"/>
                      <a:pt x="1" y="0"/>
                      <a:pt x="0" y="1"/>
                    </a:cubicBezTo>
                    <a:cubicBezTo>
                      <a:pt x="0"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6" name="Freeform 139"/>
              <p:cNvSpPr/>
              <p:nvPr/>
            </p:nvSpPr>
            <p:spPr bwMode="auto">
              <a:xfrm>
                <a:off x="1962" y="1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7" name="Freeform 140"/>
              <p:cNvSpPr/>
              <p:nvPr/>
            </p:nvSpPr>
            <p:spPr bwMode="auto">
              <a:xfrm>
                <a:off x="1954" y="123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8" name="Freeform 141"/>
              <p:cNvSpPr/>
              <p:nvPr/>
            </p:nvSpPr>
            <p:spPr bwMode="auto">
              <a:xfrm>
                <a:off x="1949" y="1228"/>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9" name="Freeform 142"/>
              <p:cNvSpPr/>
              <p:nvPr/>
            </p:nvSpPr>
            <p:spPr bwMode="auto">
              <a:xfrm>
                <a:off x="1949" y="1249"/>
                <a:ext cx="5"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0" name="Freeform 143"/>
              <p:cNvSpPr/>
              <p:nvPr/>
            </p:nvSpPr>
            <p:spPr bwMode="auto">
              <a:xfrm>
                <a:off x="1949" y="1261"/>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1" name="Freeform 144"/>
              <p:cNvSpPr/>
              <p:nvPr/>
            </p:nvSpPr>
            <p:spPr bwMode="auto">
              <a:xfrm>
                <a:off x="1945" y="1249"/>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2" name="Freeform 145"/>
              <p:cNvSpPr/>
              <p:nvPr/>
            </p:nvSpPr>
            <p:spPr bwMode="auto">
              <a:xfrm>
                <a:off x="1945" y="1261"/>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3" name="Freeform 146"/>
              <p:cNvSpPr/>
              <p:nvPr/>
            </p:nvSpPr>
            <p:spPr bwMode="auto">
              <a:xfrm>
                <a:off x="1925" y="1071"/>
                <a:ext cx="20" cy="4"/>
              </a:xfrm>
              <a:custGeom>
                <a:avLst/>
                <a:gdLst>
                  <a:gd name="T0" fmla="*/ 3 w 5"/>
                  <a:gd name="T1" fmla="*/ 1 h 1"/>
                  <a:gd name="T2" fmla="*/ 3 w 5"/>
                  <a:gd name="T3" fmla="*/ 1 h 1"/>
                  <a:gd name="T4" fmla="*/ 3 w 5"/>
                  <a:gd name="T5" fmla="*/ 1 h 1"/>
                  <a:gd name="T6" fmla="*/ 3 w 5"/>
                  <a:gd name="T7" fmla="*/ 1 h 1"/>
                  <a:gd name="T8" fmla="*/ 3 w 5"/>
                  <a:gd name="T9" fmla="*/ 1 h 1"/>
                  <a:gd name="T10" fmla="*/ 4 w 5"/>
                  <a:gd name="T11" fmla="*/ 1 h 1"/>
                  <a:gd name="T12" fmla="*/ 4 w 5"/>
                  <a:gd name="T13" fmla="*/ 1 h 1"/>
                  <a:gd name="T14" fmla="*/ 5 w 5"/>
                  <a:gd name="T15" fmla="*/ 1 h 1"/>
                  <a:gd name="T16" fmla="*/ 5 w 5"/>
                  <a:gd name="T17" fmla="*/ 0 h 1"/>
                  <a:gd name="T18" fmla="*/ 5 w 5"/>
                  <a:gd name="T19" fmla="*/ 0 h 1"/>
                  <a:gd name="T20" fmla="*/ 4 w 5"/>
                  <a:gd name="T21" fmla="*/ 0 h 1"/>
                  <a:gd name="T22" fmla="*/ 4 w 5"/>
                  <a:gd name="T23" fmla="*/ 0 h 1"/>
                  <a:gd name="T24" fmla="*/ 4 w 5"/>
                  <a:gd name="T25" fmla="*/ 0 h 1"/>
                  <a:gd name="T26" fmla="*/ 3 w 5"/>
                  <a:gd name="T27" fmla="*/ 1 h 1"/>
                  <a:gd name="T28" fmla="*/ 1 w 5"/>
                  <a:gd name="T29" fmla="*/ 1 h 1"/>
                  <a:gd name="T30" fmla="*/ 0 w 5"/>
                  <a:gd name="T31" fmla="*/ 1 h 1"/>
                  <a:gd name="T32" fmla="*/ 0 w 5"/>
                  <a:gd name="T33" fmla="*/ 1 h 1"/>
                  <a:gd name="T34" fmla="*/ 0 w 5"/>
                  <a:gd name="T35" fmla="*/ 1 h 1"/>
                  <a:gd name="T36" fmla="*/ 0 w 5"/>
                  <a:gd name="T37" fmla="*/ 1 h 1"/>
                  <a:gd name="T38" fmla="*/ 1 w 5"/>
                  <a:gd name="T39" fmla="*/ 1 h 1"/>
                  <a:gd name="T40" fmla="*/ 3 w 5"/>
                  <a:gd name="T4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1">
                    <a:moveTo>
                      <a:pt x="3" y="1"/>
                    </a:moveTo>
                    <a:cubicBezTo>
                      <a:pt x="3" y="1"/>
                      <a:pt x="3" y="1"/>
                      <a:pt x="3" y="1"/>
                    </a:cubicBezTo>
                    <a:cubicBezTo>
                      <a:pt x="3" y="1"/>
                      <a:pt x="3" y="1"/>
                      <a:pt x="3" y="1"/>
                    </a:cubicBezTo>
                    <a:cubicBezTo>
                      <a:pt x="3" y="1"/>
                      <a:pt x="3" y="1"/>
                      <a:pt x="3" y="1"/>
                    </a:cubicBezTo>
                    <a:cubicBezTo>
                      <a:pt x="3" y="1"/>
                      <a:pt x="3" y="1"/>
                      <a:pt x="3" y="1"/>
                    </a:cubicBezTo>
                    <a:cubicBezTo>
                      <a:pt x="3" y="1"/>
                      <a:pt x="4" y="1"/>
                      <a:pt x="4" y="1"/>
                    </a:cubicBezTo>
                    <a:cubicBezTo>
                      <a:pt x="4" y="1"/>
                      <a:pt x="4" y="1"/>
                      <a:pt x="4" y="1"/>
                    </a:cubicBezTo>
                    <a:cubicBezTo>
                      <a:pt x="4" y="1"/>
                      <a:pt x="5" y="1"/>
                      <a:pt x="5" y="1"/>
                    </a:cubicBezTo>
                    <a:cubicBezTo>
                      <a:pt x="5" y="1"/>
                      <a:pt x="5" y="1"/>
                      <a:pt x="5" y="0"/>
                    </a:cubicBezTo>
                    <a:cubicBezTo>
                      <a:pt x="5" y="0"/>
                      <a:pt x="5" y="0"/>
                      <a:pt x="5" y="0"/>
                    </a:cubicBezTo>
                    <a:cubicBezTo>
                      <a:pt x="5" y="0"/>
                      <a:pt x="4" y="0"/>
                      <a:pt x="4" y="0"/>
                    </a:cubicBezTo>
                    <a:cubicBezTo>
                      <a:pt x="4" y="0"/>
                      <a:pt x="4" y="0"/>
                      <a:pt x="4" y="0"/>
                    </a:cubicBezTo>
                    <a:cubicBezTo>
                      <a:pt x="4" y="0"/>
                      <a:pt x="4" y="0"/>
                      <a:pt x="4" y="0"/>
                    </a:cubicBezTo>
                    <a:cubicBezTo>
                      <a:pt x="4" y="0"/>
                      <a:pt x="2" y="0"/>
                      <a:pt x="3" y="1"/>
                    </a:cubicBezTo>
                    <a:cubicBezTo>
                      <a:pt x="2" y="1"/>
                      <a:pt x="1" y="1"/>
                      <a:pt x="1"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4" name="Freeform 147"/>
              <p:cNvSpPr/>
              <p:nvPr/>
            </p:nvSpPr>
            <p:spPr bwMode="auto">
              <a:xfrm>
                <a:off x="1941" y="12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5" name="Freeform 148"/>
              <p:cNvSpPr/>
              <p:nvPr/>
            </p:nvSpPr>
            <p:spPr bwMode="auto">
              <a:xfrm>
                <a:off x="1937" y="1026"/>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6" name="Freeform 149"/>
              <p:cNvSpPr/>
              <p:nvPr/>
            </p:nvSpPr>
            <p:spPr bwMode="auto">
              <a:xfrm>
                <a:off x="1892" y="1022"/>
                <a:ext cx="45" cy="8"/>
              </a:xfrm>
              <a:custGeom>
                <a:avLst/>
                <a:gdLst>
                  <a:gd name="T0" fmla="*/ 4 w 11"/>
                  <a:gd name="T1" fmla="*/ 1 h 2"/>
                  <a:gd name="T2" fmla="*/ 8 w 11"/>
                  <a:gd name="T3" fmla="*/ 1 h 2"/>
                  <a:gd name="T4" fmla="*/ 8 w 11"/>
                  <a:gd name="T5" fmla="*/ 1 h 2"/>
                  <a:gd name="T6" fmla="*/ 8 w 11"/>
                  <a:gd name="T7" fmla="*/ 1 h 2"/>
                  <a:gd name="T8" fmla="*/ 8 w 11"/>
                  <a:gd name="T9" fmla="*/ 1 h 2"/>
                  <a:gd name="T10" fmla="*/ 10 w 11"/>
                  <a:gd name="T11" fmla="*/ 1 h 2"/>
                  <a:gd name="T12" fmla="*/ 11 w 11"/>
                  <a:gd name="T13" fmla="*/ 1 h 2"/>
                  <a:gd name="T14" fmla="*/ 11 w 11"/>
                  <a:gd name="T15" fmla="*/ 1 h 2"/>
                  <a:gd name="T16" fmla="*/ 11 w 11"/>
                  <a:gd name="T17" fmla="*/ 0 h 2"/>
                  <a:gd name="T18" fmla="*/ 9 w 11"/>
                  <a:gd name="T19" fmla="*/ 0 h 2"/>
                  <a:gd name="T20" fmla="*/ 8 w 11"/>
                  <a:gd name="T21" fmla="*/ 1 h 2"/>
                  <a:gd name="T22" fmla="*/ 8 w 11"/>
                  <a:gd name="T23" fmla="*/ 0 h 2"/>
                  <a:gd name="T24" fmla="*/ 8 w 11"/>
                  <a:gd name="T25" fmla="*/ 1 h 2"/>
                  <a:gd name="T26" fmla="*/ 8 w 11"/>
                  <a:gd name="T27" fmla="*/ 0 h 2"/>
                  <a:gd name="T28" fmla="*/ 8 w 11"/>
                  <a:gd name="T29" fmla="*/ 1 h 2"/>
                  <a:gd name="T30" fmla="*/ 8 w 11"/>
                  <a:gd name="T31" fmla="*/ 1 h 2"/>
                  <a:gd name="T32" fmla="*/ 8 w 11"/>
                  <a:gd name="T33" fmla="*/ 1 h 2"/>
                  <a:gd name="T34" fmla="*/ 8 w 11"/>
                  <a:gd name="T35" fmla="*/ 1 h 2"/>
                  <a:gd name="T36" fmla="*/ 8 w 11"/>
                  <a:gd name="T37" fmla="*/ 1 h 2"/>
                  <a:gd name="T38" fmla="*/ 8 w 11"/>
                  <a:gd name="T39" fmla="*/ 1 h 2"/>
                  <a:gd name="T40" fmla="*/ 8 w 11"/>
                  <a:gd name="T41" fmla="*/ 1 h 2"/>
                  <a:gd name="T42" fmla="*/ 8 w 11"/>
                  <a:gd name="T43" fmla="*/ 1 h 2"/>
                  <a:gd name="T44" fmla="*/ 6 w 11"/>
                  <a:gd name="T45" fmla="*/ 1 h 2"/>
                  <a:gd name="T46" fmla="*/ 6 w 11"/>
                  <a:gd name="T47" fmla="*/ 1 h 2"/>
                  <a:gd name="T48" fmla="*/ 6 w 11"/>
                  <a:gd name="T49" fmla="*/ 1 h 2"/>
                  <a:gd name="T50" fmla="*/ 5 w 11"/>
                  <a:gd name="T51" fmla="*/ 1 h 2"/>
                  <a:gd name="T52" fmla="*/ 4 w 11"/>
                  <a:gd name="T53" fmla="*/ 1 h 2"/>
                  <a:gd name="T54" fmla="*/ 4 w 11"/>
                  <a:gd name="T55" fmla="*/ 1 h 2"/>
                  <a:gd name="T56" fmla="*/ 4 w 11"/>
                  <a:gd name="T57" fmla="*/ 1 h 2"/>
                  <a:gd name="T58" fmla="*/ 4 w 11"/>
                  <a:gd name="T59" fmla="*/ 1 h 2"/>
                  <a:gd name="T60" fmla="*/ 2 w 11"/>
                  <a:gd name="T61" fmla="*/ 1 h 2"/>
                  <a:gd name="T62" fmla="*/ 2 w 11"/>
                  <a:gd name="T63" fmla="*/ 1 h 2"/>
                  <a:gd name="T64" fmla="*/ 1 w 11"/>
                  <a:gd name="T65" fmla="*/ 1 h 2"/>
                  <a:gd name="T66" fmla="*/ 0 w 11"/>
                  <a:gd name="T67" fmla="*/ 1 h 2"/>
                  <a:gd name="T68" fmla="*/ 0 w 11"/>
                  <a:gd name="T69" fmla="*/ 1 h 2"/>
                  <a:gd name="T70" fmla="*/ 0 w 11"/>
                  <a:gd name="T71" fmla="*/ 1 h 2"/>
                  <a:gd name="T72" fmla="*/ 0 w 11"/>
                  <a:gd name="T73" fmla="*/ 1 h 2"/>
                  <a:gd name="T74" fmla="*/ 1 w 11"/>
                  <a:gd name="T75" fmla="*/ 1 h 2"/>
                  <a:gd name="T76" fmla="*/ 2 w 11"/>
                  <a:gd name="T77" fmla="*/ 1 h 2"/>
                  <a:gd name="T78" fmla="*/ 3 w 11"/>
                  <a:gd name="T79" fmla="*/ 2 h 2"/>
                  <a:gd name="T80" fmla="*/ 4 w 11"/>
                  <a:gd name="T81" fmla="*/ 1 h 2"/>
                  <a:gd name="T82" fmla="*/ 4 w 11"/>
                  <a:gd name="T8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 h="2">
                    <a:moveTo>
                      <a:pt x="4" y="1"/>
                    </a:moveTo>
                    <a:cubicBezTo>
                      <a:pt x="5" y="2"/>
                      <a:pt x="7" y="1"/>
                      <a:pt x="8" y="1"/>
                    </a:cubicBezTo>
                    <a:cubicBezTo>
                      <a:pt x="8" y="1"/>
                      <a:pt x="8" y="1"/>
                      <a:pt x="8" y="1"/>
                    </a:cubicBezTo>
                    <a:cubicBezTo>
                      <a:pt x="8" y="1"/>
                      <a:pt x="8" y="1"/>
                      <a:pt x="8" y="1"/>
                    </a:cubicBezTo>
                    <a:cubicBezTo>
                      <a:pt x="8" y="1"/>
                      <a:pt x="8" y="1"/>
                      <a:pt x="8" y="1"/>
                    </a:cubicBezTo>
                    <a:cubicBezTo>
                      <a:pt x="9" y="1"/>
                      <a:pt x="9" y="1"/>
                      <a:pt x="10" y="1"/>
                    </a:cubicBezTo>
                    <a:cubicBezTo>
                      <a:pt x="10" y="1"/>
                      <a:pt x="11" y="1"/>
                      <a:pt x="11" y="1"/>
                    </a:cubicBezTo>
                    <a:cubicBezTo>
                      <a:pt x="11" y="1"/>
                      <a:pt x="11" y="1"/>
                      <a:pt x="11" y="1"/>
                    </a:cubicBezTo>
                    <a:cubicBezTo>
                      <a:pt x="11" y="1"/>
                      <a:pt x="11" y="0"/>
                      <a:pt x="11" y="0"/>
                    </a:cubicBezTo>
                    <a:cubicBezTo>
                      <a:pt x="11" y="0"/>
                      <a:pt x="10" y="0"/>
                      <a:pt x="9" y="0"/>
                    </a:cubicBezTo>
                    <a:cubicBezTo>
                      <a:pt x="9" y="1"/>
                      <a:pt x="9" y="1"/>
                      <a:pt x="8" y="1"/>
                    </a:cubicBezTo>
                    <a:cubicBezTo>
                      <a:pt x="8" y="0"/>
                      <a:pt x="8" y="0"/>
                      <a:pt x="8" y="0"/>
                    </a:cubicBezTo>
                    <a:cubicBezTo>
                      <a:pt x="8" y="1"/>
                      <a:pt x="8" y="1"/>
                      <a:pt x="8" y="1"/>
                    </a:cubicBezTo>
                    <a:cubicBezTo>
                      <a:pt x="8" y="0"/>
                      <a:pt x="8" y="0"/>
                      <a:pt x="8" y="0"/>
                    </a:cubicBezTo>
                    <a:cubicBezTo>
                      <a:pt x="8" y="0"/>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7" y="0"/>
                      <a:pt x="6" y="0"/>
                      <a:pt x="6" y="1"/>
                    </a:cubicBezTo>
                    <a:cubicBezTo>
                      <a:pt x="6" y="1"/>
                      <a:pt x="5" y="1"/>
                      <a:pt x="6" y="1"/>
                    </a:cubicBezTo>
                    <a:cubicBezTo>
                      <a:pt x="6" y="1"/>
                      <a:pt x="6" y="1"/>
                      <a:pt x="6" y="1"/>
                    </a:cubicBezTo>
                    <a:cubicBezTo>
                      <a:pt x="6" y="1"/>
                      <a:pt x="6" y="1"/>
                      <a:pt x="5" y="1"/>
                    </a:cubicBezTo>
                    <a:cubicBezTo>
                      <a:pt x="5" y="1"/>
                      <a:pt x="4" y="1"/>
                      <a:pt x="4" y="1"/>
                    </a:cubicBezTo>
                    <a:cubicBezTo>
                      <a:pt x="4" y="1"/>
                      <a:pt x="4" y="1"/>
                      <a:pt x="4" y="1"/>
                    </a:cubicBezTo>
                    <a:cubicBezTo>
                      <a:pt x="4" y="1"/>
                      <a:pt x="4" y="1"/>
                      <a:pt x="4" y="1"/>
                    </a:cubicBezTo>
                    <a:cubicBezTo>
                      <a:pt x="4" y="1"/>
                      <a:pt x="4" y="1"/>
                      <a:pt x="4" y="1"/>
                    </a:cubicBezTo>
                    <a:cubicBezTo>
                      <a:pt x="3" y="1"/>
                      <a:pt x="3" y="1"/>
                      <a:pt x="2" y="1"/>
                    </a:cubicBezTo>
                    <a:cubicBezTo>
                      <a:pt x="2" y="1"/>
                      <a:pt x="2" y="1"/>
                      <a:pt x="2" y="1"/>
                    </a:cubicBezTo>
                    <a:cubicBezTo>
                      <a:pt x="2" y="1"/>
                      <a:pt x="1" y="1"/>
                      <a:pt x="1" y="1"/>
                    </a:cubicBezTo>
                    <a:cubicBezTo>
                      <a:pt x="1" y="1"/>
                      <a:pt x="0" y="1"/>
                      <a:pt x="0" y="1"/>
                    </a:cubicBezTo>
                    <a:cubicBezTo>
                      <a:pt x="0" y="1"/>
                      <a:pt x="0" y="1"/>
                      <a:pt x="0" y="1"/>
                    </a:cubicBezTo>
                    <a:cubicBezTo>
                      <a:pt x="0" y="1"/>
                      <a:pt x="0" y="1"/>
                      <a:pt x="0" y="1"/>
                    </a:cubicBezTo>
                    <a:cubicBezTo>
                      <a:pt x="0" y="1"/>
                      <a:pt x="0" y="1"/>
                      <a:pt x="0" y="1"/>
                    </a:cubicBezTo>
                    <a:cubicBezTo>
                      <a:pt x="0" y="1"/>
                      <a:pt x="1" y="1"/>
                      <a:pt x="1" y="1"/>
                    </a:cubicBezTo>
                    <a:cubicBezTo>
                      <a:pt x="1" y="1"/>
                      <a:pt x="2" y="1"/>
                      <a:pt x="2" y="1"/>
                    </a:cubicBezTo>
                    <a:cubicBezTo>
                      <a:pt x="3" y="2"/>
                      <a:pt x="3" y="2"/>
                      <a:pt x="3" y="2"/>
                    </a:cubicBezTo>
                    <a:cubicBezTo>
                      <a:pt x="3" y="2"/>
                      <a:pt x="4" y="2"/>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7" name="Freeform 150"/>
              <p:cNvSpPr/>
              <p:nvPr/>
            </p:nvSpPr>
            <p:spPr bwMode="auto">
              <a:xfrm>
                <a:off x="1929" y="1249"/>
                <a:ext cx="8" cy="4"/>
              </a:xfrm>
              <a:custGeom>
                <a:avLst/>
                <a:gdLst>
                  <a:gd name="T0" fmla="*/ 1 w 2"/>
                  <a:gd name="T1" fmla="*/ 1 h 1"/>
                  <a:gd name="T2" fmla="*/ 2 w 2"/>
                  <a:gd name="T3" fmla="*/ 1 h 1"/>
                  <a:gd name="T4" fmla="*/ 2 w 2"/>
                  <a:gd name="T5" fmla="*/ 0 h 1"/>
                  <a:gd name="T6" fmla="*/ 1 w 2"/>
                  <a:gd name="T7" fmla="*/ 0 h 1"/>
                  <a:gd name="T8" fmla="*/ 1 w 2"/>
                  <a:gd name="T9" fmla="*/ 0 h 1"/>
                  <a:gd name="T10" fmla="*/ 1 w 2"/>
                  <a:gd name="T11" fmla="*/ 0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1" y="1"/>
                      <a:pt x="1" y="1"/>
                      <a:pt x="2" y="1"/>
                    </a:cubicBezTo>
                    <a:cubicBezTo>
                      <a:pt x="2" y="1"/>
                      <a:pt x="2" y="1"/>
                      <a:pt x="2" y="0"/>
                    </a:cubicBezTo>
                    <a:cubicBezTo>
                      <a:pt x="2" y="0"/>
                      <a:pt x="2" y="0"/>
                      <a:pt x="1" y="0"/>
                    </a:cubicBezTo>
                    <a:cubicBezTo>
                      <a:pt x="1" y="0"/>
                      <a:pt x="1" y="0"/>
                      <a:pt x="1" y="0"/>
                    </a:cubicBezTo>
                    <a:cubicBezTo>
                      <a:pt x="1" y="0"/>
                      <a:pt x="1" y="0"/>
                      <a:pt x="1" y="0"/>
                    </a:cubicBezTo>
                    <a:cubicBezTo>
                      <a:pt x="1" y="0"/>
                      <a:pt x="1" y="0"/>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8" name="Freeform 151"/>
              <p:cNvSpPr/>
              <p:nvPr/>
            </p:nvSpPr>
            <p:spPr bwMode="auto">
              <a:xfrm>
                <a:off x="1933" y="11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9" name="Freeform 152"/>
              <p:cNvSpPr/>
              <p:nvPr/>
            </p:nvSpPr>
            <p:spPr bwMode="auto">
              <a:xfrm>
                <a:off x="1929" y="12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0" name="Freeform 153"/>
              <p:cNvSpPr/>
              <p:nvPr/>
            </p:nvSpPr>
            <p:spPr bwMode="auto">
              <a:xfrm>
                <a:off x="1925" y="1030"/>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1" name="Freeform 154"/>
              <p:cNvSpPr/>
              <p:nvPr/>
            </p:nvSpPr>
            <p:spPr bwMode="auto">
              <a:xfrm>
                <a:off x="1921" y="1592"/>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2" name="Freeform 155"/>
              <p:cNvSpPr/>
              <p:nvPr/>
            </p:nvSpPr>
            <p:spPr bwMode="auto">
              <a:xfrm>
                <a:off x="1921" y="10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3" name="Freeform 156"/>
              <p:cNvSpPr/>
              <p:nvPr/>
            </p:nvSpPr>
            <p:spPr bwMode="auto">
              <a:xfrm>
                <a:off x="1921" y="15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4" name="Freeform 157"/>
              <p:cNvSpPr/>
              <p:nvPr/>
            </p:nvSpPr>
            <p:spPr bwMode="auto">
              <a:xfrm>
                <a:off x="1917" y="124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5" name="Freeform 158"/>
              <p:cNvSpPr/>
              <p:nvPr/>
            </p:nvSpPr>
            <p:spPr bwMode="auto">
              <a:xfrm>
                <a:off x="1909" y="1034"/>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6" name="Freeform 159"/>
              <p:cNvSpPr/>
              <p:nvPr/>
            </p:nvSpPr>
            <p:spPr bwMode="auto">
              <a:xfrm>
                <a:off x="1909" y="1269"/>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7" name="Freeform 160"/>
              <p:cNvSpPr/>
              <p:nvPr/>
            </p:nvSpPr>
            <p:spPr bwMode="auto">
              <a:xfrm>
                <a:off x="1909" y="159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8" name="Freeform 161"/>
              <p:cNvSpPr/>
              <p:nvPr/>
            </p:nvSpPr>
            <p:spPr bwMode="auto">
              <a:xfrm>
                <a:off x="1904" y="1269"/>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9" name="Freeform 162"/>
              <p:cNvSpPr/>
              <p:nvPr/>
            </p:nvSpPr>
            <p:spPr bwMode="auto">
              <a:xfrm>
                <a:off x="1904" y="1001"/>
                <a:ext cx="5"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0" name="Freeform 163"/>
              <p:cNvSpPr/>
              <p:nvPr/>
            </p:nvSpPr>
            <p:spPr bwMode="auto">
              <a:xfrm>
                <a:off x="1900" y="1261"/>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1" name="Freeform 164"/>
              <p:cNvSpPr/>
              <p:nvPr/>
            </p:nvSpPr>
            <p:spPr bwMode="auto">
              <a:xfrm>
                <a:off x="1900" y="126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2" name="Freeform 165"/>
              <p:cNvSpPr/>
              <p:nvPr/>
            </p:nvSpPr>
            <p:spPr bwMode="auto">
              <a:xfrm>
                <a:off x="1900" y="1261"/>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3" name="Freeform 166"/>
              <p:cNvSpPr/>
              <p:nvPr/>
            </p:nvSpPr>
            <p:spPr bwMode="auto">
              <a:xfrm>
                <a:off x="1896" y="126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4" name="Freeform 167"/>
              <p:cNvSpPr/>
              <p:nvPr/>
            </p:nvSpPr>
            <p:spPr bwMode="auto">
              <a:xfrm>
                <a:off x="1892" y="126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5" name="Freeform 168"/>
              <p:cNvSpPr/>
              <p:nvPr/>
            </p:nvSpPr>
            <p:spPr bwMode="auto">
              <a:xfrm>
                <a:off x="1888" y="1269"/>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6" name="Freeform 169"/>
              <p:cNvSpPr/>
              <p:nvPr/>
            </p:nvSpPr>
            <p:spPr bwMode="auto">
              <a:xfrm>
                <a:off x="1880" y="1286"/>
                <a:ext cx="4" cy="0"/>
              </a:xfrm>
              <a:custGeom>
                <a:avLst/>
                <a:gdLst>
                  <a:gd name="T0" fmla="*/ 0 w 1"/>
                  <a:gd name="T1" fmla="*/ 0 w 1"/>
                  <a:gd name="T2" fmla="*/ 1 w 1"/>
                  <a:gd name="T3" fmla="*/ 1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7" name="Freeform 170"/>
              <p:cNvSpPr/>
              <p:nvPr/>
            </p:nvSpPr>
            <p:spPr bwMode="auto">
              <a:xfrm>
                <a:off x="1884" y="1286"/>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8" name="Freeform 171"/>
              <p:cNvSpPr/>
              <p:nvPr/>
            </p:nvSpPr>
            <p:spPr bwMode="auto">
              <a:xfrm>
                <a:off x="1880" y="119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9" name="Freeform 172"/>
              <p:cNvSpPr/>
              <p:nvPr/>
            </p:nvSpPr>
            <p:spPr bwMode="auto">
              <a:xfrm>
                <a:off x="1880" y="126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0" name="Freeform 173"/>
              <p:cNvSpPr/>
              <p:nvPr/>
            </p:nvSpPr>
            <p:spPr bwMode="auto">
              <a:xfrm>
                <a:off x="1876" y="1261"/>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0"/>
                      <a:pt x="1" y="0"/>
                    </a:cubicBezTo>
                    <a:cubicBezTo>
                      <a:pt x="1"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1" name="Freeform 174"/>
              <p:cNvSpPr/>
              <p:nvPr/>
            </p:nvSpPr>
            <p:spPr bwMode="auto">
              <a:xfrm>
                <a:off x="1876" y="100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2" name="Freeform 175"/>
              <p:cNvSpPr/>
              <p:nvPr/>
            </p:nvSpPr>
            <p:spPr bwMode="auto">
              <a:xfrm>
                <a:off x="1872" y="100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3" name="Freeform 176"/>
              <p:cNvSpPr/>
              <p:nvPr/>
            </p:nvSpPr>
            <p:spPr bwMode="auto">
              <a:xfrm>
                <a:off x="1872" y="1588"/>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4" name="Freeform 177"/>
              <p:cNvSpPr/>
              <p:nvPr/>
            </p:nvSpPr>
            <p:spPr bwMode="auto">
              <a:xfrm>
                <a:off x="1872" y="12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5" name="Freeform 178"/>
              <p:cNvSpPr/>
              <p:nvPr/>
            </p:nvSpPr>
            <p:spPr bwMode="auto">
              <a:xfrm>
                <a:off x="1860" y="1013"/>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6" name="Freeform 179"/>
              <p:cNvSpPr/>
              <p:nvPr/>
            </p:nvSpPr>
            <p:spPr bwMode="auto">
              <a:xfrm>
                <a:off x="1855" y="1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7" name="Freeform 180"/>
              <p:cNvSpPr/>
              <p:nvPr/>
            </p:nvSpPr>
            <p:spPr bwMode="auto">
              <a:xfrm>
                <a:off x="1839" y="101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8" name="Freeform 181"/>
              <p:cNvSpPr/>
              <p:nvPr/>
            </p:nvSpPr>
            <p:spPr bwMode="auto">
              <a:xfrm>
                <a:off x="1839" y="157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9" name="Freeform 182"/>
              <p:cNvSpPr/>
              <p:nvPr/>
            </p:nvSpPr>
            <p:spPr bwMode="auto">
              <a:xfrm>
                <a:off x="1827" y="1166"/>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0" name="Freeform 183"/>
              <p:cNvSpPr/>
              <p:nvPr/>
            </p:nvSpPr>
            <p:spPr bwMode="auto">
              <a:xfrm>
                <a:off x="1823" y="1170"/>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1" name="Freeform 184"/>
              <p:cNvSpPr/>
              <p:nvPr/>
            </p:nvSpPr>
            <p:spPr bwMode="auto">
              <a:xfrm>
                <a:off x="1806" y="1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2" name="Freeform 185"/>
              <p:cNvSpPr/>
              <p:nvPr/>
            </p:nvSpPr>
            <p:spPr bwMode="auto">
              <a:xfrm>
                <a:off x="1798" y="1588"/>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3" name="Freeform 186"/>
              <p:cNvSpPr/>
              <p:nvPr/>
            </p:nvSpPr>
            <p:spPr bwMode="auto">
              <a:xfrm>
                <a:off x="1794" y="1174"/>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4" name="Freeform 187"/>
              <p:cNvSpPr/>
              <p:nvPr/>
            </p:nvSpPr>
            <p:spPr bwMode="auto">
              <a:xfrm>
                <a:off x="1790" y="1588"/>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5" name="Freeform 188"/>
              <p:cNvSpPr/>
              <p:nvPr/>
            </p:nvSpPr>
            <p:spPr bwMode="auto">
              <a:xfrm>
                <a:off x="1757" y="1575"/>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6" name="Freeform 189"/>
              <p:cNvSpPr/>
              <p:nvPr/>
            </p:nvSpPr>
            <p:spPr bwMode="auto">
              <a:xfrm>
                <a:off x="1745" y="116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7" name="Freeform 190"/>
              <p:cNvSpPr/>
              <p:nvPr/>
            </p:nvSpPr>
            <p:spPr bwMode="auto">
              <a:xfrm>
                <a:off x="1741" y="1579"/>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8" name="Freeform 191"/>
              <p:cNvSpPr/>
              <p:nvPr/>
            </p:nvSpPr>
            <p:spPr bwMode="auto">
              <a:xfrm>
                <a:off x="1741" y="1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9" name="Freeform 192"/>
              <p:cNvSpPr/>
              <p:nvPr/>
            </p:nvSpPr>
            <p:spPr bwMode="auto">
              <a:xfrm>
                <a:off x="1725" y="158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0" name="Freeform 193"/>
              <p:cNvSpPr/>
              <p:nvPr/>
            </p:nvSpPr>
            <p:spPr bwMode="auto">
              <a:xfrm>
                <a:off x="1721" y="1588"/>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1" name="Freeform 194"/>
              <p:cNvSpPr/>
              <p:nvPr/>
            </p:nvSpPr>
            <p:spPr bwMode="auto">
              <a:xfrm>
                <a:off x="1717" y="1158"/>
                <a:ext cx="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2"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2" name="Freeform 195"/>
              <p:cNvSpPr/>
              <p:nvPr/>
            </p:nvSpPr>
            <p:spPr bwMode="auto">
              <a:xfrm>
                <a:off x="1717" y="1567"/>
                <a:ext cx="0" cy="4"/>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3" name="Freeform 196"/>
              <p:cNvSpPr/>
              <p:nvPr/>
            </p:nvSpPr>
            <p:spPr bwMode="auto">
              <a:xfrm>
                <a:off x="1713" y="1567"/>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4" name="Oval 197"/>
              <p:cNvSpPr>
                <a:spLocks noChangeArrowheads="1"/>
              </p:cNvSpPr>
              <p:nvPr/>
            </p:nvSpPr>
            <p:spPr bwMode="auto">
              <a:xfrm>
                <a:off x="1700" y="115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5" name="Freeform 198"/>
              <p:cNvSpPr/>
              <p:nvPr/>
            </p:nvSpPr>
            <p:spPr bwMode="auto">
              <a:xfrm>
                <a:off x="1696" y="1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6" name="Freeform 199"/>
              <p:cNvSpPr/>
              <p:nvPr/>
            </p:nvSpPr>
            <p:spPr bwMode="auto">
              <a:xfrm>
                <a:off x="1692" y="1571"/>
                <a:ext cx="4" cy="4"/>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1"/>
                      <a:pt x="1" y="1"/>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7" name="Freeform 200"/>
              <p:cNvSpPr/>
              <p:nvPr/>
            </p:nvSpPr>
            <p:spPr bwMode="auto">
              <a:xfrm>
                <a:off x="1688" y="1571"/>
                <a:ext cx="4" cy="4"/>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0" y="0"/>
                      <a:pt x="0" y="0"/>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8" name="Freeform 201"/>
              <p:cNvSpPr/>
              <p:nvPr/>
            </p:nvSpPr>
            <p:spPr bwMode="auto">
              <a:xfrm>
                <a:off x="1684" y="157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9" name="Freeform 202"/>
              <p:cNvSpPr/>
              <p:nvPr/>
            </p:nvSpPr>
            <p:spPr bwMode="auto">
              <a:xfrm>
                <a:off x="1668" y="1567"/>
                <a:ext cx="12" cy="8"/>
              </a:xfrm>
              <a:custGeom>
                <a:avLst/>
                <a:gdLst>
                  <a:gd name="T0" fmla="*/ 2 w 3"/>
                  <a:gd name="T1" fmla="*/ 0 h 2"/>
                  <a:gd name="T2" fmla="*/ 2 w 3"/>
                  <a:gd name="T3" fmla="*/ 0 h 2"/>
                  <a:gd name="T4" fmla="*/ 2 w 3"/>
                  <a:gd name="T5" fmla="*/ 0 h 2"/>
                  <a:gd name="T6" fmla="*/ 2 w 3"/>
                  <a:gd name="T7" fmla="*/ 0 h 2"/>
                  <a:gd name="T8" fmla="*/ 3 w 3"/>
                  <a:gd name="T9" fmla="*/ 1 h 2"/>
                  <a:gd name="T10" fmla="*/ 3 w 3"/>
                  <a:gd name="T11" fmla="*/ 1 h 2"/>
                  <a:gd name="T12" fmla="*/ 1 w 3"/>
                  <a:gd name="T13" fmla="*/ 1 h 2"/>
                  <a:gd name="T14" fmla="*/ 0 w 3"/>
                  <a:gd name="T15" fmla="*/ 1 h 2"/>
                  <a:gd name="T16" fmla="*/ 0 w 3"/>
                  <a:gd name="T17" fmla="*/ 1 h 2"/>
                  <a:gd name="T18" fmla="*/ 1 w 3"/>
                  <a:gd name="T19" fmla="*/ 1 h 2"/>
                  <a:gd name="T20" fmla="*/ 3 w 3"/>
                  <a:gd name="T21" fmla="*/ 1 h 2"/>
                  <a:gd name="T22" fmla="*/ 3 w 3"/>
                  <a:gd name="T23" fmla="*/ 2 h 2"/>
                  <a:gd name="T24" fmla="*/ 3 w 3"/>
                  <a:gd name="T25" fmla="*/ 1 h 2"/>
                  <a:gd name="T26" fmla="*/ 3 w 3"/>
                  <a:gd name="T27" fmla="*/ 1 h 2"/>
                  <a:gd name="T28" fmla="*/ 3 w 3"/>
                  <a:gd name="T29" fmla="*/ 1 h 2"/>
                  <a:gd name="T30" fmla="*/ 3 w 3"/>
                  <a:gd name="T31" fmla="*/ 1 h 2"/>
                  <a:gd name="T32" fmla="*/ 3 w 3"/>
                  <a:gd name="T33" fmla="*/ 1 h 2"/>
                  <a:gd name="T34" fmla="*/ 3 w 3"/>
                  <a:gd name="T35" fmla="*/ 1 h 2"/>
                  <a:gd name="T36" fmla="*/ 3 w 3"/>
                  <a:gd name="T37" fmla="*/ 1 h 2"/>
                  <a:gd name="T38" fmla="*/ 3 w 3"/>
                  <a:gd name="T39" fmla="*/ 1 h 2"/>
                  <a:gd name="T40" fmla="*/ 2 w 3"/>
                  <a:gd name="T4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2">
                    <a:moveTo>
                      <a:pt x="2" y="0"/>
                    </a:moveTo>
                    <a:cubicBezTo>
                      <a:pt x="2" y="0"/>
                      <a:pt x="2" y="0"/>
                      <a:pt x="2" y="0"/>
                    </a:cubicBezTo>
                    <a:cubicBezTo>
                      <a:pt x="2" y="0"/>
                      <a:pt x="2" y="0"/>
                      <a:pt x="2" y="0"/>
                    </a:cubicBezTo>
                    <a:cubicBezTo>
                      <a:pt x="2" y="0"/>
                      <a:pt x="2" y="1"/>
                      <a:pt x="2" y="0"/>
                    </a:cubicBezTo>
                    <a:cubicBezTo>
                      <a:pt x="2" y="0"/>
                      <a:pt x="2" y="0"/>
                      <a:pt x="3" y="1"/>
                    </a:cubicBezTo>
                    <a:cubicBezTo>
                      <a:pt x="3" y="1"/>
                      <a:pt x="3" y="1"/>
                      <a:pt x="3" y="1"/>
                    </a:cubicBezTo>
                    <a:cubicBezTo>
                      <a:pt x="2" y="1"/>
                      <a:pt x="1" y="1"/>
                      <a:pt x="1" y="1"/>
                    </a:cubicBezTo>
                    <a:cubicBezTo>
                      <a:pt x="1" y="1"/>
                      <a:pt x="0" y="1"/>
                      <a:pt x="0" y="1"/>
                    </a:cubicBezTo>
                    <a:cubicBezTo>
                      <a:pt x="0" y="1"/>
                      <a:pt x="0" y="1"/>
                      <a:pt x="0" y="1"/>
                    </a:cubicBezTo>
                    <a:cubicBezTo>
                      <a:pt x="0" y="1"/>
                      <a:pt x="1" y="1"/>
                      <a:pt x="1" y="1"/>
                    </a:cubicBezTo>
                    <a:cubicBezTo>
                      <a:pt x="1" y="1"/>
                      <a:pt x="2" y="1"/>
                      <a:pt x="3" y="1"/>
                    </a:cubicBezTo>
                    <a:cubicBezTo>
                      <a:pt x="3" y="1"/>
                      <a:pt x="3" y="1"/>
                      <a:pt x="3" y="2"/>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0" name="Freeform 203"/>
              <p:cNvSpPr/>
              <p:nvPr/>
            </p:nvSpPr>
            <p:spPr bwMode="auto">
              <a:xfrm>
                <a:off x="1676" y="1579"/>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1" name="Freeform 204"/>
              <p:cNvSpPr/>
              <p:nvPr/>
            </p:nvSpPr>
            <p:spPr bwMode="auto">
              <a:xfrm>
                <a:off x="1672" y="1579"/>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39" name="Group 406"/>
            <p:cNvGrpSpPr/>
            <p:nvPr/>
          </p:nvGrpSpPr>
          <p:grpSpPr bwMode="auto">
            <a:xfrm>
              <a:off x="1271" y="1121"/>
              <a:ext cx="397" cy="479"/>
              <a:chOff x="1271" y="1121"/>
              <a:chExt cx="397" cy="479"/>
            </a:xfrm>
            <a:grpFill/>
          </p:grpSpPr>
          <p:sp>
            <p:nvSpPr>
              <p:cNvPr id="2232" name="Freeform 206"/>
              <p:cNvSpPr/>
              <p:nvPr/>
            </p:nvSpPr>
            <p:spPr bwMode="auto">
              <a:xfrm>
                <a:off x="1664" y="1596"/>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3" name="Freeform 207"/>
              <p:cNvSpPr/>
              <p:nvPr/>
            </p:nvSpPr>
            <p:spPr bwMode="auto">
              <a:xfrm>
                <a:off x="1623" y="1571"/>
                <a:ext cx="41" cy="0"/>
              </a:xfrm>
              <a:custGeom>
                <a:avLst/>
                <a:gdLst>
                  <a:gd name="T0" fmla="*/ 2 w 10"/>
                  <a:gd name="T1" fmla="*/ 2 w 10"/>
                  <a:gd name="T2" fmla="*/ 2 w 10"/>
                  <a:gd name="T3" fmla="*/ 7 w 10"/>
                  <a:gd name="T4" fmla="*/ 9 w 10"/>
                  <a:gd name="T5" fmla="*/ 10 w 10"/>
                  <a:gd name="T6" fmla="*/ 9 w 10"/>
                  <a:gd name="T7" fmla="*/ 7 w 10"/>
                  <a:gd name="T8" fmla="*/ 2 w 10"/>
                  <a:gd name="T9" fmla="*/ 2 w 10"/>
                  <a:gd name="T10" fmla="*/ 2 w 10"/>
                  <a:gd name="T11" fmla="*/ 2 w 10"/>
                  <a:gd name="T12" fmla="*/ 1 w 10"/>
                  <a:gd name="T13" fmla="*/ 0 w 10"/>
                  <a:gd name="T14" fmla="*/ 0 w 10"/>
                  <a:gd name="T15" fmla="*/ 0 w 10"/>
                  <a:gd name="T16" fmla="*/ 0 w 10"/>
                  <a:gd name="T17" fmla="*/ 1 w 10"/>
                  <a:gd name="T18" fmla="*/ 1 w 10"/>
                  <a:gd name="T19" fmla="*/ 2 w 10"/>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0">
                    <a:moveTo>
                      <a:pt x="2" y="0"/>
                    </a:moveTo>
                    <a:cubicBezTo>
                      <a:pt x="2" y="0"/>
                      <a:pt x="2" y="0"/>
                      <a:pt x="2" y="0"/>
                    </a:cubicBezTo>
                    <a:cubicBezTo>
                      <a:pt x="2" y="0"/>
                      <a:pt x="2" y="0"/>
                      <a:pt x="2" y="0"/>
                    </a:cubicBezTo>
                    <a:cubicBezTo>
                      <a:pt x="4" y="0"/>
                      <a:pt x="5" y="0"/>
                      <a:pt x="7" y="0"/>
                    </a:cubicBezTo>
                    <a:cubicBezTo>
                      <a:pt x="8" y="0"/>
                      <a:pt x="9" y="0"/>
                      <a:pt x="9" y="0"/>
                    </a:cubicBezTo>
                    <a:cubicBezTo>
                      <a:pt x="9" y="0"/>
                      <a:pt x="10" y="0"/>
                      <a:pt x="10" y="0"/>
                    </a:cubicBezTo>
                    <a:cubicBezTo>
                      <a:pt x="10" y="0"/>
                      <a:pt x="9" y="0"/>
                      <a:pt x="9" y="0"/>
                    </a:cubicBezTo>
                    <a:cubicBezTo>
                      <a:pt x="9" y="0"/>
                      <a:pt x="8" y="0"/>
                      <a:pt x="7" y="0"/>
                    </a:cubicBezTo>
                    <a:cubicBezTo>
                      <a:pt x="5" y="0"/>
                      <a:pt x="4" y="0"/>
                      <a:pt x="2" y="0"/>
                    </a:cubicBezTo>
                    <a:cubicBezTo>
                      <a:pt x="2" y="0"/>
                      <a:pt x="2" y="0"/>
                      <a:pt x="2" y="0"/>
                    </a:cubicBezTo>
                    <a:cubicBezTo>
                      <a:pt x="2" y="0"/>
                      <a:pt x="2" y="0"/>
                      <a:pt x="2" y="0"/>
                    </a:cubicBezTo>
                    <a:cubicBezTo>
                      <a:pt x="2" y="0"/>
                      <a:pt x="2" y="0"/>
                      <a:pt x="2"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4" name="Freeform 208"/>
              <p:cNvSpPr/>
              <p:nvPr/>
            </p:nvSpPr>
            <p:spPr bwMode="auto">
              <a:xfrm>
                <a:off x="1643" y="1170"/>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5" name="Freeform 209"/>
              <p:cNvSpPr/>
              <p:nvPr/>
            </p:nvSpPr>
            <p:spPr bwMode="auto">
              <a:xfrm>
                <a:off x="1639" y="116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6" name="Freeform 210"/>
              <p:cNvSpPr/>
              <p:nvPr/>
            </p:nvSpPr>
            <p:spPr bwMode="auto">
              <a:xfrm>
                <a:off x="1631" y="11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7" name="Freeform 211"/>
              <p:cNvSpPr/>
              <p:nvPr/>
            </p:nvSpPr>
            <p:spPr bwMode="auto">
              <a:xfrm>
                <a:off x="1627" y="1563"/>
                <a:ext cx="4" cy="4"/>
              </a:xfrm>
              <a:custGeom>
                <a:avLst/>
                <a:gdLst>
                  <a:gd name="T0" fmla="*/ 0 w 1"/>
                  <a:gd name="T1" fmla="*/ 1 h 1"/>
                  <a:gd name="T2" fmla="*/ 1 w 1"/>
                  <a:gd name="T3" fmla="*/ 1 h 1"/>
                  <a:gd name="T4" fmla="*/ 0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1"/>
                    </a:cubicBezTo>
                    <a:cubicBezTo>
                      <a:pt x="1"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8" name="Freeform 212"/>
              <p:cNvSpPr/>
              <p:nvPr/>
            </p:nvSpPr>
            <p:spPr bwMode="auto">
              <a:xfrm>
                <a:off x="1623" y="11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9" name="Freeform 213"/>
              <p:cNvSpPr/>
              <p:nvPr/>
            </p:nvSpPr>
            <p:spPr bwMode="auto">
              <a:xfrm>
                <a:off x="1623" y="15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0" name="Freeform 214"/>
              <p:cNvSpPr/>
              <p:nvPr/>
            </p:nvSpPr>
            <p:spPr bwMode="auto">
              <a:xfrm>
                <a:off x="1619" y="1571"/>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1" name="Freeform 215"/>
              <p:cNvSpPr/>
              <p:nvPr/>
            </p:nvSpPr>
            <p:spPr bwMode="auto">
              <a:xfrm>
                <a:off x="1619" y="1563"/>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2" name="Rectangle 216"/>
              <p:cNvSpPr>
                <a:spLocks noChangeArrowheads="1"/>
              </p:cNvSpPr>
              <p:nvPr/>
            </p:nvSpPr>
            <p:spPr bwMode="auto">
              <a:xfrm>
                <a:off x="1619" y="117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43" name="Freeform 217"/>
              <p:cNvSpPr/>
              <p:nvPr/>
            </p:nvSpPr>
            <p:spPr bwMode="auto">
              <a:xfrm>
                <a:off x="1619" y="1567"/>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4" name="Freeform 218"/>
              <p:cNvSpPr/>
              <p:nvPr/>
            </p:nvSpPr>
            <p:spPr bwMode="auto">
              <a:xfrm>
                <a:off x="1615" y="1575"/>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5" name="Freeform 219"/>
              <p:cNvSpPr/>
              <p:nvPr/>
            </p:nvSpPr>
            <p:spPr bwMode="auto">
              <a:xfrm>
                <a:off x="1615" y="1166"/>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6" name="Freeform 220"/>
              <p:cNvSpPr/>
              <p:nvPr/>
            </p:nvSpPr>
            <p:spPr bwMode="auto">
              <a:xfrm>
                <a:off x="1615" y="1563"/>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7" name="Freeform 221"/>
              <p:cNvSpPr/>
              <p:nvPr/>
            </p:nvSpPr>
            <p:spPr bwMode="auto">
              <a:xfrm>
                <a:off x="1615" y="1563"/>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8" name="Freeform 222"/>
              <p:cNvSpPr/>
              <p:nvPr/>
            </p:nvSpPr>
            <p:spPr bwMode="auto">
              <a:xfrm>
                <a:off x="1615" y="1563"/>
                <a:ext cx="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9" name="Freeform 223"/>
              <p:cNvSpPr/>
              <p:nvPr/>
            </p:nvSpPr>
            <p:spPr bwMode="auto">
              <a:xfrm>
                <a:off x="1610" y="1571"/>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0" name="Freeform 224"/>
              <p:cNvSpPr/>
              <p:nvPr/>
            </p:nvSpPr>
            <p:spPr bwMode="auto">
              <a:xfrm>
                <a:off x="1610" y="1567"/>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1" name="Freeform 225"/>
              <p:cNvSpPr/>
              <p:nvPr/>
            </p:nvSpPr>
            <p:spPr bwMode="auto">
              <a:xfrm>
                <a:off x="1606" y="157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2" name="Freeform 226"/>
              <p:cNvSpPr/>
              <p:nvPr/>
            </p:nvSpPr>
            <p:spPr bwMode="auto">
              <a:xfrm>
                <a:off x="1602" y="116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3" name="Oval 227"/>
              <p:cNvSpPr>
                <a:spLocks noChangeArrowheads="1"/>
              </p:cNvSpPr>
              <p:nvPr/>
            </p:nvSpPr>
            <p:spPr bwMode="auto">
              <a:xfrm>
                <a:off x="1602" y="15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4" name="Freeform 228"/>
              <p:cNvSpPr/>
              <p:nvPr/>
            </p:nvSpPr>
            <p:spPr bwMode="auto">
              <a:xfrm>
                <a:off x="1602" y="1166"/>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5" name="Freeform 229"/>
              <p:cNvSpPr/>
              <p:nvPr/>
            </p:nvSpPr>
            <p:spPr bwMode="auto">
              <a:xfrm>
                <a:off x="1594" y="1150"/>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6" name="Freeform 230"/>
              <p:cNvSpPr/>
              <p:nvPr/>
            </p:nvSpPr>
            <p:spPr bwMode="auto">
              <a:xfrm>
                <a:off x="1590" y="1575"/>
                <a:ext cx="4" cy="4"/>
              </a:xfrm>
              <a:custGeom>
                <a:avLst/>
                <a:gdLst>
                  <a:gd name="T0" fmla="*/ 0 w 1"/>
                  <a:gd name="T1" fmla="*/ 0 h 1"/>
                  <a:gd name="T2" fmla="*/ 1 w 1"/>
                  <a:gd name="T3" fmla="*/ 0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7" name="Freeform 231"/>
              <p:cNvSpPr/>
              <p:nvPr/>
            </p:nvSpPr>
            <p:spPr bwMode="auto">
              <a:xfrm>
                <a:off x="1586" y="1150"/>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8" name="Freeform 232"/>
              <p:cNvSpPr/>
              <p:nvPr/>
            </p:nvSpPr>
            <p:spPr bwMode="auto">
              <a:xfrm>
                <a:off x="1582" y="1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9" name="Freeform 233"/>
              <p:cNvSpPr/>
              <p:nvPr/>
            </p:nvSpPr>
            <p:spPr bwMode="auto">
              <a:xfrm>
                <a:off x="1574" y="116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0" name="Freeform 234"/>
              <p:cNvSpPr/>
              <p:nvPr/>
            </p:nvSpPr>
            <p:spPr bwMode="auto">
              <a:xfrm>
                <a:off x="1570" y="1158"/>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1" name="Freeform 235"/>
              <p:cNvSpPr/>
              <p:nvPr/>
            </p:nvSpPr>
            <p:spPr bwMode="auto">
              <a:xfrm>
                <a:off x="1566" y="1162"/>
                <a:ext cx="4" cy="4"/>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1"/>
                    </a:cubicBezTo>
                    <a:cubicBezTo>
                      <a:pt x="1"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2" name="Freeform 236"/>
              <p:cNvSpPr/>
              <p:nvPr/>
            </p:nvSpPr>
            <p:spPr bwMode="auto">
              <a:xfrm>
                <a:off x="1566" y="1575"/>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3" name="Freeform 237"/>
              <p:cNvSpPr/>
              <p:nvPr/>
            </p:nvSpPr>
            <p:spPr bwMode="auto">
              <a:xfrm>
                <a:off x="1566" y="1158"/>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4" name="Freeform 238"/>
              <p:cNvSpPr/>
              <p:nvPr/>
            </p:nvSpPr>
            <p:spPr bwMode="auto">
              <a:xfrm>
                <a:off x="1557" y="1158"/>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5" name="Freeform 239"/>
              <p:cNvSpPr/>
              <p:nvPr/>
            </p:nvSpPr>
            <p:spPr bwMode="auto">
              <a:xfrm>
                <a:off x="1557" y="157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6" name="Oval 240"/>
              <p:cNvSpPr>
                <a:spLocks noChangeArrowheads="1"/>
              </p:cNvSpPr>
              <p:nvPr/>
            </p:nvSpPr>
            <p:spPr bwMode="auto">
              <a:xfrm>
                <a:off x="1557" y="115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7" name="Freeform 241"/>
              <p:cNvSpPr/>
              <p:nvPr/>
            </p:nvSpPr>
            <p:spPr bwMode="auto">
              <a:xfrm>
                <a:off x="1553" y="11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8" name="Freeform 242"/>
              <p:cNvSpPr/>
              <p:nvPr/>
            </p:nvSpPr>
            <p:spPr bwMode="auto">
              <a:xfrm>
                <a:off x="1545" y="1162"/>
                <a:ext cx="4" cy="4"/>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9" name="Freeform 243"/>
              <p:cNvSpPr/>
              <p:nvPr/>
            </p:nvSpPr>
            <p:spPr bwMode="auto">
              <a:xfrm>
                <a:off x="1541" y="1146"/>
                <a:ext cx="4" cy="4"/>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0" name="Freeform 244"/>
              <p:cNvSpPr/>
              <p:nvPr/>
            </p:nvSpPr>
            <p:spPr bwMode="auto">
              <a:xfrm>
                <a:off x="1533" y="1146"/>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1" name="Freeform 245"/>
              <p:cNvSpPr/>
              <p:nvPr/>
            </p:nvSpPr>
            <p:spPr bwMode="auto">
              <a:xfrm>
                <a:off x="1529" y="1146"/>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2" name="Freeform 246"/>
              <p:cNvSpPr/>
              <p:nvPr/>
            </p:nvSpPr>
            <p:spPr bwMode="auto">
              <a:xfrm>
                <a:off x="1525" y="1146"/>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3" name="Freeform 247"/>
              <p:cNvSpPr/>
              <p:nvPr/>
            </p:nvSpPr>
            <p:spPr bwMode="auto">
              <a:xfrm>
                <a:off x="1525" y="1146"/>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4" name="Freeform 248"/>
              <p:cNvSpPr/>
              <p:nvPr/>
            </p:nvSpPr>
            <p:spPr bwMode="auto">
              <a:xfrm>
                <a:off x="1521" y="1146"/>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5" name="Freeform 249"/>
              <p:cNvSpPr/>
              <p:nvPr/>
            </p:nvSpPr>
            <p:spPr bwMode="auto">
              <a:xfrm>
                <a:off x="1521" y="11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6" name="Freeform 250"/>
              <p:cNvSpPr/>
              <p:nvPr/>
            </p:nvSpPr>
            <p:spPr bwMode="auto">
              <a:xfrm>
                <a:off x="1517" y="114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7" name="Freeform 251"/>
              <p:cNvSpPr/>
              <p:nvPr/>
            </p:nvSpPr>
            <p:spPr bwMode="auto">
              <a:xfrm>
                <a:off x="1508" y="115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8" name="Freeform 252"/>
              <p:cNvSpPr/>
              <p:nvPr/>
            </p:nvSpPr>
            <p:spPr bwMode="auto">
              <a:xfrm>
                <a:off x="1504" y="115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9" name="Freeform 253"/>
              <p:cNvSpPr/>
              <p:nvPr/>
            </p:nvSpPr>
            <p:spPr bwMode="auto">
              <a:xfrm>
                <a:off x="1504" y="1162"/>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0" name="Freeform 254"/>
              <p:cNvSpPr/>
              <p:nvPr/>
            </p:nvSpPr>
            <p:spPr bwMode="auto">
              <a:xfrm>
                <a:off x="1504" y="1146"/>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1" name="Freeform 255"/>
              <p:cNvSpPr/>
              <p:nvPr/>
            </p:nvSpPr>
            <p:spPr bwMode="auto">
              <a:xfrm>
                <a:off x="1500" y="1154"/>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2" name="Freeform 256"/>
              <p:cNvSpPr/>
              <p:nvPr/>
            </p:nvSpPr>
            <p:spPr bwMode="auto">
              <a:xfrm>
                <a:off x="1500" y="1158"/>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3" name="Freeform 257"/>
              <p:cNvSpPr/>
              <p:nvPr/>
            </p:nvSpPr>
            <p:spPr bwMode="auto">
              <a:xfrm>
                <a:off x="1500" y="1146"/>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4" name="Freeform 258"/>
              <p:cNvSpPr/>
              <p:nvPr/>
            </p:nvSpPr>
            <p:spPr bwMode="auto">
              <a:xfrm>
                <a:off x="1496" y="1141"/>
                <a:ext cx="4" cy="5"/>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5" name="Freeform 259"/>
              <p:cNvSpPr/>
              <p:nvPr/>
            </p:nvSpPr>
            <p:spPr bwMode="auto">
              <a:xfrm>
                <a:off x="1496" y="157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6" name="Freeform 260"/>
              <p:cNvSpPr/>
              <p:nvPr/>
            </p:nvSpPr>
            <p:spPr bwMode="auto">
              <a:xfrm>
                <a:off x="1492" y="155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7" name="Freeform 261"/>
              <p:cNvSpPr/>
              <p:nvPr/>
            </p:nvSpPr>
            <p:spPr bwMode="auto">
              <a:xfrm>
                <a:off x="1492" y="1141"/>
                <a:ext cx="0" cy="5"/>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8" name="Freeform 262"/>
              <p:cNvSpPr/>
              <p:nvPr/>
            </p:nvSpPr>
            <p:spPr bwMode="auto">
              <a:xfrm>
                <a:off x="1492" y="115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9" name="Freeform 263"/>
              <p:cNvSpPr/>
              <p:nvPr/>
            </p:nvSpPr>
            <p:spPr bwMode="auto">
              <a:xfrm>
                <a:off x="1488" y="1141"/>
                <a:ext cx="4" cy="5"/>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0" name="Freeform 264"/>
              <p:cNvSpPr/>
              <p:nvPr/>
            </p:nvSpPr>
            <p:spPr bwMode="auto">
              <a:xfrm>
                <a:off x="1488" y="126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1" name="Freeform 265"/>
              <p:cNvSpPr/>
              <p:nvPr/>
            </p:nvSpPr>
            <p:spPr bwMode="auto">
              <a:xfrm>
                <a:off x="1484" y="1158"/>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2" name="Freeform 266"/>
              <p:cNvSpPr/>
              <p:nvPr/>
            </p:nvSpPr>
            <p:spPr bwMode="auto">
              <a:xfrm>
                <a:off x="1480" y="11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3" name="Freeform 267"/>
              <p:cNvSpPr/>
              <p:nvPr/>
            </p:nvSpPr>
            <p:spPr bwMode="auto">
              <a:xfrm>
                <a:off x="1468" y="127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4" name="Freeform 268"/>
              <p:cNvSpPr/>
              <p:nvPr/>
            </p:nvSpPr>
            <p:spPr bwMode="auto">
              <a:xfrm>
                <a:off x="1463" y="1166"/>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5" name="Freeform 269"/>
              <p:cNvSpPr/>
              <p:nvPr/>
            </p:nvSpPr>
            <p:spPr bwMode="auto">
              <a:xfrm>
                <a:off x="1463" y="1162"/>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6" name="Freeform 270"/>
              <p:cNvSpPr/>
              <p:nvPr/>
            </p:nvSpPr>
            <p:spPr bwMode="auto">
              <a:xfrm>
                <a:off x="1459" y="155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7" name="Freeform 271"/>
              <p:cNvSpPr/>
              <p:nvPr/>
            </p:nvSpPr>
            <p:spPr bwMode="auto">
              <a:xfrm>
                <a:off x="1459" y="116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8" name="Freeform 272"/>
              <p:cNvSpPr/>
              <p:nvPr/>
            </p:nvSpPr>
            <p:spPr bwMode="auto">
              <a:xfrm>
                <a:off x="1455" y="116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9" name="Freeform 273"/>
              <p:cNvSpPr/>
              <p:nvPr/>
            </p:nvSpPr>
            <p:spPr bwMode="auto">
              <a:xfrm>
                <a:off x="1451" y="1274"/>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0" name="Freeform 274"/>
              <p:cNvSpPr/>
              <p:nvPr/>
            </p:nvSpPr>
            <p:spPr bwMode="auto">
              <a:xfrm>
                <a:off x="1451" y="1158"/>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1" name="Freeform 275"/>
              <p:cNvSpPr/>
              <p:nvPr/>
            </p:nvSpPr>
            <p:spPr bwMode="auto">
              <a:xfrm>
                <a:off x="1451" y="11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2" name="Freeform 276"/>
              <p:cNvSpPr/>
              <p:nvPr/>
            </p:nvSpPr>
            <p:spPr bwMode="auto">
              <a:xfrm>
                <a:off x="1447" y="116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3" name="Freeform 277"/>
              <p:cNvSpPr/>
              <p:nvPr/>
            </p:nvSpPr>
            <p:spPr bwMode="auto">
              <a:xfrm>
                <a:off x="1447" y="1274"/>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4" name="Freeform 278"/>
              <p:cNvSpPr/>
              <p:nvPr/>
            </p:nvSpPr>
            <p:spPr bwMode="auto">
              <a:xfrm>
                <a:off x="1447" y="1550"/>
                <a:ext cx="4"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5" name="Freeform 279"/>
              <p:cNvSpPr/>
              <p:nvPr/>
            </p:nvSpPr>
            <p:spPr bwMode="auto">
              <a:xfrm>
                <a:off x="1447" y="1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6" name="Freeform 280"/>
              <p:cNvSpPr>
                <a:spLocks noEditPoints="1"/>
              </p:cNvSpPr>
              <p:nvPr/>
            </p:nvSpPr>
            <p:spPr bwMode="auto">
              <a:xfrm>
                <a:off x="1431" y="1158"/>
                <a:ext cx="16" cy="4"/>
              </a:xfrm>
              <a:custGeom>
                <a:avLst/>
                <a:gdLst>
                  <a:gd name="T0" fmla="*/ 3 w 4"/>
                  <a:gd name="T1" fmla="*/ 1 h 1"/>
                  <a:gd name="T2" fmla="*/ 4 w 4"/>
                  <a:gd name="T3" fmla="*/ 1 h 1"/>
                  <a:gd name="T4" fmla="*/ 3 w 4"/>
                  <a:gd name="T5" fmla="*/ 0 h 1"/>
                  <a:gd name="T6" fmla="*/ 2 w 4"/>
                  <a:gd name="T7" fmla="*/ 0 h 1"/>
                  <a:gd name="T8" fmla="*/ 2 w 4"/>
                  <a:gd name="T9" fmla="*/ 0 h 1"/>
                  <a:gd name="T10" fmla="*/ 2 w 4"/>
                  <a:gd name="T11" fmla="*/ 0 h 1"/>
                  <a:gd name="T12" fmla="*/ 0 w 4"/>
                  <a:gd name="T13" fmla="*/ 0 h 1"/>
                  <a:gd name="T14" fmla="*/ 0 w 4"/>
                  <a:gd name="T15" fmla="*/ 0 h 1"/>
                  <a:gd name="T16" fmla="*/ 0 w 4"/>
                  <a:gd name="T17" fmla="*/ 0 h 1"/>
                  <a:gd name="T18" fmla="*/ 0 w 4"/>
                  <a:gd name="T19" fmla="*/ 0 h 1"/>
                  <a:gd name="T20" fmla="*/ 0 w 4"/>
                  <a:gd name="T21" fmla="*/ 0 h 1"/>
                  <a:gd name="T22" fmla="*/ 0 w 4"/>
                  <a:gd name="T23" fmla="*/ 0 h 1"/>
                  <a:gd name="T24" fmla="*/ 0 w 4"/>
                  <a:gd name="T25" fmla="*/ 0 h 1"/>
                  <a:gd name="T26" fmla="*/ 0 w 4"/>
                  <a:gd name="T27" fmla="*/ 0 h 1"/>
                  <a:gd name="T28" fmla="*/ 0 w 4"/>
                  <a:gd name="T29" fmla="*/ 0 h 1"/>
                  <a:gd name="T30" fmla="*/ 0 w 4"/>
                  <a:gd name="T31" fmla="*/ 0 h 1"/>
                  <a:gd name="T32" fmla="*/ 0 w 4"/>
                  <a:gd name="T33" fmla="*/ 0 h 1"/>
                  <a:gd name="T34" fmla="*/ 0 w 4"/>
                  <a:gd name="T35" fmla="*/ 1 h 1"/>
                  <a:gd name="T36" fmla="*/ 0 w 4"/>
                  <a:gd name="T37" fmla="*/ 1 h 1"/>
                  <a:gd name="T38" fmla="*/ 0 w 4"/>
                  <a:gd name="T39" fmla="*/ 1 h 1"/>
                  <a:gd name="T40" fmla="*/ 2 w 4"/>
                  <a:gd name="T41" fmla="*/ 1 h 1"/>
                  <a:gd name="T42" fmla="*/ 2 w 4"/>
                  <a:gd name="T43" fmla="*/ 1 h 1"/>
                  <a:gd name="T44" fmla="*/ 2 w 4"/>
                  <a:gd name="T45" fmla="*/ 1 h 1"/>
                  <a:gd name="T46" fmla="*/ 2 w 4"/>
                  <a:gd name="T47" fmla="*/ 1 h 1"/>
                  <a:gd name="T48" fmla="*/ 2 w 4"/>
                  <a:gd name="T49" fmla="*/ 1 h 1"/>
                  <a:gd name="T50" fmla="*/ 4 w 4"/>
                  <a:gd name="T51" fmla="*/ 1 h 1"/>
                  <a:gd name="T52" fmla="*/ 3 w 4"/>
                  <a:gd name="T53" fmla="*/ 1 h 1"/>
                  <a:gd name="T54" fmla="*/ 2 w 4"/>
                  <a:gd name="T55" fmla="*/ 1 h 1"/>
                  <a:gd name="T56" fmla="*/ 2 w 4"/>
                  <a:gd name="T57" fmla="*/ 1 h 1"/>
                  <a:gd name="T58" fmla="*/ 2 w 4"/>
                  <a:gd name="T59" fmla="*/ 1 h 1"/>
                  <a:gd name="T60" fmla="*/ 2 w 4"/>
                  <a:gd name="T61" fmla="*/ 1 h 1"/>
                  <a:gd name="T62" fmla="*/ 2 w 4"/>
                  <a:gd name="T63" fmla="*/ 1 h 1"/>
                  <a:gd name="T64" fmla="*/ 2 w 4"/>
                  <a:gd name="T65" fmla="*/ 1 h 1"/>
                  <a:gd name="T66" fmla="*/ 2 w 4"/>
                  <a:gd name="T6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 h="1">
                    <a:moveTo>
                      <a:pt x="3" y="1"/>
                    </a:moveTo>
                    <a:cubicBezTo>
                      <a:pt x="4" y="1"/>
                      <a:pt x="4" y="1"/>
                      <a:pt x="4" y="1"/>
                    </a:cubicBezTo>
                    <a:cubicBezTo>
                      <a:pt x="4" y="1"/>
                      <a:pt x="4" y="0"/>
                      <a:pt x="3" y="0"/>
                    </a:cubicBezTo>
                    <a:cubicBezTo>
                      <a:pt x="3" y="0"/>
                      <a:pt x="3" y="0"/>
                      <a:pt x="2" y="0"/>
                    </a:cubicBezTo>
                    <a:cubicBezTo>
                      <a:pt x="2" y="0"/>
                      <a:pt x="2" y="0"/>
                      <a:pt x="2" y="0"/>
                    </a:cubicBez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1" y="1"/>
                      <a:pt x="1" y="1"/>
                      <a:pt x="2" y="1"/>
                    </a:cubicBezTo>
                    <a:cubicBezTo>
                      <a:pt x="2" y="1"/>
                      <a:pt x="2" y="1"/>
                      <a:pt x="2" y="1"/>
                    </a:cubicBezTo>
                    <a:cubicBezTo>
                      <a:pt x="2" y="1"/>
                      <a:pt x="2" y="1"/>
                      <a:pt x="2" y="1"/>
                    </a:cubicBezTo>
                    <a:cubicBezTo>
                      <a:pt x="2" y="1"/>
                      <a:pt x="2" y="1"/>
                      <a:pt x="2" y="1"/>
                    </a:cubicBezTo>
                    <a:cubicBezTo>
                      <a:pt x="2" y="1"/>
                      <a:pt x="2" y="1"/>
                      <a:pt x="2" y="1"/>
                    </a:cubicBezTo>
                    <a:cubicBezTo>
                      <a:pt x="3" y="1"/>
                      <a:pt x="4" y="1"/>
                      <a:pt x="4" y="1"/>
                    </a:cubicBezTo>
                    <a:cubicBezTo>
                      <a:pt x="4" y="1"/>
                      <a:pt x="3" y="1"/>
                      <a:pt x="3" y="1"/>
                    </a:cubicBezTo>
                    <a:close/>
                    <a:moveTo>
                      <a:pt x="2" y="1"/>
                    </a:move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7" name="Freeform 281"/>
              <p:cNvSpPr/>
              <p:nvPr/>
            </p:nvSpPr>
            <p:spPr bwMode="auto">
              <a:xfrm>
                <a:off x="1439" y="126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8" name="Freeform 282"/>
              <p:cNvSpPr/>
              <p:nvPr/>
            </p:nvSpPr>
            <p:spPr bwMode="auto">
              <a:xfrm>
                <a:off x="1435" y="1150"/>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9" name="Freeform 283"/>
              <p:cNvSpPr/>
              <p:nvPr/>
            </p:nvSpPr>
            <p:spPr bwMode="auto">
              <a:xfrm>
                <a:off x="1410" y="1158"/>
                <a:ext cx="17" cy="4"/>
              </a:xfrm>
              <a:custGeom>
                <a:avLst/>
                <a:gdLst>
                  <a:gd name="T0" fmla="*/ 4 w 4"/>
                  <a:gd name="T1" fmla="*/ 1 h 1"/>
                  <a:gd name="T2" fmla="*/ 4 w 4"/>
                  <a:gd name="T3" fmla="*/ 0 h 1"/>
                  <a:gd name="T4" fmla="*/ 3 w 4"/>
                  <a:gd name="T5" fmla="*/ 0 h 1"/>
                  <a:gd name="T6" fmla="*/ 2 w 4"/>
                  <a:gd name="T7" fmla="*/ 0 h 1"/>
                  <a:gd name="T8" fmla="*/ 2 w 4"/>
                  <a:gd name="T9" fmla="*/ 0 h 1"/>
                  <a:gd name="T10" fmla="*/ 1 w 4"/>
                  <a:gd name="T11" fmla="*/ 0 h 1"/>
                  <a:gd name="T12" fmla="*/ 0 w 4"/>
                  <a:gd name="T13" fmla="*/ 0 h 1"/>
                  <a:gd name="T14" fmla="*/ 4 w 4"/>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
                    <a:moveTo>
                      <a:pt x="4" y="1"/>
                    </a:moveTo>
                    <a:cubicBezTo>
                      <a:pt x="4" y="0"/>
                      <a:pt x="4" y="0"/>
                      <a:pt x="4" y="0"/>
                    </a:cubicBezTo>
                    <a:cubicBezTo>
                      <a:pt x="4" y="0"/>
                      <a:pt x="4" y="0"/>
                      <a:pt x="3" y="0"/>
                    </a:cubicBezTo>
                    <a:cubicBezTo>
                      <a:pt x="3" y="0"/>
                      <a:pt x="3" y="0"/>
                      <a:pt x="2" y="0"/>
                    </a:cubicBezTo>
                    <a:cubicBezTo>
                      <a:pt x="2" y="0"/>
                      <a:pt x="2" y="0"/>
                      <a:pt x="2" y="0"/>
                    </a:cubicBezTo>
                    <a:cubicBezTo>
                      <a:pt x="1" y="0"/>
                      <a:pt x="1" y="0"/>
                      <a:pt x="1" y="0"/>
                    </a:cubicBezTo>
                    <a:cubicBezTo>
                      <a:pt x="1" y="0"/>
                      <a:pt x="1" y="0"/>
                      <a:pt x="0" y="0"/>
                    </a:cubicBezTo>
                    <a:cubicBezTo>
                      <a:pt x="1" y="1"/>
                      <a:pt x="3"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0" name="Freeform 284"/>
              <p:cNvSpPr/>
              <p:nvPr/>
            </p:nvSpPr>
            <p:spPr bwMode="auto">
              <a:xfrm>
                <a:off x="1423" y="1137"/>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1" name="Freeform 285"/>
              <p:cNvSpPr/>
              <p:nvPr/>
            </p:nvSpPr>
            <p:spPr bwMode="auto">
              <a:xfrm>
                <a:off x="1423" y="155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2" name="Freeform 286"/>
              <p:cNvSpPr/>
              <p:nvPr/>
            </p:nvSpPr>
            <p:spPr bwMode="auto">
              <a:xfrm>
                <a:off x="1419" y="1137"/>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3" name="Freeform 287"/>
              <p:cNvSpPr/>
              <p:nvPr/>
            </p:nvSpPr>
            <p:spPr bwMode="auto">
              <a:xfrm>
                <a:off x="1414" y="1137"/>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4" name="Freeform 288"/>
              <p:cNvSpPr/>
              <p:nvPr/>
            </p:nvSpPr>
            <p:spPr bwMode="auto">
              <a:xfrm>
                <a:off x="1410" y="1269"/>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5" name="Freeform 289"/>
              <p:cNvSpPr/>
              <p:nvPr/>
            </p:nvSpPr>
            <p:spPr bwMode="auto">
              <a:xfrm>
                <a:off x="1410" y="1265"/>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6" name="Freeform 290"/>
              <p:cNvSpPr/>
              <p:nvPr/>
            </p:nvSpPr>
            <p:spPr bwMode="auto">
              <a:xfrm>
                <a:off x="1410" y="15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7" name="Freeform 291"/>
              <p:cNvSpPr/>
              <p:nvPr/>
            </p:nvSpPr>
            <p:spPr bwMode="auto">
              <a:xfrm>
                <a:off x="1402" y="155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8" name="Freeform 292"/>
              <p:cNvSpPr/>
              <p:nvPr/>
            </p:nvSpPr>
            <p:spPr bwMode="auto">
              <a:xfrm>
                <a:off x="1398" y="122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9" name="Freeform 293"/>
              <p:cNvSpPr/>
              <p:nvPr/>
            </p:nvSpPr>
            <p:spPr bwMode="auto">
              <a:xfrm>
                <a:off x="1398" y="1158"/>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0" name="Freeform 294"/>
              <p:cNvSpPr/>
              <p:nvPr/>
            </p:nvSpPr>
            <p:spPr bwMode="auto">
              <a:xfrm>
                <a:off x="1390" y="1555"/>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1" name="Freeform 295"/>
              <p:cNvSpPr/>
              <p:nvPr/>
            </p:nvSpPr>
            <p:spPr bwMode="auto">
              <a:xfrm>
                <a:off x="1390" y="1426"/>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2" name="Freeform 296"/>
              <p:cNvSpPr/>
              <p:nvPr/>
            </p:nvSpPr>
            <p:spPr bwMode="auto">
              <a:xfrm>
                <a:off x="1390" y="127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3" name="Freeform 297"/>
              <p:cNvSpPr/>
              <p:nvPr/>
            </p:nvSpPr>
            <p:spPr bwMode="auto">
              <a:xfrm>
                <a:off x="1386" y="1158"/>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4" name="Freeform 298"/>
              <p:cNvSpPr/>
              <p:nvPr/>
            </p:nvSpPr>
            <p:spPr bwMode="auto">
              <a:xfrm>
                <a:off x="1386" y="1555"/>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5" name="Freeform 299"/>
              <p:cNvSpPr/>
              <p:nvPr/>
            </p:nvSpPr>
            <p:spPr bwMode="auto">
              <a:xfrm>
                <a:off x="1386" y="1546"/>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6" name="Freeform 300"/>
              <p:cNvSpPr/>
              <p:nvPr/>
            </p:nvSpPr>
            <p:spPr bwMode="auto">
              <a:xfrm>
                <a:off x="1386" y="1542"/>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7" name="Freeform 301"/>
              <p:cNvSpPr/>
              <p:nvPr/>
            </p:nvSpPr>
            <p:spPr bwMode="auto">
              <a:xfrm>
                <a:off x="1369" y="1154"/>
                <a:ext cx="17" cy="4"/>
              </a:xfrm>
              <a:custGeom>
                <a:avLst/>
                <a:gdLst>
                  <a:gd name="T0" fmla="*/ 2 w 4"/>
                  <a:gd name="T1" fmla="*/ 0 h 1"/>
                  <a:gd name="T2" fmla="*/ 2 w 4"/>
                  <a:gd name="T3" fmla="*/ 0 h 1"/>
                  <a:gd name="T4" fmla="*/ 4 w 4"/>
                  <a:gd name="T5" fmla="*/ 0 h 1"/>
                  <a:gd name="T6" fmla="*/ 4 w 4"/>
                  <a:gd name="T7" fmla="*/ 0 h 1"/>
                  <a:gd name="T8" fmla="*/ 4 w 4"/>
                  <a:gd name="T9" fmla="*/ 0 h 1"/>
                  <a:gd name="T10" fmla="*/ 2 w 4"/>
                  <a:gd name="T11" fmla="*/ 0 h 1"/>
                  <a:gd name="T12" fmla="*/ 2 w 4"/>
                  <a:gd name="T13" fmla="*/ 0 h 1"/>
                  <a:gd name="T14" fmla="*/ 2 w 4"/>
                  <a:gd name="T15" fmla="*/ 0 h 1"/>
                  <a:gd name="T16" fmla="*/ 0 w 4"/>
                  <a:gd name="T17" fmla="*/ 0 h 1"/>
                  <a:gd name="T18" fmla="*/ 0 w 4"/>
                  <a:gd name="T19" fmla="*/ 0 h 1"/>
                  <a:gd name="T20" fmla="*/ 0 w 4"/>
                  <a:gd name="T21" fmla="*/ 0 h 1"/>
                  <a:gd name="T22" fmla="*/ 0 w 4"/>
                  <a:gd name="T23" fmla="*/ 0 h 1"/>
                  <a:gd name="T24" fmla="*/ 0 w 4"/>
                  <a:gd name="T25" fmla="*/ 0 h 1"/>
                  <a:gd name="T26" fmla="*/ 0 w 4"/>
                  <a:gd name="T27" fmla="*/ 0 h 1"/>
                  <a:gd name="T28" fmla="*/ 0 w 4"/>
                  <a:gd name="T29" fmla="*/ 0 h 1"/>
                  <a:gd name="T30" fmla="*/ 2 w 4"/>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1">
                    <a:moveTo>
                      <a:pt x="2" y="0"/>
                    </a:moveTo>
                    <a:cubicBezTo>
                      <a:pt x="2" y="0"/>
                      <a:pt x="2" y="0"/>
                      <a:pt x="2" y="0"/>
                    </a:cubicBezTo>
                    <a:cubicBezTo>
                      <a:pt x="3" y="0"/>
                      <a:pt x="3" y="1"/>
                      <a:pt x="4" y="0"/>
                    </a:cubicBezTo>
                    <a:cubicBezTo>
                      <a:pt x="4" y="0"/>
                      <a:pt x="4" y="0"/>
                      <a:pt x="4" y="0"/>
                    </a:cubicBezTo>
                    <a:cubicBezTo>
                      <a:pt x="4" y="0"/>
                      <a:pt x="4" y="0"/>
                      <a:pt x="4" y="0"/>
                    </a:cubicBezTo>
                    <a:cubicBezTo>
                      <a:pt x="3" y="0"/>
                      <a:pt x="3" y="0"/>
                      <a:pt x="2" y="0"/>
                    </a:cubicBezTo>
                    <a:cubicBezTo>
                      <a:pt x="2" y="0"/>
                      <a:pt x="2" y="0"/>
                      <a:pt x="2" y="0"/>
                    </a:cubicBezTo>
                    <a:cubicBezTo>
                      <a:pt x="2" y="0"/>
                      <a:pt x="2" y="0"/>
                      <a:pt x="2" y="0"/>
                    </a:cubicBezTo>
                    <a:cubicBezTo>
                      <a:pt x="2"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8" name="Freeform 302"/>
              <p:cNvSpPr/>
              <p:nvPr/>
            </p:nvSpPr>
            <p:spPr bwMode="auto">
              <a:xfrm>
                <a:off x="1382" y="1232"/>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9" name="Rectangle 303"/>
              <p:cNvSpPr>
                <a:spLocks noChangeArrowheads="1"/>
              </p:cNvSpPr>
              <p:nvPr/>
            </p:nvSpPr>
            <p:spPr bwMode="auto">
              <a:xfrm>
                <a:off x="1382" y="1546"/>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30" name="Freeform 304"/>
              <p:cNvSpPr/>
              <p:nvPr/>
            </p:nvSpPr>
            <p:spPr bwMode="auto">
              <a:xfrm>
                <a:off x="1382" y="1141"/>
                <a:ext cx="0" cy="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1" name="Oval 305"/>
              <p:cNvSpPr>
                <a:spLocks noChangeArrowheads="1"/>
              </p:cNvSpPr>
              <p:nvPr/>
            </p:nvSpPr>
            <p:spPr bwMode="auto">
              <a:xfrm>
                <a:off x="1378" y="154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2" name="Freeform 306"/>
              <p:cNvSpPr/>
              <p:nvPr/>
            </p:nvSpPr>
            <p:spPr bwMode="auto">
              <a:xfrm>
                <a:off x="1374" y="154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3" name="Freeform 307"/>
              <p:cNvSpPr/>
              <p:nvPr/>
            </p:nvSpPr>
            <p:spPr bwMode="auto">
              <a:xfrm>
                <a:off x="1374" y="1278"/>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4" name="Freeform 308"/>
              <p:cNvSpPr/>
              <p:nvPr/>
            </p:nvSpPr>
            <p:spPr bwMode="auto">
              <a:xfrm>
                <a:off x="1369" y="1179"/>
                <a:ext cx="5"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5" name="Freeform 309"/>
              <p:cNvSpPr/>
              <p:nvPr/>
            </p:nvSpPr>
            <p:spPr bwMode="auto">
              <a:xfrm>
                <a:off x="1369" y="1278"/>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6" name="Oval 310"/>
              <p:cNvSpPr>
                <a:spLocks noChangeArrowheads="1"/>
              </p:cNvSpPr>
              <p:nvPr/>
            </p:nvSpPr>
            <p:spPr bwMode="auto">
              <a:xfrm>
                <a:off x="1369" y="124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7" name="Freeform 311"/>
              <p:cNvSpPr/>
              <p:nvPr/>
            </p:nvSpPr>
            <p:spPr bwMode="auto">
              <a:xfrm>
                <a:off x="1365" y="1257"/>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8" name="Freeform 312"/>
              <p:cNvSpPr/>
              <p:nvPr/>
            </p:nvSpPr>
            <p:spPr bwMode="auto">
              <a:xfrm>
                <a:off x="1365" y="124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9" name="Freeform 313"/>
              <p:cNvSpPr/>
              <p:nvPr/>
            </p:nvSpPr>
            <p:spPr bwMode="auto">
              <a:xfrm>
                <a:off x="1365" y="11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0" name="Freeform 314"/>
              <p:cNvSpPr/>
              <p:nvPr/>
            </p:nvSpPr>
            <p:spPr bwMode="auto">
              <a:xfrm>
                <a:off x="1357" y="1542"/>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1" name="Freeform 315"/>
              <p:cNvSpPr/>
              <p:nvPr/>
            </p:nvSpPr>
            <p:spPr bwMode="auto">
              <a:xfrm>
                <a:off x="1349" y="1137"/>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2" name="Freeform 316"/>
              <p:cNvSpPr/>
              <p:nvPr/>
            </p:nvSpPr>
            <p:spPr bwMode="auto">
              <a:xfrm>
                <a:off x="1349" y="127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3" name="Freeform 317"/>
              <p:cNvSpPr/>
              <p:nvPr/>
            </p:nvSpPr>
            <p:spPr bwMode="auto">
              <a:xfrm>
                <a:off x="1349" y="114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4" name="Freeform 318"/>
              <p:cNvSpPr/>
              <p:nvPr/>
            </p:nvSpPr>
            <p:spPr bwMode="auto">
              <a:xfrm>
                <a:off x="1349" y="1249"/>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5" name="Freeform 319"/>
              <p:cNvSpPr/>
              <p:nvPr/>
            </p:nvSpPr>
            <p:spPr bwMode="auto">
              <a:xfrm>
                <a:off x="1349" y="1550"/>
                <a:ext cx="0" cy="5"/>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6" name="Freeform 320"/>
              <p:cNvSpPr/>
              <p:nvPr/>
            </p:nvSpPr>
            <p:spPr bwMode="auto">
              <a:xfrm>
                <a:off x="1349" y="1542"/>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7" name="Freeform 321"/>
              <p:cNvSpPr/>
              <p:nvPr/>
            </p:nvSpPr>
            <p:spPr bwMode="auto">
              <a:xfrm>
                <a:off x="1345" y="1241"/>
                <a:ext cx="4" cy="4"/>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1"/>
                    </a:cubicBezTo>
                    <a:cubicBezTo>
                      <a:pt x="1" y="0"/>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8" name="Freeform 322"/>
              <p:cNvSpPr/>
              <p:nvPr/>
            </p:nvSpPr>
            <p:spPr bwMode="auto">
              <a:xfrm>
                <a:off x="1345" y="12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9" name="Freeform 323"/>
              <p:cNvSpPr/>
              <p:nvPr/>
            </p:nvSpPr>
            <p:spPr bwMode="auto">
              <a:xfrm>
                <a:off x="1341" y="1542"/>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0" name="Oval 324"/>
              <p:cNvSpPr>
                <a:spLocks noChangeArrowheads="1"/>
              </p:cNvSpPr>
              <p:nvPr/>
            </p:nvSpPr>
            <p:spPr bwMode="auto">
              <a:xfrm>
                <a:off x="1345" y="124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1" name="Freeform 325"/>
              <p:cNvSpPr/>
              <p:nvPr/>
            </p:nvSpPr>
            <p:spPr bwMode="auto">
              <a:xfrm>
                <a:off x="1341" y="116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2" name="Freeform 326"/>
              <p:cNvSpPr/>
              <p:nvPr/>
            </p:nvSpPr>
            <p:spPr bwMode="auto">
              <a:xfrm>
                <a:off x="1333" y="1154"/>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3" name="Freeform 327"/>
              <p:cNvSpPr/>
              <p:nvPr/>
            </p:nvSpPr>
            <p:spPr bwMode="auto">
              <a:xfrm>
                <a:off x="1333" y="116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4" name="Freeform 328"/>
              <p:cNvSpPr/>
              <p:nvPr/>
            </p:nvSpPr>
            <p:spPr bwMode="auto">
              <a:xfrm>
                <a:off x="1333" y="112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5" name="Freeform 329"/>
              <p:cNvSpPr/>
              <p:nvPr/>
            </p:nvSpPr>
            <p:spPr bwMode="auto">
              <a:xfrm>
                <a:off x="1333" y="116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6" name="Freeform 330"/>
              <p:cNvSpPr/>
              <p:nvPr/>
            </p:nvSpPr>
            <p:spPr bwMode="auto">
              <a:xfrm>
                <a:off x="1333" y="15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7" name="Freeform 331"/>
              <p:cNvSpPr/>
              <p:nvPr/>
            </p:nvSpPr>
            <p:spPr bwMode="auto">
              <a:xfrm>
                <a:off x="1329" y="1257"/>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8" name="Freeform 332"/>
              <p:cNvSpPr/>
              <p:nvPr/>
            </p:nvSpPr>
            <p:spPr bwMode="auto">
              <a:xfrm>
                <a:off x="1329" y="123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9" name="Freeform 333"/>
              <p:cNvSpPr/>
              <p:nvPr/>
            </p:nvSpPr>
            <p:spPr bwMode="auto">
              <a:xfrm>
                <a:off x="1329" y="1269"/>
                <a:ext cx="0" cy="5"/>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0" name="Freeform 334"/>
              <p:cNvSpPr/>
              <p:nvPr/>
            </p:nvSpPr>
            <p:spPr bwMode="auto">
              <a:xfrm>
                <a:off x="1325" y="1154"/>
                <a:ext cx="4" cy="0"/>
              </a:xfrm>
              <a:custGeom>
                <a:avLst/>
                <a:gdLst>
                  <a:gd name="T0" fmla="*/ 1 w 1"/>
                  <a:gd name="T1" fmla="*/ 1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1" name="Freeform 335"/>
              <p:cNvSpPr/>
              <p:nvPr/>
            </p:nvSpPr>
            <p:spPr bwMode="auto">
              <a:xfrm>
                <a:off x="1329" y="1216"/>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2" name="Freeform 336"/>
              <p:cNvSpPr/>
              <p:nvPr/>
            </p:nvSpPr>
            <p:spPr bwMode="auto">
              <a:xfrm>
                <a:off x="1325" y="1241"/>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3" name="Freeform 337"/>
              <p:cNvSpPr/>
              <p:nvPr/>
            </p:nvSpPr>
            <p:spPr bwMode="auto">
              <a:xfrm>
                <a:off x="1325" y="126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4" name="Freeform 338"/>
              <p:cNvSpPr/>
              <p:nvPr/>
            </p:nvSpPr>
            <p:spPr bwMode="auto">
              <a:xfrm>
                <a:off x="1320" y="1232"/>
                <a:ext cx="5"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5" name="Freeform 339"/>
              <p:cNvSpPr/>
              <p:nvPr/>
            </p:nvSpPr>
            <p:spPr bwMode="auto">
              <a:xfrm>
                <a:off x="1320" y="1381"/>
                <a:ext cx="5"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6" name="Freeform 340"/>
              <p:cNvSpPr/>
              <p:nvPr/>
            </p:nvSpPr>
            <p:spPr bwMode="auto">
              <a:xfrm>
                <a:off x="1320" y="1137"/>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7" name="Freeform 341"/>
              <p:cNvSpPr/>
              <p:nvPr/>
            </p:nvSpPr>
            <p:spPr bwMode="auto">
              <a:xfrm>
                <a:off x="1320" y="124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8" name="Freeform 342"/>
              <p:cNvSpPr/>
              <p:nvPr/>
            </p:nvSpPr>
            <p:spPr bwMode="auto">
              <a:xfrm>
                <a:off x="1316" y="1418"/>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9" name="Oval 343"/>
              <p:cNvSpPr>
                <a:spLocks noChangeArrowheads="1"/>
              </p:cNvSpPr>
              <p:nvPr/>
            </p:nvSpPr>
            <p:spPr bwMode="auto">
              <a:xfrm>
                <a:off x="1320" y="113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0" name="Freeform 344"/>
              <p:cNvSpPr/>
              <p:nvPr/>
            </p:nvSpPr>
            <p:spPr bwMode="auto">
              <a:xfrm>
                <a:off x="1316" y="1228"/>
                <a:ext cx="4" cy="4"/>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1" name="Freeform 345"/>
              <p:cNvSpPr/>
              <p:nvPr/>
            </p:nvSpPr>
            <p:spPr bwMode="auto">
              <a:xfrm>
                <a:off x="1316" y="123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2" name="Freeform 346"/>
              <p:cNvSpPr/>
              <p:nvPr/>
            </p:nvSpPr>
            <p:spPr bwMode="auto">
              <a:xfrm>
                <a:off x="1316" y="1232"/>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3" name="Freeform 347"/>
              <p:cNvSpPr/>
              <p:nvPr/>
            </p:nvSpPr>
            <p:spPr bwMode="auto">
              <a:xfrm>
                <a:off x="1312" y="1414"/>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4" name="Rectangle 348"/>
              <p:cNvSpPr>
                <a:spLocks noChangeArrowheads="1"/>
              </p:cNvSpPr>
              <p:nvPr/>
            </p:nvSpPr>
            <p:spPr bwMode="auto">
              <a:xfrm>
                <a:off x="1312" y="1166"/>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75" name="Freeform 349"/>
              <p:cNvSpPr/>
              <p:nvPr/>
            </p:nvSpPr>
            <p:spPr bwMode="auto">
              <a:xfrm>
                <a:off x="1312" y="1129"/>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6" name="Freeform 350"/>
              <p:cNvSpPr/>
              <p:nvPr/>
            </p:nvSpPr>
            <p:spPr bwMode="auto">
              <a:xfrm>
                <a:off x="1312" y="154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7" name="Oval 351"/>
              <p:cNvSpPr>
                <a:spLocks noChangeArrowheads="1"/>
              </p:cNvSpPr>
              <p:nvPr/>
            </p:nvSpPr>
            <p:spPr bwMode="auto">
              <a:xfrm>
                <a:off x="1312" y="121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8" name="Oval 352"/>
              <p:cNvSpPr>
                <a:spLocks noChangeArrowheads="1"/>
              </p:cNvSpPr>
              <p:nvPr/>
            </p:nvSpPr>
            <p:spPr bwMode="auto">
              <a:xfrm>
                <a:off x="1312" y="126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9" name="Freeform 353"/>
              <p:cNvSpPr/>
              <p:nvPr/>
            </p:nvSpPr>
            <p:spPr bwMode="auto">
              <a:xfrm>
                <a:off x="1312" y="115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0" name="Freeform 354"/>
              <p:cNvSpPr/>
              <p:nvPr/>
            </p:nvSpPr>
            <p:spPr bwMode="auto">
              <a:xfrm>
                <a:off x="1312" y="1158"/>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1" name="Freeform 355"/>
              <p:cNvSpPr/>
              <p:nvPr/>
            </p:nvSpPr>
            <p:spPr bwMode="auto">
              <a:xfrm>
                <a:off x="1308" y="1154"/>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2" name="Freeform 356"/>
              <p:cNvSpPr/>
              <p:nvPr/>
            </p:nvSpPr>
            <p:spPr bwMode="auto">
              <a:xfrm>
                <a:off x="1308" y="123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3" name="Freeform 357"/>
              <p:cNvSpPr/>
              <p:nvPr/>
            </p:nvSpPr>
            <p:spPr bwMode="auto">
              <a:xfrm>
                <a:off x="1308" y="12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4" name="Freeform 358"/>
              <p:cNvSpPr/>
              <p:nvPr/>
            </p:nvSpPr>
            <p:spPr bwMode="auto">
              <a:xfrm>
                <a:off x="1308" y="1265"/>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5" name="Oval 359"/>
              <p:cNvSpPr>
                <a:spLocks noChangeArrowheads="1"/>
              </p:cNvSpPr>
              <p:nvPr/>
            </p:nvSpPr>
            <p:spPr bwMode="auto">
              <a:xfrm>
                <a:off x="1308" y="113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6" name="Freeform 360"/>
              <p:cNvSpPr/>
              <p:nvPr/>
            </p:nvSpPr>
            <p:spPr bwMode="auto">
              <a:xfrm>
                <a:off x="1304" y="1133"/>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7" name="Freeform 361"/>
              <p:cNvSpPr/>
              <p:nvPr/>
            </p:nvSpPr>
            <p:spPr bwMode="auto">
              <a:xfrm>
                <a:off x="1304" y="1158"/>
                <a:ext cx="4" cy="4"/>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1" y="1"/>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8" name="Freeform 362"/>
              <p:cNvSpPr/>
              <p:nvPr/>
            </p:nvSpPr>
            <p:spPr bwMode="auto">
              <a:xfrm>
                <a:off x="1304" y="140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9" name="Rectangle 363"/>
              <p:cNvSpPr>
                <a:spLocks noChangeArrowheads="1"/>
              </p:cNvSpPr>
              <p:nvPr/>
            </p:nvSpPr>
            <p:spPr bwMode="auto">
              <a:xfrm>
                <a:off x="1304" y="153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90" name="Freeform 364"/>
              <p:cNvSpPr/>
              <p:nvPr/>
            </p:nvSpPr>
            <p:spPr bwMode="auto">
              <a:xfrm>
                <a:off x="1300" y="1402"/>
                <a:ext cx="4" cy="4"/>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1" name="Freeform 365"/>
              <p:cNvSpPr/>
              <p:nvPr/>
            </p:nvSpPr>
            <p:spPr bwMode="auto">
              <a:xfrm>
                <a:off x="1300" y="1228"/>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2" name="Freeform 366"/>
              <p:cNvSpPr/>
              <p:nvPr/>
            </p:nvSpPr>
            <p:spPr bwMode="auto">
              <a:xfrm>
                <a:off x="1300" y="1534"/>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3" name="Freeform 367"/>
              <p:cNvSpPr/>
              <p:nvPr/>
            </p:nvSpPr>
            <p:spPr bwMode="auto">
              <a:xfrm>
                <a:off x="1300" y="1373"/>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4" name="Freeform 368"/>
              <p:cNvSpPr/>
              <p:nvPr/>
            </p:nvSpPr>
            <p:spPr bwMode="auto">
              <a:xfrm>
                <a:off x="1296" y="1402"/>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5" name="Freeform 369"/>
              <p:cNvSpPr/>
              <p:nvPr/>
            </p:nvSpPr>
            <p:spPr bwMode="auto">
              <a:xfrm>
                <a:off x="1296" y="148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6" name="Freeform 370"/>
              <p:cNvSpPr/>
              <p:nvPr/>
            </p:nvSpPr>
            <p:spPr bwMode="auto">
              <a:xfrm>
                <a:off x="1292" y="121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7" name="Freeform 371"/>
              <p:cNvSpPr/>
              <p:nvPr/>
            </p:nvSpPr>
            <p:spPr bwMode="auto">
              <a:xfrm>
                <a:off x="1292" y="1265"/>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8" name="Freeform 372"/>
              <p:cNvSpPr/>
              <p:nvPr/>
            </p:nvSpPr>
            <p:spPr bwMode="auto">
              <a:xfrm>
                <a:off x="1292" y="1393"/>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9" name="Freeform 373"/>
              <p:cNvSpPr/>
              <p:nvPr/>
            </p:nvSpPr>
            <p:spPr bwMode="auto">
              <a:xfrm>
                <a:off x="1292" y="1418"/>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0" name="Freeform 374"/>
              <p:cNvSpPr/>
              <p:nvPr/>
            </p:nvSpPr>
            <p:spPr bwMode="auto">
              <a:xfrm>
                <a:off x="1292" y="1129"/>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1" name="Freeform 375"/>
              <p:cNvSpPr/>
              <p:nvPr/>
            </p:nvSpPr>
            <p:spPr bwMode="auto">
              <a:xfrm>
                <a:off x="1288" y="1137"/>
                <a:ext cx="4" cy="4"/>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2" name="Freeform 376"/>
              <p:cNvSpPr/>
              <p:nvPr/>
            </p:nvSpPr>
            <p:spPr bwMode="auto">
              <a:xfrm>
                <a:off x="1292" y="1265"/>
                <a:ext cx="4" cy="4"/>
              </a:xfrm>
              <a:custGeom>
                <a:avLst/>
                <a:gdLst>
                  <a:gd name="T0" fmla="*/ 0 w 1"/>
                  <a:gd name="T1" fmla="*/ 0 h 1"/>
                  <a:gd name="T2" fmla="*/ 0 w 1"/>
                  <a:gd name="T3" fmla="*/ 0 h 1"/>
                  <a:gd name="T4" fmla="*/ 0 w 1"/>
                  <a:gd name="T5" fmla="*/ 0 h 1"/>
                </a:gdLst>
                <a:ahLst/>
                <a:cxnLst>
                  <a:cxn ang="0">
                    <a:pos x="T0" y="T1"/>
                  </a:cxn>
                  <a:cxn ang="0">
                    <a:pos x="T2" y="T3"/>
                  </a:cxn>
                  <a:cxn ang="0">
                    <a:pos x="T4" y="T5"/>
                  </a:cxn>
                </a:cxnLst>
                <a:rect l="0" t="0" r="r" b="b"/>
                <a:pathLst>
                  <a:path w="1" h="1">
                    <a:moveTo>
                      <a:pt x="0" y="0"/>
                    </a:moveTo>
                    <a:cubicBezTo>
                      <a:pt x="0" y="0"/>
                      <a:pt x="0" y="0"/>
                      <a:pt x="0" y="0"/>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3" name="Freeform 377"/>
              <p:cNvSpPr/>
              <p:nvPr/>
            </p:nvSpPr>
            <p:spPr bwMode="auto">
              <a:xfrm>
                <a:off x="1292" y="146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4" name="Freeform 378"/>
              <p:cNvSpPr/>
              <p:nvPr/>
            </p:nvSpPr>
            <p:spPr bwMode="auto">
              <a:xfrm>
                <a:off x="1288" y="123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5" name="Freeform 379"/>
              <p:cNvSpPr/>
              <p:nvPr/>
            </p:nvSpPr>
            <p:spPr bwMode="auto">
              <a:xfrm>
                <a:off x="1271" y="1410"/>
                <a:ext cx="17" cy="8"/>
              </a:xfrm>
              <a:custGeom>
                <a:avLst/>
                <a:gdLst>
                  <a:gd name="T0" fmla="*/ 3 w 4"/>
                  <a:gd name="T1" fmla="*/ 1 h 2"/>
                  <a:gd name="T2" fmla="*/ 3 w 4"/>
                  <a:gd name="T3" fmla="*/ 1 h 2"/>
                  <a:gd name="T4" fmla="*/ 2 w 4"/>
                  <a:gd name="T5" fmla="*/ 1 h 2"/>
                  <a:gd name="T6" fmla="*/ 1 w 4"/>
                  <a:gd name="T7" fmla="*/ 0 h 2"/>
                  <a:gd name="T8" fmla="*/ 0 w 4"/>
                  <a:gd name="T9" fmla="*/ 0 h 2"/>
                  <a:gd name="T10" fmla="*/ 0 w 4"/>
                  <a:gd name="T11" fmla="*/ 0 h 2"/>
                  <a:gd name="T12" fmla="*/ 0 w 4"/>
                  <a:gd name="T13" fmla="*/ 0 h 2"/>
                  <a:gd name="T14" fmla="*/ 0 w 4"/>
                  <a:gd name="T15" fmla="*/ 0 h 2"/>
                  <a:gd name="T16" fmla="*/ 1 w 4"/>
                  <a:gd name="T17" fmla="*/ 0 h 2"/>
                  <a:gd name="T18" fmla="*/ 2 w 4"/>
                  <a:gd name="T19" fmla="*/ 1 h 2"/>
                  <a:gd name="T20" fmla="*/ 2 w 4"/>
                  <a:gd name="T21" fmla="*/ 1 h 2"/>
                  <a:gd name="T22" fmla="*/ 2 w 4"/>
                  <a:gd name="T23" fmla="*/ 1 h 2"/>
                  <a:gd name="T24" fmla="*/ 2 w 4"/>
                  <a:gd name="T25" fmla="*/ 1 h 2"/>
                  <a:gd name="T26" fmla="*/ 2 w 4"/>
                  <a:gd name="T27" fmla="*/ 1 h 2"/>
                  <a:gd name="T28" fmla="*/ 1 w 4"/>
                  <a:gd name="T29" fmla="*/ 1 h 2"/>
                  <a:gd name="T30" fmla="*/ 1 w 4"/>
                  <a:gd name="T31" fmla="*/ 1 h 2"/>
                  <a:gd name="T32" fmla="*/ 1 w 4"/>
                  <a:gd name="T33" fmla="*/ 1 h 2"/>
                  <a:gd name="T34" fmla="*/ 1 w 4"/>
                  <a:gd name="T35" fmla="*/ 1 h 2"/>
                  <a:gd name="T36" fmla="*/ 2 w 4"/>
                  <a:gd name="T37" fmla="*/ 1 h 2"/>
                  <a:gd name="T38" fmla="*/ 2 w 4"/>
                  <a:gd name="T39" fmla="*/ 2 h 2"/>
                  <a:gd name="T40" fmla="*/ 3 w 4"/>
                  <a:gd name="T41" fmla="*/ 2 h 2"/>
                  <a:gd name="T42" fmla="*/ 3 w 4"/>
                  <a:gd name="T43" fmla="*/ 1 h 2"/>
                  <a:gd name="T44" fmla="*/ 4 w 4"/>
                  <a:gd name="T45" fmla="*/ 1 h 2"/>
                  <a:gd name="T46" fmla="*/ 4 w 4"/>
                  <a:gd name="T47" fmla="*/ 1 h 2"/>
                  <a:gd name="T48" fmla="*/ 4 w 4"/>
                  <a:gd name="T49" fmla="*/ 1 h 2"/>
                  <a:gd name="T50" fmla="*/ 4 w 4"/>
                  <a:gd name="T51" fmla="*/ 1 h 2"/>
                  <a:gd name="T52" fmla="*/ 3 w 4"/>
                  <a:gd name="T53" fmla="*/ 1 h 2"/>
                  <a:gd name="T54" fmla="*/ 3 w 4"/>
                  <a:gd name="T55" fmla="*/ 1 h 2"/>
                  <a:gd name="T56" fmla="*/ 3 w 4"/>
                  <a:gd name="T5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 h="2">
                    <a:moveTo>
                      <a:pt x="3" y="1"/>
                    </a:moveTo>
                    <a:cubicBezTo>
                      <a:pt x="3" y="1"/>
                      <a:pt x="3" y="1"/>
                      <a:pt x="3" y="1"/>
                    </a:cubicBezTo>
                    <a:cubicBezTo>
                      <a:pt x="3" y="1"/>
                      <a:pt x="2" y="1"/>
                      <a:pt x="2" y="1"/>
                    </a:cubicBezTo>
                    <a:cubicBezTo>
                      <a:pt x="2" y="0"/>
                      <a:pt x="2"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2" y="0"/>
                      <a:pt x="2" y="0"/>
                      <a:pt x="2" y="1"/>
                    </a:cubicBezTo>
                    <a:cubicBezTo>
                      <a:pt x="2" y="1"/>
                      <a:pt x="2" y="1"/>
                      <a:pt x="2" y="1"/>
                    </a:cubicBezTo>
                    <a:cubicBezTo>
                      <a:pt x="2" y="1"/>
                      <a:pt x="2" y="1"/>
                      <a:pt x="2" y="1"/>
                    </a:cubicBezTo>
                    <a:cubicBezTo>
                      <a:pt x="2" y="1"/>
                      <a:pt x="2" y="1"/>
                      <a:pt x="2" y="1"/>
                    </a:cubicBezTo>
                    <a:cubicBezTo>
                      <a:pt x="2" y="1"/>
                      <a:pt x="2" y="1"/>
                      <a:pt x="2" y="1"/>
                    </a:cubicBezTo>
                    <a:cubicBezTo>
                      <a:pt x="2" y="1"/>
                      <a:pt x="1" y="1"/>
                      <a:pt x="1" y="1"/>
                    </a:cubicBezTo>
                    <a:cubicBezTo>
                      <a:pt x="1" y="1"/>
                      <a:pt x="1" y="1"/>
                      <a:pt x="1" y="1"/>
                    </a:cubicBezTo>
                    <a:cubicBezTo>
                      <a:pt x="1" y="1"/>
                      <a:pt x="1" y="1"/>
                      <a:pt x="1" y="1"/>
                    </a:cubicBezTo>
                    <a:cubicBezTo>
                      <a:pt x="1" y="1"/>
                      <a:pt x="1" y="1"/>
                      <a:pt x="1" y="1"/>
                    </a:cubicBezTo>
                    <a:cubicBezTo>
                      <a:pt x="1" y="1"/>
                      <a:pt x="2" y="1"/>
                      <a:pt x="2" y="1"/>
                    </a:cubicBezTo>
                    <a:cubicBezTo>
                      <a:pt x="2" y="1"/>
                      <a:pt x="2" y="1"/>
                      <a:pt x="2" y="2"/>
                    </a:cubicBezTo>
                    <a:cubicBezTo>
                      <a:pt x="2" y="2"/>
                      <a:pt x="3" y="1"/>
                      <a:pt x="3" y="2"/>
                    </a:cubicBezTo>
                    <a:cubicBezTo>
                      <a:pt x="3" y="1"/>
                      <a:pt x="3" y="1"/>
                      <a:pt x="3" y="1"/>
                    </a:cubicBezTo>
                    <a:cubicBezTo>
                      <a:pt x="3" y="1"/>
                      <a:pt x="3" y="1"/>
                      <a:pt x="4" y="1"/>
                    </a:cubicBezTo>
                    <a:cubicBezTo>
                      <a:pt x="4" y="1"/>
                      <a:pt x="4"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6" name="Oval 380"/>
              <p:cNvSpPr>
                <a:spLocks noChangeArrowheads="1"/>
              </p:cNvSpPr>
              <p:nvPr/>
            </p:nvSpPr>
            <p:spPr bwMode="auto">
              <a:xfrm>
                <a:off x="1288" y="135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7" name="Freeform 381"/>
              <p:cNvSpPr/>
              <p:nvPr/>
            </p:nvSpPr>
            <p:spPr bwMode="auto">
              <a:xfrm>
                <a:off x="1288" y="146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8" name="Freeform 382"/>
              <p:cNvSpPr/>
              <p:nvPr/>
            </p:nvSpPr>
            <p:spPr bwMode="auto">
              <a:xfrm>
                <a:off x="1288" y="153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9" name="Freeform 383"/>
              <p:cNvSpPr/>
              <p:nvPr/>
            </p:nvSpPr>
            <p:spPr bwMode="auto">
              <a:xfrm>
                <a:off x="1284" y="121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0" name="Freeform 384"/>
              <p:cNvSpPr/>
              <p:nvPr/>
            </p:nvSpPr>
            <p:spPr bwMode="auto">
              <a:xfrm>
                <a:off x="1284" y="1208"/>
                <a:ext cx="4"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1" name="Freeform 385"/>
              <p:cNvSpPr/>
              <p:nvPr/>
            </p:nvSpPr>
            <p:spPr bwMode="auto">
              <a:xfrm>
                <a:off x="1284" y="1393"/>
                <a:ext cx="0" cy="5"/>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0"/>
                      <a:pt x="0" y="0"/>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2" name="Freeform 386"/>
              <p:cNvSpPr/>
              <p:nvPr/>
            </p:nvSpPr>
            <p:spPr bwMode="auto">
              <a:xfrm>
                <a:off x="1280" y="1236"/>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3" name="Freeform 387"/>
              <p:cNvSpPr/>
              <p:nvPr/>
            </p:nvSpPr>
            <p:spPr bwMode="auto">
              <a:xfrm>
                <a:off x="1280" y="117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4" name="Rectangle 388"/>
              <p:cNvSpPr>
                <a:spLocks noChangeArrowheads="1"/>
              </p:cNvSpPr>
              <p:nvPr/>
            </p:nvSpPr>
            <p:spPr bwMode="auto">
              <a:xfrm>
                <a:off x="1280" y="137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15" name="Freeform 389"/>
              <p:cNvSpPr/>
              <p:nvPr/>
            </p:nvSpPr>
            <p:spPr bwMode="auto">
              <a:xfrm>
                <a:off x="1280" y="11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6" name="Oval 390"/>
              <p:cNvSpPr>
                <a:spLocks noChangeArrowheads="1"/>
              </p:cNvSpPr>
              <p:nvPr/>
            </p:nvSpPr>
            <p:spPr bwMode="auto">
              <a:xfrm>
                <a:off x="1280" y="114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7" name="Freeform 391"/>
              <p:cNvSpPr/>
              <p:nvPr/>
            </p:nvSpPr>
            <p:spPr bwMode="auto">
              <a:xfrm>
                <a:off x="1280" y="1369"/>
                <a:ext cx="0" cy="4"/>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8" name="Freeform 392"/>
              <p:cNvSpPr/>
              <p:nvPr/>
            </p:nvSpPr>
            <p:spPr bwMode="auto">
              <a:xfrm>
                <a:off x="1280" y="13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9" name="Freeform 393"/>
              <p:cNvSpPr/>
              <p:nvPr/>
            </p:nvSpPr>
            <p:spPr bwMode="auto">
              <a:xfrm>
                <a:off x="1280" y="1447"/>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0" name="Freeform 394"/>
              <p:cNvSpPr/>
              <p:nvPr/>
            </p:nvSpPr>
            <p:spPr bwMode="auto">
              <a:xfrm>
                <a:off x="1276" y="1414"/>
                <a:ext cx="4" cy="4"/>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1"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1" name="Freeform 395"/>
              <p:cNvSpPr/>
              <p:nvPr/>
            </p:nvSpPr>
            <p:spPr bwMode="auto">
              <a:xfrm>
                <a:off x="1276" y="1232"/>
                <a:ext cx="4" cy="4"/>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2" name="Freeform 396"/>
              <p:cNvSpPr/>
              <p:nvPr/>
            </p:nvSpPr>
            <p:spPr bwMode="auto">
              <a:xfrm>
                <a:off x="1276" y="116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3" name="Freeform 397"/>
              <p:cNvSpPr/>
              <p:nvPr/>
            </p:nvSpPr>
            <p:spPr bwMode="auto">
              <a:xfrm>
                <a:off x="1276" y="137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4" name="Freeform 398"/>
              <p:cNvSpPr/>
              <p:nvPr/>
            </p:nvSpPr>
            <p:spPr bwMode="auto">
              <a:xfrm>
                <a:off x="1276" y="1228"/>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5" name="Freeform 399"/>
              <p:cNvSpPr/>
              <p:nvPr/>
            </p:nvSpPr>
            <p:spPr bwMode="auto">
              <a:xfrm>
                <a:off x="1276" y="1125"/>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6" name="Freeform 400"/>
              <p:cNvSpPr/>
              <p:nvPr/>
            </p:nvSpPr>
            <p:spPr bwMode="auto">
              <a:xfrm>
                <a:off x="1276" y="1121"/>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7" name="Freeform 401"/>
              <p:cNvSpPr/>
              <p:nvPr/>
            </p:nvSpPr>
            <p:spPr bwMode="auto">
              <a:xfrm>
                <a:off x="1271" y="1447"/>
                <a:ext cx="5"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8" name="Freeform 402"/>
              <p:cNvSpPr/>
              <p:nvPr/>
            </p:nvSpPr>
            <p:spPr bwMode="auto">
              <a:xfrm>
                <a:off x="1271" y="1162"/>
                <a:ext cx="5"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9" name="Freeform 403"/>
              <p:cNvSpPr/>
              <p:nvPr/>
            </p:nvSpPr>
            <p:spPr bwMode="auto">
              <a:xfrm>
                <a:off x="1271" y="1414"/>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0" name="Freeform 404"/>
              <p:cNvSpPr/>
              <p:nvPr/>
            </p:nvSpPr>
            <p:spPr bwMode="auto">
              <a:xfrm>
                <a:off x="1271" y="11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1" name="Freeform 405"/>
              <p:cNvSpPr/>
              <p:nvPr/>
            </p:nvSpPr>
            <p:spPr bwMode="auto">
              <a:xfrm>
                <a:off x="1271" y="1228"/>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40" name="Group 607"/>
            <p:cNvGrpSpPr/>
            <p:nvPr/>
          </p:nvGrpSpPr>
          <p:grpSpPr bwMode="auto">
            <a:xfrm>
              <a:off x="1145" y="1113"/>
              <a:ext cx="126" cy="388"/>
              <a:chOff x="1145" y="1113"/>
              <a:chExt cx="126" cy="388"/>
            </a:xfrm>
            <a:grpFill/>
          </p:grpSpPr>
          <p:sp>
            <p:nvSpPr>
              <p:cNvPr id="2032" name="Freeform 407"/>
              <p:cNvSpPr/>
              <p:nvPr/>
            </p:nvSpPr>
            <p:spPr bwMode="auto">
              <a:xfrm>
                <a:off x="1271" y="1418"/>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3" name="Freeform 408"/>
              <p:cNvSpPr/>
              <p:nvPr/>
            </p:nvSpPr>
            <p:spPr bwMode="auto">
              <a:xfrm>
                <a:off x="1267" y="1447"/>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4" name="Freeform 409"/>
              <p:cNvSpPr/>
              <p:nvPr/>
            </p:nvSpPr>
            <p:spPr bwMode="auto">
              <a:xfrm>
                <a:off x="1271" y="1447"/>
                <a:ext cx="0" cy="4"/>
              </a:xfrm>
              <a:custGeom>
                <a:avLst/>
                <a:gdLst>
                  <a:gd name="T0" fmla="*/ 1 h 1"/>
                  <a:gd name="T1" fmla="*/ 1 h 1"/>
                </a:gdLst>
                <a:ahLst/>
                <a:cxnLst>
                  <a:cxn ang="0">
                    <a:pos x="0" y="T0"/>
                  </a:cxn>
                  <a:cxn ang="0">
                    <a:pos x="0" y="T1"/>
                  </a:cxn>
                </a:cxnLst>
                <a:rect l="0" t="0" r="r" b="b"/>
                <a:pathLst>
                  <a:path h="1">
                    <a:moveTo>
                      <a:pt x="0" y="1"/>
                    </a:move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5" name="Freeform 410"/>
              <p:cNvSpPr/>
              <p:nvPr/>
            </p:nvSpPr>
            <p:spPr bwMode="auto">
              <a:xfrm>
                <a:off x="1267" y="142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6" name="Freeform 411"/>
              <p:cNvSpPr/>
              <p:nvPr/>
            </p:nvSpPr>
            <p:spPr bwMode="auto">
              <a:xfrm>
                <a:off x="1267" y="11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7" name="Freeform 412"/>
              <p:cNvSpPr/>
              <p:nvPr/>
            </p:nvSpPr>
            <p:spPr bwMode="auto">
              <a:xfrm>
                <a:off x="1267" y="141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8" name="Freeform 413"/>
              <p:cNvSpPr/>
              <p:nvPr/>
            </p:nvSpPr>
            <p:spPr bwMode="auto">
              <a:xfrm>
                <a:off x="1267" y="123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9" name="Freeform 414"/>
              <p:cNvSpPr/>
              <p:nvPr/>
            </p:nvSpPr>
            <p:spPr bwMode="auto">
              <a:xfrm>
                <a:off x="1263" y="1418"/>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0" name="Freeform 415"/>
              <p:cNvSpPr/>
              <p:nvPr/>
            </p:nvSpPr>
            <p:spPr bwMode="auto">
              <a:xfrm>
                <a:off x="1263" y="1443"/>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1" name="Freeform 416"/>
              <p:cNvSpPr/>
              <p:nvPr/>
            </p:nvSpPr>
            <p:spPr bwMode="auto">
              <a:xfrm>
                <a:off x="1267" y="1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2" name="Freeform 417"/>
              <p:cNvSpPr/>
              <p:nvPr/>
            </p:nvSpPr>
            <p:spPr bwMode="auto">
              <a:xfrm>
                <a:off x="1263" y="1352"/>
                <a:ext cx="4" cy="4"/>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3" name="Freeform 418"/>
              <p:cNvSpPr/>
              <p:nvPr/>
            </p:nvSpPr>
            <p:spPr bwMode="auto">
              <a:xfrm>
                <a:off x="1263" y="142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4" name="Freeform 419"/>
              <p:cNvSpPr/>
              <p:nvPr/>
            </p:nvSpPr>
            <p:spPr bwMode="auto">
              <a:xfrm>
                <a:off x="1263" y="1451"/>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5" name="Freeform 420"/>
              <p:cNvSpPr/>
              <p:nvPr/>
            </p:nvSpPr>
            <p:spPr bwMode="auto">
              <a:xfrm>
                <a:off x="1263" y="1154"/>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6" name="Freeform 421"/>
              <p:cNvSpPr/>
              <p:nvPr/>
            </p:nvSpPr>
            <p:spPr bwMode="auto">
              <a:xfrm>
                <a:off x="1263" y="1439"/>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7" name="Freeform 422"/>
              <p:cNvSpPr/>
              <p:nvPr/>
            </p:nvSpPr>
            <p:spPr bwMode="auto">
              <a:xfrm>
                <a:off x="1259" y="1468"/>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0"/>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8" name="Freeform 423"/>
              <p:cNvSpPr/>
              <p:nvPr/>
            </p:nvSpPr>
            <p:spPr bwMode="auto">
              <a:xfrm>
                <a:off x="1259" y="1125"/>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9" name="Freeform 424"/>
              <p:cNvSpPr/>
              <p:nvPr/>
            </p:nvSpPr>
            <p:spPr bwMode="auto">
              <a:xfrm>
                <a:off x="1259" y="1451"/>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0" name="Freeform 425"/>
              <p:cNvSpPr/>
              <p:nvPr/>
            </p:nvSpPr>
            <p:spPr bwMode="auto">
              <a:xfrm>
                <a:off x="1255" y="1422"/>
                <a:ext cx="4" cy="4"/>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1"/>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1" name="Freeform 426"/>
              <p:cNvSpPr/>
              <p:nvPr/>
            </p:nvSpPr>
            <p:spPr bwMode="auto">
              <a:xfrm>
                <a:off x="1255" y="1158"/>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2" name="Freeform 427"/>
              <p:cNvSpPr/>
              <p:nvPr/>
            </p:nvSpPr>
            <p:spPr bwMode="auto">
              <a:xfrm>
                <a:off x="1255" y="1241"/>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3" name="Freeform 428"/>
              <p:cNvSpPr/>
              <p:nvPr/>
            </p:nvSpPr>
            <p:spPr bwMode="auto">
              <a:xfrm>
                <a:off x="1255" y="1154"/>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4" name="Freeform 429"/>
              <p:cNvSpPr/>
              <p:nvPr/>
            </p:nvSpPr>
            <p:spPr bwMode="auto">
              <a:xfrm>
                <a:off x="1255" y="1422"/>
                <a:ext cx="4" cy="4"/>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0"/>
                      <a:pt x="1" y="1"/>
                      <a:pt x="1" y="0"/>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5" name="Freeform 430"/>
              <p:cNvSpPr/>
              <p:nvPr/>
            </p:nvSpPr>
            <p:spPr bwMode="auto">
              <a:xfrm>
                <a:off x="1255" y="1141"/>
                <a:ext cx="0" cy="5"/>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6" name="Freeform 431"/>
              <p:cNvSpPr/>
              <p:nvPr/>
            </p:nvSpPr>
            <p:spPr bwMode="auto">
              <a:xfrm>
                <a:off x="1251" y="1439"/>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7" name="Freeform 432"/>
              <p:cNvSpPr/>
              <p:nvPr/>
            </p:nvSpPr>
            <p:spPr bwMode="auto">
              <a:xfrm>
                <a:off x="1251" y="120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8" name="Freeform 433"/>
              <p:cNvSpPr/>
              <p:nvPr/>
            </p:nvSpPr>
            <p:spPr bwMode="auto">
              <a:xfrm>
                <a:off x="1255" y="1447"/>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9" name="Freeform 434"/>
              <p:cNvSpPr/>
              <p:nvPr/>
            </p:nvSpPr>
            <p:spPr bwMode="auto">
              <a:xfrm>
                <a:off x="1251" y="1402"/>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0" name="Freeform 435"/>
              <p:cNvSpPr/>
              <p:nvPr/>
            </p:nvSpPr>
            <p:spPr bwMode="auto">
              <a:xfrm>
                <a:off x="1251" y="1443"/>
                <a:ext cx="0" cy="4"/>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1" name="Freeform 436"/>
              <p:cNvSpPr/>
              <p:nvPr/>
            </p:nvSpPr>
            <p:spPr bwMode="auto">
              <a:xfrm>
                <a:off x="1251" y="12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2" name="Freeform 437"/>
              <p:cNvSpPr/>
              <p:nvPr/>
            </p:nvSpPr>
            <p:spPr bwMode="auto">
              <a:xfrm>
                <a:off x="1247" y="1426"/>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3" name="Freeform 438"/>
              <p:cNvSpPr/>
              <p:nvPr/>
            </p:nvSpPr>
            <p:spPr bwMode="auto">
              <a:xfrm>
                <a:off x="1247" y="1414"/>
                <a:ext cx="4" cy="4"/>
              </a:xfrm>
              <a:custGeom>
                <a:avLst/>
                <a:gdLst>
                  <a:gd name="T0" fmla="*/ 1 w 1"/>
                  <a:gd name="T1" fmla="*/ 1 h 1"/>
                  <a:gd name="T2" fmla="*/ 1 w 1"/>
                  <a:gd name="T3" fmla="*/ 0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1" y="0"/>
                      <a:pt x="1" y="0"/>
                      <a:pt x="1" y="0"/>
                    </a:cubicBezTo>
                    <a:cubicBezTo>
                      <a:pt x="1" y="0"/>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4" name="Freeform 439"/>
              <p:cNvSpPr/>
              <p:nvPr/>
            </p:nvSpPr>
            <p:spPr bwMode="auto">
              <a:xfrm>
                <a:off x="1247" y="1443"/>
                <a:ext cx="4" cy="4"/>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5" name="Freeform 440"/>
              <p:cNvSpPr/>
              <p:nvPr/>
            </p:nvSpPr>
            <p:spPr bwMode="auto">
              <a:xfrm>
                <a:off x="1247" y="14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6" name="Freeform 441"/>
              <p:cNvSpPr/>
              <p:nvPr/>
            </p:nvSpPr>
            <p:spPr bwMode="auto">
              <a:xfrm>
                <a:off x="1247" y="1406"/>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7" name="Freeform 442"/>
              <p:cNvSpPr/>
              <p:nvPr/>
            </p:nvSpPr>
            <p:spPr bwMode="auto">
              <a:xfrm>
                <a:off x="1243" y="1426"/>
                <a:ext cx="4"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8" name="Freeform 443"/>
              <p:cNvSpPr/>
              <p:nvPr/>
            </p:nvSpPr>
            <p:spPr bwMode="auto">
              <a:xfrm>
                <a:off x="1243" y="1443"/>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9" name="Freeform 444"/>
              <p:cNvSpPr/>
              <p:nvPr/>
            </p:nvSpPr>
            <p:spPr bwMode="auto">
              <a:xfrm>
                <a:off x="1243" y="1418"/>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0" name="Freeform 445"/>
              <p:cNvSpPr/>
              <p:nvPr/>
            </p:nvSpPr>
            <p:spPr bwMode="auto">
              <a:xfrm>
                <a:off x="1243" y="1426"/>
                <a:ext cx="4"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1" name="Freeform 446"/>
              <p:cNvSpPr/>
              <p:nvPr/>
            </p:nvSpPr>
            <p:spPr bwMode="auto">
              <a:xfrm>
                <a:off x="1243" y="145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2" name="Freeform 447"/>
              <p:cNvSpPr/>
              <p:nvPr/>
            </p:nvSpPr>
            <p:spPr bwMode="auto">
              <a:xfrm>
                <a:off x="1243" y="1381"/>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3" name="Freeform 448"/>
              <p:cNvSpPr/>
              <p:nvPr/>
            </p:nvSpPr>
            <p:spPr bwMode="auto">
              <a:xfrm>
                <a:off x="1243" y="141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4" name="Freeform 449"/>
              <p:cNvSpPr/>
              <p:nvPr/>
            </p:nvSpPr>
            <p:spPr bwMode="auto">
              <a:xfrm>
                <a:off x="1243" y="1203"/>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5" name="Freeform 450"/>
              <p:cNvSpPr/>
              <p:nvPr/>
            </p:nvSpPr>
            <p:spPr bwMode="auto">
              <a:xfrm>
                <a:off x="1243" y="1265"/>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6" name="Freeform 451"/>
              <p:cNvSpPr/>
              <p:nvPr/>
            </p:nvSpPr>
            <p:spPr bwMode="auto">
              <a:xfrm>
                <a:off x="1243" y="1232"/>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7" name="Freeform 452"/>
              <p:cNvSpPr/>
              <p:nvPr/>
            </p:nvSpPr>
            <p:spPr bwMode="auto">
              <a:xfrm>
                <a:off x="1239" y="141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8" name="Freeform 453"/>
              <p:cNvSpPr/>
              <p:nvPr/>
            </p:nvSpPr>
            <p:spPr bwMode="auto">
              <a:xfrm>
                <a:off x="1243" y="1348"/>
                <a:ext cx="0" cy="4"/>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9" name="Freeform 454"/>
              <p:cNvSpPr/>
              <p:nvPr/>
            </p:nvSpPr>
            <p:spPr bwMode="auto">
              <a:xfrm>
                <a:off x="1239" y="1439"/>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0" name="Freeform 455"/>
              <p:cNvSpPr/>
              <p:nvPr/>
            </p:nvSpPr>
            <p:spPr bwMode="auto">
              <a:xfrm>
                <a:off x="1239" y="1117"/>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1" name="Freeform 456"/>
              <p:cNvSpPr/>
              <p:nvPr/>
            </p:nvSpPr>
            <p:spPr bwMode="auto">
              <a:xfrm>
                <a:off x="1239" y="1261"/>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2" name="Freeform 457"/>
              <p:cNvSpPr/>
              <p:nvPr/>
            </p:nvSpPr>
            <p:spPr bwMode="auto">
              <a:xfrm>
                <a:off x="1239" y="1443"/>
                <a:ext cx="4" cy="4"/>
              </a:xfrm>
              <a:custGeom>
                <a:avLst/>
                <a:gdLst>
                  <a:gd name="T0" fmla="*/ 0 w 1"/>
                  <a:gd name="T1" fmla="*/ 1 h 1"/>
                  <a:gd name="T2" fmla="*/ 1 w 1"/>
                  <a:gd name="T3" fmla="*/ 1 h 1"/>
                  <a:gd name="T4" fmla="*/ 1 w 1"/>
                  <a:gd name="T5" fmla="*/ 1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1" y="1"/>
                      <a:pt x="1" y="1"/>
                      <a:pt x="1" y="1"/>
                    </a:cubicBezTo>
                    <a:cubicBezTo>
                      <a:pt x="1" y="1"/>
                      <a:pt x="1" y="1"/>
                      <a:pt x="1" y="1"/>
                    </a:cubicBezTo>
                    <a:cubicBezTo>
                      <a:pt x="1" y="1"/>
                      <a:pt x="1"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3" name="Freeform 458"/>
              <p:cNvSpPr/>
              <p:nvPr/>
            </p:nvSpPr>
            <p:spPr bwMode="auto">
              <a:xfrm>
                <a:off x="1239" y="112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4" name="Freeform 459"/>
              <p:cNvSpPr/>
              <p:nvPr/>
            </p:nvSpPr>
            <p:spPr bwMode="auto">
              <a:xfrm>
                <a:off x="1239" y="1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5" name="Freeform 460"/>
              <p:cNvSpPr/>
              <p:nvPr/>
            </p:nvSpPr>
            <p:spPr bwMode="auto">
              <a:xfrm>
                <a:off x="1231" y="1443"/>
                <a:ext cx="8" cy="4"/>
              </a:xfrm>
              <a:custGeom>
                <a:avLst/>
                <a:gdLst>
                  <a:gd name="T0" fmla="*/ 1 w 2"/>
                  <a:gd name="T1" fmla="*/ 0 h 1"/>
                  <a:gd name="T2" fmla="*/ 1 w 2"/>
                  <a:gd name="T3" fmla="*/ 0 h 1"/>
                  <a:gd name="T4" fmla="*/ 0 w 2"/>
                  <a:gd name="T5" fmla="*/ 0 h 1"/>
                  <a:gd name="T6" fmla="*/ 0 w 2"/>
                  <a:gd name="T7" fmla="*/ 0 h 1"/>
                  <a:gd name="T8" fmla="*/ 1 w 2"/>
                  <a:gd name="T9" fmla="*/ 1 h 1"/>
                  <a:gd name="T10" fmla="*/ 1 w 2"/>
                  <a:gd name="T11" fmla="*/ 0 h 1"/>
                  <a:gd name="T12" fmla="*/ 1 w 2"/>
                  <a:gd name="T13" fmla="*/ 0 h 1"/>
                  <a:gd name="T14" fmla="*/ 1 w 2"/>
                  <a:gd name="T15" fmla="*/ 1 h 1"/>
                  <a:gd name="T16" fmla="*/ 2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1" y="0"/>
                    </a:cubicBezTo>
                    <a:cubicBezTo>
                      <a:pt x="1" y="0"/>
                      <a:pt x="1" y="0"/>
                      <a:pt x="0" y="0"/>
                    </a:cubicBezTo>
                    <a:cubicBezTo>
                      <a:pt x="0" y="0"/>
                      <a:pt x="0" y="0"/>
                      <a:pt x="0" y="0"/>
                    </a:cubicBezTo>
                    <a:cubicBezTo>
                      <a:pt x="0" y="0"/>
                      <a:pt x="1" y="1"/>
                      <a:pt x="1" y="1"/>
                    </a:cubicBezTo>
                    <a:cubicBezTo>
                      <a:pt x="1" y="1"/>
                      <a:pt x="1" y="1"/>
                      <a:pt x="1" y="0"/>
                    </a:cubicBezTo>
                    <a:cubicBezTo>
                      <a:pt x="1" y="0"/>
                      <a:pt x="1" y="0"/>
                      <a:pt x="1" y="0"/>
                    </a:cubicBezTo>
                    <a:cubicBezTo>
                      <a:pt x="1" y="1"/>
                      <a:pt x="2" y="0"/>
                      <a:pt x="1" y="1"/>
                    </a:cubicBezTo>
                    <a:cubicBezTo>
                      <a:pt x="2" y="1"/>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6" name="Freeform 461"/>
              <p:cNvSpPr/>
              <p:nvPr/>
            </p:nvSpPr>
            <p:spPr bwMode="auto">
              <a:xfrm>
                <a:off x="1235" y="112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7" name="Freeform 462"/>
              <p:cNvSpPr/>
              <p:nvPr/>
            </p:nvSpPr>
            <p:spPr bwMode="auto">
              <a:xfrm>
                <a:off x="1235" y="1348"/>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8" name="Freeform 463"/>
              <p:cNvSpPr/>
              <p:nvPr/>
            </p:nvSpPr>
            <p:spPr bwMode="auto">
              <a:xfrm>
                <a:off x="1235" y="1360"/>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9" name="Rectangle 464"/>
              <p:cNvSpPr>
                <a:spLocks noChangeArrowheads="1"/>
              </p:cNvSpPr>
              <p:nvPr/>
            </p:nvSpPr>
            <p:spPr bwMode="auto">
              <a:xfrm>
                <a:off x="1235" y="141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90" name="Freeform 465"/>
              <p:cNvSpPr/>
              <p:nvPr/>
            </p:nvSpPr>
            <p:spPr bwMode="auto">
              <a:xfrm>
                <a:off x="1235" y="14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1" name="Freeform 466"/>
              <p:cNvSpPr/>
              <p:nvPr/>
            </p:nvSpPr>
            <p:spPr bwMode="auto">
              <a:xfrm>
                <a:off x="1231" y="1282"/>
                <a:ext cx="4" cy="4"/>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2" name="Freeform 467"/>
              <p:cNvSpPr/>
              <p:nvPr/>
            </p:nvSpPr>
            <p:spPr bwMode="auto">
              <a:xfrm>
                <a:off x="1231" y="113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3" name="Freeform 468"/>
              <p:cNvSpPr/>
              <p:nvPr/>
            </p:nvSpPr>
            <p:spPr bwMode="auto">
              <a:xfrm>
                <a:off x="1235" y="1373"/>
                <a:ext cx="0" cy="4"/>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4" name="Freeform 469"/>
              <p:cNvSpPr/>
              <p:nvPr/>
            </p:nvSpPr>
            <p:spPr bwMode="auto">
              <a:xfrm>
                <a:off x="1231" y="140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5" name="Freeform 470"/>
              <p:cNvSpPr/>
              <p:nvPr/>
            </p:nvSpPr>
            <p:spPr bwMode="auto">
              <a:xfrm>
                <a:off x="1231" y="1451"/>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6" name="Freeform 471"/>
              <p:cNvSpPr/>
              <p:nvPr/>
            </p:nvSpPr>
            <p:spPr bwMode="auto">
              <a:xfrm>
                <a:off x="1231" y="1117"/>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7" name="Freeform 472"/>
              <p:cNvSpPr/>
              <p:nvPr/>
            </p:nvSpPr>
            <p:spPr bwMode="auto">
              <a:xfrm>
                <a:off x="1231" y="146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8" name="Freeform 473"/>
              <p:cNvSpPr/>
              <p:nvPr/>
            </p:nvSpPr>
            <p:spPr bwMode="auto">
              <a:xfrm>
                <a:off x="1227" y="1406"/>
                <a:ext cx="4"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9" name="Freeform 474"/>
              <p:cNvSpPr/>
              <p:nvPr/>
            </p:nvSpPr>
            <p:spPr bwMode="auto">
              <a:xfrm>
                <a:off x="1227" y="112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0" name="Freeform 475"/>
              <p:cNvSpPr/>
              <p:nvPr/>
            </p:nvSpPr>
            <p:spPr bwMode="auto">
              <a:xfrm>
                <a:off x="1227" y="145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1" name="Freeform 476"/>
              <p:cNvSpPr/>
              <p:nvPr/>
            </p:nvSpPr>
            <p:spPr bwMode="auto">
              <a:xfrm>
                <a:off x="1227" y="114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2" name="Freeform 477"/>
              <p:cNvSpPr/>
              <p:nvPr/>
            </p:nvSpPr>
            <p:spPr bwMode="auto">
              <a:xfrm>
                <a:off x="1222" y="1141"/>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3" name="Freeform 478"/>
              <p:cNvSpPr/>
              <p:nvPr/>
            </p:nvSpPr>
            <p:spPr bwMode="auto">
              <a:xfrm>
                <a:off x="1222" y="1166"/>
                <a:ext cx="5"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4" name="Freeform 479"/>
              <p:cNvSpPr>
                <a:spLocks noEditPoints="1"/>
              </p:cNvSpPr>
              <p:nvPr/>
            </p:nvSpPr>
            <p:spPr bwMode="auto">
              <a:xfrm>
                <a:off x="1210" y="1344"/>
                <a:ext cx="17" cy="4"/>
              </a:xfrm>
              <a:custGeom>
                <a:avLst/>
                <a:gdLst>
                  <a:gd name="T0" fmla="*/ 4 w 4"/>
                  <a:gd name="T1" fmla="*/ 1 h 1"/>
                  <a:gd name="T2" fmla="*/ 4 w 4"/>
                  <a:gd name="T3" fmla="*/ 1 h 1"/>
                  <a:gd name="T4" fmla="*/ 4 w 4"/>
                  <a:gd name="T5" fmla="*/ 1 h 1"/>
                  <a:gd name="T6" fmla="*/ 4 w 4"/>
                  <a:gd name="T7" fmla="*/ 0 h 1"/>
                  <a:gd name="T8" fmla="*/ 3 w 4"/>
                  <a:gd name="T9" fmla="*/ 0 h 1"/>
                  <a:gd name="T10" fmla="*/ 3 w 4"/>
                  <a:gd name="T11" fmla="*/ 0 h 1"/>
                  <a:gd name="T12" fmla="*/ 0 w 4"/>
                  <a:gd name="T13" fmla="*/ 0 h 1"/>
                  <a:gd name="T14" fmla="*/ 0 w 4"/>
                  <a:gd name="T15" fmla="*/ 1 h 1"/>
                  <a:gd name="T16" fmla="*/ 1 w 4"/>
                  <a:gd name="T17" fmla="*/ 1 h 1"/>
                  <a:gd name="T18" fmla="*/ 1 w 4"/>
                  <a:gd name="T19" fmla="*/ 1 h 1"/>
                  <a:gd name="T20" fmla="*/ 2 w 4"/>
                  <a:gd name="T21" fmla="*/ 1 h 1"/>
                  <a:gd name="T22" fmla="*/ 2 w 4"/>
                  <a:gd name="T23" fmla="*/ 1 h 1"/>
                  <a:gd name="T24" fmla="*/ 3 w 4"/>
                  <a:gd name="T25" fmla="*/ 1 h 1"/>
                  <a:gd name="T26" fmla="*/ 3 w 4"/>
                  <a:gd name="T27" fmla="*/ 1 h 1"/>
                  <a:gd name="T28" fmla="*/ 4 w 4"/>
                  <a:gd name="T29" fmla="*/ 1 h 1"/>
                  <a:gd name="T30" fmla="*/ 4 w 4"/>
                  <a:gd name="T31" fmla="*/ 1 h 1"/>
                  <a:gd name="T32" fmla="*/ 2 w 4"/>
                  <a:gd name="T33" fmla="*/ 1 h 1"/>
                  <a:gd name="T34" fmla="*/ 2 w 4"/>
                  <a:gd name="T35" fmla="*/ 1 h 1"/>
                  <a:gd name="T36" fmla="*/ 2 w 4"/>
                  <a:gd name="T37" fmla="*/ 1 h 1"/>
                  <a:gd name="T38" fmla="*/ 2 w 4"/>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1">
                    <a:moveTo>
                      <a:pt x="4" y="1"/>
                    </a:moveTo>
                    <a:cubicBezTo>
                      <a:pt x="4" y="1"/>
                      <a:pt x="4" y="1"/>
                      <a:pt x="4" y="1"/>
                    </a:cubicBezTo>
                    <a:cubicBezTo>
                      <a:pt x="4" y="1"/>
                      <a:pt x="4" y="1"/>
                      <a:pt x="4" y="1"/>
                    </a:cubicBezTo>
                    <a:cubicBezTo>
                      <a:pt x="4" y="1"/>
                      <a:pt x="4" y="1"/>
                      <a:pt x="4" y="0"/>
                    </a:cubicBezTo>
                    <a:cubicBezTo>
                      <a:pt x="4" y="0"/>
                      <a:pt x="3" y="0"/>
                      <a:pt x="3" y="0"/>
                    </a:cubicBezTo>
                    <a:cubicBezTo>
                      <a:pt x="3" y="0"/>
                      <a:pt x="3" y="0"/>
                      <a:pt x="3" y="0"/>
                    </a:cubicBezTo>
                    <a:cubicBezTo>
                      <a:pt x="2" y="0"/>
                      <a:pt x="1" y="0"/>
                      <a:pt x="0" y="0"/>
                    </a:cubicBezTo>
                    <a:cubicBezTo>
                      <a:pt x="1" y="1"/>
                      <a:pt x="1" y="1"/>
                      <a:pt x="0" y="1"/>
                    </a:cubicBezTo>
                    <a:cubicBezTo>
                      <a:pt x="1" y="1"/>
                      <a:pt x="1" y="1"/>
                      <a:pt x="1" y="1"/>
                    </a:cubicBezTo>
                    <a:cubicBezTo>
                      <a:pt x="1" y="1"/>
                      <a:pt x="1" y="1"/>
                      <a:pt x="1" y="1"/>
                    </a:cubicBezTo>
                    <a:cubicBezTo>
                      <a:pt x="2" y="1"/>
                      <a:pt x="2" y="1"/>
                      <a:pt x="2" y="1"/>
                    </a:cubicBezTo>
                    <a:cubicBezTo>
                      <a:pt x="2" y="1"/>
                      <a:pt x="2" y="1"/>
                      <a:pt x="2" y="1"/>
                    </a:cubicBezTo>
                    <a:cubicBezTo>
                      <a:pt x="3" y="1"/>
                      <a:pt x="3" y="1"/>
                      <a:pt x="3" y="1"/>
                    </a:cubicBezTo>
                    <a:cubicBezTo>
                      <a:pt x="3" y="1"/>
                      <a:pt x="3" y="1"/>
                      <a:pt x="3" y="1"/>
                    </a:cubicBezTo>
                    <a:cubicBezTo>
                      <a:pt x="3" y="1"/>
                      <a:pt x="3" y="1"/>
                      <a:pt x="4" y="1"/>
                    </a:cubicBezTo>
                    <a:cubicBezTo>
                      <a:pt x="4" y="1"/>
                      <a:pt x="4" y="1"/>
                      <a:pt x="4"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5" name="Freeform 480"/>
              <p:cNvSpPr/>
              <p:nvPr/>
            </p:nvSpPr>
            <p:spPr bwMode="auto">
              <a:xfrm>
                <a:off x="1222" y="1369"/>
                <a:ext cx="5"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6" name="Freeform 481"/>
              <p:cNvSpPr/>
              <p:nvPr/>
            </p:nvSpPr>
            <p:spPr bwMode="auto">
              <a:xfrm>
                <a:off x="1222" y="1166"/>
                <a:ext cx="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7" name="Freeform 482"/>
              <p:cNvSpPr/>
              <p:nvPr/>
            </p:nvSpPr>
            <p:spPr bwMode="auto">
              <a:xfrm>
                <a:off x="1222" y="1121"/>
                <a:ext cx="5"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8" name="Freeform 483"/>
              <p:cNvSpPr/>
              <p:nvPr/>
            </p:nvSpPr>
            <p:spPr bwMode="auto">
              <a:xfrm>
                <a:off x="1222" y="1455"/>
                <a:ext cx="5" cy="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9" name="Freeform 484"/>
              <p:cNvSpPr/>
              <p:nvPr/>
            </p:nvSpPr>
            <p:spPr bwMode="auto">
              <a:xfrm>
                <a:off x="1222" y="12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0" name="Freeform 485"/>
              <p:cNvSpPr/>
              <p:nvPr/>
            </p:nvSpPr>
            <p:spPr bwMode="auto">
              <a:xfrm>
                <a:off x="1210" y="1162"/>
                <a:ext cx="12" cy="4"/>
              </a:xfrm>
              <a:custGeom>
                <a:avLst/>
                <a:gdLst>
                  <a:gd name="T0" fmla="*/ 0 w 3"/>
                  <a:gd name="T1" fmla="*/ 1 h 1"/>
                  <a:gd name="T2" fmla="*/ 1 w 3"/>
                  <a:gd name="T3" fmla="*/ 1 h 1"/>
                  <a:gd name="T4" fmla="*/ 2 w 3"/>
                  <a:gd name="T5" fmla="*/ 1 h 1"/>
                  <a:gd name="T6" fmla="*/ 2 w 3"/>
                  <a:gd name="T7" fmla="*/ 1 h 1"/>
                  <a:gd name="T8" fmla="*/ 2 w 3"/>
                  <a:gd name="T9" fmla="*/ 1 h 1"/>
                  <a:gd name="T10" fmla="*/ 2 w 3"/>
                  <a:gd name="T11" fmla="*/ 1 h 1"/>
                  <a:gd name="T12" fmla="*/ 2 w 3"/>
                  <a:gd name="T13" fmla="*/ 1 h 1"/>
                  <a:gd name="T14" fmla="*/ 2 w 3"/>
                  <a:gd name="T15" fmla="*/ 1 h 1"/>
                  <a:gd name="T16" fmla="*/ 3 w 3"/>
                  <a:gd name="T17" fmla="*/ 1 h 1"/>
                  <a:gd name="T18" fmla="*/ 2 w 3"/>
                  <a:gd name="T19" fmla="*/ 1 h 1"/>
                  <a:gd name="T20" fmla="*/ 2 w 3"/>
                  <a:gd name="T21" fmla="*/ 1 h 1"/>
                  <a:gd name="T22" fmla="*/ 1 w 3"/>
                  <a:gd name="T23" fmla="*/ 0 h 1"/>
                  <a:gd name="T24" fmla="*/ 0 w 3"/>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
                    <a:moveTo>
                      <a:pt x="0" y="1"/>
                    </a:moveTo>
                    <a:cubicBezTo>
                      <a:pt x="1" y="1"/>
                      <a:pt x="1" y="1"/>
                      <a:pt x="1" y="1"/>
                    </a:cubicBezTo>
                    <a:cubicBezTo>
                      <a:pt x="1"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3" y="1"/>
                      <a:pt x="3" y="1"/>
                    </a:cubicBezTo>
                    <a:cubicBezTo>
                      <a:pt x="2" y="1"/>
                      <a:pt x="2" y="0"/>
                      <a:pt x="2" y="1"/>
                    </a:cubicBezTo>
                    <a:cubicBezTo>
                      <a:pt x="2" y="1"/>
                      <a:pt x="2" y="1"/>
                      <a:pt x="2" y="1"/>
                    </a:cubicBezTo>
                    <a:cubicBezTo>
                      <a:pt x="2"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1" name="Freeform 486"/>
              <p:cNvSpPr/>
              <p:nvPr/>
            </p:nvSpPr>
            <p:spPr bwMode="auto">
              <a:xfrm>
                <a:off x="1222" y="142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2" name="Freeform 487"/>
              <p:cNvSpPr/>
              <p:nvPr/>
            </p:nvSpPr>
            <p:spPr bwMode="auto">
              <a:xfrm>
                <a:off x="1218" y="1435"/>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3" name="Freeform 488"/>
              <p:cNvSpPr/>
              <p:nvPr/>
            </p:nvSpPr>
            <p:spPr bwMode="auto">
              <a:xfrm>
                <a:off x="1218" y="1426"/>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4" name="Freeform 489"/>
              <p:cNvSpPr/>
              <p:nvPr/>
            </p:nvSpPr>
            <p:spPr bwMode="auto">
              <a:xfrm>
                <a:off x="1218" y="146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5" name="Freeform 490"/>
              <p:cNvSpPr/>
              <p:nvPr/>
            </p:nvSpPr>
            <p:spPr bwMode="auto">
              <a:xfrm>
                <a:off x="1214" y="122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6" name="Freeform 491"/>
              <p:cNvSpPr/>
              <p:nvPr/>
            </p:nvSpPr>
            <p:spPr bwMode="auto">
              <a:xfrm>
                <a:off x="1214" y="1431"/>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7" name="Freeform 492"/>
              <p:cNvSpPr/>
              <p:nvPr/>
            </p:nvSpPr>
            <p:spPr bwMode="auto">
              <a:xfrm>
                <a:off x="1214" y="1447"/>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8" name="Freeform 493"/>
              <p:cNvSpPr/>
              <p:nvPr/>
            </p:nvSpPr>
            <p:spPr bwMode="auto">
              <a:xfrm>
                <a:off x="1214" y="145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1"/>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9" name="Oval 494"/>
              <p:cNvSpPr>
                <a:spLocks noChangeArrowheads="1"/>
              </p:cNvSpPr>
              <p:nvPr/>
            </p:nvSpPr>
            <p:spPr bwMode="auto">
              <a:xfrm>
                <a:off x="1214" y="1443"/>
                <a:ext cx="1"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0" name="Freeform 495"/>
              <p:cNvSpPr/>
              <p:nvPr/>
            </p:nvSpPr>
            <p:spPr bwMode="auto">
              <a:xfrm>
                <a:off x="1210" y="1224"/>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1" y="0"/>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1" name="Freeform 496"/>
              <p:cNvSpPr/>
              <p:nvPr/>
            </p:nvSpPr>
            <p:spPr bwMode="auto">
              <a:xfrm>
                <a:off x="1214" y="1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2" name="Freeform 497"/>
              <p:cNvSpPr/>
              <p:nvPr/>
            </p:nvSpPr>
            <p:spPr bwMode="auto">
              <a:xfrm>
                <a:off x="1214" y="14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3" name="Freeform 498"/>
              <p:cNvSpPr/>
              <p:nvPr/>
            </p:nvSpPr>
            <p:spPr bwMode="auto">
              <a:xfrm>
                <a:off x="1210" y="143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4" name="Freeform 499"/>
              <p:cNvSpPr/>
              <p:nvPr/>
            </p:nvSpPr>
            <p:spPr bwMode="auto">
              <a:xfrm>
                <a:off x="1210" y="1422"/>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5" name="Freeform 500"/>
              <p:cNvSpPr/>
              <p:nvPr/>
            </p:nvSpPr>
            <p:spPr bwMode="auto">
              <a:xfrm>
                <a:off x="1210" y="140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6" name="Freeform 501"/>
              <p:cNvSpPr/>
              <p:nvPr/>
            </p:nvSpPr>
            <p:spPr bwMode="auto">
              <a:xfrm>
                <a:off x="1210" y="1443"/>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7" name="Freeform 502"/>
              <p:cNvSpPr/>
              <p:nvPr/>
            </p:nvSpPr>
            <p:spPr bwMode="auto">
              <a:xfrm>
                <a:off x="1210" y="135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8" name="Freeform 503"/>
              <p:cNvSpPr/>
              <p:nvPr/>
            </p:nvSpPr>
            <p:spPr bwMode="auto">
              <a:xfrm>
                <a:off x="1206" y="1228"/>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9" name="Freeform 504"/>
              <p:cNvSpPr/>
              <p:nvPr/>
            </p:nvSpPr>
            <p:spPr bwMode="auto">
              <a:xfrm>
                <a:off x="1206" y="1406"/>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0" name="Freeform 505"/>
              <p:cNvSpPr/>
              <p:nvPr/>
            </p:nvSpPr>
            <p:spPr bwMode="auto">
              <a:xfrm>
                <a:off x="1206" y="1422"/>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1" name="Freeform 506"/>
              <p:cNvSpPr/>
              <p:nvPr/>
            </p:nvSpPr>
            <p:spPr bwMode="auto">
              <a:xfrm>
                <a:off x="1206" y="1129"/>
                <a:ext cx="4" cy="4"/>
              </a:xfrm>
              <a:custGeom>
                <a:avLst/>
                <a:gdLst>
                  <a:gd name="T0" fmla="*/ 1 w 1"/>
                  <a:gd name="T1" fmla="*/ 0 h 1"/>
                  <a:gd name="T2" fmla="*/ 0 w 1"/>
                  <a:gd name="T3" fmla="*/ 0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2" name="Freeform 507"/>
              <p:cNvSpPr/>
              <p:nvPr/>
            </p:nvSpPr>
            <p:spPr bwMode="auto">
              <a:xfrm>
                <a:off x="1206" y="1464"/>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3" name="Freeform 508"/>
              <p:cNvSpPr/>
              <p:nvPr/>
            </p:nvSpPr>
            <p:spPr bwMode="auto">
              <a:xfrm>
                <a:off x="1202" y="1162"/>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1" y="0"/>
                      <a:pt x="0" y="0"/>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4" name="Freeform 509"/>
              <p:cNvSpPr/>
              <p:nvPr/>
            </p:nvSpPr>
            <p:spPr bwMode="auto">
              <a:xfrm>
                <a:off x="1202" y="111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5" name="Freeform 510"/>
              <p:cNvSpPr/>
              <p:nvPr/>
            </p:nvSpPr>
            <p:spPr bwMode="auto">
              <a:xfrm>
                <a:off x="1202" y="1443"/>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6" name="Freeform 511"/>
              <p:cNvSpPr/>
              <p:nvPr/>
            </p:nvSpPr>
            <p:spPr bwMode="auto">
              <a:xfrm>
                <a:off x="1202" y="1381"/>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7" name="Freeform 512"/>
              <p:cNvSpPr/>
              <p:nvPr/>
            </p:nvSpPr>
            <p:spPr bwMode="auto">
              <a:xfrm>
                <a:off x="1202" y="1398"/>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8" name="Freeform 513"/>
              <p:cNvSpPr/>
              <p:nvPr/>
            </p:nvSpPr>
            <p:spPr bwMode="auto">
              <a:xfrm>
                <a:off x="1194" y="1224"/>
                <a:ext cx="12" cy="4"/>
              </a:xfrm>
              <a:custGeom>
                <a:avLst/>
                <a:gdLst>
                  <a:gd name="T0" fmla="*/ 2 w 3"/>
                  <a:gd name="T1" fmla="*/ 1 h 1"/>
                  <a:gd name="T2" fmla="*/ 0 w 3"/>
                  <a:gd name="T3" fmla="*/ 0 h 1"/>
                  <a:gd name="T4" fmla="*/ 0 w 3"/>
                  <a:gd name="T5" fmla="*/ 1 h 1"/>
                  <a:gd name="T6" fmla="*/ 0 w 3"/>
                  <a:gd name="T7" fmla="*/ 1 h 1"/>
                  <a:gd name="T8" fmla="*/ 0 w 3"/>
                  <a:gd name="T9" fmla="*/ 1 h 1"/>
                  <a:gd name="T10" fmla="*/ 2 w 3"/>
                  <a:gd name="T11" fmla="*/ 1 h 1"/>
                  <a:gd name="T12" fmla="*/ 2 w 3"/>
                  <a:gd name="T13" fmla="*/ 1 h 1"/>
                  <a:gd name="T14" fmla="*/ 3 w 3"/>
                  <a:gd name="T15" fmla="*/ 1 h 1"/>
                  <a:gd name="T16" fmla="*/ 2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2" y="1"/>
                    </a:moveTo>
                    <a:cubicBezTo>
                      <a:pt x="1" y="1"/>
                      <a:pt x="1" y="1"/>
                      <a:pt x="0" y="0"/>
                    </a:cubicBezTo>
                    <a:cubicBezTo>
                      <a:pt x="0" y="0"/>
                      <a:pt x="0" y="0"/>
                      <a:pt x="0" y="1"/>
                    </a:cubicBezTo>
                    <a:cubicBezTo>
                      <a:pt x="0" y="1"/>
                      <a:pt x="0" y="1"/>
                      <a:pt x="0" y="1"/>
                    </a:cubicBezTo>
                    <a:cubicBezTo>
                      <a:pt x="0" y="1"/>
                      <a:pt x="0" y="1"/>
                      <a:pt x="0" y="1"/>
                    </a:cubicBezTo>
                    <a:cubicBezTo>
                      <a:pt x="1" y="1"/>
                      <a:pt x="1" y="1"/>
                      <a:pt x="2" y="1"/>
                    </a:cubicBezTo>
                    <a:cubicBezTo>
                      <a:pt x="2" y="1"/>
                      <a:pt x="2" y="1"/>
                      <a:pt x="2" y="1"/>
                    </a:cubicBezTo>
                    <a:cubicBezTo>
                      <a:pt x="2" y="1"/>
                      <a:pt x="3" y="1"/>
                      <a:pt x="3" y="1"/>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9" name="Freeform 514"/>
              <p:cNvSpPr/>
              <p:nvPr/>
            </p:nvSpPr>
            <p:spPr bwMode="auto">
              <a:xfrm>
                <a:off x="1202" y="1389"/>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0" name="Freeform 515"/>
              <p:cNvSpPr/>
              <p:nvPr/>
            </p:nvSpPr>
            <p:spPr bwMode="auto">
              <a:xfrm>
                <a:off x="1202" y="1117"/>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1" name="Freeform 516"/>
              <p:cNvSpPr/>
              <p:nvPr/>
            </p:nvSpPr>
            <p:spPr bwMode="auto">
              <a:xfrm>
                <a:off x="1202" y="121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2" name="Oval 517"/>
              <p:cNvSpPr>
                <a:spLocks noChangeArrowheads="1"/>
              </p:cNvSpPr>
              <p:nvPr/>
            </p:nvSpPr>
            <p:spPr bwMode="auto">
              <a:xfrm>
                <a:off x="1202" y="145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3" name="Freeform 518"/>
              <p:cNvSpPr/>
              <p:nvPr/>
            </p:nvSpPr>
            <p:spPr bwMode="auto">
              <a:xfrm>
                <a:off x="1202" y="1398"/>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4" name="Oval 519"/>
              <p:cNvSpPr>
                <a:spLocks noChangeArrowheads="1"/>
              </p:cNvSpPr>
              <p:nvPr/>
            </p:nvSpPr>
            <p:spPr bwMode="auto">
              <a:xfrm>
                <a:off x="1202" y="144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5" name="Freeform 520"/>
              <p:cNvSpPr/>
              <p:nvPr/>
            </p:nvSpPr>
            <p:spPr bwMode="auto">
              <a:xfrm>
                <a:off x="1202" y="1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6" name="Freeform 521"/>
              <p:cNvSpPr/>
              <p:nvPr/>
            </p:nvSpPr>
            <p:spPr bwMode="auto">
              <a:xfrm>
                <a:off x="1198" y="1269"/>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7" name="Freeform 522"/>
              <p:cNvSpPr/>
              <p:nvPr/>
            </p:nvSpPr>
            <p:spPr bwMode="auto">
              <a:xfrm>
                <a:off x="1198" y="1113"/>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8" name="Freeform 523"/>
              <p:cNvSpPr/>
              <p:nvPr/>
            </p:nvSpPr>
            <p:spPr bwMode="auto">
              <a:xfrm>
                <a:off x="1194" y="1199"/>
                <a:ext cx="8" cy="4"/>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1" y="1"/>
                      <a:pt x="1" y="0"/>
                      <a:pt x="1" y="0"/>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9" name="Freeform 524"/>
              <p:cNvSpPr/>
              <p:nvPr/>
            </p:nvSpPr>
            <p:spPr bwMode="auto">
              <a:xfrm>
                <a:off x="1194" y="1455"/>
                <a:ext cx="4" cy="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0" name="Freeform 525"/>
              <p:cNvSpPr/>
              <p:nvPr/>
            </p:nvSpPr>
            <p:spPr bwMode="auto">
              <a:xfrm>
                <a:off x="1198" y="11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1" name="Oval 526"/>
              <p:cNvSpPr>
                <a:spLocks noChangeArrowheads="1"/>
              </p:cNvSpPr>
              <p:nvPr/>
            </p:nvSpPr>
            <p:spPr bwMode="auto">
              <a:xfrm>
                <a:off x="1198" y="138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2" name="Freeform 527"/>
              <p:cNvSpPr/>
              <p:nvPr/>
            </p:nvSpPr>
            <p:spPr bwMode="auto">
              <a:xfrm>
                <a:off x="1194" y="1426"/>
                <a:ext cx="4" cy="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3" name="Freeform 528"/>
              <p:cNvSpPr/>
              <p:nvPr/>
            </p:nvSpPr>
            <p:spPr bwMode="auto">
              <a:xfrm>
                <a:off x="1194" y="1187"/>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4" name="Freeform 529"/>
              <p:cNvSpPr/>
              <p:nvPr/>
            </p:nvSpPr>
            <p:spPr bwMode="auto">
              <a:xfrm>
                <a:off x="1194" y="1381"/>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5" name="Freeform 530"/>
              <p:cNvSpPr/>
              <p:nvPr/>
            </p:nvSpPr>
            <p:spPr bwMode="auto">
              <a:xfrm>
                <a:off x="1194" y="1199"/>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6" name="Freeform 531"/>
              <p:cNvSpPr/>
              <p:nvPr/>
            </p:nvSpPr>
            <p:spPr bwMode="auto">
              <a:xfrm>
                <a:off x="1194" y="14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7" name="Freeform 532"/>
              <p:cNvSpPr/>
              <p:nvPr/>
            </p:nvSpPr>
            <p:spPr bwMode="auto">
              <a:xfrm>
                <a:off x="1194" y="14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8" name="Freeform 533"/>
              <p:cNvSpPr/>
              <p:nvPr/>
            </p:nvSpPr>
            <p:spPr bwMode="auto">
              <a:xfrm>
                <a:off x="1194" y="12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9" name="Freeform 534"/>
              <p:cNvSpPr/>
              <p:nvPr/>
            </p:nvSpPr>
            <p:spPr bwMode="auto">
              <a:xfrm>
                <a:off x="1194" y="135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0" name="Freeform 535"/>
              <p:cNvSpPr/>
              <p:nvPr/>
            </p:nvSpPr>
            <p:spPr bwMode="auto">
              <a:xfrm>
                <a:off x="1194" y="1183"/>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1" name="Freeform 536"/>
              <p:cNvSpPr/>
              <p:nvPr/>
            </p:nvSpPr>
            <p:spPr bwMode="auto">
              <a:xfrm>
                <a:off x="1190" y="113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2" name="Freeform 537"/>
              <p:cNvSpPr/>
              <p:nvPr/>
            </p:nvSpPr>
            <p:spPr bwMode="auto">
              <a:xfrm>
                <a:off x="1190" y="1183"/>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3" name="Oval 538"/>
              <p:cNvSpPr>
                <a:spLocks noChangeArrowheads="1"/>
              </p:cNvSpPr>
              <p:nvPr/>
            </p:nvSpPr>
            <p:spPr bwMode="auto">
              <a:xfrm>
                <a:off x="1190" y="144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4" name="Freeform 539"/>
              <p:cNvSpPr/>
              <p:nvPr/>
            </p:nvSpPr>
            <p:spPr bwMode="auto">
              <a:xfrm>
                <a:off x="1186" y="1224"/>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5" name="Freeform 540"/>
              <p:cNvSpPr/>
              <p:nvPr/>
            </p:nvSpPr>
            <p:spPr bwMode="auto">
              <a:xfrm>
                <a:off x="1190" y="14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6" name="Freeform 541"/>
              <p:cNvSpPr/>
              <p:nvPr/>
            </p:nvSpPr>
            <p:spPr bwMode="auto">
              <a:xfrm>
                <a:off x="1186" y="142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7" name="Freeform 542"/>
              <p:cNvSpPr/>
              <p:nvPr/>
            </p:nvSpPr>
            <p:spPr bwMode="auto">
              <a:xfrm>
                <a:off x="1186" y="1183"/>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8" name="Freeform 543"/>
              <p:cNvSpPr>
                <a:spLocks noEditPoints="1"/>
              </p:cNvSpPr>
              <p:nvPr/>
            </p:nvSpPr>
            <p:spPr bwMode="auto">
              <a:xfrm>
                <a:off x="1178" y="1476"/>
                <a:ext cx="8" cy="4"/>
              </a:xfrm>
              <a:custGeom>
                <a:avLst/>
                <a:gdLst>
                  <a:gd name="T0" fmla="*/ 2 w 2"/>
                  <a:gd name="T1" fmla="*/ 1 h 1"/>
                  <a:gd name="T2" fmla="*/ 2 w 2"/>
                  <a:gd name="T3" fmla="*/ 0 h 1"/>
                  <a:gd name="T4" fmla="*/ 1 w 2"/>
                  <a:gd name="T5" fmla="*/ 0 h 1"/>
                  <a:gd name="T6" fmla="*/ 1 w 2"/>
                  <a:gd name="T7" fmla="*/ 1 h 1"/>
                  <a:gd name="T8" fmla="*/ 1 w 2"/>
                  <a:gd name="T9" fmla="*/ 0 h 1"/>
                  <a:gd name="T10" fmla="*/ 0 w 2"/>
                  <a:gd name="T11" fmla="*/ 0 h 1"/>
                  <a:gd name="T12" fmla="*/ 0 w 2"/>
                  <a:gd name="T13" fmla="*/ 1 h 1"/>
                  <a:gd name="T14" fmla="*/ 0 w 2"/>
                  <a:gd name="T15" fmla="*/ 1 h 1"/>
                  <a:gd name="T16" fmla="*/ 0 w 2"/>
                  <a:gd name="T17" fmla="*/ 1 h 1"/>
                  <a:gd name="T18" fmla="*/ 0 w 2"/>
                  <a:gd name="T19" fmla="*/ 1 h 1"/>
                  <a:gd name="T20" fmla="*/ 2 w 2"/>
                  <a:gd name="T21" fmla="*/ 1 h 1"/>
                  <a:gd name="T22" fmla="*/ 0 w 2"/>
                  <a:gd name="T23" fmla="*/ 1 h 1"/>
                  <a:gd name="T24" fmla="*/ 0 w 2"/>
                  <a:gd name="T25" fmla="*/ 0 h 1"/>
                  <a:gd name="T26" fmla="*/ 0 w 2"/>
                  <a:gd name="T27" fmla="*/ 1 h 1"/>
                  <a:gd name="T28" fmla="*/ 0 w 2"/>
                  <a:gd name="T29" fmla="*/ 1 h 1"/>
                  <a:gd name="T30" fmla="*/ 0 w 2"/>
                  <a:gd name="T31" fmla="*/ 1 h 1"/>
                  <a:gd name="T32" fmla="*/ 0 w 2"/>
                  <a:gd name="T33" fmla="*/ 1 h 1"/>
                  <a:gd name="T34" fmla="*/ 0 w 2"/>
                  <a:gd name="T35" fmla="*/ 1 h 1"/>
                  <a:gd name="T36" fmla="*/ 0 w 2"/>
                  <a:gd name="T3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1">
                    <a:moveTo>
                      <a:pt x="2" y="1"/>
                    </a:moveTo>
                    <a:cubicBezTo>
                      <a:pt x="2" y="1"/>
                      <a:pt x="2" y="0"/>
                      <a:pt x="2" y="0"/>
                    </a:cubicBezTo>
                    <a:cubicBezTo>
                      <a:pt x="2" y="1"/>
                      <a:pt x="1" y="1"/>
                      <a:pt x="1" y="0"/>
                    </a:cubicBezTo>
                    <a:cubicBezTo>
                      <a:pt x="1" y="1"/>
                      <a:pt x="1" y="1"/>
                      <a:pt x="1" y="1"/>
                    </a:cubicBezTo>
                    <a:cubicBezTo>
                      <a:pt x="1" y="0"/>
                      <a:pt x="1" y="0"/>
                      <a:pt x="1"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1" y="1"/>
                      <a:pt x="2" y="1"/>
                      <a:pt x="2" y="1"/>
                    </a:cubicBezTo>
                    <a:close/>
                    <a:moveTo>
                      <a:pt x="0" y="1"/>
                    </a:move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9" name="Freeform 544"/>
              <p:cNvSpPr/>
              <p:nvPr/>
            </p:nvSpPr>
            <p:spPr bwMode="auto">
              <a:xfrm>
                <a:off x="1182" y="1216"/>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0" name="Freeform 545"/>
              <p:cNvSpPr/>
              <p:nvPr/>
            </p:nvSpPr>
            <p:spPr bwMode="auto">
              <a:xfrm>
                <a:off x="1182" y="1402"/>
                <a:ext cx="4" cy="4"/>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1" name="Freeform 546"/>
              <p:cNvSpPr/>
              <p:nvPr/>
            </p:nvSpPr>
            <p:spPr bwMode="auto">
              <a:xfrm>
                <a:off x="1182" y="1464"/>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2" name="Freeform 547"/>
              <p:cNvSpPr/>
              <p:nvPr/>
            </p:nvSpPr>
            <p:spPr bwMode="auto">
              <a:xfrm>
                <a:off x="1182" y="120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3" name="Freeform 548"/>
              <p:cNvSpPr/>
              <p:nvPr/>
            </p:nvSpPr>
            <p:spPr bwMode="auto">
              <a:xfrm>
                <a:off x="1182" y="1402"/>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4" name="Freeform 549"/>
              <p:cNvSpPr/>
              <p:nvPr/>
            </p:nvSpPr>
            <p:spPr bwMode="auto">
              <a:xfrm>
                <a:off x="1182" y="14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5" name="Freeform 550"/>
              <p:cNvSpPr/>
              <p:nvPr/>
            </p:nvSpPr>
            <p:spPr bwMode="auto">
              <a:xfrm>
                <a:off x="1178" y="1443"/>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6" name="Freeform 551"/>
              <p:cNvSpPr/>
              <p:nvPr/>
            </p:nvSpPr>
            <p:spPr bwMode="auto">
              <a:xfrm>
                <a:off x="1178" y="1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7" name="Freeform 552"/>
              <p:cNvSpPr/>
              <p:nvPr/>
            </p:nvSpPr>
            <p:spPr bwMode="auto">
              <a:xfrm>
                <a:off x="1178" y="11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8" name="Freeform 553"/>
              <p:cNvSpPr/>
              <p:nvPr/>
            </p:nvSpPr>
            <p:spPr bwMode="auto">
              <a:xfrm>
                <a:off x="1173" y="1224"/>
                <a:ext cx="5"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9" name="Freeform 554"/>
              <p:cNvSpPr/>
              <p:nvPr/>
            </p:nvSpPr>
            <p:spPr bwMode="auto">
              <a:xfrm>
                <a:off x="1173" y="1402"/>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0" name="Freeform 555"/>
              <p:cNvSpPr/>
              <p:nvPr/>
            </p:nvSpPr>
            <p:spPr bwMode="auto">
              <a:xfrm>
                <a:off x="1173" y="1439"/>
                <a:ext cx="5"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1" name="Freeform 556"/>
              <p:cNvSpPr/>
              <p:nvPr/>
            </p:nvSpPr>
            <p:spPr bwMode="auto">
              <a:xfrm>
                <a:off x="1173" y="1410"/>
                <a:ext cx="5"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2" name="Freeform 557"/>
              <p:cNvSpPr/>
              <p:nvPr/>
            </p:nvSpPr>
            <p:spPr bwMode="auto">
              <a:xfrm>
                <a:off x="1169" y="1154"/>
                <a:ext cx="4" cy="4"/>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0"/>
                      <a:pt x="1" y="0"/>
                    </a:cubicBezTo>
                    <a:cubicBezTo>
                      <a:pt x="1" y="1"/>
                      <a:pt x="1"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3" name="Freeform 558"/>
              <p:cNvSpPr/>
              <p:nvPr/>
            </p:nvSpPr>
            <p:spPr bwMode="auto">
              <a:xfrm>
                <a:off x="1169" y="1224"/>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4" name="Oval 559"/>
              <p:cNvSpPr>
                <a:spLocks noChangeArrowheads="1"/>
              </p:cNvSpPr>
              <p:nvPr/>
            </p:nvSpPr>
            <p:spPr bwMode="auto">
              <a:xfrm>
                <a:off x="1173" y="122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5" name="Freeform 560"/>
              <p:cNvSpPr/>
              <p:nvPr/>
            </p:nvSpPr>
            <p:spPr bwMode="auto">
              <a:xfrm>
                <a:off x="1169" y="1137"/>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6" name="Freeform 561"/>
              <p:cNvSpPr/>
              <p:nvPr/>
            </p:nvSpPr>
            <p:spPr bwMode="auto">
              <a:xfrm>
                <a:off x="1169" y="11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7" name="Freeform 562"/>
              <p:cNvSpPr/>
              <p:nvPr/>
            </p:nvSpPr>
            <p:spPr bwMode="auto">
              <a:xfrm>
                <a:off x="1169" y="1208"/>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8" name="Freeform 563"/>
              <p:cNvSpPr/>
              <p:nvPr/>
            </p:nvSpPr>
            <p:spPr bwMode="auto">
              <a:xfrm>
                <a:off x="1169" y="1426"/>
                <a:ext cx="0" cy="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9" name="Freeform 564"/>
              <p:cNvSpPr/>
              <p:nvPr/>
            </p:nvSpPr>
            <p:spPr bwMode="auto">
              <a:xfrm>
                <a:off x="1169" y="1439"/>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0" name="Freeform 565"/>
              <p:cNvSpPr/>
              <p:nvPr/>
            </p:nvSpPr>
            <p:spPr bwMode="auto">
              <a:xfrm>
                <a:off x="1169" y="13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1" name="Freeform 566"/>
              <p:cNvSpPr/>
              <p:nvPr/>
            </p:nvSpPr>
            <p:spPr bwMode="auto">
              <a:xfrm>
                <a:off x="1169" y="14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2" name="Freeform 567"/>
              <p:cNvSpPr/>
              <p:nvPr/>
            </p:nvSpPr>
            <p:spPr bwMode="auto">
              <a:xfrm>
                <a:off x="1165" y="1166"/>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3" name="Freeform 568"/>
              <p:cNvSpPr/>
              <p:nvPr/>
            </p:nvSpPr>
            <p:spPr bwMode="auto">
              <a:xfrm>
                <a:off x="1165" y="1224"/>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4" name="Freeform 569"/>
              <p:cNvSpPr/>
              <p:nvPr/>
            </p:nvSpPr>
            <p:spPr bwMode="auto">
              <a:xfrm>
                <a:off x="1165" y="145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5" name="Freeform 570"/>
              <p:cNvSpPr/>
              <p:nvPr/>
            </p:nvSpPr>
            <p:spPr bwMode="auto">
              <a:xfrm>
                <a:off x="1165" y="116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6" name="Rectangle 571"/>
              <p:cNvSpPr>
                <a:spLocks noChangeArrowheads="1"/>
              </p:cNvSpPr>
              <p:nvPr/>
            </p:nvSpPr>
            <p:spPr bwMode="auto">
              <a:xfrm>
                <a:off x="1165" y="130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7" name="Freeform 572"/>
              <p:cNvSpPr/>
              <p:nvPr/>
            </p:nvSpPr>
            <p:spPr bwMode="auto">
              <a:xfrm>
                <a:off x="1165" y="12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8" name="Freeform 573"/>
              <p:cNvSpPr/>
              <p:nvPr/>
            </p:nvSpPr>
            <p:spPr bwMode="auto">
              <a:xfrm>
                <a:off x="1161" y="1410"/>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9" name="Freeform 574"/>
              <p:cNvSpPr/>
              <p:nvPr/>
            </p:nvSpPr>
            <p:spPr bwMode="auto">
              <a:xfrm>
                <a:off x="1161" y="1113"/>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0" name="Rectangle 575"/>
              <p:cNvSpPr>
                <a:spLocks noChangeArrowheads="1"/>
              </p:cNvSpPr>
              <p:nvPr/>
            </p:nvSpPr>
            <p:spPr bwMode="auto">
              <a:xfrm>
                <a:off x="1161" y="1232"/>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01" name="Freeform 576"/>
              <p:cNvSpPr/>
              <p:nvPr/>
            </p:nvSpPr>
            <p:spPr bwMode="auto">
              <a:xfrm>
                <a:off x="1157" y="1150"/>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0"/>
                      <a:pt x="0" y="1"/>
                      <a:pt x="1" y="1"/>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2" name="Freeform 577"/>
              <p:cNvSpPr/>
              <p:nvPr/>
            </p:nvSpPr>
            <p:spPr bwMode="auto">
              <a:xfrm>
                <a:off x="1161" y="142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3" name="Freeform 578"/>
              <p:cNvSpPr/>
              <p:nvPr/>
            </p:nvSpPr>
            <p:spPr bwMode="auto">
              <a:xfrm>
                <a:off x="1161" y="1468"/>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4" name="Freeform 579"/>
              <p:cNvSpPr/>
              <p:nvPr/>
            </p:nvSpPr>
            <p:spPr bwMode="auto">
              <a:xfrm>
                <a:off x="1157" y="1344"/>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0"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5" name="Freeform 580"/>
              <p:cNvSpPr/>
              <p:nvPr/>
            </p:nvSpPr>
            <p:spPr bwMode="auto">
              <a:xfrm>
                <a:off x="1157" y="12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6" name="Freeform 581"/>
              <p:cNvSpPr/>
              <p:nvPr/>
            </p:nvSpPr>
            <p:spPr bwMode="auto">
              <a:xfrm>
                <a:off x="1157" y="1311"/>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7" name="Freeform 582"/>
              <p:cNvSpPr/>
              <p:nvPr/>
            </p:nvSpPr>
            <p:spPr bwMode="auto">
              <a:xfrm>
                <a:off x="1153" y="1344"/>
                <a:ext cx="4" cy="4"/>
              </a:xfrm>
              <a:custGeom>
                <a:avLst/>
                <a:gdLst>
                  <a:gd name="T0" fmla="*/ 1 w 1"/>
                  <a:gd name="T1" fmla="*/ 1 h 1"/>
                  <a:gd name="T2" fmla="*/ 1 w 1"/>
                  <a:gd name="T3" fmla="*/ 0 h 1"/>
                  <a:gd name="T4" fmla="*/ 1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0 h 1"/>
                  <a:gd name="T18" fmla="*/ 0 w 1"/>
                  <a:gd name="T19" fmla="*/ 0 h 1"/>
                  <a:gd name="T20" fmla="*/ 1 w 1"/>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8" name="Freeform 583"/>
              <p:cNvSpPr/>
              <p:nvPr/>
            </p:nvSpPr>
            <p:spPr bwMode="auto">
              <a:xfrm>
                <a:off x="1157" y="1369"/>
                <a:ext cx="4"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9" name="Freeform 584"/>
              <p:cNvSpPr/>
              <p:nvPr/>
            </p:nvSpPr>
            <p:spPr bwMode="auto">
              <a:xfrm>
                <a:off x="1153" y="1220"/>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0"/>
                      <a:pt x="0" y="0"/>
                      <a:pt x="1" y="1"/>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0" name="Freeform 585"/>
              <p:cNvSpPr/>
              <p:nvPr/>
            </p:nvSpPr>
            <p:spPr bwMode="auto">
              <a:xfrm>
                <a:off x="1157" y="14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1" name="Freeform 586"/>
              <p:cNvSpPr/>
              <p:nvPr/>
            </p:nvSpPr>
            <p:spPr bwMode="auto">
              <a:xfrm>
                <a:off x="1157" y="12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2" name="Freeform 587"/>
              <p:cNvSpPr/>
              <p:nvPr/>
            </p:nvSpPr>
            <p:spPr bwMode="auto">
              <a:xfrm>
                <a:off x="1157" y="142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3" name="Freeform 588"/>
              <p:cNvSpPr/>
              <p:nvPr/>
            </p:nvSpPr>
            <p:spPr bwMode="auto">
              <a:xfrm>
                <a:off x="1153" y="1344"/>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4" name="Freeform 589"/>
              <p:cNvSpPr/>
              <p:nvPr/>
            </p:nvSpPr>
            <p:spPr bwMode="auto">
              <a:xfrm>
                <a:off x="1153" y="1373"/>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5" name="Freeform 590"/>
              <p:cNvSpPr/>
              <p:nvPr/>
            </p:nvSpPr>
            <p:spPr bwMode="auto">
              <a:xfrm>
                <a:off x="1153" y="1340"/>
                <a:ext cx="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6" name="Freeform 591"/>
              <p:cNvSpPr/>
              <p:nvPr/>
            </p:nvSpPr>
            <p:spPr bwMode="auto">
              <a:xfrm>
                <a:off x="1153" y="1414"/>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7" name="Freeform 592"/>
              <p:cNvSpPr/>
              <p:nvPr/>
            </p:nvSpPr>
            <p:spPr bwMode="auto">
              <a:xfrm>
                <a:off x="1153" y="12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8" name="Freeform 593"/>
              <p:cNvSpPr/>
              <p:nvPr/>
            </p:nvSpPr>
            <p:spPr bwMode="auto">
              <a:xfrm>
                <a:off x="1153" y="1497"/>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9" name="Freeform 594"/>
              <p:cNvSpPr/>
              <p:nvPr/>
            </p:nvSpPr>
            <p:spPr bwMode="auto">
              <a:xfrm>
                <a:off x="1153" y="1208"/>
                <a:ext cx="0" cy="4"/>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0" name="Freeform 595"/>
              <p:cNvSpPr/>
              <p:nvPr/>
            </p:nvSpPr>
            <p:spPr bwMode="auto">
              <a:xfrm>
                <a:off x="1149" y="1480"/>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1" name="Freeform 596"/>
              <p:cNvSpPr/>
              <p:nvPr/>
            </p:nvSpPr>
            <p:spPr bwMode="auto">
              <a:xfrm>
                <a:off x="1149" y="1216"/>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2" name="Freeform 597"/>
              <p:cNvSpPr/>
              <p:nvPr/>
            </p:nvSpPr>
            <p:spPr bwMode="auto">
              <a:xfrm>
                <a:off x="1145" y="1150"/>
                <a:ext cx="4" cy="4"/>
              </a:xfrm>
              <a:custGeom>
                <a:avLst/>
                <a:gdLst>
                  <a:gd name="T0" fmla="*/ 0 w 1"/>
                  <a:gd name="T1" fmla="*/ 1 h 1"/>
                  <a:gd name="T2" fmla="*/ 0 w 1"/>
                  <a:gd name="T3" fmla="*/ 1 h 1"/>
                  <a:gd name="T4" fmla="*/ 1 w 1"/>
                  <a:gd name="T5" fmla="*/ 1 h 1"/>
                  <a:gd name="T6" fmla="*/ 1 w 1"/>
                  <a:gd name="T7" fmla="*/ 1 h 1"/>
                  <a:gd name="T8" fmla="*/ 1 w 1"/>
                  <a:gd name="T9" fmla="*/ 1 h 1"/>
                  <a:gd name="T10" fmla="*/ 1 w 1"/>
                  <a:gd name="T11" fmla="*/ 1 h 1"/>
                  <a:gd name="T12" fmla="*/ 1 w 1"/>
                  <a:gd name="T13" fmla="*/ 1 h 1"/>
                  <a:gd name="T14" fmla="*/ 0 w 1"/>
                  <a:gd name="T15" fmla="*/ 1 h 1"/>
                  <a:gd name="T16" fmla="*/ 0 w 1"/>
                  <a:gd name="T17" fmla="*/ 1 h 1"/>
                  <a:gd name="T18" fmla="*/ 0 w 1"/>
                  <a:gd name="T19" fmla="*/ 0 h 1"/>
                  <a:gd name="T20" fmla="*/ 0 w 1"/>
                  <a:gd name="T21" fmla="*/ 1 h 1"/>
                  <a:gd name="T22" fmla="*/ 0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1"/>
                    </a:move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0" y="1"/>
                    </a:cubicBezTo>
                    <a:cubicBezTo>
                      <a:pt x="0" y="1"/>
                      <a:pt x="0" y="1"/>
                      <a:pt x="0" y="1"/>
                    </a:cubicBezTo>
                    <a:cubicBezTo>
                      <a:pt x="0" y="1"/>
                      <a:pt x="1" y="0"/>
                      <a:pt x="0" y="0"/>
                    </a:cubicBez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3" name="Freeform 598"/>
              <p:cNvSpPr/>
              <p:nvPr/>
            </p:nvSpPr>
            <p:spPr bwMode="auto">
              <a:xfrm>
                <a:off x="1149" y="149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4" name="Freeform 599"/>
              <p:cNvSpPr/>
              <p:nvPr/>
            </p:nvSpPr>
            <p:spPr bwMode="auto">
              <a:xfrm>
                <a:off x="1145" y="1150"/>
                <a:ext cx="8" cy="4"/>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1"/>
                      <a:pt x="1"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5" name="Freeform 600"/>
              <p:cNvSpPr/>
              <p:nvPr/>
            </p:nvSpPr>
            <p:spPr bwMode="auto">
              <a:xfrm>
                <a:off x="1149" y="14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6" name="Freeform 601"/>
              <p:cNvSpPr/>
              <p:nvPr/>
            </p:nvSpPr>
            <p:spPr bwMode="auto">
              <a:xfrm>
                <a:off x="1149" y="1307"/>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7" name="Freeform 602"/>
              <p:cNvSpPr/>
              <p:nvPr/>
            </p:nvSpPr>
            <p:spPr bwMode="auto">
              <a:xfrm>
                <a:off x="1145" y="1480"/>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8" name="Freeform 603"/>
              <p:cNvSpPr/>
              <p:nvPr/>
            </p:nvSpPr>
            <p:spPr bwMode="auto">
              <a:xfrm>
                <a:off x="1145" y="117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9" name="Freeform 604"/>
              <p:cNvSpPr/>
              <p:nvPr/>
            </p:nvSpPr>
            <p:spPr bwMode="auto">
              <a:xfrm>
                <a:off x="1145" y="1158"/>
                <a:ext cx="4" cy="4"/>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0" name="Freeform 605"/>
              <p:cNvSpPr/>
              <p:nvPr/>
            </p:nvSpPr>
            <p:spPr bwMode="auto">
              <a:xfrm>
                <a:off x="1145" y="1356"/>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1" name="Freeform 606"/>
              <p:cNvSpPr/>
              <p:nvPr/>
            </p:nvSpPr>
            <p:spPr bwMode="auto">
              <a:xfrm>
                <a:off x="1145" y="1195"/>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41" name="Group 808"/>
            <p:cNvGrpSpPr/>
            <p:nvPr/>
          </p:nvGrpSpPr>
          <p:grpSpPr bwMode="auto">
            <a:xfrm>
              <a:off x="475" y="989"/>
              <a:ext cx="1711" cy="603"/>
              <a:chOff x="475" y="989"/>
              <a:chExt cx="1711" cy="603"/>
            </a:xfrm>
            <a:grpFill/>
          </p:grpSpPr>
          <p:sp>
            <p:nvSpPr>
              <p:cNvPr id="1832" name="Freeform 608"/>
              <p:cNvSpPr/>
              <p:nvPr/>
            </p:nvSpPr>
            <p:spPr bwMode="auto">
              <a:xfrm>
                <a:off x="1141" y="1166"/>
                <a:ext cx="4" cy="4"/>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0" y="1"/>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3" name="Freeform 609"/>
              <p:cNvSpPr/>
              <p:nvPr/>
            </p:nvSpPr>
            <p:spPr bwMode="auto">
              <a:xfrm>
                <a:off x="1141" y="119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4" name="Freeform 610"/>
              <p:cNvSpPr/>
              <p:nvPr/>
            </p:nvSpPr>
            <p:spPr bwMode="auto">
              <a:xfrm>
                <a:off x="1141" y="1348"/>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5" name="Freeform 611"/>
              <p:cNvSpPr/>
              <p:nvPr/>
            </p:nvSpPr>
            <p:spPr bwMode="auto">
              <a:xfrm>
                <a:off x="1141" y="1150"/>
                <a:ext cx="4" cy="4"/>
              </a:xfrm>
              <a:custGeom>
                <a:avLst/>
                <a:gdLst>
                  <a:gd name="T0" fmla="*/ 0 w 1"/>
                  <a:gd name="T1" fmla="*/ 1 h 1"/>
                  <a:gd name="T2" fmla="*/ 1 w 1"/>
                  <a:gd name="T3" fmla="*/ 1 h 1"/>
                  <a:gd name="T4" fmla="*/ 0 w 1"/>
                  <a:gd name="T5" fmla="*/ 1 h 1"/>
                  <a:gd name="T6" fmla="*/ 0 w 1"/>
                  <a:gd name="T7" fmla="*/ 1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0"/>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6" name="Freeform 612"/>
              <p:cNvSpPr/>
              <p:nvPr/>
            </p:nvSpPr>
            <p:spPr bwMode="auto">
              <a:xfrm>
                <a:off x="1141" y="111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7" name="Freeform 613"/>
              <p:cNvSpPr/>
              <p:nvPr/>
            </p:nvSpPr>
            <p:spPr bwMode="auto">
              <a:xfrm>
                <a:off x="1137" y="1166"/>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8" name="Freeform 614"/>
              <p:cNvSpPr/>
              <p:nvPr/>
            </p:nvSpPr>
            <p:spPr bwMode="auto">
              <a:xfrm>
                <a:off x="1137" y="1191"/>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9" name="Freeform 615"/>
              <p:cNvSpPr/>
              <p:nvPr/>
            </p:nvSpPr>
            <p:spPr bwMode="auto">
              <a:xfrm>
                <a:off x="1137" y="1212"/>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0" name="Freeform 616"/>
              <p:cNvSpPr/>
              <p:nvPr/>
            </p:nvSpPr>
            <p:spPr bwMode="auto">
              <a:xfrm>
                <a:off x="1137" y="1352"/>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1" name="Freeform 617"/>
              <p:cNvSpPr/>
              <p:nvPr/>
            </p:nvSpPr>
            <p:spPr bwMode="auto">
              <a:xfrm>
                <a:off x="1133" y="118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2" name="Freeform 618"/>
              <p:cNvSpPr/>
              <p:nvPr/>
            </p:nvSpPr>
            <p:spPr bwMode="auto">
              <a:xfrm>
                <a:off x="1133" y="130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3" name="Freeform 619"/>
              <p:cNvSpPr/>
              <p:nvPr/>
            </p:nvSpPr>
            <p:spPr bwMode="auto">
              <a:xfrm>
                <a:off x="1129" y="1158"/>
                <a:ext cx="4" cy="4"/>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0" y="1"/>
                      <a:pt x="1" y="1"/>
                    </a:cubicBezTo>
                    <a:cubicBezTo>
                      <a:pt x="1" y="1"/>
                      <a:pt x="1"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4" name="Freeform 620"/>
              <p:cNvSpPr/>
              <p:nvPr/>
            </p:nvSpPr>
            <p:spPr bwMode="auto">
              <a:xfrm>
                <a:off x="1129" y="1179"/>
                <a:ext cx="4" cy="4"/>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5" name="Freeform 621"/>
              <p:cNvSpPr/>
              <p:nvPr/>
            </p:nvSpPr>
            <p:spPr bwMode="auto">
              <a:xfrm>
                <a:off x="1129" y="121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6" name="Freeform 622"/>
              <p:cNvSpPr/>
              <p:nvPr/>
            </p:nvSpPr>
            <p:spPr bwMode="auto">
              <a:xfrm>
                <a:off x="1129" y="1406"/>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7" name="Freeform 623"/>
              <p:cNvSpPr/>
              <p:nvPr/>
            </p:nvSpPr>
            <p:spPr bwMode="auto">
              <a:xfrm>
                <a:off x="1124" y="1364"/>
                <a:ext cx="5" cy="5"/>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8" name="Freeform 624"/>
              <p:cNvSpPr/>
              <p:nvPr/>
            </p:nvSpPr>
            <p:spPr bwMode="auto">
              <a:xfrm>
                <a:off x="1124" y="1406"/>
                <a:ext cx="5" cy="4"/>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9" name="Freeform 625"/>
              <p:cNvSpPr/>
              <p:nvPr/>
            </p:nvSpPr>
            <p:spPr bwMode="auto">
              <a:xfrm>
                <a:off x="1124" y="1439"/>
                <a:ext cx="5"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0" name="Freeform 626"/>
              <p:cNvSpPr/>
              <p:nvPr/>
            </p:nvSpPr>
            <p:spPr bwMode="auto">
              <a:xfrm>
                <a:off x="1120" y="151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1" name="Freeform 627"/>
              <p:cNvSpPr/>
              <p:nvPr/>
            </p:nvSpPr>
            <p:spPr bwMode="auto">
              <a:xfrm>
                <a:off x="1120" y="1179"/>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2" name="Freeform 628"/>
              <p:cNvSpPr/>
              <p:nvPr/>
            </p:nvSpPr>
            <p:spPr bwMode="auto">
              <a:xfrm>
                <a:off x="1120" y="1220"/>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3" name="Freeform 629"/>
              <p:cNvSpPr/>
              <p:nvPr/>
            </p:nvSpPr>
            <p:spPr bwMode="auto">
              <a:xfrm>
                <a:off x="1120" y="1406"/>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4" name="Rectangle 630"/>
              <p:cNvSpPr>
                <a:spLocks noChangeArrowheads="1"/>
              </p:cNvSpPr>
              <p:nvPr/>
            </p:nvSpPr>
            <p:spPr bwMode="auto">
              <a:xfrm>
                <a:off x="1120" y="1220"/>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55" name="Freeform 631"/>
              <p:cNvSpPr/>
              <p:nvPr/>
            </p:nvSpPr>
            <p:spPr bwMode="auto">
              <a:xfrm>
                <a:off x="1120" y="13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6" name="Freeform 632"/>
              <p:cNvSpPr/>
              <p:nvPr/>
            </p:nvSpPr>
            <p:spPr bwMode="auto">
              <a:xfrm>
                <a:off x="1120" y="1501"/>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7" name="Freeform 633"/>
              <p:cNvSpPr/>
              <p:nvPr/>
            </p:nvSpPr>
            <p:spPr bwMode="auto">
              <a:xfrm>
                <a:off x="1116" y="1195"/>
                <a:ext cx="4"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8" name="Freeform 634"/>
              <p:cNvSpPr/>
              <p:nvPr/>
            </p:nvSpPr>
            <p:spPr bwMode="auto">
              <a:xfrm>
                <a:off x="1116" y="1162"/>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9" name="Freeform 635"/>
              <p:cNvSpPr/>
              <p:nvPr/>
            </p:nvSpPr>
            <p:spPr bwMode="auto">
              <a:xfrm>
                <a:off x="1116" y="1307"/>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0" name="Oval 636"/>
              <p:cNvSpPr>
                <a:spLocks noChangeArrowheads="1"/>
              </p:cNvSpPr>
              <p:nvPr/>
            </p:nvSpPr>
            <p:spPr bwMode="auto">
              <a:xfrm>
                <a:off x="1116" y="1493"/>
                <a:ext cx="1"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1" name="Freeform 637"/>
              <p:cNvSpPr/>
              <p:nvPr/>
            </p:nvSpPr>
            <p:spPr bwMode="auto">
              <a:xfrm>
                <a:off x="1116" y="14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2" name="Freeform 638"/>
              <p:cNvSpPr/>
              <p:nvPr/>
            </p:nvSpPr>
            <p:spPr bwMode="auto">
              <a:xfrm>
                <a:off x="1116" y="1183"/>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3" name="Freeform 639"/>
              <p:cNvSpPr/>
              <p:nvPr/>
            </p:nvSpPr>
            <p:spPr bwMode="auto">
              <a:xfrm>
                <a:off x="1112" y="1497"/>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0"/>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4" name="Freeform 640"/>
              <p:cNvSpPr/>
              <p:nvPr/>
            </p:nvSpPr>
            <p:spPr bwMode="auto">
              <a:xfrm>
                <a:off x="1112" y="1166"/>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5" name="Freeform 641"/>
              <p:cNvSpPr/>
              <p:nvPr/>
            </p:nvSpPr>
            <p:spPr bwMode="auto">
              <a:xfrm>
                <a:off x="1112" y="1179"/>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6" name="Freeform 642"/>
              <p:cNvSpPr/>
              <p:nvPr/>
            </p:nvSpPr>
            <p:spPr bwMode="auto">
              <a:xfrm>
                <a:off x="1112" y="1191"/>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7" name="Freeform 643"/>
              <p:cNvSpPr/>
              <p:nvPr/>
            </p:nvSpPr>
            <p:spPr bwMode="auto">
              <a:xfrm>
                <a:off x="1112" y="1488"/>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8" name="Freeform 644"/>
              <p:cNvSpPr/>
              <p:nvPr/>
            </p:nvSpPr>
            <p:spPr bwMode="auto">
              <a:xfrm>
                <a:off x="1108" y="1187"/>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9" name="Freeform 645"/>
              <p:cNvSpPr/>
              <p:nvPr/>
            </p:nvSpPr>
            <p:spPr bwMode="auto">
              <a:xfrm>
                <a:off x="1112" y="1497"/>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0" name="Freeform 646"/>
              <p:cNvSpPr/>
              <p:nvPr/>
            </p:nvSpPr>
            <p:spPr bwMode="auto">
              <a:xfrm>
                <a:off x="1112"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1" name="Freeform 647"/>
              <p:cNvSpPr/>
              <p:nvPr/>
            </p:nvSpPr>
            <p:spPr bwMode="auto">
              <a:xfrm>
                <a:off x="1100" y="1158"/>
                <a:ext cx="12" cy="0"/>
              </a:xfrm>
              <a:custGeom>
                <a:avLst/>
                <a:gdLst>
                  <a:gd name="T0" fmla="*/ 2 w 3"/>
                  <a:gd name="T1" fmla="*/ 2 w 3"/>
                  <a:gd name="T2" fmla="*/ 3 w 3"/>
                  <a:gd name="T3" fmla="*/ 3 w 3"/>
                  <a:gd name="T4" fmla="*/ 3 w 3"/>
                  <a:gd name="T5" fmla="*/ 2 w 3"/>
                  <a:gd name="T6" fmla="*/ 1 w 3"/>
                  <a:gd name="T7" fmla="*/ 1 w 3"/>
                  <a:gd name="T8" fmla="*/ 1 w 3"/>
                  <a:gd name="T9" fmla="*/ 1 w 3"/>
                  <a:gd name="T10" fmla="*/ 1 w 3"/>
                  <a:gd name="T11" fmla="*/ 0 w 3"/>
                  <a:gd name="T12" fmla="*/ 0 w 3"/>
                  <a:gd name="T13" fmla="*/ 0 w 3"/>
                  <a:gd name="T14" fmla="*/ 0 w 3"/>
                  <a:gd name="T15" fmla="*/ 0 w 3"/>
                  <a:gd name="T16" fmla="*/ 0 w 3"/>
                  <a:gd name="T17" fmla="*/ 0 w 3"/>
                  <a:gd name="T18" fmla="*/ 1 w 3"/>
                  <a:gd name="T19" fmla="*/ 1 w 3"/>
                  <a:gd name="T20" fmla="*/ 1 w 3"/>
                  <a:gd name="T21" fmla="*/ 1 w 3"/>
                  <a:gd name="T22" fmla="*/ 2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Lst>
                <a:rect l="0" t="0" r="r" b="b"/>
                <a:pathLst>
                  <a:path w="3">
                    <a:moveTo>
                      <a:pt x="2" y="0"/>
                    </a:moveTo>
                    <a:cubicBezTo>
                      <a:pt x="2" y="0"/>
                      <a:pt x="2" y="0"/>
                      <a:pt x="2" y="0"/>
                    </a:cubicBezTo>
                    <a:cubicBezTo>
                      <a:pt x="2" y="0"/>
                      <a:pt x="3" y="0"/>
                      <a:pt x="3" y="0"/>
                    </a:cubicBezTo>
                    <a:cubicBezTo>
                      <a:pt x="3" y="0"/>
                      <a:pt x="3" y="0"/>
                      <a:pt x="3" y="0"/>
                    </a:cubicBezTo>
                    <a:cubicBezTo>
                      <a:pt x="3" y="0"/>
                      <a:pt x="3" y="0"/>
                      <a:pt x="3" y="0"/>
                    </a:cubicBezTo>
                    <a:cubicBezTo>
                      <a:pt x="3" y="0"/>
                      <a:pt x="2" y="0"/>
                      <a:pt x="2" y="0"/>
                    </a:cubicBezTo>
                    <a:cubicBezTo>
                      <a:pt x="2" y="0"/>
                      <a:pt x="2"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2" name="Freeform 648"/>
              <p:cNvSpPr/>
              <p:nvPr/>
            </p:nvSpPr>
            <p:spPr bwMode="auto">
              <a:xfrm>
                <a:off x="1112" y="1298"/>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3" name="Freeform 649"/>
              <p:cNvSpPr/>
              <p:nvPr/>
            </p:nvSpPr>
            <p:spPr bwMode="auto">
              <a:xfrm>
                <a:off x="1104" y="1162"/>
                <a:ext cx="8" cy="4"/>
              </a:xfrm>
              <a:custGeom>
                <a:avLst/>
                <a:gdLst>
                  <a:gd name="T0" fmla="*/ 1 w 2"/>
                  <a:gd name="T1" fmla="*/ 0 h 1"/>
                  <a:gd name="T2" fmla="*/ 0 w 2"/>
                  <a:gd name="T3" fmla="*/ 0 h 1"/>
                  <a:gd name="T4" fmla="*/ 0 w 2"/>
                  <a:gd name="T5" fmla="*/ 1 h 1"/>
                  <a:gd name="T6" fmla="*/ 1 w 2"/>
                  <a:gd name="T7" fmla="*/ 1 h 1"/>
                  <a:gd name="T8" fmla="*/ 1 w 2"/>
                  <a:gd name="T9" fmla="*/ 1 h 1"/>
                  <a:gd name="T10" fmla="*/ 1 w 2"/>
                  <a:gd name="T11" fmla="*/ 1 h 1"/>
                  <a:gd name="T12" fmla="*/ 2 w 2"/>
                  <a:gd name="T13" fmla="*/ 1 h 1"/>
                  <a:gd name="T14" fmla="*/ 2 w 2"/>
                  <a:gd name="T15" fmla="*/ 1 h 1"/>
                  <a:gd name="T16" fmla="*/ 1 w 2"/>
                  <a:gd name="T17" fmla="*/ 0 h 1"/>
                  <a:gd name="T18" fmla="*/ 1 w 2"/>
                  <a:gd name="T19" fmla="*/ 1 h 1"/>
                  <a:gd name="T20" fmla="*/ 1 w 2"/>
                  <a:gd name="T21" fmla="*/ 1 h 1"/>
                  <a:gd name="T22" fmla="*/ 1 w 2"/>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1">
                    <a:moveTo>
                      <a:pt x="1" y="0"/>
                    </a:moveTo>
                    <a:cubicBezTo>
                      <a:pt x="0" y="0"/>
                      <a:pt x="0" y="1"/>
                      <a:pt x="0" y="0"/>
                    </a:cubicBezTo>
                    <a:cubicBezTo>
                      <a:pt x="0" y="1"/>
                      <a:pt x="0" y="1"/>
                      <a:pt x="0" y="1"/>
                    </a:cubicBezTo>
                    <a:cubicBezTo>
                      <a:pt x="0" y="1"/>
                      <a:pt x="0" y="1"/>
                      <a:pt x="1" y="1"/>
                    </a:cubicBezTo>
                    <a:cubicBezTo>
                      <a:pt x="1" y="1"/>
                      <a:pt x="1" y="1"/>
                      <a:pt x="1" y="1"/>
                    </a:cubicBezTo>
                    <a:cubicBezTo>
                      <a:pt x="1" y="1"/>
                      <a:pt x="1" y="1"/>
                      <a:pt x="1" y="1"/>
                    </a:cubicBezTo>
                    <a:cubicBezTo>
                      <a:pt x="1" y="1"/>
                      <a:pt x="1" y="1"/>
                      <a:pt x="2" y="1"/>
                    </a:cubicBezTo>
                    <a:cubicBezTo>
                      <a:pt x="1" y="1"/>
                      <a:pt x="2" y="1"/>
                      <a:pt x="2" y="1"/>
                    </a:cubicBezTo>
                    <a:cubicBezTo>
                      <a:pt x="2" y="1"/>
                      <a:pt x="1" y="0"/>
                      <a:pt x="1" y="0"/>
                    </a:cubicBezTo>
                    <a:cubicBezTo>
                      <a:pt x="1" y="1"/>
                      <a:pt x="1" y="1"/>
                      <a:pt x="1" y="1"/>
                    </a:cubicBezTo>
                    <a:cubicBezTo>
                      <a:pt x="1" y="0"/>
                      <a:pt x="1" y="0"/>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4" name="Freeform 650"/>
              <p:cNvSpPr/>
              <p:nvPr/>
            </p:nvSpPr>
            <p:spPr bwMode="auto">
              <a:xfrm>
                <a:off x="1108" y="1331"/>
                <a:ext cx="4" cy="5"/>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1" y="1"/>
                      <a:pt x="1" y="1"/>
                      <a:pt x="1" y="1"/>
                    </a:cubicBezTo>
                    <a:cubicBezTo>
                      <a:pt x="1" y="1"/>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5" name="Freeform 651"/>
              <p:cNvSpPr/>
              <p:nvPr/>
            </p:nvSpPr>
            <p:spPr bwMode="auto">
              <a:xfrm>
                <a:off x="1104" y="1187"/>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1"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6" name="Freeform 652"/>
              <p:cNvSpPr/>
              <p:nvPr/>
            </p:nvSpPr>
            <p:spPr bwMode="auto">
              <a:xfrm>
                <a:off x="1108" y="134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7" name="Freeform 653"/>
              <p:cNvSpPr/>
              <p:nvPr/>
            </p:nvSpPr>
            <p:spPr bwMode="auto">
              <a:xfrm>
                <a:off x="1104" y="1154"/>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8" name="Freeform 654"/>
              <p:cNvSpPr/>
              <p:nvPr/>
            </p:nvSpPr>
            <p:spPr bwMode="auto">
              <a:xfrm>
                <a:off x="1104" y="134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9" name="Freeform 655"/>
              <p:cNvSpPr/>
              <p:nvPr/>
            </p:nvSpPr>
            <p:spPr bwMode="auto">
              <a:xfrm>
                <a:off x="1104" y="119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0" name="Freeform 656"/>
              <p:cNvSpPr/>
              <p:nvPr/>
            </p:nvSpPr>
            <p:spPr bwMode="auto">
              <a:xfrm>
                <a:off x="1104" y="14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1" name="Freeform 657"/>
              <p:cNvSpPr/>
              <p:nvPr/>
            </p:nvSpPr>
            <p:spPr bwMode="auto">
              <a:xfrm>
                <a:off x="1104" y="14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2" name="Freeform 658"/>
              <p:cNvSpPr/>
              <p:nvPr/>
            </p:nvSpPr>
            <p:spPr bwMode="auto">
              <a:xfrm>
                <a:off x="1100" y="1414"/>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3" name="Freeform 659"/>
              <p:cNvSpPr/>
              <p:nvPr/>
            </p:nvSpPr>
            <p:spPr bwMode="auto">
              <a:xfrm>
                <a:off x="1104" y="15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4" name="Freeform 660"/>
              <p:cNvSpPr/>
              <p:nvPr/>
            </p:nvSpPr>
            <p:spPr bwMode="auto">
              <a:xfrm>
                <a:off x="1104" y="1369"/>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5" name="Freeform 661"/>
              <p:cNvSpPr/>
              <p:nvPr/>
            </p:nvSpPr>
            <p:spPr bwMode="auto">
              <a:xfrm>
                <a:off x="1100" y="1488"/>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6" name="Oval 662"/>
              <p:cNvSpPr>
                <a:spLocks noChangeArrowheads="1"/>
              </p:cNvSpPr>
              <p:nvPr/>
            </p:nvSpPr>
            <p:spPr bwMode="auto">
              <a:xfrm>
                <a:off x="1100" y="11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7" name="Freeform 663"/>
              <p:cNvSpPr/>
              <p:nvPr/>
            </p:nvSpPr>
            <p:spPr bwMode="auto">
              <a:xfrm>
                <a:off x="1100" y="1166"/>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8" name="Freeform 664"/>
              <p:cNvSpPr/>
              <p:nvPr/>
            </p:nvSpPr>
            <p:spPr bwMode="auto">
              <a:xfrm>
                <a:off x="1100" y="1369"/>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9" name="Freeform 665"/>
              <p:cNvSpPr/>
              <p:nvPr/>
            </p:nvSpPr>
            <p:spPr bwMode="auto">
              <a:xfrm>
                <a:off x="1100" y="148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0" name="Freeform 666"/>
              <p:cNvSpPr/>
              <p:nvPr/>
            </p:nvSpPr>
            <p:spPr bwMode="auto">
              <a:xfrm>
                <a:off x="1100" y="129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1" name="Freeform 667"/>
              <p:cNvSpPr/>
              <p:nvPr/>
            </p:nvSpPr>
            <p:spPr bwMode="auto">
              <a:xfrm>
                <a:off x="1096" y="119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2" name="Freeform 668"/>
              <p:cNvSpPr/>
              <p:nvPr/>
            </p:nvSpPr>
            <p:spPr bwMode="auto">
              <a:xfrm>
                <a:off x="1096" y="1517"/>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3" name="Freeform 669"/>
              <p:cNvSpPr/>
              <p:nvPr/>
            </p:nvSpPr>
            <p:spPr bwMode="auto">
              <a:xfrm>
                <a:off x="1096" y="1166"/>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4" name="Freeform 670"/>
              <p:cNvSpPr/>
              <p:nvPr/>
            </p:nvSpPr>
            <p:spPr bwMode="auto">
              <a:xfrm>
                <a:off x="1096" y="13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5" name="Freeform 671"/>
              <p:cNvSpPr/>
              <p:nvPr/>
            </p:nvSpPr>
            <p:spPr bwMode="auto">
              <a:xfrm>
                <a:off x="1096" y="11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6" name="Freeform 672"/>
              <p:cNvSpPr/>
              <p:nvPr/>
            </p:nvSpPr>
            <p:spPr bwMode="auto">
              <a:xfrm>
                <a:off x="1092" y="126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7" name="Freeform 673"/>
              <p:cNvSpPr/>
              <p:nvPr/>
            </p:nvSpPr>
            <p:spPr bwMode="auto">
              <a:xfrm>
                <a:off x="1096" y="1513"/>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8" name="Freeform 674"/>
              <p:cNvSpPr/>
              <p:nvPr/>
            </p:nvSpPr>
            <p:spPr bwMode="auto">
              <a:xfrm>
                <a:off x="1088" y="1162"/>
                <a:ext cx="8" cy="4"/>
              </a:xfrm>
              <a:custGeom>
                <a:avLst/>
                <a:gdLst>
                  <a:gd name="T0" fmla="*/ 1 w 2"/>
                  <a:gd name="T1" fmla="*/ 1 h 1"/>
                  <a:gd name="T2" fmla="*/ 2 w 2"/>
                  <a:gd name="T3" fmla="*/ 0 h 1"/>
                  <a:gd name="T4" fmla="*/ 2 w 2"/>
                  <a:gd name="T5" fmla="*/ 1 h 1"/>
                  <a:gd name="T6" fmla="*/ 2 w 2"/>
                  <a:gd name="T7" fmla="*/ 1 h 1"/>
                  <a:gd name="T8" fmla="*/ 2 w 2"/>
                  <a:gd name="T9" fmla="*/ 0 h 1"/>
                  <a:gd name="T10" fmla="*/ 2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0"/>
                      <a:pt x="2" y="0"/>
                      <a:pt x="2" y="0"/>
                    </a:cubicBezTo>
                    <a:cubicBezTo>
                      <a:pt x="2" y="1"/>
                      <a:pt x="2" y="1"/>
                      <a:pt x="2" y="1"/>
                    </a:cubicBezTo>
                    <a:cubicBezTo>
                      <a:pt x="2" y="1"/>
                      <a:pt x="2" y="1"/>
                      <a:pt x="2" y="1"/>
                    </a:cubicBezTo>
                    <a:cubicBezTo>
                      <a:pt x="2" y="0"/>
                      <a:pt x="2" y="0"/>
                      <a:pt x="2" y="0"/>
                    </a:cubicBezTo>
                    <a:cubicBezTo>
                      <a:pt x="2" y="0"/>
                      <a:pt x="2" y="0"/>
                      <a:pt x="2" y="0"/>
                    </a:cubicBezTo>
                    <a:cubicBezTo>
                      <a:pt x="1" y="0"/>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9" name="Freeform 675"/>
              <p:cNvSpPr/>
              <p:nvPr/>
            </p:nvSpPr>
            <p:spPr bwMode="auto">
              <a:xfrm>
                <a:off x="1092" y="148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0" name="Freeform 676"/>
              <p:cNvSpPr/>
              <p:nvPr/>
            </p:nvSpPr>
            <p:spPr bwMode="auto">
              <a:xfrm>
                <a:off x="1092" y="1505"/>
                <a:ext cx="4" cy="4"/>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1" name="Freeform 677"/>
              <p:cNvSpPr/>
              <p:nvPr/>
            </p:nvSpPr>
            <p:spPr bwMode="auto">
              <a:xfrm>
                <a:off x="1092" y="1414"/>
                <a:ext cx="0" cy="4"/>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2" name="Freeform 678"/>
              <p:cNvSpPr/>
              <p:nvPr/>
            </p:nvSpPr>
            <p:spPr bwMode="auto">
              <a:xfrm>
                <a:off x="1092" y="1331"/>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3" name="Freeform 679"/>
              <p:cNvSpPr/>
              <p:nvPr/>
            </p:nvSpPr>
            <p:spPr bwMode="auto">
              <a:xfrm>
                <a:off x="1092" y="1286"/>
                <a:ext cx="0" cy="4"/>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4" name="Oval 680"/>
              <p:cNvSpPr>
                <a:spLocks noChangeArrowheads="1"/>
              </p:cNvSpPr>
              <p:nvPr/>
            </p:nvSpPr>
            <p:spPr bwMode="auto">
              <a:xfrm>
                <a:off x="1092" y="148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5" name="Freeform 681"/>
              <p:cNvSpPr/>
              <p:nvPr/>
            </p:nvSpPr>
            <p:spPr bwMode="auto">
              <a:xfrm>
                <a:off x="1088" y="1290"/>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6" name="Freeform 682"/>
              <p:cNvSpPr/>
              <p:nvPr/>
            </p:nvSpPr>
            <p:spPr bwMode="auto">
              <a:xfrm>
                <a:off x="1088" y="1290"/>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7" name="Freeform 683"/>
              <p:cNvSpPr/>
              <p:nvPr/>
            </p:nvSpPr>
            <p:spPr bwMode="auto">
              <a:xfrm>
                <a:off x="1088" y="1422"/>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8" name="Freeform 684"/>
              <p:cNvSpPr/>
              <p:nvPr/>
            </p:nvSpPr>
            <p:spPr bwMode="auto">
              <a:xfrm>
                <a:off x="1084" y="1158"/>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9" name="Freeform 685"/>
              <p:cNvSpPr/>
              <p:nvPr/>
            </p:nvSpPr>
            <p:spPr bwMode="auto">
              <a:xfrm>
                <a:off x="1080" y="1406"/>
                <a:ext cx="8" cy="4"/>
              </a:xfrm>
              <a:custGeom>
                <a:avLst/>
                <a:gdLst>
                  <a:gd name="T0" fmla="*/ 0 w 2"/>
                  <a:gd name="T1" fmla="*/ 0 h 1"/>
                  <a:gd name="T2" fmla="*/ 2 w 2"/>
                  <a:gd name="T3" fmla="*/ 0 h 1"/>
                  <a:gd name="T4" fmla="*/ 0 w 2"/>
                  <a:gd name="T5" fmla="*/ 0 h 1"/>
                </a:gdLst>
                <a:ahLst/>
                <a:cxnLst>
                  <a:cxn ang="0">
                    <a:pos x="T0" y="T1"/>
                  </a:cxn>
                  <a:cxn ang="0">
                    <a:pos x="T2" y="T3"/>
                  </a:cxn>
                  <a:cxn ang="0">
                    <a:pos x="T4" y="T5"/>
                  </a:cxn>
                </a:cxnLst>
                <a:rect l="0" t="0" r="r" b="b"/>
                <a:pathLst>
                  <a:path w="2" h="1">
                    <a:moveTo>
                      <a:pt x="0" y="0"/>
                    </a:moveTo>
                    <a:cubicBezTo>
                      <a:pt x="1" y="0"/>
                      <a:pt x="2" y="1"/>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0" name="Freeform 686"/>
              <p:cNvSpPr/>
              <p:nvPr/>
            </p:nvSpPr>
            <p:spPr bwMode="auto">
              <a:xfrm>
                <a:off x="1084" y="14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1" name="Freeform 687"/>
              <p:cNvSpPr/>
              <p:nvPr/>
            </p:nvSpPr>
            <p:spPr bwMode="auto">
              <a:xfrm>
                <a:off x="1080" y="1484"/>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1"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2" name="Freeform 688"/>
              <p:cNvSpPr/>
              <p:nvPr/>
            </p:nvSpPr>
            <p:spPr bwMode="auto">
              <a:xfrm>
                <a:off x="1080" y="14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3" name="Freeform 689"/>
              <p:cNvSpPr/>
              <p:nvPr/>
            </p:nvSpPr>
            <p:spPr bwMode="auto">
              <a:xfrm>
                <a:off x="1080" y="1154"/>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4" name="Freeform 690"/>
              <p:cNvSpPr/>
              <p:nvPr/>
            </p:nvSpPr>
            <p:spPr bwMode="auto">
              <a:xfrm>
                <a:off x="1075" y="1162"/>
                <a:ext cx="5" cy="0"/>
              </a:xfrm>
              <a:custGeom>
                <a:avLst/>
                <a:gdLst>
                  <a:gd name="T0" fmla="*/ 0 w 1"/>
                  <a:gd name="T1" fmla="*/ 0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5" name="Freeform 691"/>
              <p:cNvSpPr/>
              <p:nvPr/>
            </p:nvSpPr>
            <p:spPr bwMode="auto">
              <a:xfrm>
                <a:off x="1075" y="14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6" name="Freeform 692"/>
              <p:cNvSpPr/>
              <p:nvPr/>
            </p:nvSpPr>
            <p:spPr bwMode="auto">
              <a:xfrm>
                <a:off x="1071" y="1426"/>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7" name="Oval 693"/>
              <p:cNvSpPr>
                <a:spLocks noChangeArrowheads="1"/>
              </p:cNvSpPr>
              <p:nvPr/>
            </p:nvSpPr>
            <p:spPr bwMode="auto">
              <a:xfrm>
                <a:off x="1071" y="135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8" name="Freeform 694"/>
              <p:cNvSpPr/>
              <p:nvPr/>
            </p:nvSpPr>
            <p:spPr bwMode="auto">
              <a:xfrm>
                <a:off x="1067" y="1162"/>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9" name="Freeform 695"/>
              <p:cNvSpPr/>
              <p:nvPr/>
            </p:nvSpPr>
            <p:spPr bwMode="auto">
              <a:xfrm>
                <a:off x="1067" y="135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0" name="Oval 696"/>
              <p:cNvSpPr>
                <a:spLocks noChangeArrowheads="1"/>
              </p:cNvSpPr>
              <p:nvPr/>
            </p:nvSpPr>
            <p:spPr bwMode="auto">
              <a:xfrm>
                <a:off x="1067" y="130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1" name="Freeform 697"/>
              <p:cNvSpPr/>
              <p:nvPr/>
            </p:nvSpPr>
            <p:spPr bwMode="auto">
              <a:xfrm>
                <a:off x="1063" y="149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2" name="Freeform 698"/>
              <p:cNvSpPr/>
              <p:nvPr/>
            </p:nvSpPr>
            <p:spPr bwMode="auto">
              <a:xfrm>
                <a:off x="1063" y="1480"/>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3" name="Freeform 699"/>
              <p:cNvSpPr/>
              <p:nvPr/>
            </p:nvSpPr>
            <p:spPr bwMode="auto">
              <a:xfrm>
                <a:off x="1063" y="1286"/>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4" name="Freeform 700"/>
              <p:cNvSpPr/>
              <p:nvPr/>
            </p:nvSpPr>
            <p:spPr bwMode="auto">
              <a:xfrm>
                <a:off x="1063" y="13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5" name="Freeform 701"/>
              <p:cNvSpPr/>
              <p:nvPr/>
            </p:nvSpPr>
            <p:spPr bwMode="auto">
              <a:xfrm>
                <a:off x="1059" y="1406"/>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6" name="Freeform 702"/>
              <p:cNvSpPr/>
              <p:nvPr/>
            </p:nvSpPr>
            <p:spPr bwMode="auto">
              <a:xfrm>
                <a:off x="1047" y="1348"/>
                <a:ext cx="12" cy="0"/>
              </a:xfrm>
              <a:custGeom>
                <a:avLst/>
                <a:gdLst>
                  <a:gd name="T0" fmla="*/ 1 w 3"/>
                  <a:gd name="T1" fmla="*/ 0 w 3"/>
                  <a:gd name="T2" fmla="*/ 0 w 3"/>
                  <a:gd name="T3" fmla="*/ 0 w 3"/>
                  <a:gd name="T4" fmla="*/ 0 w 3"/>
                  <a:gd name="T5" fmla="*/ 1 w 3"/>
                  <a:gd name="T6" fmla="*/ 1 w 3"/>
                  <a:gd name="T7" fmla="*/ 1 w 3"/>
                  <a:gd name="T8" fmla="*/ 2 w 3"/>
                  <a:gd name="T9" fmla="*/ 2 w 3"/>
                  <a:gd name="T10" fmla="*/ 3 w 3"/>
                  <a:gd name="T11" fmla="*/ 3 w 3"/>
                  <a:gd name="T12" fmla="*/ 3 w 3"/>
                  <a:gd name="T13" fmla="*/ 2 w 3"/>
                  <a:gd name="T14" fmla="*/ 1 w 3"/>
                  <a:gd name="T15" fmla="*/ 1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3">
                    <a:moveTo>
                      <a:pt x="1" y="0"/>
                    </a:moveTo>
                    <a:cubicBezTo>
                      <a:pt x="1"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2" y="0"/>
                      <a:pt x="3" y="0"/>
                      <a:pt x="3" y="0"/>
                    </a:cubicBezTo>
                    <a:cubicBezTo>
                      <a:pt x="3" y="0"/>
                      <a:pt x="3" y="0"/>
                      <a:pt x="3" y="0"/>
                    </a:cubicBezTo>
                    <a:cubicBezTo>
                      <a:pt x="3" y="0"/>
                      <a:pt x="3" y="0"/>
                      <a:pt x="3" y="0"/>
                    </a:cubicBezTo>
                    <a:cubicBezTo>
                      <a:pt x="3" y="0"/>
                      <a:pt x="2" y="0"/>
                      <a:pt x="2" y="0"/>
                    </a:cubicBezTo>
                    <a:cubicBezTo>
                      <a:pt x="2"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7" name="Freeform 703"/>
              <p:cNvSpPr/>
              <p:nvPr/>
            </p:nvSpPr>
            <p:spPr bwMode="auto">
              <a:xfrm>
                <a:off x="1055" y="135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8" name="Oval 704"/>
              <p:cNvSpPr>
                <a:spLocks noChangeArrowheads="1"/>
              </p:cNvSpPr>
              <p:nvPr/>
            </p:nvSpPr>
            <p:spPr bwMode="auto">
              <a:xfrm>
                <a:off x="1059" y="129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9" name="Freeform 705"/>
              <p:cNvSpPr/>
              <p:nvPr/>
            </p:nvSpPr>
            <p:spPr bwMode="auto">
              <a:xfrm>
                <a:off x="1055" y="149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0" name="Oval 706"/>
              <p:cNvSpPr>
                <a:spLocks noChangeArrowheads="1"/>
              </p:cNvSpPr>
              <p:nvPr/>
            </p:nvSpPr>
            <p:spPr bwMode="auto">
              <a:xfrm>
                <a:off x="1055" y="129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1" name="Freeform 707"/>
              <p:cNvSpPr/>
              <p:nvPr/>
            </p:nvSpPr>
            <p:spPr bwMode="auto">
              <a:xfrm>
                <a:off x="1051" y="142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2" name="Freeform 708"/>
              <p:cNvSpPr/>
              <p:nvPr/>
            </p:nvSpPr>
            <p:spPr bwMode="auto">
              <a:xfrm>
                <a:off x="1047" y="1426"/>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3" name="Freeform 709"/>
              <p:cNvSpPr/>
              <p:nvPr/>
            </p:nvSpPr>
            <p:spPr bwMode="auto">
              <a:xfrm>
                <a:off x="1047" y="1331"/>
                <a:ext cx="4" cy="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0" y="0"/>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4" name="Freeform 710"/>
              <p:cNvSpPr/>
              <p:nvPr/>
            </p:nvSpPr>
            <p:spPr bwMode="auto">
              <a:xfrm>
                <a:off x="1043" y="1331"/>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5" name="Freeform 711"/>
              <p:cNvSpPr/>
              <p:nvPr/>
            </p:nvSpPr>
            <p:spPr bwMode="auto">
              <a:xfrm>
                <a:off x="1043" y="1348"/>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6" name="Oval 712"/>
              <p:cNvSpPr>
                <a:spLocks noChangeArrowheads="1"/>
              </p:cNvSpPr>
              <p:nvPr/>
            </p:nvSpPr>
            <p:spPr bwMode="auto">
              <a:xfrm>
                <a:off x="1043" y="149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7" name="Freeform 713"/>
              <p:cNvSpPr/>
              <p:nvPr/>
            </p:nvSpPr>
            <p:spPr bwMode="auto">
              <a:xfrm>
                <a:off x="1039" y="1513"/>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8" name="Freeform 714"/>
              <p:cNvSpPr/>
              <p:nvPr/>
            </p:nvSpPr>
            <p:spPr bwMode="auto">
              <a:xfrm>
                <a:off x="1035" y="125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9" name="Freeform 715"/>
              <p:cNvSpPr/>
              <p:nvPr/>
            </p:nvSpPr>
            <p:spPr bwMode="auto">
              <a:xfrm>
                <a:off x="1035" y="1513"/>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0" name="Freeform 716"/>
              <p:cNvSpPr/>
              <p:nvPr/>
            </p:nvSpPr>
            <p:spPr bwMode="auto">
              <a:xfrm>
                <a:off x="1031" y="1257"/>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1" name="Freeform 717"/>
              <p:cNvSpPr/>
              <p:nvPr/>
            </p:nvSpPr>
            <p:spPr bwMode="auto">
              <a:xfrm>
                <a:off x="1031" y="135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2" name="Freeform 718"/>
              <p:cNvSpPr/>
              <p:nvPr/>
            </p:nvSpPr>
            <p:spPr bwMode="auto">
              <a:xfrm>
                <a:off x="1031" y="1480"/>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3" name="Freeform 719"/>
              <p:cNvSpPr/>
              <p:nvPr/>
            </p:nvSpPr>
            <p:spPr bwMode="auto">
              <a:xfrm>
                <a:off x="1031" y="1513"/>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4" name="Freeform 720"/>
              <p:cNvSpPr/>
              <p:nvPr/>
            </p:nvSpPr>
            <p:spPr bwMode="auto">
              <a:xfrm>
                <a:off x="1031" y="14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5" name="Freeform 721"/>
              <p:cNvSpPr/>
              <p:nvPr/>
            </p:nvSpPr>
            <p:spPr bwMode="auto">
              <a:xfrm>
                <a:off x="1026" y="1414"/>
                <a:ext cx="5" cy="4"/>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0" y="0"/>
                      <a:pt x="0" y="0"/>
                      <a:pt x="0" y="0"/>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6" name="Freeform 722"/>
              <p:cNvSpPr/>
              <p:nvPr/>
            </p:nvSpPr>
            <p:spPr bwMode="auto">
              <a:xfrm>
                <a:off x="1026" y="1331"/>
                <a:ext cx="0" cy="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7" name="Freeform 723"/>
              <p:cNvSpPr/>
              <p:nvPr/>
            </p:nvSpPr>
            <p:spPr bwMode="auto">
              <a:xfrm>
                <a:off x="1022" y="1414"/>
                <a:ext cx="4" cy="4"/>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8" name="Freeform 724"/>
              <p:cNvSpPr/>
              <p:nvPr/>
            </p:nvSpPr>
            <p:spPr bwMode="auto">
              <a:xfrm>
                <a:off x="1022" y="1480"/>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9" name="Freeform 725"/>
              <p:cNvSpPr/>
              <p:nvPr/>
            </p:nvSpPr>
            <p:spPr bwMode="auto">
              <a:xfrm>
                <a:off x="1022" y="1414"/>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0" name="Freeform 726"/>
              <p:cNvSpPr/>
              <p:nvPr/>
            </p:nvSpPr>
            <p:spPr bwMode="auto">
              <a:xfrm>
                <a:off x="1022" y="12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1" name="Freeform 727"/>
              <p:cNvSpPr/>
              <p:nvPr/>
            </p:nvSpPr>
            <p:spPr bwMode="auto">
              <a:xfrm>
                <a:off x="1014" y="142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2" name="Freeform 728"/>
              <p:cNvSpPr/>
              <p:nvPr/>
            </p:nvSpPr>
            <p:spPr bwMode="auto">
              <a:xfrm>
                <a:off x="1014" y="125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3" name="Freeform 729"/>
              <p:cNvSpPr/>
              <p:nvPr/>
            </p:nvSpPr>
            <p:spPr bwMode="auto">
              <a:xfrm>
                <a:off x="1014" y="1398"/>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4" name="Freeform 730"/>
              <p:cNvSpPr/>
              <p:nvPr/>
            </p:nvSpPr>
            <p:spPr bwMode="auto">
              <a:xfrm>
                <a:off x="1010" y="1398"/>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5" name="Freeform 731"/>
              <p:cNvSpPr/>
              <p:nvPr/>
            </p:nvSpPr>
            <p:spPr bwMode="auto">
              <a:xfrm>
                <a:off x="1010" y="125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6" name="Freeform 732"/>
              <p:cNvSpPr/>
              <p:nvPr/>
            </p:nvSpPr>
            <p:spPr bwMode="auto">
              <a:xfrm>
                <a:off x="1010" y="13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7" name="Oval 733"/>
              <p:cNvSpPr>
                <a:spLocks noChangeArrowheads="1"/>
              </p:cNvSpPr>
              <p:nvPr/>
            </p:nvSpPr>
            <p:spPr bwMode="auto">
              <a:xfrm>
                <a:off x="1010" y="13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8" name="Freeform 734"/>
              <p:cNvSpPr/>
              <p:nvPr/>
            </p:nvSpPr>
            <p:spPr bwMode="auto">
              <a:xfrm>
                <a:off x="1006" y="1348"/>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9" name="Freeform 735"/>
              <p:cNvSpPr/>
              <p:nvPr/>
            </p:nvSpPr>
            <p:spPr bwMode="auto">
              <a:xfrm>
                <a:off x="1002" y="1352"/>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0" name="Freeform 736"/>
              <p:cNvSpPr/>
              <p:nvPr/>
            </p:nvSpPr>
            <p:spPr bwMode="auto">
              <a:xfrm>
                <a:off x="1006" y="1331"/>
                <a:ext cx="0" cy="5"/>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1" name="Freeform 737"/>
              <p:cNvSpPr/>
              <p:nvPr/>
            </p:nvSpPr>
            <p:spPr bwMode="auto">
              <a:xfrm>
                <a:off x="1006" y="13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2" name="Freeform 738"/>
              <p:cNvSpPr/>
              <p:nvPr/>
            </p:nvSpPr>
            <p:spPr bwMode="auto">
              <a:xfrm>
                <a:off x="1002" y="1348"/>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3" name="Freeform 739"/>
              <p:cNvSpPr/>
              <p:nvPr/>
            </p:nvSpPr>
            <p:spPr bwMode="auto">
              <a:xfrm>
                <a:off x="1002" y="133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4" name="Freeform 740"/>
              <p:cNvSpPr/>
              <p:nvPr/>
            </p:nvSpPr>
            <p:spPr bwMode="auto">
              <a:xfrm>
                <a:off x="998" y="135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5" name="Freeform 741"/>
              <p:cNvSpPr/>
              <p:nvPr/>
            </p:nvSpPr>
            <p:spPr bwMode="auto">
              <a:xfrm>
                <a:off x="982" y="1480"/>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6" name="Freeform 742"/>
              <p:cNvSpPr/>
              <p:nvPr/>
            </p:nvSpPr>
            <p:spPr bwMode="auto">
              <a:xfrm>
                <a:off x="977" y="1480"/>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7" name="Freeform 743"/>
              <p:cNvSpPr/>
              <p:nvPr/>
            </p:nvSpPr>
            <p:spPr bwMode="auto">
              <a:xfrm>
                <a:off x="973" y="1249"/>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8" name="Freeform 744"/>
              <p:cNvSpPr/>
              <p:nvPr/>
            </p:nvSpPr>
            <p:spPr bwMode="auto">
              <a:xfrm>
                <a:off x="973" y="148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9" name="Oval 745"/>
              <p:cNvSpPr>
                <a:spLocks noChangeArrowheads="1"/>
              </p:cNvSpPr>
              <p:nvPr/>
            </p:nvSpPr>
            <p:spPr bwMode="auto">
              <a:xfrm>
                <a:off x="973" y="133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0" name="Freeform 746"/>
              <p:cNvSpPr/>
              <p:nvPr/>
            </p:nvSpPr>
            <p:spPr bwMode="auto">
              <a:xfrm>
                <a:off x="969" y="142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1" name="Freeform 747"/>
              <p:cNvSpPr/>
              <p:nvPr/>
            </p:nvSpPr>
            <p:spPr bwMode="auto">
              <a:xfrm>
                <a:off x="965" y="1480"/>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2" name="Freeform 748"/>
              <p:cNvSpPr/>
              <p:nvPr/>
            </p:nvSpPr>
            <p:spPr bwMode="auto">
              <a:xfrm>
                <a:off x="965" y="142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3" name="Freeform 749"/>
              <p:cNvSpPr/>
              <p:nvPr/>
            </p:nvSpPr>
            <p:spPr bwMode="auto">
              <a:xfrm>
                <a:off x="961" y="1484"/>
                <a:ext cx="4" cy="4"/>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4" name="Freeform 750"/>
              <p:cNvSpPr/>
              <p:nvPr/>
            </p:nvSpPr>
            <p:spPr bwMode="auto">
              <a:xfrm>
                <a:off x="961" y="1331"/>
                <a:ext cx="4" cy="5"/>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5" name="Freeform 751"/>
              <p:cNvSpPr/>
              <p:nvPr/>
            </p:nvSpPr>
            <p:spPr bwMode="auto">
              <a:xfrm>
                <a:off x="961" y="1426"/>
                <a:ext cx="4" cy="5"/>
              </a:xfrm>
              <a:custGeom>
                <a:avLst/>
                <a:gdLst>
                  <a:gd name="T0" fmla="*/ 0 w 1"/>
                  <a:gd name="T1" fmla="*/ 0 h 1"/>
                  <a:gd name="T2" fmla="*/ 0 w 1"/>
                  <a:gd name="T3" fmla="*/ 0 h 1"/>
                  <a:gd name="T4" fmla="*/ 0 w 1"/>
                  <a:gd name="T5" fmla="*/ 0 h 1"/>
                </a:gdLst>
                <a:ahLst/>
                <a:cxnLst>
                  <a:cxn ang="0">
                    <a:pos x="T0" y="T1"/>
                  </a:cxn>
                  <a:cxn ang="0">
                    <a:pos x="T2" y="T3"/>
                  </a:cxn>
                  <a:cxn ang="0">
                    <a:pos x="T4" y="T5"/>
                  </a:cxn>
                </a:cxnLst>
                <a:rect l="0" t="0" r="r" b="b"/>
                <a:pathLst>
                  <a:path w="1" h="1">
                    <a:moveTo>
                      <a:pt x="0" y="0"/>
                    </a:moveTo>
                    <a:cubicBezTo>
                      <a:pt x="0" y="0"/>
                      <a:pt x="0" y="0"/>
                      <a:pt x="0" y="0"/>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6" name="Freeform 752"/>
              <p:cNvSpPr/>
              <p:nvPr/>
            </p:nvSpPr>
            <p:spPr bwMode="auto">
              <a:xfrm>
                <a:off x="957" y="1331"/>
                <a:ext cx="4" cy="5"/>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7" name="Freeform 753"/>
              <p:cNvSpPr/>
              <p:nvPr/>
            </p:nvSpPr>
            <p:spPr bwMode="auto">
              <a:xfrm>
                <a:off x="957" y="1154"/>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8" name="Freeform 754"/>
              <p:cNvSpPr/>
              <p:nvPr/>
            </p:nvSpPr>
            <p:spPr bwMode="auto">
              <a:xfrm>
                <a:off x="953" y="1426"/>
                <a:ext cx="4" cy="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9" name="Freeform 755"/>
              <p:cNvSpPr/>
              <p:nvPr/>
            </p:nvSpPr>
            <p:spPr bwMode="auto">
              <a:xfrm>
                <a:off x="949" y="1331"/>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0" name="Freeform 756"/>
              <p:cNvSpPr/>
              <p:nvPr/>
            </p:nvSpPr>
            <p:spPr bwMode="auto">
              <a:xfrm>
                <a:off x="941" y="1426"/>
                <a:ext cx="0" cy="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1" name="Freeform 757"/>
              <p:cNvSpPr/>
              <p:nvPr/>
            </p:nvSpPr>
            <p:spPr bwMode="auto">
              <a:xfrm>
                <a:off x="933" y="1265"/>
                <a:ext cx="4" cy="4"/>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2" name="Freeform 758"/>
              <p:cNvSpPr/>
              <p:nvPr/>
            </p:nvSpPr>
            <p:spPr bwMode="auto">
              <a:xfrm>
                <a:off x="916" y="1265"/>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3" name="Freeform 759"/>
              <p:cNvSpPr/>
              <p:nvPr/>
            </p:nvSpPr>
            <p:spPr bwMode="auto">
              <a:xfrm>
                <a:off x="892" y="1340"/>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4" name="Freeform 760"/>
              <p:cNvSpPr/>
              <p:nvPr/>
            </p:nvSpPr>
            <p:spPr bwMode="auto">
              <a:xfrm>
                <a:off x="892" y="13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5" name="Freeform 761"/>
              <p:cNvSpPr/>
              <p:nvPr/>
            </p:nvSpPr>
            <p:spPr bwMode="auto">
              <a:xfrm>
                <a:off x="879" y="126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6" name="Freeform 762"/>
              <p:cNvSpPr/>
              <p:nvPr/>
            </p:nvSpPr>
            <p:spPr bwMode="auto">
              <a:xfrm>
                <a:off x="798" y="125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7" name="Freeform 763"/>
              <p:cNvSpPr/>
              <p:nvPr/>
            </p:nvSpPr>
            <p:spPr bwMode="auto">
              <a:xfrm>
                <a:off x="777" y="1253"/>
                <a:ext cx="4" cy="0"/>
              </a:xfrm>
              <a:custGeom>
                <a:avLst/>
                <a:gdLst>
                  <a:gd name="T0" fmla="*/ 0 w 1"/>
                  <a:gd name="T1" fmla="*/ 0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8" name="Freeform 764"/>
              <p:cNvSpPr/>
              <p:nvPr/>
            </p:nvSpPr>
            <p:spPr bwMode="auto">
              <a:xfrm>
                <a:off x="708" y="124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9" name="Freeform 765"/>
              <p:cNvSpPr/>
              <p:nvPr/>
            </p:nvSpPr>
            <p:spPr bwMode="auto">
              <a:xfrm>
                <a:off x="692" y="1245"/>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0" name="Freeform 766"/>
              <p:cNvSpPr/>
              <p:nvPr/>
            </p:nvSpPr>
            <p:spPr bwMode="auto">
              <a:xfrm>
                <a:off x="683" y="1245"/>
                <a:ext cx="4" cy="4"/>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1" name="Freeform 767"/>
              <p:cNvSpPr/>
              <p:nvPr/>
            </p:nvSpPr>
            <p:spPr bwMode="auto">
              <a:xfrm>
                <a:off x="679" y="1245"/>
                <a:ext cx="4" cy="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1"/>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2" name="Freeform 768"/>
              <p:cNvSpPr/>
              <p:nvPr/>
            </p:nvSpPr>
            <p:spPr bwMode="auto">
              <a:xfrm>
                <a:off x="663" y="1245"/>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3" name="Freeform 769"/>
              <p:cNvSpPr/>
              <p:nvPr/>
            </p:nvSpPr>
            <p:spPr bwMode="auto">
              <a:xfrm>
                <a:off x="655" y="1245"/>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4" name="Freeform 770"/>
              <p:cNvSpPr/>
              <p:nvPr/>
            </p:nvSpPr>
            <p:spPr bwMode="auto">
              <a:xfrm>
                <a:off x="651" y="1245"/>
                <a:ext cx="4"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5" name="Freeform 771"/>
              <p:cNvSpPr/>
              <p:nvPr/>
            </p:nvSpPr>
            <p:spPr bwMode="auto">
              <a:xfrm>
                <a:off x="651" y="1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6" name="Freeform 772"/>
              <p:cNvSpPr/>
              <p:nvPr/>
            </p:nvSpPr>
            <p:spPr bwMode="auto">
              <a:xfrm>
                <a:off x="643" y="1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7" name="Freeform 773"/>
              <p:cNvSpPr/>
              <p:nvPr/>
            </p:nvSpPr>
            <p:spPr bwMode="auto">
              <a:xfrm>
                <a:off x="573" y="1236"/>
                <a:ext cx="0" cy="5"/>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8" name="Freeform 774"/>
              <p:cNvSpPr/>
              <p:nvPr/>
            </p:nvSpPr>
            <p:spPr bwMode="auto">
              <a:xfrm>
                <a:off x="545" y="12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9" name="Freeform 775"/>
              <p:cNvSpPr/>
              <p:nvPr/>
            </p:nvSpPr>
            <p:spPr bwMode="auto">
              <a:xfrm>
                <a:off x="475" y="1232"/>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0" name="Freeform 776"/>
              <p:cNvSpPr/>
              <p:nvPr/>
            </p:nvSpPr>
            <p:spPr bwMode="auto">
              <a:xfrm>
                <a:off x="2170" y="993"/>
                <a:ext cx="16" cy="8"/>
              </a:xfrm>
              <a:custGeom>
                <a:avLst/>
                <a:gdLst>
                  <a:gd name="T0" fmla="*/ 1 w 4"/>
                  <a:gd name="T1" fmla="*/ 2 h 2"/>
                  <a:gd name="T2" fmla="*/ 2 w 4"/>
                  <a:gd name="T3" fmla="*/ 2 h 2"/>
                  <a:gd name="T4" fmla="*/ 3 w 4"/>
                  <a:gd name="T5" fmla="*/ 2 h 2"/>
                  <a:gd name="T6" fmla="*/ 2 w 4"/>
                  <a:gd name="T7" fmla="*/ 2 h 2"/>
                  <a:gd name="T8" fmla="*/ 3 w 4"/>
                  <a:gd name="T9" fmla="*/ 2 h 2"/>
                  <a:gd name="T10" fmla="*/ 4 w 4"/>
                  <a:gd name="T11" fmla="*/ 1 h 2"/>
                  <a:gd name="T12" fmla="*/ 3 w 4"/>
                  <a:gd name="T13" fmla="*/ 1 h 2"/>
                  <a:gd name="T14" fmla="*/ 0 w 4"/>
                  <a:gd name="T15" fmla="*/ 2 h 2"/>
                  <a:gd name="T16" fmla="*/ 1 w 4"/>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1" y="2"/>
                    </a:moveTo>
                    <a:cubicBezTo>
                      <a:pt x="1" y="2"/>
                      <a:pt x="1" y="2"/>
                      <a:pt x="2" y="2"/>
                    </a:cubicBezTo>
                    <a:cubicBezTo>
                      <a:pt x="2" y="2"/>
                      <a:pt x="2" y="2"/>
                      <a:pt x="3" y="2"/>
                    </a:cubicBezTo>
                    <a:cubicBezTo>
                      <a:pt x="2" y="2"/>
                      <a:pt x="2" y="2"/>
                      <a:pt x="2" y="2"/>
                    </a:cubicBezTo>
                    <a:cubicBezTo>
                      <a:pt x="2" y="2"/>
                      <a:pt x="3" y="2"/>
                      <a:pt x="3" y="2"/>
                    </a:cubicBezTo>
                    <a:cubicBezTo>
                      <a:pt x="3" y="2"/>
                      <a:pt x="4" y="2"/>
                      <a:pt x="4" y="1"/>
                    </a:cubicBezTo>
                    <a:cubicBezTo>
                      <a:pt x="3" y="1"/>
                      <a:pt x="3" y="1"/>
                      <a:pt x="3" y="1"/>
                    </a:cubicBezTo>
                    <a:cubicBezTo>
                      <a:pt x="2" y="0"/>
                      <a:pt x="1" y="1"/>
                      <a:pt x="0"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1" name="Freeform 777"/>
              <p:cNvSpPr>
                <a:spLocks noEditPoints="1"/>
              </p:cNvSpPr>
              <p:nvPr/>
            </p:nvSpPr>
            <p:spPr bwMode="auto">
              <a:xfrm>
                <a:off x="1909" y="989"/>
                <a:ext cx="245" cy="37"/>
              </a:xfrm>
              <a:custGeom>
                <a:avLst/>
                <a:gdLst>
                  <a:gd name="T0" fmla="*/ 14 w 60"/>
                  <a:gd name="T1" fmla="*/ 9 h 9"/>
                  <a:gd name="T2" fmla="*/ 15 w 60"/>
                  <a:gd name="T3" fmla="*/ 9 h 9"/>
                  <a:gd name="T4" fmla="*/ 14 w 60"/>
                  <a:gd name="T5" fmla="*/ 9 h 9"/>
                  <a:gd name="T6" fmla="*/ 19 w 60"/>
                  <a:gd name="T7" fmla="*/ 8 h 9"/>
                  <a:gd name="T8" fmla="*/ 22 w 60"/>
                  <a:gd name="T9" fmla="*/ 9 h 9"/>
                  <a:gd name="T10" fmla="*/ 22 w 60"/>
                  <a:gd name="T11" fmla="*/ 9 h 9"/>
                  <a:gd name="T12" fmla="*/ 22 w 60"/>
                  <a:gd name="T13" fmla="*/ 9 h 9"/>
                  <a:gd name="T14" fmla="*/ 17 w 60"/>
                  <a:gd name="T15" fmla="*/ 7 h 9"/>
                  <a:gd name="T16" fmla="*/ 15 w 60"/>
                  <a:gd name="T17" fmla="*/ 7 h 9"/>
                  <a:gd name="T18" fmla="*/ 19 w 60"/>
                  <a:gd name="T19" fmla="*/ 7 h 9"/>
                  <a:gd name="T20" fmla="*/ 19 w 60"/>
                  <a:gd name="T21" fmla="*/ 7 h 9"/>
                  <a:gd name="T22" fmla="*/ 20 w 60"/>
                  <a:gd name="T23" fmla="*/ 7 h 9"/>
                  <a:gd name="T24" fmla="*/ 21 w 60"/>
                  <a:gd name="T25" fmla="*/ 7 h 9"/>
                  <a:gd name="T26" fmla="*/ 23 w 60"/>
                  <a:gd name="T27" fmla="*/ 7 h 9"/>
                  <a:gd name="T28" fmla="*/ 20 w 60"/>
                  <a:gd name="T29" fmla="*/ 6 h 9"/>
                  <a:gd name="T30" fmla="*/ 28 w 60"/>
                  <a:gd name="T31" fmla="*/ 7 h 9"/>
                  <a:gd name="T32" fmla="*/ 29 w 60"/>
                  <a:gd name="T33" fmla="*/ 5 h 9"/>
                  <a:gd name="T34" fmla="*/ 32 w 60"/>
                  <a:gd name="T35" fmla="*/ 6 h 9"/>
                  <a:gd name="T36" fmla="*/ 34 w 60"/>
                  <a:gd name="T37" fmla="*/ 5 h 9"/>
                  <a:gd name="T38" fmla="*/ 37 w 60"/>
                  <a:gd name="T39" fmla="*/ 4 h 9"/>
                  <a:gd name="T40" fmla="*/ 42 w 60"/>
                  <a:gd name="T41" fmla="*/ 4 h 9"/>
                  <a:gd name="T42" fmla="*/ 45 w 60"/>
                  <a:gd name="T43" fmla="*/ 3 h 9"/>
                  <a:gd name="T44" fmla="*/ 48 w 60"/>
                  <a:gd name="T45" fmla="*/ 4 h 9"/>
                  <a:gd name="T46" fmla="*/ 50 w 60"/>
                  <a:gd name="T47" fmla="*/ 2 h 9"/>
                  <a:gd name="T48" fmla="*/ 52 w 60"/>
                  <a:gd name="T49" fmla="*/ 2 h 9"/>
                  <a:gd name="T50" fmla="*/ 59 w 60"/>
                  <a:gd name="T51" fmla="*/ 2 h 9"/>
                  <a:gd name="T52" fmla="*/ 60 w 60"/>
                  <a:gd name="T53" fmla="*/ 3 h 9"/>
                  <a:gd name="T54" fmla="*/ 58 w 60"/>
                  <a:gd name="T55" fmla="*/ 2 h 9"/>
                  <a:gd name="T56" fmla="*/ 59 w 60"/>
                  <a:gd name="T57" fmla="*/ 1 h 9"/>
                  <a:gd name="T58" fmla="*/ 60 w 60"/>
                  <a:gd name="T59" fmla="*/ 0 h 9"/>
                  <a:gd name="T60" fmla="*/ 57 w 60"/>
                  <a:gd name="T61" fmla="*/ 1 h 9"/>
                  <a:gd name="T62" fmla="*/ 50 w 60"/>
                  <a:gd name="T63" fmla="*/ 0 h 9"/>
                  <a:gd name="T64" fmla="*/ 49 w 60"/>
                  <a:gd name="T65" fmla="*/ 0 h 9"/>
                  <a:gd name="T66" fmla="*/ 48 w 60"/>
                  <a:gd name="T67" fmla="*/ 0 h 9"/>
                  <a:gd name="T68" fmla="*/ 49 w 60"/>
                  <a:gd name="T69" fmla="*/ 1 h 9"/>
                  <a:gd name="T70" fmla="*/ 48 w 60"/>
                  <a:gd name="T71" fmla="*/ 1 h 9"/>
                  <a:gd name="T72" fmla="*/ 48 w 60"/>
                  <a:gd name="T73" fmla="*/ 1 h 9"/>
                  <a:gd name="T74" fmla="*/ 48 w 60"/>
                  <a:gd name="T75" fmla="*/ 1 h 9"/>
                  <a:gd name="T76" fmla="*/ 48 w 60"/>
                  <a:gd name="T77" fmla="*/ 1 h 9"/>
                  <a:gd name="T78" fmla="*/ 48 w 60"/>
                  <a:gd name="T79" fmla="*/ 1 h 9"/>
                  <a:gd name="T80" fmla="*/ 47 w 60"/>
                  <a:gd name="T81" fmla="*/ 1 h 9"/>
                  <a:gd name="T82" fmla="*/ 42 w 60"/>
                  <a:gd name="T83" fmla="*/ 1 h 9"/>
                  <a:gd name="T84" fmla="*/ 39 w 60"/>
                  <a:gd name="T85" fmla="*/ 0 h 9"/>
                  <a:gd name="T86" fmla="*/ 29 w 60"/>
                  <a:gd name="T87" fmla="*/ 1 h 9"/>
                  <a:gd name="T88" fmla="*/ 15 w 60"/>
                  <a:gd name="T89" fmla="*/ 2 h 9"/>
                  <a:gd name="T90" fmla="*/ 6 w 60"/>
                  <a:gd name="T91" fmla="*/ 2 h 9"/>
                  <a:gd name="T92" fmla="*/ 1 w 60"/>
                  <a:gd name="T93" fmla="*/ 3 h 9"/>
                  <a:gd name="T94" fmla="*/ 0 w 60"/>
                  <a:gd name="T95" fmla="*/ 3 h 9"/>
                  <a:gd name="T96" fmla="*/ 2 w 60"/>
                  <a:gd name="T97" fmla="*/ 3 h 9"/>
                  <a:gd name="T98" fmla="*/ 8 w 60"/>
                  <a:gd name="T99" fmla="*/ 4 h 9"/>
                  <a:gd name="T100" fmla="*/ 15 w 60"/>
                  <a:gd name="T101" fmla="*/ 4 h 9"/>
                  <a:gd name="T102" fmla="*/ 6 w 60"/>
                  <a:gd name="T103" fmla="*/ 5 h 9"/>
                  <a:gd name="T104" fmla="*/ 4 w 60"/>
                  <a:gd name="T105" fmla="*/ 5 h 9"/>
                  <a:gd name="T106" fmla="*/ 5 w 60"/>
                  <a:gd name="T107" fmla="*/ 5 h 9"/>
                  <a:gd name="T108" fmla="*/ 10 w 60"/>
                  <a:gd name="T109" fmla="*/ 5 h 9"/>
                  <a:gd name="T110" fmla="*/ 6 w 60"/>
                  <a:gd name="T111" fmla="*/ 6 h 9"/>
                  <a:gd name="T112" fmla="*/ 9 w 60"/>
                  <a:gd name="T113" fmla="*/ 7 h 9"/>
                  <a:gd name="T114" fmla="*/ 8 w 60"/>
                  <a:gd name="T115" fmla="*/ 9 h 9"/>
                  <a:gd name="T116" fmla="*/ 48 w 60"/>
                  <a:gd name="T117" fmla="*/ 1 h 9"/>
                  <a:gd name="T118" fmla="*/ 49 w 60"/>
                  <a:gd name="T119" fmla="*/ 1 h 9"/>
                  <a:gd name="T120" fmla="*/ 48 w 60"/>
                  <a:gd name="T121" fmla="*/ 2 h 9"/>
                  <a:gd name="T122" fmla="*/ 22 w 60"/>
                  <a:gd name="T123" fmla="*/ 6 h 9"/>
                  <a:gd name="T124" fmla="*/ 19 w 60"/>
                  <a:gd name="T12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 h="9">
                    <a:moveTo>
                      <a:pt x="8" y="9"/>
                    </a:moveTo>
                    <a:cubicBezTo>
                      <a:pt x="9" y="9"/>
                      <a:pt x="8" y="9"/>
                      <a:pt x="9" y="9"/>
                    </a:cubicBezTo>
                    <a:cubicBezTo>
                      <a:pt x="10" y="9"/>
                      <a:pt x="12" y="9"/>
                      <a:pt x="14" y="9"/>
                    </a:cubicBezTo>
                    <a:cubicBezTo>
                      <a:pt x="14" y="9"/>
                      <a:pt x="14" y="9"/>
                      <a:pt x="14" y="9"/>
                    </a:cubicBezTo>
                    <a:cubicBezTo>
                      <a:pt x="15" y="9"/>
                      <a:pt x="15" y="9"/>
                      <a:pt x="15" y="9"/>
                    </a:cubicBezTo>
                    <a:cubicBezTo>
                      <a:pt x="15" y="9"/>
                      <a:pt x="15" y="9"/>
                      <a:pt x="15" y="9"/>
                    </a:cubicBezTo>
                    <a:cubicBezTo>
                      <a:pt x="15" y="9"/>
                      <a:pt x="15" y="9"/>
                      <a:pt x="15" y="9"/>
                    </a:cubicBezTo>
                    <a:cubicBezTo>
                      <a:pt x="15" y="9"/>
                      <a:pt x="15" y="9"/>
                      <a:pt x="14" y="9"/>
                    </a:cubicBezTo>
                    <a:cubicBezTo>
                      <a:pt x="14" y="9"/>
                      <a:pt x="14" y="9"/>
                      <a:pt x="14" y="9"/>
                    </a:cubicBezTo>
                    <a:cubicBezTo>
                      <a:pt x="14" y="9"/>
                      <a:pt x="14" y="9"/>
                      <a:pt x="14" y="8"/>
                    </a:cubicBezTo>
                    <a:cubicBezTo>
                      <a:pt x="16" y="8"/>
                      <a:pt x="18" y="8"/>
                      <a:pt x="19" y="9"/>
                    </a:cubicBezTo>
                    <a:cubicBezTo>
                      <a:pt x="19" y="8"/>
                      <a:pt x="19" y="8"/>
                      <a:pt x="19" y="8"/>
                    </a:cubicBezTo>
                    <a:cubicBezTo>
                      <a:pt x="19" y="9"/>
                      <a:pt x="19" y="9"/>
                      <a:pt x="19" y="9"/>
                    </a:cubicBezTo>
                    <a:cubicBezTo>
                      <a:pt x="19" y="8"/>
                      <a:pt x="19" y="8"/>
                      <a:pt x="19" y="8"/>
                    </a:cubicBezTo>
                    <a:cubicBezTo>
                      <a:pt x="20" y="8"/>
                      <a:pt x="21" y="9"/>
                      <a:pt x="22" y="9"/>
                    </a:cubicBezTo>
                    <a:cubicBezTo>
                      <a:pt x="22" y="9"/>
                      <a:pt x="22" y="9"/>
                      <a:pt x="22" y="9"/>
                    </a:cubicBezTo>
                    <a:cubicBezTo>
                      <a:pt x="22" y="9"/>
                      <a:pt x="22" y="9"/>
                      <a:pt x="22" y="9"/>
                    </a:cubicBezTo>
                    <a:cubicBezTo>
                      <a:pt x="22" y="9"/>
                      <a:pt x="22" y="9"/>
                      <a:pt x="22" y="9"/>
                    </a:cubicBezTo>
                    <a:cubicBezTo>
                      <a:pt x="23" y="9"/>
                      <a:pt x="23" y="9"/>
                      <a:pt x="23" y="9"/>
                    </a:cubicBezTo>
                    <a:cubicBezTo>
                      <a:pt x="23" y="9"/>
                      <a:pt x="23" y="9"/>
                      <a:pt x="22" y="9"/>
                    </a:cubicBezTo>
                    <a:cubicBezTo>
                      <a:pt x="22" y="9"/>
                      <a:pt x="22" y="9"/>
                      <a:pt x="22" y="9"/>
                    </a:cubicBezTo>
                    <a:cubicBezTo>
                      <a:pt x="22" y="9"/>
                      <a:pt x="22" y="9"/>
                      <a:pt x="22" y="9"/>
                    </a:cubicBezTo>
                    <a:cubicBezTo>
                      <a:pt x="22" y="9"/>
                      <a:pt x="22" y="9"/>
                      <a:pt x="22" y="9"/>
                    </a:cubicBezTo>
                    <a:cubicBezTo>
                      <a:pt x="21" y="8"/>
                      <a:pt x="19" y="8"/>
                      <a:pt x="17" y="7"/>
                    </a:cubicBezTo>
                    <a:cubicBezTo>
                      <a:pt x="17" y="7"/>
                      <a:pt x="17" y="8"/>
                      <a:pt x="17" y="8"/>
                    </a:cubicBezTo>
                    <a:cubicBezTo>
                      <a:pt x="16" y="7"/>
                      <a:pt x="16" y="7"/>
                      <a:pt x="16" y="7"/>
                    </a:cubicBezTo>
                    <a:cubicBezTo>
                      <a:pt x="15" y="7"/>
                      <a:pt x="15" y="8"/>
                      <a:pt x="15" y="7"/>
                    </a:cubicBezTo>
                    <a:cubicBezTo>
                      <a:pt x="15" y="7"/>
                      <a:pt x="15" y="7"/>
                      <a:pt x="15" y="7"/>
                    </a:cubicBezTo>
                    <a:cubicBezTo>
                      <a:pt x="16" y="7"/>
                      <a:pt x="18" y="7"/>
                      <a:pt x="19" y="7"/>
                    </a:cubicBezTo>
                    <a:cubicBezTo>
                      <a:pt x="19" y="7"/>
                      <a:pt x="19" y="7"/>
                      <a:pt x="19" y="7"/>
                    </a:cubicBezTo>
                    <a:cubicBezTo>
                      <a:pt x="19" y="7"/>
                      <a:pt x="19" y="7"/>
                      <a:pt x="19" y="7"/>
                    </a:cubicBezTo>
                    <a:cubicBezTo>
                      <a:pt x="19" y="7"/>
                      <a:pt x="19" y="7"/>
                      <a:pt x="19" y="7"/>
                    </a:cubicBezTo>
                    <a:cubicBezTo>
                      <a:pt x="20" y="7"/>
                      <a:pt x="20" y="7"/>
                      <a:pt x="19" y="7"/>
                    </a:cubicBezTo>
                    <a:cubicBezTo>
                      <a:pt x="19" y="7"/>
                      <a:pt x="19" y="7"/>
                      <a:pt x="19" y="7"/>
                    </a:cubicBezTo>
                    <a:cubicBezTo>
                      <a:pt x="19" y="7"/>
                      <a:pt x="19" y="7"/>
                      <a:pt x="19" y="7"/>
                    </a:cubicBezTo>
                    <a:cubicBezTo>
                      <a:pt x="19" y="6"/>
                      <a:pt x="20" y="7"/>
                      <a:pt x="20" y="7"/>
                    </a:cubicBezTo>
                    <a:cubicBezTo>
                      <a:pt x="20" y="7"/>
                      <a:pt x="20" y="7"/>
                      <a:pt x="20" y="7"/>
                    </a:cubicBezTo>
                    <a:cubicBezTo>
                      <a:pt x="20" y="7"/>
                      <a:pt x="20" y="7"/>
                      <a:pt x="20" y="7"/>
                    </a:cubicBezTo>
                    <a:cubicBezTo>
                      <a:pt x="21" y="7"/>
                      <a:pt x="21" y="7"/>
                      <a:pt x="21" y="7"/>
                    </a:cubicBezTo>
                    <a:cubicBezTo>
                      <a:pt x="22" y="7"/>
                      <a:pt x="23" y="8"/>
                      <a:pt x="23" y="8"/>
                    </a:cubicBezTo>
                    <a:cubicBezTo>
                      <a:pt x="23" y="8"/>
                      <a:pt x="24" y="7"/>
                      <a:pt x="24" y="7"/>
                    </a:cubicBezTo>
                    <a:cubicBezTo>
                      <a:pt x="24" y="7"/>
                      <a:pt x="23" y="7"/>
                      <a:pt x="23" y="7"/>
                    </a:cubicBezTo>
                    <a:cubicBezTo>
                      <a:pt x="23" y="7"/>
                      <a:pt x="22" y="7"/>
                      <a:pt x="22" y="7"/>
                    </a:cubicBezTo>
                    <a:cubicBezTo>
                      <a:pt x="21" y="7"/>
                      <a:pt x="21" y="6"/>
                      <a:pt x="20" y="6"/>
                    </a:cubicBezTo>
                    <a:cubicBezTo>
                      <a:pt x="20" y="6"/>
                      <a:pt x="20" y="6"/>
                      <a:pt x="20" y="6"/>
                    </a:cubicBezTo>
                    <a:cubicBezTo>
                      <a:pt x="21" y="6"/>
                      <a:pt x="22" y="6"/>
                      <a:pt x="22" y="7"/>
                    </a:cubicBezTo>
                    <a:cubicBezTo>
                      <a:pt x="23" y="7"/>
                      <a:pt x="24" y="7"/>
                      <a:pt x="25" y="7"/>
                    </a:cubicBezTo>
                    <a:cubicBezTo>
                      <a:pt x="25" y="7"/>
                      <a:pt x="27" y="7"/>
                      <a:pt x="28" y="7"/>
                    </a:cubicBezTo>
                    <a:cubicBezTo>
                      <a:pt x="28" y="7"/>
                      <a:pt x="27" y="6"/>
                      <a:pt x="28" y="6"/>
                    </a:cubicBezTo>
                    <a:cubicBezTo>
                      <a:pt x="28" y="6"/>
                      <a:pt x="28" y="6"/>
                      <a:pt x="28" y="6"/>
                    </a:cubicBezTo>
                    <a:cubicBezTo>
                      <a:pt x="28" y="6"/>
                      <a:pt x="28" y="5"/>
                      <a:pt x="29" y="5"/>
                    </a:cubicBezTo>
                    <a:cubicBezTo>
                      <a:pt x="29" y="5"/>
                      <a:pt x="29" y="5"/>
                      <a:pt x="30" y="5"/>
                    </a:cubicBezTo>
                    <a:cubicBezTo>
                      <a:pt x="30" y="5"/>
                      <a:pt x="31" y="6"/>
                      <a:pt x="32" y="5"/>
                    </a:cubicBezTo>
                    <a:cubicBezTo>
                      <a:pt x="32" y="5"/>
                      <a:pt x="32" y="6"/>
                      <a:pt x="32" y="6"/>
                    </a:cubicBezTo>
                    <a:cubicBezTo>
                      <a:pt x="32" y="5"/>
                      <a:pt x="32" y="5"/>
                      <a:pt x="32" y="5"/>
                    </a:cubicBezTo>
                    <a:cubicBezTo>
                      <a:pt x="32" y="4"/>
                      <a:pt x="32" y="4"/>
                      <a:pt x="32" y="4"/>
                    </a:cubicBezTo>
                    <a:cubicBezTo>
                      <a:pt x="32" y="4"/>
                      <a:pt x="33" y="4"/>
                      <a:pt x="34" y="5"/>
                    </a:cubicBezTo>
                    <a:cubicBezTo>
                      <a:pt x="34" y="4"/>
                      <a:pt x="34" y="4"/>
                      <a:pt x="34" y="4"/>
                    </a:cubicBezTo>
                    <a:cubicBezTo>
                      <a:pt x="34" y="4"/>
                      <a:pt x="33" y="4"/>
                      <a:pt x="33" y="4"/>
                    </a:cubicBezTo>
                    <a:cubicBezTo>
                      <a:pt x="35" y="3"/>
                      <a:pt x="35" y="5"/>
                      <a:pt x="37" y="4"/>
                    </a:cubicBezTo>
                    <a:cubicBezTo>
                      <a:pt x="37" y="4"/>
                      <a:pt x="36" y="4"/>
                      <a:pt x="37" y="4"/>
                    </a:cubicBezTo>
                    <a:cubicBezTo>
                      <a:pt x="38" y="4"/>
                      <a:pt x="40" y="4"/>
                      <a:pt x="41" y="4"/>
                    </a:cubicBezTo>
                    <a:cubicBezTo>
                      <a:pt x="41" y="4"/>
                      <a:pt x="41" y="4"/>
                      <a:pt x="42" y="4"/>
                    </a:cubicBezTo>
                    <a:cubicBezTo>
                      <a:pt x="42" y="4"/>
                      <a:pt x="43" y="4"/>
                      <a:pt x="43" y="4"/>
                    </a:cubicBezTo>
                    <a:cubicBezTo>
                      <a:pt x="43" y="4"/>
                      <a:pt x="42" y="4"/>
                      <a:pt x="42" y="3"/>
                    </a:cubicBezTo>
                    <a:cubicBezTo>
                      <a:pt x="43" y="3"/>
                      <a:pt x="44" y="4"/>
                      <a:pt x="45" y="3"/>
                    </a:cubicBezTo>
                    <a:cubicBezTo>
                      <a:pt x="46" y="3"/>
                      <a:pt x="46" y="3"/>
                      <a:pt x="47" y="4"/>
                    </a:cubicBezTo>
                    <a:cubicBezTo>
                      <a:pt x="47" y="3"/>
                      <a:pt x="47" y="3"/>
                      <a:pt x="47" y="3"/>
                    </a:cubicBezTo>
                    <a:cubicBezTo>
                      <a:pt x="48" y="3"/>
                      <a:pt x="48" y="4"/>
                      <a:pt x="48" y="4"/>
                    </a:cubicBezTo>
                    <a:cubicBezTo>
                      <a:pt x="48" y="3"/>
                      <a:pt x="49" y="3"/>
                      <a:pt x="49" y="3"/>
                    </a:cubicBezTo>
                    <a:cubicBezTo>
                      <a:pt x="50" y="3"/>
                      <a:pt x="50" y="3"/>
                      <a:pt x="51" y="2"/>
                    </a:cubicBezTo>
                    <a:cubicBezTo>
                      <a:pt x="50" y="2"/>
                      <a:pt x="50" y="2"/>
                      <a:pt x="50" y="2"/>
                    </a:cubicBezTo>
                    <a:cubicBezTo>
                      <a:pt x="50" y="2"/>
                      <a:pt x="50" y="2"/>
                      <a:pt x="50" y="2"/>
                    </a:cubicBezTo>
                    <a:cubicBezTo>
                      <a:pt x="50" y="2"/>
                      <a:pt x="51" y="2"/>
                      <a:pt x="52" y="2"/>
                    </a:cubicBezTo>
                    <a:cubicBezTo>
                      <a:pt x="52" y="2"/>
                      <a:pt x="52" y="2"/>
                      <a:pt x="52" y="2"/>
                    </a:cubicBezTo>
                    <a:cubicBezTo>
                      <a:pt x="54" y="2"/>
                      <a:pt x="55" y="2"/>
                      <a:pt x="57" y="3"/>
                    </a:cubicBezTo>
                    <a:cubicBezTo>
                      <a:pt x="57" y="2"/>
                      <a:pt x="58" y="2"/>
                      <a:pt x="58" y="2"/>
                    </a:cubicBezTo>
                    <a:cubicBezTo>
                      <a:pt x="58" y="2"/>
                      <a:pt x="58" y="2"/>
                      <a:pt x="59" y="2"/>
                    </a:cubicBezTo>
                    <a:cubicBezTo>
                      <a:pt x="59" y="2"/>
                      <a:pt x="59" y="2"/>
                      <a:pt x="59" y="2"/>
                    </a:cubicBezTo>
                    <a:cubicBezTo>
                      <a:pt x="59" y="2"/>
                      <a:pt x="59" y="2"/>
                      <a:pt x="59" y="2"/>
                    </a:cubicBezTo>
                    <a:cubicBezTo>
                      <a:pt x="59" y="3"/>
                      <a:pt x="60" y="3"/>
                      <a:pt x="60" y="3"/>
                    </a:cubicBezTo>
                    <a:cubicBezTo>
                      <a:pt x="60" y="2"/>
                      <a:pt x="59" y="2"/>
                      <a:pt x="59" y="2"/>
                    </a:cubicBezTo>
                    <a:cubicBezTo>
                      <a:pt x="59" y="2"/>
                      <a:pt x="59" y="2"/>
                      <a:pt x="59" y="2"/>
                    </a:cubicBezTo>
                    <a:cubicBezTo>
                      <a:pt x="59" y="2"/>
                      <a:pt x="58" y="2"/>
                      <a:pt x="58" y="2"/>
                    </a:cubicBezTo>
                    <a:cubicBezTo>
                      <a:pt x="58" y="2"/>
                      <a:pt x="58" y="2"/>
                      <a:pt x="58" y="2"/>
                    </a:cubicBezTo>
                    <a:cubicBezTo>
                      <a:pt x="58" y="2"/>
                      <a:pt x="58" y="2"/>
                      <a:pt x="58" y="2"/>
                    </a:cubicBezTo>
                    <a:cubicBezTo>
                      <a:pt x="58" y="1"/>
                      <a:pt x="59" y="1"/>
                      <a:pt x="59" y="1"/>
                    </a:cubicBezTo>
                    <a:cubicBezTo>
                      <a:pt x="60" y="1"/>
                      <a:pt x="60" y="1"/>
                      <a:pt x="60" y="1"/>
                    </a:cubicBezTo>
                    <a:cubicBezTo>
                      <a:pt x="60" y="1"/>
                      <a:pt x="60" y="0"/>
                      <a:pt x="60" y="0"/>
                    </a:cubicBezTo>
                    <a:cubicBezTo>
                      <a:pt x="60" y="0"/>
                      <a:pt x="60" y="0"/>
                      <a:pt x="60" y="0"/>
                    </a:cubicBezTo>
                    <a:cubicBezTo>
                      <a:pt x="60" y="0"/>
                      <a:pt x="59" y="0"/>
                      <a:pt x="59" y="1"/>
                    </a:cubicBezTo>
                    <a:cubicBezTo>
                      <a:pt x="59" y="1"/>
                      <a:pt x="58" y="1"/>
                      <a:pt x="58" y="1"/>
                    </a:cubicBezTo>
                    <a:cubicBezTo>
                      <a:pt x="58" y="1"/>
                      <a:pt x="57" y="1"/>
                      <a:pt x="57" y="1"/>
                    </a:cubicBezTo>
                    <a:cubicBezTo>
                      <a:pt x="57" y="1"/>
                      <a:pt x="56" y="1"/>
                      <a:pt x="56" y="1"/>
                    </a:cubicBezTo>
                    <a:cubicBezTo>
                      <a:pt x="55" y="0"/>
                      <a:pt x="54" y="0"/>
                      <a:pt x="52" y="0"/>
                    </a:cubicBezTo>
                    <a:cubicBezTo>
                      <a:pt x="51" y="0"/>
                      <a:pt x="51" y="0"/>
                      <a:pt x="50" y="0"/>
                    </a:cubicBezTo>
                    <a:cubicBezTo>
                      <a:pt x="50" y="0"/>
                      <a:pt x="50" y="0"/>
                      <a:pt x="50" y="0"/>
                    </a:cubicBezTo>
                    <a:cubicBezTo>
                      <a:pt x="49" y="0"/>
                      <a:pt x="49" y="0"/>
                      <a:pt x="49" y="0"/>
                    </a:cubicBezTo>
                    <a:cubicBezTo>
                      <a:pt x="49" y="0"/>
                      <a:pt x="49" y="0"/>
                      <a:pt x="49"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9" y="0"/>
                    </a:cubicBezTo>
                    <a:cubicBezTo>
                      <a:pt x="49" y="0"/>
                      <a:pt x="49" y="1"/>
                      <a:pt x="49" y="1"/>
                    </a:cubicBezTo>
                    <a:cubicBezTo>
                      <a:pt x="49" y="1"/>
                      <a:pt x="49" y="1"/>
                      <a:pt x="49" y="1"/>
                    </a:cubicBezTo>
                    <a:cubicBezTo>
                      <a:pt x="49"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8" y="1"/>
                      <a:pt x="48" y="1"/>
                      <a:pt x="47" y="1"/>
                    </a:cubicBezTo>
                    <a:cubicBezTo>
                      <a:pt x="47" y="1"/>
                      <a:pt x="47" y="1"/>
                      <a:pt x="47" y="1"/>
                    </a:cubicBezTo>
                    <a:cubicBezTo>
                      <a:pt x="47" y="1"/>
                      <a:pt x="47" y="1"/>
                      <a:pt x="47" y="1"/>
                    </a:cubicBezTo>
                    <a:cubicBezTo>
                      <a:pt x="46" y="1"/>
                      <a:pt x="45" y="1"/>
                      <a:pt x="44" y="1"/>
                    </a:cubicBezTo>
                    <a:cubicBezTo>
                      <a:pt x="43" y="1"/>
                      <a:pt x="42" y="0"/>
                      <a:pt x="42" y="1"/>
                    </a:cubicBezTo>
                    <a:cubicBezTo>
                      <a:pt x="42" y="1"/>
                      <a:pt x="41" y="1"/>
                      <a:pt x="41" y="1"/>
                    </a:cubicBezTo>
                    <a:cubicBezTo>
                      <a:pt x="41" y="1"/>
                      <a:pt x="40" y="1"/>
                      <a:pt x="40" y="1"/>
                    </a:cubicBezTo>
                    <a:cubicBezTo>
                      <a:pt x="39" y="1"/>
                      <a:pt x="39" y="0"/>
                      <a:pt x="39" y="0"/>
                    </a:cubicBezTo>
                    <a:cubicBezTo>
                      <a:pt x="38" y="0"/>
                      <a:pt x="37" y="1"/>
                      <a:pt x="36" y="1"/>
                    </a:cubicBezTo>
                    <a:cubicBezTo>
                      <a:pt x="34" y="1"/>
                      <a:pt x="32" y="1"/>
                      <a:pt x="30" y="1"/>
                    </a:cubicBezTo>
                    <a:cubicBezTo>
                      <a:pt x="30" y="1"/>
                      <a:pt x="30" y="1"/>
                      <a:pt x="29" y="1"/>
                    </a:cubicBezTo>
                    <a:cubicBezTo>
                      <a:pt x="26" y="2"/>
                      <a:pt x="23" y="1"/>
                      <a:pt x="19" y="2"/>
                    </a:cubicBezTo>
                    <a:cubicBezTo>
                      <a:pt x="19" y="1"/>
                      <a:pt x="17" y="2"/>
                      <a:pt x="17" y="2"/>
                    </a:cubicBezTo>
                    <a:cubicBezTo>
                      <a:pt x="16" y="2"/>
                      <a:pt x="16" y="2"/>
                      <a:pt x="15" y="2"/>
                    </a:cubicBezTo>
                    <a:cubicBezTo>
                      <a:pt x="15" y="2"/>
                      <a:pt x="15" y="2"/>
                      <a:pt x="14" y="2"/>
                    </a:cubicBezTo>
                    <a:cubicBezTo>
                      <a:pt x="11" y="2"/>
                      <a:pt x="9" y="2"/>
                      <a:pt x="6" y="2"/>
                    </a:cubicBezTo>
                    <a:cubicBezTo>
                      <a:pt x="6" y="2"/>
                      <a:pt x="6" y="2"/>
                      <a:pt x="6" y="2"/>
                    </a:cubicBezTo>
                    <a:cubicBezTo>
                      <a:pt x="5" y="3"/>
                      <a:pt x="4" y="2"/>
                      <a:pt x="2" y="3"/>
                    </a:cubicBezTo>
                    <a:cubicBezTo>
                      <a:pt x="2" y="3"/>
                      <a:pt x="2" y="3"/>
                      <a:pt x="2" y="3"/>
                    </a:cubicBezTo>
                    <a:cubicBezTo>
                      <a:pt x="2" y="3"/>
                      <a:pt x="2" y="3"/>
                      <a:pt x="1" y="3"/>
                    </a:cubicBezTo>
                    <a:cubicBezTo>
                      <a:pt x="1" y="3"/>
                      <a:pt x="1" y="3"/>
                      <a:pt x="0" y="3"/>
                    </a:cubicBezTo>
                    <a:cubicBezTo>
                      <a:pt x="0" y="3"/>
                      <a:pt x="0" y="3"/>
                      <a:pt x="0" y="3"/>
                    </a:cubicBezTo>
                    <a:cubicBezTo>
                      <a:pt x="0" y="3"/>
                      <a:pt x="0" y="3"/>
                      <a:pt x="0" y="3"/>
                    </a:cubicBezTo>
                    <a:cubicBezTo>
                      <a:pt x="0" y="3"/>
                      <a:pt x="0" y="3"/>
                      <a:pt x="0" y="3"/>
                    </a:cubicBezTo>
                    <a:cubicBezTo>
                      <a:pt x="1" y="3"/>
                      <a:pt x="1" y="3"/>
                      <a:pt x="1" y="3"/>
                    </a:cubicBezTo>
                    <a:cubicBezTo>
                      <a:pt x="2" y="3"/>
                      <a:pt x="2" y="3"/>
                      <a:pt x="2" y="3"/>
                    </a:cubicBezTo>
                    <a:cubicBezTo>
                      <a:pt x="2" y="3"/>
                      <a:pt x="2" y="3"/>
                      <a:pt x="2" y="3"/>
                    </a:cubicBezTo>
                    <a:cubicBezTo>
                      <a:pt x="2" y="3"/>
                      <a:pt x="3" y="3"/>
                      <a:pt x="3" y="4"/>
                    </a:cubicBezTo>
                    <a:cubicBezTo>
                      <a:pt x="4" y="4"/>
                      <a:pt x="6" y="4"/>
                      <a:pt x="8" y="4"/>
                    </a:cubicBezTo>
                    <a:cubicBezTo>
                      <a:pt x="8" y="4"/>
                      <a:pt x="8" y="4"/>
                      <a:pt x="8" y="4"/>
                    </a:cubicBezTo>
                    <a:cubicBezTo>
                      <a:pt x="10" y="4"/>
                      <a:pt x="12" y="4"/>
                      <a:pt x="13" y="4"/>
                    </a:cubicBezTo>
                    <a:cubicBezTo>
                      <a:pt x="14" y="4"/>
                      <a:pt x="14" y="4"/>
                      <a:pt x="15" y="4"/>
                    </a:cubicBezTo>
                    <a:cubicBezTo>
                      <a:pt x="13" y="5"/>
                      <a:pt x="9" y="4"/>
                      <a:pt x="6" y="5"/>
                    </a:cubicBezTo>
                    <a:cubicBezTo>
                      <a:pt x="6" y="5"/>
                      <a:pt x="6" y="5"/>
                      <a:pt x="6" y="5"/>
                    </a:cubicBezTo>
                    <a:cubicBezTo>
                      <a:pt x="6" y="5"/>
                      <a:pt x="6" y="5"/>
                      <a:pt x="6" y="5"/>
                    </a:cubicBezTo>
                    <a:cubicBezTo>
                      <a:pt x="6" y="5"/>
                      <a:pt x="5" y="5"/>
                      <a:pt x="5" y="5"/>
                    </a:cubicBezTo>
                    <a:cubicBezTo>
                      <a:pt x="5" y="5"/>
                      <a:pt x="4" y="4"/>
                      <a:pt x="4" y="5"/>
                    </a:cubicBezTo>
                    <a:cubicBezTo>
                      <a:pt x="4" y="5"/>
                      <a:pt x="4" y="5"/>
                      <a:pt x="4" y="5"/>
                    </a:cubicBezTo>
                    <a:cubicBezTo>
                      <a:pt x="4" y="5"/>
                      <a:pt x="4" y="5"/>
                      <a:pt x="4" y="5"/>
                    </a:cubicBezTo>
                    <a:cubicBezTo>
                      <a:pt x="4" y="5"/>
                      <a:pt x="4" y="5"/>
                      <a:pt x="4" y="5"/>
                    </a:cubicBezTo>
                    <a:cubicBezTo>
                      <a:pt x="4" y="5"/>
                      <a:pt x="5" y="5"/>
                      <a:pt x="5" y="5"/>
                    </a:cubicBezTo>
                    <a:cubicBezTo>
                      <a:pt x="5" y="5"/>
                      <a:pt x="6" y="5"/>
                      <a:pt x="6" y="5"/>
                    </a:cubicBezTo>
                    <a:cubicBezTo>
                      <a:pt x="6" y="5"/>
                      <a:pt x="6" y="5"/>
                      <a:pt x="6" y="5"/>
                    </a:cubicBezTo>
                    <a:cubicBezTo>
                      <a:pt x="7" y="5"/>
                      <a:pt x="8" y="5"/>
                      <a:pt x="10" y="5"/>
                    </a:cubicBezTo>
                    <a:cubicBezTo>
                      <a:pt x="10" y="5"/>
                      <a:pt x="11" y="5"/>
                      <a:pt x="11" y="5"/>
                    </a:cubicBezTo>
                    <a:cubicBezTo>
                      <a:pt x="11" y="5"/>
                      <a:pt x="10" y="6"/>
                      <a:pt x="9" y="6"/>
                    </a:cubicBezTo>
                    <a:cubicBezTo>
                      <a:pt x="8" y="6"/>
                      <a:pt x="7" y="6"/>
                      <a:pt x="6" y="6"/>
                    </a:cubicBezTo>
                    <a:cubicBezTo>
                      <a:pt x="5" y="6"/>
                      <a:pt x="5" y="6"/>
                      <a:pt x="5" y="6"/>
                    </a:cubicBezTo>
                    <a:cubicBezTo>
                      <a:pt x="4" y="6"/>
                      <a:pt x="4" y="6"/>
                      <a:pt x="3" y="6"/>
                    </a:cubicBezTo>
                    <a:cubicBezTo>
                      <a:pt x="5" y="7"/>
                      <a:pt x="8" y="6"/>
                      <a:pt x="9" y="7"/>
                    </a:cubicBezTo>
                    <a:cubicBezTo>
                      <a:pt x="9" y="7"/>
                      <a:pt x="9" y="7"/>
                      <a:pt x="8" y="7"/>
                    </a:cubicBezTo>
                    <a:cubicBezTo>
                      <a:pt x="9" y="8"/>
                      <a:pt x="9" y="8"/>
                      <a:pt x="9" y="8"/>
                    </a:cubicBezTo>
                    <a:cubicBezTo>
                      <a:pt x="9" y="8"/>
                      <a:pt x="8" y="8"/>
                      <a:pt x="8" y="9"/>
                    </a:cubicBezTo>
                    <a:close/>
                    <a:moveTo>
                      <a:pt x="48" y="2"/>
                    </a:moveTo>
                    <a:cubicBezTo>
                      <a:pt x="48" y="2"/>
                      <a:pt x="48" y="1"/>
                      <a:pt x="48" y="1"/>
                    </a:cubicBezTo>
                    <a:cubicBezTo>
                      <a:pt x="48" y="1"/>
                      <a:pt x="48" y="1"/>
                      <a:pt x="48" y="1"/>
                    </a:cubicBezTo>
                    <a:cubicBezTo>
                      <a:pt x="48" y="1"/>
                      <a:pt x="48" y="1"/>
                      <a:pt x="49" y="1"/>
                    </a:cubicBezTo>
                    <a:cubicBezTo>
                      <a:pt x="49" y="1"/>
                      <a:pt x="49" y="1"/>
                      <a:pt x="49" y="1"/>
                    </a:cubicBezTo>
                    <a:cubicBezTo>
                      <a:pt x="49" y="1"/>
                      <a:pt x="49" y="1"/>
                      <a:pt x="49" y="1"/>
                    </a:cubicBezTo>
                    <a:cubicBezTo>
                      <a:pt x="49" y="1"/>
                      <a:pt x="49" y="1"/>
                      <a:pt x="50" y="1"/>
                    </a:cubicBezTo>
                    <a:cubicBezTo>
                      <a:pt x="50" y="2"/>
                      <a:pt x="50" y="2"/>
                      <a:pt x="50" y="2"/>
                    </a:cubicBezTo>
                    <a:cubicBezTo>
                      <a:pt x="49" y="2"/>
                      <a:pt x="49" y="2"/>
                      <a:pt x="48" y="2"/>
                    </a:cubicBezTo>
                    <a:close/>
                    <a:moveTo>
                      <a:pt x="22" y="6"/>
                    </a:moveTo>
                    <a:cubicBezTo>
                      <a:pt x="23" y="6"/>
                      <a:pt x="23" y="6"/>
                      <a:pt x="23" y="6"/>
                    </a:cubicBezTo>
                    <a:cubicBezTo>
                      <a:pt x="23" y="7"/>
                      <a:pt x="22" y="6"/>
                      <a:pt x="22" y="6"/>
                    </a:cubicBezTo>
                    <a:close/>
                    <a:moveTo>
                      <a:pt x="19" y="7"/>
                    </a:moveTo>
                    <a:cubicBezTo>
                      <a:pt x="19" y="7"/>
                      <a:pt x="19" y="7"/>
                      <a:pt x="19" y="7"/>
                    </a:cubicBezTo>
                    <a:cubicBezTo>
                      <a:pt x="19" y="7"/>
                      <a:pt x="19" y="7"/>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2" name="Freeform 778"/>
              <p:cNvSpPr/>
              <p:nvPr/>
            </p:nvSpPr>
            <p:spPr bwMode="auto">
              <a:xfrm>
                <a:off x="2121" y="1385"/>
                <a:ext cx="4" cy="0"/>
              </a:xfrm>
              <a:custGeom>
                <a:avLst/>
                <a:gdLst>
                  <a:gd name="T0" fmla="*/ 0 w 1"/>
                  <a:gd name="T1" fmla="*/ 0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3" name="Freeform 779"/>
              <p:cNvSpPr>
                <a:spLocks noEditPoints="1"/>
              </p:cNvSpPr>
              <p:nvPr/>
            </p:nvSpPr>
            <p:spPr bwMode="auto">
              <a:xfrm>
                <a:off x="1002" y="1154"/>
                <a:ext cx="1115" cy="438"/>
              </a:xfrm>
              <a:custGeom>
                <a:avLst/>
                <a:gdLst>
                  <a:gd name="T0" fmla="*/ 256 w 273"/>
                  <a:gd name="T1" fmla="*/ 93 h 106"/>
                  <a:gd name="T2" fmla="*/ 261 w 273"/>
                  <a:gd name="T3" fmla="*/ 80 h 106"/>
                  <a:gd name="T4" fmla="*/ 253 w 273"/>
                  <a:gd name="T5" fmla="*/ 62 h 106"/>
                  <a:gd name="T6" fmla="*/ 211 w 273"/>
                  <a:gd name="T7" fmla="*/ 42 h 106"/>
                  <a:gd name="T8" fmla="*/ 221 w 273"/>
                  <a:gd name="T9" fmla="*/ 15 h 106"/>
                  <a:gd name="T10" fmla="*/ 173 w 273"/>
                  <a:gd name="T11" fmla="*/ 6 h 106"/>
                  <a:gd name="T12" fmla="*/ 89 w 273"/>
                  <a:gd name="T13" fmla="*/ 3 h 106"/>
                  <a:gd name="T14" fmla="*/ 35 w 273"/>
                  <a:gd name="T15" fmla="*/ 1 h 106"/>
                  <a:gd name="T16" fmla="*/ 44 w 273"/>
                  <a:gd name="T17" fmla="*/ 2 h 106"/>
                  <a:gd name="T18" fmla="*/ 33 w 273"/>
                  <a:gd name="T19" fmla="*/ 3 h 106"/>
                  <a:gd name="T20" fmla="*/ 35 w 273"/>
                  <a:gd name="T21" fmla="*/ 8 h 106"/>
                  <a:gd name="T22" fmla="*/ 74 w 273"/>
                  <a:gd name="T23" fmla="*/ 15 h 106"/>
                  <a:gd name="T24" fmla="*/ 71 w 273"/>
                  <a:gd name="T25" fmla="*/ 17 h 106"/>
                  <a:gd name="T26" fmla="*/ 81 w 273"/>
                  <a:gd name="T27" fmla="*/ 21 h 106"/>
                  <a:gd name="T28" fmla="*/ 109 w 273"/>
                  <a:gd name="T29" fmla="*/ 26 h 106"/>
                  <a:gd name="T30" fmla="*/ 76 w 273"/>
                  <a:gd name="T31" fmla="*/ 30 h 106"/>
                  <a:gd name="T32" fmla="*/ 108 w 273"/>
                  <a:gd name="T33" fmla="*/ 38 h 106"/>
                  <a:gd name="T34" fmla="*/ 35 w 273"/>
                  <a:gd name="T35" fmla="*/ 36 h 106"/>
                  <a:gd name="T36" fmla="*/ 55 w 273"/>
                  <a:gd name="T37" fmla="*/ 39 h 106"/>
                  <a:gd name="T38" fmla="*/ 31 w 273"/>
                  <a:gd name="T39" fmla="*/ 39 h 106"/>
                  <a:gd name="T40" fmla="*/ 15 w 273"/>
                  <a:gd name="T41" fmla="*/ 41 h 106"/>
                  <a:gd name="T42" fmla="*/ 63 w 273"/>
                  <a:gd name="T43" fmla="*/ 48 h 106"/>
                  <a:gd name="T44" fmla="*/ 79 w 273"/>
                  <a:gd name="T45" fmla="*/ 54 h 106"/>
                  <a:gd name="T46" fmla="*/ 68 w 273"/>
                  <a:gd name="T47" fmla="*/ 57 h 106"/>
                  <a:gd name="T48" fmla="*/ 79 w 273"/>
                  <a:gd name="T49" fmla="*/ 62 h 106"/>
                  <a:gd name="T50" fmla="*/ 62 w 273"/>
                  <a:gd name="T51" fmla="*/ 67 h 106"/>
                  <a:gd name="T52" fmla="*/ 68 w 273"/>
                  <a:gd name="T53" fmla="*/ 71 h 106"/>
                  <a:gd name="T54" fmla="*/ 65 w 273"/>
                  <a:gd name="T55" fmla="*/ 78 h 106"/>
                  <a:gd name="T56" fmla="*/ 67 w 273"/>
                  <a:gd name="T57" fmla="*/ 79 h 106"/>
                  <a:gd name="T58" fmla="*/ 32 w 273"/>
                  <a:gd name="T59" fmla="*/ 80 h 106"/>
                  <a:gd name="T60" fmla="*/ 23 w 273"/>
                  <a:gd name="T61" fmla="*/ 85 h 106"/>
                  <a:gd name="T62" fmla="*/ 74 w 273"/>
                  <a:gd name="T63" fmla="*/ 92 h 106"/>
                  <a:gd name="T64" fmla="*/ 131 w 273"/>
                  <a:gd name="T65" fmla="*/ 98 h 106"/>
                  <a:gd name="T66" fmla="*/ 213 w 273"/>
                  <a:gd name="T67" fmla="*/ 104 h 106"/>
                  <a:gd name="T68" fmla="*/ 125 w 273"/>
                  <a:gd name="T69" fmla="*/ 3 h 106"/>
                  <a:gd name="T70" fmla="*/ 49 w 273"/>
                  <a:gd name="T71" fmla="*/ 5 h 106"/>
                  <a:gd name="T72" fmla="*/ 79 w 273"/>
                  <a:gd name="T73" fmla="*/ 3 h 106"/>
                  <a:gd name="T74" fmla="*/ 75 w 273"/>
                  <a:gd name="T75" fmla="*/ 4 h 106"/>
                  <a:gd name="T76" fmla="*/ 92 w 273"/>
                  <a:gd name="T77" fmla="*/ 7 h 106"/>
                  <a:gd name="T78" fmla="*/ 58 w 273"/>
                  <a:gd name="T79" fmla="*/ 8 h 106"/>
                  <a:gd name="T80" fmla="*/ 76 w 273"/>
                  <a:gd name="T81" fmla="*/ 16 h 106"/>
                  <a:gd name="T82" fmla="*/ 93 w 273"/>
                  <a:gd name="T83" fmla="*/ 22 h 106"/>
                  <a:gd name="T84" fmla="*/ 83 w 273"/>
                  <a:gd name="T85" fmla="*/ 30 h 106"/>
                  <a:gd name="T86" fmla="*/ 28 w 273"/>
                  <a:gd name="T87" fmla="*/ 35 h 106"/>
                  <a:gd name="T88" fmla="*/ 70 w 273"/>
                  <a:gd name="T89" fmla="*/ 39 h 106"/>
                  <a:gd name="T90" fmla="*/ 34 w 273"/>
                  <a:gd name="T91" fmla="*/ 40 h 106"/>
                  <a:gd name="T92" fmla="*/ 28 w 273"/>
                  <a:gd name="T93" fmla="*/ 41 h 106"/>
                  <a:gd name="T94" fmla="*/ 66 w 273"/>
                  <a:gd name="T95" fmla="*/ 48 h 106"/>
                  <a:gd name="T96" fmla="*/ 78 w 273"/>
                  <a:gd name="T97" fmla="*/ 58 h 106"/>
                  <a:gd name="T98" fmla="*/ 66 w 273"/>
                  <a:gd name="T99" fmla="*/ 59 h 106"/>
                  <a:gd name="T100" fmla="*/ 87 w 273"/>
                  <a:gd name="T101" fmla="*/ 65 h 106"/>
                  <a:gd name="T102" fmla="*/ 72 w 273"/>
                  <a:gd name="T103" fmla="*/ 65 h 106"/>
                  <a:gd name="T104" fmla="*/ 102 w 273"/>
                  <a:gd name="T105" fmla="*/ 67 h 106"/>
                  <a:gd name="T106" fmla="*/ 248 w 273"/>
                  <a:gd name="T107" fmla="*/ 83 h 106"/>
                  <a:gd name="T108" fmla="*/ 249 w 273"/>
                  <a:gd name="T109" fmla="*/ 80 h 106"/>
                  <a:gd name="T110" fmla="*/ 80 w 273"/>
                  <a:gd name="T111" fmla="*/ 73 h 106"/>
                  <a:gd name="T112" fmla="*/ 98 w 273"/>
                  <a:gd name="T113" fmla="*/ 75 h 106"/>
                  <a:gd name="T114" fmla="*/ 42 w 273"/>
                  <a:gd name="T115" fmla="*/ 81 h 106"/>
                  <a:gd name="T116" fmla="*/ 50 w 273"/>
                  <a:gd name="T117" fmla="*/ 86 h 106"/>
                  <a:gd name="T118" fmla="*/ 66 w 273"/>
                  <a:gd name="T119" fmla="*/ 90 h 106"/>
                  <a:gd name="T120" fmla="*/ 97 w 273"/>
                  <a:gd name="T121" fmla="*/ 95 h 106"/>
                  <a:gd name="T122" fmla="*/ 258 w 273"/>
                  <a:gd name="T123" fmla="*/ 100 h 106"/>
                  <a:gd name="T124" fmla="*/ 220 w 273"/>
                  <a:gd name="T125" fmla="*/ 10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3" h="106">
                    <a:moveTo>
                      <a:pt x="250" y="106"/>
                    </a:moveTo>
                    <a:cubicBezTo>
                      <a:pt x="250" y="106"/>
                      <a:pt x="251" y="106"/>
                      <a:pt x="252" y="106"/>
                    </a:cubicBezTo>
                    <a:cubicBezTo>
                      <a:pt x="252" y="105"/>
                      <a:pt x="252" y="105"/>
                      <a:pt x="252" y="105"/>
                    </a:cubicBezTo>
                    <a:cubicBezTo>
                      <a:pt x="250" y="105"/>
                      <a:pt x="247" y="105"/>
                      <a:pt x="244" y="105"/>
                    </a:cubicBezTo>
                    <a:cubicBezTo>
                      <a:pt x="244" y="105"/>
                      <a:pt x="244" y="105"/>
                      <a:pt x="244" y="105"/>
                    </a:cubicBezTo>
                    <a:cubicBezTo>
                      <a:pt x="243" y="105"/>
                      <a:pt x="243" y="105"/>
                      <a:pt x="242" y="105"/>
                    </a:cubicBezTo>
                    <a:cubicBezTo>
                      <a:pt x="242" y="105"/>
                      <a:pt x="242" y="105"/>
                      <a:pt x="242" y="105"/>
                    </a:cubicBezTo>
                    <a:cubicBezTo>
                      <a:pt x="242" y="105"/>
                      <a:pt x="242" y="105"/>
                      <a:pt x="242" y="105"/>
                    </a:cubicBezTo>
                    <a:cubicBezTo>
                      <a:pt x="240" y="105"/>
                      <a:pt x="239" y="104"/>
                      <a:pt x="237" y="104"/>
                    </a:cubicBezTo>
                    <a:cubicBezTo>
                      <a:pt x="237" y="105"/>
                      <a:pt x="237" y="105"/>
                      <a:pt x="237" y="105"/>
                    </a:cubicBezTo>
                    <a:cubicBezTo>
                      <a:pt x="237" y="104"/>
                      <a:pt x="237" y="104"/>
                      <a:pt x="237" y="105"/>
                    </a:cubicBezTo>
                    <a:cubicBezTo>
                      <a:pt x="237" y="104"/>
                      <a:pt x="237" y="104"/>
                      <a:pt x="237" y="104"/>
                    </a:cubicBezTo>
                    <a:cubicBezTo>
                      <a:pt x="236" y="104"/>
                      <a:pt x="235" y="104"/>
                      <a:pt x="235" y="104"/>
                    </a:cubicBezTo>
                    <a:cubicBezTo>
                      <a:pt x="235" y="104"/>
                      <a:pt x="235" y="104"/>
                      <a:pt x="235" y="104"/>
                    </a:cubicBezTo>
                    <a:cubicBezTo>
                      <a:pt x="235" y="104"/>
                      <a:pt x="235" y="104"/>
                      <a:pt x="235" y="104"/>
                    </a:cubicBezTo>
                    <a:cubicBezTo>
                      <a:pt x="235" y="104"/>
                      <a:pt x="235" y="104"/>
                      <a:pt x="235" y="104"/>
                    </a:cubicBezTo>
                    <a:cubicBezTo>
                      <a:pt x="235" y="104"/>
                      <a:pt x="235" y="104"/>
                      <a:pt x="235" y="104"/>
                    </a:cubicBezTo>
                    <a:cubicBezTo>
                      <a:pt x="235" y="104"/>
                      <a:pt x="235" y="104"/>
                      <a:pt x="235" y="104"/>
                    </a:cubicBezTo>
                    <a:cubicBezTo>
                      <a:pt x="235" y="104"/>
                      <a:pt x="235" y="104"/>
                      <a:pt x="235" y="104"/>
                    </a:cubicBezTo>
                    <a:cubicBezTo>
                      <a:pt x="235" y="104"/>
                      <a:pt x="235" y="104"/>
                      <a:pt x="235" y="104"/>
                    </a:cubicBezTo>
                    <a:cubicBezTo>
                      <a:pt x="236" y="104"/>
                      <a:pt x="237" y="103"/>
                      <a:pt x="237" y="104"/>
                    </a:cubicBezTo>
                    <a:cubicBezTo>
                      <a:pt x="237" y="104"/>
                      <a:pt x="237" y="104"/>
                      <a:pt x="237" y="104"/>
                    </a:cubicBezTo>
                    <a:cubicBezTo>
                      <a:pt x="237" y="104"/>
                      <a:pt x="237" y="104"/>
                      <a:pt x="237" y="104"/>
                    </a:cubicBezTo>
                    <a:cubicBezTo>
                      <a:pt x="237" y="104"/>
                      <a:pt x="237" y="104"/>
                      <a:pt x="237" y="104"/>
                    </a:cubicBezTo>
                    <a:cubicBezTo>
                      <a:pt x="237" y="104"/>
                      <a:pt x="237" y="104"/>
                      <a:pt x="237" y="104"/>
                    </a:cubicBezTo>
                    <a:cubicBezTo>
                      <a:pt x="237" y="104"/>
                      <a:pt x="237" y="104"/>
                      <a:pt x="237" y="104"/>
                    </a:cubicBezTo>
                    <a:cubicBezTo>
                      <a:pt x="237" y="104"/>
                      <a:pt x="237" y="104"/>
                      <a:pt x="238" y="104"/>
                    </a:cubicBezTo>
                    <a:cubicBezTo>
                      <a:pt x="238" y="104"/>
                      <a:pt x="238" y="104"/>
                      <a:pt x="238" y="104"/>
                    </a:cubicBezTo>
                    <a:cubicBezTo>
                      <a:pt x="238" y="104"/>
                      <a:pt x="238" y="104"/>
                      <a:pt x="238" y="104"/>
                    </a:cubicBezTo>
                    <a:cubicBezTo>
                      <a:pt x="239" y="104"/>
                      <a:pt x="240" y="104"/>
                      <a:pt x="241" y="104"/>
                    </a:cubicBezTo>
                    <a:cubicBezTo>
                      <a:pt x="241" y="104"/>
                      <a:pt x="241" y="104"/>
                      <a:pt x="241" y="104"/>
                    </a:cubicBezTo>
                    <a:cubicBezTo>
                      <a:pt x="241" y="104"/>
                      <a:pt x="241" y="104"/>
                      <a:pt x="241" y="104"/>
                    </a:cubicBezTo>
                    <a:cubicBezTo>
                      <a:pt x="242" y="104"/>
                      <a:pt x="243" y="104"/>
                      <a:pt x="244" y="104"/>
                    </a:cubicBezTo>
                    <a:cubicBezTo>
                      <a:pt x="244" y="104"/>
                      <a:pt x="244" y="104"/>
                      <a:pt x="244" y="104"/>
                    </a:cubicBezTo>
                    <a:cubicBezTo>
                      <a:pt x="244" y="104"/>
                      <a:pt x="244" y="104"/>
                      <a:pt x="245" y="104"/>
                    </a:cubicBezTo>
                    <a:cubicBezTo>
                      <a:pt x="245" y="104"/>
                      <a:pt x="245" y="104"/>
                      <a:pt x="245" y="104"/>
                    </a:cubicBezTo>
                    <a:cubicBezTo>
                      <a:pt x="246" y="104"/>
                      <a:pt x="247" y="104"/>
                      <a:pt x="248" y="104"/>
                    </a:cubicBezTo>
                    <a:cubicBezTo>
                      <a:pt x="248" y="104"/>
                      <a:pt x="249" y="104"/>
                      <a:pt x="251" y="104"/>
                    </a:cubicBezTo>
                    <a:cubicBezTo>
                      <a:pt x="251" y="104"/>
                      <a:pt x="251" y="104"/>
                      <a:pt x="251" y="104"/>
                    </a:cubicBezTo>
                    <a:cubicBezTo>
                      <a:pt x="251" y="104"/>
                      <a:pt x="250" y="103"/>
                      <a:pt x="250" y="104"/>
                    </a:cubicBezTo>
                    <a:cubicBezTo>
                      <a:pt x="250" y="103"/>
                      <a:pt x="250" y="103"/>
                      <a:pt x="250" y="103"/>
                    </a:cubicBezTo>
                    <a:cubicBezTo>
                      <a:pt x="245" y="103"/>
                      <a:pt x="240" y="103"/>
                      <a:pt x="235" y="103"/>
                    </a:cubicBezTo>
                    <a:cubicBezTo>
                      <a:pt x="235" y="103"/>
                      <a:pt x="235" y="103"/>
                      <a:pt x="235" y="103"/>
                    </a:cubicBezTo>
                    <a:cubicBezTo>
                      <a:pt x="235" y="103"/>
                      <a:pt x="235" y="102"/>
                      <a:pt x="235" y="102"/>
                    </a:cubicBezTo>
                    <a:cubicBezTo>
                      <a:pt x="234" y="102"/>
                      <a:pt x="233" y="103"/>
                      <a:pt x="232" y="102"/>
                    </a:cubicBezTo>
                    <a:cubicBezTo>
                      <a:pt x="232" y="102"/>
                      <a:pt x="232" y="102"/>
                      <a:pt x="232" y="102"/>
                    </a:cubicBezTo>
                    <a:cubicBezTo>
                      <a:pt x="232" y="103"/>
                      <a:pt x="232" y="102"/>
                      <a:pt x="232" y="102"/>
                    </a:cubicBezTo>
                    <a:cubicBezTo>
                      <a:pt x="232" y="102"/>
                      <a:pt x="232" y="102"/>
                      <a:pt x="233" y="102"/>
                    </a:cubicBezTo>
                    <a:cubicBezTo>
                      <a:pt x="233" y="102"/>
                      <a:pt x="233" y="102"/>
                      <a:pt x="233" y="102"/>
                    </a:cubicBezTo>
                    <a:cubicBezTo>
                      <a:pt x="233" y="102"/>
                      <a:pt x="233" y="102"/>
                      <a:pt x="233" y="102"/>
                    </a:cubicBezTo>
                    <a:cubicBezTo>
                      <a:pt x="233" y="102"/>
                      <a:pt x="234" y="102"/>
                      <a:pt x="234" y="102"/>
                    </a:cubicBezTo>
                    <a:cubicBezTo>
                      <a:pt x="234" y="102"/>
                      <a:pt x="234" y="102"/>
                      <a:pt x="234" y="102"/>
                    </a:cubicBezTo>
                    <a:cubicBezTo>
                      <a:pt x="234" y="101"/>
                      <a:pt x="234" y="101"/>
                      <a:pt x="234" y="101"/>
                    </a:cubicBezTo>
                    <a:cubicBezTo>
                      <a:pt x="233" y="102"/>
                      <a:pt x="233" y="102"/>
                      <a:pt x="233" y="102"/>
                    </a:cubicBezTo>
                    <a:cubicBezTo>
                      <a:pt x="233" y="101"/>
                      <a:pt x="233" y="101"/>
                      <a:pt x="233" y="101"/>
                    </a:cubicBezTo>
                    <a:cubicBezTo>
                      <a:pt x="233" y="101"/>
                      <a:pt x="233" y="101"/>
                      <a:pt x="233" y="101"/>
                    </a:cubicBezTo>
                    <a:cubicBezTo>
                      <a:pt x="232" y="101"/>
                      <a:pt x="231" y="101"/>
                      <a:pt x="231" y="101"/>
                    </a:cubicBezTo>
                    <a:cubicBezTo>
                      <a:pt x="231" y="101"/>
                      <a:pt x="231" y="101"/>
                      <a:pt x="231" y="101"/>
                    </a:cubicBezTo>
                    <a:cubicBezTo>
                      <a:pt x="231" y="101"/>
                      <a:pt x="232" y="101"/>
                      <a:pt x="233" y="101"/>
                    </a:cubicBezTo>
                    <a:cubicBezTo>
                      <a:pt x="234" y="101"/>
                      <a:pt x="236" y="101"/>
                      <a:pt x="238" y="101"/>
                    </a:cubicBezTo>
                    <a:cubicBezTo>
                      <a:pt x="238" y="101"/>
                      <a:pt x="238" y="101"/>
                      <a:pt x="239" y="101"/>
                    </a:cubicBezTo>
                    <a:cubicBezTo>
                      <a:pt x="240" y="101"/>
                      <a:pt x="241" y="101"/>
                      <a:pt x="242" y="101"/>
                    </a:cubicBezTo>
                    <a:cubicBezTo>
                      <a:pt x="242" y="101"/>
                      <a:pt x="242" y="101"/>
                      <a:pt x="243" y="101"/>
                    </a:cubicBezTo>
                    <a:cubicBezTo>
                      <a:pt x="243" y="101"/>
                      <a:pt x="243" y="101"/>
                      <a:pt x="243" y="101"/>
                    </a:cubicBezTo>
                    <a:cubicBezTo>
                      <a:pt x="246" y="101"/>
                      <a:pt x="248" y="101"/>
                      <a:pt x="250" y="101"/>
                    </a:cubicBezTo>
                    <a:cubicBezTo>
                      <a:pt x="251" y="101"/>
                      <a:pt x="251" y="101"/>
                      <a:pt x="251" y="101"/>
                    </a:cubicBezTo>
                    <a:cubicBezTo>
                      <a:pt x="251" y="101"/>
                      <a:pt x="251" y="101"/>
                      <a:pt x="251" y="101"/>
                    </a:cubicBezTo>
                    <a:cubicBezTo>
                      <a:pt x="252" y="101"/>
                      <a:pt x="253" y="101"/>
                      <a:pt x="253" y="101"/>
                    </a:cubicBezTo>
                    <a:cubicBezTo>
                      <a:pt x="253" y="101"/>
                      <a:pt x="253" y="101"/>
                      <a:pt x="253" y="101"/>
                    </a:cubicBezTo>
                    <a:cubicBezTo>
                      <a:pt x="253" y="101"/>
                      <a:pt x="253" y="101"/>
                      <a:pt x="253" y="101"/>
                    </a:cubicBezTo>
                    <a:cubicBezTo>
                      <a:pt x="253" y="101"/>
                      <a:pt x="253" y="101"/>
                      <a:pt x="253" y="101"/>
                    </a:cubicBezTo>
                    <a:cubicBezTo>
                      <a:pt x="253" y="101"/>
                      <a:pt x="253" y="101"/>
                      <a:pt x="253" y="101"/>
                    </a:cubicBezTo>
                    <a:cubicBezTo>
                      <a:pt x="253" y="101"/>
                      <a:pt x="253" y="101"/>
                      <a:pt x="253" y="101"/>
                    </a:cubicBezTo>
                    <a:cubicBezTo>
                      <a:pt x="253" y="101"/>
                      <a:pt x="253" y="101"/>
                      <a:pt x="253" y="101"/>
                    </a:cubicBezTo>
                    <a:cubicBezTo>
                      <a:pt x="253" y="101"/>
                      <a:pt x="253" y="101"/>
                      <a:pt x="253" y="101"/>
                    </a:cubicBezTo>
                    <a:cubicBezTo>
                      <a:pt x="253" y="102"/>
                      <a:pt x="254" y="102"/>
                      <a:pt x="254" y="102"/>
                    </a:cubicBezTo>
                    <a:cubicBezTo>
                      <a:pt x="254" y="102"/>
                      <a:pt x="254" y="102"/>
                      <a:pt x="254" y="102"/>
                    </a:cubicBezTo>
                    <a:cubicBezTo>
                      <a:pt x="254" y="102"/>
                      <a:pt x="254" y="102"/>
                      <a:pt x="254" y="102"/>
                    </a:cubicBezTo>
                    <a:cubicBezTo>
                      <a:pt x="254" y="102"/>
                      <a:pt x="254" y="102"/>
                      <a:pt x="254" y="102"/>
                    </a:cubicBezTo>
                    <a:cubicBezTo>
                      <a:pt x="255" y="102"/>
                      <a:pt x="255" y="102"/>
                      <a:pt x="256" y="102"/>
                    </a:cubicBezTo>
                    <a:cubicBezTo>
                      <a:pt x="256" y="102"/>
                      <a:pt x="256" y="102"/>
                      <a:pt x="256" y="102"/>
                    </a:cubicBezTo>
                    <a:cubicBezTo>
                      <a:pt x="256" y="102"/>
                      <a:pt x="256" y="102"/>
                      <a:pt x="256" y="102"/>
                    </a:cubicBezTo>
                    <a:cubicBezTo>
                      <a:pt x="256" y="102"/>
                      <a:pt x="256" y="102"/>
                      <a:pt x="256" y="102"/>
                    </a:cubicBezTo>
                    <a:cubicBezTo>
                      <a:pt x="257" y="102"/>
                      <a:pt x="257" y="102"/>
                      <a:pt x="257" y="102"/>
                    </a:cubicBezTo>
                    <a:cubicBezTo>
                      <a:pt x="257" y="102"/>
                      <a:pt x="257" y="102"/>
                      <a:pt x="257" y="101"/>
                    </a:cubicBezTo>
                    <a:cubicBezTo>
                      <a:pt x="257" y="101"/>
                      <a:pt x="257" y="101"/>
                      <a:pt x="257" y="101"/>
                    </a:cubicBezTo>
                    <a:cubicBezTo>
                      <a:pt x="257" y="101"/>
                      <a:pt x="257" y="101"/>
                      <a:pt x="257" y="101"/>
                    </a:cubicBezTo>
                    <a:cubicBezTo>
                      <a:pt x="258" y="101"/>
                      <a:pt x="258" y="101"/>
                      <a:pt x="258" y="101"/>
                    </a:cubicBezTo>
                    <a:cubicBezTo>
                      <a:pt x="258" y="101"/>
                      <a:pt x="258" y="101"/>
                      <a:pt x="258" y="101"/>
                    </a:cubicBezTo>
                    <a:cubicBezTo>
                      <a:pt x="258" y="101"/>
                      <a:pt x="258" y="101"/>
                      <a:pt x="258" y="101"/>
                    </a:cubicBezTo>
                    <a:cubicBezTo>
                      <a:pt x="258" y="101"/>
                      <a:pt x="258" y="101"/>
                      <a:pt x="258" y="101"/>
                    </a:cubicBezTo>
                    <a:cubicBezTo>
                      <a:pt x="258" y="101"/>
                      <a:pt x="258" y="101"/>
                      <a:pt x="258" y="101"/>
                    </a:cubicBezTo>
                    <a:cubicBezTo>
                      <a:pt x="258" y="101"/>
                      <a:pt x="258" y="100"/>
                      <a:pt x="258" y="100"/>
                    </a:cubicBezTo>
                    <a:cubicBezTo>
                      <a:pt x="258" y="101"/>
                      <a:pt x="259" y="101"/>
                      <a:pt x="259" y="101"/>
                    </a:cubicBezTo>
                    <a:cubicBezTo>
                      <a:pt x="260" y="101"/>
                      <a:pt x="260" y="101"/>
                      <a:pt x="261" y="101"/>
                    </a:cubicBezTo>
                    <a:cubicBezTo>
                      <a:pt x="261" y="101"/>
                      <a:pt x="260" y="101"/>
                      <a:pt x="260" y="100"/>
                    </a:cubicBezTo>
                    <a:cubicBezTo>
                      <a:pt x="261" y="100"/>
                      <a:pt x="261" y="100"/>
                      <a:pt x="262" y="100"/>
                    </a:cubicBezTo>
                    <a:cubicBezTo>
                      <a:pt x="261" y="100"/>
                      <a:pt x="261" y="100"/>
                      <a:pt x="261" y="100"/>
                    </a:cubicBezTo>
                    <a:cubicBezTo>
                      <a:pt x="261" y="100"/>
                      <a:pt x="261" y="100"/>
                      <a:pt x="261" y="100"/>
                    </a:cubicBezTo>
                    <a:cubicBezTo>
                      <a:pt x="261" y="101"/>
                      <a:pt x="261" y="101"/>
                      <a:pt x="261" y="101"/>
                    </a:cubicBezTo>
                    <a:cubicBezTo>
                      <a:pt x="261" y="101"/>
                      <a:pt x="261" y="101"/>
                      <a:pt x="261" y="101"/>
                    </a:cubicBezTo>
                    <a:cubicBezTo>
                      <a:pt x="261" y="101"/>
                      <a:pt x="261" y="101"/>
                      <a:pt x="262" y="101"/>
                    </a:cubicBezTo>
                    <a:cubicBezTo>
                      <a:pt x="262" y="101"/>
                      <a:pt x="262" y="101"/>
                      <a:pt x="262" y="101"/>
                    </a:cubicBezTo>
                    <a:cubicBezTo>
                      <a:pt x="262" y="101"/>
                      <a:pt x="262" y="101"/>
                      <a:pt x="262" y="101"/>
                    </a:cubicBezTo>
                    <a:cubicBezTo>
                      <a:pt x="262" y="101"/>
                      <a:pt x="262" y="100"/>
                      <a:pt x="262" y="100"/>
                    </a:cubicBezTo>
                    <a:cubicBezTo>
                      <a:pt x="262" y="100"/>
                      <a:pt x="262" y="100"/>
                      <a:pt x="262" y="100"/>
                    </a:cubicBezTo>
                    <a:cubicBezTo>
                      <a:pt x="262" y="100"/>
                      <a:pt x="262" y="100"/>
                      <a:pt x="262" y="100"/>
                    </a:cubicBezTo>
                    <a:cubicBezTo>
                      <a:pt x="262" y="101"/>
                      <a:pt x="262" y="100"/>
                      <a:pt x="263" y="100"/>
                    </a:cubicBezTo>
                    <a:cubicBezTo>
                      <a:pt x="263" y="100"/>
                      <a:pt x="263" y="100"/>
                      <a:pt x="263" y="99"/>
                    </a:cubicBezTo>
                    <a:cubicBezTo>
                      <a:pt x="262" y="99"/>
                      <a:pt x="262" y="99"/>
                      <a:pt x="262" y="99"/>
                    </a:cubicBezTo>
                    <a:cubicBezTo>
                      <a:pt x="262" y="99"/>
                      <a:pt x="262" y="99"/>
                      <a:pt x="262" y="99"/>
                    </a:cubicBezTo>
                    <a:cubicBezTo>
                      <a:pt x="262" y="99"/>
                      <a:pt x="262" y="99"/>
                      <a:pt x="262" y="99"/>
                    </a:cubicBezTo>
                    <a:cubicBezTo>
                      <a:pt x="262" y="99"/>
                      <a:pt x="262" y="99"/>
                      <a:pt x="262" y="99"/>
                    </a:cubicBezTo>
                    <a:cubicBezTo>
                      <a:pt x="261" y="98"/>
                      <a:pt x="260" y="99"/>
                      <a:pt x="258" y="99"/>
                    </a:cubicBezTo>
                    <a:cubicBezTo>
                      <a:pt x="258" y="99"/>
                      <a:pt x="258" y="99"/>
                      <a:pt x="258" y="99"/>
                    </a:cubicBezTo>
                    <a:cubicBezTo>
                      <a:pt x="258" y="98"/>
                      <a:pt x="258" y="98"/>
                      <a:pt x="258" y="99"/>
                    </a:cubicBezTo>
                    <a:cubicBezTo>
                      <a:pt x="258" y="99"/>
                      <a:pt x="258" y="99"/>
                      <a:pt x="258" y="99"/>
                    </a:cubicBezTo>
                    <a:cubicBezTo>
                      <a:pt x="255" y="98"/>
                      <a:pt x="253" y="98"/>
                      <a:pt x="251" y="98"/>
                    </a:cubicBezTo>
                    <a:cubicBezTo>
                      <a:pt x="251" y="98"/>
                      <a:pt x="251" y="97"/>
                      <a:pt x="251" y="98"/>
                    </a:cubicBezTo>
                    <a:cubicBezTo>
                      <a:pt x="252" y="98"/>
                      <a:pt x="253" y="98"/>
                      <a:pt x="254" y="98"/>
                    </a:cubicBezTo>
                    <a:cubicBezTo>
                      <a:pt x="255" y="98"/>
                      <a:pt x="256" y="99"/>
                      <a:pt x="257" y="98"/>
                    </a:cubicBezTo>
                    <a:cubicBezTo>
                      <a:pt x="257" y="98"/>
                      <a:pt x="257" y="98"/>
                      <a:pt x="258" y="98"/>
                    </a:cubicBezTo>
                    <a:cubicBezTo>
                      <a:pt x="258" y="98"/>
                      <a:pt x="258" y="98"/>
                      <a:pt x="258" y="98"/>
                    </a:cubicBezTo>
                    <a:cubicBezTo>
                      <a:pt x="258" y="98"/>
                      <a:pt x="259" y="98"/>
                      <a:pt x="260" y="98"/>
                    </a:cubicBezTo>
                    <a:cubicBezTo>
                      <a:pt x="260" y="98"/>
                      <a:pt x="260" y="98"/>
                      <a:pt x="261" y="98"/>
                    </a:cubicBezTo>
                    <a:cubicBezTo>
                      <a:pt x="261" y="98"/>
                      <a:pt x="261" y="98"/>
                      <a:pt x="261" y="98"/>
                    </a:cubicBezTo>
                    <a:cubicBezTo>
                      <a:pt x="261" y="98"/>
                      <a:pt x="261" y="98"/>
                      <a:pt x="261" y="98"/>
                    </a:cubicBezTo>
                    <a:cubicBezTo>
                      <a:pt x="261" y="98"/>
                      <a:pt x="261" y="98"/>
                      <a:pt x="261" y="98"/>
                    </a:cubicBezTo>
                    <a:cubicBezTo>
                      <a:pt x="261" y="98"/>
                      <a:pt x="261" y="98"/>
                      <a:pt x="261" y="98"/>
                    </a:cubicBezTo>
                    <a:cubicBezTo>
                      <a:pt x="261" y="98"/>
                      <a:pt x="262" y="98"/>
                      <a:pt x="262" y="98"/>
                    </a:cubicBezTo>
                    <a:cubicBezTo>
                      <a:pt x="262" y="97"/>
                      <a:pt x="261" y="96"/>
                      <a:pt x="260" y="97"/>
                    </a:cubicBezTo>
                    <a:cubicBezTo>
                      <a:pt x="260" y="96"/>
                      <a:pt x="259" y="96"/>
                      <a:pt x="258" y="96"/>
                    </a:cubicBezTo>
                    <a:cubicBezTo>
                      <a:pt x="259" y="96"/>
                      <a:pt x="261" y="96"/>
                      <a:pt x="261" y="97"/>
                    </a:cubicBezTo>
                    <a:cubicBezTo>
                      <a:pt x="262" y="96"/>
                      <a:pt x="261" y="96"/>
                      <a:pt x="261" y="96"/>
                    </a:cubicBezTo>
                    <a:cubicBezTo>
                      <a:pt x="261" y="96"/>
                      <a:pt x="262" y="96"/>
                      <a:pt x="262" y="96"/>
                    </a:cubicBezTo>
                    <a:cubicBezTo>
                      <a:pt x="262" y="96"/>
                      <a:pt x="262" y="97"/>
                      <a:pt x="262" y="97"/>
                    </a:cubicBezTo>
                    <a:cubicBezTo>
                      <a:pt x="262" y="97"/>
                      <a:pt x="262" y="96"/>
                      <a:pt x="263" y="96"/>
                    </a:cubicBezTo>
                    <a:cubicBezTo>
                      <a:pt x="263" y="96"/>
                      <a:pt x="263" y="96"/>
                      <a:pt x="263" y="96"/>
                    </a:cubicBezTo>
                    <a:cubicBezTo>
                      <a:pt x="263" y="96"/>
                      <a:pt x="263" y="96"/>
                      <a:pt x="263" y="96"/>
                    </a:cubicBezTo>
                    <a:cubicBezTo>
                      <a:pt x="263" y="96"/>
                      <a:pt x="263" y="96"/>
                      <a:pt x="263" y="96"/>
                    </a:cubicBezTo>
                    <a:cubicBezTo>
                      <a:pt x="263" y="97"/>
                      <a:pt x="263" y="97"/>
                      <a:pt x="263" y="97"/>
                    </a:cubicBezTo>
                    <a:cubicBezTo>
                      <a:pt x="263" y="97"/>
                      <a:pt x="263" y="97"/>
                      <a:pt x="264" y="97"/>
                    </a:cubicBezTo>
                    <a:cubicBezTo>
                      <a:pt x="264" y="97"/>
                      <a:pt x="264" y="97"/>
                      <a:pt x="264" y="97"/>
                    </a:cubicBezTo>
                    <a:cubicBezTo>
                      <a:pt x="264" y="97"/>
                      <a:pt x="264" y="97"/>
                      <a:pt x="264" y="97"/>
                    </a:cubicBezTo>
                    <a:cubicBezTo>
                      <a:pt x="264" y="97"/>
                      <a:pt x="264" y="97"/>
                      <a:pt x="264" y="97"/>
                    </a:cubicBezTo>
                    <a:cubicBezTo>
                      <a:pt x="264" y="97"/>
                      <a:pt x="264" y="98"/>
                      <a:pt x="264" y="98"/>
                    </a:cubicBezTo>
                    <a:cubicBezTo>
                      <a:pt x="264" y="98"/>
                      <a:pt x="264" y="97"/>
                      <a:pt x="264" y="97"/>
                    </a:cubicBezTo>
                    <a:cubicBezTo>
                      <a:pt x="264" y="97"/>
                      <a:pt x="264" y="97"/>
                      <a:pt x="264" y="97"/>
                    </a:cubicBezTo>
                    <a:cubicBezTo>
                      <a:pt x="265" y="97"/>
                      <a:pt x="264" y="96"/>
                      <a:pt x="264" y="96"/>
                    </a:cubicBezTo>
                    <a:cubicBezTo>
                      <a:pt x="264" y="96"/>
                      <a:pt x="263" y="96"/>
                      <a:pt x="263" y="96"/>
                    </a:cubicBezTo>
                    <a:cubicBezTo>
                      <a:pt x="263" y="96"/>
                      <a:pt x="263" y="96"/>
                      <a:pt x="263" y="96"/>
                    </a:cubicBezTo>
                    <a:cubicBezTo>
                      <a:pt x="263" y="96"/>
                      <a:pt x="263" y="96"/>
                      <a:pt x="263" y="96"/>
                    </a:cubicBezTo>
                    <a:cubicBezTo>
                      <a:pt x="263" y="96"/>
                      <a:pt x="263" y="96"/>
                      <a:pt x="263" y="96"/>
                    </a:cubicBezTo>
                    <a:cubicBezTo>
                      <a:pt x="263" y="96"/>
                      <a:pt x="263" y="96"/>
                      <a:pt x="263" y="96"/>
                    </a:cubicBezTo>
                    <a:cubicBezTo>
                      <a:pt x="263" y="96"/>
                      <a:pt x="263" y="96"/>
                      <a:pt x="263" y="96"/>
                    </a:cubicBezTo>
                    <a:cubicBezTo>
                      <a:pt x="262" y="95"/>
                      <a:pt x="261" y="96"/>
                      <a:pt x="261" y="95"/>
                    </a:cubicBezTo>
                    <a:cubicBezTo>
                      <a:pt x="261" y="95"/>
                      <a:pt x="261" y="95"/>
                      <a:pt x="261" y="95"/>
                    </a:cubicBezTo>
                    <a:cubicBezTo>
                      <a:pt x="260" y="95"/>
                      <a:pt x="260" y="94"/>
                      <a:pt x="259" y="95"/>
                    </a:cubicBezTo>
                    <a:cubicBezTo>
                      <a:pt x="258" y="95"/>
                      <a:pt x="258" y="95"/>
                      <a:pt x="258" y="95"/>
                    </a:cubicBezTo>
                    <a:cubicBezTo>
                      <a:pt x="257" y="95"/>
                      <a:pt x="257" y="95"/>
                      <a:pt x="257" y="95"/>
                    </a:cubicBezTo>
                    <a:cubicBezTo>
                      <a:pt x="257" y="95"/>
                      <a:pt x="257" y="95"/>
                      <a:pt x="257" y="95"/>
                    </a:cubicBezTo>
                    <a:cubicBezTo>
                      <a:pt x="257" y="94"/>
                      <a:pt x="256" y="95"/>
                      <a:pt x="256" y="94"/>
                    </a:cubicBezTo>
                    <a:cubicBezTo>
                      <a:pt x="258" y="94"/>
                      <a:pt x="261" y="94"/>
                      <a:pt x="263" y="95"/>
                    </a:cubicBezTo>
                    <a:cubicBezTo>
                      <a:pt x="263" y="95"/>
                      <a:pt x="263" y="95"/>
                      <a:pt x="263" y="95"/>
                    </a:cubicBezTo>
                    <a:cubicBezTo>
                      <a:pt x="263" y="95"/>
                      <a:pt x="263" y="95"/>
                      <a:pt x="263" y="95"/>
                    </a:cubicBezTo>
                    <a:cubicBezTo>
                      <a:pt x="264" y="95"/>
                      <a:pt x="264" y="95"/>
                      <a:pt x="264" y="95"/>
                    </a:cubicBezTo>
                    <a:cubicBezTo>
                      <a:pt x="264" y="95"/>
                      <a:pt x="264" y="95"/>
                      <a:pt x="265" y="95"/>
                    </a:cubicBezTo>
                    <a:cubicBezTo>
                      <a:pt x="265" y="95"/>
                      <a:pt x="265" y="96"/>
                      <a:pt x="265" y="96"/>
                    </a:cubicBezTo>
                    <a:cubicBezTo>
                      <a:pt x="265" y="94"/>
                      <a:pt x="263" y="95"/>
                      <a:pt x="262" y="94"/>
                    </a:cubicBezTo>
                    <a:cubicBezTo>
                      <a:pt x="262" y="94"/>
                      <a:pt x="262" y="94"/>
                      <a:pt x="262" y="94"/>
                    </a:cubicBezTo>
                    <a:cubicBezTo>
                      <a:pt x="260" y="94"/>
                      <a:pt x="259" y="94"/>
                      <a:pt x="257" y="93"/>
                    </a:cubicBezTo>
                    <a:cubicBezTo>
                      <a:pt x="257" y="93"/>
                      <a:pt x="256" y="93"/>
                      <a:pt x="256" y="93"/>
                    </a:cubicBezTo>
                    <a:cubicBezTo>
                      <a:pt x="257" y="93"/>
                      <a:pt x="256" y="93"/>
                      <a:pt x="257" y="92"/>
                    </a:cubicBezTo>
                    <a:cubicBezTo>
                      <a:pt x="257" y="93"/>
                      <a:pt x="258" y="93"/>
                      <a:pt x="259" y="93"/>
                    </a:cubicBezTo>
                    <a:cubicBezTo>
                      <a:pt x="259" y="93"/>
                      <a:pt x="259" y="93"/>
                      <a:pt x="259" y="93"/>
                    </a:cubicBezTo>
                    <a:cubicBezTo>
                      <a:pt x="259" y="93"/>
                      <a:pt x="259" y="93"/>
                      <a:pt x="259" y="93"/>
                    </a:cubicBezTo>
                    <a:cubicBezTo>
                      <a:pt x="259" y="92"/>
                      <a:pt x="259" y="92"/>
                      <a:pt x="259" y="92"/>
                    </a:cubicBezTo>
                    <a:cubicBezTo>
                      <a:pt x="259" y="92"/>
                      <a:pt x="259" y="92"/>
                      <a:pt x="259" y="92"/>
                    </a:cubicBezTo>
                    <a:cubicBezTo>
                      <a:pt x="259" y="92"/>
                      <a:pt x="259" y="92"/>
                      <a:pt x="259" y="92"/>
                    </a:cubicBezTo>
                    <a:cubicBezTo>
                      <a:pt x="259" y="92"/>
                      <a:pt x="258" y="92"/>
                      <a:pt x="258" y="92"/>
                    </a:cubicBezTo>
                    <a:cubicBezTo>
                      <a:pt x="259" y="92"/>
                      <a:pt x="261" y="92"/>
                      <a:pt x="261" y="92"/>
                    </a:cubicBezTo>
                    <a:cubicBezTo>
                      <a:pt x="261" y="92"/>
                      <a:pt x="261" y="92"/>
                      <a:pt x="261" y="92"/>
                    </a:cubicBezTo>
                    <a:cubicBezTo>
                      <a:pt x="261" y="92"/>
                      <a:pt x="261" y="92"/>
                      <a:pt x="261" y="92"/>
                    </a:cubicBezTo>
                    <a:cubicBezTo>
                      <a:pt x="262" y="92"/>
                      <a:pt x="262" y="92"/>
                      <a:pt x="262" y="92"/>
                    </a:cubicBezTo>
                    <a:cubicBezTo>
                      <a:pt x="262" y="92"/>
                      <a:pt x="262" y="92"/>
                      <a:pt x="262" y="93"/>
                    </a:cubicBezTo>
                    <a:cubicBezTo>
                      <a:pt x="262" y="92"/>
                      <a:pt x="261" y="92"/>
                      <a:pt x="261" y="92"/>
                    </a:cubicBezTo>
                    <a:cubicBezTo>
                      <a:pt x="261" y="92"/>
                      <a:pt x="261" y="92"/>
                      <a:pt x="261" y="92"/>
                    </a:cubicBezTo>
                    <a:cubicBezTo>
                      <a:pt x="261" y="93"/>
                      <a:pt x="261" y="93"/>
                      <a:pt x="261" y="92"/>
                    </a:cubicBezTo>
                    <a:cubicBezTo>
                      <a:pt x="261" y="92"/>
                      <a:pt x="260" y="92"/>
                      <a:pt x="260" y="93"/>
                    </a:cubicBezTo>
                    <a:cubicBezTo>
                      <a:pt x="260" y="93"/>
                      <a:pt x="260" y="93"/>
                      <a:pt x="260" y="93"/>
                    </a:cubicBezTo>
                    <a:cubicBezTo>
                      <a:pt x="260" y="93"/>
                      <a:pt x="260" y="93"/>
                      <a:pt x="260" y="93"/>
                    </a:cubicBezTo>
                    <a:cubicBezTo>
                      <a:pt x="261" y="93"/>
                      <a:pt x="261" y="93"/>
                      <a:pt x="261" y="93"/>
                    </a:cubicBezTo>
                    <a:cubicBezTo>
                      <a:pt x="261" y="93"/>
                      <a:pt x="262" y="93"/>
                      <a:pt x="262" y="93"/>
                    </a:cubicBezTo>
                    <a:cubicBezTo>
                      <a:pt x="262" y="93"/>
                      <a:pt x="262" y="93"/>
                      <a:pt x="262" y="93"/>
                    </a:cubicBezTo>
                    <a:cubicBezTo>
                      <a:pt x="262" y="93"/>
                      <a:pt x="262" y="93"/>
                      <a:pt x="262" y="93"/>
                    </a:cubicBezTo>
                    <a:cubicBezTo>
                      <a:pt x="262" y="93"/>
                      <a:pt x="262" y="93"/>
                      <a:pt x="263" y="93"/>
                    </a:cubicBezTo>
                    <a:cubicBezTo>
                      <a:pt x="263" y="92"/>
                      <a:pt x="263" y="93"/>
                      <a:pt x="263" y="93"/>
                    </a:cubicBezTo>
                    <a:cubicBezTo>
                      <a:pt x="263" y="93"/>
                      <a:pt x="263" y="93"/>
                      <a:pt x="263" y="92"/>
                    </a:cubicBezTo>
                    <a:cubicBezTo>
                      <a:pt x="263" y="92"/>
                      <a:pt x="264" y="92"/>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4" y="93"/>
                      <a:pt x="264" y="93"/>
                      <a:pt x="264" y="93"/>
                    </a:cubicBezTo>
                    <a:cubicBezTo>
                      <a:pt x="265" y="93"/>
                      <a:pt x="265" y="93"/>
                      <a:pt x="265" y="93"/>
                    </a:cubicBezTo>
                    <a:cubicBezTo>
                      <a:pt x="265" y="93"/>
                      <a:pt x="265" y="93"/>
                      <a:pt x="265" y="93"/>
                    </a:cubicBezTo>
                    <a:cubicBezTo>
                      <a:pt x="265" y="94"/>
                      <a:pt x="266" y="94"/>
                      <a:pt x="266" y="94"/>
                    </a:cubicBezTo>
                    <a:cubicBezTo>
                      <a:pt x="266" y="94"/>
                      <a:pt x="266" y="93"/>
                      <a:pt x="266" y="94"/>
                    </a:cubicBezTo>
                    <a:cubicBezTo>
                      <a:pt x="266" y="93"/>
                      <a:pt x="267" y="93"/>
                      <a:pt x="267" y="93"/>
                    </a:cubicBezTo>
                    <a:cubicBezTo>
                      <a:pt x="266" y="93"/>
                      <a:pt x="266" y="93"/>
                      <a:pt x="266" y="93"/>
                    </a:cubicBezTo>
                    <a:cubicBezTo>
                      <a:pt x="266" y="93"/>
                      <a:pt x="266" y="92"/>
                      <a:pt x="265" y="92"/>
                    </a:cubicBezTo>
                    <a:cubicBezTo>
                      <a:pt x="265" y="92"/>
                      <a:pt x="266" y="92"/>
                      <a:pt x="265" y="92"/>
                    </a:cubicBezTo>
                    <a:cubicBezTo>
                      <a:pt x="265" y="92"/>
                      <a:pt x="265" y="92"/>
                      <a:pt x="265" y="92"/>
                    </a:cubicBezTo>
                    <a:cubicBezTo>
                      <a:pt x="265" y="92"/>
                      <a:pt x="265" y="91"/>
                      <a:pt x="264" y="91"/>
                    </a:cubicBezTo>
                    <a:cubicBezTo>
                      <a:pt x="264" y="91"/>
                      <a:pt x="264" y="91"/>
                      <a:pt x="264" y="91"/>
                    </a:cubicBezTo>
                    <a:cubicBezTo>
                      <a:pt x="263" y="91"/>
                      <a:pt x="263" y="91"/>
                      <a:pt x="262" y="90"/>
                    </a:cubicBezTo>
                    <a:cubicBezTo>
                      <a:pt x="262" y="91"/>
                      <a:pt x="261" y="90"/>
                      <a:pt x="261" y="90"/>
                    </a:cubicBezTo>
                    <a:cubicBezTo>
                      <a:pt x="261" y="90"/>
                      <a:pt x="262" y="90"/>
                      <a:pt x="261" y="90"/>
                    </a:cubicBezTo>
                    <a:cubicBezTo>
                      <a:pt x="261" y="89"/>
                      <a:pt x="260" y="90"/>
                      <a:pt x="260" y="90"/>
                    </a:cubicBezTo>
                    <a:cubicBezTo>
                      <a:pt x="260" y="90"/>
                      <a:pt x="260" y="90"/>
                      <a:pt x="260" y="90"/>
                    </a:cubicBezTo>
                    <a:cubicBezTo>
                      <a:pt x="260" y="90"/>
                      <a:pt x="259" y="90"/>
                      <a:pt x="259" y="90"/>
                    </a:cubicBezTo>
                    <a:cubicBezTo>
                      <a:pt x="259" y="90"/>
                      <a:pt x="259" y="90"/>
                      <a:pt x="259" y="90"/>
                    </a:cubicBezTo>
                    <a:cubicBezTo>
                      <a:pt x="259" y="90"/>
                      <a:pt x="259" y="90"/>
                      <a:pt x="259" y="90"/>
                    </a:cubicBezTo>
                    <a:cubicBezTo>
                      <a:pt x="259" y="90"/>
                      <a:pt x="259" y="90"/>
                      <a:pt x="259" y="90"/>
                    </a:cubicBezTo>
                    <a:cubicBezTo>
                      <a:pt x="259" y="90"/>
                      <a:pt x="260" y="90"/>
                      <a:pt x="260" y="90"/>
                    </a:cubicBezTo>
                    <a:cubicBezTo>
                      <a:pt x="260" y="90"/>
                      <a:pt x="260" y="90"/>
                      <a:pt x="260" y="90"/>
                    </a:cubicBezTo>
                    <a:cubicBezTo>
                      <a:pt x="260" y="90"/>
                      <a:pt x="260" y="90"/>
                      <a:pt x="260" y="90"/>
                    </a:cubicBezTo>
                    <a:cubicBezTo>
                      <a:pt x="260" y="90"/>
                      <a:pt x="260" y="90"/>
                      <a:pt x="260" y="91"/>
                    </a:cubicBezTo>
                    <a:cubicBezTo>
                      <a:pt x="258" y="91"/>
                      <a:pt x="256" y="90"/>
                      <a:pt x="254" y="91"/>
                    </a:cubicBezTo>
                    <a:cubicBezTo>
                      <a:pt x="254" y="90"/>
                      <a:pt x="254" y="90"/>
                      <a:pt x="253" y="90"/>
                    </a:cubicBezTo>
                    <a:cubicBezTo>
                      <a:pt x="253" y="91"/>
                      <a:pt x="253" y="90"/>
                      <a:pt x="253" y="90"/>
                    </a:cubicBezTo>
                    <a:cubicBezTo>
                      <a:pt x="253" y="90"/>
                      <a:pt x="253" y="90"/>
                      <a:pt x="253" y="90"/>
                    </a:cubicBezTo>
                    <a:cubicBezTo>
                      <a:pt x="253" y="90"/>
                      <a:pt x="253" y="91"/>
                      <a:pt x="252" y="91"/>
                    </a:cubicBezTo>
                    <a:cubicBezTo>
                      <a:pt x="253" y="90"/>
                      <a:pt x="252" y="90"/>
                      <a:pt x="252" y="90"/>
                    </a:cubicBezTo>
                    <a:cubicBezTo>
                      <a:pt x="252" y="90"/>
                      <a:pt x="251" y="90"/>
                      <a:pt x="252" y="89"/>
                    </a:cubicBezTo>
                    <a:cubicBezTo>
                      <a:pt x="252" y="89"/>
                      <a:pt x="251" y="89"/>
                      <a:pt x="251" y="89"/>
                    </a:cubicBezTo>
                    <a:cubicBezTo>
                      <a:pt x="251" y="89"/>
                      <a:pt x="251" y="89"/>
                      <a:pt x="251" y="89"/>
                    </a:cubicBezTo>
                    <a:cubicBezTo>
                      <a:pt x="251" y="89"/>
                      <a:pt x="251" y="89"/>
                      <a:pt x="251" y="89"/>
                    </a:cubicBezTo>
                    <a:cubicBezTo>
                      <a:pt x="251" y="89"/>
                      <a:pt x="251" y="89"/>
                      <a:pt x="251" y="89"/>
                    </a:cubicBezTo>
                    <a:cubicBezTo>
                      <a:pt x="251" y="89"/>
                      <a:pt x="251" y="89"/>
                      <a:pt x="251" y="89"/>
                    </a:cubicBezTo>
                    <a:cubicBezTo>
                      <a:pt x="251" y="89"/>
                      <a:pt x="251" y="89"/>
                      <a:pt x="251" y="89"/>
                    </a:cubicBezTo>
                    <a:cubicBezTo>
                      <a:pt x="251" y="89"/>
                      <a:pt x="250" y="89"/>
                      <a:pt x="250" y="88"/>
                    </a:cubicBezTo>
                    <a:cubicBezTo>
                      <a:pt x="251" y="88"/>
                      <a:pt x="251" y="88"/>
                      <a:pt x="251" y="88"/>
                    </a:cubicBezTo>
                    <a:cubicBezTo>
                      <a:pt x="251" y="88"/>
                      <a:pt x="251" y="88"/>
                      <a:pt x="251" y="88"/>
                    </a:cubicBezTo>
                    <a:cubicBezTo>
                      <a:pt x="251" y="88"/>
                      <a:pt x="251" y="88"/>
                      <a:pt x="251" y="88"/>
                    </a:cubicBezTo>
                    <a:cubicBezTo>
                      <a:pt x="251" y="88"/>
                      <a:pt x="251" y="88"/>
                      <a:pt x="251" y="88"/>
                    </a:cubicBezTo>
                    <a:cubicBezTo>
                      <a:pt x="253" y="88"/>
                      <a:pt x="255" y="88"/>
                      <a:pt x="256" y="88"/>
                    </a:cubicBezTo>
                    <a:cubicBezTo>
                      <a:pt x="256" y="88"/>
                      <a:pt x="256" y="88"/>
                      <a:pt x="256" y="88"/>
                    </a:cubicBezTo>
                    <a:cubicBezTo>
                      <a:pt x="257" y="88"/>
                      <a:pt x="257" y="88"/>
                      <a:pt x="257" y="88"/>
                    </a:cubicBezTo>
                    <a:cubicBezTo>
                      <a:pt x="257" y="88"/>
                      <a:pt x="257" y="88"/>
                      <a:pt x="257" y="88"/>
                    </a:cubicBezTo>
                    <a:cubicBezTo>
                      <a:pt x="257" y="88"/>
                      <a:pt x="257" y="88"/>
                      <a:pt x="257" y="88"/>
                    </a:cubicBezTo>
                    <a:cubicBezTo>
                      <a:pt x="257" y="88"/>
                      <a:pt x="257" y="88"/>
                      <a:pt x="257" y="88"/>
                    </a:cubicBezTo>
                    <a:cubicBezTo>
                      <a:pt x="257" y="88"/>
                      <a:pt x="256" y="88"/>
                      <a:pt x="256" y="88"/>
                    </a:cubicBezTo>
                    <a:cubicBezTo>
                      <a:pt x="256" y="88"/>
                      <a:pt x="256" y="88"/>
                      <a:pt x="256" y="88"/>
                    </a:cubicBezTo>
                    <a:cubicBezTo>
                      <a:pt x="257" y="88"/>
                      <a:pt x="258" y="89"/>
                      <a:pt x="259" y="89"/>
                    </a:cubicBezTo>
                    <a:cubicBezTo>
                      <a:pt x="259" y="89"/>
                      <a:pt x="259" y="89"/>
                      <a:pt x="259" y="89"/>
                    </a:cubicBezTo>
                    <a:cubicBezTo>
                      <a:pt x="259" y="89"/>
                      <a:pt x="259" y="88"/>
                      <a:pt x="259" y="88"/>
                    </a:cubicBezTo>
                    <a:cubicBezTo>
                      <a:pt x="260" y="88"/>
                      <a:pt x="260" y="88"/>
                      <a:pt x="260" y="88"/>
                    </a:cubicBezTo>
                    <a:cubicBezTo>
                      <a:pt x="261" y="88"/>
                      <a:pt x="261" y="89"/>
                      <a:pt x="262" y="89"/>
                    </a:cubicBezTo>
                    <a:cubicBezTo>
                      <a:pt x="263" y="89"/>
                      <a:pt x="262" y="89"/>
                      <a:pt x="262" y="88"/>
                    </a:cubicBezTo>
                    <a:cubicBezTo>
                      <a:pt x="262" y="88"/>
                      <a:pt x="262" y="88"/>
                      <a:pt x="262" y="88"/>
                    </a:cubicBezTo>
                    <a:cubicBezTo>
                      <a:pt x="263" y="88"/>
                      <a:pt x="263" y="88"/>
                      <a:pt x="263" y="89"/>
                    </a:cubicBezTo>
                    <a:cubicBezTo>
                      <a:pt x="263" y="89"/>
                      <a:pt x="263" y="89"/>
                      <a:pt x="263" y="89"/>
                    </a:cubicBezTo>
                    <a:cubicBezTo>
                      <a:pt x="263" y="89"/>
                      <a:pt x="263" y="89"/>
                      <a:pt x="263" y="89"/>
                    </a:cubicBezTo>
                    <a:cubicBezTo>
                      <a:pt x="263" y="89"/>
                      <a:pt x="263" y="89"/>
                      <a:pt x="263" y="89"/>
                    </a:cubicBezTo>
                    <a:cubicBezTo>
                      <a:pt x="263" y="89"/>
                      <a:pt x="263" y="89"/>
                      <a:pt x="263" y="89"/>
                    </a:cubicBezTo>
                    <a:cubicBezTo>
                      <a:pt x="263" y="89"/>
                      <a:pt x="263" y="88"/>
                      <a:pt x="263" y="88"/>
                    </a:cubicBezTo>
                    <a:cubicBezTo>
                      <a:pt x="263" y="88"/>
                      <a:pt x="263" y="88"/>
                      <a:pt x="263" y="88"/>
                    </a:cubicBezTo>
                    <a:cubicBezTo>
                      <a:pt x="263" y="88"/>
                      <a:pt x="263" y="88"/>
                      <a:pt x="263" y="88"/>
                    </a:cubicBezTo>
                    <a:cubicBezTo>
                      <a:pt x="263" y="88"/>
                      <a:pt x="263" y="88"/>
                      <a:pt x="263" y="88"/>
                    </a:cubicBezTo>
                    <a:cubicBezTo>
                      <a:pt x="263" y="88"/>
                      <a:pt x="263" y="88"/>
                      <a:pt x="263" y="88"/>
                    </a:cubicBezTo>
                    <a:cubicBezTo>
                      <a:pt x="263" y="88"/>
                      <a:pt x="263" y="88"/>
                      <a:pt x="263" y="88"/>
                    </a:cubicBezTo>
                    <a:cubicBezTo>
                      <a:pt x="263" y="88"/>
                      <a:pt x="263" y="88"/>
                      <a:pt x="262" y="88"/>
                    </a:cubicBezTo>
                    <a:cubicBezTo>
                      <a:pt x="262" y="88"/>
                      <a:pt x="262" y="88"/>
                      <a:pt x="262" y="88"/>
                    </a:cubicBezTo>
                    <a:cubicBezTo>
                      <a:pt x="262" y="87"/>
                      <a:pt x="261" y="87"/>
                      <a:pt x="260" y="87"/>
                    </a:cubicBezTo>
                    <a:cubicBezTo>
                      <a:pt x="259" y="87"/>
                      <a:pt x="259" y="87"/>
                      <a:pt x="258" y="87"/>
                    </a:cubicBezTo>
                    <a:cubicBezTo>
                      <a:pt x="258" y="87"/>
                      <a:pt x="257" y="87"/>
                      <a:pt x="257" y="87"/>
                    </a:cubicBezTo>
                    <a:cubicBezTo>
                      <a:pt x="256" y="87"/>
                      <a:pt x="255" y="87"/>
                      <a:pt x="254" y="87"/>
                    </a:cubicBezTo>
                    <a:cubicBezTo>
                      <a:pt x="252" y="86"/>
                      <a:pt x="248" y="87"/>
                      <a:pt x="246" y="86"/>
                    </a:cubicBezTo>
                    <a:cubicBezTo>
                      <a:pt x="246" y="86"/>
                      <a:pt x="246" y="86"/>
                      <a:pt x="246" y="86"/>
                    </a:cubicBezTo>
                    <a:cubicBezTo>
                      <a:pt x="246" y="86"/>
                      <a:pt x="246" y="86"/>
                      <a:pt x="245" y="86"/>
                    </a:cubicBezTo>
                    <a:cubicBezTo>
                      <a:pt x="246" y="86"/>
                      <a:pt x="246" y="86"/>
                      <a:pt x="246" y="86"/>
                    </a:cubicBezTo>
                    <a:cubicBezTo>
                      <a:pt x="246" y="85"/>
                      <a:pt x="247" y="86"/>
                      <a:pt x="248" y="86"/>
                    </a:cubicBezTo>
                    <a:cubicBezTo>
                      <a:pt x="248" y="86"/>
                      <a:pt x="248" y="85"/>
                      <a:pt x="248" y="85"/>
                    </a:cubicBezTo>
                    <a:cubicBezTo>
                      <a:pt x="248" y="85"/>
                      <a:pt x="248" y="85"/>
                      <a:pt x="249" y="85"/>
                    </a:cubicBezTo>
                    <a:cubicBezTo>
                      <a:pt x="249" y="85"/>
                      <a:pt x="249" y="85"/>
                      <a:pt x="249" y="85"/>
                    </a:cubicBezTo>
                    <a:cubicBezTo>
                      <a:pt x="249" y="85"/>
                      <a:pt x="249" y="85"/>
                      <a:pt x="249" y="85"/>
                    </a:cubicBezTo>
                    <a:cubicBezTo>
                      <a:pt x="249" y="85"/>
                      <a:pt x="249" y="85"/>
                      <a:pt x="249" y="85"/>
                    </a:cubicBezTo>
                    <a:cubicBezTo>
                      <a:pt x="249" y="85"/>
                      <a:pt x="249" y="85"/>
                      <a:pt x="249" y="84"/>
                    </a:cubicBezTo>
                    <a:cubicBezTo>
                      <a:pt x="249" y="84"/>
                      <a:pt x="249" y="84"/>
                      <a:pt x="249" y="85"/>
                    </a:cubicBezTo>
                    <a:cubicBezTo>
                      <a:pt x="249" y="85"/>
                      <a:pt x="249" y="85"/>
                      <a:pt x="249" y="85"/>
                    </a:cubicBezTo>
                    <a:cubicBezTo>
                      <a:pt x="249" y="85"/>
                      <a:pt x="249" y="85"/>
                      <a:pt x="248" y="85"/>
                    </a:cubicBezTo>
                    <a:cubicBezTo>
                      <a:pt x="248" y="85"/>
                      <a:pt x="248" y="85"/>
                      <a:pt x="248" y="85"/>
                    </a:cubicBezTo>
                    <a:cubicBezTo>
                      <a:pt x="248" y="84"/>
                      <a:pt x="248" y="84"/>
                      <a:pt x="247" y="85"/>
                    </a:cubicBezTo>
                    <a:cubicBezTo>
                      <a:pt x="247" y="84"/>
                      <a:pt x="247" y="84"/>
                      <a:pt x="247" y="84"/>
                    </a:cubicBezTo>
                    <a:cubicBezTo>
                      <a:pt x="248" y="84"/>
                      <a:pt x="249" y="84"/>
                      <a:pt x="249" y="84"/>
                    </a:cubicBezTo>
                    <a:cubicBezTo>
                      <a:pt x="249" y="83"/>
                      <a:pt x="249" y="83"/>
                      <a:pt x="248" y="83"/>
                    </a:cubicBezTo>
                    <a:cubicBezTo>
                      <a:pt x="248" y="83"/>
                      <a:pt x="248" y="83"/>
                      <a:pt x="248" y="83"/>
                    </a:cubicBezTo>
                    <a:cubicBezTo>
                      <a:pt x="248" y="83"/>
                      <a:pt x="248" y="83"/>
                      <a:pt x="248" y="83"/>
                    </a:cubicBezTo>
                    <a:cubicBezTo>
                      <a:pt x="249" y="83"/>
                      <a:pt x="248" y="83"/>
                      <a:pt x="248" y="82"/>
                    </a:cubicBezTo>
                    <a:cubicBezTo>
                      <a:pt x="249" y="82"/>
                      <a:pt x="249" y="82"/>
                      <a:pt x="249" y="82"/>
                    </a:cubicBezTo>
                    <a:cubicBezTo>
                      <a:pt x="248" y="82"/>
                      <a:pt x="248" y="81"/>
                      <a:pt x="248" y="81"/>
                    </a:cubicBezTo>
                    <a:cubicBezTo>
                      <a:pt x="249" y="81"/>
                      <a:pt x="249" y="81"/>
                      <a:pt x="249" y="81"/>
                    </a:cubicBezTo>
                    <a:cubicBezTo>
                      <a:pt x="249" y="81"/>
                      <a:pt x="249" y="81"/>
                      <a:pt x="249" y="81"/>
                    </a:cubicBezTo>
                    <a:cubicBezTo>
                      <a:pt x="249" y="81"/>
                      <a:pt x="250" y="81"/>
                      <a:pt x="250" y="81"/>
                    </a:cubicBezTo>
                    <a:cubicBezTo>
                      <a:pt x="250" y="81"/>
                      <a:pt x="250" y="81"/>
                      <a:pt x="250" y="81"/>
                    </a:cubicBezTo>
                    <a:cubicBezTo>
                      <a:pt x="250" y="81"/>
                      <a:pt x="250" y="81"/>
                      <a:pt x="250" y="81"/>
                    </a:cubicBezTo>
                    <a:cubicBezTo>
                      <a:pt x="250" y="81"/>
                      <a:pt x="250" y="81"/>
                      <a:pt x="250" y="81"/>
                    </a:cubicBezTo>
                    <a:cubicBezTo>
                      <a:pt x="250" y="81"/>
                      <a:pt x="250" y="81"/>
                      <a:pt x="250" y="81"/>
                    </a:cubicBezTo>
                    <a:cubicBezTo>
                      <a:pt x="250" y="81"/>
                      <a:pt x="250" y="81"/>
                      <a:pt x="250" y="81"/>
                    </a:cubicBezTo>
                    <a:cubicBezTo>
                      <a:pt x="250" y="80"/>
                      <a:pt x="250" y="80"/>
                      <a:pt x="250" y="80"/>
                    </a:cubicBezTo>
                    <a:cubicBezTo>
                      <a:pt x="250" y="80"/>
                      <a:pt x="250" y="81"/>
                      <a:pt x="250" y="81"/>
                    </a:cubicBezTo>
                    <a:cubicBezTo>
                      <a:pt x="250" y="80"/>
                      <a:pt x="251" y="81"/>
                      <a:pt x="251" y="80"/>
                    </a:cubicBezTo>
                    <a:cubicBezTo>
                      <a:pt x="251" y="81"/>
                      <a:pt x="251" y="80"/>
                      <a:pt x="251" y="81"/>
                    </a:cubicBezTo>
                    <a:cubicBezTo>
                      <a:pt x="252" y="81"/>
                      <a:pt x="252" y="81"/>
                      <a:pt x="252" y="81"/>
                    </a:cubicBezTo>
                    <a:cubicBezTo>
                      <a:pt x="252" y="81"/>
                      <a:pt x="252" y="81"/>
                      <a:pt x="252" y="81"/>
                    </a:cubicBezTo>
                    <a:cubicBezTo>
                      <a:pt x="253" y="81"/>
                      <a:pt x="253" y="81"/>
                      <a:pt x="253" y="81"/>
                    </a:cubicBezTo>
                    <a:cubicBezTo>
                      <a:pt x="253" y="81"/>
                      <a:pt x="253" y="81"/>
                      <a:pt x="253" y="81"/>
                    </a:cubicBezTo>
                    <a:cubicBezTo>
                      <a:pt x="253" y="81"/>
                      <a:pt x="253" y="81"/>
                      <a:pt x="253" y="81"/>
                    </a:cubicBezTo>
                    <a:cubicBezTo>
                      <a:pt x="253" y="81"/>
                      <a:pt x="254" y="82"/>
                      <a:pt x="254" y="81"/>
                    </a:cubicBezTo>
                    <a:cubicBezTo>
                      <a:pt x="254" y="81"/>
                      <a:pt x="254" y="81"/>
                      <a:pt x="254" y="81"/>
                    </a:cubicBezTo>
                    <a:cubicBezTo>
                      <a:pt x="255" y="81"/>
                      <a:pt x="256" y="81"/>
                      <a:pt x="257" y="81"/>
                    </a:cubicBezTo>
                    <a:cubicBezTo>
                      <a:pt x="257" y="81"/>
                      <a:pt x="257" y="80"/>
                      <a:pt x="258" y="81"/>
                    </a:cubicBezTo>
                    <a:cubicBezTo>
                      <a:pt x="258" y="81"/>
                      <a:pt x="258" y="81"/>
                      <a:pt x="258" y="81"/>
                    </a:cubicBezTo>
                    <a:cubicBezTo>
                      <a:pt x="257" y="81"/>
                      <a:pt x="257" y="81"/>
                      <a:pt x="257" y="81"/>
                    </a:cubicBezTo>
                    <a:cubicBezTo>
                      <a:pt x="257" y="81"/>
                      <a:pt x="257" y="81"/>
                      <a:pt x="257" y="81"/>
                    </a:cubicBezTo>
                    <a:cubicBezTo>
                      <a:pt x="257" y="81"/>
                      <a:pt x="257" y="81"/>
                      <a:pt x="257" y="81"/>
                    </a:cubicBezTo>
                    <a:cubicBezTo>
                      <a:pt x="257" y="81"/>
                      <a:pt x="257" y="81"/>
                      <a:pt x="257" y="81"/>
                    </a:cubicBezTo>
                    <a:cubicBezTo>
                      <a:pt x="257" y="81"/>
                      <a:pt x="258" y="81"/>
                      <a:pt x="258" y="81"/>
                    </a:cubicBezTo>
                    <a:cubicBezTo>
                      <a:pt x="258" y="81"/>
                      <a:pt x="258" y="81"/>
                      <a:pt x="258" y="81"/>
                    </a:cubicBezTo>
                    <a:cubicBezTo>
                      <a:pt x="258" y="81"/>
                      <a:pt x="258" y="82"/>
                      <a:pt x="259" y="82"/>
                    </a:cubicBezTo>
                    <a:cubicBezTo>
                      <a:pt x="259" y="81"/>
                      <a:pt x="259" y="81"/>
                      <a:pt x="259" y="81"/>
                    </a:cubicBezTo>
                    <a:cubicBezTo>
                      <a:pt x="259" y="80"/>
                      <a:pt x="258" y="80"/>
                      <a:pt x="258" y="80"/>
                    </a:cubicBezTo>
                    <a:cubicBezTo>
                      <a:pt x="257" y="80"/>
                      <a:pt x="256" y="80"/>
                      <a:pt x="256" y="80"/>
                    </a:cubicBezTo>
                    <a:cubicBezTo>
                      <a:pt x="256" y="80"/>
                      <a:pt x="256" y="79"/>
                      <a:pt x="256" y="79"/>
                    </a:cubicBezTo>
                    <a:cubicBezTo>
                      <a:pt x="256" y="79"/>
                      <a:pt x="256" y="79"/>
                      <a:pt x="256" y="79"/>
                    </a:cubicBezTo>
                    <a:cubicBezTo>
                      <a:pt x="257" y="79"/>
                      <a:pt x="258" y="79"/>
                      <a:pt x="259" y="79"/>
                    </a:cubicBezTo>
                    <a:cubicBezTo>
                      <a:pt x="259" y="79"/>
                      <a:pt x="260" y="80"/>
                      <a:pt x="260" y="80"/>
                    </a:cubicBezTo>
                    <a:cubicBezTo>
                      <a:pt x="260" y="80"/>
                      <a:pt x="260" y="80"/>
                      <a:pt x="261" y="80"/>
                    </a:cubicBezTo>
                    <a:cubicBezTo>
                      <a:pt x="261" y="80"/>
                      <a:pt x="261" y="80"/>
                      <a:pt x="261" y="80"/>
                    </a:cubicBezTo>
                    <a:cubicBezTo>
                      <a:pt x="261" y="80"/>
                      <a:pt x="261" y="80"/>
                      <a:pt x="261" y="80"/>
                    </a:cubicBezTo>
                    <a:cubicBezTo>
                      <a:pt x="261" y="80"/>
                      <a:pt x="260" y="80"/>
                      <a:pt x="260" y="80"/>
                    </a:cubicBezTo>
                    <a:cubicBezTo>
                      <a:pt x="260" y="79"/>
                      <a:pt x="260" y="79"/>
                      <a:pt x="259" y="79"/>
                    </a:cubicBezTo>
                    <a:cubicBezTo>
                      <a:pt x="259" y="79"/>
                      <a:pt x="259" y="79"/>
                      <a:pt x="259" y="79"/>
                    </a:cubicBezTo>
                    <a:cubicBezTo>
                      <a:pt x="258" y="79"/>
                      <a:pt x="257" y="79"/>
                      <a:pt x="256" y="79"/>
                    </a:cubicBezTo>
                    <a:cubicBezTo>
                      <a:pt x="256" y="79"/>
                      <a:pt x="256" y="79"/>
                      <a:pt x="256" y="79"/>
                    </a:cubicBezTo>
                    <a:cubicBezTo>
                      <a:pt x="256" y="79"/>
                      <a:pt x="256" y="79"/>
                      <a:pt x="256" y="78"/>
                    </a:cubicBezTo>
                    <a:cubicBezTo>
                      <a:pt x="256" y="78"/>
                      <a:pt x="256" y="78"/>
                      <a:pt x="257" y="78"/>
                    </a:cubicBezTo>
                    <a:cubicBezTo>
                      <a:pt x="257" y="78"/>
                      <a:pt x="257" y="78"/>
                      <a:pt x="257" y="78"/>
                    </a:cubicBezTo>
                    <a:cubicBezTo>
                      <a:pt x="257" y="78"/>
                      <a:pt x="257" y="78"/>
                      <a:pt x="257" y="78"/>
                    </a:cubicBezTo>
                    <a:cubicBezTo>
                      <a:pt x="258" y="78"/>
                      <a:pt x="258" y="78"/>
                      <a:pt x="258" y="78"/>
                    </a:cubicBezTo>
                    <a:cubicBezTo>
                      <a:pt x="258" y="78"/>
                      <a:pt x="258" y="78"/>
                      <a:pt x="258" y="78"/>
                    </a:cubicBezTo>
                    <a:cubicBezTo>
                      <a:pt x="258" y="78"/>
                      <a:pt x="258" y="78"/>
                      <a:pt x="258" y="78"/>
                    </a:cubicBezTo>
                    <a:cubicBezTo>
                      <a:pt x="258" y="78"/>
                      <a:pt x="258" y="78"/>
                      <a:pt x="258" y="78"/>
                    </a:cubicBezTo>
                    <a:cubicBezTo>
                      <a:pt x="257" y="78"/>
                      <a:pt x="257" y="78"/>
                      <a:pt x="257" y="78"/>
                    </a:cubicBezTo>
                    <a:cubicBezTo>
                      <a:pt x="257" y="78"/>
                      <a:pt x="257" y="78"/>
                      <a:pt x="257" y="78"/>
                    </a:cubicBezTo>
                    <a:cubicBezTo>
                      <a:pt x="257" y="77"/>
                      <a:pt x="257" y="77"/>
                      <a:pt x="256" y="77"/>
                    </a:cubicBezTo>
                    <a:cubicBezTo>
                      <a:pt x="258" y="77"/>
                      <a:pt x="259" y="78"/>
                      <a:pt x="260" y="78"/>
                    </a:cubicBezTo>
                    <a:cubicBezTo>
                      <a:pt x="260" y="77"/>
                      <a:pt x="260" y="77"/>
                      <a:pt x="260" y="77"/>
                    </a:cubicBezTo>
                    <a:cubicBezTo>
                      <a:pt x="260" y="77"/>
                      <a:pt x="259" y="77"/>
                      <a:pt x="259" y="77"/>
                    </a:cubicBezTo>
                    <a:cubicBezTo>
                      <a:pt x="259" y="77"/>
                      <a:pt x="259" y="77"/>
                      <a:pt x="259" y="77"/>
                    </a:cubicBezTo>
                    <a:cubicBezTo>
                      <a:pt x="259" y="77"/>
                      <a:pt x="259" y="77"/>
                      <a:pt x="259" y="77"/>
                    </a:cubicBezTo>
                    <a:cubicBezTo>
                      <a:pt x="260" y="77"/>
                      <a:pt x="260" y="77"/>
                      <a:pt x="260" y="77"/>
                    </a:cubicBezTo>
                    <a:cubicBezTo>
                      <a:pt x="260" y="77"/>
                      <a:pt x="260" y="77"/>
                      <a:pt x="261" y="77"/>
                    </a:cubicBezTo>
                    <a:cubicBezTo>
                      <a:pt x="261" y="77"/>
                      <a:pt x="261" y="77"/>
                      <a:pt x="261" y="77"/>
                    </a:cubicBezTo>
                    <a:cubicBezTo>
                      <a:pt x="261" y="77"/>
                      <a:pt x="261" y="78"/>
                      <a:pt x="261" y="78"/>
                    </a:cubicBezTo>
                    <a:cubicBezTo>
                      <a:pt x="261" y="78"/>
                      <a:pt x="262" y="78"/>
                      <a:pt x="262" y="78"/>
                    </a:cubicBezTo>
                    <a:cubicBezTo>
                      <a:pt x="262" y="78"/>
                      <a:pt x="262" y="77"/>
                      <a:pt x="262" y="77"/>
                    </a:cubicBezTo>
                    <a:cubicBezTo>
                      <a:pt x="261" y="77"/>
                      <a:pt x="261" y="77"/>
                      <a:pt x="261" y="77"/>
                    </a:cubicBezTo>
                    <a:cubicBezTo>
                      <a:pt x="261" y="77"/>
                      <a:pt x="261" y="77"/>
                      <a:pt x="261" y="77"/>
                    </a:cubicBezTo>
                    <a:cubicBezTo>
                      <a:pt x="260" y="77"/>
                      <a:pt x="260" y="77"/>
                      <a:pt x="260" y="77"/>
                    </a:cubicBezTo>
                    <a:cubicBezTo>
                      <a:pt x="260" y="77"/>
                      <a:pt x="260" y="77"/>
                      <a:pt x="260" y="77"/>
                    </a:cubicBezTo>
                    <a:cubicBezTo>
                      <a:pt x="260" y="76"/>
                      <a:pt x="260" y="76"/>
                      <a:pt x="260" y="76"/>
                    </a:cubicBezTo>
                    <a:cubicBezTo>
                      <a:pt x="260" y="76"/>
                      <a:pt x="259" y="75"/>
                      <a:pt x="259" y="76"/>
                    </a:cubicBezTo>
                    <a:cubicBezTo>
                      <a:pt x="259" y="75"/>
                      <a:pt x="258" y="75"/>
                      <a:pt x="257" y="75"/>
                    </a:cubicBezTo>
                    <a:cubicBezTo>
                      <a:pt x="257" y="76"/>
                      <a:pt x="258" y="75"/>
                      <a:pt x="258" y="76"/>
                    </a:cubicBezTo>
                    <a:cubicBezTo>
                      <a:pt x="257" y="76"/>
                      <a:pt x="257" y="76"/>
                      <a:pt x="257" y="76"/>
                    </a:cubicBezTo>
                    <a:cubicBezTo>
                      <a:pt x="257" y="76"/>
                      <a:pt x="257" y="76"/>
                      <a:pt x="257" y="76"/>
                    </a:cubicBezTo>
                    <a:cubicBezTo>
                      <a:pt x="257" y="76"/>
                      <a:pt x="257" y="76"/>
                      <a:pt x="256" y="76"/>
                    </a:cubicBezTo>
                    <a:cubicBezTo>
                      <a:pt x="256" y="76"/>
                      <a:pt x="256" y="76"/>
                      <a:pt x="256" y="76"/>
                    </a:cubicBezTo>
                    <a:cubicBezTo>
                      <a:pt x="256" y="76"/>
                      <a:pt x="256" y="76"/>
                      <a:pt x="256" y="76"/>
                    </a:cubicBezTo>
                    <a:cubicBezTo>
                      <a:pt x="256" y="76"/>
                      <a:pt x="256" y="76"/>
                      <a:pt x="256" y="76"/>
                    </a:cubicBezTo>
                    <a:cubicBezTo>
                      <a:pt x="256" y="75"/>
                      <a:pt x="256" y="75"/>
                      <a:pt x="256" y="75"/>
                    </a:cubicBezTo>
                    <a:cubicBezTo>
                      <a:pt x="257" y="75"/>
                      <a:pt x="257" y="75"/>
                      <a:pt x="257" y="75"/>
                    </a:cubicBezTo>
                    <a:cubicBezTo>
                      <a:pt x="257" y="75"/>
                      <a:pt x="257" y="75"/>
                      <a:pt x="257" y="75"/>
                    </a:cubicBezTo>
                    <a:cubicBezTo>
                      <a:pt x="257" y="75"/>
                      <a:pt x="257" y="75"/>
                      <a:pt x="257" y="74"/>
                    </a:cubicBezTo>
                    <a:cubicBezTo>
                      <a:pt x="257" y="74"/>
                      <a:pt x="257" y="74"/>
                      <a:pt x="257" y="75"/>
                    </a:cubicBezTo>
                    <a:cubicBezTo>
                      <a:pt x="257" y="75"/>
                      <a:pt x="257" y="75"/>
                      <a:pt x="257" y="75"/>
                    </a:cubicBezTo>
                    <a:cubicBezTo>
                      <a:pt x="257" y="75"/>
                      <a:pt x="257" y="75"/>
                      <a:pt x="257" y="75"/>
                    </a:cubicBezTo>
                    <a:cubicBezTo>
                      <a:pt x="257" y="75"/>
                      <a:pt x="257" y="75"/>
                      <a:pt x="257" y="75"/>
                    </a:cubicBezTo>
                    <a:cubicBezTo>
                      <a:pt x="257" y="75"/>
                      <a:pt x="257" y="75"/>
                      <a:pt x="256" y="75"/>
                    </a:cubicBezTo>
                    <a:cubicBezTo>
                      <a:pt x="256" y="75"/>
                      <a:pt x="256" y="75"/>
                      <a:pt x="256" y="75"/>
                    </a:cubicBezTo>
                    <a:cubicBezTo>
                      <a:pt x="256" y="75"/>
                      <a:pt x="256" y="75"/>
                      <a:pt x="256" y="75"/>
                    </a:cubicBezTo>
                    <a:cubicBezTo>
                      <a:pt x="256" y="75"/>
                      <a:pt x="256" y="75"/>
                      <a:pt x="256" y="75"/>
                    </a:cubicBezTo>
                    <a:cubicBezTo>
                      <a:pt x="256" y="75"/>
                      <a:pt x="256" y="75"/>
                      <a:pt x="256" y="75"/>
                    </a:cubicBezTo>
                    <a:cubicBezTo>
                      <a:pt x="256" y="75"/>
                      <a:pt x="256" y="75"/>
                      <a:pt x="256" y="75"/>
                    </a:cubicBezTo>
                    <a:cubicBezTo>
                      <a:pt x="256" y="75"/>
                      <a:pt x="256" y="75"/>
                      <a:pt x="256" y="75"/>
                    </a:cubicBezTo>
                    <a:cubicBezTo>
                      <a:pt x="256" y="75"/>
                      <a:pt x="256" y="75"/>
                      <a:pt x="256" y="75"/>
                    </a:cubicBezTo>
                    <a:cubicBezTo>
                      <a:pt x="256" y="75"/>
                      <a:pt x="256" y="75"/>
                      <a:pt x="256" y="76"/>
                    </a:cubicBezTo>
                    <a:cubicBezTo>
                      <a:pt x="256" y="76"/>
                      <a:pt x="256" y="76"/>
                      <a:pt x="256" y="76"/>
                    </a:cubicBezTo>
                    <a:cubicBezTo>
                      <a:pt x="256" y="76"/>
                      <a:pt x="256" y="76"/>
                      <a:pt x="256" y="76"/>
                    </a:cubicBezTo>
                    <a:cubicBezTo>
                      <a:pt x="256" y="76"/>
                      <a:pt x="256" y="76"/>
                      <a:pt x="256" y="76"/>
                    </a:cubicBezTo>
                    <a:cubicBezTo>
                      <a:pt x="257" y="76"/>
                      <a:pt x="257" y="76"/>
                      <a:pt x="257" y="76"/>
                    </a:cubicBezTo>
                    <a:cubicBezTo>
                      <a:pt x="257" y="76"/>
                      <a:pt x="257" y="76"/>
                      <a:pt x="257" y="76"/>
                    </a:cubicBezTo>
                    <a:cubicBezTo>
                      <a:pt x="257" y="76"/>
                      <a:pt x="257" y="76"/>
                      <a:pt x="257" y="76"/>
                    </a:cubicBezTo>
                    <a:cubicBezTo>
                      <a:pt x="257" y="76"/>
                      <a:pt x="259" y="76"/>
                      <a:pt x="259" y="77"/>
                    </a:cubicBezTo>
                    <a:cubicBezTo>
                      <a:pt x="258" y="76"/>
                      <a:pt x="258" y="77"/>
                      <a:pt x="258" y="77"/>
                    </a:cubicBezTo>
                    <a:cubicBezTo>
                      <a:pt x="257" y="76"/>
                      <a:pt x="255" y="77"/>
                      <a:pt x="254" y="76"/>
                    </a:cubicBezTo>
                    <a:cubicBezTo>
                      <a:pt x="254" y="76"/>
                      <a:pt x="255" y="76"/>
                      <a:pt x="255" y="76"/>
                    </a:cubicBezTo>
                    <a:cubicBezTo>
                      <a:pt x="255" y="76"/>
                      <a:pt x="255" y="76"/>
                      <a:pt x="255" y="76"/>
                    </a:cubicBezTo>
                    <a:cubicBezTo>
                      <a:pt x="255" y="76"/>
                      <a:pt x="255" y="76"/>
                      <a:pt x="255" y="76"/>
                    </a:cubicBezTo>
                    <a:cubicBezTo>
                      <a:pt x="255" y="76"/>
                      <a:pt x="255" y="76"/>
                      <a:pt x="255" y="75"/>
                    </a:cubicBezTo>
                    <a:cubicBezTo>
                      <a:pt x="255" y="75"/>
                      <a:pt x="254" y="75"/>
                      <a:pt x="254" y="75"/>
                    </a:cubicBezTo>
                    <a:cubicBezTo>
                      <a:pt x="254" y="75"/>
                      <a:pt x="254" y="75"/>
                      <a:pt x="254" y="75"/>
                    </a:cubicBezTo>
                    <a:cubicBezTo>
                      <a:pt x="252" y="75"/>
                      <a:pt x="250" y="75"/>
                      <a:pt x="249" y="75"/>
                    </a:cubicBezTo>
                    <a:cubicBezTo>
                      <a:pt x="249" y="75"/>
                      <a:pt x="248" y="75"/>
                      <a:pt x="248" y="74"/>
                    </a:cubicBezTo>
                    <a:cubicBezTo>
                      <a:pt x="249" y="74"/>
                      <a:pt x="249" y="74"/>
                      <a:pt x="249" y="74"/>
                    </a:cubicBezTo>
                    <a:cubicBezTo>
                      <a:pt x="249" y="74"/>
                      <a:pt x="249" y="74"/>
                      <a:pt x="249" y="74"/>
                    </a:cubicBezTo>
                    <a:cubicBezTo>
                      <a:pt x="249" y="74"/>
                      <a:pt x="249" y="74"/>
                      <a:pt x="249" y="74"/>
                    </a:cubicBezTo>
                    <a:cubicBezTo>
                      <a:pt x="249" y="74"/>
                      <a:pt x="249" y="74"/>
                      <a:pt x="249" y="74"/>
                    </a:cubicBezTo>
                    <a:cubicBezTo>
                      <a:pt x="249" y="74"/>
                      <a:pt x="249" y="74"/>
                      <a:pt x="249" y="74"/>
                    </a:cubicBezTo>
                    <a:cubicBezTo>
                      <a:pt x="249" y="74"/>
                      <a:pt x="249" y="74"/>
                      <a:pt x="249" y="74"/>
                    </a:cubicBezTo>
                    <a:cubicBezTo>
                      <a:pt x="248" y="74"/>
                      <a:pt x="248" y="73"/>
                      <a:pt x="249" y="73"/>
                    </a:cubicBezTo>
                    <a:cubicBezTo>
                      <a:pt x="249" y="73"/>
                      <a:pt x="249" y="73"/>
                      <a:pt x="250" y="73"/>
                    </a:cubicBezTo>
                    <a:cubicBezTo>
                      <a:pt x="250" y="73"/>
                      <a:pt x="250" y="73"/>
                      <a:pt x="250" y="73"/>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2"/>
                    </a:cubicBezTo>
                    <a:cubicBezTo>
                      <a:pt x="250" y="72"/>
                      <a:pt x="250" y="72"/>
                      <a:pt x="250" y="71"/>
                    </a:cubicBezTo>
                    <a:cubicBezTo>
                      <a:pt x="250" y="71"/>
                      <a:pt x="249" y="71"/>
                      <a:pt x="249" y="72"/>
                    </a:cubicBezTo>
                    <a:cubicBezTo>
                      <a:pt x="249" y="72"/>
                      <a:pt x="249" y="72"/>
                      <a:pt x="249" y="72"/>
                    </a:cubicBezTo>
                    <a:cubicBezTo>
                      <a:pt x="249" y="72"/>
                      <a:pt x="249" y="72"/>
                      <a:pt x="249" y="72"/>
                    </a:cubicBezTo>
                    <a:cubicBezTo>
                      <a:pt x="249" y="72"/>
                      <a:pt x="249" y="72"/>
                      <a:pt x="249" y="72"/>
                    </a:cubicBezTo>
                    <a:cubicBezTo>
                      <a:pt x="249" y="72"/>
                      <a:pt x="249" y="72"/>
                      <a:pt x="249" y="72"/>
                    </a:cubicBezTo>
                    <a:cubicBezTo>
                      <a:pt x="249" y="72"/>
                      <a:pt x="249" y="72"/>
                      <a:pt x="250" y="72"/>
                    </a:cubicBezTo>
                    <a:cubicBezTo>
                      <a:pt x="250" y="72"/>
                      <a:pt x="250" y="72"/>
                      <a:pt x="250" y="72"/>
                    </a:cubicBezTo>
                    <a:cubicBezTo>
                      <a:pt x="250" y="72"/>
                      <a:pt x="250" y="72"/>
                      <a:pt x="250" y="72"/>
                    </a:cubicBezTo>
                    <a:cubicBezTo>
                      <a:pt x="249" y="72"/>
                      <a:pt x="249" y="72"/>
                      <a:pt x="249" y="72"/>
                    </a:cubicBezTo>
                    <a:cubicBezTo>
                      <a:pt x="249" y="72"/>
                      <a:pt x="249" y="72"/>
                      <a:pt x="249" y="72"/>
                    </a:cubicBezTo>
                    <a:cubicBezTo>
                      <a:pt x="249" y="72"/>
                      <a:pt x="249" y="72"/>
                      <a:pt x="248" y="72"/>
                    </a:cubicBezTo>
                    <a:cubicBezTo>
                      <a:pt x="248" y="72"/>
                      <a:pt x="249" y="72"/>
                      <a:pt x="249" y="72"/>
                    </a:cubicBezTo>
                    <a:cubicBezTo>
                      <a:pt x="249" y="72"/>
                      <a:pt x="249" y="72"/>
                      <a:pt x="249" y="72"/>
                    </a:cubicBezTo>
                    <a:cubicBezTo>
                      <a:pt x="249" y="72"/>
                      <a:pt x="249" y="72"/>
                      <a:pt x="249" y="72"/>
                    </a:cubicBezTo>
                    <a:cubicBezTo>
                      <a:pt x="249" y="72"/>
                      <a:pt x="249" y="72"/>
                      <a:pt x="249" y="72"/>
                    </a:cubicBezTo>
                    <a:cubicBezTo>
                      <a:pt x="249" y="71"/>
                      <a:pt x="249" y="71"/>
                      <a:pt x="250" y="71"/>
                    </a:cubicBezTo>
                    <a:cubicBezTo>
                      <a:pt x="249" y="71"/>
                      <a:pt x="250" y="71"/>
                      <a:pt x="250" y="71"/>
                    </a:cubicBezTo>
                    <a:cubicBezTo>
                      <a:pt x="250" y="71"/>
                      <a:pt x="250" y="71"/>
                      <a:pt x="250" y="71"/>
                    </a:cubicBezTo>
                    <a:cubicBezTo>
                      <a:pt x="250" y="71"/>
                      <a:pt x="250" y="71"/>
                      <a:pt x="250" y="71"/>
                    </a:cubicBezTo>
                    <a:cubicBezTo>
                      <a:pt x="250" y="71"/>
                      <a:pt x="249" y="71"/>
                      <a:pt x="250" y="70"/>
                    </a:cubicBezTo>
                    <a:cubicBezTo>
                      <a:pt x="251" y="70"/>
                      <a:pt x="253" y="70"/>
                      <a:pt x="255" y="70"/>
                    </a:cubicBezTo>
                    <a:cubicBezTo>
                      <a:pt x="255" y="70"/>
                      <a:pt x="256" y="71"/>
                      <a:pt x="256" y="70"/>
                    </a:cubicBezTo>
                    <a:cubicBezTo>
                      <a:pt x="256" y="70"/>
                      <a:pt x="255" y="70"/>
                      <a:pt x="255" y="70"/>
                    </a:cubicBezTo>
                    <a:cubicBezTo>
                      <a:pt x="254" y="70"/>
                      <a:pt x="253" y="69"/>
                      <a:pt x="251" y="70"/>
                    </a:cubicBezTo>
                    <a:cubicBezTo>
                      <a:pt x="251" y="69"/>
                      <a:pt x="251" y="69"/>
                      <a:pt x="251" y="69"/>
                    </a:cubicBezTo>
                    <a:cubicBezTo>
                      <a:pt x="251" y="69"/>
                      <a:pt x="251" y="69"/>
                      <a:pt x="251" y="69"/>
                    </a:cubicBezTo>
                    <a:cubicBezTo>
                      <a:pt x="251" y="69"/>
                      <a:pt x="251" y="69"/>
                      <a:pt x="251" y="69"/>
                    </a:cubicBezTo>
                    <a:cubicBezTo>
                      <a:pt x="251" y="69"/>
                      <a:pt x="251" y="69"/>
                      <a:pt x="251" y="69"/>
                    </a:cubicBezTo>
                    <a:cubicBezTo>
                      <a:pt x="251" y="69"/>
                      <a:pt x="251" y="69"/>
                      <a:pt x="251" y="70"/>
                    </a:cubicBezTo>
                    <a:cubicBezTo>
                      <a:pt x="251" y="70"/>
                      <a:pt x="251" y="70"/>
                      <a:pt x="251" y="70"/>
                    </a:cubicBezTo>
                    <a:cubicBezTo>
                      <a:pt x="251" y="69"/>
                      <a:pt x="250" y="70"/>
                      <a:pt x="250" y="69"/>
                    </a:cubicBezTo>
                    <a:cubicBezTo>
                      <a:pt x="250" y="69"/>
                      <a:pt x="250" y="69"/>
                      <a:pt x="250" y="69"/>
                    </a:cubicBezTo>
                    <a:cubicBezTo>
                      <a:pt x="250" y="69"/>
                      <a:pt x="251" y="69"/>
                      <a:pt x="251" y="69"/>
                    </a:cubicBezTo>
                    <a:cubicBezTo>
                      <a:pt x="251" y="68"/>
                      <a:pt x="251" y="68"/>
                      <a:pt x="251" y="68"/>
                    </a:cubicBezTo>
                    <a:cubicBezTo>
                      <a:pt x="251" y="68"/>
                      <a:pt x="251" y="68"/>
                      <a:pt x="251" y="68"/>
                    </a:cubicBezTo>
                    <a:cubicBezTo>
                      <a:pt x="251" y="68"/>
                      <a:pt x="252" y="68"/>
                      <a:pt x="252" y="68"/>
                    </a:cubicBezTo>
                    <a:cubicBezTo>
                      <a:pt x="252" y="69"/>
                      <a:pt x="252" y="69"/>
                      <a:pt x="252" y="69"/>
                    </a:cubicBezTo>
                    <a:cubicBezTo>
                      <a:pt x="252" y="69"/>
                      <a:pt x="252" y="69"/>
                      <a:pt x="252" y="69"/>
                    </a:cubicBezTo>
                    <a:cubicBezTo>
                      <a:pt x="253" y="69"/>
                      <a:pt x="253" y="69"/>
                      <a:pt x="254" y="68"/>
                    </a:cubicBezTo>
                    <a:cubicBezTo>
                      <a:pt x="253" y="68"/>
                      <a:pt x="253" y="68"/>
                      <a:pt x="253" y="68"/>
                    </a:cubicBezTo>
                    <a:cubicBezTo>
                      <a:pt x="253" y="68"/>
                      <a:pt x="252" y="68"/>
                      <a:pt x="252" y="68"/>
                    </a:cubicBezTo>
                    <a:cubicBezTo>
                      <a:pt x="252" y="68"/>
                      <a:pt x="252" y="68"/>
                      <a:pt x="251" y="68"/>
                    </a:cubicBezTo>
                    <a:cubicBezTo>
                      <a:pt x="251" y="68"/>
                      <a:pt x="251" y="67"/>
                      <a:pt x="251" y="67"/>
                    </a:cubicBezTo>
                    <a:cubicBezTo>
                      <a:pt x="252" y="67"/>
                      <a:pt x="253" y="67"/>
                      <a:pt x="253" y="67"/>
                    </a:cubicBezTo>
                    <a:cubicBezTo>
                      <a:pt x="253" y="67"/>
                      <a:pt x="252" y="67"/>
                      <a:pt x="252" y="66"/>
                    </a:cubicBezTo>
                    <a:cubicBezTo>
                      <a:pt x="251" y="66"/>
                      <a:pt x="251" y="66"/>
                      <a:pt x="251" y="66"/>
                    </a:cubicBezTo>
                    <a:cubicBezTo>
                      <a:pt x="251" y="65"/>
                      <a:pt x="252" y="66"/>
                      <a:pt x="253" y="66"/>
                    </a:cubicBezTo>
                    <a:cubicBezTo>
                      <a:pt x="253" y="66"/>
                      <a:pt x="253" y="66"/>
                      <a:pt x="253" y="66"/>
                    </a:cubicBezTo>
                    <a:cubicBezTo>
                      <a:pt x="253" y="66"/>
                      <a:pt x="253" y="66"/>
                      <a:pt x="253" y="66"/>
                    </a:cubicBezTo>
                    <a:cubicBezTo>
                      <a:pt x="253" y="66"/>
                      <a:pt x="253" y="66"/>
                      <a:pt x="253" y="66"/>
                    </a:cubicBezTo>
                    <a:cubicBezTo>
                      <a:pt x="254" y="66"/>
                      <a:pt x="254" y="66"/>
                      <a:pt x="255" y="66"/>
                    </a:cubicBezTo>
                    <a:cubicBezTo>
                      <a:pt x="255" y="66"/>
                      <a:pt x="255" y="66"/>
                      <a:pt x="255" y="66"/>
                    </a:cubicBezTo>
                    <a:cubicBezTo>
                      <a:pt x="255" y="66"/>
                      <a:pt x="255" y="66"/>
                      <a:pt x="255" y="66"/>
                    </a:cubicBezTo>
                    <a:cubicBezTo>
                      <a:pt x="255" y="65"/>
                      <a:pt x="255" y="65"/>
                      <a:pt x="255" y="65"/>
                    </a:cubicBezTo>
                    <a:cubicBezTo>
                      <a:pt x="254" y="65"/>
                      <a:pt x="254" y="65"/>
                      <a:pt x="253" y="65"/>
                    </a:cubicBezTo>
                    <a:cubicBezTo>
                      <a:pt x="253" y="65"/>
                      <a:pt x="253" y="65"/>
                      <a:pt x="253" y="65"/>
                    </a:cubicBezTo>
                    <a:cubicBezTo>
                      <a:pt x="253" y="65"/>
                      <a:pt x="253" y="65"/>
                      <a:pt x="253" y="65"/>
                    </a:cubicBezTo>
                    <a:cubicBezTo>
                      <a:pt x="254" y="65"/>
                      <a:pt x="255" y="65"/>
                      <a:pt x="256" y="65"/>
                    </a:cubicBezTo>
                    <a:cubicBezTo>
                      <a:pt x="256" y="65"/>
                      <a:pt x="257" y="65"/>
                      <a:pt x="257" y="65"/>
                    </a:cubicBezTo>
                    <a:cubicBezTo>
                      <a:pt x="257" y="65"/>
                      <a:pt x="257" y="65"/>
                      <a:pt x="257" y="65"/>
                    </a:cubicBezTo>
                    <a:cubicBezTo>
                      <a:pt x="257" y="65"/>
                      <a:pt x="258" y="65"/>
                      <a:pt x="258" y="65"/>
                    </a:cubicBezTo>
                    <a:cubicBezTo>
                      <a:pt x="260" y="65"/>
                      <a:pt x="261" y="65"/>
                      <a:pt x="263" y="65"/>
                    </a:cubicBezTo>
                    <a:cubicBezTo>
                      <a:pt x="263" y="65"/>
                      <a:pt x="263" y="65"/>
                      <a:pt x="263" y="65"/>
                    </a:cubicBezTo>
                    <a:cubicBezTo>
                      <a:pt x="263" y="65"/>
                      <a:pt x="263" y="65"/>
                      <a:pt x="263" y="65"/>
                    </a:cubicBezTo>
                    <a:cubicBezTo>
                      <a:pt x="261" y="65"/>
                      <a:pt x="260" y="65"/>
                      <a:pt x="258" y="64"/>
                    </a:cubicBezTo>
                    <a:cubicBezTo>
                      <a:pt x="258" y="64"/>
                      <a:pt x="257" y="64"/>
                      <a:pt x="257" y="64"/>
                    </a:cubicBezTo>
                    <a:cubicBezTo>
                      <a:pt x="257" y="64"/>
                      <a:pt x="257" y="64"/>
                      <a:pt x="257" y="64"/>
                    </a:cubicBezTo>
                    <a:cubicBezTo>
                      <a:pt x="255" y="64"/>
                      <a:pt x="254" y="64"/>
                      <a:pt x="253" y="64"/>
                    </a:cubicBezTo>
                    <a:cubicBezTo>
                      <a:pt x="253" y="64"/>
                      <a:pt x="252" y="64"/>
                      <a:pt x="252" y="64"/>
                    </a:cubicBezTo>
                    <a:cubicBezTo>
                      <a:pt x="252" y="64"/>
                      <a:pt x="252" y="63"/>
                      <a:pt x="252" y="63"/>
                    </a:cubicBezTo>
                    <a:cubicBezTo>
                      <a:pt x="252" y="63"/>
                      <a:pt x="253" y="63"/>
                      <a:pt x="253" y="63"/>
                    </a:cubicBezTo>
                    <a:cubicBezTo>
                      <a:pt x="253" y="63"/>
                      <a:pt x="253" y="63"/>
                      <a:pt x="252" y="62"/>
                    </a:cubicBezTo>
                    <a:cubicBezTo>
                      <a:pt x="253" y="62"/>
                      <a:pt x="253" y="62"/>
                      <a:pt x="253" y="62"/>
                    </a:cubicBezTo>
                    <a:cubicBezTo>
                      <a:pt x="253" y="62"/>
                      <a:pt x="253" y="62"/>
                      <a:pt x="253" y="62"/>
                    </a:cubicBezTo>
                    <a:cubicBezTo>
                      <a:pt x="253" y="62"/>
                      <a:pt x="254" y="62"/>
                      <a:pt x="254" y="62"/>
                    </a:cubicBezTo>
                    <a:cubicBezTo>
                      <a:pt x="254" y="62"/>
                      <a:pt x="254" y="62"/>
                      <a:pt x="254" y="62"/>
                    </a:cubicBezTo>
                    <a:cubicBezTo>
                      <a:pt x="254" y="62"/>
                      <a:pt x="254" y="62"/>
                      <a:pt x="254" y="62"/>
                    </a:cubicBezTo>
                    <a:cubicBezTo>
                      <a:pt x="253" y="62"/>
                      <a:pt x="253" y="62"/>
                      <a:pt x="253" y="62"/>
                    </a:cubicBezTo>
                    <a:cubicBezTo>
                      <a:pt x="253" y="62"/>
                      <a:pt x="253" y="62"/>
                      <a:pt x="253" y="62"/>
                    </a:cubicBezTo>
                    <a:cubicBezTo>
                      <a:pt x="253" y="62"/>
                      <a:pt x="253" y="62"/>
                      <a:pt x="253" y="62"/>
                    </a:cubicBezTo>
                    <a:cubicBezTo>
                      <a:pt x="253" y="62"/>
                      <a:pt x="253" y="61"/>
                      <a:pt x="253" y="61"/>
                    </a:cubicBezTo>
                    <a:cubicBezTo>
                      <a:pt x="253" y="61"/>
                      <a:pt x="252" y="61"/>
                      <a:pt x="252" y="61"/>
                    </a:cubicBezTo>
                    <a:cubicBezTo>
                      <a:pt x="253" y="61"/>
                      <a:pt x="253" y="61"/>
                      <a:pt x="254" y="61"/>
                    </a:cubicBezTo>
                    <a:cubicBezTo>
                      <a:pt x="254" y="61"/>
                      <a:pt x="254" y="61"/>
                      <a:pt x="254" y="61"/>
                    </a:cubicBezTo>
                    <a:cubicBezTo>
                      <a:pt x="254" y="61"/>
                      <a:pt x="254" y="61"/>
                      <a:pt x="254" y="61"/>
                    </a:cubicBezTo>
                    <a:cubicBezTo>
                      <a:pt x="254" y="61"/>
                      <a:pt x="254" y="61"/>
                      <a:pt x="255" y="61"/>
                    </a:cubicBezTo>
                    <a:cubicBezTo>
                      <a:pt x="255" y="61"/>
                      <a:pt x="255" y="61"/>
                      <a:pt x="256" y="61"/>
                    </a:cubicBezTo>
                    <a:cubicBezTo>
                      <a:pt x="256" y="62"/>
                      <a:pt x="255" y="61"/>
                      <a:pt x="255" y="62"/>
                    </a:cubicBezTo>
                    <a:cubicBezTo>
                      <a:pt x="255" y="62"/>
                      <a:pt x="255" y="62"/>
                      <a:pt x="255" y="62"/>
                    </a:cubicBezTo>
                    <a:cubicBezTo>
                      <a:pt x="256" y="62"/>
                      <a:pt x="258" y="63"/>
                      <a:pt x="258" y="62"/>
                    </a:cubicBezTo>
                    <a:cubicBezTo>
                      <a:pt x="258" y="62"/>
                      <a:pt x="258" y="62"/>
                      <a:pt x="258" y="62"/>
                    </a:cubicBezTo>
                    <a:cubicBezTo>
                      <a:pt x="258" y="62"/>
                      <a:pt x="258" y="62"/>
                      <a:pt x="258" y="62"/>
                    </a:cubicBezTo>
                    <a:cubicBezTo>
                      <a:pt x="258" y="61"/>
                      <a:pt x="258" y="61"/>
                      <a:pt x="258" y="61"/>
                    </a:cubicBezTo>
                    <a:cubicBezTo>
                      <a:pt x="258" y="61"/>
                      <a:pt x="258" y="61"/>
                      <a:pt x="258" y="61"/>
                    </a:cubicBezTo>
                    <a:cubicBezTo>
                      <a:pt x="257" y="61"/>
                      <a:pt x="257" y="61"/>
                      <a:pt x="256" y="61"/>
                    </a:cubicBezTo>
                    <a:cubicBezTo>
                      <a:pt x="256" y="61"/>
                      <a:pt x="256" y="61"/>
                      <a:pt x="256" y="61"/>
                    </a:cubicBezTo>
                    <a:cubicBezTo>
                      <a:pt x="256" y="61"/>
                      <a:pt x="255" y="61"/>
                      <a:pt x="255" y="61"/>
                    </a:cubicBezTo>
                    <a:cubicBezTo>
                      <a:pt x="255" y="61"/>
                      <a:pt x="255" y="61"/>
                      <a:pt x="255" y="61"/>
                    </a:cubicBezTo>
                    <a:cubicBezTo>
                      <a:pt x="255" y="61"/>
                      <a:pt x="254" y="61"/>
                      <a:pt x="254" y="61"/>
                    </a:cubicBezTo>
                    <a:cubicBezTo>
                      <a:pt x="254" y="61"/>
                      <a:pt x="254" y="61"/>
                      <a:pt x="254" y="61"/>
                    </a:cubicBezTo>
                    <a:cubicBezTo>
                      <a:pt x="255" y="61"/>
                      <a:pt x="254" y="61"/>
                      <a:pt x="254" y="61"/>
                    </a:cubicBezTo>
                    <a:cubicBezTo>
                      <a:pt x="255" y="61"/>
                      <a:pt x="255" y="60"/>
                      <a:pt x="255" y="61"/>
                    </a:cubicBezTo>
                    <a:cubicBezTo>
                      <a:pt x="255" y="60"/>
                      <a:pt x="255" y="60"/>
                      <a:pt x="255" y="60"/>
                    </a:cubicBezTo>
                    <a:cubicBezTo>
                      <a:pt x="255" y="60"/>
                      <a:pt x="255" y="60"/>
                      <a:pt x="255" y="60"/>
                    </a:cubicBezTo>
                    <a:cubicBezTo>
                      <a:pt x="255" y="60"/>
                      <a:pt x="256" y="60"/>
                      <a:pt x="256" y="60"/>
                    </a:cubicBezTo>
                    <a:cubicBezTo>
                      <a:pt x="256" y="60"/>
                      <a:pt x="256" y="60"/>
                      <a:pt x="256" y="60"/>
                    </a:cubicBezTo>
                    <a:cubicBezTo>
                      <a:pt x="256" y="60"/>
                      <a:pt x="256" y="60"/>
                      <a:pt x="256" y="60"/>
                    </a:cubicBezTo>
                    <a:cubicBezTo>
                      <a:pt x="256" y="60"/>
                      <a:pt x="256" y="60"/>
                      <a:pt x="256" y="61"/>
                    </a:cubicBezTo>
                    <a:cubicBezTo>
                      <a:pt x="256" y="60"/>
                      <a:pt x="257" y="61"/>
                      <a:pt x="257" y="60"/>
                    </a:cubicBezTo>
                    <a:cubicBezTo>
                      <a:pt x="256" y="60"/>
                      <a:pt x="257" y="60"/>
                      <a:pt x="257" y="60"/>
                    </a:cubicBezTo>
                    <a:cubicBezTo>
                      <a:pt x="256" y="60"/>
                      <a:pt x="256" y="60"/>
                      <a:pt x="256" y="60"/>
                    </a:cubicBezTo>
                    <a:cubicBezTo>
                      <a:pt x="256" y="60"/>
                      <a:pt x="256" y="60"/>
                      <a:pt x="256" y="60"/>
                    </a:cubicBezTo>
                    <a:cubicBezTo>
                      <a:pt x="256" y="60"/>
                      <a:pt x="256" y="60"/>
                      <a:pt x="256" y="60"/>
                    </a:cubicBezTo>
                    <a:cubicBezTo>
                      <a:pt x="255" y="60"/>
                      <a:pt x="255" y="60"/>
                      <a:pt x="255" y="59"/>
                    </a:cubicBezTo>
                    <a:cubicBezTo>
                      <a:pt x="255" y="59"/>
                      <a:pt x="255" y="59"/>
                      <a:pt x="255" y="59"/>
                    </a:cubicBezTo>
                    <a:cubicBezTo>
                      <a:pt x="255" y="59"/>
                      <a:pt x="255" y="59"/>
                      <a:pt x="255" y="59"/>
                    </a:cubicBezTo>
                    <a:cubicBezTo>
                      <a:pt x="255" y="59"/>
                      <a:pt x="255" y="59"/>
                      <a:pt x="255" y="59"/>
                    </a:cubicBezTo>
                    <a:cubicBezTo>
                      <a:pt x="255" y="59"/>
                      <a:pt x="255" y="59"/>
                      <a:pt x="255" y="59"/>
                    </a:cubicBezTo>
                    <a:cubicBezTo>
                      <a:pt x="255" y="59"/>
                      <a:pt x="255" y="59"/>
                      <a:pt x="255" y="59"/>
                    </a:cubicBezTo>
                    <a:cubicBezTo>
                      <a:pt x="255" y="59"/>
                      <a:pt x="255" y="59"/>
                      <a:pt x="255" y="59"/>
                    </a:cubicBezTo>
                    <a:cubicBezTo>
                      <a:pt x="254" y="59"/>
                      <a:pt x="252" y="59"/>
                      <a:pt x="252" y="58"/>
                    </a:cubicBezTo>
                    <a:cubicBezTo>
                      <a:pt x="252" y="58"/>
                      <a:pt x="252" y="58"/>
                      <a:pt x="252" y="58"/>
                    </a:cubicBezTo>
                    <a:cubicBezTo>
                      <a:pt x="253" y="58"/>
                      <a:pt x="253" y="58"/>
                      <a:pt x="253" y="58"/>
                    </a:cubicBezTo>
                    <a:cubicBezTo>
                      <a:pt x="252" y="58"/>
                      <a:pt x="252" y="58"/>
                      <a:pt x="252" y="58"/>
                    </a:cubicBezTo>
                    <a:cubicBezTo>
                      <a:pt x="252" y="58"/>
                      <a:pt x="252" y="57"/>
                      <a:pt x="252" y="57"/>
                    </a:cubicBezTo>
                    <a:cubicBezTo>
                      <a:pt x="252" y="57"/>
                      <a:pt x="253" y="57"/>
                      <a:pt x="253" y="57"/>
                    </a:cubicBezTo>
                    <a:cubicBezTo>
                      <a:pt x="253" y="57"/>
                      <a:pt x="253" y="57"/>
                      <a:pt x="253" y="57"/>
                    </a:cubicBezTo>
                    <a:cubicBezTo>
                      <a:pt x="252" y="57"/>
                      <a:pt x="251" y="57"/>
                      <a:pt x="251" y="56"/>
                    </a:cubicBezTo>
                    <a:cubicBezTo>
                      <a:pt x="251" y="55"/>
                      <a:pt x="251" y="56"/>
                      <a:pt x="252" y="55"/>
                    </a:cubicBezTo>
                    <a:cubicBezTo>
                      <a:pt x="252" y="55"/>
                      <a:pt x="251" y="55"/>
                      <a:pt x="251" y="55"/>
                    </a:cubicBezTo>
                    <a:cubicBezTo>
                      <a:pt x="252" y="55"/>
                      <a:pt x="252" y="54"/>
                      <a:pt x="252" y="54"/>
                    </a:cubicBezTo>
                    <a:cubicBezTo>
                      <a:pt x="252" y="54"/>
                      <a:pt x="252" y="54"/>
                      <a:pt x="252" y="54"/>
                    </a:cubicBezTo>
                    <a:cubicBezTo>
                      <a:pt x="252" y="54"/>
                      <a:pt x="252" y="55"/>
                      <a:pt x="252" y="55"/>
                    </a:cubicBezTo>
                    <a:cubicBezTo>
                      <a:pt x="252" y="55"/>
                      <a:pt x="253" y="55"/>
                      <a:pt x="253" y="55"/>
                    </a:cubicBezTo>
                    <a:cubicBezTo>
                      <a:pt x="253" y="55"/>
                      <a:pt x="253" y="55"/>
                      <a:pt x="253" y="55"/>
                    </a:cubicBezTo>
                    <a:cubicBezTo>
                      <a:pt x="253" y="55"/>
                      <a:pt x="253" y="55"/>
                      <a:pt x="253" y="55"/>
                    </a:cubicBezTo>
                    <a:cubicBezTo>
                      <a:pt x="253" y="55"/>
                      <a:pt x="253" y="55"/>
                      <a:pt x="253" y="55"/>
                    </a:cubicBezTo>
                    <a:cubicBezTo>
                      <a:pt x="253" y="54"/>
                      <a:pt x="253" y="54"/>
                      <a:pt x="253" y="54"/>
                    </a:cubicBezTo>
                    <a:cubicBezTo>
                      <a:pt x="252" y="54"/>
                      <a:pt x="252" y="55"/>
                      <a:pt x="252" y="54"/>
                    </a:cubicBezTo>
                    <a:cubicBezTo>
                      <a:pt x="252" y="54"/>
                      <a:pt x="252" y="54"/>
                      <a:pt x="252" y="54"/>
                    </a:cubicBezTo>
                    <a:cubicBezTo>
                      <a:pt x="252" y="54"/>
                      <a:pt x="252" y="54"/>
                      <a:pt x="252" y="54"/>
                    </a:cubicBezTo>
                    <a:cubicBezTo>
                      <a:pt x="252" y="54"/>
                      <a:pt x="252" y="54"/>
                      <a:pt x="252" y="54"/>
                    </a:cubicBezTo>
                    <a:cubicBezTo>
                      <a:pt x="252" y="54"/>
                      <a:pt x="252" y="54"/>
                      <a:pt x="253" y="54"/>
                    </a:cubicBezTo>
                    <a:cubicBezTo>
                      <a:pt x="253" y="54"/>
                      <a:pt x="254" y="54"/>
                      <a:pt x="255" y="54"/>
                    </a:cubicBezTo>
                    <a:cubicBezTo>
                      <a:pt x="256" y="54"/>
                      <a:pt x="255" y="54"/>
                      <a:pt x="255" y="54"/>
                    </a:cubicBezTo>
                    <a:cubicBezTo>
                      <a:pt x="256" y="54"/>
                      <a:pt x="257" y="54"/>
                      <a:pt x="257" y="54"/>
                    </a:cubicBezTo>
                    <a:cubicBezTo>
                      <a:pt x="258" y="54"/>
                      <a:pt x="258" y="54"/>
                      <a:pt x="258" y="54"/>
                    </a:cubicBezTo>
                    <a:cubicBezTo>
                      <a:pt x="259" y="54"/>
                      <a:pt x="261" y="54"/>
                      <a:pt x="262" y="54"/>
                    </a:cubicBezTo>
                    <a:cubicBezTo>
                      <a:pt x="262" y="54"/>
                      <a:pt x="263" y="54"/>
                      <a:pt x="263" y="54"/>
                    </a:cubicBezTo>
                    <a:cubicBezTo>
                      <a:pt x="264" y="54"/>
                      <a:pt x="263" y="55"/>
                      <a:pt x="264" y="55"/>
                    </a:cubicBezTo>
                    <a:cubicBezTo>
                      <a:pt x="264" y="54"/>
                      <a:pt x="264" y="54"/>
                      <a:pt x="265" y="54"/>
                    </a:cubicBezTo>
                    <a:cubicBezTo>
                      <a:pt x="264" y="55"/>
                      <a:pt x="264" y="54"/>
                      <a:pt x="264" y="55"/>
                    </a:cubicBezTo>
                    <a:cubicBezTo>
                      <a:pt x="265" y="55"/>
                      <a:pt x="265" y="55"/>
                      <a:pt x="266" y="55"/>
                    </a:cubicBezTo>
                    <a:cubicBezTo>
                      <a:pt x="266" y="55"/>
                      <a:pt x="266" y="55"/>
                      <a:pt x="266" y="55"/>
                    </a:cubicBezTo>
                    <a:cubicBezTo>
                      <a:pt x="266" y="55"/>
                      <a:pt x="267" y="55"/>
                      <a:pt x="267" y="55"/>
                    </a:cubicBezTo>
                    <a:cubicBezTo>
                      <a:pt x="267" y="55"/>
                      <a:pt x="267" y="55"/>
                      <a:pt x="267" y="55"/>
                    </a:cubicBezTo>
                    <a:cubicBezTo>
                      <a:pt x="267" y="55"/>
                      <a:pt x="268" y="56"/>
                      <a:pt x="268" y="56"/>
                    </a:cubicBezTo>
                    <a:cubicBezTo>
                      <a:pt x="268" y="56"/>
                      <a:pt x="268" y="56"/>
                      <a:pt x="268" y="56"/>
                    </a:cubicBezTo>
                    <a:cubicBezTo>
                      <a:pt x="268" y="56"/>
                      <a:pt x="268" y="56"/>
                      <a:pt x="269" y="56"/>
                    </a:cubicBezTo>
                    <a:cubicBezTo>
                      <a:pt x="269" y="56"/>
                      <a:pt x="269" y="56"/>
                      <a:pt x="268" y="56"/>
                    </a:cubicBezTo>
                    <a:cubicBezTo>
                      <a:pt x="268" y="56"/>
                      <a:pt x="268" y="55"/>
                      <a:pt x="268" y="55"/>
                    </a:cubicBezTo>
                    <a:cubicBezTo>
                      <a:pt x="268" y="55"/>
                      <a:pt x="268" y="55"/>
                      <a:pt x="268" y="55"/>
                    </a:cubicBezTo>
                    <a:cubicBezTo>
                      <a:pt x="268" y="55"/>
                      <a:pt x="268" y="55"/>
                      <a:pt x="268" y="55"/>
                    </a:cubicBezTo>
                    <a:cubicBezTo>
                      <a:pt x="268" y="55"/>
                      <a:pt x="268" y="55"/>
                      <a:pt x="268" y="55"/>
                    </a:cubicBezTo>
                    <a:cubicBezTo>
                      <a:pt x="268" y="55"/>
                      <a:pt x="268" y="55"/>
                      <a:pt x="268" y="54"/>
                    </a:cubicBezTo>
                    <a:cubicBezTo>
                      <a:pt x="268" y="54"/>
                      <a:pt x="268" y="54"/>
                      <a:pt x="269" y="54"/>
                    </a:cubicBezTo>
                    <a:cubicBezTo>
                      <a:pt x="269" y="55"/>
                      <a:pt x="269" y="55"/>
                      <a:pt x="269" y="55"/>
                    </a:cubicBezTo>
                    <a:cubicBezTo>
                      <a:pt x="270" y="55"/>
                      <a:pt x="270" y="56"/>
                      <a:pt x="271" y="56"/>
                    </a:cubicBezTo>
                    <a:cubicBezTo>
                      <a:pt x="270" y="56"/>
                      <a:pt x="270" y="55"/>
                      <a:pt x="270" y="55"/>
                    </a:cubicBezTo>
                    <a:cubicBezTo>
                      <a:pt x="271" y="55"/>
                      <a:pt x="270" y="55"/>
                      <a:pt x="271" y="55"/>
                    </a:cubicBezTo>
                    <a:cubicBezTo>
                      <a:pt x="271" y="55"/>
                      <a:pt x="271" y="55"/>
                      <a:pt x="271" y="56"/>
                    </a:cubicBezTo>
                    <a:cubicBezTo>
                      <a:pt x="272" y="56"/>
                      <a:pt x="272" y="55"/>
                      <a:pt x="272" y="56"/>
                    </a:cubicBezTo>
                    <a:cubicBezTo>
                      <a:pt x="273" y="56"/>
                      <a:pt x="273" y="56"/>
                      <a:pt x="273" y="55"/>
                    </a:cubicBezTo>
                    <a:cubicBezTo>
                      <a:pt x="272" y="55"/>
                      <a:pt x="272" y="54"/>
                      <a:pt x="271" y="54"/>
                    </a:cubicBezTo>
                    <a:cubicBezTo>
                      <a:pt x="271" y="54"/>
                      <a:pt x="271" y="54"/>
                      <a:pt x="271" y="54"/>
                    </a:cubicBezTo>
                    <a:cubicBezTo>
                      <a:pt x="270" y="54"/>
                      <a:pt x="270" y="53"/>
                      <a:pt x="269" y="53"/>
                    </a:cubicBezTo>
                    <a:cubicBezTo>
                      <a:pt x="269" y="53"/>
                      <a:pt x="269" y="53"/>
                      <a:pt x="268" y="53"/>
                    </a:cubicBezTo>
                    <a:cubicBezTo>
                      <a:pt x="268" y="53"/>
                      <a:pt x="268" y="53"/>
                      <a:pt x="268" y="53"/>
                    </a:cubicBezTo>
                    <a:cubicBezTo>
                      <a:pt x="268" y="53"/>
                      <a:pt x="267" y="53"/>
                      <a:pt x="267" y="53"/>
                    </a:cubicBezTo>
                    <a:cubicBezTo>
                      <a:pt x="267" y="53"/>
                      <a:pt x="267" y="53"/>
                      <a:pt x="266" y="53"/>
                    </a:cubicBezTo>
                    <a:cubicBezTo>
                      <a:pt x="266" y="53"/>
                      <a:pt x="266" y="53"/>
                      <a:pt x="266" y="53"/>
                    </a:cubicBezTo>
                    <a:cubicBezTo>
                      <a:pt x="266" y="53"/>
                      <a:pt x="266" y="53"/>
                      <a:pt x="266" y="53"/>
                    </a:cubicBezTo>
                    <a:cubicBezTo>
                      <a:pt x="265" y="53"/>
                      <a:pt x="265" y="53"/>
                      <a:pt x="265" y="53"/>
                    </a:cubicBezTo>
                    <a:cubicBezTo>
                      <a:pt x="265" y="53"/>
                      <a:pt x="265" y="53"/>
                      <a:pt x="264" y="53"/>
                    </a:cubicBezTo>
                    <a:cubicBezTo>
                      <a:pt x="264" y="53"/>
                      <a:pt x="264" y="53"/>
                      <a:pt x="264" y="53"/>
                    </a:cubicBezTo>
                    <a:cubicBezTo>
                      <a:pt x="263" y="53"/>
                      <a:pt x="263" y="53"/>
                      <a:pt x="262" y="53"/>
                    </a:cubicBezTo>
                    <a:cubicBezTo>
                      <a:pt x="262" y="52"/>
                      <a:pt x="262" y="52"/>
                      <a:pt x="262" y="52"/>
                    </a:cubicBezTo>
                    <a:cubicBezTo>
                      <a:pt x="262" y="52"/>
                      <a:pt x="261" y="51"/>
                      <a:pt x="261" y="52"/>
                    </a:cubicBezTo>
                    <a:cubicBezTo>
                      <a:pt x="261" y="52"/>
                      <a:pt x="261" y="52"/>
                      <a:pt x="261" y="52"/>
                    </a:cubicBezTo>
                    <a:cubicBezTo>
                      <a:pt x="261" y="52"/>
                      <a:pt x="261" y="52"/>
                      <a:pt x="260" y="52"/>
                    </a:cubicBezTo>
                    <a:cubicBezTo>
                      <a:pt x="260" y="52"/>
                      <a:pt x="260" y="52"/>
                      <a:pt x="260" y="52"/>
                    </a:cubicBezTo>
                    <a:cubicBezTo>
                      <a:pt x="260" y="52"/>
                      <a:pt x="260" y="52"/>
                      <a:pt x="260" y="52"/>
                    </a:cubicBezTo>
                    <a:cubicBezTo>
                      <a:pt x="260" y="52"/>
                      <a:pt x="260" y="52"/>
                      <a:pt x="260" y="52"/>
                    </a:cubicBezTo>
                    <a:cubicBezTo>
                      <a:pt x="260" y="52"/>
                      <a:pt x="260" y="52"/>
                      <a:pt x="260" y="52"/>
                    </a:cubicBezTo>
                    <a:cubicBezTo>
                      <a:pt x="260" y="52"/>
                      <a:pt x="260" y="52"/>
                      <a:pt x="260" y="52"/>
                    </a:cubicBezTo>
                    <a:cubicBezTo>
                      <a:pt x="260" y="52"/>
                      <a:pt x="260" y="52"/>
                      <a:pt x="260" y="52"/>
                    </a:cubicBezTo>
                    <a:cubicBezTo>
                      <a:pt x="260" y="52"/>
                      <a:pt x="260" y="52"/>
                      <a:pt x="260" y="52"/>
                    </a:cubicBezTo>
                    <a:cubicBezTo>
                      <a:pt x="260" y="52"/>
                      <a:pt x="260" y="52"/>
                      <a:pt x="260" y="53"/>
                    </a:cubicBezTo>
                    <a:cubicBezTo>
                      <a:pt x="260" y="53"/>
                      <a:pt x="260" y="53"/>
                      <a:pt x="260" y="53"/>
                    </a:cubicBezTo>
                    <a:cubicBezTo>
                      <a:pt x="259" y="53"/>
                      <a:pt x="258" y="53"/>
                      <a:pt x="258" y="52"/>
                    </a:cubicBezTo>
                    <a:cubicBezTo>
                      <a:pt x="257" y="52"/>
                      <a:pt x="256" y="52"/>
                      <a:pt x="255" y="52"/>
                    </a:cubicBezTo>
                    <a:cubicBezTo>
                      <a:pt x="255" y="52"/>
                      <a:pt x="255" y="52"/>
                      <a:pt x="255" y="52"/>
                    </a:cubicBezTo>
                    <a:cubicBezTo>
                      <a:pt x="255" y="52"/>
                      <a:pt x="255" y="51"/>
                      <a:pt x="255" y="51"/>
                    </a:cubicBezTo>
                    <a:cubicBezTo>
                      <a:pt x="255" y="51"/>
                      <a:pt x="255" y="51"/>
                      <a:pt x="255" y="51"/>
                    </a:cubicBezTo>
                    <a:cubicBezTo>
                      <a:pt x="255" y="51"/>
                      <a:pt x="255" y="51"/>
                      <a:pt x="255" y="51"/>
                    </a:cubicBezTo>
                    <a:cubicBezTo>
                      <a:pt x="255" y="51"/>
                      <a:pt x="255" y="51"/>
                      <a:pt x="255" y="51"/>
                    </a:cubicBezTo>
                    <a:cubicBezTo>
                      <a:pt x="255" y="51"/>
                      <a:pt x="255" y="51"/>
                      <a:pt x="255" y="51"/>
                    </a:cubicBezTo>
                    <a:cubicBezTo>
                      <a:pt x="255" y="51"/>
                      <a:pt x="255" y="52"/>
                      <a:pt x="255" y="52"/>
                    </a:cubicBezTo>
                    <a:cubicBezTo>
                      <a:pt x="255" y="52"/>
                      <a:pt x="255" y="52"/>
                      <a:pt x="255" y="52"/>
                    </a:cubicBezTo>
                    <a:cubicBezTo>
                      <a:pt x="255" y="52"/>
                      <a:pt x="254" y="52"/>
                      <a:pt x="254" y="52"/>
                    </a:cubicBezTo>
                    <a:cubicBezTo>
                      <a:pt x="254" y="51"/>
                      <a:pt x="254" y="51"/>
                      <a:pt x="254" y="51"/>
                    </a:cubicBezTo>
                    <a:cubicBezTo>
                      <a:pt x="254" y="52"/>
                      <a:pt x="253" y="51"/>
                      <a:pt x="253" y="51"/>
                    </a:cubicBezTo>
                    <a:cubicBezTo>
                      <a:pt x="253" y="51"/>
                      <a:pt x="252" y="51"/>
                      <a:pt x="252" y="51"/>
                    </a:cubicBezTo>
                    <a:cubicBezTo>
                      <a:pt x="252" y="51"/>
                      <a:pt x="252" y="50"/>
                      <a:pt x="252" y="50"/>
                    </a:cubicBezTo>
                    <a:cubicBezTo>
                      <a:pt x="252" y="50"/>
                      <a:pt x="251" y="50"/>
                      <a:pt x="251" y="49"/>
                    </a:cubicBezTo>
                    <a:cubicBezTo>
                      <a:pt x="251" y="50"/>
                      <a:pt x="251" y="49"/>
                      <a:pt x="250" y="50"/>
                    </a:cubicBezTo>
                    <a:cubicBezTo>
                      <a:pt x="250" y="49"/>
                      <a:pt x="250" y="49"/>
                      <a:pt x="250" y="49"/>
                    </a:cubicBezTo>
                    <a:cubicBezTo>
                      <a:pt x="249" y="49"/>
                      <a:pt x="249" y="47"/>
                      <a:pt x="248" y="46"/>
                    </a:cubicBezTo>
                    <a:cubicBezTo>
                      <a:pt x="247" y="46"/>
                      <a:pt x="246" y="46"/>
                      <a:pt x="245" y="46"/>
                    </a:cubicBezTo>
                    <a:cubicBezTo>
                      <a:pt x="245" y="46"/>
                      <a:pt x="244" y="46"/>
                      <a:pt x="244" y="46"/>
                    </a:cubicBezTo>
                    <a:cubicBezTo>
                      <a:pt x="243" y="46"/>
                      <a:pt x="243" y="45"/>
                      <a:pt x="243" y="45"/>
                    </a:cubicBezTo>
                    <a:cubicBezTo>
                      <a:pt x="243" y="45"/>
                      <a:pt x="242" y="45"/>
                      <a:pt x="242" y="45"/>
                    </a:cubicBezTo>
                    <a:cubicBezTo>
                      <a:pt x="242" y="45"/>
                      <a:pt x="242" y="45"/>
                      <a:pt x="242" y="45"/>
                    </a:cubicBezTo>
                    <a:cubicBezTo>
                      <a:pt x="242" y="45"/>
                      <a:pt x="242" y="44"/>
                      <a:pt x="243" y="44"/>
                    </a:cubicBezTo>
                    <a:cubicBezTo>
                      <a:pt x="242" y="45"/>
                      <a:pt x="244" y="44"/>
                      <a:pt x="244" y="45"/>
                    </a:cubicBezTo>
                    <a:cubicBezTo>
                      <a:pt x="244" y="44"/>
                      <a:pt x="245" y="44"/>
                      <a:pt x="246" y="43"/>
                    </a:cubicBezTo>
                    <a:cubicBezTo>
                      <a:pt x="245" y="42"/>
                      <a:pt x="244" y="43"/>
                      <a:pt x="243" y="43"/>
                    </a:cubicBezTo>
                    <a:cubicBezTo>
                      <a:pt x="243" y="43"/>
                      <a:pt x="243" y="43"/>
                      <a:pt x="243" y="43"/>
                    </a:cubicBezTo>
                    <a:cubicBezTo>
                      <a:pt x="243" y="43"/>
                      <a:pt x="243" y="43"/>
                      <a:pt x="243" y="43"/>
                    </a:cubicBezTo>
                    <a:cubicBezTo>
                      <a:pt x="243" y="43"/>
                      <a:pt x="243" y="43"/>
                      <a:pt x="243" y="43"/>
                    </a:cubicBezTo>
                    <a:cubicBezTo>
                      <a:pt x="242" y="43"/>
                      <a:pt x="241" y="43"/>
                      <a:pt x="240" y="43"/>
                    </a:cubicBezTo>
                    <a:cubicBezTo>
                      <a:pt x="239" y="43"/>
                      <a:pt x="238" y="44"/>
                      <a:pt x="236" y="43"/>
                    </a:cubicBezTo>
                    <a:cubicBezTo>
                      <a:pt x="236" y="43"/>
                      <a:pt x="235" y="44"/>
                      <a:pt x="235" y="44"/>
                    </a:cubicBezTo>
                    <a:cubicBezTo>
                      <a:pt x="235" y="43"/>
                      <a:pt x="235" y="43"/>
                      <a:pt x="235" y="43"/>
                    </a:cubicBezTo>
                    <a:cubicBezTo>
                      <a:pt x="234" y="43"/>
                      <a:pt x="235" y="44"/>
                      <a:pt x="235" y="44"/>
                    </a:cubicBezTo>
                    <a:cubicBezTo>
                      <a:pt x="234" y="44"/>
                      <a:pt x="234" y="43"/>
                      <a:pt x="234" y="43"/>
                    </a:cubicBezTo>
                    <a:cubicBezTo>
                      <a:pt x="234" y="43"/>
                      <a:pt x="234" y="44"/>
                      <a:pt x="234" y="44"/>
                    </a:cubicBezTo>
                    <a:cubicBezTo>
                      <a:pt x="234" y="44"/>
                      <a:pt x="234" y="43"/>
                      <a:pt x="233" y="44"/>
                    </a:cubicBezTo>
                    <a:cubicBezTo>
                      <a:pt x="234" y="44"/>
                      <a:pt x="234" y="44"/>
                      <a:pt x="233" y="44"/>
                    </a:cubicBezTo>
                    <a:cubicBezTo>
                      <a:pt x="232" y="44"/>
                      <a:pt x="231" y="43"/>
                      <a:pt x="229" y="44"/>
                    </a:cubicBezTo>
                    <a:cubicBezTo>
                      <a:pt x="229" y="43"/>
                      <a:pt x="228" y="43"/>
                      <a:pt x="227" y="43"/>
                    </a:cubicBezTo>
                    <a:cubicBezTo>
                      <a:pt x="227" y="43"/>
                      <a:pt x="227" y="43"/>
                      <a:pt x="227" y="43"/>
                    </a:cubicBezTo>
                    <a:cubicBezTo>
                      <a:pt x="225" y="43"/>
                      <a:pt x="224" y="43"/>
                      <a:pt x="222" y="43"/>
                    </a:cubicBezTo>
                    <a:cubicBezTo>
                      <a:pt x="221" y="43"/>
                      <a:pt x="220" y="43"/>
                      <a:pt x="219" y="43"/>
                    </a:cubicBezTo>
                    <a:cubicBezTo>
                      <a:pt x="218" y="43"/>
                      <a:pt x="217" y="43"/>
                      <a:pt x="216" y="43"/>
                    </a:cubicBezTo>
                    <a:cubicBezTo>
                      <a:pt x="216" y="43"/>
                      <a:pt x="215" y="43"/>
                      <a:pt x="215" y="43"/>
                    </a:cubicBezTo>
                    <a:cubicBezTo>
                      <a:pt x="214" y="43"/>
                      <a:pt x="215" y="43"/>
                      <a:pt x="214" y="43"/>
                    </a:cubicBezTo>
                    <a:cubicBezTo>
                      <a:pt x="214" y="43"/>
                      <a:pt x="213" y="43"/>
                      <a:pt x="211" y="43"/>
                    </a:cubicBezTo>
                    <a:cubicBezTo>
                      <a:pt x="211" y="43"/>
                      <a:pt x="211" y="43"/>
                      <a:pt x="211" y="43"/>
                    </a:cubicBezTo>
                    <a:cubicBezTo>
                      <a:pt x="211" y="42"/>
                      <a:pt x="211" y="42"/>
                      <a:pt x="211" y="42"/>
                    </a:cubicBezTo>
                    <a:cubicBezTo>
                      <a:pt x="211" y="41"/>
                      <a:pt x="209" y="42"/>
                      <a:pt x="208" y="42"/>
                    </a:cubicBezTo>
                    <a:cubicBezTo>
                      <a:pt x="208" y="42"/>
                      <a:pt x="208" y="42"/>
                      <a:pt x="208" y="42"/>
                    </a:cubicBezTo>
                    <a:cubicBezTo>
                      <a:pt x="208" y="42"/>
                      <a:pt x="207" y="42"/>
                      <a:pt x="207" y="42"/>
                    </a:cubicBezTo>
                    <a:cubicBezTo>
                      <a:pt x="207" y="42"/>
                      <a:pt x="206" y="42"/>
                      <a:pt x="206" y="42"/>
                    </a:cubicBezTo>
                    <a:cubicBezTo>
                      <a:pt x="208" y="41"/>
                      <a:pt x="211" y="42"/>
                      <a:pt x="212" y="41"/>
                    </a:cubicBezTo>
                    <a:cubicBezTo>
                      <a:pt x="212" y="41"/>
                      <a:pt x="212" y="41"/>
                      <a:pt x="212" y="41"/>
                    </a:cubicBezTo>
                    <a:cubicBezTo>
                      <a:pt x="211" y="41"/>
                      <a:pt x="210" y="41"/>
                      <a:pt x="210" y="40"/>
                    </a:cubicBezTo>
                    <a:cubicBezTo>
                      <a:pt x="210" y="40"/>
                      <a:pt x="211" y="40"/>
                      <a:pt x="211" y="40"/>
                    </a:cubicBezTo>
                    <a:cubicBezTo>
                      <a:pt x="210" y="40"/>
                      <a:pt x="210" y="39"/>
                      <a:pt x="210" y="40"/>
                    </a:cubicBezTo>
                    <a:cubicBezTo>
                      <a:pt x="210" y="40"/>
                      <a:pt x="209" y="40"/>
                      <a:pt x="209" y="39"/>
                    </a:cubicBezTo>
                    <a:cubicBezTo>
                      <a:pt x="209" y="40"/>
                      <a:pt x="210" y="39"/>
                      <a:pt x="211" y="39"/>
                    </a:cubicBezTo>
                    <a:cubicBezTo>
                      <a:pt x="212" y="39"/>
                      <a:pt x="213" y="39"/>
                      <a:pt x="213" y="40"/>
                    </a:cubicBezTo>
                    <a:cubicBezTo>
                      <a:pt x="213" y="40"/>
                      <a:pt x="212" y="40"/>
                      <a:pt x="212" y="40"/>
                    </a:cubicBezTo>
                    <a:cubicBezTo>
                      <a:pt x="212" y="40"/>
                      <a:pt x="212" y="40"/>
                      <a:pt x="212" y="40"/>
                    </a:cubicBezTo>
                    <a:cubicBezTo>
                      <a:pt x="212" y="40"/>
                      <a:pt x="212" y="40"/>
                      <a:pt x="212" y="40"/>
                    </a:cubicBezTo>
                    <a:cubicBezTo>
                      <a:pt x="212" y="40"/>
                      <a:pt x="212" y="40"/>
                      <a:pt x="212" y="40"/>
                    </a:cubicBezTo>
                    <a:cubicBezTo>
                      <a:pt x="212" y="40"/>
                      <a:pt x="212" y="40"/>
                      <a:pt x="212" y="40"/>
                    </a:cubicBezTo>
                    <a:cubicBezTo>
                      <a:pt x="212" y="40"/>
                      <a:pt x="212" y="40"/>
                      <a:pt x="212" y="40"/>
                    </a:cubicBezTo>
                    <a:cubicBezTo>
                      <a:pt x="212" y="40"/>
                      <a:pt x="212" y="40"/>
                      <a:pt x="212" y="40"/>
                    </a:cubicBezTo>
                    <a:cubicBezTo>
                      <a:pt x="213" y="40"/>
                      <a:pt x="213" y="40"/>
                      <a:pt x="214" y="40"/>
                    </a:cubicBezTo>
                    <a:cubicBezTo>
                      <a:pt x="214" y="40"/>
                      <a:pt x="215" y="40"/>
                      <a:pt x="215" y="40"/>
                    </a:cubicBezTo>
                    <a:cubicBezTo>
                      <a:pt x="215" y="40"/>
                      <a:pt x="214" y="40"/>
                      <a:pt x="214" y="39"/>
                    </a:cubicBezTo>
                    <a:cubicBezTo>
                      <a:pt x="213" y="39"/>
                      <a:pt x="213" y="38"/>
                      <a:pt x="212" y="39"/>
                    </a:cubicBezTo>
                    <a:cubicBezTo>
                      <a:pt x="212" y="39"/>
                      <a:pt x="212" y="39"/>
                      <a:pt x="212" y="39"/>
                    </a:cubicBezTo>
                    <a:cubicBezTo>
                      <a:pt x="212" y="38"/>
                      <a:pt x="212" y="39"/>
                      <a:pt x="212" y="39"/>
                    </a:cubicBezTo>
                    <a:cubicBezTo>
                      <a:pt x="212" y="39"/>
                      <a:pt x="212" y="39"/>
                      <a:pt x="212" y="39"/>
                    </a:cubicBezTo>
                    <a:cubicBezTo>
                      <a:pt x="211" y="39"/>
                      <a:pt x="211" y="39"/>
                      <a:pt x="211" y="39"/>
                    </a:cubicBezTo>
                    <a:cubicBezTo>
                      <a:pt x="212" y="38"/>
                      <a:pt x="211" y="38"/>
                      <a:pt x="211" y="38"/>
                    </a:cubicBezTo>
                    <a:cubicBezTo>
                      <a:pt x="211" y="38"/>
                      <a:pt x="211" y="38"/>
                      <a:pt x="211" y="38"/>
                    </a:cubicBezTo>
                    <a:cubicBezTo>
                      <a:pt x="211" y="37"/>
                      <a:pt x="210" y="38"/>
                      <a:pt x="210" y="37"/>
                    </a:cubicBezTo>
                    <a:cubicBezTo>
                      <a:pt x="211" y="38"/>
                      <a:pt x="211" y="37"/>
                      <a:pt x="211" y="37"/>
                    </a:cubicBezTo>
                    <a:cubicBezTo>
                      <a:pt x="212" y="37"/>
                      <a:pt x="214" y="37"/>
                      <a:pt x="215" y="37"/>
                    </a:cubicBezTo>
                    <a:cubicBezTo>
                      <a:pt x="215" y="36"/>
                      <a:pt x="214" y="36"/>
                      <a:pt x="214" y="36"/>
                    </a:cubicBezTo>
                    <a:cubicBezTo>
                      <a:pt x="214" y="36"/>
                      <a:pt x="215" y="36"/>
                      <a:pt x="215" y="36"/>
                    </a:cubicBezTo>
                    <a:cubicBezTo>
                      <a:pt x="215" y="36"/>
                      <a:pt x="215" y="36"/>
                      <a:pt x="215" y="36"/>
                    </a:cubicBezTo>
                    <a:cubicBezTo>
                      <a:pt x="215" y="36"/>
                      <a:pt x="215" y="36"/>
                      <a:pt x="215" y="36"/>
                    </a:cubicBezTo>
                    <a:cubicBezTo>
                      <a:pt x="215" y="36"/>
                      <a:pt x="215" y="36"/>
                      <a:pt x="215" y="36"/>
                    </a:cubicBezTo>
                    <a:cubicBezTo>
                      <a:pt x="215" y="36"/>
                      <a:pt x="215" y="36"/>
                      <a:pt x="215" y="36"/>
                    </a:cubicBezTo>
                    <a:cubicBezTo>
                      <a:pt x="215" y="36"/>
                      <a:pt x="214" y="36"/>
                      <a:pt x="214" y="36"/>
                    </a:cubicBezTo>
                    <a:cubicBezTo>
                      <a:pt x="215" y="36"/>
                      <a:pt x="214" y="36"/>
                      <a:pt x="214" y="35"/>
                    </a:cubicBezTo>
                    <a:cubicBezTo>
                      <a:pt x="215" y="35"/>
                      <a:pt x="216" y="35"/>
                      <a:pt x="217" y="35"/>
                    </a:cubicBezTo>
                    <a:cubicBezTo>
                      <a:pt x="217" y="35"/>
                      <a:pt x="217" y="35"/>
                      <a:pt x="217" y="34"/>
                    </a:cubicBezTo>
                    <a:cubicBezTo>
                      <a:pt x="216" y="34"/>
                      <a:pt x="216" y="34"/>
                      <a:pt x="216" y="34"/>
                    </a:cubicBezTo>
                    <a:cubicBezTo>
                      <a:pt x="216" y="34"/>
                      <a:pt x="216" y="34"/>
                      <a:pt x="216" y="35"/>
                    </a:cubicBezTo>
                    <a:cubicBezTo>
                      <a:pt x="215" y="35"/>
                      <a:pt x="214" y="35"/>
                      <a:pt x="213" y="35"/>
                    </a:cubicBezTo>
                    <a:cubicBezTo>
                      <a:pt x="213" y="35"/>
                      <a:pt x="213" y="35"/>
                      <a:pt x="213" y="35"/>
                    </a:cubicBezTo>
                    <a:cubicBezTo>
                      <a:pt x="213" y="34"/>
                      <a:pt x="211" y="34"/>
                      <a:pt x="210" y="34"/>
                    </a:cubicBezTo>
                    <a:cubicBezTo>
                      <a:pt x="210" y="34"/>
                      <a:pt x="210" y="34"/>
                      <a:pt x="210" y="34"/>
                    </a:cubicBezTo>
                    <a:cubicBezTo>
                      <a:pt x="210" y="34"/>
                      <a:pt x="210" y="34"/>
                      <a:pt x="210" y="34"/>
                    </a:cubicBezTo>
                    <a:cubicBezTo>
                      <a:pt x="210" y="34"/>
                      <a:pt x="210" y="34"/>
                      <a:pt x="210" y="34"/>
                    </a:cubicBezTo>
                    <a:cubicBezTo>
                      <a:pt x="210" y="34"/>
                      <a:pt x="210" y="34"/>
                      <a:pt x="210" y="34"/>
                    </a:cubicBezTo>
                    <a:cubicBezTo>
                      <a:pt x="210" y="34"/>
                      <a:pt x="210" y="34"/>
                      <a:pt x="210" y="34"/>
                    </a:cubicBezTo>
                    <a:cubicBezTo>
                      <a:pt x="210" y="34"/>
                      <a:pt x="210" y="34"/>
                      <a:pt x="210" y="34"/>
                    </a:cubicBezTo>
                    <a:cubicBezTo>
                      <a:pt x="210" y="34"/>
                      <a:pt x="210" y="34"/>
                      <a:pt x="210" y="34"/>
                    </a:cubicBezTo>
                    <a:cubicBezTo>
                      <a:pt x="210" y="35"/>
                      <a:pt x="209" y="35"/>
                      <a:pt x="209" y="34"/>
                    </a:cubicBezTo>
                    <a:cubicBezTo>
                      <a:pt x="209" y="34"/>
                      <a:pt x="209" y="34"/>
                      <a:pt x="209" y="34"/>
                    </a:cubicBezTo>
                    <a:cubicBezTo>
                      <a:pt x="211" y="34"/>
                      <a:pt x="212" y="34"/>
                      <a:pt x="213" y="34"/>
                    </a:cubicBezTo>
                    <a:cubicBezTo>
                      <a:pt x="213" y="34"/>
                      <a:pt x="213" y="33"/>
                      <a:pt x="213" y="33"/>
                    </a:cubicBezTo>
                    <a:cubicBezTo>
                      <a:pt x="212" y="34"/>
                      <a:pt x="210" y="33"/>
                      <a:pt x="210" y="33"/>
                    </a:cubicBezTo>
                    <a:cubicBezTo>
                      <a:pt x="210" y="33"/>
                      <a:pt x="209" y="33"/>
                      <a:pt x="209" y="33"/>
                    </a:cubicBezTo>
                    <a:cubicBezTo>
                      <a:pt x="210" y="33"/>
                      <a:pt x="212" y="33"/>
                      <a:pt x="213" y="32"/>
                    </a:cubicBezTo>
                    <a:cubicBezTo>
                      <a:pt x="213" y="32"/>
                      <a:pt x="213" y="32"/>
                      <a:pt x="213" y="31"/>
                    </a:cubicBezTo>
                    <a:cubicBezTo>
                      <a:pt x="212" y="31"/>
                      <a:pt x="211" y="32"/>
                      <a:pt x="210" y="32"/>
                    </a:cubicBezTo>
                    <a:cubicBezTo>
                      <a:pt x="210" y="31"/>
                      <a:pt x="209" y="31"/>
                      <a:pt x="208" y="31"/>
                    </a:cubicBezTo>
                    <a:cubicBezTo>
                      <a:pt x="208" y="31"/>
                      <a:pt x="207" y="31"/>
                      <a:pt x="207" y="31"/>
                    </a:cubicBezTo>
                    <a:cubicBezTo>
                      <a:pt x="208" y="31"/>
                      <a:pt x="208" y="30"/>
                      <a:pt x="208" y="30"/>
                    </a:cubicBezTo>
                    <a:cubicBezTo>
                      <a:pt x="209" y="29"/>
                      <a:pt x="208" y="29"/>
                      <a:pt x="209" y="29"/>
                    </a:cubicBezTo>
                    <a:cubicBezTo>
                      <a:pt x="209" y="29"/>
                      <a:pt x="209" y="29"/>
                      <a:pt x="209" y="29"/>
                    </a:cubicBezTo>
                    <a:cubicBezTo>
                      <a:pt x="210" y="28"/>
                      <a:pt x="211" y="29"/>
                      <a:pt x="211" y="28"/>
                    </a:cubicBezTo>
                    <a:cubicBezTo>
                      <a:pt x="211" y="28"/>
                      <a:pt x="211" y="28"/>
                      <a:pt x="212" y="28"/>
                    </a:cubicBezTo>
                    <a:cubicBezTo>
                      <a:pt x="212" y="28"/>
                      <a:pt x="213" y="28"/>
                      <a:pt x="214" y="28"/>
                    </a:cubicBezTo>
                    <a:cubicBezTo>
                      <a:pt x="214" y="29"/>
                      <a:pt x="214" y="28"/>
                      <a:pt x="214" y="28"/>
                    </a:cubicBezTo>
                    <a:cubicBezTo>
                      <a:pt x="214" y="28"/>
                      <a:pt x="214" y="28"/>
                      <a:pt x="214" y="28"/>
                    </a:cubicBezTo>
                    <a:cubicBezTo>
                      <a:pt x="215" y="28"/>
                      <a:pt x="215" y="28"/>
                      <a:pt x="215" y="28"/>
                    </a:cubicBezTo>
                    <a:cubicBezTo>
                      <a:pt x="215" y="28"/>
                      <a:pt x="216" y="28"/>
                      <a:pt x="216" y="28"/>
                    </a:cubicBezTo>
                    <a:cubicBezTo>
                      <a:pt x="216" y="28"/>
                      <a:pt x="216" y="28"/>
                      <a:pt x="216" y="28"/>
                    </a:cubicBezTo>
                    <a:cubicBezTo>
                      <a:pt x="216" y="28"/>
                      <a:pt x="216" y="28"/>
                      <a:pt x="216" y="28"/>
                    </a:cubicBezTo>
                    <a:cubicBezTo>
                      <a:pt x="216" y="28"/>
                      <a:pt x="215" y="28"/>
                      <a:pt x="215" y="28"/>
                    </a:cubicBezTo>
                    <a:cubicBezTo>
                      <a:pt x="215" y="28"/>
                      <a:pt x="215" y="28"/>
                      <a:pt x="214" y="28"/>
                    </a:cubicBezTo>
                    <a:cubicBezTo>
                      <a:pt x="214" y="28"/>
                      <a:pt x="214" y="28"/>
                      <a:pt x="214" y="28"/>
                    </a:cubicBezTo>
                    <a:cubicBezTo>
                      <a:pt x="214" y="28"/>
                      <a:pt x="214" y="28"/>
                      <a:pt x="214" y="28"/>
                    </a:cubicBezTo>
                    <a:cubicBezTo>
                      <a:pt x="214" y="28"/>
                      <a:pt x="214" y="28"/>
                      <a:pt x="214" y="28"/>
                    </a:cubicBezTo>
                    <a:cubicBezTo>
                      <a:pt x="213" y="28"/>
                      <a:pt x="212" y="28"/>
                      <a:pt x="212" y="28"/>
                    </a:cubicBezTo>
                    <a:cubicBezTo>
                      <a:pt x="211" y="28"/>
                      <a:pt x="211" y="28"/>
                      <a:pt x="210" y="28"/>
                    </a:cubicBezTo>
                    <a:cubicBezTo>
                      <a:pt x="210" y="28"/>
                      <a:pt x="210" y="28"/>
                      <a:pt x="210" y="28"/>
                    </a:cubicBezTo>
                    <a:cubicBezTo>
                      <a:pt x="210" y="28"/>
                      <a:pt x="210" y="28"/>
                      <a:pt x="210" y="28"/>
                    </a:cubicBezTo>
                    <a:cubicBezTo>
                      <a:pt x="210" y="27"/>
                      <a:pt x="210" y="27"/>
                      <a:pt x="211" y="27"/>
                    </a:cubicBezTo>
                    <a:cubicBezTo>
                      <a:pt x="210" y="26"/>
                      <a:pt x="210" y="27"/>
                      <a:pt x="210" y="26"/>
                    </a:cubicBezTo>
                    <a:cubicBezTo>
                      <a:pt x="210" y="26"/>
                      <a:pt x="210" y="26"/>
                      <a:pt x="210" y="26"/>
                    </a:cubicBezTo>
                    <a:cubicBezTo>
                      <a:pt x="210" y="26"/>
                      <a:pt x="210" y="26"/>
                      <a:pt x="210" y="26"/>
                    </a:cubicBezTo>
                    <a:cubicBezTo>
                      <a:pt x="210" y="26"/>
                      <a:pt x="210" y="26"/>
                      <a:pt x="210" y="26"/>
                    </a:cubicBezTo>
                    <a:cubicBezTo>
                      <a:pt x="210" y="26"/>
                      <a:pt x="210" y="26"/>
                      <a:pt x="210" y="26"/>
                    </a:cubicBezTo>
                    <a:cubicBezTo>
                      <a:pt x="210" y="26"/>
                      <a:pt x="211" y="26"/>
                      <a:pt x="211" y="26"/>
                    </a:cubicBezTo>
                    <a:cubicBezTo>
                      <a:pt x="211" y="26"/>
                      <a:pt x="211" y="26"/>
                      <a:pt x="210" y="26"/>
                    </a:cubicBezTo>
                    <a:cubicBezTo>
                      <a:pt x="211" y="26"/>
                      <a:pt x="211" y="26"/>
                      <a:pt x="211" y="26"/>
                    </a:cubicBezTo>
                    <a:cubicBezTo>
                      <a:pt x="211" y="26"/>
                      <a:pt x="212" y="26"/>
                      <a:pt x="212" y="26"/>
                    </a:cubicBezTo>
                    <a:cubicBezTo>
                      <a:pt x="212" y="26"/>
                      <a:pt x="212" y="25"/>
                      <a:pt x="212" y="25"/>
                    </a:cubicBezTo>
                    <a:cubicBezTo>
                      <a:pt x="211" y="25"/>
                      <a:pt x="212" y="25"/>
                      <a:pt x="211" y="25"/>
                    </a:cubicBezTo>
                    <a:cubicBezTo>
                      <a:pt x="211" y="24"/>
                      <a:pt x="210" y="25"/>
                      <a:pt x="210" y="24"/>
                    </a:cubicBezTo>
                    <a:cubicBezTo>
                      <a:pt x="211" y="24"/>
                      <a:pt x="212" y="25"/>
                      <a:pt x="213" y="24"/>
                    </a:cubicBezTo>
                    <a:cubicBezTo>
                      <a:pt x="212" y="24"/>
                      <a:pt x="213" y="24"/>
                      <a:pt x="213" y="24"/>
                    </a:cubicBezTo>
                    <a:cubicBezTo>
                      <a:pt x="212" y="23"/>
                      <a:pt x="210" y="24"/>
                      <a:pt x="209" y="23"/>
                    </a:cubicBezTo>
                    <a:cubicBezTo>
                      <a:pt x="210" y="23"/>
                      <a:pt x="210" y="23"/>
                      <a:pt x="210" y="23"/>
                    </a:cubicBezTo>
                    <a:cubicBezTo>
                      <a:pt x="210" y="22"/>
                      <a:pt x="209" y="23"/>
                      <a:pt x="209" y="22"/>
                    </a:cubicBezTo>
                    <a:cubicBezTo>
                      <a:pt x="210" y="22"/>
                      <a:pt x="211" y="22"/>
                      <a:pt x="211" y="22"/>
                    </a:cubicBezTo>
                    <a:cubicBezTo>
                      <a:pt x="211" y="22"/>
                      <a:pt x="211" y="22"/>
                      <a:pt x="211" y="22"/>
                    </a:cubicBezTo>
                    <a:cubicBezTo>
                      <a:pt x="211" y="22"/>
                      <a:pt x="211" y="22"/>
                      <a:pt x="212" y="22"/>
                    </a:cubicBezTo>
                    <a:cubicBezTo>
                      <a:pt x="212" y="22"/>
                      <a:pt x="212" y="22"/>
                      <a:pt x="212" y="22"/>
                    </a:cubicBezTo>
                    <a:cubicBezTo>
                      <a:pt x="212" y="22"/>
                      <a:pt x="212" y="22"/>
                      <a:pt x="212" y="22"/>
                    </a:cubicBezTo>
                    <a:cubicBezTo>
                      <a:pt x="212" y="22"/>
                      <a:pt x="212" y="22"/>
                      <a:pt x="212" y="22"/>
                    </a:cubicBezTo>
                    <a:cubicBezTo>
                      <a:pt x="212" y="22"/>
                      <a:pt x="212" y="22"/>
                      <a:pt x="212" y="22"/>
                    </a:cubicBezTo>
                    <a:cubicBezTo>
                      <a:pt x="212" y="22"/>
                      <a:pt x="211" y="22"/>
                      <a:pt x="211" y="22"/>
                    </a:cubicBezTo>
                    <a:cubicBezTo>
                      <a:pt x="211" y="22"/>
                      <a:pt x="211" y="22"/>
                      <a:pt x="211" y="22"/>
                    </a:cubicBezTo>
                    <a:cubicBezTo>
                      <a:pt x="216" y="21"/>
                      <a:pt x="219" y="22"/>
                      <a:pt x="222" y="22"/>
                    </a:cubicBezTo>
                    <a:cubicBezTo>
                      <a:pt x="222" y="22"/>
                      <a:pt x="222" y="23"/>
                      <a:pt x="222" y="23"/>
                    </a:cubicBezTo>
                    <a:cubicBezTo>
                      <a:pt x="222" y="23"/>
                      <a:pt x="222" y="23"/>
                      <a:pt x="222" y="23"/>
                    </a:cubicBezTo>
                    <a:cubicBezTo>
                      <a:pt x="222" y="23"/>
                      <a:pt x="222" y="23"/>
                      <a:pt x="222" y="23"/>
                    </a:cubicBezTo>
                    <a:cubicBezTo>
                      <a:pt x="222" y="23"/>
                      <a:pt x="222" y="23"/>
                      <a:pt x="222" y="23"/>
                    </a:cubicBezTo>
                    <a:cubicBezTo>
                      <a:pt x="222" y="23"/>
                      <a:pt x="222" y="23"/>
                      <a:pt x="222" y="23"/>
                    </a:cubicBezTo>
                    <a:cubicBezTo>
                      <a:pt x="222" y="23"/>
                      <a:pt x="222" y="23"/>
                      <a:pt x="222" y="23"/>
                    </a:cubicBezTo>
                    <a:cubicBezTo>
                      <a:pt x="222" y="23"/>
                      <a:pt x="222" y="23"/>
                      <a:pt x="222" y="23"/>
                    </a:cubicBezTo>
                    <a:cubicBezTo>
                      <a:pt x="222" y="23"/>
                      <a:pt x="222" y="23"/>
                      <a:pt x="222" y="23"/>
                    </a:cubicBezTo>
                    <a:cubicBezTo>
                      <a:pt x="223" y="23"/>
                      <a:pt x="222" y="23"/>
                      <a:pt x="222" y="23"/>
                    </a:cubicBezTo>
                    <a:cubicBezTo>
                      <a:pt x="222" y="23"/>
                      <a:pt x="222" y="23"/>
                      <a:pt x="222" y="23"/>
                    </a:cubicBezTo>
                    <a:cubicBezTo>
                      <a:pt x="222" y="23"/>
                      <a:pt x="222" y="23"/>
                      <a:pt x="222" y="23"/>
                    </a:cubicBezTo>
                    <a:cubicBezTo>
                      <a:pt x="222" y="23"/>
                      <a:pt x="222" y="24"/>
                      <a:pt x="222" y="24"/>
                    </a:cubicBezTo>
                    <a:cubicBezTo>
                      <a:pt x="222" y="24"/>
                      <a:pt x="222" y="24"/>
                      <a:pt x="222" y="23"/>
                    </a:cubicBezTo>
                    <a:cubicBezTo>
                      <a:pt x="222" y="24"/>
                      <a:pt x="222" y="24"/>
                      <a:pt x="222" y="24"/>
                    </a:cubicBezTo>
                    <a:cubicBezTo>
                      <a:pt x="222" y="24"/>
                      <a:pt x="223" y="24"/>
                      <a:pt x="224" y="23"/>
                    </a:cubicBezTo>
                    <a:cubicBezTo>
                      <a:pt x="223" y="23"/>
                      <a:pt x="223" y="23"/>
                      <a:pt x="223" y="23"/>
                    </a:cubicBezTo>
                    <a:cubicBezTo>
                      <a:pt x="223" y="23"/>
                      <a:pt x="223" y="23"/>
                      <a:pt x="224" y="23"/>
                    </a:cubicBezTo>
                    <a:cubicBezTo>
                      <a:pt x="223" y="22"/>
                      <a:pt x="224" y="22"/>
                      <a:pt x="224" y="21"/>
                    </a:cubicBezTo>
                    <a:cubicBezTo>
                      <a:pt x="224" y="21"/>
                      <a:pt x="224" y="21"/>
                      <a:pt x="224" y="21"/>
                    </a:cubicBezTo>
                    <a:cubicBezTo>
                      <a:pt x="229" y="21"/>
                      <a:pt x="233" y="21"/>
                      <a:pt x="238" y="21"/>
                    </a:cubicBezTo>
                    <a:cubicBezTo>
                      <a:pt x="238" y="21"/>
                      <a:pt x="238" y="21"/>
                      <a:pt x="238" y="21"/>
                    </a:cubicBezTo>
                    <a:cubicBezTo>
                      <a:pt x="239" y="21"/>
                      <a:pt x="240" y="21"/>
                      <a:pt x="242" y="21"/>
                    </a:cubicBezTo>
                    <a:cubicBezTo>
                      <a:pt x="242" y="21"/>
                      <a:pt x="242" y="21"/>
                      <a:pt x="242" y="21"/>
                    </a:cubicBezTo>
                    <a:cubicBezTo>
                      <a:pt x="242" y="21"/>
                      <a:pt x="243" y="21"/>
                      <a:pt x="243" y="21"/>
                    </a:cubicBezTo>
                    <a:cubicBezTo>
                      <a:pt x="244" y="21"/>
                      <a:pt x="244" y="21"/>
                      <a:pt x="245" y="21"/>
                    </a:cubicBezTo>
                    <a:cubicBezTo>
                      <a:pt x="245" y="21"/>
                      <a:pt x="245" y="21"/>
                      <a:pt x="245" y="21"/>
                    </a:cubicBezTo>
                    <a:cubicBezTo>
                      <a:pt x="245" y="21"/>
                      <a:pt x="245" y="21"/>
                      <a:pt x="245" y="21"/>
                    </a:cubicBezTo>
                    <a:cubicBezTo>
                      <a:pt x="244" y="21"/>
                      <a:pt x="244" y="21"/>
                      <a:pt x="243" y="21"/>
                    </a:cubicBezTo>
                    <a:cubicBezTo>
                      <a:pt x="243" y="21"/>
                      <a:pt x="242" y="21"/>
                      <a:pt x="242" y="21"/>
                    </a:cubicBezTo>
                    <a:cubicBezTo>
                      <a:pt x="242" y="21"/>
                      <a:pt x="242" y="21"/>
                      <a:pt x="242" y="21"/>
                    </a:cubicBezTo>
                    <a:cubicBezTo>
                      <a:pt x="242" y="21"/>
                      <a:pt x="241" y="21"/>
                      <a:pt x="241" y="21"/>
                    </a:cubicBezTo>
                    <a:cubicBezTo>
                      <a:pt x="240" y="21"/>
                      <a:pt x="238" y="20"/>
                      <a:pt x="238" y="21"/>
                    </a:cubicBezTo>
                    <a:cubicBezTo>
                      <a:pt x="233" y="21"/>
                      <a:pt x="229" y="21"/>
                      <a:pt x="224" y="21"/>
                    </a:cubicBezTo>
                    <a:cubicBezTo>
                      <a:pt x="224" y="21"/>
                      <a:pt x="224" y="21"/>
                      <a:pt x="224" y="20"/>
                    </a:cubicBezTo>
                    <a:cubicBezTo>
                      <a:pt x="224" y="20"/>
                      <a:pt x="224" y="20"/>
                      <a:pt x="224" y="20"/>
                    </a:cubicBezTo>
                    <a:cubicBezTo>
                      <a:pt x="224" y="20"/>
                      <a:pt x="224" y="20"/>
                      <a:pt x="224" y="20"/>
                    </a:cubicBezTo>
                    <a:cubicBezTo>
                      <a:pt x="224" y="20"/>
                      <a:pt x="224" y="20"/>
                      <a:pt x="224" y="20"/>
                    </a:cubicBezTo>
                    <a:cubicBezTo>
                      <a:pt x="224" y="20"/>
                      <a:pt x="224" y="20"/>
                      <a:pt x="224" y="20"/>
                    </a:cubicBezTo>
                    <a:cubicBezTo>
                      <a:pt x="223" y="20"/>
                      <a:pt x="222" y="20"/>
                      <a:pt x="221" y="21"/>
                    </a:cubicBezTo>
                    <a:cubicBezTo>
                      <a:pt x="221" y="20"/>
                      <a:pt x="221" y="20"/>
                      <a:pt x="221" y="19"/>
                    </a:cubicBezTo>
                    <a:cubicBezTo>
                      <a:pt x="221" y="19"/>
                      <a:pt x="221" y="19"/>
                      <a:pt x="221" y="19"/>
                    </a:cubicBezTo>
                    <a:cubicBezTo>
                      <a:pt x="221" y="19"/>
                      <a:pt x="221" y="19"/>
                      <a:pt x="221" y="19"/>
                    </a:cubicBezTo>
                    <a:cubicBezTo>
                      <a:pt x="221" y="19"/>
                      <a:pt x="221" y="19"/>
                      <a:pt x="222" y="19"/>
                    </a:cubicBezTo>
                    <a:cubicBezTo>
                      <a:pt x="221" y="19"/>
                      <a:pt x="221" y="19"/>
                      <a:pt x="221" y="19"/>
                    </a:cubicBezTo>
                    <a:cubicBezTo>
                      <a:pt x="222" y="19"/>
                      <a:pt x="222" y="19"/>
                      <a:pt x="223" y="19"/>
                    </a:cubicBezTo>
                    <a:cubicBezTo>
                      <a:pt x="224" y="19"/>
                      <a:pt x="224" y="19"/>
                      <a:pt x="225" y="19"/>
                    </a:cubicBezTo>
                    <a:cubicBezTo>
                      <a:pt x="225" y="19"/>
                      <a:pt x="225" y="19"/>
                      <a:pt x="225" y="19"/>
                    </a:cubicBezTo>
                    <a:cubicBezTo>
                      <a:pt x="225" y="19"/>
                      <a:pt x="225" y="19"/>
                      <a:pt x="225" y="19"/>
                    </a:cubicBezTo>
                    <a:cubicBezTo>
                      <a:pt x="224" y="19"/>
                      <a:pt x="224" y="19"/>
                      <a:pt x="223" y="19"/>
                    </a:cubicBezTo>
                    <a:cubicBezTo>
                      <a:pt x="222" y="19"/>
                      <a:pt x="222" y="19"/>
                      <a:pt x="221" y="19"/>
                    </a:cubicBezTo>
                    <a:cubicBezTo>
                      <a:pt x="222" y="19"/>
                      <a:pt x="222" y="19"/>
                      <a:pt x="222" y="19"/>
                    </a:cubicBezTo>
                    <a:cubicBezTo>
                      <a:pt x="222" y="19"/>
                      <a:pt x="222" y="19"/>
                      <a:pt x="222" y="19"/>
                    </a:cubicBezTo>
                    <a:cubicBezTo>
                      <a:pt x="222" y="19"/>
                      <a:pt x="222" y="19"/>
                      <a:pt x="222" y="19"/>
                    </a:cubicBezTo>
                    <a:cubicBezTo>
                      <a:pt x="222" y="18"/>
                      <a:pt x="222" y="18"/>
                      <a:pt x="222" y="18"/>
                    </a:cubicBezTo>
                    <a:cubicBezTo>
                      <a:pt x="222" y="18"/>
                      <a:pt x="222" y="17"/>
                      <a:pt x="222" y="17"/>
                    </a:cubicBezTo>
                    <a:cubicBezTo>
                      <a:pt x="222" y="17"/>
                      <a:pt x="222" y="17"/>
                      <a:pt x="222" y="16"/>
                    </a:cubicBezTo>
                    <a:cubicBezTo>
                      <a:pt x="222" y="16"/>
                      <a:pt x="222" y="16"/>
                      <a:pt x="222" y="16"/>
                    </a:cubicBezTo>
                    <a:cubicBezTo>
                      <a:pt x="221" y="16"/>
                      <a:pt x="221" y="15"/>
                      <a:pt x="221" y="15"/>
                    </a:cubicBezTo>
                    <a:cubicBezTo>
                      <a:pt x="221" y="15"/>
                      <a:pt x="221" y="15"/>
                      <a:pt x="221" y="15"/>
                    </a:cubicBezTo>
                    <a:cubicBezTo>
                      <a:pt x="221" y="15"/>
                      <a:pt x="221" y="15"/>
                      <a:pt x="221" y="15"/>
                    </a:cubicBezTo>
                    <a:cubicBezTo>
                      <a:pt x="221" y="15"/>
                      <a:pt x="221" y="15"/>
                      <a:pt x="221" y="15"/>
                    </a:cubicBezTo>
                    <a:cubicBezTo>
                      <a:pt x="221" y="14"/>
                      <a:pt x="221" y="14"/>
                      <a:pt x="221" y="14"/>
                    </a:cubicBezTo>
                    <a:cubicBezTo>
                      <a:pt x="221" y="14"/>
                      <a:pt x="221" y="14"/>
                      <a:pt x="221" y="14"/>
                    </a:cubicBezTo>
                    <a:cubicBezTo>
                      <a:pt x="221" y="13"/>
                      <a:pt x="221" y="13"/>
                      <a:pt x="221" y="13"/>
                    </a:cubicBezTo>
                    <a:cubicBezTo>
                      <a:pt x="220" y="13"/>
                      <a:pt x="220" y="13"/>
                      <a:pt x="220" y="12"/>
                    </a:cubicBezTo>
                    <a:cubicBezTo>
                      <a:pt x="219" y="12"/>
                      <a:pt x="218" y="12"/>
                      <a:pt x="218" y="12"/>
                    </a:cubicBezTo>
                    <a:cubicBezTo>
                      <a:pt x="218" y="12"/>
                      <a:pt x="218" y="12"/>
                      <a:pt x="217" y="12"/>
                    </a:cubicBezTo>
                    <a:cubicBezTo>
                      <a:pt x="217" y="12"/>
                      <a:pt x="217" y="12"/>
                      <a:pt x="217" y="12"/>
                    </a:cubicBezTo>
                    <a:cubicBezTo>
                      <a:pt x="217" y="12"/>
                      <a:pt x="217" y="12"/>
                      <a:pt x="217" y="12"/>
                    </a:cubicBezTo>
                    <a:cubicBezTo>
                      <a:pt x="217" y="12"/>
                      <a:pt x="217" y="12"/>
                      <a:pt x="217" y="12"/>
                    </a:cubicBezTo>
                    <a:cubicBezTo>
                      <a:pt x="218" y="12"/>
                      <a:pt x="218" y="12"/>
                      <a:pt x="218" y="12"/>
                    </a:cubicBezTo>
                    <a:cubicBezTo>
                      <a:pt x="218" y="12"/>
                      <a:pt x="218" y="12"/>
                      <a:pt x="218" y="12"/>
                    </a:cubicBezTo>
                    <a:cubicBezTo>
                      <a:pt x="218" y="12"/>
                      <a:pt x="218" y="12"/>
                      <a:pt x="218" y="12"/>
                    </a:cubicBezTo>
                    <a:cubicBezTo>
                      <a:pt x="218" y="12"/>
                      <a:pt x="218" y="13"/>
                      <a:pt x="218" y="13"/>
                    </a:cubicBezTo>
                    <a:cubicBezTo>
                      <a:pt x="217" y="13"/>
                      <a:pt x="217" y="13"/>
                      <a:pt x="215" y="13"/>
                    </a:cubicBezTo>
                    <a:cubicBezTo>
                      <a:pt x="216" y="12"/>
                      <a:pt x="215" y="12"/>
                      <a:pt x="214" y="12"/>
                    </a:cubicBezTo>
                    <a:cubicBezTo>
                      <a:pt x="215" y="12"/>
                      <a:pt x="215" y="12"/>
                      <a:pt x="215" y="11"/>
                    </a:cubicBezTo>
                    <a:cubicBezTo>
                      <a:pt x="214" y="11"/>
                      <a:pt x="212" y="11"/>
                      <a:pt x="211" y="11"/>
                    </a:cubicBezTo>
                    <a:cubicBezTo>
                      <a:pt x="211" y="11"/>
                      <a:pt x="211" y="11"/>
                      <a:pt x="211" y="11"/>
                    </a:cubicBezTo>
                    <a:cubicBezTo>
                      <a:pt x="212" y="11"/>
                      <a:pt x="212" y="11"/>
                      <a:pt x="212" y="11"/>
                    </a:cubicBezTo>
                    <a:cubicBezTo>
                      <a:pt x="213" y="11"/>
                      <a:pt x="213" y="11"/>
                      <a:pt x="214" y="11"/>
                    </a:cubicBezTo>
                    <a:cubicBezTo>
                      <a:pt x="214" y="11"/>
                      <a:pt x="214" y="11"/>
                      <a:pt x="214" y="11"/>
                    </a:cubicBezTo>
                    <a:cubicBezTo>
                      <a:pt x="214" y="11"/>
                      <a:pt x="214" y="10"/>
                      <a:pt x="214" y="10"/>
                    </a:cubicBezTo>
                    <a:cubicBezTo>
                      <a:pt x="214" y="10"/>
                      <a:pt x="213" y="10"/>
                      <a:pt x="212" y="10"/>
                    </a:cubicBezTo>
                    <a:cubicBezTo>
                      <a:pt x="212" y="10"/>
                      <a:pt x="211" y="10"/>
                      <a:pt x="211" y="10"/>
                    </a:cubicBezTo>
                    <a:cubicBezTo>
                      <a:pt x="211" y="10"/>
                      <a:pt x="211" y="10"/>
                      <a:pt x="211" y="10"/>
                    </a:cubicBezTo>
                    <a:cubicBezTo>
                      <a:pt x="210" y="10"/>
                      <a:pt x="210" y="10"/>
                      <a:pt x="209" y="11"/>
                    </a:cubicBezTo>
                    <a:cubicBezTo>
                      <a:pt x="209" y="11"/>
                      <a:pt x="209" y="11"/>
                      <a:pt x="209" y="11"/>
                    </a:cubicBezTo>
                    <a:cubicBezTo>
                      <a:pt x="209" y="11"/>
                      <a:pt x="209" y="11"/>
                      <a:pt x="209" y="11"/>
                    </a:cubicBezTo>
                    <a:cubicBezTo>
                      <a:pt x="209" y="10"/>
                      <a:pt x="209" y="11"/>
                      <a:pt x="209" y="11"/>
                    </a:cubicBezTo>
                    <a:cubicBezTo>
                      <a:pt x="209" y="11"/>
                      <a:pt x="209" y="11"/>
                      <a:pt x="209" y="11"/>
                    </a:cubicBezTo>
                    <a:cubicBezTo>
                      <a:pt x="209" y="11"/>
                      <a:pt x="209" y="11"/>
                      <a:pt x="209" y="11"/>
                    </a:cubicBezTo>
                    <a:cubicBezTo>
                      <a:pt x="209" y="11"/>
                      <a:pt x="209" y="11"/>
                      <a:pt x="209" y="11"/>
                    </a:cubicBezTo>
                    <a:cubicBezTo>
                      <a:pt x="208" y="11"/>
                      <a:pt x="206" y="11"/>
                      <a:pt x="204" y="11"/>
                    </a:cubicBezTo>
                    <a:cubicBezTo>
                      <a:pt x="202" y="11"/>
                      <a:pt x="200" y="11"/>
                      <a:pt x="199" y="11"/>
                    </a:cubicBezTo>
                    <a:cubicBezTo>
                      <a:pt x="199" y="11"/>
                      <a:pt x="199" y="11"/>
                      <a:pt x="199" y="10"/>
                    </a:cubicBezTo>
                    <a:cubicBezTo>
                      <a:pt x="199" y="10"/>
                      <a:pt x="199" y="10"/>
                      <a:pt x="199" y="9"/>
                    </a:cubicBezTo>
                    <a:cubicBezTo>
                      <a:pt x="200" y="9"/>
                      <a:pt x="200" y="9"/>
                      <a:pt x="201" y="9"/>
                    </a:cubicBezTo>
                    <a:cubicBezTo>
                      <a:pt x="201" y="9"/>
                      <a:pt x="201" y="9"/>
                      <a:pt x="201" y="9"/>
                    </a:cubicBezTo>
                    <a:cubicBezTo>
                      <a:pt x="205" y="9"/>
                      <a:pt x="207" y="8"/>
                      <a:pt x="210" y="9"/>
                    </a:cubicBezTo>
                    <a:cubicBezTo>
                      <a:pt x="211" y="8"/>
                      <a:pt x="213" y="10"/>
                      <a:pt x="213" y="9"/>
                    </a:cubicBezTo>
                    <a:cubicBezTo>
                      <a:pt x="213" y="8"/>
                      <a:pt x="212" y="8"/>
                      <a:pt x="211" y="8"/>
                    </a:cubicBezTo>
                    <a:cubicBezTo>
                      <a:pt x="212" y="7"/>
                      <a:pt x="212" y="8"/>
                      <a:pt x="212" y="7"/>
                    </a:cubicBezTo>
                    <a:cubicBezTo>
                      <a:pt x="212" y="7"/>
                      <a:pt x="211" y="7"/>
                      <a:pt x="211" y="7"/>
                    </a:cubicBezTo>
                    <a:cubicBezTo>
                      <a:pt x="211" y="6"/>
                      <a:pt x="210" y="6"/>
                      <a:pt x="211" y="5"/>
                    </a:cubicBezTo>
                    <a:cubicBezTo>
                      <a:pt x="210" y="5"/>
                      <a:pt x="210" y="4"/>
                      <a:pt x="209" y="4"/>
                    </a:cubicBezTo>
                    <a:cubicBezTo>
                      <a:pt x="209" y="4"/>
                      <a:pt x="209" y="5"/>
                      <a:pt x="209" y="5"/>
                    </a:cubicBezTo>
                    <a:cubicBezTo>
                      <a:pt x="208" y="5"/>
                      <a:pt x="207" y="5"/>
                      <a:pt x="207" y="5"/>
                    </a:cubicBezTo>
                    <a:cubicBezTo>
                      <a:pt x="208" y="5"/>
                      <a:pt x="208" y="5"/>
                      <a:pt x="208" y="6"/>
                    </a:cubicBezTo>
                    <a:cubicBezTo>
                      <a:pt x="207" y="6"/>
                      <a:pt x="205" y="6"/>
                      <a:pt x="204" y="6"/>
                    </a:cubicBezTo>
                    <a:cubicBezTo>
                      <a:pt x="203" y="6"/>
                      <a:pt x="202" y="6"/>
                      <a:pt x="202" y="6"/>
                    </a:cubicBezTo>
                    <a:cubicBezTo>
                      <a:pt x="202" y="6"/>
                      <a:pt x="202" y="6"/>
                      <a:pt x="202" y="6"/>
                    </a:cubicBezTo>
                    <a:cubicBezTo>
                      <a:pt x="202" y="6"/>
                      <a:pt x="202" y="6"/>
                      <a:pt x="202" y="6"/>
                    </a:cubicBezTo>
                    <a:cubicBezTo>
                      <a:pt x="202" y="6"/>
                      <a:pt x="202" y="6"/>
                      <a:pt x="202" y="6"/>
                    </a:cubicBezTo>
                    <a:cubicBezTo>
                      <a:pt x="201" y="6"/>
                      <a:pt x="200" y="6"/>
                      <a:pt x="200" y="6"/>
                    </a:cubicBezTo>
                    <a:cubicBezTo>
                      <a:pt x="199" y="6"/>
                      <a:pt x="198" y="6"/>
                      <a:pt x="198" y="6"/>
                    </a:cubicBezTo>
                    <a:cubicBezTo>
                      <a:pt x="198" y="6"/>
                      <a:pt x="198" y="6"/>
                      <a:pt x="198" y="6"/>
                    </a:cubicBezTo>
                    <a:cubicBezTo>
                      <a:pt x="197" y="5"/>
                      <a:pt x="196" y="5"/>
                      <a:pt x="195" y="6"/>
                    </a:cubicBezTo>
                    <a:cubicBezTo>
                      <a:pt x="195" y="6"/>
                      <a:pt x="195" y="6"/>
                      <a:pt x="195" y="6"/>
                    </a:cubicBezTo>
                    <a:cubicBezTo>
                      <a:pt x="194" y="5"/>
                      <a:pt x="193" y="6"/>
                      <a:pt x="193" y="5"/>
                    </a:cubicBezTo>
                    <a:cubicBezTo>
                      <a:pt x="189" y="5"/>
                      <a:pt x="184" y="5"/>
                      <a:pt x="179" y="4"/>
                    </a:cubicBezTo>
                    <a:cubicBezTo>
                      <a:pt x="179" y="4"/>
                      <a:pt x="179" y="4"/>
                      <a:pt x="179" y="4"/>
                    </a:cubicBezTo>
                    <a:cubicBezTo>
                      <a:pt x="179" y="4"/>
                      <a:pt x="179" y="4"/>
                      <a:pt x="179" y="4"/>
                    </a:cubicBezTo>
                    <a:cubicBezTo>
                      <a:pt x="179" y="4"/>
                      <a:pt x="179" y="4"/>
                      <a:pt x="179" y="4"/>
                    </a:cubicBezTo>
                    <a:cubicBezTo>
                      <a:pt x="178" y="4"/>
                      <a:pt x="177" y="4"/>
                      <a:pt x="176" y="4"/>
                    </a:cubicBezTo>
                    <a:cubicBezTo>
                      <a:pt x="176" y="4"/>
                      <a:pt x="176" y="4"/>
                      <a:pt x="176" y="4"/>
                    </a:cubicBezTo>
                    <a:cubicBezTo>
                      <a:pt x="175" y="4"/>
                      <a:pt x="174" y="4"/>
                      <a:pt x="174" y="4"/>
                    </a:cubicBezTo>
                    <a:cubicBezTo>
                      <a:pt x="174" y="4"/>
                      <a:pt x="174" y="4"/>
                      <a:pt x="174" y="4"/>
                    </a:cubicBezTo>
                    <a:cubicBezTo>
                      <a:pt x="174" y="4"/>
                      <a:pt x="173" y="4"/>
                      <a:pt x="173" y="4"/>
                    </a:cubicBezTo>
                    <a:cubicBezTo>
                      <a:pt x="173" y="4"/>
                      <a:pt x="173" y="4"/>
                      <a:pt x="173" y="4"/>
                    </a:cubicBezTo>
                    <a:cubicBezTo>
                      <a:pt x="173" y="4"/>
                      <a:pt x="173" y="4"/>
                      <a:pt x="173" y="4"/>
                    </a:cubicBezTo>
                    <a:cubicBezTo>
                      <a:pt x="170" y="4"/>
                      <a:pt x="169" y="4"/>
                      <a:pt x="167" y="4"/>
                    </a:cubicBezTo>
                    <a:cubicBezTo>
                      <a:pt x="167" y="4"/>
                      <a:pt x="166" y="4"/>
                      <a:pt x="166" y="4"/>
                    </a:cubicBezTo>
                    <a:cubicBezTo>
                      <a:pt x="166" y="4"/>
                      <a:pt x="166" y="4"/>
                      <a:pt x="166" y="4"/>
                    </a:cubicBezTo>
                    <a:cubicBezTo>
                      <a:pt x="166" y="4"/>
                      <a:pt x="166" y="4"/>
                      <a:pt x="166" y="4"/>
                    </a:cubicBezTo>
                    <a:cubicBezTo>
                      <a:pt x="166" y="4"/>
                      <a:pt x="166" y="4"/>
                      <a:pt x="166" y="4"/>
                    </a:cubicBezTo>
                    <a:cubicBezTo>
                      <a:pt x="165" y="4"/>
                      <a:pt x="164" y="4"/>
                      <a:pt x="163" y="4"/>
                    </a:cubicBezTo>
                    <a:cubicBezTo>
                      <a:pt x="163" y="4"/>
                      <a:pt x="163" y="4"/>
                      <a:pt x="162" y="4"/>
                    </a:cubicBezTo>
                    <a:cubicBezTo>
                      <a:pt x="162" y="4"/>
                      <a:pt x="162" y="4"/>
                      <a:pt x="162" y="4"/>
                    </a:cubicBezTo>
                    <a:cubicBezTo>
                      <a:pt x="162" y="4"/>
                      <a:pt x="162" y="4"/>
                      <a:pt x="162" y="4"/>
                    </a:cubicBezTo>
                    <a:cubicBezTo>
                      <a:pt x="161" y="3"/>
                      <a:pt x="160" y="3"/>
                      <a:pt x="159" y="3"/>
                    </a:cubicBezTo>
                    <a:cubicBezTo>
                      <a:pt x="159" y="3"/>
                      <a:pt x="159" y="3"/>
                      <a:pt x="159" y="3"/>
                    </a:cubicBezTo>
                    <a:cubicBezTo>
                      <a:pt x="159" y="3"/>
                      <a:pt x="159" y="3"/>
                      <a:pt x="158" y="3"/>
                    </a:cubicBezTo>
                    <a:cubicBezTo>
                      <a:pt x="158" y="3"/>
                      <a:pt x="158" y="3"/>
                      <a:pt x="158" y="3"/>
                    </a:cubicBezTo>
                    <a:cubicBezTo>
                      <a:pt x="158" y="3"/>
                      <a:pt x="158" y="3"/>
                      <a:pt x="158" y="3"/>
                    </a:cubicBezTo>
                    <a:cubicBezTo>
                      <a:pt x="158" y="3"/>
                      <a:pt x="158" y="3"/>
                      <a:pt x="158" y="3"/>
                    </a:cubicBezTo>
                    <a:cubicBezTo>
                      <a:pt x="158" y="3"/>
                      <a:pt x="158" y="3"/>
                      <a:pt x="158" y="3"/>
                    </a:cubicBezTo>
                    <a:cubicBezTo>
                      <a:pt x="158" y="3"/>
                      <a:pt x="158" y="3"/>
                      <a:pt x="158" y="3"/>
                    </a:cubicBezTo>
                    <a:cubicBezTo>
                      <a:pt x="158" y="3"/>
                      <a:pt x="158" y="3"/>
                      <a:pt x="158" y="3"/>
                    </a:cubicBezTo>
                    <a:cubicBezTo>
                      <a:pt x="157" y="3"/>
                      <a:pt x="156" y="3"/>
                      <a:pt x="156" y="3"/>
                    </a:cubicBezTo>
                    <a:cubicBezTo>
                      <a:pt x="156" y="3"/>
                      <a:pt x="156" y="3"/>
                      <a:pt x="156" y="3"/>
                    </a:cubicBezTo>
                    <a:cubicBezTo>
                      <a:pt x="155" y="3"/>
                      <a:pt x="155" y="3"/>
                      <a:pt x="155" y="3"/>
                    </a:cubicBezTo>
                    <a:cubicBezTo>
                      <a:pt x="155" y="3"/>
                      <a:pt x="154" y="3"/>
                      <a:pt x="154" y="3"/>
                    </a:cubicBezTo>
                    <a:cubicBezTo>
                      <a:pt x="154" y="3"/>
                      <a:pt x="154" y="3"/>
                      <a:pt x="154" y="3"/>
                    </a:cubicBezTo>
                    <a:cubicBezTo>
                      <a:pt x="153" y="3"/>
                      <a:pt x="153" y="3"/>
                      <a:pt x="152" y="3"/>
                    </a:cubicBezTo>
                    <a:cubicBezTo>
                      <a:pt x="152" y="3"/>
                      <a:pt x="152" y="3"/>
                      <a:pt x="152" y="3"/>
                    </a:cubicBezTo>
                    <a:cubicBezTo>
                      <a:pt x="152" y="3"/>
                      <a:pt x="152" y="3"/>
                      <a:pt x="152" y="3"/>
                    </a:cubicBezTo>
                    <a:cubicBezTo>
                      <a:pt x="152" y="3"/>
                      <a:pt x="152" y="3"/>
                      <a:pt x="152" y="3"/>
                    </a:cubicBezTo>
                    <a:cubicBezTo>
                      <a:pt x="152" y="3"/>
                      <a:pt x="152" y="3"/>
                      <a:pt x="151" y="3"/>
                    </a:cubicBezTo>
                    <a:cubicBezTo>
                      <a:pt x="149" y="3"/>
                      <a:pt x="146" y="3"/>
                      <a:pt x="143" y="2"/>
                    </a:cubicBezTo>
                    <a:cubicBezTo>
                      <a:pt x="141" y="2"/>
                      <a:pt x="139" y="2"/>
                      <a:pt x="137" y="2"/>
                    </a:cubicBezTo>
                    <a:cubicBezTo>
                      <a:pt x="137" y="2"/>
                      <a:pt x="137" y="2"/>
                      <a:pt x="137" y="2"/>
                    </a:cubicBezTo>
                    <a:cubicBezTo>
                      <a:pt x="137" y="2"/>
                      <a:pt x="137" y="2"/>
                      <a:pt x="137" y="2"/>
                    </a:cubicBezTo>
                    <a:cubicBezTo>
                      <a:pt x="137" y="2"/>
                      <a:pt x="137" y="2"/>
                      <a:pt x="137" y="2"/>
                    </a:cubicBezTo>
                    <a:cubicBezTo>
                      <a:pt x="139" y="2"/>
                      <a:pt x="141" y="3"/>
                      <a:pt x="143" y="3"/>
                    </a:cubicBezTo>
                    <a:cubicBezTo>
                      <a:pt x="146" y="3"/>
                      <a:pt x="149" y="3"/>
                      <a:pt x="151" y="3"/>
                    </a:cubicBezTo>
                    <a:cubicBezTo>
                      <a:pt x="151" y="3"/>
                      <a:pt x="151" y="3"/>
                      <a:pt x="151" y="3"/>
                    </a:cubicBezTo>
                    <a:cubicBezTo>
                      <a:pt x="151" y="4"/>
                      <a:pt x="151" y="4"/>
                      <a:pt x="151" y="4"/>
                    </a:cubicBezTo>
                    <a:cubicBezTo>
                      <a:pt x="152" y="4"/>
                      <a:pt x="152" y="4"/>
                      <a:pt x="152" y="4"/>
                    </a:cubicBezTo>
                    <a:cubicBezTo>
                      <a:pt x="152" y="4"/>
                      <a:pt x="152" y="4"/>
                      <a:pt x="152" y="3"/>
                    </a:cubicBezTo>
                    <a:cubicBezTo>
                      <a:pt x="152" y="3"/>
                      <a:pt x="152" y="3"/>
                      <a:pt x="152" y="3"/>
                    </a:cubicBezTo>
                    <a:cubicBezTo>
                      <a:pt x="152" y="3"/>
                      <a:pt x="152" y="3"/>
                      <a:pt x="152" y="3"/>
                    </a:cubicBezTo>
                    <a:cubicBezTo>
                      <a:pt x="153" y="4"/>
                      <a:pt x="153" y="4"/>
                      <a:pt x="154" y="4"/>
                    </a:cubicBezTo>
                    <a:cubicBezTo>
                      <a:pt x="154" y="4"/>
                      <a:pt x="154" y="4"/>
                      <a:pt x="154" y="4"/>
                    </a:cubicBezTo>
                    <a:cubicBezTo>
                      <a:pt x="154" y="4"/>
                      <a:pt x="155" y="4"/>
                      <a:pt x="155" y="4"/>
                    </a:cubicBezTo>
                    <a:cubicBezTo>
                      <a:pt x="155" y="4"/>
                      <a:pt x="155" y="4"/>
                      <a:pt x="156" y="4"/>
                    </a:cubicBezTo>
                    <a:cubicBezTo>
                      <a:pt x="156" y="4"/>
                      <a:pt x="157" y="4"/>
                      <a:pt x="158" y="4"/>
                    </a:cubicBezTo>
                    <a:cubicBezTo>
                      <a:pt x="158" y="4"/>
                      <a:pt x="158" y="4"/>
                      <a:pt x="158" y="4"/>
                    </a:cubicBezTo>
                    <a:cubicBezTo>
                      <a:pt x="158" y="4"/>
                      <a:pt x="158" y="4"/>
                      <a:pt x="159" y="4"/>
                    </a:cubicBezTo>
                    <a:cubicBezTo>
                      <a:pt x="159" y="4"/>
                      <a:pt x="159" y="4"/>
                      <a:pt x="159" y="4"/>
                    </a:cubicBezTo>
                    <a:cubicBezTo>
                      <a:pt x="159" y="4"/>
                      <a:pt x="160" y="4"/>
                      <a:pt x="160" y="4"/>
                    </a:cubicBezTo>
                    <a:cubicBezTo>
                      <a:pt x="160" y="4"/>
                      <a:pt x="160" y="4"/>
                      <a:pt x="160" y="4"/>
                    </a:cubicBezTo>
                    <a:cubicBezTo>
                      <a:pt x="160" y="4"/>
                      <a:pt x="160" y="4"/>
                      <a:pt x="160" y="4"/>
                    </a:cubicBezTo>
                    <a:cubicBezTo>
                      <a:pt x="161" y="4"/>
                      <a:pt x="161" y="4"/>
                      <a:pt x="162" y="4"/>
                    </a:cubicBezTo>
                    <a:cubicBezTo>
                      <a:pt x="162" y="4"/>
                      <a:pt x="162" y="4"/>
                      <a:pt x="162" y="4"/>
                    </a:cubicBezTo>
                    <a:cubicBezTo>
                      <a:pt x="162" y="4"/>
                      <a:pt x="162" y="4"/>
                      <a:pt x="162" y="4"/>
                    </a:cubicBezTo>
                    <a:cubicBezTo>
                      <a:pt x="162" y="4"/>
                      <a:pt x="162" y="4"/>
                      <a:pt x="162" y="4"/>
                    </a:cubicBezTo>
                    <a:cubicBezTo>
                      <a:pt x="162" y="4"/>
                      <a:pt x="162" y="4"/>
                      <a:pt x="162" y="4"/>
                    </a:cubicBezTo>
                    <a:cubicBezTo>
                      <a:pt x="162" y="4"/>
                      <a:pt x="162" y="4"/>
                      <a:pt x="163" y="4"/>
                    </a:cubicBezTo>
                    <a:cubicBezTo>
                      <a:pt x="163" y="4"/>
                      <a:pt x="163" y="4"/>
                      <a:pt x="163" y="4"/>
                    </a:cubicBezTo>
                    <a:cubicBezTo>
                      <a:pt x="163" y="4"/>
                      <a:pt x="163" y="4"/>
                      <a:pt x="163" y="4"/>
                    </a:cubicBezTo>
                    <a:cubicBezTo>
                      <a:pt x="164" y="4"/>
                      <a:pt x="165" y="4"/>
                      <a:pt x="166" y="4"/>
                    </a:cubicBezTo>
                    <a:cubicBezTo>
                      <a:pt x="166" y="4"/>
                      <a:pt x="166" y="4"/>
                      <a:pt x="166" y="4"/>
                    </a:cubicBezTo>
                    <a:cubicBezTo>
                      <a:pt x="166" y="4"/>
                      <a:pt x="166" y="4"/>
                      <a:pt x="166" y="4"/>
                    </a:cubicBezTo>
                    <a:cubicBezTo>
                      <a:pt x="166" y="4"/>
                      <a:pt x="166" y="4"/>
                      <a:pt x="166" y="4"/>
                    </a:cubicBezTo>
                    <a:cubicBezTo>
                      <a:pt x="167" y="4"/>
                      <a:pt x="167" y="4"/>
                      <a:pt x="167" y="4"/>
                    </a:cubicBezTo>
                    <a:cubicBezTo>
                      <a:pt x="167" y="4"/>
                      <a:pt x="167" y="4"/>
                      <a:pt x="167" y="4"/>
                    </a:cubicBezTo>
                    <a:cubicBezTo>
                      <a:pt x="169" y="5"/>
                      <a:pt x="170" y="5"/>
                      <a:pt x="171" y="5"/>
                    </a:cubicBezTo>
                    <a:cubicBezTo>
                      <a:pt x="172" y="5"/>
                      <a:pt x="171" y="5"/>
                      <a:pt x="172" y="5"/>
                    </a:cubicBezTo>
                    <a:cubicBezTo>
                      <a:pt x="172" y="5"/>
                      <a:pt x="172" y="5"/>
                      <a:pt x="172" y="5"/>
                    </a:cubicBezTo>
                    <a:cubicBezTo>
                      <a:pt x="172" y="5"/>
                      <a:pt x="172" y="5"/>
                      <a:pt x="173" y="5"/>
                    </a:cubicBezTo>
                    <a:cubicBezTo>
                      <a:pt x="173" y="5"/>
                      <a:pt x="173" y="5"/>
                      <a:pt x="173" y="5"/>
                    </a:cubicBezTo>
                    <a:cubicBezTo>
                      <a:pt x="173" y="5"/>
                      <a:pt x="174" y="5"/>
                      <a:pt x="174" y="5"/>
                    </a:cubicBezTo>
                    <a:cubicBezTo>
                      <a:pt x="175" y="5"/>
                      <a:pt x="175" y="5"/>
                      <a:pt x="175" y="5"/>
                    </a:cubicBezTo>
                    <a:cubicBezTo>
                      <a:pt x="175" y="5"/>
                      <a:pt x="176" y="5"/>
                      <a:pt x="176" y="5"/>
                    </a:cubicBezTo>
                    <a:cubicBezTo>
                      <a:pt x="176" y="5"/>
                      <a:pt x="176" y="5"/>
                      <a:pt x="177" y="5"/>
                    </a:cubicBezTo>
                    <a:cubicBezTo>
                      <a:pt x="177" y="5"/>
                      <a:pt x="177" y="5"/>
                      <a:pt x="177" y="5"/>
                    </a:cubicBezTo>
                    <a:cubicBezTo>
                      <a:pt x="177" y="5"/>
                      <a:pt x="177" y="5"/>
                      <a:pt x="177" y="5"/>
                    </a:cubicBezTo>
                    <a:cubicBezTo>
                      <a:pt x="177" y="5"/>
                      <a:pt x="178" y="5"/>
                      <a:pt x="178" y="5"/>
                    </a:cubicBezTo>
                    <a:cubicBezTo>
                      <a:pt x="178" y="5"/>
                      <a:pt x="179" y="5"/>
                      <a:pt x="179" y="5"/>
                    </a:cubicBezTo>
                    <a:cubicBezTo>
                      <a:pt x="179" y="5"/>
                      <a:pt x="179" y="5"/>
                      <a:pt x="179" y="5"/>
                    </a:cubicBezTo>
                    <a:cubicBezTo>
                      <a:pt x="179" y="5"/>
                      <a:pt x="179" y="5"/>
                      <a:pt x="179" y="5"/>
                    </a:cubicBezTo>
                    <a:cubicBezTo>
                      <a:pt x="179" y="5"/>
                      <a:pt x="179" y="5"/>
                      <a:pt x="179" y="5"/>
                    </a:cubicBezTo>
                    <a:cubicBezTo>
                      <a:pt x="181" y="5"/>
                      <a:pt x="182" y="6"/>
                      <a:pt x="183" y="5"/>
                    </a:cubicBezTo>
                    <a:cubicBezTo>
                      <a:pt x="183" y="5"/>
                      <a:pt x="183" y="5"/>
                      <a:pt x="183" y="5"/>
                    </a:cubicBezTo>
                    <a:cubicBezTo>
                      <a:pt x="183" y="5"/>
                      <a:pt x="183" y="5"/>
                      <a:pt x="184" y="5"/>
                    </a:cubicBezTo>
                    <a:cubicBezTo>
                      <a:pt x="186" y="6"/>
                      <a:pt x="190" y="5"/>
                      <a:pt x="191" y="6"/>
                    </a:cubicBezTo>
                    <a:cubicBezTo>
                      <a:pt x="191" y="6"/>
                      <a:pt x="192" y="6"/>
                      <a:pt x="192" y="6"/>
                    </a:cubicBezTo>
                    <a:cubicBezTo>
                      <a:pt x="192" y="6"/>
                      <a:pt x="192" y="6"/>
                      <a:pt x="191" y="6"/>
                    </a:cubicBezTo>
                    <a:cubicBezTo>
                      <a:pt x="191" y="6"/>
                      <a:pt x="191" y="6"/>
                      <a:pt x="191" y="6"/>
                    </a:cubicBezTo>
                    <a:cubicBezTo>
                      <a:pt x="191" y="6"/>
                      <a:pt x="191" y="6"/>
                      <a:pt x="191" y="6"/>
                    </a:cubicBezTo>
                    <a:cubicBezTo>
                      <a:pt x="191" y="6"/>
                      <a:pt x="191" y="6"/>
                      <a:pt x="191" y="6"/>
                    </a:cubicBezTo>
                    <a:cubicBezTo>
                      <a:pt x="189" y="6"/>
                      <a:pt x="187" y="6"/>
                      <a:pt x="185" y="6"/>
                    </a:cubicBezTo>
                    <a:cubicBezTo>
                      <a:pt x="185" y="6"/>
                      <a:pt x="184" y="6"/>
                      <a:pt x="184" y="6"/>
                    </a:cubicBezTo>
                    <a:cubicBezTo>
                      <a:pt x="182" y="6"/>
                      <a:pt x="181" y="6"/>
                      <a:pt x="180" y="6"/>
                    </a:cubicBezTo>
                    <a:cubicBezTo>
                      <a:pt x="179" y="6"/>
                      <a:pt x="178" y="5"/>
                      <a:pt x="178" y="5"/>
                    </a:cubicBezTo>
                    <a:cubicBezTo>
                      <a:pt x="177" y="5"/>
                      <a:pt x="177" y="6"/>
                      <a:pt x="177" y="6"/>
                    </a:cubicBezTo>
                    <a:cubicBezTo>
                      <a:pt x="177" y="6"/>
                      <a:pt x="176" y="5"/>
                      <a:pt x="176" y="5"/>
                    </a:cubicBezTo>
                    <a:cubicBezTo>
                      <a:pt x="176" y="5"/>
                      <a:pt x="175" y="5"/>
                      <a:pt x="175" y="6"/>
                    </a:cubicBezTo>
                    <a:cubicBezTo>
                      <a:pt x="174" y="5"/>
                      <a:pt x="173" y="6"/>
                      <a:pt x="173" y="6"/>
                    </a:cubicBezTo>
                    <a:cubicBezTo>
                      <a:pt x="172" y="5"/>
                      <a:pt x="172" y="6"/>
                      <a:pt x="171" y="6"/>
                    </a:cubicBezTo>
                    <a:cubicBezTo>
                      <a:pt x="171" y="6"/>
                      <a:pt x="171" y="5"/>
                      <a:pt x="171" y="5"/>
                    </a:cubicBezTo>
                    <a:cubicBezTo>
                      <a:pt x="171" y="5"/>
                      <a:pt x="170" y="5"/>
                      <a:pt x="170" y="5"/>
                    </a:cubicBezTo>
                    <a:cubicBezTo>
                      <a:pt x="168" y="5"/>
                      <a:pt x="167" y="5"/>
                      <a:pt x="166" y="5"/>
                    </a:cubicBezTo>
                    <a:cubicBezTo>
                      <a:pt x="166" y="5"/>
                      <a:pt x="166" y="5"/>
                      <a:pt x="166" y="5"/>
                    </a:cubicBezTo>
                    <a:cubicBezTo>
                      <a:pt x="165" y="5"/>
                      <a:pt x="164" y="5"/>
                      <a:pt x="163" y="5"/>
                    </a:cubicBezTo>
                    <a:cubicBezTo>
                      <a:pt x="162" y="5"/>
                      <a:pt x="160" y="5"/>
                      <a:pt x="160" y="5"/>
                    </a:cubicBezTo>
                    <a:cubicBezTo>
                      <a:pt x="159" y="5"/>
                      <a:pt x="158" y="5"/>
                      <a:pt x="157" y="5"/>
                    </a:cubicBezTo>
                    <a:cubicBezTo>
                      <a:pt x="156" y="4"/>
                      <a:pt x="155" y="5"/>
                      <a:pt x="155" y="5"/>
                    </a:cubicBezTo>
                    <a:cubicBezTo>
                      <a:pt x="155" y="5"/>
                      <a:pt x="154" y="4"/>
                      <a:pt x="154" y="4"/>
                    </a:cubicBezTo>
                    <a:cubicBezTo>
                      <a:pt x="154" y="5"/>
                      <a:pt x="153" y="4"/>
                      <a:pt x="153" y="5"/>
                    </a:cubicBezTo>
                    <a:cubicBezTo>
                      <a:pt x="152" y="4"/>
                      <a:pt x="151" y="4"/>
                      <a:pt x="150" y="4"/>
                    </a:cubicBezTo>
                    <a:cubicBezTo>
                      <a:pt x="150" y="4"/>
                      <a:pt x="149" y="4"/>
                      <a:pt x="149" y="4"/>
                    </a:cubicBezTo>
                    <a:cubicBezTo>
                      <a:pt x="149" y="4"/>
                      <a:pt x="149" y="4"/>
                      <a:pt x="149" y="4"/>
                    </a:cubicBezTo>
                    <a:cubicBezTo>
                      <a:pt x="147" y="4"/>
                      <a:pt x="145" y="4"/>
                      <a:pt x="144" y="4"/>
                    </a:cubicBezTo>
                    <a:cubicBezTo>
                      <a:pt x="143" y="4"/>
                      <a:pt x="143" y="4"/>
                      <a:pt x="142" y="4"/>
                    </a:cubicBezTo>
                    <a:cubicBezTo>
                      <a:pt x="141" y="3"/>
                      <a:pt x="140" y="4"/>
                      <a:pt x="139" y="4"/>
                    </a:cubicBezTo>
                    <a:cubicBezTo>
                      <a:pt x="139" y="4"/>
                      <a:pt x="138" y="4"/>
                      <a:pt x="138" y="4"/>
                    </a:cubicBezTo>
                    <a:cubicBezTo>
                      <a:pt x="138" y="4"/>
                      <a:pt x="137" y="4"/>
                      <a:pt x="136" y="4"/>
                    </a:cubicBezTo>
                    <a:cubicBezTo>
                      <a:pt x="136" y="3"/>
                      <a:pt x="136" y="3"/>
                      <a:pt x="136" y="3"/>
                    </a:cubicBezTo>
                    <a:cubicBezTo>
                      <a:pt x="135" y="3"/>
                      <a:pt x="135" y="3"/>
                      <a:pt x="134" y="3"/>
                    </a:cubicBezTo>
                    <a:cubicBezTo>
                      <a:pt x="134" y="4"/>
                      <a:pt x="133" y="3"/>
                      <a:pt x="132" y="3"/>
                    </a:cubicBezTo>
                    <a:cubicBezTo>
                      <a:pt x="132" y="3"/>
                      <a:pt x="131" y="3"/>
                      <a:pt x="131" y="3"/>
                    </a:cubicBezTo>
                    <a:cubicBezTo>
                      <a:pt x="131" y="3"/>
                      <a:pt x="131" y="3"/>
                      <a:pt x="131" y="3"/>
                    </a:cubicBezTo>
                    <a:cubicBezTo>
                      <a:pt x="130" y="3"/>
                      <a:pt x="130" y="3"/>
                      <a:pt x="130" y="3"/>
                    </a:cubicBezTo>
                    <a:cubicBezTo>
                      <a:pt x="130" y="3"/>
                      <a:pt x="130" y="3"/>
                      <a:pt x="129" y="3"/>
                    </a:cubicBezTo>
                    <a:cubicBezTo>
                      <a:pt x="129" y="3"/>
                      <a:pt x="129" y="3"/>
                      <a:pt x="129" y="3"/>
                    </a:cubicBezTo>
                    <a:cubicBezTo>
                      <a:pt x="129" y="3"/>
                      <a:pt x="129" y="3"/>
                      <a:pt x="129" y="3"/>
                    </a:cubicBezTo>
                    <a:cubicBezTo>
                      <a:pt x="128" y="3"/>
                      <a:pt x="127" y="3"/>
                      <a:pt x="126" y="3"/>
                    </a:cubicBezTo>
                    <a:cubicBezTo>
                      <a:pt x="126" y="3"/>
                      <a:pt x="126"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5" y="3"/>
                      <a:pt x="125" y="3"/>
                      <a:pt x="125" y="3"/>
                    </a:cubicBezTo>
                    <a:cubicBezTo>
                      <a:pt x="124" y="3"/>
                      <a:pt x="124" y="3"/>
                      <a:pt x="124" y="3"/>
                    </a:cubicBezTo>
                    <a:cubicBezTo>
                      <a:pt x="123" y="3"/>
                      <a:pt x="123" y="3"/>
                      <a:pt x="122" y="3"/>
                    </a:cubicBezTo>
                    <a:cubicBezTo>
                      <a:pt x="122" y="3"/>
                      <a:pt x="121" y="3"/>
                      <a:pt x="121" y="3"/>
                    </a:cubicBezTo>
                    <a:cubicBezTo>
                      <a:pt x="121" y="3"/>
                      <a:pt x="121" y="3"/>
                      <a:pt x="121" y="3"/>
                    </a:cubicBezTo>
                    <a:cubicBezTo>
                      <a:pt x="121" y="3"/>
                      <a:pt x="121" y="3"/>
                      <a:pt x="122" y="3"/>
                    </a:cubicBezTo>
                    <a:cubicBezTo>
                      <a:pt x="122" y="3"/>
                      <a:pt x="122" y="3"/>
                      <a:pt x="122" y="3"/>
                    </a:cubicBezTo>
                    <a:cubicBezTo>
                      <a:pt x="122" y="3"/>
                      <a:pt x="122" y="3"/>
                      <a:pt x="122" y="3"/>
                    </a:cubicBezTo>
                    <a:cubicBezTo>
                      <a:pt x="122" y="3"/>
                      <a:pt x="122" y="3"/>
                      <a:pt x="122" y="3"/>
                    </a:cubicBezTo>
                    <a:cubicBezTo>
                      <a:pt x="122" y="3"/>
                      <a:pt x="122" y="3"/>
                      <a:pt x="122" y="3"/>
                    </a:cubicBezTo>
                    <a:cubicBezTo>
                      <a:pt x="121" y="3"/>
                      <a:pt x="121" y="2"/>
                      <a:pt x="121" y="3"/>
                    </a:cubicBezTo>
                    <a:cubicBezTo>
                      <a:pt x="121" y="2"/>
                      <a:pt x="120" y="2"/>
                      <a:pt x="120" y="2"/>
                    </a:cubicBezTo>
                    <a:cubicBezTo>
                      <a:pt x="120" y="2"/>
                      <a:pt x="120" y="2"/>
                      <a:pt x="119" y="2"/>
                    </a:cubicBezTo>
                    <a:cubicBezTo>
                      <a:pt x="119" y="2"/>
                      <a:pt x="117" y="2"/>
                      <a:pt x="116" y="2"/>
                    </a:cubicBezTo>
                    <a:cubicBezTo>
                      <a:pt x="116" y="2"/>
                      <a:pt x="116" y="2"/>
                      <a:pt x="116" y="2"/>
                    </a:cubicBezTo>
                    <a:cubicBezTo>
                      <a:pt x="116" y="2"/>
                      <a:pt x="115" y="2"/>
                      <a:pt x="115" y="2"/>
                    </a:cubicBezTo>
                    <a:cubicBezTo>
                      <a:pt x="114" y="2"/>
                      <a:pt x="113" y="2"/>
                      <a:pt x="112" y="2"/>
                    </a:cubicBezTo>
                    <a:cubicBezTo>
                      <a:pt x="113" y="2"/>
                      <a:pt x="113" y="2"/>
                      <a:pt x="113" y="2"/>
                    </a:cubicBezTo>
                    <a:cubicBezTo>
                      <a:pt x="112" y="2"/>
                      <a:pt x="112"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1" y="2"/>
                      <a:pt x="111" y="2"/>
                      <a:pt x="111" y="2"/>
                    </a:cubicBezTo>
                    <a:cubicBezTo>
                      <a:pt x="112" y="2"/>
                      <a:pt x="112" y="3"/>
                      <a:pt x="113" y="2"/>
                    </a:cubicBezTo>
                    <a:cubicBezTo>
                      <a:pt x="113" y="2"/>
                      <a:pt x="114" y="2"/>
                      <a:pt x="115" y="2"/>
                    </a:cubicBezTo>
                    <a:cubicBezTo>
                      <a:pt x="115" y="2"/>
                      <a:pt x="116" y="2"/>
                      <a:pt x="116" y="2"/>
                    </a:cubicBezTo>
                    <a:cubicBezTo>
                      <a:pt x="116" y="2"/>
                      <a:pt x="116" y="2"/>
                      <a:pt x="116" y="2"/>
                    </a:cubicBezTo>
                    <a:cubicBezTo>
                      <a:pt x="117" y="3"/>
                      <a:pt x="119" y="2"/>
                      <a:pt x="119" y="3"/>
                    </a:cubicBezTo>
                    <a:cubicBezTo>
                      <a:pt x="119" y="3"/>
                      <a:pt x="119" y="3"/>
                      <a:pt x="119" y="3"/>
                    </a:cubicBezTo>
                    <a:cubicBezTo>
                      <a:pt x="120" y="3"/>
                      <a:pt x="120" y="3"/>
                      <a:pt x="120" y="3"/>
                    </a:cubicBezTo>
                    <a:cubicBezTo>
                      <a:pt x="120" y="3"/>
                      <a:pt x="120" y="3"/>
                      <a:pt x="121" y="3"/>
                    </a:cubicBezTo>
                    <a:cubicBezTo>
                      <a:pt x="121" y="3"/>
                      <a:pt x="121" y="3"/>
                      <a:pt x="121" y="3"/>
                    </a:cubicBezTo>
                    <a:cubicBezTo>
                      <a:pt x="120" y="3"/>
                      <a:pt x="120" y="3"/>
                      <a:pt x="119" y="3"/>
                    </a:cubicBezTo>
                    <a:cubicBezTo>
                      <a:pt x="119" y="3"/>
                      <a:pt x="119" y="3"/>
                      <a:pt x="119" y="3"/>
                    </a:cubicBezTo>
                    <a:cubicBezTo>
                      <a:pt x="119" y="3"/>
                      <a:pt x="119" y="3"/>
                      <a:pt x="119" y="3"/>
                    </a:cubicBezTo>
                    <a:cubicBezTo>
                      <a:pt x="119" y="3"/>
                      <a:pt x="119" y="3"/>
                      <a:pt x="119" y="3"/>
                    </a:cubicBezTo>
                    <a:cubicBezTo>
                      <a:pt x="120" y="3"/>
                      <a:pt x="120" y="3"/>
                      <a:pt x="121" y="3"/>
                    </a:cubicBezTo>
                    <a:cubicBezTo>
                      <a:pt x="121" y="3"/>
                      <a:pt x="122" y="3"/>
                      <a:pt x="122" y="3"/>
                    </a:cubicBezTo>
                    <a:cubicBezTo>
                      <a:pt x="123" y="3"/>
                      <a:pt x="123" y="3"/>
                      <a:pt x="124" y="3"/>
                    </a:cubicBezTo>
                    <a:cubicBezTo>
                      <a:pt x="123" y="4"/>
                      <a:pt x="121" y="3"/>
                      <a:pt x="120" y="3"/>
                    </a:cubicBezTo>
                    <a:cubicBezTo>
                      <a:pt x="120" y="3"/>
                      <a:pt x="120" y="3"/>
                      <a:pt x="120" y="3"/>
                    </a:cubicBezTo>
                    <a:cubicBezTo>
                      <a:pt x="120" y="3"/>
                      <a:pt x="119" y="3"/>
                      <a:pt x="119" y="3"/>
                    </a:cubicBezTo>
                    <a:cubicBezTo>
                      <a:pt x="119" y="3"/>
                      <a:pt x="119" y="3"/>
                      <a:pt x="119" y="3"/>
                    </a:cubicBezTo>
                    <a:cubicBezTo>
                      <a:pt x="119" y="3"/>
                      <a:pt x="119" y="3"/>
                      <a:pt x="119" y="3"/>
                    </a:cubicBezTo>
                    <a:cubicBezTo>
                      <a:pt x="119" y="3"/>
                      <a:pt x="119" y="3"/>
                      <a:pt x="119" y="3"/>
                    </a:cubicBezTo>
                    <a:cubicBezTo>
                      <a:pt x="119" y="3"/>
                      <a:pt x="119" y="3"/>
                      <a:pt x="119" y="3"/>
                    </a:cubicBezTo>
                    <a:cubicBezTo>
                      <a:pt x="118" y="3"/>
                      <a:pt x="117" y="3"/>
                      <a:pt x="117" y="3"/>
                    </a:cubicBezTo>
                    <a:cubicBezTo>
                      <a:pt x="117" y="3"/>
                      <a:pt x="117" y="3"/>
                      <a:pt x="117" y="3"/>
                    </a:cubicBezTo>
                    <a:cubicBezTo>
                      <a:pt x="117" y="3"/>
                      <a:pt x="117" y="3"/>
                      <a:pt x="116" y="3"/>
                    </a:cubicBezTo>
                    <a:cubicBezTo>
                      <a:pt x="116" y="3"/>
                      <a:pt x="116" y="3"/>
                      <a:pt x="116" y="3"/>
                    </a:cubicBezTo>
                    <a:cubicBezTo>
                      <a:pt x="116" y="3"/>
                      <a:pt x="116" y="3"/>
                      <a:pt x="116" y="3"/>
                    </a:cubicBezTo>
                    <a:cubicBezTo>
                      <a:pt x="116" y="3"/>
                      <a:pt x="116" y="3"/>
                      <a:pt x="116" y="3"/>
                    </a:cubicBezTo>
                    <a:cubicBezTo>
                      <a:pt x="116" y="3"/>
                      <a:pt x="116" y="3"/>
                      <a:pt x="116" y="3"/>
                    </a:cubicBezTo>
                    <a:cubicBezTo>
                      <a:pt x="116" y="3"/>
                      <a:pt x="116" y="3"/>
                      <a:pt x="116" y="3"/>
                    </a:cubicBezTo>
                    <a:cubicBezTo>
                      <a:pt x="117" y="3"/>
                      <a:pt x="117" y="3"/>
                      <a:pt x="117" y="3"/>
                    </a:cubicBezTo>
                    <a:cubicBezTo>
                      <a:pt x="117" y="3"/>
                      <a:pt x="117" y="3"/>
                      <a:pt x="117" y="4"/>
                    </a:cubicBezTo>
                    <a:cubicBezTo>
                      <a:pt x="115" y="3"/>
                      <a:pt x="112" y="4"/>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09" y="3"/>
                      <a:pt x="109" y="3"/>
                      <a:pt x="109" y="3"/>
                    </a:cubicBezTo>
                    <a:cubicBezTo>
                      <a:pt x="109" y="3"/>
                      <a:pt x="108" y="3"/>
                      <a:pt x="108" y="2"/>
                    </a:cubicBezTo>
                    <a:cubicBezTo>
                      <a:pt x="108" y="3"/>
                      <a:pt x="108" y="2"/>
                      <a:pt x="107" y="2"/>
                    </a:cubicBezTo>
                    <a:cubicBezTo>
                      <a:pt x="107" y="2"/>
                      <a:pt x="106" y="3"/>
                      <a:pt x="106" y="2"/>
                    </a:cubicBezTo>
                    <a:cubicBezTo>
                      <a:pt x="104" y="3"/>
                      <a:pt x="104" y="2"/>
                      <a:pt x="102" y="2"/>
                    </a:cubicBezTo>
                    <a:cubicBezTo>
                      <a:pt x="102" y="2"/>
                      <a:pt x="102" y="2"/>
                      <a:pt x="102" y="2"/>
                    </a:cubicBezTo>
                    <a:cubicBezTo>
                      <a:pt x="102" y="2"/>
                      <a:pt x="102" y="2"/>
                      <a:pt x="102" y="2"/>
                    </a:cubicBezTo>
                    <a:cubicBezTo>
                      <a:pt x="102" y="2"/>
                      <a:pt x="101" y="2"/>
                      <a:pt x="101" y="2"/>
                    </a:cubicBezTo>
                    <a:cubicBezTo>
                      <a:pt x="101" y="2"/>
                      <a:pt x="101" y="2"/>
                      <a:pt x="101" y="2"/>
                    </a:cubicBezTo>
                    <a:cubicBezTo>
                      <a:pt x="101" y="2"/>
                      <a:pt x="101" y="2"/>
                      <a:pt x="101" y="2"/>
                    </a:cubicBezTo>
                    <a:cubicBezTo>
                      <a:pt x="100" y="2"/>
                      <a:pt x="100" y="2"/>
                      <a:pt x="99" y="2"/>
                    </a:cubicBezTo>
                    <a:cubicBezTo>
                      <a:pt x="99" y="2"/>
                      <a:pt x="99" y="2"/>
                      <a:pt x="99" y="2"/>
                    </a:cubicBezTo>
                    <a:cubicBezTo>
                      <a:pt x="98" y="2"/>
                      <a:pt x="98" y="2"/>
                      <a:pt x="98" y="2"/>
                    </a:cubicBezTo>
                    <a:cubicBezTo>
                      <a:pt x="98" y="2"/>
                      <a:pt x="98" y="2"/>
                      <a:pt x="97" y="2"/>
                    </a:cubicBezTo>
                    <a:cubicBezTo>
                      <a:pt x="97" y="2"/>
                      <a:pt x="97" y="1"/>
                      <a:pt x="97" y="2"/>
                    </a:cubicBezTo>
                    <a:cubicBezTo>
                      <a:pt x="97" y="2"/>
                      <a:pt x="97" y="2"/>
                      <a:pt x="97" y="2"/>
                    </a:cubicBezTo>
                    <a:cubicBezTo>
                      <a:pt x="96" y="2"/>
                      <a:pt x="94" y="2"/>
                      <a:pt x="93" y="2"/>
                    </a:cubicBezTo>
                    <a:cubicBezTo>
                      <a:pt x="92" y="1"/>
                      <a:pt x="91" y="1"/>
                      <a:pt x="90" y="1"/>
                    </a:cubicBezTo>
                    <a:cubicBezTo>
                      <a:pt x="90" y="1"/>
                      <a:pt x="90" y="1"/>
                      <a:pt x="90" y="1"/>
                    </a:cubicBezTo>
                    <a:cubicBezTo>
                      <a:pt x="90" y="1"/>
                      <a:pt x="90" y="1"/>
                      <a:pt x="90" y="1"/>
                    </a:cubicBezTo>
                    <a:cubicBezTo>
                      <a:pt x="90" y="1"/>
                      <a:pt x="90" y="1"/>
                      <a:pt x="90" y="1"/>
                    </a:cubicBezTo>
                    <a:cubicBezTo>
                      <a:pt x="90" y="1"/>
                      <a:pt x="90" y="1"/>
                      <a:pt x="90" y="1"/>
                    </a:cubicBezTo>
                    <a:cubicBezTo>
                      <a:pt x="89" y="1"/>
                      <a:pt x="88" y="1"/>
                      <a:pt x="87" y="1"/>
                    </a:cubicBezTo>
                    <a:cubicBezTo>
                      <a:pt x="85" y="1"/>
                      <a:pt x="84" y="1"/>
                      <a:pt x="82" y="1"/>
                    </a:cubicBezTo>
                    <a:cubicBezTo>
                      <a:pt x="82" y="1"/>
                      <a:pt x="82" y="1"/>
                      <a:pt x="82" y="1"/>
                    </a:cubicBezTo>
                    <a:cubicBezTo>
                      <a:pt x="82" y="1"/>
                      <a:pt x="82" y="1"/>
                      <a:pt x="82" y="1"/>
                    </a:cubicBezTo>
                    <a:cubicBezTo>
                      <a:pt x="82" y="1"/>
                      <a:pt x="82" y="1"/>
                      <a:pt x="82" y="1"/>
                    </a:cubicBezTo>
                    <a:cubicBezTo>
                      <a:pt x="84" y="1"/>
                      <a:pt x="85" y="1"/>
                      <a:pt x="87" y="1"/>
                    </a:cubicBezTo>
                    <a:cubicBezTo>
                      <a:pt x="88" y="1"/>
                      <a:pt x="89" y="2"/>
                      <a:pt x="90" y="2"/>
                    </a:cubicBezTo>
                    <a:cubicBezTo>
                      <a:pt x="90" y="2"/>
                      <a:pt x="90" y="2"/>
                      <a:pt x="90" y="2"/>
                    </a:cubicBezTo>
                    <a:cubicBezTo>
                      <a:pt x="91" y="2"/>
                      <a:pt x="92" y="2"/>
                      <a:pt x="93" y="2"/>
                    </a:cubicBezTo>
                    <a:cubicBezTo>
                      <a:pt x="94" y="2"/>
                      <a:pt x="96" y="2"/>
                      <a:pt x="97" y="2"/>
                    </a:cubicBezTo>
                    <a:cubicBezTo>
                      <a:pt x="97" y="2"/>
                      <a:pt x="97" y="2"/>
                      <a:pt x="97" y="2"/>
                    </a:cubicBezTo>
                    <a:cubicBezTo>
                      <a:pt x="102" y="3"/>
                      <a:pt x="106" y="3"/>
                      <a:pt x="110" y="4"/>
                    </a:cubicBezTo>
                    <a:cubicBezTo>
                      <a:pt x="112" y="4"/>
                      <a:pt x="114" y="4"/>
                      <a:pt x="117" y="4"/>
                    </a:cubicBezTo>
                    <a:cubicBezTo>
                      <a:pt x="117" y="4"/>
                      <a:pt x="117" y="4"/>
                      <a:pt x="118" y="4"/>
                    </a:cubicBezTo>
                    <a:cubicBezTo>
                      <a:pt x="123" y="5"/>
                      <a:pt x="127" y="5"/>
                      <a:pt x="133" y="6"/>
                    </a:cubicBezTo>
                    <a:cubicBezTo>
                      <a:pt x="133" y="6"/>
                      <a:pt x="133" y="6"/>
                      <a:pt x="133" y="6"/>
                    </a:cubicBezTo>
                    <a:cubicBezTo>
                      <a:pt x="133" y="6"/>
                      <a:pt x="134" y="6"/>
                      <a:pt x="134" y="6"/>
                    </a:cubicBezTo>
                    <a:cubicBezTo>
                      <a:pt x="132" y="6"/>
                      <a:pt x="131" y="6"/>
                      <a:pt x="130" y="6"/>
                    </a:cubicBezTo>
                    <a:cubicBezTo>
                      <a:pt x="130" y="6"/>
                      <a:pt x="129" y="6"/>
                      <a:pt x="129" y="6"/>
                    </a:cubicBezTo>
                    <a:cubicBezTo>
                      <a:pt x="129" y="6"/>
                      <a:pt x="129" y="5"/>
                      <a:pt x="128" y="6"/>
                    </a:cubicBezTo>
                    <a:cubicBezTo>
                      <a:pt x="128" y="6"/>
                      <a:pt x="126" y="6"/>
                      <a:pt x="125" y="6"/>
                    </a:cubicBezTo>
                    <a:cubicBezTo>
                      <a:pt x="120" y="5"/>
                      <a:pt x="116" y="5"/>
                      <a:pt x="111" y="4"/>
                    </a:cubicBezTo>
                    <a:cubicBezTo>
                      <a:pt x="110" y="4"/>
                      <a:pt x="110" y="4"/>
                      <a:pt x="110" y="4"/>
                    </a:cubicBezTo>
                    <a:cubicBezTo>
                      <a:pt x="107" y="4"/>
                      <a:pt x="105" y="4"/>
                      <a:pt x="103" y="4"/>
                    </a:cubicBezTo>
                    <a:cubicBezTo>
                      <a:pt x="102" y="3"/>
                      <a:pt x="101" y="4"/>
                      <a:pt x="100" y="3"/>
                    </a:cubicBezTo>
                    <a:cubicBezTo>
                      <a:pt x="100" y="4"/>
                      <a:pt x="100" y="4"/>
                      <a:pt x="100" y="4"/>
                    </a:cubicBezTo>
                    <a:cubicBezTo>
                      <a:pt x="100" y="3"/>
                      <a:pt x="100" y="3"/>
                      <a:pt x="100" y="3"/>
                    </a:cubicBezTo>
                    <a:cubicBezTo>
                      <a:pt x="100" y="3"/>
                      <a:pt x="100" y="3"/>
                      <a:pt x="100" y="3"/>
                    </a:cubicBezTo>
                    <a:cubicBezTo>
                      <a:pt x="98" y="3"/>
                      <a:pt x="96" y="3"/>
                      <a:pt x="95" y="3"/>
                    </a:cubicBezTo>
                    <a:cubicBezTo>
                      <a:pt x="95" y="3"/>
                      <a:pt x="95" y="3"/>
                      <a:pt x="95" y="3"/>
                    </a:cubicBezTo>
                    <a:cubicBezTo>
                      <a:pt x="94" y="3"/>
                      <a:pt x="93" y="3"/>
                      <a:pt x="93" y="3"/>
                    </a:cubicBezTo>
                    <a:cubicBezTo>
                      <a:pt x="93" y="3"/>
                      <a:pt x="93" y="3"/>
                      <a:pt x="93" y="3"/>
                    </a:cubicBezTo>
                    <a:cubicBezTo>
                      <a:pt x="92" y="2"/>
                      <a:pt x="91" y="3"/>
                      <a:pt x="89" y="3"/>
                    </a:cubicBezTo>
                    <a:cubicBezTo>
                      <a:pt x="90" y="2"/>
                      <a:pt x="89" y="2"/>
                      <a:pt x="89" y="3"/>
                    </a:cubicBezTo>
                    <a:cubicBezTo>
                      <a:pt x="89" y="3"/>
                      <a:pt x="89" y="3"/>
                      <a:pt x="89" y="3"/>
                    </a:cubicBezTo>
                    <a:cubicBezTo>
                      <a:pt x="89" y="3"/>
                      <a:pt x="89" y="3"/>
                      <a:pt x="89" y="3"/>
                    </a:cubicBezTo>
                    <a:cubicBezTo>
                      <a:pt x="89" y="3"/>
                      <a:pt x="88" y="3"/>
                      <a:pt x="88" y="3"/>
                    </a:cubicBezTo>
                    <a:cubicBezTo>
                      <a:pt x="87" y="2"/>
                      <a:pt x="87" y="2"/>
                      <a:pt x="87" y="2"/>
                    </a:cubicBezTo>
                    <a:cubicBezTo>
                      <a:pt x="87" y="2"/>
                      <a:pt x="87" y="2"/>
                      <a:pt x="87" y="3"/>
                    </a:cubicBezTo>
                    <a:cubicBezTo>
                      <a:pt x="87" y="3"/>
                      <a:pt x="87" y="3"/>
                      <a:pt x="87" y="3"/>
                    </a:cubicBezTo>
                    <a:cubicBezTo>
                      <a:pt x="87" y="3"/>
                      <a:pt x="87" y="3"/>
                      <a:pt x="87" y="3"/>
                    </a:cubicBezTo>
                    <a:cubicBezTo>
                      <a:pt x="87" y="3"/>
                      <a:pt x="87" y="3"/>
                      <a:pt x="88" y="3"/>
                    </a:cubicBezTo>
                    <a:cubicBezTo>
                      <a:pt x="88" y="3"/>
                      <a:pt x="89" y="3"/>
                      <a:pt x="89" y="3"/>
                    </a:cubicBezTo>
                    <a:cubicBezTo>
                      <a:pt x="91" y="3"/>
                      <a:pt x="94" y="4"/>
                      <a:pt x="96" y="4"/>
                    </a:cubicBezTo>
                    <a:cubicBezTo>
                      <a:pt x="96" y="4"/>
                      <a:pt x="96" y="4"/>
                      <a:pt x="96" y="4"/>
                    </a:cubicBezTo>
                    <a:cubicBezTo>
                      <a:pt x="96" y="4"/>
                      <a:pt x="97" y="4"/>
                      <a:pt x="97" y="4"/>
                    </a:cubicBezTo>
                    <a:cubicBezTo>
                      <a:pt x="96" y="5"/>
                      <a:pt x="95" y="3"/>
                      <a:pt x="94" y="4"/>
                    </a:cubicBezTo>
                    <a:cubicBezTo>
                      <a:pt x="94" y="3"/>
                      <a:pt x="93" y="4"/>
                      <a:pt x="93" y="4"/>
                    </a:cubicBezTo>
                    <a:cubicBezTo>
                      <a:pt x="93" y="4"/>
                      <a:pt x="93" y="4"/>
                      <a:pt x="92" y="4"/>
                    </a:cubicBezTo>
                    <a:cubicBezTo>
                      <a:pt x="92" y="4"/>
                      <a:pt x="93" y="4"/>
                      <a:pt x="92" y="4"/>
                    </a:cubicBezTo>
                    <a:cubicBezTo>
                      <a:pt x="92" y="3"/>
                      <a:pt x="92" y="4"/>
                      <a:pt x="92" y="4"/>
                    </a:cubicBezTo>
                    <a:cubicBezTo>
                      <a:pt x="92" y="4"/>
                      <a:pt x="92" y="4"/>
                      <a:pt x="91" y="4"/>
                    </a:cubicBezTo>
                    <a:cubicBezTo>
                      <a:pt x="91" y="4"/>
                      <a:pt x="91" y="4"/>
                      <a:pt x="91" y="4"/>
                    </a:cubicBezTo>
                    <a:cubicBezTo>
                      <a:pt x="91" y="4"/>
                      <a:pt x="91" y="4"/>
                      <a:pt x="91" y="4"/>
                    </a:cubicBezTo>
                    <a:cubicBezTo>
                      <a:pt x="89" y="4"/>
                      <a:pt x="88" y="4"/>
                      <a:pt x="86" y="4"/>
                    </a:cubicBezTo>
                    <a:cubicBezTo>
                      <a:pt x="86" y="3"/>
                      <a:pt x="86" y="3"/>
                      <a:pt x="86" y="3"/>
                    </a:cubicBezTo>
                    <a:cubicBezTo>
                      <a:pt x="86" y="3"/>
                      <a:pt x="86" y="3"/>
                      <a:pt x="86" y="3"/>
                    </a:cubicBezTo>
                    <a:cubicBezTo>
                      <a:pt x="86" y="4"/>
                      <a:pt x="86" y="4"/>
                      <a:pt x="86" y="4"/>
                    </a:cubicBezTo>
                    <a:cubicBezTo>
                      <a:pt x="86" y="4"/>
                      <a:pt x="85" y="3"/>
                      <a:pt x="85" y="4"/>
                    </a:cubicBezTo>
                    <a:cubicBezTo>
                      <a:pt x="85" y="4"/>
                      <a:pt x="85" y="4"/>
                      <a:pt x="85" y="4"/>
                    </a:cubicBezTo>
                    <a:cubicBezTo>
                      <a:pt x="85" y="4"/>
                      <a:pt x="85" y="4"/>
                      <a:pt x="84" y="4"/>
                    </a:cubicBezTo>
                    <a:cubicBezTo>
                      <a:pt x="84" y="4"/>
                      <a:pt x="83" y="4"/>
                      <a:pt x="83" y="4"/>
                    </a:cubicBezTo>
                    <a:cubicBezTo>
                      <a:pt x="82" y="4"/>
                      <a:pt x="82" y="4"/>
                      <a:pt x="81" y="4"/>
                    </a:cubicBezTo>
                    <a:cubicBezTo>
                      <a:pt x="81" y="3"/>
                      <a:pt x="81" y="4"/>
                      <a:pt x="80" y="4"/>
                    </a:cubicBezTo>
                    <a:cubicBezTo>
                      <a:pt x="80" y="4"/>
                      <a:pt x="80" y="3"/>
                      <a:pt x="80" y="3"/>
                    </a:cubicBezTo>
                    <a:cubicBezTo>
                      <a:pt x="80" y="3"/>
                      <a:pt x="80" y="3"/>
                      <a:pt x="80" y="3"/>
                    </a:cubicBezTo>
                    <a:cubicBezTo>
                      <a:pt x="80" y="3"/>
                      <a:pt x="80" y="3"/>
                      <a:pt x="80" y="3"/>
                    </a:cubicBezTo>
                    <a:cubicBezTo>
                      <a:pt x="80" y="3"/>
                      <a:pt x="79" y="3"/>
                      <a:pt x="79" y="3"/>
                    </a:cubicBezTo>
                    <a:cubicBezTo>
                      <a:pt x="79" y="3"/>
                      <a:pt x="79" y="3"/>
                      <a:pt x="79" y="3"/>
                    </a:cubicBezTo>
                    <a:cubicBezTo>
                      <a:pt x="79" y="3"/>
                      <a:pt x="78" y="3"/>
                      <a:pt x="78" y="3"/>
                    </a:cubicBezTo>
                    <a:cubicBezTo>
                      <a:pt x="78" y="3"/>
                      <a:pt x="78" y="3"/>
                      <a:pt x="78" y="3"/>
                    </a:cubicBezTo>
                    <a:cubicBezTo>
                      <a:pt x="78" y="3"/>
                      <a:pt x="78" y="4"/>
                      <a:pt x="78" y="4"/>
                    </a:cubicBezTo>
                    <a:cubicBezTo>
                      <a:pt x="78" y="4"/>
                      <a:pt x="78" y="4"/>
                      <a:pt x="78" y="4"/>
                    </a:cubicBezTo>
                    <a:cubicBezTo>
                      <a:pt x="78" y="4"/>
                      <a:pt x="77" y="4"/>
                      <a:pt x="76" y="3"/>
                    </a:cubicBezTo>
                    <a:cubicBezTo>
                      <a:pt x="76" y="3"/>
                      <a:pt x="75" y="4"/>
                      <a:pt x="75" y="3"/>
                    </a:cubicBezTo>
                    <a:cubicBezTo>
                      <a:pt x="75" y="3"/>
                      <a:pt x="76" y="3"/>
                      <a:pt x="76" y="3"/>
                    </a:cubicBezTo>
                    <a:cubicBezTo>
                      <a:pt x="76" y="3"/>
                      <a:pt x="76" y="3"/>
                      <a:pt x="76" y="3"/>
                    </a:cubicBezTo>
                    <a:cubicBezTo>
                      <a:pt x="76" y="3"/>
                      <a:pt x="76" y="3"/>
                      <a:pt x="76" y="3"/>
                    </a:cubicBezTo>
                    <a:cubicBezTo>
                      <a:pt x="76" y="3"/>
                      <a:pt x="76" y="3"/>
                      <a:pt x="76" y="3"/>
                    </a:cubicBezTo>
                    <a:cubicBezTo>
                      <a:pt x="76" y="3"/>
                      <a:pt x="76" y="3"/>
                      <a:pt x="76" y="3"/>
                    </a:cubicBezTo>
                    <a:cubicBezTo>
                      <a:pt x="76" y="3"/>
                      <a:pt x="76" y="3"/>
                      <a:pt x="76" y="3"/>
                    </a:cubicBezTo>
                    <a:cubicBezTo>
                      <a:pt x="76" y="3"/>
                      <a:pt x="77" y="3"/>
                      <a:pt x="77" y="3"/>
                    </a:cubicBezTo>
                    <a:cubicBezTo>
                      <a:pt x="77" y="3"/>
                      <a:pt x="77" y="3"/>
                      <a:pt x="76" y="3"/>
                    </a:cubicBezTo>
                    <a:cubicBezTo>
                      <a:pt x="76" y="3"/>
                      <a:pt x="76" y="3"/>
                      <a:pt x="76" y="3"/>
                    </a:cubicBezTo>
                    <a:cubicBezTo>
                      <a:pt x="76" y="3"/>
                      <a:pt x="76" y="3"/>
                      <a:pt x="76" y="3"/>
                    </a:cubicBezTo>
                    <a:cubicBezTo>
                      <a:pt x="76" y="3"/>
                      <a:pt x="76" y="3"/>
                      <a:pt x="76" y="3"/>
                    </a:cubicBezTo>
                    <a:cubicBezTo>
                      <a:pt x="76" y="3"/>
                      <a:pt x="76" y="3"/>
                      <a:pt x="76" y="3"/>
                    </a:cubicBezTo>
                    <a:cubicBezTo>
                      <a:pt x="76" y="3"/>
                      <a:pt x="75" y="3"/>
                      <a:pt x="75" y="3"/>
                    </a:cubicBezTo>
                    <a:cubicBezTo>
                      <a:pt x="75" y="3"/>
                      <a:pt x="75" y="3"/>
                      <a:pt x="75" y="3"/>
                    </a:cubicBezTo>
                    <a:cubicBezTo>
                      <a:pt x="75" y="3"/>
                      <a:pt x="75" y="3"/>
                      <a:pt x="75" y="3"/>
                    </a:cubicBezTo>
                    <a:cubicBezTo>
                      <a:pt x="75" y="2"/>
                      <a:pt x="75" y="2"/>
                      <a:pt x="75" y="2"/>
                    </a:cubicBezTo>
                    <a:cubicBezTo>
                      <a:pt x="75" y="2"/>
                      <a:pt x="74" y="3"/>
                      <a:pt x="74" y="2"/>
                    </a:cubicBezTo>
                    <a:cubicBezTo>
                      <a:pt x="74" y="2"/>
                      <a:pt x="74" y="2"/>
                      <a:pt x="74" y="2"/>
                    </a:cubicBezTo>
                    <a:cubicBezTo>
                      <a:pt x="74" y="2"/>
                      <a:pt x="74" y="2"/>
                      <a:pt x="74" y="2"/>
                    </a:cubicBezTo>
                    <a:cubicBezTo>
                      <a:pt x="73" y="2"/>
                      <a:pt x="73" y="2"/>
                      <a:pt x="73" y="2"/>
                    </a:cubicBezTo>
                    <a:cubicBezTo>
                      <a:pt x="73" y="2"/>
                      <a:pt x="73" y="2"/>
                      <a:pt x="73" y="2"/>
                    </a:cubicBezTo>
                    <a:cubicBezTo>
                      <a:pt x="73" y="2"/>
                      <a:pt x="73" y="2"/>
                      <a:pt x="73" y="2"/>
                    </a:cubicBezTo>
                    <a:cubicBezTo>
                      <a:pt x="73" y="2"/>
                      <a:pt x="73" y="2"/>
                      <a:pt x="73" y="2"/>
                    </a:cubicBezTo>
                    <a:cubicBezTo>
                      <a:pt x="73" y="2"/>
                      <a:pt x="73" y="2"/>
                      <a:pt x="73" y="2"/>
                    </a:cubicBezTo>
                    <a:cubicBezTo>
                      <a:pt x="73" y="2"/>
                      <a:pt x="73" y="2"/>
                      <a:pt x="73" y="2"/>
                    </a:cubicBezTo>
                    <a:cubicBezTo>
                      <a:pt x="73" y="2"/>
                      <a:pt x="73" y="2"/>
                      <a:pt x="73" y="2"/>
                    </a:cubicBezTo>
                    <a:cubicBezTo>
                      <a:pt x="73" y="3"/>
                      <a:pt x="72" y="3"/>
                      <a:pt x="72" y="3"/>
                    </a:cubicBezTo>
                    <a:cubicBezTo>
                      <a:pt x="72" y="3"/>
                      <a:pt x="72" y="3"/>
                      <a:pt x="72" y="3"/>
                    </a:cubicBezTo>
                    <a:cubicBezTo>
                      <a:pt x="72" y="3"/>
                      <a:pt x="72" y="3"/>
                      <a:pt x="72" y="3"/>
                    </a:cubicBezTo>
                    <a:cubicBezTo>
                      <a:pt x="72" y="3"/>
                      <a:pt x="72" y="3"/>
                      <a:pt x="72" y="3"/>
                    </a:cubicBezTo>
                    <a:cubicBezTo>
                      <a:pt x="72" y="3"/>
                      <a:pt x="72" y="3"/>
                      <a:pt x="72" y="3"/>
                    </a:cubicBezTo>
                    <a:cubicBezTo>
                      <a:pt x="72" y="3"/>
                      <a:pt x="72" y="3"/>
                      <a:pt x="72" y="2"/>
                    </a:cubicBezTo>
                    <a:cubicBezTo>
                      <a:pt x="72" y="2"/>
                      <a:pt x="72" y="2"/>
                      <a:pt x="72" y="2"/>
                    </a:cubicBezTo>
                    <a:cubicBezTo>
                      <a:pt x="73" y="2"/>
                      <a:pt x="73" y="2"/>
                      <a:pt x="73" y="2"/>
                    </a:cubicBezTo>
                    <a:cubicBezTo>
                      <a:pt x="72" y="2"/>
                      <a:pt x="71" y="2"/>
                      <a:pt x="70" y="2"/>
                    </a:cubicBezTo>
                    <a:cubicBezTo>
                      <a:pt x="70" y="2"/>
                      <a:pt x="70" y="2"/>
                      <a:pt x="70" y="2"/>
                    </a:cubicBezTo>
                    <a:cubicBezTo>
                      <a:pt x="70" y="2"/>
                      <a:pt x="70" y="2"/>
                      <a:pt x="69" y="2"/>
                    </a:cubicBezTo>
                    <a:cubicBezTo>
                      <a:pt x="69" y="2"/>
                      <a:pt x="69" y="2"/>
                      <a:pt x="69" y="2"/>
                    </a:cubicBezTo>
                    <a:cubicBezTo>
                      <a:pt x="69" y="2"/>
                      <a:pt x="69" y="2"/>
                      <a:pt x="69" y="2"/>
                    </a:cubicBezTo>
                    <a:cubicBezTo>
                      <a:pt x="69" y="2"/>
                      <a:pt x="68" y="2"/>
                      <a:pt x="68" y="2"/>
                    </a:cubicBezTo>
                    <a:cubicBezTo>
                      <a:pt x="68" y="2"/>
                      <a:pt x="68" y="2"/>
                      <a:pt x="68" y="2"/>
                    </a:cubicBezTo>
                    <a:cubicBezTo>
                      <a:pt x="68" y="2"/>
                      <a:pt x="68" y="2"/>
                      <a:pt x="68" y="2"/>
                    </a:cubicBezTo>
                    <a:cubicBezTo>
                      <a:pt x="68" y="2"/>
                      <a:pt x="68" y="2"/>
                      <a:pt x="68" y="2"/>
                    </a:cubicBezTo>
                    <a:cubicBezTo>
                      <a:pt x="68" y="2"/>
                      <a:pt x="69" y="2"/>
                      <a:pt x="69" y="2"/>
                    </a:cubicBezTo>
                    <a:cubicBezTo>
                      <a:pt x="69" y="2"/>
                      <a:pt x="69" y="2"/>
                      <a:pt x="70" y="3"/>
                    </a:cubicBezTo>
                    <a:cubicBezTo>
                      <a:pt x="70" y="3"/>
                      <a:pt x="70" y="3"/>
                      <a:pt x="70" y="3"/>
                    </a:cubicBezTo>
                    <a:cubicBezTo>
                      <a:pt x="69" y="3"/>
                      <a:pt x="68" y="2"/>
                      <a:pt x="68" y="3"/>
                    </a:cubicBezTo>
                    <a:cubicBezTo>
                      <a:pt x="68" y="2"/>
                      <a:pt x="66" y="3"/>
                      <a:pt x="66" y="2"/>
                    </a:cubicBezTo>
                    <a:cubicBezTo>
                      <a:pt x="66" y="2"/>
                      <a:pt x="66" y="2"/>
                      <a:pt x="66" y="2"/>
                    </a:cubicBezTo>
                    <a:cubicBezTo>
                      <a:pt x="66" y="2"/>
                      <a:pt x="66" y="2"/>
                      <a:pt x="66" y="2"/>
                    </a:cubicBezTo>
                    <a:cubicBezTo>
                      <a:pt x="66" y="2"/>
                      <a:pt x="66" y="2"/>
                      <a:pt x="66" y="2"/>
                    </a:cubicBezTo>
                    <a:cubicBezTo>
                      <a:pt x="66" y="2"/>
                      <a:pt x="66" y="2"/>
                      <a:pt x="66" y="2"/>
                    </a:cubicBezTo>
                    <a:cubicBezTo>
                      <a:pt x="66" y="2"/>
                      <a:pt x="65" y="2"/>
                      <a:pt x="65" y="2"/>
                    </a:cubicBezTo>
                    <a:cubicBezTo>
                      <a:pt x="65" y="2"/>
                      <a:pt x="65" y="2"/>
                      <a:pt x="65" y="2"/>
                    </a:cubicBezTo>
                    <a:cubicBezTo>
                      <a:pt x="65" y="2"/>
                      <a:pt x="65" y="2"/>
                      <a:pt x="65" y="2"/>
                    </a:cubicBezTo>
                    <a:cubicBezTo>
                      <a:pt x="64" y="2"/>
                      <a:pt x="63" y="2"/>
                      <a:pt x="62" y="2"/>
                    </a:cubicBezTo>
                    <a:cubicBezTo>
                      <a:pt x="62" y="2"/>
                      <a:pt x="62" y="2"/>
                      <a:pt x="62" y="2"/>
                    </a:cubicBezTo>
                    <a:cubicBezTo>
                      <a:pt x="62" y="2"/>
                      <a:pt x="62" y="2"/>
                      <a:pt x="62" y="2"/>
                    </a:cubicBezTo>
                    <a:cubicBezTo>
                      <a:pt x="62" y="2"/>
                      <a:pt x="62" y="2"/>
                      <a:pt x="62" y="2"/>
                    </a:cubicBezTo>
                    <a:cubicBezTo>
                      <a:pt x="62" y="2"/>
                      <a:pt x="61" y="2"/>
                      <a:pt x="61" y="2"/>
                    </a:cubicBezTo>
                    <a:cubicBezTo>
                      <a:pt x="61" y="2"/>
                      <a:pt x="61" y="2"/>
                      <a:pt x="61" y="2"/>
                    </a:cubicBezTo>
                    <a:cubicBezTo>
                      <a:pt x="61" y="2"/>
                      <a:pt x="61" y="2"/>
                      <a:pt x="61" y="2"/>
                    </a:cubicBezTo>
                    <a:cubicBezTo>
                      <a:pt x="61" y="2"/>
                      <a:pt x="61" y="2"/>
                      <a:pt x="61" y="1"/>
                    </a:cubicBezTo>
                    <a:cubicBezTo>
                      <a:pt x="61" y="1"/>
                      <a:pt x="61" y="1"/>
                      <a:pt x="61" y="1"/>
                    </a:cubicBezTo>
                    <a:cubicBezTo>
                      <a:pt x="60" y="1"/>
                      <a:pt x="60" y="1"/>
                      <a:pt x="60" y="1"/>
                    </a:cubicBezTo>
                    <a:cubicBezTo>
                      <a:pt x="60" y="2"/>
                      <a:pt x="60" y="2"/>
                      <a:pt x="60" y="2"/>
                    </a:cubicBezTo>
                    <a:cubicBezTo>
                      <a:pt x="60" y="2"/>
                      <a:pt x="60" y="2"/>
                      <a:pt x="60" y="2"/>
                    </a:cubicBezTo>
                    <a:cubicBezTo>
                      <a:pt x="60" y="2"/>
                      <a:pt x="59" y="2"/>
                      <a:pt x="59" y="2"/>
                    </a:cubicBezTo>
                    <a:cubicBezTo>
                      <a:pt x="59" y="2"/>
                      <a:pt x="59" y="2"/>
                      <a:pt x="59" y="2"/>
                    </a:cubicBezTo>
                    <a:cubicBezTo>
                      <a:pt x="58" y="2"/>
                      <a:pt x="58" y="2"/>
                      <a:pt x="58" y="2"/>
                    </a:cubicBezTo>
                    <a:cubicBezTo>
                      <a:pt x="57" y="2"/>
                      <a:pt x="57" y="2"/>
                      <a:pt x="57" y="2"/>
                    </a:cubicBezTo>
                    <a:cubicBezTo>
                      <a:pt x="56" y="2"/>
                      <a:pt x="56" y="1"/>
                      <a:pt x="55" y="2"/>
                    </a:cubicBezTo>
                    <a:cubicBezTo>
                      <a:pt x="55" y="2"/>
                      <a:pt x="55" y="2"/>
                      <a:pt x="55" y="2"/>
                    </a:cubicBezTo>
                    <a:cubicBezTo>
                      <a:pt x="55" y="2"/>
                      <a:pt x="54" y="2"/>
                      <a:pt x="54" y="2"/>
                    </a:cubicBezTo>
                    <a:cubicBezTo>
                      <a:pt x="54" y="1"/>
                      <a:pt x="54" y="1"/>
                      <a:pt x="54" y="1"/>
                    </a:cubicBezTo>
                    <a:cubicBezTo>
                      <a:pt x="54" y="1"/>
                      <a:pt x="54" y="1"/>
                      <a:pt x="54" y="1"/>
                    </a:cubicBezTo>
                    <a:cubicBezTo>
                      <a:pt x="54" y="1"/>
                      <a:pt x="54" y="1"/>
                      <a:pt x="54" y="1"/>
                    </a:cubicBezTo>
                    <a:cubicBezTo>
                      <a:pt x="54" y="1"/>
                      <a:pt x="54" y="1"/>
                      <a:pt x="54" y="1"/>
                    </a:cubicBezTo>
                    <a:cubicBezTo>
                      <a:pt x="54" y="1"/>
                      <a:pt x="54" y="1"/>
                      <a:pt x="54" y="1"/>
                    </a:cubicBezTo>
                    <a:cubicBezTo>
                      <a:pt x="53" y="1"/>
                      <a:pt x="53" y="1"/>
                      <a:pt x="53" y="1"/>
                    </a:cubicBezTo>
                    <a:cubicBezTo>
                      <a:pt x="53" y="1"/>
                      <a:pt x="53" y="1"/>
                      <a:pt x="53" y="1"/>
                    </a:cubicBezTo>
                    <a:cubicBezTo>
                      <a:pt x="53" y="1"/>
                      <a:pt x="53" y="1"/>
                      <a:pt x="53" y="1"/>
                    </a:cubicBezTo>
                    <a:cubicBezTo>
                      <a:pt x="53" y="1"/>
                      <a:pt x="53" y="1"/>
                      <a:pt x="53" y="1"/>
                    </a:cubicBezTo>
                    <a:cubicBezTo>
                      <a:pt x="52" y="1"/>
                      <a:pt x="51" y="1"/>
                      <a:pt x="51" y="1"/>
                    </a:cubicBezTo>
                    <a:cubicBezTo>
                      <a:pt x="51" y="1"/>
                      <a:pt x="50" y="1"/>
                      <a:pt x="50" y="1"/>
                    </a:cubicBezTo>
                    <a:cubicBezTo>
                      <a:pt x="50" y="1"/>
                      <a:pt x="49" y="1"/>
                      <a:pt x="49" y="1"/>
                    </a:cubicBezTo>
                    <a:cubicBezTo>
                      <a:pt x="49" y="1"/>
                      <a:pt x="49" y="1"/>
                      <a:pt x="49" y="1"/>
                    </a:cubicBezTo>
                    <a:cubicBezTo>
                      <a:pt x="49" y="1"/>
                      <a:pt x="49" y="1"/>
                      <a:pt x="50" y="1"/>
                    </a:cubicBezTo>
                    <a:cubicBezTo>
                      <a:pt x="50" y="1"/>
                      <a:pt x="50" y="1"/>
                      <a:pt x="50" y="1"/>
                    </a:cubicBezTo>
                    <a:cubicBezTo>
                      <a:pt x="50" y="1"/>
                      <a:pt x="50" y="1"/>
                      <a:pt x="49" y="1"/>
                    </a:cubicBezTo>
                    <a:cubicBezTo>
                      <a:pt x="49" y="1"/>
                      <a:pt x="49" y="1"/>
                      <a:pt x="49" y="1"/>
                    </a:cubicBezTo>
                    <a:cubicBezTo>
                      <a:pt x="49" y="1"/>
                      <a:pt x="48" y="1"/>
                      <a:pt x="48" y="1"/>
                    </a:cubicBezTo>
                    <a:cubicBezTo>
                      <a:pt x="48" y="1"/>
                      <a:pt x="48" y="1"/>
                      <a:pt x="48" y="1"/>
                    </a:cubicBezTo>
                    <a:cubicBezTo>
                      <a:pt x="48" y="1"/>
                      <a:pt x="48" y="1"/>
                      <a:pt x="48" y="1"/>
                    </a:cubicBezTo>
                    <a:cubicBezTo>
                      <a:pt x="48" y="1"/>
                      <a:pt x="48" y="1"/>
                      <a:pt x="48" y="1"/>
                    </a:cubicBezTo>
                    <a:cubicBezTo>
                      <a:pt x="48" y="1"/>
                      <a:pt x="48" y="1"/>
                      <a:pt x="48" y="1"/>
                    </a:cubicBezTo>
                    <a:cubicBezTo>
                      <a:pt x="47" y="1"/>
                      <a:pt x="47" y="0"/>
                      <a:pt x="46" y="1"/>
                    </a:cubicBezTo>
                    <a:cubicBezTo>
                      <a:pt x="46" y="1"/>
                      <a:pt x="46" y="1"/>
                      <a:pt x="46" y="1"/>
                    </a:cubicBezTo>
                    <a:cubicBezTo>
                      <a:pt x="46" y="1"/>
                      <a:pt x="46" y="0"/>
                      <a:pt x="46" y="0"/>
                    </a:cubicBezTo>
                    <a:cubicBezTo>
                      <a:pt x="46" y="0"/>
                      <a:pt x="46" y="0"/>
                      <a:pt x="46" y="0"/>
                    </a:cubicBezTo>
                    <a:cubicBezTo>
                      <a:pt x="46" y="0"/>
                      <a:pt x="46" y="0"/>
                      <a:pt x="46" y="0"/>
                    </a:cubicBezTo>
                    <a:cubicBezTo>
                      <a:pt x="46" y="0"/>
                      <a:pt x="44" y="0"/>
                      <a:pt x="44" y="0"/>
                    </a:cubicBezTo>
                    <a:cubicBezTo>
                      <a:pt x="45" y="0"/>
                      <a:pt x="44" y="0"/>
                      <a:pt x="44" y="1"/>
                    </a:cubicBezTo>
                    <a:cubicBezTo>
                      <a:pt x="44" y="1"/>
                      <a:pt x="44" y="1"/>
                      <a:pt x="44" y="1"/>
                    </a:cubicBezTo>
                    <a:cubicBezTo>
                      <a:pt x="44" y="1"/>
                      <a:pt x="44" y="1"/>
                      <a:pt x="43" y="1"/>
                    </a:cubicBezTo>
                    <a:cubicBezTo>
                      <a:pt x="43" y="1"/>
                      <a:pt x="43" y="1"/>
                      <a:pt x="43" y="1"/>
                    </a:cubicBezTo>
                    <a:cubicBezTo>
                      <a:pt x="43" y="1"/>
                      <a:pt x="43" y="1"/>
                      <a:pt x="43" y="1"/>
                    </a:cubicBezTo>
                    <a:cubicBezTo>
                      <a:pt x="43" y="1"/>
                      <a:pt x="44" y="1"/>
                      <a:pt x="44" y="1"/>
                    </a:cubicBezTo>
                    <a:cubicBezTo>
                      <a:pt x="44" y="1"/>
                      <a:pt x="44" y="1"/>
                      <a:pt x="44" y="1"/>
                    </a:cubicBezTo>
                    <a:cubicBezTo>
                      <a:pt x="44" y="1"/>
                      <a:pt x="44" y="1"/>
                      <a:pt x="44" y="1"/>
                    </a:cubicBezTo>
                    <a:cubicBezTo>
                      <a:pt x="44" y="1"/>
                      <a:pt x="44" y="1"/>
                      <a:pt x="44" y="1"/>
                    </a:cubicBezTo>
                    <a:cubicBezTo>
                      <a:pt x="44" y="1"/>
                      <a:pt x="45" y="1"/>
                      <a:pt x="45" y="1"/>
                    </a:cubicBezTo>
                    <a:cubicBezTo>
                      <a:pt x="45" y="1"/>
                      <a:pt x="44" y="1"/>
                      <a:pt x="43" y="1"/>
                    </a:cubicBezTo>
                    <a:cubicBezTo>
                      <a:pt x="43" y="1"/>
                      <a:pt x="43" y="1"/>
                      <a:pt x="43" y="1"/>
                    </a:cubicBezTo>
                    <a:cubicBezTo>
                      <a:pt x="43" y="1"/>
                      <a:pt x="43" y="1"/>
                      <a:pt x="43" y="1"/>
                    </a:cubicBezTo>
                    <a:cubicBezTo>
                      <a:pt x="43" y="1"/>
                      <a:pt x="43" y="1"/>
                      <a:pt x="42" y="1"/>
                    </a:cubicBezTo>
                    <a:cubicBezTo>
                      <a:pt x="42" y="1"/>
                      <a:pt x="42" y="1"/>
                      <a:pt x="42" y="1"/>
                    </a:cubicBezTo>
                    <a:cubicBezTo>
                      <a:pt x="42" y="1"/>
                      <a:pt x="42" y="1"/>
                      <a:pt x="42" y="1"/>
                    </a:cubicBezTo>
                    <a:cubicBezTo>
                      <a:pt x="42" y="1"/>
                      <a:pt x="42" y="1"/>
                      <a:pt x="42" y="1"/>
                    </a:cubicBezTo>
                    <a:cubicBezTo>
                      <a:pt x="42" y="1"/>
                      <a:pt x="42" y="1"/>
                      <a:pt x="41" y="1"/>
                    </a:cubicBezTo>
                    <a:cubicBezTo>
                      <a:pt x="41" y="1"/>
                      <a:pt x="41" y="1"/>
                      <a:pt x="41" y="1"/>
                    </a:cubicBezTo>
                    <a:cubicBezTo>
                      <a:pt x="41" y="1"/>
                      <a:pt x="40" y="1"/>
                      <a:pt x="40" y="1"/>
                    </a:cubicBezTo>
                    <a:cubicBezTo>
                      <a:pt x="40" y="1"/>
                      <a:pt x="40" y="1"/>
                      <a:pt x="40" y="1"/>
                    </a:cubicBezTo>
                    <a:cubicBezTo>
                      <a:pt x="40" y="1"/>
                      <a:pt x="39" y="1"/>
                      <a:pt x="39" y="1"/>
                    </a:cubicBezTo>
                    <a:cubicBezTo>
                      <a:pt x="39" y="1"/>
                      <a:pt x="39" y="1"/>
                      <a:pt x="39" y="1"/>
                    </a:cubicBezTo>
                    <a:cubicBezTo>
                      <a:pt x="39" y="1"/>
                      <a:pt x="39" y="1"/>
                      <a:pt x="39" y="1"/>
                    </a:cubicBezTo>
                    <a:cubicBezTo>
                      <a:pt x="38" y="1"/>
                      <a:pt x="38" y="1"/>
                      <a:pt x="38" y="1"/>
                    </a:cubicBezTo>
                    <a:cubicBezTo>
                      <a:pt x="38" y="1"/>
                      <a:pt x="38" y="1"/>
                      <a:pt x="38" y="1"/>
                    </a:cubicBezTo>
                    <a:cubicBezTo>
                      <a:pt x="37" y="0"/>
                      <a:pt x="37" y="1"/>
                      <a:pt x="36" y="1"/>
                    </a:cubicBezTo>
                    <a:cubicBezTo>
                      <a:pt x="36" y="1"/>
                      <a:pt x="36" y="1"/>
                      <a:pt x="36" y="1"/>
                    </a:cubicBezTo>
                    <a:cubicBezTo>
                      <a:pt x="36" y="1"/>
                      <a:pt x="36" y="1"/>
                      <a:pt x="36" y="1"/>
                    </a:cubicBezTo>
                    <a:cubicBezTo>
                      <a:pt x="35" y="1"/>
                      <a:pt x="35" y="1"/>
                      <a:pt x="35" y="1"/>
                    </a:cubicBezTo>
                    <a:cubicBezTo>
                      <a:pt x="35" y="1"/>
                      <a:pt x="35" y="1"/>
                      <a:pt x="35" y="1"/>
                    </a:cubicBezTo>
                    <a:cubicBezTo>
                      <a:pt x="34" y="1"/>
                      <a:pt x="34" y="1"/>
                      <a:pt x="33" y="1"/>
                    </a:cubicBezTo>
                    <a:cubicBezTo>
                      <a:pt x="33" y="1"/>
                      <a:pt x="33" y="1"/>
                      <a:pt x="33" y="1"/>
                    </a:cubicBezTo>
                    <a:cubicBezTo>
                      <a:pt x="33" y="1"/>
                      <a:pt x="33" y="1"/>
                      <a:pt x="33" y="1"/>
                    </a:cubicBezTo>
                    <a:cubicBezTo>
                      <a:pt x="33" y="1"/>
                      <a:pt x="33" y="1"/>
                      <a:pt x="33" y="1"/>
                    </a:cubicBezTo>
                    <a:cubicBezTo>
                      <a:pt x="33" y="1"/>
                      <a:pt x="33" y="1"/>
                      <a:pt x="33" y="1"/>
                    </a:cubicBezTo>
                    <a:cubicBezTo>
                      <a:pt x="33" y="0"/>
                      <a:pt x="33" y="0"/>
                      <a:pt x="33" y="0"/>
                    </a:cubicBezTo>
                    <a:cubicBezTo>
                      <a:pt x="33" y="0"/>
                      <a:pt x="33" y="0"/>
                      <a:pt x="33" y="1"/>
                    </a:cubicBezTo>
                    <a:cubicBezTo>
                      <a:pt x="33" y="1"/>
                      <a:pt x="33" y="1"/>
                      <a:pt x="33" y="1"/>
                    </a:cubicBezTo>
                    <a:cubicBezTo>
                      <a:pt x="33" y="1"/>
                      <a:pt x="33" y="1"/>
                      <a:pt x="33" y="1"/>
                    </a:cubicBezTo>
                    <a:cubicBezTo>
                      <a:pt x="33" y="1"/>
                      <a:pt x="33" y="1"/>
                      <a:pt x="32" y="1"/>
                    </a:cubicBezTo>
                    <a:cubicBezTo>
                      <a:pt x="32" y="1"/>
                      <a:pt x="32" y="1"/>
                      <a:pt x="32" y="1"/>
                    </a:cubicBezTo>
                    <a:cubicBezTo>
                      <a:pt x="32" y="1"/>
                      <a:pt x="32" y="1"/>
                      <a:pt x="32" y="1"/>
                    </a:cubicBezTo>
                    <a:cubicBezTo>
                      <a:pt x="32" y="1"/>
                      <a:pt x="32" y="1"/>
                      <a:pt x="32" y="1"/>
                    </a:cubicBezTo>
                    <a:cubicBezTo>
                      <a:pt x="33" y="1"/>
                      <a:pt x="33" y="1"/>
                      <a:pt x="33" y="1"/>
                    </a:cubicBezTo>
                    <a:cubicBezTo>
                      <a:pt x="34" y="1"/>
                      <a:pt x="34" y="1"/>
                      <a:pt x="35" y="1"/>
                    </a:cubicBezTo>
                    <a:cubicBezTo>
                      <a:pt x="35" y="1"/>
                      <a:pt x="35" y="1"/>
                      <a:pt x="35" y="1"/>
                    </a:cubicBezTo>
                    <a:cubicBezTo>
                      <a:pt x="35" y="1"/>
                      <a:pt x="35" y="1"/>
                      <a:pt x="36" y="1"/>
                    </a:cubicBezTo>
                    <a:cubicBezTo>
                      <a:pt x="36" y="1"/>
                      <a:pt x="36" y="1"/>
                      <a:pt x="36" y="1"/>
                    </a:cubicBezTo>
                    <a:cubicBezTo>
                      <a:pt x="37" y="2"/>
                      <a:pt x="37" y="1"/>
                      <a:pt x="38" y="1"/>
                    </a:cubicBezTo>
                    <a:cubicBezTo>
                      <a:pt x="38" y="1"/>
                      <a:pt x="38" y="1"/>
                      <a:pt x="38" y="1"/>
                    </a:cubicBezTo>
                    <a:cubicBezTo>
                      <a:pt x="38" y="1"/>
                      <a:pt x="38" y="1"/>
                      <a:pt x="39" y="1"/>
                    </a:cubicBezTo>
                    <a:cubicBezTo>
                      <a:pt x="39" y="1"/>
                      <a:pt x="39" y="1"/>
                      <a:pt x="39" y="1"/>
                    </a:cubicBezTo>
                    <a:cubicBezTo>
                      <a:pt x="39" y="1"/>
                      <a:pt x="39" y="1"/>
                      <a:pt x="39" y="1"/>
                    </a:cubicBezTo>
                    <a:cubicBezTo>
                      <a:pt x="39" y="1"/>
                      <a:pt x="40" y="1"/>
                      <a:pt x="40" y="1"/>
                    </a:cubicBezTo>
                    <a:cubicBezTo>
                      <a:pt x="40" y="1"/>
                      <a:pt x="40" y="1"/>
                      <a:pt x="40" y="1"/>
                    </a:cubicBezTo>
                    <a:cubicBezTo>
                      <a:pt x="40" y="1"/>
                      <a:pt x="40" y="1"/>
                      <a:pt x="40" y="1"/>
                    </a:cubicBezTo>
                    <a:cubicBezTo>
                      <a:pt x="40" y="2"/>
                      <a:pt x="41" y="2"/>
                      <a:pt x="41" y="2"/>
                    </a:cubicBezTo>
                    <a:cubicBezTo>
                      <a:pt x="41" y="2"/>
                      <a:pt x="41" y="2"/>
                      <a:pt x="41" y="2"/>
                    </a:cubicBezTo>
                    <a:cubicBezTo>
                      <a:pt x="41" y="2"/>
                      <a:pt x="42" y="2"/>
                      <a:pt x="42" y="2"/>
                    </a:cubicBezTo>
                    <a:cubicBezTo>
                      <a:pt x="42" y="2"/>
                      <a:pt x="42" y="2"/>
                      <a:pt x="42" y="2"/>
                    </a:cubicBezTo>
                    <a:cubicBezTo>
                      <a:pt x="42" y="2"/>
                      <a:pt x="42" y="2"/>
                      <a:pt x="42" y="2"/>
                    </a:cubicBezTo>
                    <a:cubicBezTo>
                      <a:pt x="42" y="2"/>
                      <a:pt x="42" y="2"/>
                      <a:pt x="42" y="2"/>
                    </a:cubicBezTo>
                    <a:cubicBezTo>
                      <a:pt x="43" y="2"/>
                      <a:pt x="44" y="2"/>
                      <a:pt x="44" y="2"/>
                    </a:cubicBezTo>
                    <a:cubicBezTo>
                      <a:pt x="44" y="2"/>
                      <a:pt x="44" y="2"/>
                      <a:pt x="44" y="2"/>
                    </a:cubicBezTo>
                    <a:cubicBezTo>
                      <a:pt x="44" y="2"/>
                      <a:pt x="44" y="2"/>
                      <a:pt x="44" y="2"/>
                    </a:cubicBezTo>
                    <a:cubicBezTo>
                      <a:pt x="43" y="2"/>
                      <a:pt x="43" y="2"/>
                      <a:pt x="43" y="2"/>
                    </a:cubicBezTo>
                    <a:cubicBezTo>
                      <a:pt x="43" y="1"/>
                      <a:pt x="43" y="1"/>
                      <a:pt x="43" y="1"/>
                    </a:cubicBezTo>
                    <a:cubicBezTo>
                      <a:pt x="43" y="1"/>
                      <a:pt x="43" y="1"/>
                      <a:pt x="43" y="1"/>
                    </a:cubicBezTo>
                    <a:cubicBezTo>
                      <a:pt x="43" y="1"/>
                      <a:pt x="43" y="1"/>
                      <a:pt x="43" y="1"/>
                    </a:cubicBezTo>
                    <a:cubicBezTo>
                      <a:pt x="43" y="1"/>
                      <a:pt x="43" y="1"/>
                      <a:pt x="43" y="1"/>
                    </a:cubicBezTo>
                    <a:cubicBezTo>
                      <a:pt x="45" y="2"/>
                      <a:pt x="47" y="2"/>
                      <a:pt x="49" y="2"/>
                    </a:cubicBezTo>
                    <a:cubicBezTo>
                      <a:pt x="49" y="2"/>
                      <a:pt x="49" y="2"/>
                      <a:pt x="49" y="2"/>
                    </a:cubicBezTo>
                    <a:cubicBezTo>
                      <a:pt x="49" y="2"/>
                      <a:pt x="49" y="2"/>
                      <a:pt x="49" y="2"/>
                    </a:cubicBezTo>
                    <a:cubicBezTo>
                      <a:pt x="49" y="2"/>
                      <a:pt x="50" y="2"/>
                      <a:pt x="49" y="2"/>
                    </a:cubicBezTo>
                    <a:cubicBezTo>
                      <a:pt x="50" y="2"/>
                      <a:pt x="50"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2" y="2"/>
                      <a:pt x="52" y="2"/>
                    </a:cubicBezTo>
                    <a:cubicBezTo>
                      <a:pt x="52" y="2"/>
                      <a:pt x="53" y="2"/>
                      <a:pt x="54" y="2"/>
                    </a:cubicBezTo>
                    <a:cubicBezTo>
                      <a:pt x="54" y="2"/>
                      <a:pt x="55" y="2"/>
                      <a:pt x="55" y="2"/>
                    </a:cubicBezTo>
                    <a:cubicBezTo>
                      <a:pt x="55" y="2"/>
                      <a:pt x="55" y="2"/>
                      <a:pt x="55" y="2"/>
                    </a:cubicBezTo>
                    <a:cubicBezTo>
                      <a:pt x="55" y="2"/>
                      <a:pt x="55" y="2"/>
                      <a:pt x="55" y="2"/>
                    </a:cubicBezTo>
                    <a:cubicBezTo>
                      <a:pt x="56" y="2"/>
                      <a:pt x="56" y="2"/>
                      <a:pt x="57" y="2"/>
                    </a:cubicBezTo>
                    <a:cubicBezTo>
                      <a:pt x="57" y="2"/>
                      <a:pt x="57" y="2"/>
                      <a:pt x="57" y="2"/>
                    </a:cubicBezTo>
                    <a:cubicBezTo>
                      <a:pt x="57" y="2"/>
                      <a:pt x="57" y="2"/>
                      <a:pt x="57" y="2"/>
                    </a:cubicBezTo>
                    <a:cubicBezTo>
                      <a:pt x="57" y="2"/>
                      <a:pt x="57" y="2"/>
                      <a:pt x="58" y="2"/>
                    </a:cubicBezTo>
                    <a:cubicBezTo>
                      <a:pt x="58" y="2"/>
                      <a:pt x="58" y="2"/>
                      <a:pt x="59" y="2"/>
                    </a:cubicBezTo>
                    <a:cubicBezTo>
                      <a:pt x="59" y="2"/>
                      <a:pt x="59" y="2"/>
                      <a:pt x="59" y="2"/>
                    </a:cubicBezTo>
                    <a:cubicBezTo>
                      <a:pt x="60" y="2"/>
                      <a:pt x="61" y="3"/>
                      <a:pt x="62" y="3"/>
                    </a:cubicBezTo>
                    <a:cubicBezTo>
                      <a:pt x="62" y="3"/>
                      <a:pt x="62" y="3"/>
                      <a:pt x="62" y="3"/>
                    </a:cubicBezTo>
                    <a:cubicBezTo>
                      <a:pt x="62" y="3"/>
                      <a:pt x="62" y="3"/>
                      <a:pt x="62" y="3"/>
                    </a:cubicBezTo>
                    <a:cubicBezTo>
                      <a:pt x="63" y="3"/>
                      <a:pt x="64" y="3"/>
                      <a:pt x="65" y="3"/>
                    </a:cubicBezTo>
                    <a:cubicBezTo>
                      <a:pt x="64" y="3"/>
                      <a:pt x="64" y="3"/>
                      <a:pt x="63" y="3"/>
                    </a:cubicBezTo>
                    <a:cubicBezTo>
                      <a:pt x="63" y="3"/>
                      <a:pt x="63" y="3"/>
                      <a:pt x="62" y="3"/>
                    </a:cubicBezTo>
                    <a:cubicBezTo>
                      <a:pt x="62" y="3"/>
                      <a:pt x="62" y="3"/>
                      <a:pt x="62" y="3"/>
                    </a:cubicBezTo>
                    <a:cubicBezTo>
                      <a:pt x="62" y="3"/>
                      <a:pt x="62" y="3"/>
                      <a:pt x="62" y="3"/>
                    </a:cubicBezTo>
                    <a:cubicBezTo>
                      <a:pt x="62" y="3"/>
                      <a:pt x="62" y="3"/>
                      <a:pt x="62" y="3"/>
                    </a:cubicBezTo>
                    <a:cubicBezTo>
                      <a:pt x="62" y="3"/>
                      <a:pt x="62" y="3"/>
                      <a:pt x="62" y="3"/>
                    </a:cubicBezTo>
                    <a:cubicBezTo>
                      <a:pt x="62" y="3"/>
                      <a:pt x="62" y="3"/>
                      <a:pt x="62" y="3"/>
                    </a:cubicBezTo>
                    <a:cubicBezTo>
                      <a:pt x="62" y="3"/>
                      <a:pt x="62" y="3"/>
                      <a:pt x="62" y="3"/>
                    </a:cubicBezTo>
                    <a:cubicBezTo>
                      <a:pt x="62" y="4"/>
                      <a:pt x="62" y="3"/>
                      <a:pt x="62" y="4"/>
                    </a:cubicBezTo>
                    <a:cubicBezTo>
                      <a:pt x="62" y="4"/>
                      <a:pt x="62" y="4"/>
                      <a:pt x="62" y="4"/>
                    </a:cubicBezTo>
                    <a:cubicBezTo>
                      <a:pt x="62" y="4"/>
                      <a:pt x="61" y="4"/>
                      <a:pt x="61" y="4"/>
                    </a:cubicBezTo>
                    <a:cubicBezTo>
                      <a:pt x="61" y="4"/>
                      <a:pt x="61" y="4"/>
                      <a:pt x="61" y="4"/>
                    </a:cubicBezTo>
                    <a:cubicBezTo>
                      <a:pt x="61" y="4"/>
                      <a:pt x="61" y="4"/>
                      <a:pt x="61" y="4"/>
                    </a:cubicBezTo>
                    <a:cubicBezTo>
                      <a:pt x="61" y="4"/>
                      <a:pt x="61" y="4"/>
                      <a:pt x="62" y="4"/>
                    </a:cubicBezTo>
                    <a:cubicBezTo>
                      <a:pt x="61" y="4"/>
                      <a:pt x="61" y="4"/>
                      <a:pt x="61" y="4"/>
                    </a:cubicBezTo>
                    <a:cubicBezTo>
                      <a:pt x="61" y="4"/>
                      <a:pt x="61" y="4"/>
                      <a:pt x="61" y="4"/>
                    </a:cubicBezTo>
                    <a:cubicBezTo>
                      <a:pt x="61" y="4"/>
                      <a:pt x="61" y="4"/>
                      <a:pt x="61" y="4"/>
                    </a:cubicBezTo>
                    <a:cubicBezTo>
                      <a:pt x="61" y="4"/>
                      <a:pt x="61" y="4"/>
                      <a:pt x="61" y="4"/>
                    </a:cubicBezTo>
                    <a:cubicBezTo>
                      <a:pt x="61" y="4"/>
                      <a:pt x="61" y="4"/>
                      <a:pt x="61" y="5"/>
                    </a:cubicBezTo>
                    <a:cubicBezTo>
                      <a:pt x="61" y="4"/>
                      <a:pt x="61" y="4"/>
                      <a:pt x="61" y="4"/>
                    </a:cubicBezTo>
                    <a:cubicBezTo>
                      <a:pt x="60" y="4"/>
                      <a:pt x="59" y="5"/>
                      <a:pt x="59" y="4"/>
                    </a:cubicBezTo>
                    <a:cubicBezTo>
                      <a:pt x="59" y="4"/>
                      <a:pt x="59" y="4"/>
                      <a:pt x="58" y="4"/>
                    </a:cubicBezTo>
                    <a:cubicBezTo>
                      <a:pt x="58" y="4"/>
                      <a:pt x="58" y="4"/>
                      <a:pt x="58" y="4"/>
                    </a:cubicBezTo>
                    <a:cubicBezTo>
                      <a:pt x="58" y="4"/>
                      <a:pt x="58" y="4"/>
                      <a:pt x="58" y="4"/>
                    </a:cubicBezTo>
                    <a:cubicBezTo>
                      <a:pt x="58" y="4"/>
                      <a:pt x="58" y="4"/>
                      <a:pt x="58" y="4"/>
                    </a:cubicBezTo>
                    <a:cubicBezTo>
                      <a:pt x="58" y="4"/>
                      <a:pt x="59" y="4"/>
                      <a:pt x="59" y="4"/>
                    </a:cubicBezTo>
                    <a:cubicBezTo>
                      <a:pt x="59" y="3"/>
                      <a:pt x="59" y="3"/>
                      <a:pt x="59" y="3"/>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3"/>
                      <a:pt x="58" y="3"/>
                      <a:pt x="57" y="3"/>
                    </a:cubicBezTo>
                    <a:cubicBezTo>
                      <a:pt x="57" y="3"/>
                      <a:pt x="57" y="3"/>
                      <a:pt x="57" y="3"/>
                    </a:cubicBezTo>
                    <a:cubicBezTo>
                      <a:pt x="57" y="3"/>
                      <a:pt x="57" y="3"/>
                      <a:pt x="58" y="3"/>
                    </a:cubicBezTo>
                    <a:cubicBezTo>
                      <a:pt x="58" y="3"/>
                      <a:pt x="58" y="3"/>
                      <a:pt x="58" y="3"/>
                    </a:cubicBezTo>
                    <a:cubicBezTo>
                      <a:pt x="58" y="3"/>
                      <a:pt x="58" y="3"/>
                      <a:pt x="58" y="3"/>
                    </a:cubicBezTo>
                    <a:cubicBezTo>
                      <a:pt x="58" y="3"/>
                      <a:pt x="58" y="3"/>
                      <a:pt x="58" y="3"/>
                    </a:cubicBezTo>
                    <a:cubicBezTo>
                      <a:pt x="58" y="3"/>
                      <a:pt x="58" y="3"/>
                      <a:pt x="57" y="3"/>
                    </a:cubicBezTo>
                    <a:cubicBezTo>
                      <a:pt x="57" y="3"/>
                      <a:pt x="57" y="3"/>
                      <a:pt x="57" y="3"/>
                    </a:cubicBezTo>
                    <a:cubicBezTo>
                      <a:pt x="57" y="3"/>
                      <a:pt x="57" y="3"/>
                      <a:pt x="57" y="3"/>
                    </a:cubicBezTo>
                    <a:cubicBezTo>
                      <a:pt x="57" y="3"/>
                      <a:pt x="57" y="3"/>
                      <a:pt x="57" y="3"/>
                    </a:cubicBezTo>
                    <a:cubicBezTo>
                      <a:pt x="57" y="3"/>
                      <a:pt x="57" y="3"/>
                      <a:pt x="57" y="3"/>
                    </a:cubicBezTo>
                    <a:cubicBezTo>
                      <a:pt x="57" y="3"/>
                      <a:pt x="57" y="3"/>
                      <a:pt x="57" y="3"/>
                    </a:cubicBezTo>
                    <a:cubicBezTo>
                      <a:pt x="57" y="3"/>
                      <a:pt x="57" y="3"/>
                      <a:pt x="57" y="3"/>
                    </a:cubicBezTo>
                    <a:cubicBezTo>
                      <a:pt x="57" y="3"/>
                      <a:pt x="57"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6" y="4"/>
                      <a:pt x="56" y="4"/>
                    </a:cubicBezTo>
                    <a:cubicBezTo>
                      <a:pt x="57" y="4"/>
                      <a:pt x="57" y="4"/>
                      <a:pt x="57" y="4"/>
                    </a:cubicBezTo>
                    <a:cubicBezTo>
                      <a:pt x="56" y="4"/>
                      <a:pt x="56" y="4"/>
                      <a:pt x="56" y="4"/>
                    </a:cubicBezTo>
                    <a:cubicBezTo>
                      <a:pt x="57" y="4"/>
                      <a:pt x="57" y="4"/>
                      <a:pt x="57" y="4"/>
                    </a:cubicBezTo>
                    <a:cubicBezTo>
                      <a:pt x="57" y="4"/>
                      <a:pt x="57" y="4"/>
                      <a:pt x="57" y="4"/>
                    </a:cubicBezTo>
                    <a:cubicBezTo>
                      <a:pt x="57" y="4"/>
                      <a:pt x="57" y="4"/>
                      <a:pt x="57" y="4"/>
                    </a:cubicBezTo>
                    <a:cubicBezTo>
                      <a:pt x="57" y="4"/>
                      <a:pt x="57" y="4"/>
                      <a:pt x="57" y="4"/>
                    </a:cubicBezTo>
                    <a:cubicBezTo>
                      <a:pt x="57" y="4"/>
                      <a:pt x="58" y="4"/>
                      <a:pt x="58" y="4"/>
                    </a:cubicBezTo>
                    <a:cubicBezTo>
                      <a:pt x="58" y="4"/>
                      <a:pt x="58" y="4"/>
                      <a:pt x="58" y="4"/>
                    </a:cubicBezTo>
                    <a:cubicBezTo>
                      <a:pt x="58" y="4"/>
                      <a:pt x="58" y="4"/>
                      <a:pt x="58" y="4"/>
                    </a:cubicBezTo>
                    <a:cubicBezTo>
                      <a:pt x="58" y="4"/>
                      <a:pt x="58" y="4"/>
                      <a:pt x="58" y="4"/>
                    </a:cubicBezTo>
                    <a:cubicBezTo>
                      <a:pt x="58" y="4"/>
                      <a:pt x="57" y="4"/>
                      <a:pt x="56" y="4"/>
                    </a:cubicBezTo>
                    <a:cubicBezTo>
                      <a:pt x="56" y="4"/>
                      <a:pt x="56" y="4"/>
                      <a:pt x="56" y="4"/>
                    </a:cubicBezTo>
                    <a:cubicBezTo>
                      <a:pt x="56" y="4"/>
                      <a:pt x="56" y="4"/>
                      <a:pt x="56" y="4"/>
                    </a:cubicBezTo>
                    <a:cubicBezTo>
                      <a:pt x="56" y="4"/>
                      <a:pt x="55" y="4"/>
                      <a:pt x="55" y="4"/>
                    </a:cubicBezTo>
                    <a:cubicBezTo>
                      <a:pt x="55" y="4"/>
                      <a:pt x="55" y="4"/>
                      <a:pt x="55" y="4"/>
                    </a:cubicBezTo>
                    <a:cubicBezTo>
                      <a:pt x="55" y="4"/>
                      <a:pt x="55" y="4"/>
                      <a:pt x="55" y="4"/>
                    </a:cubicBezTo>
                    <a:cubicBezTo>
                      <a:pt x="54" y="4"/>
                      <a:pt x="53" y="3"/>
                      <a:pt x="51" y="4"/>
                    </a:cubicBezTo>
                    <a:cubicBezTo>
                      <a:pt x="51" y="4"/>
                      <a:pt x="51" y="4"/>
                      <a:pt x="51" y="4"/>
                    </a:cubicBezTo>
                    <a:cubicBezTo>
                      <a:pt x="51" y="4"/>
                      <a:pt x="51" y="4"/>
                      <a:pt x="51" y="4"/>
                    </a:cubicBezTo>
                    <a:cubicBezTo>
                      <a:pt x="51" y="4"/>
                      <a:pt x="51" y="4"/>
                      <a:pt x="51" y="4"/>
                    </a:cubicBezTo>
                    <a:cubicBezTo>
                      <a:pt x="51" y="3"/>
                      <a:pt x="51" y="3"/>
                      <a:pt x="51" y="3"/>
                    </a:cubicBezTo>
                    <a:cubicBezTo>
                      <a:pt x="51" y="3"/>
                      <a:pt x="51" y="3"/>
                      <a:pt x="51" y="3"/>
                    </a:cubicBezTo>
                    <a:cubicBezTo>
                      <a:pt x="51" y="3"/>
                      <a:pt x="51" y="3"/>
                      <a:pt x="50" y="3"/>
                    </a:cubicBezTo>
                    <a:cubicBezTo>
                      <a:pt x="50" y="3"/>
                      <a:pt x="50" y="3"/>
                      <a:pt x="50" y="3"/>
                    </a:cubicBezTo>
                    <a:cubicBezTo>
                      <a:pt x="50" y="3"/>
                      <a:pt x="50" y="3"/>
                      <a:pt x="50" y="3"/>
                    </a:cubicBezTo>
                    <a:cubicBezTo>
                      <a:pt x="50" y="3"/>
                      <a:pt x="50" y="3"/>
                      <a:pt x="50" y="3"/>
                    </a:cubicBezTo>
                    <a:cubicBezTo>
                      <a:pt x="50" y="3"/>
                      <a:pt x="50" y="3"/>
                      <a:pt x="50" y="3"/>
                    </a:cubicBezTo>
                    <a:cubicBezTo>
                      <a:pt x="50" y="3"/>
                      <a:pt x="50" y="3"/>
                      <a:pt x="50" y="3"/>
                    </a:cubicBezTo>
                    <a:cubicBezTo>
                      <a:pt x="50" y="3"/>
                      <a:pt x="50" y="3"/>
                      <a:pt x="50" y="3"/>
                    </a:cubicBezTo>
                    <a:cubicBezTo>
                      <a:pt x="50" y="3"/>
                      <a:pt x="50" y="3"/>
                      <a:pt x="50" y="3"/>
                    </a:cubicBezTo>
                    <a:cubicBezTo>
                      <a:pt x="49" y="3"/>
                      <a:pt x="47" y="3"/>
                      <a:pt x="46" y="3"/>
                    </a:cubicBezTo>
                    <a:cubicBezTo>
                      <a:pt x="46" y="3"/>
                      <a:pt x="46" y="3"/>
                      <a:pt x="46" y="3"/>
                    </a:cubicBezTo>
                    <a:cubicBezTo>
                      <a:pt x="46" y="3"/>
                      <a:pt x="46" y="3"/>
                      <a:pt x="46" y="3"/>
                    </a:cubicBezTo>
                    <a:cubicBezTo>
                      <a:pt x="46" y="3"/>
                      <a:pt x="46" y="3"/>
                      <a:pt x="46" y="2"/>
                    </a:cubicBezTo>
                    <a:cubicBezTo>
                      <a:pt x="46" y="2"/>
                      <a:pt x="46" y="2"/>
                      <a:pt x="46" y="2"/>
                    </a:cubicBezTo>
                    <a:cubicBezTo>
                      <a:pt x="46" y="2"/>
                      <a:pt x="46" y="2"/>
                      <a:pt x="46" y="3"/>
                    </a:cubicBezTo>
                    <a:cubicBezTo>
                      <a:pt x="46" y="3"/>
                      <a:pt x="46" y="3"/>
                      <a:pt x="46" y="3"/>
                    </a:cubicBezTo>
                    <a:cubicBezTo>
                      <a:pt x="46" y="3"/>
                      <a:pt x="46" y="3"/>
                      <a:pt x="46" y="3"/>
                    </a:cubicBezTo>
                    <a:cubicBezTo>
                      <a:pt x="46" y="3"/>
                      <a:pt x="46" y="3"/>
                      <a:pt x="46" y="3"/>
                    </a:cubicBezTo>
                    <a:cubicBezTo>
                      <a:pt x="46" y="3"/>
                      <a:pt x="45" y="3"/>
                      <a:pt x="45" y="3"/>
                    </a:cubicBezTo>
                    <a:cubicBezTo>
                      <a:pt x="45" y="3"/>
                      <a:pt x="45" y="3"/>
                      <a:pt x="45" y="2"/>
                    </a:cubicBezTo>
                    <a:cubicBezTo>
                      <a:pt x="45" y="2"/>
                      <a:pt x="45" y="3"/>
                      <a:pt x="44" y="3"/>
                    </a:cubicBezTo>
                    <a:cubicBezTo>
                      <a:pt x="44" y="3"/>
                      <a:pt x="44" y="3"/>
                      <a:pt x="44" y="3"/>
                    </a:cubicBezTo>
                    <a:cubicBezTo>
                      <a:pt x="44" y="2"/>
                      <a:pt x="44" y="2"/>
                      <a:pt x="44" y="2"/>
                    </a:cubicBezTo>
                    <a:cubicBezTo>
                      <a:pt x="45" y="2"/>
                      <a:pt x="45" y="2"/>
                      <a:pt x="45" y="2"/>
                    </a:cubicBezTo>
                    <a:cubicBezTo>
                      <a:pt x="45" y="2"/>
                      <a:pt x="45" y="2"/>
                      <a:pt x="45" y="2"/>
                    </a:cubicBezTo>
                    <a:cubicBezTo>
                      <a:pt x="45" y="2"/>
                      <a:pt x="45" y="2"/>
                      <a:pt x="45" y="2"/>
                    </a:cubicBezTo>
                    <a:cubicBezTo>
                      <a:pt x="45" y="2"/>
                      <a:pt x="45" y="2"/>
                      <a:pt x="44" y="2"/>
                    </a:cubicBezTo>
                    <a:cubicBezTo>
                      <a:pt x="44" y="2"/>
                      <a:pt x="44" y="2"/>
                      <a:pt x="44" y="2"/>
                    </a:cubicBezTo>
                    <a:cubicBezTo>
                      <a:pt x="44" y="2"/>
                      <a:pt x="44" y="2"/>
                      <a:pt x="44" y="2"/>
                    </a:cubicBezTo>
                    <a:cubicBezTo>
                      <a:pt x="44" y="2"/>
                      <a:pt x="44" y="2"/>
                      <a:pt x="44" y="2"/>
                    </a:cubicBezTo>
                    <a:cubicBezTo>
                      <a:pt x="44" y="2"/>
                      <a:pt x="44" y="2"/>
                      <a:pt x="44" y="2"/>
                    </a:cubicBezTo>
                    <a:cubicBezTo>
                      <a:pt x="44" y="2"/>
                      <a:pt x="44" y="2"/>
                      <a:pt x="44" y="2"/>
                    </a:cubicBezTo>
                    <a:cubicBezTo>
                      <a:pt x="44" y="2"/>
                      <a:pt x="44" y="2"/>
                      <a:pt x="44" y="2"/>
                    </a:cubicBezTo>
                    <a:cubicBezTo>
                      <a:pt x="44" y="2"/>
                      <a:pt x="44" y="3"/>
                      <a:pt x="44" y="3"/>
                    </a:cubicBezTo>
                    <a:cubicBezTo>
                      <a:pt x="43" y="3"/>
                      <a:pt x="42" y="3"/>
                      <a:pt x="41" y="3"/>
                    </a:cubicBezTo>
                    <a:cubicBezTo>
                      <a:pt x="41" y="3"/>
                      <a:pt x="41" y="3"/>
                      <a:pt x="41" y="3"/>
                    </a:cubicBezTo>
                    <a:cubicBezTo>
                      <a:pt x="41" y="3"/>
                      <a:pt x="41" y="3"/>
                      <a:pt x="41" y="3"/>
                    </a:cubicBezTo>
                    <a:cubicBezTo>
                      <a:pt x="41" y="2"/>
                      <a:pt x="41" y="2"/>
                      <a:pt x="41" y="2"/>
                    </a:cubicBezTo>
                    <a:cubicBezTo>
                      <a:pt x="41" y="2"/>
                      <a:pt x="41" y="2"/>
                      <a:pt x="41" y="2"/>
                    </a:cubicBezTo>
                    <a:cubicBezTo>
                      <a:pt x="41" y="2"/>
                      <a:pt x="41" y="2"/>
                      <a:pt x="41" y="2"/>
                    </a:cubicBezTo>
                    <a:cubicBezTo>
                      <a:pt x="41" y="2"/>
                      <a:pt x="41" y="2"/>
                      <a:pt x="41" y="2"/>
                    </a:cubicBezTo>
                    <a:cubicBezTo>
                      <a:pt x="40" y="2"/>
                      <a:pt x="40" y="2"/>
                      <a:pt x="40" y="2"/>
                    </a:cubicBezTo>
                    <a:cubicBezTo>
                      <a:pt x="40" y="2"/>
                      <a:pt x="40" y="2"/>
                      <a:pt x="40" y="2"/>
                    </a:cubicBezTo>
                    <a:cubicBezTo>
                      <a:pt x="40" y="2"/>
                      <a:pt x="40" y="2"/>
                      <a:pt x="40" y="2"/>
                    </a:cubicBezTo>
                    <a:cubicBezTo>
                      <a:pt x="39" y="2"/>
                      <a:pt x="39" y="2"/>
                      <a:pt x="39" y="2"/>
                    </a:cubicBezTo>
                    <a:cubicBezTo>
                      <a:pt x="39" y="2"/>
                      <a:pt x="39" y="2"/>
                      <a:pt x="39" y="2"/>
                    </a:cubicBezTo>
                    <a:cubicBezTo>
                      <a:pt x="39" y="2"/>
                      <a:pt x="39" y="2"/>
                      <a:pt x="39" y="2"/>
                    </a:cubicBezTo>
                    <a:cubicBezTo>
                      <a:pt x="39" y="2"/>
                      <a:pt x="38" y="2"/>
                      <a:pt x="38" y="2"/>
                    </a:cubicBezTo>
                    <a:cubicBezTo>
                      <a:pt x="38" y="2"/>
                      <a:pt x="38" y="2"/>
                      <a:pt x="38" y="2"/>
                    </a:cubicBezTo>
                    <a:cubicBezTo>
                      <a:pt x="38" y="2"/>
                      <a:pt x="38" y="2"/>
                      <a:pt x="38" y="2"/>
                    </a:cubicBezTo>
                    <a:cubicBezTo>
                      <a:pt x="38" y="2"/>
                      <a:pt x="38" y="2"/>
                      <a:pt x="38" y="2"/>
                    </a:cubicBezTo>
                    <a:cubicBezTo>
                      <a:pt x="38" y="3"/>
                      <a:pt x="38"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40" y="3"/>
                      <a:pt x="39" y="3"/>
                      <a:pt x="40" y="3"/>
                    </a:cubicBezTo>
                    <a:cubicBezTo>
                      <a:pt x="40" y="3"/>
                      <a:pt x="40" y="3"/>
                      <a:pt x="40" y="3"/>
                    </a:cubicBezTo>
                    <a:cubicBezTo>
                      <a:pt x="40" y="3"/>
                      <a:pt x="40" y="3"/>
                      <a:pt x="41" y="3"/>
                    </a:cubicBezTo>
                    <a:cubicBezTo>
                      <a:pt x="41" y="3"/>
                      <a:pt x="41" y="3"/>
                      <a:pt x="41" y="3"/>
                    </a:cubicBezTo>
                    <a:cubicBezTo>
                      <a:pt x="42" y="3"/>
                      <a:pt x="41" y="3"/>
                      <a:pt x="42" y="3"/>
                    </a:cubicBezTo>
                    <a:cubicBezTo>
                      <a:pt x="43" y="3"/>
                      <a:pt x="45" y="3"/>
                      <a:pt x="46" y="3"/>
                    </a:cubicBezTo>
                    <a:cubicBezTo>
                      <a:pt x="46" y="3"/>
                      <a:pt x="46" y="4"/>
                      <a:pt x="46" y="4"/>
                    </a:cubicBezTo>
                    <a:cubicBezTo>
                      <a:pt x="47" y="4"/>
                      <a:pt x="47" y="3"/>
                      <a:pt x="47" y="4"/>
                    </a:cubicBezTo>
                    <a:cubicBezTo>
                      <a:pt x="48" y="4"/>
                      <a:pt x="48" y="4"/>
                      <a:pt x="48" y="4"/>
                    </a:cubicBezTo>
                    <a:cubicBezTo>
                      <a:pt x="49" y="4"/>
                      <a:pt x="50" y="4"/>
                      <a:pt x="51" y="4"/>
                    </a:cubicBezTo>
                    <a:cubicBezTo>
                      <a:pt x="51" y="4"/>
                      <a:pt x="51" y="4"/>
                      <a:pt x="51" y="4"/>
                    </a:cubicBezTo>
                    <a:cubicBezTo>
                      <a:pt x="51" y="4"/>
                      <a:pt x="51" y="4"/>
                      <a:pt x="51" y="4"/>
                    </a:cubicBezTo>
                    <a:cubicBezTo>
                      <a:pt x="52" y="4"/>
                      <a:pt x="54" y="4"/>
                      <a:pt x="55" y="4"/>
                    </a:cubicBezTo>
                    <a:cubicBezTo>
                      <a:pt x="55" y="4"/>
                      <a:pt x="55" y="4"/>
                      <a:pt x="55" y="4"/>
                    </a:cubicBezTo>
                    <a:cubicBezTo>
                      <a:pt x="55" y="4"/>
                      <a:pt x="55" y="4"/>
                      <a:pt x="55" y="4"/>
                    </a:cubicBezTo>
                    <a:cubicBezTo>
                      <a:pt x="55" y="4"/>
                      <a:pt x="55" y="4"/>
                      <a:pt x="55" y="4"/>
                    </a:cubicBezTo>
                    <a:cubicBezTo>
                      <a:pt x="56" y="4"/>
                      <a:pt x="57" y="5"/>
                      <a:pt x="58" y="5"/>
                    </a:cubicBezTo>
                    <a:cubicBezTo>
                      <a:pt x="59" y="5"/>
                      <a:pt x="60" y="5"/>
                      <a:pt x="61" y="5"/>
                    </a:cubicBezTo>
                    <a:cubicBezTo>
                      <a:pt x="61" y="5"/>
                      <a:pt x="61" y="5"/>
                      <a:pt x="61" y="5"/>
                    </a:cubicBezTo>
                    <a:cubicBezTo>
                      <a:pt x="61" y="5"/>
                      <a:pt x="62" y="5"/>
                      <a:pt x="62" y="5"/>
                    </a:cubicBezTo>
                    <a:cubicBezTo>
                      <a:pt x="62" y="5"/>
                      <a:pt x="62" y="5"/>
                      <a:pt x="62" y="5"/>
                    </a:cubicBezTo>
                    <a:cubicBezTo>
                      <a:pt x="62" y="5"/>
                      <a:pt x="62" y="5"/>
                      <a:pt x="62" y="5"/>
                    </a:cubicBezTo>
                    <a:cubicBezTo>
                      <a:pt x="62" y="5"/>
                      <a:pt x="62" y="5"/>
                      <a:pt x="62" y="5"/>
                    </a:cubicBezTo>
                    <a:cubicBezTo>
                      <a:pt x="62" y="5"/>
                      <a:pt x="62" y="5"/>
                      <a:pt x="62" y="5"/>
                    </a:cubicBezTo>
                    <a:cubicBezTo>
                      <a:pt x="63" y="5"/>
                      <a:pt x="63" y="5"/>
                      <a:pt x="64" y="5"/>
                    </a:cubicBezTo>
                    <a:cubicBezTo>
                      <a:pt x="64" y="5"/>
                      <a:pt x="64" y="5"/>
                      <a:pt x="64" y="5"/>
                    </a:cubicBezTo>
                    <a:cubicBezTo>
                      <a:pt x="64" y="5"/>
                      <a:pt x="64" y="5"/>
                      <a:pt x="64" y="5"/>
                    </a:cubicBezTo>
                    <a:cubicBezTo>
                      <a:pt x="64" y="5"/>
                      <a:pt x="64" y="5"/>
                      <a:pt x="64" y="5"/>
                    </a:cubicBezTo>
                    <a:cubicBezTo>
                      <a:pt x="65" y="5"/>
                      <a:pt x="67" y="6"/>
                      <a:pt x="68" y="5"/>
                    </a:cubicBezTo>
                    <a:cubicBezTo>
                      <a:pt x="68" y="5"/>
                      <a:pt x="69" y="5"/>
                      <a:pt x="69" y="5"/>
                    </a:cubicBezTo>
                    <a:cubicBezTo>
                      <a:pt x="69" y="5"/>
                      <a:pt x="69" y="5"/>
                      <a:pt x="69" y="5"/>
                    </a:cubicBezTo>
                    <a:cubicBezTo>
                      <a:pt x="69" y="6"/>
                      <a:pt x="69" y="6"/>
                      <a:pt x="69" y="6"/>
                    </a:cubicBezTo>
                    <a:cubicBezTo>
                      <a:pt x="69" y="6"/>
                      <a:pt x="69" y="6"/>
                      <a:pt x="69" y="6"/>
                    </a:cubicBezTo>
                    <a:cubicBezTo>
                      <a:pt x="69" y="6"/>
                      <a:pt x="69" y="6"/>
                      <a:pt x="69" y="6"/>
                    </a:cubicBezTo>
                    <a:cubicBezTo>
                      <a:pt x="69" y="6"/>
                      <a:pt x="69" y="6"/>
                      <a:pt x="69" y="6"/>
                    </a:cubicBezTo>
                    <a:cubicBezTo>
                      <a:pt x="69" y="6"/>
                      <a:pt x="69" y="6"/>
                      <a:pt x="69" y="6"/>
                    </a:cubicBezTo>
                    <a:cubicBezTo>
                      <a:pt x="69" y="6"/>
                      <a:pt x="69" y="6"/>
                      <a:pt x="69" y="6"/>
                    </a:cubicBezTo>
                    <a:cubicBezTo>
                      <a:pt x="70" y="6"/>
                      <a:pt x="70" y="6"/>
                      <a:pt x="71" y="6"/>
                    </a:cubicBezTo>
                    <a:cubicBezTo>
                      <a:pt x="73" y="6"/>
                      <a:pt x="76" y="7"/>
                      <a:pt x="79" y="7"/>
                    </a:cubicBezTo>
                    <a:cubicBezTo>
                      <a:pt x="80" y="7"/>
                      <a:pt x="81" y="7"/>
                      <a:pt x="82" y="7"/>
                    </a:cubicBezTo>
                    <a:cubicBezTo>
                      <a:pt x="82" y="7"/>
                      <a:pt x="83" y="7"/>
                      <a:pt x="84" y="7"/>
                    </a:cubicBezTo>
                    <a:cubicBezTo>
                      <a:pt x="84" y="7"/>
                      <a:pt x="84" y="7"/>
                      <a:pt x="84" y="7"/>
                    </a:cubicBezTo>
                    <a:cubicBezTo>
                      <a:pt x="84" y="7"/>
                      <a:pt x="84" y="7"/>
                      <a:pt x="85" y="7"/>
                    </a:cubicBezTo>
                    <a:cubicBezTo>
                      <a:pt x="85" y="7"/>
                      <a:pt x="85" y="7"/>
                      <a:pt x="86" y="7"/>
                    </a:cubicBezTo>
                    <a:cubicBezTo>
                      <a:pt x="86" y="7"/>
                      <a:pt x="86" y="8"/>
                      <a:pt x="86" y="8"/>
                    </a:cubicBezTo>
                    <a:cubicBezTo>
                      <a:pt x="86" y="8"/>
                      <a:pt x="86" y="7"/>
                      <a:pt x="86" y="7"/>
                    </a:cubicBezTo>
                    <a:cubicBezTo>
                      <a:pt x="87" y="7"/>
                      <a:pt x="87" y="8"/>
                      <a:pt x="88" y="8"/>
                    </a:cubicBezTo>
                    <a:cubicBezTo>
                      <a:pt x="88" y="8"/>
                      <a:pt x="89" y="8"/>
                      <a:pt x="90" y="8"/>
                    </a:cubicBezTo>
                    <a:cubicBezTo>
                      <a:pt x="89" y="8"/>
                      <a:pt x="88" y="8"/>
                      <a:pt x="88" y="8"/>
                    </a:cubicBezTo>
                    <a:cubicBezTo>
                      <a:pt x="88" y="8"/>
                      <a:pt x="88" y="8"/>
                      <a:pt x="88" y="8"/>
                    </a:cubicBezTo>
                    <a:cubicBezTo>
                      <a:pt x="87" y="8"/>
                      <a:pt x="86" y="8"/>
                      <a:pt x="85" y="8"/>
                    </a:cubicBezTo>
                    <a:cubicBezTo>
                      <a:pt x="84" y="8"/>
                      <a:pt x="83" y="8"/>
                      <a:pt x="82" y="8"/>
                    </a:cubicBezTo>
                    <a:cubicBezTo>
                      <a:pt x="82" y="8"/>
                      <a:pt x="82" y="8"/>
                      <a:pt x="82" y="8"/>
                    </a:cubicBezTo>
                    <a:cubicBezTo>
                      <a:pt x="80" y="7"/>
                      <a:pt x="77" y="7"/>
                      <a:pt x="76" y="7"/>
                    </a:cubicBezTo>
                    <a:cubicBezTo>
                      <a:pt x="74" y="7"/>
                      <a:pt x="73" y="7"/>
                      <a:pt x="72" y="7"/>
                    </a:cubicBezTo>
                    <a:cubicBezTo>
                      <a:pt x="72" y="7"/>
                      <a:pt x="72" y="7"/>
                      <a:pt x="72" y="7"/>
                    </a:cubicBezTo>
                    <a:cubicBezTo>
                      <a:pt x="71" y="7"/>
                      <a:pt x="71" y="7"/>
                      <a:pt x="70" y="7"/>
                    </a:cubicBezTo>
                    <a:cubicBezTo>
                      <a:pt x="70" y="6"/>
                      <a:pt x="69" y="6"/>
                      <a:pt x="69" y="7"/>
                    </a:cubicBezTo>
                    <a:cubicBezTo>
                      <a:pt x="69" y="7"/>
                      <a:pt x="69" y="7"/>
                      <a:pt x="69" y="7"/>
                    </a:cubicBezTo>
                    <a:cubicBezTo>
                      <a:pt x="69" y="7"/>
                      <a:pt x="68" y="7"/>
                      <a:pt x="68" y="7"/>
                    </a:cubicBezTo>
                    <a:cubicBezTo>
                      <a:pt x="68" y="7"/>
                      <a:pt x="68" y="7"/>
                      <a:pt x="68" y="6"/>
                    </a:cubicBezTo>
                    <a:cubicBezTo>
                      <a:pt x="68" y="6"/>
                      <a:pt x="68" y="6"/>
                      <a:pt x="68" y="6"/>
                    </a:cubicBezTo>
                    <a:cubicBezTo>
                      <a:pt x="68" y="6"/>
                      <a:pt x="68" y="6"/>
                      <a:pt x="68" y="6"/>
                    </a:cubicBezTo>
                    <a:cubicBezTo>
                      <a:pt x="68" y="6"/>
                      <a:pt x="68" y="6"/>
                      <a:pt x="68" y="6"/>
                    </a:cubicBezTo>
                    <a:cubicBezTo>
                      <a:pt x="68" y="6"/>
                      <a:pt x="68" y="6"/>
                      <a:pt x="68" y="6"/>
                    </a:cubicBezTo>
                    <a:cubicBezTo>
                      <a:pt x="68" y="6"/>
                      <a:pt x="68" y="6"/>
                      <a:pt x="68" y="6"/>
                    </a:cubicBezTo>
                    <a:cubicBezTo>
                      <a:pt x="68" y="6"/>
                      <a:pt x="68" y="6"/>
                      <a:pt x="68" y="6"/>
                    </a:cubicBezTo>
                    <a:cubicBezTo>
                      <a:pt x="68" y="7"/>
                      <a:pt x="68" y="7"/>
                      <a:pt x="68" y="7"/>
                    </a:cubicBezTo>
                    <a:cubicBezTo>
                      <a:pt x="68" y="7"/>
                      <a:pt x="68" y="7"/>
                      <a:pt x="68" y="7"/>
                    </a:cubicBezTo>
                    <a:cubicBezTo>
                      <a:pt x="68" y="7"/>
                      <a:pt x="68" y="7"/>
                      <a:pt x="68" y="7"/>
                    </a:cubicBezTo>
                    <a:cubicBezTo>
                      <a:pt x="68" y="7"/>
                      <a:pt x="68" y="7"/>
                      <a:pt x="68" y="7"/>
                    </a:cubicBezTo>
                    <a:cubicBezTo>
                      <a:pt x="68" y="7"/>
                      <a:pt x="69" y="7"/>
                      <a:pt x="69" y="7"/>
                    </a:cubicBezTo>
                    <a:cubicBezTo>
                      <a:pt x="69" y="7"/>
                      <a:pt x="69" y="7"/>
                      <a:pt x="69" y="7"/>
                    </a:cubicBezTo>
                    <a:cubicBezTo>
                      <a:pt x="69" y="7"/>
                      <a:pt x="69" y="7"/>
                      <a:pt x="69" y="7"/>
                    </a:cubicBezTo>
                    <a:cubicBezTo>
                      <a:pt x="69" y="7"/>
                      <a:pt x="69" y="7"/>
                      <a:pt x="69" y="7"/>
                    </a:cubicBezTo>
                    <a:cubicBezTo>
                      <a:pt x="69" y="7"/>
                      <a:pt x="69" y="7"/>
                      <a:pt x="68" y="7"/>
                    </a:cubicBezTo>
                    <a:cubicBezTo>
                      <a:pt x="68" y="7"/>
                      <a:pt x="68" y="7"/>
                      <a:pt x="68" y="7"/>
                    </a:cubicBezTo>
                    <a:cubicBezTo>
                      <a:pt x="68" y="7"/>
                      <a:pt x="68" y="7"/>
                      <a:pt x="68" y="7"/>
                    </a:cubicBezTo>
                    <a:cubicBezTo>
                      <a:pt x="68" y="7"/>
                      <a:pt x="67" y="7"/>
                      <a:pt x="67" y="6"/>
                    </a:cubicBezTo>
                    <a:cubicBezTo>
                      <a:pt x="67" y="6"/>
                      <a:pt x="67" y="6"/>
                      <a:pt x="67" y="6"/>
                    </a:cubicBezTo>
                    <a:cubicBezTo>
                      <a:pt x="67" y="6"/>
                      <a:pt x="67" y="6"/>
                      <a:pt x="67" y="6"/>
                    </a:cubicBezTo>
                    <a:cubicBezTo>
                      <a:pt x="67" y="6"/>
                      <a:pt x="67" y="7"/>
                      <a:pt x="66" y="6"/>
                    </a:cubicBezTo>
                    <a:cubicBezTo>
                      <a:pt x="66" y="6"/>
                      <a:pt x="66" y="6"/>
                      <a:pt x="67" y="6"/>
                    </a:cubicBezTo>
                    <a:cubicBezTo>
                      <a:pt x="66" y="6"/>
                      <a:pt x="66" y="6"/>
                      <a:pt x="65" y="6"/>
                    </a:cubicBezTo>
                    <a:cubicBezTo>
                      <a:pt x="65" y="6"/>
                      <a:pt x="65" y="6"/>
                      <a:pt x="65" y="6"/>
                    </a:cubicBezTo>
                    <a:cubicBezTo>
                      <a:pt x="65" y="6"/>
                      <a:pt x="65" y="6"/>
                      <a:pt x="65" y="6"/>
                    </a:cubicBezTo>
                    <a:cubicBezTo>
                      <a:pt x="65" y="6"/>
                      <a:pt x="65" y="6"/>
                      <a:pt x="65" y="6"/>
                    </a:cubicBezTo>
                    <a:cubicBezTo>
                      <a:pt x="65" y="6"/>
                      <a:pt x="65" y="6"/>
                      <a:pt x="65" y="6"/>
                    </a:cubicBezTo>
                    <a:cubicBezTo>
                      <a:pt x="65" y="6"/>
                      <a:pt x="64" y="6"/>
                      <a:pt x="64" y="6"/>
                    </a:cubicBezTo>
                    <a:cubicBezTo>
                      <a:pt x="64" y="6"/>
                      <a:pt x="64" y="6"/>
                      <a:pt x="64" y="6"/>
                    </a:cubicBezTo>
                    <a:cubicBezTo>
                      <a:pt x="64" y="6"/>
                      <a:pt x="63" y="6"/>
                      <a:pt x="63" y="6"/>
                    </a:cubicBezTo>
                    <a:cubicBezTo>
                      <a:pt x="63" y="6"/>
                      <a:pt x="63" y="6"/>
                      <a:pt x="62" y="6"/>
                    </a:cubicBezTo>
                    <a:cubicBezTo>
                      <a:pt x="62" y="6"/>
                      <a:pt x="62" y="6"/>
                      <a:pt x="62" y="6"/>
                    </a:cubicBezTo>
                    <a:cubicBezTo>
                      <a:pt x="60" y="5"/>
                      <a:pt x="59" y="5"/>
                      <a:pt x="56" y="5"/>
                    </a:cubicBezTo>
                    <a:cubicBezTo>
                      <a:pt x="55" y="6"/>
                      <a:pt x="54" y="5"/>
                      <a:pt x="53" y="5"/>
                    </a:cubicBezTo>
                    <a:cubicBezTo>
                      <a:pt x="53" y="5"/>
                      <a:pt x="53" y="5"/>
                      <a:pt x="53" y="5"/>
                    </a:cubicBezTo>
                    <a:cubicBezTo>
                      <a:pt x="52" y="5"/>
                      <a:pt x="51" y="5"/>
                      <a:pt x="51" y="5"/>
                    </a:cubicBezTo>
                    <a:cubicBezTo>
                      <a:pt x="50" y="5"/>
                      <a:pt x="48" y="4"/>
                      <a:pt x="47" y="4"/>
                    </a:cubicBezTo>
                    <a:cubicBezTo>
                      <a:pt x="48" y="5"/>
                      <a:pt x="47" y="5"/>
                      <a:pt x="47" y="4"/>
                    </a:cubicBezTo>
                    <a:cubicBezTo>
                      <a:pt x="46" y="5"/>
                      <a:pt x="45" y="4"/>
                      <a:pt x="45" y="4"/>
                    </a:cubicBezTo>
                    <a:cubicBezTo>
                      <a:pt x="44" y="4"/>
                      <a:pt x="43" y="4"/>
                      <a:pt x="42" y="4"/>
                    </a:cubicBezTo>
                    <a:cubicBezTo>
                      <a:pt x="42" y="4"/>
                      <a:pt x="42" y="4"/>
                      <a:pt x="42" y="4"/>
                    </a:cubicBezTo>
                    <a:cubicBezTo>
                      <a:pt x="41" y="4"/>
                      <a:pt x="41" y="4"/>
                      <a:pt x="41" y="4"/>
                    </a:cubicBezTo>
                    <a:cubicBezTo>
                      <a:pt x="41" y="4"/>
                      <a:pt x="41" y="3"/>
                      <a:pt x="40" y="4"/>
                    </a:cubicBezTo>
                    <a:cubicBezTo>
                      <a:pt x="40" y="4"/>
                      <a:pt x="40" y="4"/>
                      <a:pt x="40" y="4"/>
                    </a:cubicBezTo>
                    <a:cubicBezTo>
                      <a:pt x="40" y="3"/>
                      <a:pt x="39" y="3"/>
                      <a:pt x="39" y="3"/>
                    </a:cubicBezTo>
                    <a:cubicBezTo>
                      <a:pt x="39" y="3"/>
                      <a:pt x="39" y="4"/>
                      <a:pt x="39" y="4"/>
                    </a:cubicBezTo>
                    <a:cubicBezTo>
                      <a:pt x="39" y="4"/>
                      <a:pt x="39" y="4"/>
                      <a:pt x="39" y="4"/>
                    </a:cubicBezTo>
                    <a:cubicBezTo>
                      <a:pt x="39" y="4"/>
                      <a:pt x="39" y="4"/>
                      <a:pt x="39" y="4"/>
                    </a:cubicBezTo>
                    <a:cubicBezTo>
                      <a:pt x="39" y="4"/>
                      <a:pt x="39" y="4"/>
                      <a:pt x="39" y="4"/>
                    </a:cubicBezTo>
                    <a:cubicBezTo>
                      <a:pt x="39" y="3"/>
                      <a:pt x="39" y="3"/>
                      <a:pt x="38" y="3"/>
                    </a:cubicBezTo>
                    <a:cubicBezTo>
                      <a:pt x="38" y="3"/>
                      <a:pt x="38" y="3"/>
                      <a:pt x="37" y="3"/>
                    </a:cubicBezTo>
                    <a:cubicBezTo>
                      <a:pt x="37" y="3"/>
                      <a:pt x="37" y="3"/>
                      <a:pt x="37" y="3"/>
                    </a:cubicBezTo>
                    <a:cubicBezTo>
                      <a:pt x="37" y="3"/>
                      <a:pt x="36" y="3"/>
                      <a:pt x="36" y="4"/>
                    </a:cubicBezTo>
                    <a:cubicBezTo>
                      <a:pt x="36" y="4"/>
                      <a:pt x="36" y="4"/>
                      <a:pt x="36" y="4"/>
                    </a:cubicBezTo>
                    <a:cubicBezTo>
                      <a:pt x="36" y="4"/>
                      <a:pt x="36" y="4"/>
                      <a:pt x="36" y="4"/>
                    </a:cubicBezTo>
                    <a:cubicBezTo>
                      <a:pt x="36" y="4"/>
                      <a:pt x="36" y="4"/>
                      <a:pt x="36" y="4"/>
                    </a:cubicBezTo>
                    <a:cubicBezTo>
                      <a:pt x="36" y="4"/>
                      <a:pt x="37" y="4"/>
                      <a:pt x="37" y="4"/>
                    </a:cubicBezTo>
                    <a:cubicBezTo>
                      <a:pt x="37" y="4"/>
                      <a:pt x="37" y="4"/>
                      <a:pt x="37" y="4"/>
                    </a:cubicBezTo>
                    <a:cubicBezTo>
                      <a:pt x="37" y="4"/>
                      <a:pt x="37" y="4"/>
                      <a:pt x="37" y="4"/>
                    </a:cubicBezTo>
                    <a:cubicBezTo>
                      <a:pt x="37" y="4"/>
                      <a:pt x="37" y="4"/>
                      <a:pt x="37" y="4"/>
                    </a:cubicBezTo>
                    <a:cubicBezTo>
                      <a:pt x="37" y="4"/>
                      <a:pt x="37" y="5"/>
                      <a:pt x="37" y="5"/>
                    </a:cubicBezTo>
                    <a:cubicBezTo>
                      <a:pt x="37" y="5"/>
                      <a:pt x="37" y="5"/>
                      <a:pt x="37" y="5"/>
                    </a:cubicBezTo>
                    <a:cubicBezTo>
                      <a:pt x="37" y="4"/>
                      <a:pt x="37" y="4"/>
                      <a:pt x="37" y="4"/>
                    </a:cubicBezTo>
                    <a:cubicBezTo>
                      <a:pt x="37" y="4"/>
                      <a:pt x="37" y="4"/>
                      <a:pt x="37" y="4"/>
                    </a:cubicBezTo>
                    <a:cubicBezTo>
                      <a:pt x="37" y="4"/>
                      <a:pt x="37" y="5"/>
                      <a:pt x="37" y="5"/>
                    </a:cubicBezTo>
                    <a:cubicBezTo>
                      <a:pt x="37" y="5"/>
                      <a:pt x="37" y="5"/>
                      <a:pt x="37" y="5"/>
                    </a:cubicBezTo>
                    <a:cubicBezTo>
                      <a:pt x="37" y="5"/>
                      <a:pt x="37" y="5"/>
                      <a:pt x="37" y="5"/>
                    </a:cubicBezTo>
                    <a:cubicBezTo>
                      <a:pt x="37" y="5"/>
                      <a:pt x="37" y="5"/>
                      <a:pt x="37" y="5"/>
                    </a:cubicBezTo>
                    <a:cubicBezTo>
                      <a:pt x="37" y="5"/>
                      <a:pt x="37" y="5"/>
                      <a:pt x="36" y="5"/>
                    </a:cubicBezTo>
                    <a:cubicBezTo>
                      <a:pt x="36" y="4"/>
                      <a:pt x="35" y="5"/>
                      <a:pt x="34" y="4"/>
                    </a:cubicBezTo>
                    <a:cubicBezTo>
                      <a:pt x="34" y="4"/>
                      <a:pt x="34" y="4"/>
                      <a:pt x="34" y="4"/>
                    </a:cubicBezTo>
                    <a:cubicBezTo>
                      <a:pt x="34" y="4"/>
                      <a:pt x="34" y="4"/>
                      <a:pt x="34" y="4"/>
                    </a:cubicBezTo>
                    <a:cubicBezTo>
                      <a:pt x="34" y="4"/>
                      <a:pt x="34" y="4"/>
                      <a:pt x="33" y="4"/>
                    </a:cubicBezTo>
                    <a:cubicBezTo>
                      <a:pt x="33" y="4"/>
                      <a:pt x="33" y="4"/>
                      <a:pt x="33" y="4"/>
                    </a:cubicBezTo>
                    <a:cubicBezTo>
                      <a:pt x="33" y="4"/>
                      <a:pt x="34" y="4"/>
                      <a:pt x="34" y="4"/>
                    </a:cubicBezTo>
                    <a:cubicBezTo>
                      <a:pt x="34" y="4"/>
                      <a:pt x="34" y="4"/>
                      <a:pt x="34" y="4"/>
                    </a:cubicBezTo>
                    <a:cubicBezTo>
                      <a:pt x="34" y="4"/>
                      <a:pt x="34" y="4"/>
                      <a:pt x="34" y="4"/>
                    </a:cubicBezTo>
                    <a:cubicBezTo>
                      <a:pt x="34" y="4"/>
                      <a:pt x="33" y="4"/>
                      <a:pt x="33" y="4"/>
                    </a:cubicBezTo>
                    <a:cubicBezTo>
                      <a:pt x="33" y="4"/>
                      <a:pt x="33" y="4"/>
                      <a:pt x="33" y="4"/>
                    </a:cubicBezTo>
                    <a:cubicBezTo>
                      <a:pt x="33" y="3"/>
                      <a:pt x="33" y="3"/>
                      <a:pt x="33" y="3"/>
                    </a:cubicBezTo>
                    <a:cubicBezTo>
                      <a:pt x="33" y="3"/>
                      <a:pt x="33" y="3"/>
                      <a:pt x="33" y="3"/>
                    </a:cubicBezTo>
                    <a:cubicBezTo>
                      <a:pt x="33" y="3"/>
                      <a:pt x="32" y="3"/>
                      <a:pt x="32" y="3"/>
                    </a:cubicBezTo>
                    <a:cubicBezTo>
                      <a:pt x="32" y="3"/>
                      <a:pt x="32" y="3"/>
                      <a:pt x="32" y="3"/>
                    </a:cubicBezTo>
                    <a:cubicBezTo>
                      <a:pt x="32" y="3"/>
                      <a:pt x="32" y="3"/>
                      <a:pt x="32" y="3"/>
                    </a:cubicBezTo>
                    <a:cubicBezTo>
                      <a:pt x="32" y="3"/>
                      <a:pt x="32" y="3"/>
                      <a:pt x="32" y="3"/>
                    </a:cubicBezTo>
                    <a:cubicBezTo>
                      <a:pt x="32" y="3"/>
                      <a:pt x="32" y="3"/>
                      <a:pt x="31" y="3"/>
                    </a:cubicBezTo>
                    <a:cubicBezTo>
                      <a:pt x="31" y="3"/>
                      <a:pt x="31" y="3"/>
                      <a:pt x="31" y="3"/>
                    </a:cubicBezTo>
                    <a:cubicBezTo>
                      <a:pt x="31" y="3"/>
                      <a:pt x="31" y="3"/>
                      <a:pt x="31" y="3"/>
                    </a:cubicBezTo>
                    <a:cubicBezTo>
                      <a:pt x="31" y="3"/>
                      <a:pt x="31" y="3"/>
                      <a:pt x="31" y="3"/>
                    </a:cubicBezTo>
                    <a:cubicBezTo>
                      <a:pt x="30" y="3"/>
                      <a:pt x="30" y="3"/>
                      <a:pt x="29" y="3"/>
                    </a:cubicBezTo>
                    <a:cubicBezTo>
                      <a:pt x="29"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7" y="3"/>
                      <a:pt x="27" y="3"/>
                      <a:pt x="27" y="3"/>
                    </a:cubicBezTo>
                    <a:cubicBezTo>
                      <a:pt x="27" y="3"/>
                      <a:pt x="27" y="3"/>
                      <a:pt x="27" y="3"/>
                    </a:cubicBezTo>
                    <a:cubicBezTo>
                      <a:pt x="27" y="3"/>
                      <a:pt x="27" y="3"/>
                      <a:pt x="27" y="3"/>
                    </a:cubicBezTo>
                    <a:cubicBezTo>
                      <a:pt x="27" y="3"/>
                      <a:pt x="27" y="3"/>
                      <a:pt x="27" y="3"/>
                    </a:cubicBezTo>
                    <a:cubicBezTo>
                      <a:pt x="27" y="3"/>
                      <a:pt x="28" y="3"/>
                      <a:pt x="28" y="3"/>
                    </a:cubicBezTo>
                    <a:cubicBezTo>
                      <a:pt x="28" y="3"/>
                      <a:pt x="28" y="3"/>
                      <a:pt x="28" y="3"/>
                    </a:cubicBezTo>
                    <a:cubicBezTo>
                      <a:pt x="28" y="3"/>
                      <a:pt x="29" y="3"/>
                      <a:pt x="29" y="3"/>
                    </a:cubicBezTo>
                    <a:cubicBezTo>
                      <a:pt x="30" y="3"/>
                      <a:pt x="30" y="3"/>
                      <a:pt x="31" y="3"/>
                    </a:cubicBezTo>
                    <a:cubicBezTo>
                      <a:pt x="31" y="3"/>
                      <a:pt x="31" y="3"/>
                      <a:pt x="31" y="3"/>
                    </a:cubicBezTo>
                    <a:cubicBezTo>
                      <a:pt x="31" y="4"/>
                      <a:pt x="32"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2" y="4"/>
                      <a:pt x="32" y="4"/>
                    </a:cubicBezTo>
                    <a:cubicBezTo>
                      <a:pt x="32" y="4"/>
                      <a:pt x="31" y="4"/>
                      <a:pt x="31" y="5"/>
                    </a:cubicBezTo>
                    <a:cubicBezTo>
                      <a:pt x="30" y="4"/>
                      <a:pt x="29" y="5"/>
                      <a:pt x="28" y="4"/>
                    </a:cubicBezTo>
                    <a:cubicBezTo>
                      <a:pt x="27" y="4"/>
                      <a:pt x="27" y="4"/>
                      <a:pt x="27" y="3"/>
                    </a:cubicBezTo>
                    <a:cubicBezTo>
                      <a:pt x="27" y="4"/>
                      <a:pt x="27" y="4"/>
                      <a:pt x="27" y="4"/>
                    </a:cubicBezTo>
                    <a:cubicBezTo>
                      <a:pt x="26" y="4"/>
                      <a:pt x="26" y="4"/>
                      <a:pt x="26" y="4"/>
                    </a:cubicBezTo>
                    <a:cubicBezTo>
                      <a:pt x="26" y="4"/>
                      <a:pt x="26" y="4"/>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5" y="3"/>
                      <a:pt x="25" y="3"/>
                      <a:pt x="25" y="3"/>
                    </a:cubicBez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6" y="4"/>
                      <a:pt x="26" y="4"/>
                      <a:pt x="26" y="4"/>
                    </a:cubicBezTo>
                    <a:cubicBezTo>
                      <a:pt x="26" y="4"/>
                      <a:pt x="26" y="4"/>
                      <a:pt x="26" y="4"/>
                    </a:cubicBezTo>
                    <a:cubicBezTo>
                      <a:pt x="26" y="4"/>
                      <a:pt x="26" y="4"/>
                      <a:pt x="25" y="4"/>
                    </a:cubicBezTo>
                    <a:cubicBezTo>
                      <a:pt x="25" y="4"/>
                      <a:pt x="25" y="4"/>
                      <a:pt x="25" y="4"/>
                    </a:cubicBezTo>
                    <a:cubicBezTo>
                      <a:pt x="25" y="4"/>
                      <a:pt x="25" y="4"/>
                      <a:pt x="25" y="4"/>
                    </a:cubicBezTo>
                    <a:cubicBezTo>
                      <a:pt x="24" y="4"/>
                      <a:pt x="23" y="4"/>
                      <a:pt x="22" y="4"/>
                    </a:cubicBezTo>
                    <a:cubicBezTo>
                      <a:pt x="22" y="4"/>
                      <a:pt x="22" y="4"/>
                      <a:pt x="22" y="4"/>
                    </a:cubicBezTo>
                    <a:cubicBezTo>
                      <a:pt x="22" y="4"/>
                      <a:pt x="22" y="3"/>
                      <a:pt x="22" y="3"/>
                    </a:cubicBezTo>
                    <a:cubicBezTo>
                      <a:pt x="22" y="3"/>
                      <a:pt x="22" y="3"/>
                      <a:pt x="22" y="3"/>
                    </a:cubicBezTo>
                    <a:cubicBezTo>
                      <a:pt x="22" y="3"/>
                      <a:pt x="23" y="3"/>
                      <a:pt x="23" y="3"/>
                    </a:cubicBezTo>
                    <a:cubicBezTo>
                      <a:pt x="22" y="3"/>
                      <a:pt x="22" y="3"/>
                      <a:pt x="22" y="3"/>
                    </a:cubicBezTo>
                    <a:cubicBezTo>
                      <a:pt x="22" y="3"/>
                      <a:pt x="22" y="3"/>
                      <a:pt x="22" y="3"/>
                    </a:cubicBezTo>
                    <a:cubicBezTo>
                      <a:pt x="22" y="3"/>
                      <a:pt x="22" y="3"/>
                      <a:pt x="22" y="3"/>
                    </a:cubicBezTo>
                    <a:cubicBezTo>
                      <a:pt x="22" y="3"/>
                      <a:pt x="22" y="3"/>
                      <a:pt x="22" y="3"/>
                    </a:cubicBezTo>
                    <a:cubicBezTo>
                      <a:pt x="22" y="3"/>
                      <a:pt x="22" y="3"/>
                      <a:pt x="21" y="3"/>
                    </a:cubicBezTo>
                    <a:cubicBezTo>
                      <a:pt x="22" y="3"/>
                      <a:pt x="21" y="3"/>
                      <a:pt x="21" y="4"/>
                    </a:cubicBezTo>
                    <a:cubicBezTo>
                      <a:pt x="20" y="4"/>
                      <a:pt x="19" y="3"/>
                      <a:pt x="18" y="3"/>
                    </a:cubicBezTo>
                    <a:cubicBezTo>
                      <a:pt x="17" y="3"/>
                      <a:pt x="17" y="3"/>
                      <a:pt x="17" y="3"/>
                    </a:cubicBezTo>
                    <a:cubicBezTo>
                      <a:pt x="17" y="3"/>
                      <a:pt x="16" y="3"/>
                      <a:pt x="16" y="3"/>
                    </a:cubicBezTo>
                    <a:cubicBezTo>
                      <a:pt x="16" y="3"/>
                      <a:pt x="16" y="3"/>
                      <a:pt x="16" y="3"/>
                    </a:cubicBezTo>
                    <a:cubicBezTo>
                      <a:pt x="16" y="3"/>
                      <a:pt x="16" y="3"/>
                      <a:pt x="16" y="3"/>
                    </a:cubicBezTo>
                    <a:cubicBezTo>
                      <a:pt x="15" y="3"/>
                      <a:pt x="15" y="3"/>
                      <a:pt x="15" y="3"/>
                    </a:cubicBezTo>
                    <a:cubicBezTo>
                      <a:pt x="15" y="3"/>
                      <a:pt x="15" y="3"/>
                      <a:pt x="15" y="3"/>
                    </a:cubicBezTo>
                    <a:cubicBezTo>
                      <a:pt x="15" y="3"/>
                      <a:pt x="15" y="3"/>
                      <a:pt x="15" y="3"/>
                    </a:cubicBezTo>
                    <a:cubicBezTo>
                      <a:pt x="15" y="3"/>
                      <a:pt x="15" y="3"/>
                      <a:pt x="15" y="3"/>
                    </a:cubicBezTo>
                    <a:cubicBezTo>
                      <a:pt x="15" y="2"/>
                      <a:pt x="15" y="2"/>
                      <a:pt x="15"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2" y="2"/>
                      <a:pt x="12" y="3"/>
                    </a:cubicBezTo>
                    <a:cubicBezTo>
                      <a:pt x="12" y="2"/>
                      <a:pt x="12" y="2"/>
                      <a:pt x="12" y="2"/>
                    </a:cubicBezTo>
                    <a:cubicBezTo>
                      <a:pt x="12" y="2"/>
                      <a:pt x="12" y="3"/>
                      <a:pt x="12" y="2"/>
                    </a:cubicBezTo>
                    <a:cubicBezTo>
                      <a:pt x="12" y="2"/>
                      <a:pt x="12" y="2"/>
                      <a:pt x="12" y="2"/>
                    </a:cubicBezTo>
                    <a:cubicBezTo>
                      <a:pt x="12" y="2"/>
                      <a:pt x="12" y="2"/>
                      <a:pt x="12" y="2"/>
                    </a:cubicBezTo>
                    <a:cubicBezTo>
                      <a:pt x="12" y="2"/>
                      <a:pt x="10" y="2"/>
                      <a:pt x="10" y="3"/>
                    </a:cubicBezTo>
                    <a:cubicBezTo>
                      <a:pt x="10" y="3"/>
                      <a:pt x="10" y="3"/>
                      <a:pt x="10" y="3"/>
                    </a:cubicBezTo>
                    <a:cubicBezTo>
                      <a:pt x="10" y="3"/>
                      <a:pt x="10" y="3"/>
                      <a:pt x="10" y="3"/>
                    </a:cubicBezTo>
                    <a:cubicBezTo>
                      <a:pt x="9" y="3"/>
                      <a:pt x="9" y="3"/>
                      <a:pt x="9" y="2"/>
                    </a:cubicBezTo>
                    <a:cubicBezTo>
                      <a:pt x="8" y="2"/>
                      <a:pt x="6" y="2"/>
                      <a:pt x="5" y="2"/>
                    </a:cubicBezTo>
                    <a:cubicBezTo>
                      <a:pt x="5" y="2"/>
                      <a:pt x="4" y="2"/>
                      <a:pt x="4" y="2"/>
                    </a:cubicBezTo>
                    <a:cubicBezTo>
                      <a:pt x="3" y="2"/>
                      <a:pt x="2" y="1"/>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1" y="2"/>
                      <a:pt x="1" y="2"/>
                      <a:pt x="1" y="2"/>
                    </a:cubicBezTo>
                    <a:cubicBezTo>
                      <a:pt x="4" y="3"/>
                      <a:pt x="6" y="3"/>
                      <a:pt x="9" y="3"/>
                    </a:cubicBezTo>
                    <a:cubicBezTo>
                      <a:pt x="9" y="3"/>
                      <a:pt x="9" y="3"/>
                      <a:pt x="9" y="3"/>
                    </a:cubicBezTo>
                    <a:cubicBezTo>
                      <a:pt x="9" y="3"/>
                      <a:pt x="9" y="3"/>
                      <a:pt x="10" y="3"/>
                    </a:cubicBezTo>
                    <a:cubicBezTo>
                      <a:pt x="10" y="3"/>
                      <a:pt x="10" y="3"/>
                      <a:pt x="10" y="3"/>
                    </a:cubicBezTo>
                    <a:cubicBezTo>
                      <a:pt x="10" y="3"/>
                      <a:pt x="10" y="3"/>
                      <a:pt x="10" y="3"/>
                    </a:cubicBezTo>
                    <a:cubicBezTo>
                      <a:pt x="11" y="3"/>
                      <a:pt x="12" y="3"/>
                      <a:pt x="12" y="3"/>
                    </a:cubicBezTo>
                    <a:cubicBezTo>
                      <a:pt x="12" y="3"/>
                      <a:pt x="12" y="3"/>
                      <a:pt x="12" y="3"/>
                    </a:cubicBezTo>
                    <a:cubicBezTo>
                      <a:pt x="13" y="3"/>
                      <a:pt x="13" y="3"/>
                      <a:pt x="13" y="3"/>
                    </a:cubicBezTo>
                    <a:cubicBezTo>
                      <a:pt x="14" y="3"/>
                      <a:pt x="14" y="3"/>
                      <a:pt x="14" y="3"/>
                    </a:cubicBezTo>
                    <a:cubicBezTo>
                      <a:pt x="14" y="3"/>
                      <a:pt x="14" y="3"/>
                      <a:pt x="14" y="3"/>
                    </a:cubicBezTo>
                    <a:cubicBezTo>
                      <a:pt x="14" y="3"/>
                      <a:pt x="15" y="3"/>
                      <a:pt x="15" y="3"/>
                    </a:cubicBezTo>
                    <a:cubicBezTo>
                      <a:pt x="15" y="3"/>
                      <a:pt x="15" y="3"/>
                      <a:pt x="15" y="3"/>
                    </a:cubicBezTo>
                    <a:cubicBezTo>
                      <a:pt x="15" y="3"/>
                      <a:pt x="15" y="3"/>
                      <a:pt x="15" y="3"/>
                    </a:cubicBezTo>
                    <a:cubicBezTo>
                      <a:pt x="16" y="4"/>
                      <a:pt x="17" y="4"/>
                      <a:pt x="17" y="4"/>
                    </a:cubicBezTo>
                    <a:cubicBezTo>
                      <a:pt x="17" y="4"/>
                      <a:pt x="17" y="4"/>
                      <a:pt x="17" y="4"/>
                    </a:cubicBezTo>
                    <a:cubicBezTo>
                      <a:pt x="20" y="4"/>
                      <a:pt x="22" y="5"/>
                      <a:pt x="23" y="5"/>
                    </a:cubicBezTo>
                    <a:cubicBezTo>
                      <a:pt x="24" y="5"/>
                      <a:pt x="24" y="4"/>
                      <a:pt x="25" y="5"/>
                    </a:cubicBezTo>
                    <a:cubicBezTo>
                      <a:pt x="27" y="5"/>
                      <a:pt x="29" y="6"/>
                      <a:pt x="31" y="5"/>
                    </a:cubicBezTo>
                    <a:cubicBezTo>
                      <a:pt x="31" y="6"/>
                      <a:pt x="33" y="5"/>
                      <a:pt x="33" y="6"/>
                    </a:cubicBezTo>
                    <a:cubicBezTo>
                      <a:pt x="34" y="6"/>
                      <a:pt x="33" y="6"/>
                      <a:pt x="34" y="6"/>
                    </a:cubicBezTo>
                    <a:cubicBezTo>
                      <a:pt x="36" y="6"/>
                      <a:pt x="40" y="6"/>
                      <a:pt x="41" y="7"/>
                    </a:cubicBezTo>
                    <a:cubicBezTo>
                      <a:pt x="41" y="7"/>
                      <a:pt x="41" y="7"/>
                      <a:pt x="41" y="7"/>
                    </a:cubicBezTo>
                    <a:cubicBezTo>
                      <a:pt x="41" y="7"/>
                      <a:pt x="41" y="7"/>
                      <a:pt x="41" y="7"/>
                    </a:cubicBezTo>
                    <a:cubicBezTo>
                      <a:pt x="41" y="7"/>
                      <a:pt x="41" y="7"/>
                      <a:pt x="41" y="7"/>
                    </a:cubicBezTo>
                    <a:cubicBezTo>
                      <a:pt x="41" y="7"/>
                      <a:pt x="41" y="7"/>
                      <a:pt x="41" y="7"/>
                    </a:cubicBezTo>
                    <a:cubicBezTo>
                      <a:pt x="40" y="7"/>
                      <a:pt x="40" y="7"/>
                      <a:pt x="40" y="7"/>
                    </a:cubicBezTo>
                    <a:cubicBezTo>
                      <a:pt x="40" y="7"/>
                      <a:pt x="40" y="7"/>
                      <a:pt x="40" y="7"/>
                    </a:cubicBezTo>
                    <a:cubicBezTo>
                      <a:pt x="40" y="7"/>
                      <a:pt x="40" y="7"/>
                      <a:pt x="40" y="7"/>
                    </a:cubicBezTo>
                    <a:cubicBezTo>
                      <a:pt x="40" y="7"/>
                      <a:pt x="40" y="7"/>
                      <a:pt x="40" y="7"/>
                    </a:cubicBezTo>
                    <a:cubicBezTo>
                      <a:pt x="40" y="7"/>
                      <a:pt x="40" y="7"/>
                      <a:pt x="41" y="7"/>
                    </a:cubicBezTo>
                    <a:cubicBezTo>
                      <a:pt x="41" y="7"/>
                      <a:pt x="41" y="7"/>
                      <a:pt x="41" y="7"/>
                    </a:cubicBezTo>
                    <a:cubicBezTo>
                      <a:pt x="41" y="7"/>
                      <a:pt x="41" y="7"/>
                      <a:pt x="41" y="7"/>
                    </a:cubicBezTo>
                    <a:cubicBezTo>
                      <a:pt x="41" y="7"/>
                      <a:pt x="41" y="7"/>
                      <a:pt x="41" y="7"/>
                    </a:cubicBezTo>
                    <a:cubicBezTo>
                      <a:pt x="41" y="7"/>
                      <a:pt x="41" y="7"/>
                      <a:pt x="41" y="7"/>
                    </a:cubicBezTo>
                    <a:cubicBezTo>
                      <a:pt x="41" y="7"/>
                      <a:pt x="41" y="7"/>
                      <a:pt x="41" y="7"/>
                    </a:cubicBezTo>
                    <a:cubicBezTo>
                      <a:pt x="41" y="7"/>
                      <a:pt x="41" y="7"/>
                      <a:pt x="41" y="7"/>
                    </a:cubicBezTo>
                    <a:cubicBezTo>
                      <a:pt x="41" y="7"/>
                      <a:pt x="40" y="7"/>
                      <a:pt x="40" y="7"/>
                    </a:cubicBezTo>
                    <a:cubicBezTo>
                      <a:pt x="40" y="7"/>
                      <a:pt x="40" y="7"/>
                      <a:pt x="39" y="7"/>
                    </a:cubicBezTo>
                    <a:cubicBezTo>
                      <a:pt x="39" y="7"/>
                      <a:pt x="39" y="7"/>
                      <a:pt x="39" y="7"/>
                    </a:cubicBezTo>
                    <a:cubicBezTo>
                      <a:pt x="39" y="7"/>
                      <a:pt x="39" y="7"/>
                      <a:pt x="39" y="7"/>
                    </a:cubicBezTo>
                    <a:cubicBezTo>
                      <a:pt x="39" y="7"/>
                      <a:pt x="39" y="7"/>
                      <a:pt x="39" y="7"/>
                    </a:cubicBezTo>
                    <a:cubicBezTo>
                      <a:pt x="39" y="7"/>
                      <a:pt x="38" y="7"/>
                      <a:pt x="38" y="7"/>
                    </a:cubicBezTo>
                    <a:cubicBezTo>
                      <a:pt x="38" y="7"/>
                      <a:pt x="38" y="7"/>
                      <a:pt x="38" y="7"/>
                    </a:cubicBezTo>
                    <a:cubicBezTo>
                      <a:pt x="38" y="7"/>
                      <a:pt x="38" y="7"/>
                      <a:pt x="39" y="7"/>
                    </a:cubicBezTo>
                    <a:cubicBezTo>
                      <a:pt x="39" y="7"/>
                      <a:pt x="39" y="7"/>
                      <a:pt x="39" y="7"/>
                    </a:cubicBezTo>
                    <a:cubicBezTo>
                      <a:pt x="39" y="7"/>
                      <a:pt x="39" y="8"/>
                      <a:pt x="39" y="8"/>
                    </a:cubicBezTo>
                    <a:cubicBezTo>
                      <a:pt x="39" y="8"/>
                      <a:pt x="39" y="8"/>
                      <a:pt x="39" y="8"/>
                    </a:cubicBezTo>
                    <a:cubicBezTo>
                      <a:pt x="39" y="8"/>
                      <a:pt x="40" y="8"/>
                      <a:pt x="40" y="8"/>
                    </a:cubicBezTo>
                    <a:cubicBezTo>
                      <a:pt x="40" y="8"/>
                      <a:pt x="40" y="8"/>
                      <a:pt x="40" y="8"/>
                    </a:cubicBezTo>
                    <a:cubicBezTo>
                      <a:pt x="39" y="8"/>
                      <a:pt x="38" y="8"/>
                      <a:pt x="37" y="8"/>
                    </a:cubicBezTo>
                    <a:cubicBezTo>
                      <a:pt x="37" y="8"/>
                      <a:pt x="37" y="8"/>
                      <a:pt x="37" y="8"/>
                    </a:cubicBezTo>
                    <a:cubicBezTo>
                      <a:pt x="37" y="8"/>
                      <a:pt x="37" y="8"/>
                      <a:pt x="37" y="8"/>
                    </a:cubicBezTo>
                    <a:cubicBezTo>
                      <a:pt x="37" y="8"/>
                      <a:pt x="37" y="8"/>
                      <a:pt x="36" y="8"/>
                    </a:cubicBezTo>
                    <a:cubicBezTo>
                      <a:pt x="36" y="8"/>
                      <a:pt x="36" y="8"/>
                      <a:pt x="36" y="8"/>
                    </a:cubicBezTo>
                    <a:cubicBezTo>
                      <a:pt x="36" y="8"/>
                      <a:pt x="36" y="8"/>
                      <a:pt x="36" y="8"/>
                    </a:cubicBezTo>
                    <a:cubicBezTo>
                      <a:pt x="36" y="8"/>
                      <a:pt x="36" y="8"/>
                      <a:pt x="36" y="8"/>
                    </a:cubicBezTo>
                    <a:cubicBezTo>
                      <a:pt x="37" y="8"/>
                      <a:pt x="37" y="8"/>
                      <a:pt x="37" y="8"/>
                    </a:cubicBezTo>
                    <a:cubicBezTo>
                      <a:pt x="37" y="8"/>
                      <a:pt x="37" y="8"/>
                      <a:pt x="37" y="8"/>
                    </a:cubicBezTo>
                    <a:cubicBezTo>
                      <a:pt x="37" y="8"/>
                      <a:pt x="37" y="8"/>
                      <a:pt x="37" y="8"/>
                    </a:cubicBezTo>
                    <a:cubicBezTo>
                      <a:pt x="36" y="8"/>
                      <a:pt x="36" y="8"/>
                      <a:pt x="35" y="8"/>
                    </a:cubicBezTo>
                    <a:cubicBezTo>
                      <a:pt x="35" y="8"/>
                      <a:pt x="35" y="8"/>
                      <a:pt x="35" y="8"/>
                    </a:cubicBezTo>
                    <a:cubicBezTo>
                      <a:pt x="35" y="8"/>
                      <a:pt x="35" y="8"/>
                      <a:pt x="35" y="8"/>
                    </a:cubicBezTo>
                    <a:cubicBezTo>
                      <a:pt x="35" y="8"/>
                      <a:pt x="35" y="8"/>
                      <a:pt x="35" y="8"/>
                    </a:cubicBezTo>
                    <a:cubicBezTo>
                      <a:pt x="35" y="7"/>
                      <a:pt x="34" y="7"/>
                      <a:pt x="33" y="8"/>
                    </a:cubicBezTo>
                    <a:cubicBezTo>
                      <a:pt x="33" y="8"/>
                      <a:pt x="33" y="8"/>
                      <a:pt x="33" y="8"/>
                    </a:cubicBezTo>
                    <a:cubicBezTo>
                      <a:pt x="33" y="8"/>
                      <a:pt x="33" y="8"/>
                      <a:pt x="32" y="8"/>
                    </a:cubicBezTo>
                    <a:cubicBezTo>
                      <a:pt x="32" y="7"/>
                      <a:pt x="32" y="7"/>
                      <a:pt x="32" y="7"/>
                    </a:cubicBezTo>
                    <a:cubicBezTo>
                      <a:pt x="32" y="7"/>
                      <a:pt x="31" y="7"/>
                      <a:pt x="31" y="8"/>
                    </a:cubicBezTo>
                    <a:cubicBezTo>
                      <a:pt x="31" y="8"/>
                      <a:pt x="31" y="8"/>
                      <a:pt x="31" y="8"/>
                    </a:cubicBezTo>
                    <a:cubicBezTo>
                      <a:pt x="31" y="8"/>
                      <a:pt x="31" y="8"/>
                      <a:pt x="32" y="8"/>
                    </a:cubicBezTo>
                    <a:cubicBezTo>
                      <a:pt x="32" y="8"/>
                      <a:pt x="32" y="8"/>
                      <a:pt x="32" y="8"/>
                    </a:cubicBezTo>
                    <a:cubicBezTo>
                      <a:pt x="33" y="8"/>
                      <a:pt x="33" y="8"/>
                      <a:pt x="33" y="8"/>
                    </a:cubicBezTo>
                    <a:cubicBezTo>
                      <a:pt x="33" y="8"/>
                      <a:pt x="33" y="8"/>
                      <a:pt x="33" y="8"/>
                    </a:cubicBezTo>
                    <a:cubicBezTo>
                      <a:pt x="33" y="8"/>
                      <a:pt x="33" y="8"/>
                      <a:pt x="33" y="8"/>
                    </a:cubicBezTo>
                    <a:cubicBezTo>
                      <a:pt x="32" y="8"/>
                      <a:pt x="32" y="8"/>
                      <a:pt x="31" y="8"/>
                    </a:cubicBezTo>
                    <a:cubicBezTo>
                      <a:pt x="30" y="8"/>
                      <a:pt x="29" y="8"/>
                      <a:pt x="28" y="8"/>
                    </a:cubicBezTo>
                    <a:cubicBezTo>
                      <a:pt x="28" y="8"/>
                      <a:pt x="28" y="8"/>
                      <a:pt x="28" y="8"/>
                    </a:cubicBezTo>
                    <a:cubicBezTo>
                      <a:pt x="28" y="8"/>
                      <a:pt x="28" y="8"/>
                      <a:pt x="28" y="8"/>
                    </a:cubicBezTo>
                    <a:cubicBezTo>
                      <a:pt x="28" y="8"/>
                      <a:pt x="28" y="8"/>
                      <a:pt x="28" y="8"/>
                    </a:cubicBezTo>
                    <a:cubicBezTo>
                      <a:pt x="29" y="8"/>
                      <a:pt x="30" y="8"/>
                      <a:pt x="31" y="8"/>
                    </a:cubicBezTo>
                    <a:cubicBezTo>
                      <a:pt x="32" y="8"/>
                      <a:pt x="32" y="8"/>
                      <a:pt x="33" y="9"/>
                    </a:cubicBezTo>
                    <a:cubicBezTo>
                      <a:pt x="33" y="9"/>
                      <a:pt x="33" y="9"/>
                      <a:pt x="33" y="9"/>
                    </a:cubicBezTo>
                    <a:cubicBezTo>
                      <a:pt x="38" y="9"/>
                      <a:pt x="44" y="10"/>
                      <a:pt x="49" y="10"/>
                    </a:cubicBezTo>
                    <a:cubicBezTo>
                      <a:pt x="49" y="10"/>
                      <a:pt x="49" y="10"/>
                      <a:pt x="50" y="10"/>
                    </a:cubicBezTo>
                    <a:cubicBezTo>
                      <a:pt x="50" y="10"/>
                      <a:pt x="50" y="10"/>
                      <a:pt x="50" y="10"/>
                    </a:cubicBezTo>
                    <a:cubicBezTo>
                      <a:pt x="50" y="10"/>
                      <a:pt x="50" y="10"/>
                      <a:pt x="50" y="10"/>
                    </a:cubicBezTo>
                    <a:cubicBezTo>
                      <a:pt x="51" y="10"/>
                      <a:pt x="51" y="10"/>
                      <a:pt x="52" y="11"/>
                    </a:cubicBezTo>
                    <a:cubicBezTo>
                      <a:pt x="52" y="11"/>
                      <a:pt x="52" y="11"/>
                      <a:pt x="52" y="11"/>
                    </a:cubicBezTo>
                    <a:cubicBezTo>
                      <a:pt x="51" y="11"/>
                      <a:pt x="51" y="11"/>
                      <a:pt x="51" y="11"/>
                    </a:cubicBezTo>
                    <a:cubicBezTo>
                      <a:pt x="51" y="11"/>
                      <a:pt x="50" y="11"/>
                      <a:pt x="50" y="11"/>
                    </a:cubicBezTo>
                    <a:cubicBezTo>
                      <a:pt x="50" y="11"/>
                      <a:pt x="50" y="11"/>
                      <a:pt x="50" y="11"/>
                    </a:cubicBezTo>
                    <a:cubicBezTo>
                      <a:pt x="50" y="11"/>
                      <a:pt x="50" y="11"/>
                      <a:pt x="50" y="11"/>
                    </a:cubicBezTo>
                    <a:cubicBezTo>
                      <a:pt x="50" y="11"/>
                      <a:pt x="50" y="11"/>
                      <a:pt x="50" y="11"/>
                    </a:cubicBezTo>
                    <a:cubicBezTo>
                      <a:pt x="50" y="11"/>
                      <a:pt x="50" y="11"/>
                      <a:pt x="50" y="11"/>
                    </a:cubicBezTo>
                    <a:cubicBezTo>
                      <a:pt x="50" y="11"/>
                      <a:pt x="51" y="11"/>
                      <a:pt x="51" y="11"/>
                    </a:cubicBezTo>
                    <a:cubicBezTo>
                      <a:pt x="51" y="11"/>
                      <a:pt x="51" y="11"/>
                      <a:pt x="52" y="11"/>
                    </a:cubicBezTo>
                    <a:cubicBezTo>
                      <a:pt x="52" y="11"/>
                      <a:pt x="52" y="11"/>
                      <a:pt x="52" y="11"/>
                    </a:cubicBezTo>
                    <a:cubicBezTo>
                      <a:pt x="52" y="11"/>
                      <a:pt x="53" y="11"/>
                      <a:pt x="53" y="11"/>
                    </a:cubicBezTo>
                    <a:cubicBezTo>
                      <a:pt x="53" y="11"/>
                      <a:pt x="53" y="11"/>
                      <a:pt x="54" y="11"/>
                    </a:cubicBezTo>
                    <a:cubicBezTo>
                      <a:pt x="54" y="11"/>
                      <a:pt x="54" y="11"/>
                      <a:pt x="54" y="11"/>
                    </a:cubicBezTo>
                    <a:cubicBezTo>
                      <a:pt x="54" y="11"/>
                      <a:pt x="55" y="11"/>
                      <a:pt x="55" y="11"/>
                    </a:cubicBezTo>
                    <a:cubicBezTo>
                      <a:pt x="55" y="11"/>
                      <a:pt x="56" y="12"/>
                      <a:pt x="57" y="12"/>
                    </a:cubicBezTo>
                    <a:cubicBezTo>
                      <a:pt x="57" y="12"/>
                      <a:pt x="57" y="12"/>
                      <a:pt x="57" y="12"/>
                    </a:cubicBezTo>
                    <a:cubicBezTo>
                      <a:pt x="57" y="12"/>
                      <a:pt x="57" y="12"/>
                      <a:pt x="57" y="12"/>
                    </a:cubicBezTo>
                    <a:cubicBezTo>
                      <a:pt x="58" y="12"/>
                      <a:pt x="59" y="11"/>
                      <a:pt x="58" y="12"/>
                    </a:cubicBezTo>
                    <a:cubicBezTo>
                      <a:pt x="59" y="12"/>
                      <a:pt x="60" y="12"/>
                      <a:pt x="61" y="12"/>
                    </a:cubicBezTo>
                    <a:cubicBezTo>
                      <a:pt x="61" y="12"/>
                      <a:pt x="61" y="12"/>
                      <a:pt x="61" y="12"/>
                    </a:cubicBezTo>
                    <a:cubicBezTo>
                      <a:pt x="61" y="12"/>
                      <a:pt x="62" y="13"/>
                      <a:pt x="62" y="12"/>
                    </a:cubicBezTo>
                    <a:cubicBezTo>
                      <a:pt x="62" y="12"/>
                      <a:pt x="62" y="12"/>
                      <a:pt x="62" y="12"/>
                    </a:cubicBezTo>
                    <a:cubicBezTo>
                      <a:pt x="63" y="12"/>
                      <a:pt x="63" y="12"/>
                      <a:pt x="63" y="12"/>
                    </a:cubicBezTo>
                    <a:cubicBezTo>
                      <a:pt x="63" y="12"/>
                      <a:pt x="63" y="12"/>
                      <a:pt x="63" y="12"/>
                    </a:cubicBezTo>
                    <a:cubicBezTo>
                      <a:pt x="63" y="12"/>
                      <a:pt x="64" y="12"/>
                      <a:pt x="64" y="12"/>
                    </a:cubicBezTo>
                    <a:cubicBezTo>
                      <a:pt x="64" y="12"/>
                      <a:pt x="64" y="12"/>
                      <a:pt x="64" y="12"/>
                    </a:cubicBezTo>
                    <a:cubicBezTo>
                      <a:pt x="64" y="12"/>
                      <a:pt x="64" y="12"/>
                      <a:pt x="64" y="12"/>
                    </a:cubicBezTo>
                    <a:cubicBezTo>
                      <a:pt x="64" y="12"/>
                      <a:pt x="65" y="12"/>
                      <a:pt x="65" y="13"/>
                    </a:cubicBezTo>
                    <a:cubicBezTo>
                      <a:pt x="64" y="13"/>
                      <a:pt x="64" y="13"/>
                      <a:pt x="64" y="13"/>
                    </a:cubicBezTo>
                    <a:cubicBezTo>
                      <a:pt x="64" y="13"/>
                      <a:pt x="64" y="13"/>
                      <a:pt x="64" y="13"/>
                    </a:cubicBezTo>
                    <a:cubicBezTo>
                      <a:pt x="64" y="13"/>
                      <a:pt x="64" y="13"/>
                      <a:pt x="64" y="13"/>
                    </a:cubicBezTo>
                    <a:cubicBezTo>
                      <a:pt x="64" y="13"/>
                      <a:pt x="64" y="13"/>
                      <a:pt x="64" y="13"/>
                    </a:cubicBezTo>
                    <a:cubicBezTo>
                      <a:pt x="64" y="13"/>
                      <a:pt x="64" y="13"/>
                      <a:pt x="65" y="13"/>
                    </a:cubicBezTo>
                    <a:cubicBezTo>
                      <a:pt x="65" y="13"/>
                      <a:pt x="65" y="13"/>
                      <a:pt x="65" y="13"/>
                    </a:cubicBezTo>
                    <a:cubicBezTo>
                      <a:pt x="65" y="13"/>
                      <a:pt x="65" y="13"/>
                      <a:pt x="65" y="13"/>
                    </a:cubicBezTo>
                    <a:cubicBezTo>
                      <a:pt x="66" y="13"/>
                      <a:pt x="66" y="13"/>
                      <a:pt x="66" y="13"/>
                    </a:cubicBezTo>
                    <a:cubicBezTo>
                      <a:pt x="68" y="13"/>
                      <a:pt x="69" y="13"/>
                      <a:pt x="70" y="13"/>
                    </a:cubicBezTo>
                    <a:cubicBezTo>
                      <a:pt x="70" y="13"/>
                      <a:pt x="70" y="13"/>
                      <a:pt x="70" y="13"/>
                    </a:cubicBezTo>
                    <a:cubicBezTo>
                      <a:pt x="70" y="13"/>
                      <a:pt x="70" y="13"/>
                      <a:pt x="70" y="13"/>
                    </a:cubicBezTo>
                    <a:cubicBezTo>
                      <a:pt x="70" y="13"/>
                      <a:pt x="70" y="13"/>
                      <a:pt x="70" y="13"/>
                    </a:cubicBezTo>
                    <a:cubicBezTo>
                      <a:pt x="70" y="13"/>
                      <a:pt x="70" y="13"/>
                      <a:pt x="70" y="13"/>
                    </a:cubicBezTo>
                    <a:cubicBezTo>
                      <a:pt x="70" y="14"/>
                      <a:pt x="71" y="14"/>
                      <a:pt x="71" y="13"/>
                    </a:cubicBezTo>
                    <a:cubicBezTo>
                      <a:pt x="71" y="13"/>
                      <a:pt x="71" y="13"/>
                      <a:pt x="71" y="13"/>
                    </a:cubicBezTo>
                    <a:cubicBezTo>
                      <a:pt x="72" y="14"/>
                      <a:pt x="73" y="13"/>
                      <a:pt x="73" y="14"/>
                    </a:cubicBezTo>
                    <a:cubicBezTo>
                      <a:pt x="73" y="14"/>
                      <a:pt x="73" y="14"/>
                      <a:pt x="73" y="14"/>
                    </a:cubicBezTo>
                    <a:cubicBezTo>
                      <a:pt x="73" y="14"/>
                      <a:pt x="73" y="14"/>
                      <a:pt x="73" y="14"/>
                    </a:cubicBezTo>
                    <a:cubicBezTo>
                      <a:pt x="73" y="14"/>
                      <a:pt x="73" y="14"/>
                      <a:pt x="73" y="14"/>
                    </a:cubicBezTo>
                    <a:cubicBezTo>
                      <a:pt x="72" y="14"/>
                      <a:pt x="71" y="14"/>
                      <a:pt x="70" y="14"/>
                    </a:cubicBezTo>
                    <a:cubicBezTo>
                      <a:pt x="70" y="14"/>
                      <a:pt x="70" y="14"/>
                      <a:pt x="70" y="14"/>
                    </a:cubicBezTo>
                    <a:cubicBezTo>
                      <a:pt x="70" y="14"/>
                      <a:pt x="70" y="14"/>
                      <a:pt x="70" y="14"/>
                    </a:cubicBezTo>
                    <a:cubicBezTo>
                      <a:pt x="70" y="14"/>
                      <a:pt x="70" y="14"/>
                      <a:pt x="70" y="14"/>
                    </a:cubicBezTo>
                    <a:cubicBezTo>
                      <a:pt x="70" y="14"/>
                      <a:pt x="70" y="14"/>
                      <a:pt x="70" y="14"/>
                    </a:cubicBezTo>
                    <a:cubicBezTo>
                      <a:pt x="70" y="14"/>
                      <a:pt x="70" y="14"/>
                      <a:pt x="70" y="14"/>
                    </a:cubicBezTo>
                    <a:cubicBezTo>
                      <a:pt x="70" y="14"/>
                      <a:pt x="70" y="14"/>
                      <a:pt x="70" y="14"/>
                    </a:cubicBezTo>
                    <a:cubicBezTo>
                      <a:pt x="71" y="14"/>
                      <a:pt x="72" y="14"/>
                      <a:pt x="73" y="14"/>
                    </a:cubicBezTo>
                    <a:cubicBezTo>
                      <a:pt x="73" y="14"/>
                      <a:pt x="73" y="14"/>
                      <a:pt x="73" y="14"/>
                    </a:cubicBezTo>
                    <a:cubicBezTo>
                      <a:pt x="73" y="14"/>
                      <a:pt x="73" y="14"/>
                      <a:pt x="73" y="14"/>
                    </a:cubicBezTo>
                    <a:cubicBezTo>
                      <a:pt x="74" y="15"/>
                      <a:pt x="74" y="15"/>
                      <a:pt x="74" y="15"/>
                    </a:cubicBezTo>
                    <a:cubicBezTo>
                      <a:pt x="74" y="15"/>
                      <a:pt x="75" y="15"/>
                      <a:pt x="75" y="15"/>
                    </a:cubicBezTo>
                    <a:cubicBezTo>
                      <a:pt x="75" y="15"/>
                      <a:pt x="75" y="15"/>
                      <a:pt x="75" y="15"/>
                    </a:cubicBezTo>
                    <a:cubicBezTo>
                      <a:pt x="75" y="15"/>
                      <a:pt x="76" y="15"/>
                      <a:pt x="76" y="15"/>
                    </a:cubicBezTo>
                    <a:cubicBezTo>
                      <a:pt x="76" y="15"/>
                      <a:pt x="76" y="15"/>
                      <a:pt x="76" y="15"/>
                    </a:cubicBezTo>
                    <a:cubicBezTo>
                      <a:pt x="76" y="15"/>
                      <a:pt x="76" y="15"/>
                      <a:pt x="76" y="15"/>
                    </a:cubicBezTo>
                    <a:cubicBezTo>
                      <a:pt x="76" y="14"/>
                      <a:pt x="76" y="14"/>
                      <a:pt x="76" y="14"/>
                    </a:cubicBezTo>
                    <a:cubicBezTo>
                      <a:pt x="76" y="14"/>
                      <a:pt x="76" y="14"/>
                      <a:pt x="76" y="14"/>
                    </a:cubicBezTo>
                    <a:cubicBezTo>
                      <a:pt x="76" y="14"/>
                      <a:pt x="76" y="14"/>
                      <a:pt x="76" y="14"/>
                    </a:cubicBezTo>
                    <a:cubicBezTo>
                      <a:pt x="76" y="14"/>
                      <a:pt x="76" y="14"/>
                      <a:pt x="76" y="14"/>
                    </a:cubicBezTo>
                    <a:cubicBezTo>
                      <a:pt x="76" y="14"/>
                      <a:pt x="76" y="14"/>
                      <a:pt x="76" y="14"/>
                    </a:cubicBezTo>
                    <a:cubicBezTo>
                      <a:pt x="76" y="14"/>
                      <a:pt x="76" y="14"/>
                      <a:pt x="76" y="14"/>
                    </a:cubicBezTo>
                    <a:cubicBezTo>
                      <a:pt x="77" y="14"/>
                      <a:pt x="77" y="14"/>
                      <a:pt x="77" y="14"/>
                    </a:cubicBezTo>
                    <a:cubicBezTo>
                      <a:pt x="78" y="14"/>
                      <a:pt x="78" y="15"/>
                      <a:pt x="79" y="15"/>
                    </a:cubicBezTo>
                    <a:cubicBezTo>
                      <a:pt x="79" y="15"/>
                      <a:pt x="78" y="14"/>
                      <a:pt x="78" y="14"/>
                    </a:cubicBezTo>
                    <a:cubicBezTo>
                      <a:pt x="79" y="15"/>
                      <a:pt x="80" y="14"/>
                      <a:pt x="80" y="15"/>
                    </a:cubicBezTo>
                    <a:cubicBezTo>
                      <a:pt x="80" y="15"/>
                      <a:pt x="80" y="15"/>
                      <a:pt x="80" y="15"/>
                    </a:cubicBezTo>
                    <a:cubicBezTo>
                      <a:pt x="81" y="15"/>
                      <a:pt x="82" y="15"/>
                      <a:pt x="84" y="15"/>
                    </a:cubicBezTo>
                    <a:cubicBezTo>
                      <a:pt x="84" y="15"/>
                      <a:pt x="84" y="15"/>
                      <a:pt x="84" y="15"/>
                    </a:cubicBezTo>
                    <a:cubicBezTo>
                      <a:pt x="85" y="15"/>
                      <a:pt x="85" y="15"/>
                      <a:pt x="86" y="15"/>
                    </a:cubicBezTo>
                    <a:cubicBezTo>
                      <a:pt x="86" y="16"/>
                      <a:pt x="88" y="15"/>
                      <a:pt x="89" y="16"/>
                    </a:cubicBezTo>
                    <a:cubicBezTo>
                      <a:pt x="90" y="16"/>
                      <a:pt x="91" y="16"/>
                      <a:pt x="91" y="16"/>
                    </a:cubicBezTo>
                    <a:cubicBezTo>
                      <a:pt x="92" y="15"/>
                      <a:pt x="94" y="17"/>
                      <a:pt x="94" y="16"/>
                    </a:cubicBezTo>
                    <a:cubicBezTo>
                      <a:pt x="94" y="16"/>
                      <a:pt x="94" y="17"/>
                      <a:pt x="94" y="17"/>
                    </a:cubicBezTo>
                    <a:cubicBezTo>
                      <a:pt x="94" y="16"/>
                      <a:pt x="95" y="17"/>
                      <a:pt x="95" y="17"/>
                    </a:cubicBezTo>
                    <a:cubicBezTo>
                      <a:pt x="95" y="17"/>
                      <a:pt x="95" y="17"/>
                      <a:pt x="95" y="17"/>
                    </a:cubicBezTo>
                    <a:cubicBezTo>
                      <a:pt x="96" y="17"/>
                      <a:pt x="97" y="17"/>
                      <a:pt x="98" y="17"/>
                    </a:cubicBezTo>
                    <a:cubicBezTo>
                      <a:pt x="99" y="18"/>
                      <a:pt x="101" y="17"/>
                      <a:pt x="102" y="18"/>
                    </a:cubicBezTo>
                    <a:cubicBezTo>
                      <a:pt x="101" y="18"/>
                      <a:pt x="101" y="18"/>
                      <a:pt x="99" y="18"/>
                    </a:cubicBezTo>
                    <a:cubicBezTo>
                      <a:pt x="99" y="17"/>
                      <a:pt x="99" y="17"/>
                      <a:pt x="99" y="17"/>
                    </a:cubicBezTo>
                    <a:cubicBezTo>
                      <a:pt x="99" y="18"/>
                      <a:pt x="98" y="17"/>
                      <a:pt x="98" y="17"/>
                    </a:cubicBezTo>
                    <a:cubicBezTo>
                      <a:pt x="98" y="17"/>
                      <a:pt x="98" y="17"/>
                      <a:pt x="98" y="17"/>
                    </a:cubicBezTo>
                    <a:cubicBezTo>
                      <a:pt x="97" y="17"/>
                      <a:pt x="96" y="17"/>
                      <a:pt x="94" y="17"/>
                    </a:cubicBezTo>
                    <a:cubicBezTo>
                      <a:pt x="94" y="17"/>
                      <a:pt x="94" y="17"/>
                      <a:pt x="94" y="17"/>
                    </a:cubicBezTo>
                    <a:cubicBezTo>
                      <a:pt x="94" y="17"/>
                      <a:pt x="94" y="17"/>
                      <a:pt x="94" y="17"/>
                    </a:cubicBezTo>
                    <a:cubicBezTo>
                      <a:pt x="93" y="17"/>
                      <a:pt x="93" y="17"/>
                      <a:pt x="93" y="17"/>
                    </a:cubicBezTo>
                    <a:cubicBezTo>
                      <a:pt x="93" y="17"/>
                      <a:pt x="93" y="17"/>
                      <a:pt x="93" y="17"/>
                    </a:cubicBezTo>
                    <a:cubicBezTo>
                      <a:pt x="93" y="17"/>
                      <a:pt x="93" y="17"/>
                      <a:pt x="93" y="17"/>
                    </a:cubicBezTo>
                    <a:cubicBezTo>
                      <a:pt x="93" y="17"/>
                      <a:pt x="93" y="17"/>
                      <a:pt x="92" y="17"/>
                    </a:cubicBezTo>
                    <a:cubicBezTo>
                      <a:pt x="92" y="17"/>
                      <a:pt x="92" y="17"/>
                      <a:pt x="92" y="17"/>
                    </a:cubicBezTo>
                    <a:cubicBezTo>
                      <a:pt x="92" y="17"/>
                      <a:pt x="92" y="17"/>
                      <a:pt x="92" y="17"/>
                    </a:cubicBezTo>
                    <a:cubicBezTo>
                      <a:pt x="92" y="17"/>
                      <a:pt x="92" y="17"/>
                      <a:pt x="92" y="17"/>
                    </a:cubicBezTo>
                    <a:cubicBezTo>
                      <a:pt x="93" y="17"/>
                      <a:pt x="93" y="17"/>
                      <a:pt x="93" y="17"/>
                    </a:cubicBezTo>
                    <a:cubicBezTo>
                      <a:pt x="93" y="17"/>
                      <a:pt x="93" y="17"/>
                      <a:pt x="93" y="17"/>
                    </a:cubicBezTo>
                    <a:cubicBezTo>
                      <a:pt x="93" y="17"/>
                      <a:pt x="93" y="17"/>
                      <a:pt x="93" y="17"/>
                    </a:cubicBezTo>
                    <a:cubicBezTo>
                      <a:pt x="93" y="17"/>
                      <a:pt x="93" y="17"/>
                      <a:pt x="94" y="17"/>
                    </a:cubicBezTo>
                    <a:cubicBezTo>
                      <a:pt x="94" y="17"/>
                      <a:pt x="94" y="17"/>
                      <a:pt x="94" y="17"/>
                    </a:cubicBezTo>
                    <a:cubicBezTo>
                      <a:pt x="94" y="17"/>
                      <a:pt x="94" y="17"/>
                      <a:pt x="94" y="17"/>
                    </a:cubicBezTo>
                    <a:cubicBezTo>
                      <a:pt x="94" y="17"/>
                      <a:pt x="94" y="17"/>
                      <a:pt x="94" y="17"/>
                    </a:cubicBezTo>
                    <a:cubicBezTo>
                      <a:pt x="94" y="17"/>
                      <a:pt x="94" y="17"/>
                      <a:pt x="94" y="17"/>
                    </a:cubicBezTo>
                    <a:cubicBezTo>
                      <a:pt x="93" y="17"/>
                      <a:pt x="93" y="17"/>
                      <a:pt x="93" y="17"/>
                    </a:cubicBezTo>
                    <a:cubicBezTo>
                      <a:pt x="93" y="18"/>
                      <a:pt x="93" y="18"/>
                      <a:pt x="93" y="18"/>
                    </a:cubicBezTo>
                    <a:cubicBezTo>
                      <a:pt x="93" y="17"/>
                      <a:pt x="93" y="17"/>
                      <a:pt x="93" y="17"/>
                    </a:cubicBezTo>
                    <a:cubicBezTo>
                      <a:pt x="92" y="18"/>
                      <a:pt x="92" y="17"/>
                      <a:pt x="91" y="17"/>
                    </a:cubicBezTo>
                    <a:cubicBezTo>
                      <a:pt x="91" y="17"/>
                      <a:pt x="91" y="17"/>
                      <a:pt x="92" y="17"/>
                    </a:cubicBezTo>
                    <a:cubicBezTo>
                      <a:pt x="92" y="17"/>
                      <a:pt x="92" y="17"/>
                      <a:pt x="92" y="17"/>
                    </a:cubicBezTo>
                    <a:cubicBezTo>
                      <a:pt x="92" y="17"/>
                      <a:pt x="92" y="17"/>
                      <a:pt x="92" y="17"/>
                    </a:cubicBezTo>
                    <a:cubicBezTo>
                      <a:pt x="91" y="17"/>
                      <a:pt x="91" y="17"/>
                      <a:pt x="91" y="17"/>
                    </a:cubicBezTo>
                    <a:cubicBezTo>
                      <a:pt x="91" y="17"/>
                      <a:pt x="91" y="17"/>
                      <a:pt x="91" y="17"/>
                    </a:cubicBezTo>
                    <a:cubicBezTo>
                      <a:pt x="91" y="17"/>
                      <a:pt x="91" y="17"/>
                      <a:pt x="91" y="17"/>
                    </a:cubicBezTo>
                    <a:cubicBezTo>
                      <a:pt x="91" y="17"/>
                      <a:pt x="90" y="17"/>
                      <a:pt x="90" y="17"/>
                    </a:cubicBezTo>
                    <a:cubicBezTo>
                      <a:pt x="90" y="17"/>
                      <a:pt x="90" y="17"/>
                      <a:pt x="90" y="17"/>
                    </a:cubicBezTo>
                    <a:cubicBezTo>
                      <a:pt x="90" y="17"/>
                      <a:pt x="89" y="17"/>
                      <a:pt x="89" y="17"/>
                    </a:cubicBezTo>
                    <a:cubicBezTo>
                      <a:pt x="89" y="17"/>
                      <a:pt x="89" y="17"/>
                      <a:pt x="89" y="17"/>
                    </a:cubicBezTo>
                    <a:cubicBezTo>
                      <a:pt x="89" y="17"/>
                      <a:pt x="89" y="17"/>
                      <a:pt x="88" y="17"/>
                    </a:cubicBezTo>
                    <a:cubicBezTo>
                      <a:pt x="88" y="17"/>
                      <a:pt x="88" y="17"/>
                      <a:pt x="88" y="17"/>
                    </a:cubicBezTo>
                    <a:cubicBezTo>
                      <a:pt x="88" y="17"/>
                      <a:pt x="88" y="17"/>
                      <a:pt x="87" y="17"/>
                    </a:cubicBezTo>
                    <a:cubicBezTo>
                      <a:pt x="87" y="17"/>
                      <a:pt x="87" y="17"/>
                      <a:pt x="87" y="17"/>
                    </a:cubicBezTo>
                    <a:cubicBezTo>
                      <a:pt x="87" y="17"/>
                      <a:pt x="87" y="17"/>
                      <a:pt x="86" y="17"/>
                    </a:cubicBezTo>
                    <a:cubicBezTo>
                      <a:pt x="86" y="17"/>
                      <a:pt x="85" y="17"/>
                      <a:pt x="85" y="16"/>
                    </a:cubicBezTo>
                    <a:cubicBezTo>
                      <a:pt x="85" y="16"/>
                      <a:pt x="85" y="16"/>
                      <a:pt x="85" y="17"/>
                    </a:cubicBezTo>
                    <a:cubicBezTo>
                      <a:pt x="85" y="17"/>
                      <a:pt x="85" y="17"/>
                      <a:pt x="85" y="17"/>
                    </a:cubicBezTo>
                    <a:cubicBezTo>
                      <a:pt x="85" y="17"/>
                      <a:pt x="85" y="17"/>
                      <a:pt x="85" y="17"/>
                    </a:cubicBezTo>
                    <a:cubicBezTo>
                      <a:pt x="85" y="17"/>
                      <a:pt x="86" y="17"/>
                      <a:pt x="86" y="17"/>
                    </a:cubicBezTo>
                    <a:cubicBezTo>
                      <a:pt x="87" y="17"/>
                      <a:pt x="87" y="17"/>
                      <a:pt x="87" y="17"/>
                    </a:cubicBezTo>
                    <a:cubicBezTo>
                      <a:pt x="87" y="17"/>
                      <a:pt x="87" y="17"/>
                      <a:pt x="87" y="17"/>
                    </a:cubicBezTo>
                    <a:cubicBezTo>
                      <a:pt x="84" y="17"/>
                      <a:pt x="81" y="17"/>
                      <a:pt x="78" y="16"/>
                    </a:cubicBezTo>
                    <a:cubicBezTo>
                      <a:pt x="77" y="16"/>
                      <a:pt x="77" y="16"/>
                      <a:pt x="77" y="16"/>
                    </a:cubicBezTo>
                    <a:cubicBezTo>
                      <a:pt x="77" y="16"/>
                      <a:pt x="77" y="16"/>
                      <a:pt x="77" y="16"/>
                    </a:cubicBezTo>
                    <a:cubicBezTo>
                      <a:pt x="79" y="16"/>
                      <a:pt x="81" y="16"/>
                      <a:pt x="82" y="16"/>
                    </a:cubicBezTo>
                    <a:cubicBezTo>
                      <a:pt x="82" y="16"/>
                      <a:pt x="82" y="16"/>
                      <a:pt x="82" y="16"/>
                    </a:cubicBezTo>
                    <a:cubicBezTo>
                      <a:pt x="83" y="16"/>
                      <a:pt x="82" y="16"/>
                      <a:pt x="82" y="16"/>
                    </a:cubicBezTo>
                    <a:cubicBezTo>
                      <a:pt x="81" y="16"/>
                      <a:pt x="79" y="16"/>
                      <a:pt x="77" y="16"/>
                    </a:cubicBezTo>
                    <a:cubicBezTo>
                      <a:pt x="77" y="16"/>
                      <a:pt x="77" y="16"/>
                      <a:pt x="77" y="16"/>
                    </a:cubicBezTo>
                    <a:cubicBezTo>
                      <a:pt x="77" y="16"/>
                      <a:pt x="77" y="16"/>
                      <a:pt x="77" y="16"/>
                    </a:cubicBezTo>
                    <a:cubicBezTo>
                      <a:pt x="77" y="16"/>
                      <a:pt x="77" y="16"/>
                      <a:pt x="77" y="16"/>
                    </a:cubicBezTo>
                    <a:cubicBezTo>
                      <a:pt x="77" y="16"/>
                      <a:pt x="77" y="16"/>
                      <a:pt x="77" y="16"/>
                    </a:cubicBezTo>
                    <a:cubicBezTo>
                      <a:pt x="77" y="16"/>
                      <a:pt x="77" y="16"/>
                      <a:pt x="77" y="16"/>
                    </a:cubicBezTo>
                    <a:cubicBezTo>
                      <a:pt x="77" y="16"/>
                      <a:pt x="76" y="16"/>
                      <a:pt x="76" y="16"/>
                    </a:cubicBezTo>
                    <a:cubicBezTo>
                      <a:pt x="76" y="16"/>
                      <a:pt x="76" y="16"/>
                      <a:pt x="76" y="16"/>
                    </a:cubicBezTo>
                    <a:cubicBezTo>
                      <a:pt x="76" y="15"/>
                      <a:pt x="75" y="15"/>
                      <a:pt x="74" y="15"/>
                    </a:cubicBezTo>
                    <a:cubicBezTo>
                      <a:pt x="74" y="15"/>
                      <a:pt x="74" y="15"/>
                      <a:pt x="74" y="15"/>
                    </a:cubicBezTo>
                    <a:cubicBezTo>
                      <a:pt x="74" y="15"/>
                      <a:pt x="74" y="15"/>
                      <a:pt x="74" y="15"/>
                    </a:cubicBezTo>
                    <a:cubicBezTo>
                      <a:pt x="74" y="15"/>
                      <a:pt x="74" y="15"/>
                      <a:pt x="74" y="15"/>
                    </a:cubicBezTo>
                    <a:cubicBezTo>
                      <a:pt x="74" y="15"/>
                      <a:pt x="74" y="15"/>
                      <a:pt x="74" y="15"/>
                    </a:cubicBezTo>
                    <a:cubicBezTo>
                      <a:pt x="74" y="15"/>
                      <a:pt x="74" y="15"/>
                      <a:pt x="74" y="15"/>
                    </a:cubicBezTo>
                    <a:cubicBezTo>
                      <a:pt x="73" y="15"/>
                      <a:pt x="73" y="15"/>
                      <a:pt x="73" y="15"/>
                    </a:cubicBezTo>
                    <a:cubicBezTo>
                      <a:pt x="73" y="15"/>
                      <a:pt x="73" y="15"/>
                      <a:pt x="73" y="15"/>
                    </a:cubicBezTo>
                    <a:cubicBezTo>
                      <a:pt x="73" y="15"/>
                      <a:pt x="73" y="15"/>
                      <a:pt x="73" y="15"/>
                    </a:cubicBezTo>
                    <a:cubicBezTo>
                      <a:pt x="73" y="15"/>
                      <a:pt x="73" y="15"/>
                      <a:pt x="73" y="15"/>
                    </a:cubicBezTo>
                    <a:cubicBezTo>
                      <a:pt x="73" y="16"/>
                      <a:pt x="73" y="16"/>
                      <a:pt x="73" y="16"/>
                    </a:cubicBezTo>
                    <a:cubicBezTo>
                      <a:pt x="72" y="16"/>
                      <a:pt x="71" y="15"/>
                      <a:pt x="70" y="15"/>
                    </a:cubicBezTo>
                    <a:cubicBezTo>
                      <a:pt x="70" y="15"/>
                      <a:pt x="70" y="15"/>
                      <a:pt x="70" y="15"/>
                    </a:cubicBezTo>
                    <a:cubicBezTo>
                      <a:pt x="70" y="15"/>
                      <a:pt x="70" y="15"/>
                      <a:pt x="70" y="15"/>
                    </a:cubicBezTo>
                    <a:cubicBezTo>
                      <a:pt x="70" y="15"/>
                      <a:pt x="70" y="15"/>
                      <a:pt x="70" y="15"/>
                    </a:cubicBezTo>
                    <a:cubicBezTo>
                      <a:pt x="70" y="15"/>
                      <a:pt x="70" y="15"/>
                      <a:pt x="70" y="15"/>
                    </a:cubicBezTo>
                    <a:cubicBezTo>
                      <a:pt x="71" y="15"/>
                      <a:pt x="71" y="15"/>
                      <a:pt x="71" y="15"/>
                    </a:cubicBezTo>
                    <a:cubicBezTo>
                      <a:pt x="71" y="15"/>
                      <a:pt x="71" y="15"/>
                      <a:pt x="70" y="15"/>
                    </a:cubicBezTo>
                    <a:cubicBezTo>
                      <a:pt x="70" y="15"/>
                      <a:pt x="70" y="15"/>
                      <a:pt x="70" y="15"/>
                    </a:cubicBezTo>
                    <a:cubicBezTo>
                      <a:pt x="70" y="15"/>
                      <a:pt x="70" y="15"/>
                      <a:pt x="70" y="15"/>
                    </a:cubicBezTo>
                    <a:cubicBezTo>
                      <a:pt x="70" y="15"/>
                      <a:pt x="70" y="15"/>
                      <a:pt x="70" y="15"/>
                    </a:cubicBezTo>
                    <a:cubicBezTo>
                      <a:pt x="70" y="15"/>
                      <a:pt x="70" y="16"/>
                      <a:pt x="69" y="16"/>
                    </a:cubicBezTo>
                    <a:cubicBezTo>
                      <a:pt x="69" y="15"/>
                      <a:pt x="69" y="15"/>
                      <a:pt x="69" y="15"/>
                    </a:cubicBezTo>
                    <a:cubicBezTo>
                      <a:pt x="69" y="15"/>
                      <a:pt x="68" y="16"/>
                      <a:pt x="68" y="16"/>
                    </a:cubicBezTo>
                    <a:cubicBezTo>
                      <a:pt x="68" y="16"/>
                      <a:pt x="68" y="15"/>
                      <a:pt x="68" y="15"/>
                    </a:cubicBezTo>
                    <a:cubicBezTo>
                      <a:pt x="68" y="15"/>
                      <a:pt x="68" y="15"/>
                      <a:pt x="68" y="15"/>
                    </a:cubicBezTo>
                    <a:cubicBezTo>
                      <a:pt x="68" y="15"/>
                      <a:pt x="68" y="15"/>
                      <a:pt x="68" y="15"/>
                    </a:cubicBezTo>
                    <a:cubicBezTo>
                      <a:pt x="68" y="15"/>
                      <a:pt x="68" y="15"/>
                      <a:pt x="68" y="15"/>
                    </a:cubicBezTo>
                    <a:cubicBezTo>
                      <a:pt x="68" y="15"/>
                      <a:pt x="68" y="15"/>
                      <a:pt x="68" y="15"/>
                    </a:cubicBezTo>
                    <a:cubicBezTo>
                      <a:pt x="68" y="15"/>
                      <a:pt x="68" y="15"/>
                      <a:pt x="68" y="15"/>
                    </a:cubicBezTo>
                    <a:cubicBezTo>
                      <a:pt x="67" y="15"/>
                      <a:pt x="67" y="15"/>
                      <a:pt x="66" y="15"/>
                    </a:cubicBezTo>
                    <a:cubicBezTo>
                      <a:pt x="66" y="15"/>
                      <a:pt x="65" y="15"/>
                      <a:pt x="65" y="15"/>
                    </a:cubicBezTo>
                    <a:cubicBezTo>
                      <a:pt x="65" y="15"/>
                      <a:pt x="65" y="15"/>
                      <a:pt x="65" y="15"/>
                    </a:cubicBezTo>
                    <a:cubicBezTo>
                      <a:pt x="65" y="15"/>
                      <a:pt x="65" y="15"/>
                      <a:pt x="65" y="15"/>
                    </a:cubicBezTo>
                    <a:cubicBezTo>
                      <a:pt x="64" y="15"/>
                      <a:pt x="64" y="15"/>
                      <a:pt x="63" y="15"/>
                    </a:cubicBezTo>
                    <a:cubicBezTo>
                      <a:pt x="63" y="15"/>
                      <a:pt x="63" y="15"/>
                      <a:pt x="62" y="15"/>
                    </a:cubicBezTo>
                    <a:cubicBezTo>
                      <a:pt x="62" y="15"/>
                      <a:pt x="62" y="15"/>
                      <a:pt x="61" y="15"/>
                    </a:cubicBezTo>
                    <a:cubicBezTo>
                      <a:pt x="61" y="15"/>
                      <a:pt x="61" y="15"/>
                      <a:pt x="61" y="15"/>
                    </a:cubicBezTo>
                    <a:cubicBezTo>
                      <a:pt x="60" y="15"/>
                      <a:pt x="60" y="15"/>
                      <a:pt x="59" y="15"/>
                    </a:cubicBezTo>
                    <a:cubicBezTo>
                      <a:pt x="59" y="15"/>
                      <a:pt x="59" y="15"/>
                      <a:pt x="59" y="15"/>
                    </a:cubicBezTo>
                    <a:cubicBezTo>
                      <a:pt x="59" y="15"/>
                      <a:pt x="58" y="15"/>
                      <a:pt x="57" y="15"/>
                    </a:cubicBezTo>
                    <a:cubicBezTo>
                      <a:pt x="57" y="15"/>
                      <a:pt x="57" y="15"/>
                      <a:pt x="57" y="15"/>
                    </a:cubicBezTo>
                    <a:cubicBezTo>
                      <a:pt x="57" y="15"/>
                      <a:pt x="57" y="15"/>
                      <a:pt x="56" y="15"/>
                    </a:cubicBezTo>
                    <a:cubicBezTo>
                      <a:pt x="56" y="14"/>
                      <a:pt x="56" y="14"/>
                      <a:pt x="55" y="15"/>
                    </a:cubicBezTo>
                    <a:cubicBezTo>
                      <a:pt x="53" y="14"/>
                      <a:pt x="51" y="14"/>
                      <a:pt x="49" y="14"/>
                    </a:cubicBezTo>
                    <a:cubicBezTo>
                      <a:pt x="49" y="14"/>
                      <a:pt x="49" y="14"/>
                      <a:pt x="49" y="14"/>
                    </a:cubicBezTo>
                    <a:cubicBezTo>
                      <a:pt x="48" y="14"/>
                      <a:pt x="48" y="14"/>
                      <a:pt x="48" y="14"/>
                    </a:cubicBezTo>
                    <a:cubicBezTo>
                      <a:pt x="48" y="14"/>
                      <a:pt x="48" y="14"/>
                      <a:pt x="47" y="14"/>
                    </a:cubicBezTo>
                    <a:cubicBezTo>
                      <a:pt x="47" y="14"/>
                      <a:pt x="47" y="14"/>
                      <a:pt x="47" y="14"/>
                    </a:cubicBezTo>
                    <a:cubicBezTo>
                      <a:pt x="47" y="14"/>
                      <a:pt x="46" y="14"/>
                      <a:pt x="46" y="14"/>
                    </a:cubicBezTo>
                    <a:cubicBezTo>
                      <a:pt x="46" y="14"/>
                      <a:pt x="46" y="14"/>
                      <a:pt x="46" y="14"/>
                    </a:cubicBezTo>
                    <a:cubicBezTo>
                      <a:pt x="46" y="14"/>
                      <a:pt x="46" y="14"/>
                      <a:pt x="46" y="14"/>
                    </a:cubicBezTo>
                    <a:cubicBezTo>
                      <a:pt x="45" y="14"/>
                      <a:pt x="45" y="13"/>
                      <a:pt x="45" y="13"/>
                    </a:cubicBezTo>
                    <a:cubicBezTo>
                      <a:pt x="45" y="13"/>
                      <a:pt x="45" y="13"/>
                      <a:pt x="45" y="13"/>
                    </a:cubicBezTo>
                    <a:cubicBezTo>
                      <a:pt x="45"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4"/>
                      <a:pt x="44" y="14"/>
                      <a:pt x="44" y="14"/>
                    </a:cubicBezTo>
                    <a:cubicBezTo>
                      <a:pt x="44" y="13"/>
                      <a:pt x="43" y="13"/>
                      <a:pt x="43" y="14"/>
                    </a:cubicBezTo>
                    <a:cubicBezTo>
                      <a:pt x="43" y="13"/>
                      <a:pt x="43" y="13"/>
                      <a:pt x="43" y="13"/>
                    </a:cubicBezTo>
                    <a:cubicBezTo>
                      <a:pt x="43" y="13"/>
                      <a:pt x="43" y="13"/>
                      <a:pt x="43" y="13"/>
                    </a:cubicBezTo>
                    <a:cubicBezTo>
                      <a:pt x="43" y="13"/>
                      <a:pt x="42" y="13"/>
                      <a:pt x="43" y="13"/>
                    </a:cubicBezTo>
                    <a:cubicBezTo>
                      <a:pt x="42" y="13"/>
                      <a:pt x="42" y="13"/>
                      <a:pt x="42" y="13"/>
                    </a:cubicBezTo>
                    <a:cubicBezTo>
                      <a:pt x="42" y="13"/>
                      <a:pt x="42" y="13"/>
                      <a:pt x="41" y="13"/>
                    </a:cubicBezTo>
                    <a:cubicBezTo>
                      <a:pt x="40" y="13"/>
                      <a:pt x="38" y="13"/>
                      <a:pt x="36" y="13"/>
                    </a:cubicBezTo>
                    <a:cubicBezTo>
                      <a:pt x="36" y="13"/>
                      <a:pt x="35" y="13"/>
                      <a:pt x="35" y="13"/>
                    </a:cubicBezTo>
                    <a:cubicBezTo>
                      <a:pt x="35" y="13"/>
                      <a:pt x="35" y="12"/>
                      <a:pt x="35" y="12"/>
                    </a:cubicBezTo>
                    <a:cubicBezTo>
                      <a:pt x="35" y="12"/>
                      <a:pt x="35" y="13"/>
                      <a:pt x="35" y="13"/>
                    </a:cubicBezTo>
                    <a:cubicBezTo>
                      <a:pt x="34" y="13"/>
                      <a:pt x="33" y="12"/>
                      <a:pt x="33" y="13"/>
                    </a:cubicBezTo>
                    <a:cubicBezTo>
                      <a:pt x="33" y="13"/>
                      <a:pt x="33" y="13"/>
                      <a:pt x="33" y="13"/>
                    </a:cubicBezTo>
                    <a:cubicBezTo>
                      <a:pt x="33" y="13"/>
                      <a:pt x="32" y="13"/>
                      <a:pt x="32" y="13"/>
                    </a:cubicBezTo>
                    <a:cubicBezTo>
                      <a:pt x="32"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2" y="13"/>
                      <a:pt x="32" y="13"/>
                    </a:cubicBezTo>
                    <a:cubicBezTo>
                      <a:pt x="32" y="13"/>
                      <a:pt x="33" y="13"/>
                      <a:pt x="33" y="13"/>
                    </a:cubicBezTo>
                    <a:cubicBezTo>
                      <a:pt x="33" y="13"/>
                      <a:pt x="33" y="13"/>
                      <a:pt x="33" y="13"/>
                    </a:cubicBezTo>
                    <a:cubicBezTo>
                      <a:pt x="33" y="13"/>
                      <a:pt x="33" y="13"/>
                      <a:pt x="34" y="13"/>
                    </a:cubicBezTo>
                    <a:cubicBezTo>
                      <a:pt x="34" y="13"/>
                      <a:pt x="35" y="13"/>
                      <a:pt x="35" y="13"/>
                    </a:cubicBezTo>
                    <a:cubicBezTo>
                      <a:pt x="35" y="13"/>
                      <a:pt x="35" y="13"/>
                      <a:pt x="35" y="14"/>
                    </a:cubicBezTo>
                    <a:cubicBezTo>
                      <a:pt x="35" y="14"/>
                      <a:pt x="35" y="14"/>
                      <a:pt x="36" y="14"/>
                    </a:cubicBezTo>
                    <a:cubicBezTo>
                      <a:pt x="35" y="14"/>
                      <a:pt x="36" y="14"/>
                      <a:pt x="36" y="14"/>
                    </a:cubicBezTo>
                    <a:cubicBezTo>
                      <a:pt x="36" y="14"/>
                      <a:pt x="36" y="13"/>
                      <a:pt x="36" y="13"/>
                    </a:cubicBezTo>
                    <a:cubicBezTo>
                      <a:pt x="36" y="13"/>
                      <a:pt x="36" y="13"/>
                      <a:pt x="37" y="13"/>
                    </a:cubicBezTo>
                    <a:cubicBezTo>
                      <a:pt x="37" y="13"/>
                      <a:pt x="37" y="13"/>
                      <a:pt x="37" y="13"/>
                    </a:cubicBezTo>
                    <a:cubicBezTo>
                      <a:pt x="37" y="13"/>
                      <a:pt x="37" y="13"/>
                      <a:pt x="37" y="14"/>
                    </a:cubicBezTo>
                    <a:cubicBezTo>
                      <a:pt x="37" y="14"/>
                      <a:pt x="37" y="14"/>
                      <a:pt x="37" y="14"/>
                    </a:cubicBezTo>
                    <a:cubicBezTo>
                      <a:pt x="37" y="14"/>
                      <a:pt x="37" y="14"/>
                      <a:pt x="37" y="14"/>
                    </a:cubicBezTo>
                    <a:cubicBezTo>
                      <a:pt x="37" y="14"/>
                      <a:pt x="37" y="14"/>
                      <a:pt x="37" y="14"/>
                    </a:cubicBezTo>
                    <a:cubicBezTo>
                      <a:pt x="37" y="14"/>
                      <a:pt x="37" y="13"/>
                      <a:pt x="37" y="13"/>
                    </a:cubicBezTo>
                    <a:cubicBezTo>
                      <a:pt x="38" y="13"/>
                      <a:pt x="40" y="14"/>
                      <a:pt x="42" y="14"/>
                    </a:cubicBezTo>
                    <a:cubicBezTo>
                      <a:pt x="42" y="14"/>
                      <a:pt x="42" y="14"/>
                      <a:pt x="42" y="14"/>
                    </a:cubicBezTo>
                    <a:cubicBezTo>
                      <a:pt x="41" y="14"/>
                      <a:pt x="41" y="14"/>
                      <a:pt x="41" y="14"/>
                    </a:cubicBezTo>
                    <a:cubicBezTo>
                      <a:pt x="41" y="14"/>
                      <a:pt x="41" y="14"/>
                      <a:pt x="42" y="14"/>
                    </a:cubicBez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3" y="14"/>
                    </a:cubicBezTo>
                    <a:cubicBezTo>
                      <a:pt x="43" y="14"/>
                      <a:pt x="43" y="14"/>
                      <a:pt x="43" y="14"/>
                    </a:cubicBezTo>
                    <a:cubicBezTo>
                      <a:pt x="43" y="14"/>
                      <a:pt x="43" y="14"/>
                      <a:pt x="43" y="14"/>
                    </a:cubicBezTo>
                    <a:cubicBezTo>
                      <a:pt x="43" y="14"/>
                      <a:pt x="43" y="14"/>
                      <a:pt x="43" y="14"/>
                    </a:cubicBezTo>
                    <a:cubicBezTo>
                      <a:pt x="43"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5" y="14"/>
                      <a:pt x="45" y="14"/>
                    </a:cubicBezTo>
                    <a:cubicBezTo>
                      <a:pt x="45" y="14"/>
                      <a:pt x="45" y="14"/>
                      <a:pt x="45" y="14"/>
                    </a:cubicBezTo>
                    <a:cubicBezTo>
                      <a:pt x="46" y="14"/>
                      <a:pt x="46" y="14"/>
                      <a:pt x="46" y="14"/>
                    </a:cubicBezTo>
                    <a:cubicBezTo>
                      <a:pt x="46" y="14"/>
                      <a:pt x="46" y="14"/>
                      <a:pt x="46" y="14"/>
                    </a:cubicBezTo>
                    <a:cubicBezTo>
                      <a:pt x="46" y="14"/>
                      <a:pt x="45" y="14"/>
                      <a:pt x="45" y="14"/>
                    </a:cubicBezTo>
                    <a:cubicBezTo>
                      <a:pt x="46" y="14"/>
                      <a:pt x="46" y="14"/>
                      <a:pt x="46" y="14"/>
                    </a:cubicBezTo>
                    <a:cubicBezTo>
                      <a:pt x="46" y="14"/>
                      <a:pt x="46" y="14"/>
                      <a:pt x="46" y="14"/>
                    </a:cubicBezTo>
                    <a:cubicBezTo>
                      <a:pt x="46" y="14"/>
                      <a:pt x="47" y="15"/>
                      <a:pt x="47" y="15"/>
                    </a:cubicBezTo>
                    <a:cubicBezTo>
                      <a:pt x="47" y="14"/>
                      <a:pt x="48" y="14"/>
                      <a:pt x="47" y="14"/>
                    </a:cubicBezTo>
                    <a:cubicBezTo>
                      <a:pt x="48" y="14"/>
                      <a:pt x="48" y="14"/>
                      <a:pt x="48" y="14"/>
                    </a:cubicBezTo>
                    <a:cubicBezTo>
                      <a:pt x="48" y="14"/>
                      <a:pt x="48" y="14"/>
                      <a:pt x="49" y="14"/>
                    </a:cubicBezTo>
                    <a:cubicBezTo>
                      <a:pt x="49" y="14"/>
                      <a:pt x="49" y="14"/>
                      <a:pt x="49" y="14"/>
                    </a:cubicBezTo>
                    <a:cubicBezTo>
                      <a:pt x="49" y="14"/>
                      <a:pt x="49" y="14"/>
                      <a:pt x="49" y="14"/>
                    </a:cubicBezTo>
                    <a:cubicBezTo>
                      <a:pt x="49" y="14"/>
                      <a:pt x="49" y="14"/>
                      <a:pt x="49" y="14"/>
                    </a:cubicBezTo>
                    <a:cubicBezTo>
                      <a:pt x="50" y="15"/>
                      <a:pt x="51" y="14"/>
                      <a:pt x="51" y="15"/>
                    </a:cubicBezTo>
                    <a:cubicBezTo>
                      <a:pt x="52" y="15"/>
                      <a:pt x="53" y="15"/>
                      <a:pt x="53" y="15"/>
                    </a:cubicBezTo>
                    <a:cubicBezTo>
                      <a:pt x="53" y="15"/>
                      <a:pt x="53" y="15"/>
                      <a:pt x="53" y="15"/>
                    </a:cubicBezTo>
                    <a:cubicBezTo>
                      <a:pt x="53" y="15"/>
                      <a:pt x="53" y="15"/>
                      <a:pt x="53" y="15"/>
                    </a:cubicBezTo>
                    <a:cubicBezTo>
                      <a:pt x="52" y="15"/>
                      <a:pt x="52" y="15"/>
                      <a:pt x="52" y="15"/>
                    </a:cubicBezTo>
                    <a:cubicBezTo>
                      <a:pt x="52" y="15"/>
                      <a:pt x="52" y="15"/>
                      <a:pt x="52" y="15"/>
                    </a:cubicBezTo>
                    <a:cubicBezTo>
                      <a:pt x="52" y="15"/>
                      <a:pt x="52" y="15"/>
                      <a:pt x="52" y="15"/>
                    </a:cubicBezTo>
                    <a:cubicBezTo>
                      <a:pt x="52" y="15"/>
                      <a:pt x="52" y="15"/>
                      <a:pt x="52" y="15"/>
                    </a:cubicBezTo>
                    <a:cubicBezTo>
                      <a:pt x="52" y="15"/>
                      <a:pt x="52" y="15"/>
                      <a:pt x="52" y="15"/>
                    </a:cubicBezTo>
                    <a:cubicBezTo>
                      <a:pt x="53" y="15"/>
                      <a:pt x="53" y="15"/>
                      <a:pt x="53" y="15"/>
                    </a:cubicBezTo>
                    <a:cubicBezTo>
                      <a:pt x="53" y="15"/>
                      <a:pt x="53" y="15"/>
                      <a:pt x="53" y="15"/>
                    </a:cubicBezTo>
                    <a:cubicBezTo>
                      <a:pt x="53" y="15"/>
                      <a:pt x="53" y="15"/>
                      <a:pt x="53" y="15"/>
                    </a:cubicBezTo>
                    <a:cubicBezTo>
                      <a:pt x="53" y="15"/>
                      <a:pt x="54" y="15"/>
                      <a:pt x="54" y="15"/>
                    </a:cubicBezTo>
                    <a:cubicBezTo>
                      <a:pt x="54" y="15"/>
                      <a:pt x="54" y="15"/>
                      <a:pt x="54" y="15"/>
                    </a:cubicBezTo>
                    <a:cubicBezTo>
                      <a:pt x="54" y="15"/>
                      <a:pt x="54" y="15"/>
                      <a:pt x="54" y="15"/>
                    </a:cubicBezTo>
                    <a:cubicBezTo>
                      <a:pt x="54" y="15"/>
                      <a:pt x="54" y="15"/>
                      <a:pt x="54" y="15"/>
                    </a:cubicBezTo>
                    <a:cubicBezTo>
                      <a:pt x="54" y="15"/>
                      <a:pt x="54" y="15"/>
                      <a:pt x="54" y="15"/>
                    </a:cubicBezTo>
                    <a:cubicBezTo>
                      <a:pt x="54" y="15"/>
                      <a:pt x="54" y="15"/>
                      <a:pt x="54" y="15"/>
                    </a:cubicBezTo>
                    <a:cubicBezTo>
                      <a:pt x="55" y="15"/>
                      <a:pt x="55" y="15"/>
                      <a:pt x="55" y="15"/>
                    </a:cubicBezTo>
                    <a:cubicBezTo>
                      <a:pt x="55" y="15"/>
                      <a:pt x="55" y="15"/>
                      <a:pt x="55" y="15"/>
                    </a:cubicBezTo>
                    <a:cubicBezTo>
                      <a:pt x="55" y="15"/>
                      <a:pt x="55" y="15"/>
                      <a:pt x="55" y="15"/>
                    </a:cubicBezTo>
                    <a:cubicBezTo>
                      <a:pt x="55" y="15"/>
                      <a:pt x="55" y="15"/>
                      <a:pt x="55" y="15"/>
                    </a:cubicBezTo>
                    <a:cubicBezTo>
                      <a:pt x="55" y="15"/>
                      <a:pt x="55" y="15"/>
                      <a:pt x="55" y="15"/>
                    </a:cubicBezTo>
                    <a:cubicBezTo>
                      <a:pt x="56" y="15"/>
                      <a:pt x="56" y="15"/>
                      <a:pt x="56" y="15"/>
                    </a:cubicBezTo>
                    <a:cubicBezTo>
                      <a:pt x="56" y="15"/>
                      <a:pt x="57" y="15"/>
                      <a:pt x="57" y="15"/>
                    </a:cubicBezTo>
                    <a:cubicBezTo>
                      <a:pt x="57" y="15"/>
                      <a:pt x="57" y="15"/>
                      <a:pt x="57" y="15"/>
                    </a:cubicBezTo>
                    <a:cubicBezTo>
                      <a:pt x="57" y="15"/>
                      <a:pt x="57" y="15"/>
                      <a:pt x="57" y="15"/>
                    </a:cubicBezTo>
                    <a:cubicBezTo>
                      <a:pt x="58" y="16"/>
                      <a:pt x="59" y="16"/>
                      <a:pt x="61" y="16"/>
                    </a:cubicBezTo>
                    <a:cubicBezTo>
                      <a:pt x="61" y="16"/>
                      <a:pt x="61" y="16"/>
                      <a:pt x="61" y="16"/>
                    </a:cubicBezTo>
                    <a:cubicBezTo>
                      <a:pt x="61" y="16"/>
                      <a:pt x="61" y="16"/>
                      <a:pt x="61" y="16"/>
                    </a:cubicBezTo>
                    <a:cubicBezTo>
                      <a:pt x="62" y="16"/>
                      <a:pt x="63" y="16"/>
                      <a:pt x="64" y="16"/>
                    </a:cubicBezTo>
                    <a:cubicBezTo>
                      <a:pt x="64" y="16"/>
                      <a:pt x="63" y="16"/>
                      <a:pt x="64" y="16"/>
                    </a:cubicBezTo>
                    <a:cubicBezTo>
                      <a:pt x="64" y="16"/>
                      <a:pt x="64" y="16"/>
                      <a:pt x="64" y="16"/>
                    </a:cubicBezTo>
                    <a:cubicBezTo>
                      <a:pt x="65" y="16"/>
                      <a:pt x="66" y="17"/>
                      <a:pt x="66" y="16"/>
                    </a:cubicBezTo>
                    <a:cubicBezTo>
                      <a:pt x="66" y="17"/>
                      <a:pt x="66" y="17"/>
                      <a:pt x="66" y="17"/>
                    </a:cubicBezTo>
                    <a:cubicBezTo>
                      <a:pt x="66" y="17"/>
                      <a:pt x="66" y="17"/>
                      <a:pt x="66" y="17"/>
                    </a:cubicBezTo>
                    <a:cubicBezTo>
                      <a:pt x="66" y="17"/>
                      <a:pt x="66" y="17"/>
                      <a:pt x="66" y="17"/>
                    </a:cubicBezTo>
                    <a:cubicBezTo>
                      <a:pt x="66" y="16"/>
                      <a:pt x="66" y="17"/>
                      <a:pt x="67" y="17"/>
                    </a:cubicBezTo>
                    <a:cubicBezTo>
                      <a:pt x="67" y="16"/>
                      <a:pt x="66" y="16"/>
                      <a:pt x="67" y="16"/>
                    </a:cubicBezTo>
                    <a:cubicBezTo>
                      <a:pt x="67" y="16"/>
                      <a:pt x="67" y="17"/>
                      <a:pt x="67" y="17"/>
                    </a:cubicBezTo>
                    <a:cubicBezTo>
                      <a:pt x="68" y="17"/>
                      <a:pt x="67" y="16"/>
                      <a:pt x="68" y="16"/>
                    </a:cubicBezTo>
                    <a:cubicBezTo>
                      <a:pt x="69" y="16"/>
                      <a:pt x="70" y="17"/>
                      <a:pt x="71" y="16"/>
                    </a:cubicBezTo>
                    <a:cubicBezTo>
                      <a:pt x="70" y="17"/>
                      <a:pt x="71" y="16"/>
                      <a:pt x="71" y="17"/>
                    </a:cubicBezTo>
                    <a:cubicBezTo>
                      <a:pt x="71" y="17"/>
                      <a:pt x="71" y="17"/>
                      <a:pt x="71" y="17"/>
                    </a:cubicBezTo>
                    <a:cubicBezTo>
                      <a:pt x="71" y="17"/>
                      <a:pt x="71" y="17"/>
                      <a:pt x="71" y="17"/>
                    </a:cubicBezTo>
                    <a:cubicBezTo>
                      <a:pt x="71" y="17"/>
                      <a:pt x="70" y="17"/>
                      <a:pt x="70" y="17"/>
                    </a:cubicBezTo>
                    <a:cubicBezTo>
                      <a:pt x="70" y="17"/>
                      <a:pt x="70" y="17"/>
                      <a:pt x="70" y="17"/>
                    </a:cubicBezTo>
                    <a:cubicBezTo>
                      <a:pt x="70" y="17"/>
                      <a:pt x="70" y="17"/>
                      <a:pt x="70" y="17"/>
                    </a:cubicBezTo>
                    <a:cubicBezTo>
                      <a:pt x="70" y="17"/>
                      <a:pt x="70" y="17"/>
                      <a:pt x="70" y="17"/>
                    </a:cubicBezTo>
                    <a:cubicBezTo>
                      <a:pt x="70" y="17"/>
                      <a:pt x="70" y="17"/>
                      <a:pt x="70" y="17"/>
                    </a:cubicBezTo>
                    <a:cubicBezTo>
                      <a:pt x="70" y="17"/>
                      <a:pt x="70" y="17"/>
                      <a:pt x="70" y="17"/>
                    </a:cubicBezTo>
                    <a:cubicBezTo>
                      <a:pt x="70" y="17"/>
                      <a:pt x="71" y="17"/>
                      <a:pt x="71" y="17"/>
                    </a:cubicBezTo>
                    <a:cubicBezTo>
                      <a:pt x="71" y="17"/>
                      <a:pt x="71" y="17"/>
                      <a:pt x="71" y="17"/>
                    </a:cubicBezTo>
                    <a:cubicBezTo>
                      <a:pt x="71" y="17"/>
                      <a:pt x="72" y="17"/>
                      <a:pt x="73" y="17"/>
                    </a:cubicBezTo>
                    <a:cubicBezTo>
                      <a:pt x="74" y="17"/>
                      <a:pt x="74" y="18"/>
                      <a:pt x="75" y="17"/>
                    </a:cubicBezTo>
                    <a:cubicBezTo>
                      <a:pt x="74" y="17"/>
                      <a:pt x="74" y="17"/>
                      <a:pt x="74" y="17"/>
                    </a:cubicBezTo>
                    <a:cubicBezTo>
                      <a:pt x="75" y="17"/>
                      <a:pt x="75" y="17"/>
                      <a:pt x="75" y="17"/>
                    </a:cubicBezTo>
                    <a:cubicBezTo>
                      <a:pt x="75" y="18"/>
                      <a:pt x="75" y="18"/>
                      <a:pt x="76" y="18"/>
                    </a:cubicBezTo>
                    <a:cubicBezTo>
                      <a:pt x="77" y="18"/>
                      <a:pt x="79" y="18"/>
                      <a:pt x="80" y="18"/>
                    </a:cubicBezTo>
                    <a:cubicBezTo>
                      <a:pt x="80" y="18"/>
                      <a:pt x="81" y="18"/>
                      <a:pt x="82" y="18"/>
                    </a:cubicBezTo>
                    <a:cubicBezTo>
                      <a:pt x="83" y="18"/>
                      <a:pt x="84" y="19"/>
                      <a:pt x="85" y="19"/>
                    </a:cubicBezTo>
                    <a:cubicBezTo>
                      <a:pt x="85" y="19"/>
                      <a:pt x="85" y="19"/>
                      <a:pt x="85" y="19"/>
                    </a:cubicBezTo>
                    <a:cubicBezTo>
                      <a:pt x="85" y="19"/>
                      <a:pt x="85" y="19"/>
                      <a:pt x="85" y="19"/>
                    </a:cubicBezTo>
                    <a:cubicBezTo>
                      <a:pt x="85" y="19"/>
                      <a:pt x="85" y="19"/>
                      <a:pt x="85" y="19"/>
                    </a:cubicBezTo>
                    <a:cubicBezTo>
                      <a:pt x="85" y="19"/>
                      <a:pt x="85" y="19"/>
                      <a:pt x="86" y="19"/>
                    </a:cubicBezTo>
                    <a:cubicBezTo>
                      <a:pt x="86" y="19"/>
                      <a:pt x="85" y="19"/>
                      <a:pt x="86" y="19"/>
                    </a:cubicBezTo>
                    <a:cubicBezTo>
                      <a:pt x="87" y="19"/>
                      <a:pt x="88" y="19"/>
                      <a:pt x="89" y="19"/>
                    </a:cubicBezTo>
                    <a:cubicBezTo>
                      <a:pt x="89" y="19"/>
                      <a:pt x="89" y="19"/>
                      <a:pt x="89" y="19"/>
                    </a:cubicBezTo>
                    <a:cubicBezTo>
                      <a:pt x="89" y="19"/>
                      <a:pt x="89" y="19"/>
                      <a:pt x="90" y="19"/>
                    </a:cubicBezTo>
                    <a:cubicBezTo>
                      <a:pt x="90" y="19"/>
                      <a:pt x="90" y="19"/>
                      <a:pt x="90" y="20"/>
                    </a:cubicBezTo>
                    <a:cubicBezTo>
                      <a:pt x="90" y="19"/>
                      <a:pt x="90" y="19"/>
                      <a:pt x="90" y="19"/>
                    </a:cubicBezTo>
                    <a:cubicBezTo>
                      <a:pt x="90" y="20"/>
                      <a:pt x="90" y="20"/>
                      <a:pt x="90" y="20"/>
                    </a:cubicBezTo>
                    <a:cubicBezTo>
                      <a:pt x="89" y="19"/>
                      <a:pt x="89" y="20"/>
                      <a:pt x="89" y="20"/>
                    </a:cubicBezTo>
                    <a:cubicBezTo>
                      <a:pt x="89" y="20"/>
                      <a:pt x="89" y="20"/>
                      <a:pt x="89" y="19"/>
                    </a:cubicBezTo>
                    <a:cubicBezTo>
                      <a:pt x="88" y="20"/>
                      <a:pt x="87" y="20"/>
                      <a:pt x="87" y="20"/>
                    </a:cubicBezTo>
                    <a:cubicBezTo>
                      <a:pt x="87" y="20"/>
                      <a:pt x="87" y="20"/>
                      <a:pt x="87" y="20"/>
                    </a:cubicBezTo>
                    <a:cubicBezTo>
                      <a:pt x="86" y="20"/>
                      <a:pt x="86" y="20"/>
                      <a:pt x="86" y="20"/>
                    </a:cubicBezTo>
                    <a:cubicBezTo>
                      <a:pt x="86" y="20"/>
                      <a:pt x="86" y="20"/>
                      <a:pt x="86" y="20"/>
                    </a:cubicBezTo>
                    <a:cubicBezTo>
                      <a:pt x="85" y="20"/>
                      <a:pt x="85" y="20"/>
                      <a:pt x="85" y="20"/>
                    </a:cubicBezTo>
                    <a:cubicBezTo>
                      <a:pt x="85" y="20"/>
                      <a:pt x="85" y="20"/>
                      <a:pt x="85" y="20"/>
                    </a:cubicBezTo>
                    <a:cubicBezTo>
                      <a:pt x="85" y="20"/>
                      <a:pt x="85" y="20"/>
                      <a:pt x="85" y="20"/>
                    </a:cubicBezTo>
                    <a:cubicBezTo>
                      <a:pt x="85" y="20"/>
                      <a:pt x="85" y="19"/>
                      <a:pt x="85" y="19"/>
                    </a:cubicBezTo>
                    <a:cubicBezTo>
                      <a:pt x="85" y="20"/>
                      <a:pt x="85" y="20"/>
                      <a:pt x="85" y="20"/>
                    </a:cubicBezTo>
                    <a:cubicBezTo>
                      <a:pt x="85" y="20"/>
                      <a:pt x="85" y="19"/>
                      <a:pt x="85" y="19"/>
                    </a:cubicBezTo>
                    <a:cubicBezTo>
                      <a:pt x="85" y="19"/>
                      <a:pt x="85" y="19"/>
                      <a:pt x="85" y="19"/>
                    </a:cubicBezTo>
                    <a:cubicBezTo>
                      <a:pt x="85" y="19"/>
                      <a:pt x="85" y="19"/>
                      <a:pt x="85" y="19"/>
                    </a:cubicBezTo>
                    <a:cubicBezTo>
                      <a:pt x="85" y="19"/>
                      <a:pt x="85" y="19"/>
                      <a:pt x="85" y="19"/>
                    </a:cubicBezTo>
                    <a:cubicBezTo>
                      <a:pt x="85" y="19"/>
                      <a:pt x="85" y="19"/>
                      <a:pt x="85" y="20"/>
                    </a:cubicBezTo>
                    <a:cubicBezTo>
                      <a:pt x="85" y="20"/>
                      <a:pt x="85" y="20"/>
                      <a:pt x="85" y="20"/>
                    </a:cubicBezTo>
                    <a:cubicBezTo>
                      <a:pt x="85" y="20"/>
                      <a:pt x="85" y="20"/>
                      <a:pt x="85" y="20"/>
                    </a:cubicBezTo>
                    <a:cubicBezTo>
                      <a:pt x="84" y="19"/>
                      <a:pt x="84" y="20"/>
                      <a:pt x="84" y="20"/>
                    </a:cubicBezTo>
                    <a:cubicBezTo>
                      <a:pt x="84" y="19"/>
                      <a:pt x="83" y="20"/>
                      <a:pt x="83" y="19"/>
                    </a:cubicBezTo>
                    <a:cubicBezTo>
                      <a:pt x="83" y="20"/>
                      <a:pt x="83" y="20"/>
                      <a:pt x="83" y="20"/>
                    </a:cubicBezTo>
                    <a:cubicBezTo>
                      <a:pt x="83" y="19"/>
                      <a:pt x="83" y="19"/>
                      <a:pt x="83" y="19"/>
                    </a:cubicBezTo>
                    <a:cubicBezTo>
                      <a:pt x="83" y="19"/>
                      <a:pt x="83" y="19"/>
                      <a:pt x="83" y="19"/>
                    </a:cubicBezTo>
                    <a:cubicBezTo>
                      <a:pt x="83" y="19"/>
                      <a:pt x="83" y="19"/>
                      <a:pt x="83" y="19"/>
                    </a:cubicBezTo>
                    <a:cubicBezTo>
                      <a:pt x="83" y="19"/>
                      <a:pt x="83" y="19"/>
                      <a:pt x="83" y="19"/>
                    </a:cubicBezTo>
                    <a:cubicBezTo>
                      <a:pt x="83" y="19"/>
                      <a:pt x="83" y="19"/>
                      <a:pt x="83" y="19"/>
                    </a:cubicBezTo>
                    <a:cubicBezTo>
                      <a:pt x="83" y="19"/>
                      <a:pt x="83" y="19"/>
                      <a:pt x="82" y="19"/>
                    </a:cubicBezTo>
                    <a:cubicBezTo>
                      <a:pt x="82" y="19"/>
                      <a:pt x="82" y="19"/>
                      <a:pt x="82" y="19"/>
                    </a:cubicBezTo>
                    <a:cubicBezTo>
                      <a:pt x="82" y="19"/>
                      <a:pt x="82" y="19"/>
                      <a:pt x="82" y="19"/>
                    </a:cubicBezTo>
                    <a:cubicBezTo>
                      <a:pt x="83" y="19"/>
                      <a:pt x="83" y="19"/>
                      <a:pt x="83" y="19"/>
                    </a:cubicBezTo>
                    <a:cubicBezTo>
                      <a:pt x="83" y="19"/>
                      <a:pt x="83" y="19"/>
                      <a:pt x="83" y="19"/>
                    </a:cubicBezTo>
                    <a:cubicBezTo>
                      <a:pt x="82" y="19"/>
                      <a:pt x="81" y="19"/>
                      <a:pt x="81" y="19"/>
                    </a:cubicBezTo>
                    <a:cubicBezTo>
                      <a:pt x="81" y="19"/>
                      <a:pt x="81" y="19"/>
                      <a:pt x="81" y="19"/>
                    </a:cubicBezTo>
                    <a:cubicBezTo>
                      <a:pt x="81" y="19"/>
                      <a:pt x="81" y="19"/>
                      <a:pt x="81" y="19"/>
                    </a:cubicBezTo>
                    <a:cubicBezTo>
                      <a:pt x="79" y="19"/>
                      <a:pt x="77" y="19"/>
                      <a:pt x="76" y="19"/>
                    </a:cubicBezTo>
                    <a:cubicBezTo>
                      <a:pt x="76" y="19"/>
                      <a:pt x="76" y="19"/>
                      <a:pt x="76" y="19"/>
                    </a:cubicBezTo>
                    <a:cubicBezTo>
                      <a:pt x="76" y="19"/>
                      <a:pt x="76" y="18"/>
                      <a:pt x="76" y="18"/>
                    </a:cubicBezTo>
                    <a:cubicBezTo>
                      <a:pt x="76" y="19"/>
                      <a:pt x="76" y="19"/>
                      <a:pt x="75" y="19"/>
                    </a:cubicBezTo>
                    <a:cubicBezTo>
                      <a:pt x="76" y="19"/>
                      <a:pt x="76" y="19"/>
                      <a:pt x="76" y="19"/>
                    </a:cubicBezTo>
                    <a:cubicBezTo>
                      <a:pt x="75" y="19"/>
                      <a:pt x="75" y="19"/>
                      <a:pt x="75" y="19"/>
                    </a:cubicBezTo>
                    <a:cubicBezTo>
                      <a:pt x="75" y="19"/>
                      <a:pt x="74" y="19"/>
                      <a:pt x="74" y="19"/>
                    </a:cubicBezTo>
                    <a:cubicBezTo>
                      <a:pt x="74" y="19"/>
                      <a:pt x="74" y="19"/>
                      <a:pt x="74" y="19"/>
                    </a:cubicBezTo>
                    <a:cubicBezTo>
                      <a:pt x="74" y="18"/>
                      <a:pt x="73" y="18"/>
                      <a:pt x="73"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1" y="18"/>
                      <a:pt x="71" y="18"/>
                      <a:pt x="70" y="18"/>
                    </a:cubicBezTo>
                    <a:cubicBezTo>
                      <a:pt x="70" y="18"/>
                      <a:pt x="70" y="18"/>
                      <a:pt x="70" y="18"/>
                    </a:cubicBezTo>
                    <a:cubicBezTo>
                      <a:pt x="70" y="18"/>
                      <a:pt x="70" y="18"/>
                      <a:pt x="70" y="18"/>
                    </a:cubicBezTo>
                    <a:cubicBezTo>
                      <a:pt x="70" y="18"/>
                      <a:pt x="70" y="18"/>
                      <a:pt x="70" y="18"/>
                    </a:cubicBezTo>
                    <a:cubicBezTo>
                      <a:pt x="70" y="18"/>
                      <a:pt x="70" y="18"/>
                      <a:pt x="70" y="18"/>
                    </a:cubicBezTo>
                    <a:cubicBezTo>
                      <a:pt x="70" y="18"/>
                      <a:pt x="70" y="18"/>
                      <a:pt x="70" y="18"/>
                    </a:cubicBezTo>
                    <a:cubicBezTo>
                      <a:pt x="70" y="18"/>
                      <a:pt x="70" y="18"/>
                      <a:pt x="69" y="18"/>
                    </a:cubicBezTo>
                    <a:cubicBezTo>
                      <a:pt x="69" y="18"/>
                      <a:pt x="69" y="18"/>
                      <a:pt x="69" y="18"/>
                    </a:cubicBezTo>
                    <a:cubicBezTo>
                      <a:pt x="69" y="18"/>
                      <a:pt x="68" y="18"/>
                      <a:pt x="68" y="18"/>
                    </a:cubicBezTo>
                    <a:cubicBezTo>
                      <a:pt x="67" y="18"/>
                      <a:pt x="67" y="18"/>
                      <a:pt x="66" y="18"/>
                    </a:cubicBezTo>
                    <a:cubicBezTo>
                      <a:pt x="66" y="18"/>
                      <a:pt x="66" y="17"/>
                      <a:pt x="66" y="17"/>
                    </a:cubicBezTo>
                    <a:cubicBezTo>
                      <a:pt x="66" y="17"/>
                      <a:pt x="65" y="17"/>
                      <a:pt x="65" y="17"/>
                    </a:cubicBezTo>
                    <a:cubicBezTo>
                      <a:pt x="65" y="17"/>
                      <a:pt x="65" y="17"/>
                      <a:pt x="65" y="17"/>
                    </a:cubicBezTo>
                    <a:cubicBezTo>
                      <a:pt x="65" y="17"/>
                      <a:pt x="65" y="17"/>
                      <a:pt x="65" y="17"/>
                    </a:cubicBezTo>
                    <a:cubicBezTo>
                      <a:pt x="65" y="17"/>
                      <a:pt x="65" y="17"/>
                      <a:pt x="65" y="17"/>
                    </a:cubicBezTo>
                    <a:cubicBezTo>
                      <a:pt x="65" y="17"/>
                      <a:pt x="65" y="17"/>
                      <a:pt x="65" y="17"/>
                    </a:cubicBezTo>
                    <a:cubicBezTo>
                      <a:pt x="65" y="17"/>
                      <a:pt x="65" y="17"/>
                      <a:pt x="65" y="17"/>
                    </a:cubicBezTo>
                    <a:cubicBezTo>
                      <a:pt x="65" y="18"/>
                      <a:pt x="65" y="18"/>
                      <a:pt x="65" y="18"/>
                    </a:cubicBezTo>
                    <a:cubicBezTo>
                      <a:pt x="65" y="18"/>
                      <a:pt x="65" y="18"/>
                      <a:pt x="65" y="18"/>
                    </a:cubicBezTo>
                    <a:cubicBezTo>
                      <a:pt x="65" y="18"/>
                      <a:pt x="65" y="18"/>
                      <a:pt x="65" y="18"/>
                    </a:cubicBezTo>
                    <a:cubicBezTo>
                      <a:pt x="65" y="18"/>
                      <a:pt x="65" y="18"/>
                      <a:pt x="65" y="18"/>
                    </a:cubicBezTo>
                    <a:cubicBezTo>
                      <a:pt x="65" y="18"/>
                      <a:pt x="65" y="18"/>
                      <a:pt x="65" y="18"/>
                    </a:cubicBezTo>
                    <a:cubicBezTo>
                      <a:pt x="65" y="18"/>
                      <a:pt x="65" y="18"/>
                      <a:pt x="65" y="18"/>
                    </a:cubicBezTo>
                    <a:cubicBezTo>
                      <a:pt x="65" y="18"/>
                      <a:pt x="65" y="18"/>
                      <a:pt x="65" y="18"/>
                    </a:cubicBezTo>
                    <a:cubicBezTo>
                      <a:pt x="66" y="18"/>
                      <a:pt x="66" y="18"/>
                      <a:pt x="66" y="18"/>
                    </a:cubicBezTo>
                    <a:cubicBezTo>
                      <a:pt x="66" y="18"/>
                      <a:pt x="66" y="18"/>
                      <a:pt x="66" y="18"/>
                    </a:cubicBezTo>
                    <a:cubicBezTo>
                      <a:pt x="66" y="18"/>
                      <a:pt x="66" y="18"/>
                      <a:pt x="66" y="18"/>
                    </a:cubicBezTo>
                    <a:cubicBezTo>
                      <a:pt x="67" y="18"/>
                      <a:pt x="67" y="18"/>
                      <a:pt x="68" y="18"/>
                    </a:cubicBezTo>
                    <a:cubicBezTo>
                      <a:pt x="68" y="18"/>
                      <a:pt x="69" y="18"/>
                      <a:pt x="69" y="18"/>
                    </a:cubicBezTo>
                    <a:cubicBezTo>
                      <a:pt x="69" y="19"/>
                      <a:pt x="70" y="18"/>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0" y="19"/>
                      <a:pt x="70" y="19"/>
                      <a:pt x="70" y="19"/>
                    </a:cubicBezTo>
                    <a:cubicBezTo>
                      <a:pt x="71" y="18"/>
                      <a:pt x="71" y="19"/>
                      <a:pt x="71" y="19"/>
                    </a:cubicBezTo>
                    <a:cubicBezTo>
                      <a:pt x="71" y="19"/>
                      <a:pt x="71" y="19"/>
                      <a:pt x="71" y="19"/>
                    </a:cubicBezTo>
                    <a:cubicBezTo>
                      <a:pt x="72" y="19"/>
                      <a:pt x="72" y="19"/>
                      <a:pt x="73" y="19"/>
                    </a:cubicBezTo>
                    <a:cubicBezTo>
                      <a:pt x="73" y="19"/>
                      <a:pt x="73" y="19"/>
                      <a:pt x="74" y="19"/>
                    </a:cubicBezTo>
                    <a:cubicBezTo>
                      <a:pt x="74" y="19"/>
                      <a:pt x="74" y="19"/>
                      <a:pt x="74" y="19"/>
                    </a:cubicBezTo>
                    <a:cubicBezTo>
                      <a:pt x="73" y="19"/>
                      <a:pt x="73" y="19"/>
                      <a:pt x="73" y="19"/>
                    </a:cubicBezTo>
                    <a:cubicBezTo>
                      <a:pt x="73" y="19"/>
                      <a:pt x="73" y="19"/>
                      <a:pt x="73" y="19"/>
                    </a:cubicBezTo>
                    <a:cubicBezTo>
                      <a:pt x="73" y="19"/>
                      <a:pt x="73" y="19"/>
                      <a:pt x="73" y="19"/>
                    </a:cubicBezTo>
                    <a:cubicBezTo>
                      <a:pt x="73" y="19"/>
                      <a:pt x="73" y="19"/>
                      <a:pt x="73" y="19"/>
                    </a:cubicBezTo>
                    <a:cubicBezTo>
                      <a:pt x="73" y="19"/>
                      <a:pt x="73" y="19"/>
                      <a:pt x="73" y="19"/>
                    </a:cubicBezTo>
                    <a:cubicBezTo>
                      <a:pt x="72" y="19"/>
                      <a:pt x="72" y="19"/>
                      <a:pt x="72" y="19"/>
                    </a:cubicBezTo>
                    <a:cubicBezTo>
                      <a:pt x="72" y="19"/>
                      <a:pt x="72" y="19"/>
                      <a:pt x="71" y="19"/>
                    </a:cubicBezTo>
                    <a:cubicBezTo>
                      <a:pt x="71" y="19"/>
                      <a:pt x="71" y="19"/>
                      <a:pt x="71" y="19"/>
                    </a:cubicBezTo>
                    <a:cubicBezTo>
                      <a:pt x="71" y="19"/>
                      <a:pt x="70" y="19"/>
                      <a:pt x="70" y="19"/>
                    </a:cubicBezTo>
                    <a:cubicBezTo>
                      <a:pt x="69" y="19"/>
                      <a:pt x="69" y="19"/>
                      <a:pt x="69" y="19"/>
                    </a:cubicBezTo>
                    <a:cubicBezTo>
                      <a:pt x="69" y="19"/>
                      <a:pt x="68" y="19"/>
                      <a:pt x="68" y="19"/>
                    </a:cubicBezTo>
                    <a:cubicBezTo>
                      <a:pt x="68" y="19"/>
                      <a:pt x="69" y="19"/>
                      <a:pt x="69" y="19"/>
                    </a:cubicBezTo>
                    <a:cubicBezTo>
                      <a:pt x="69" y="19"/>
                      <a:pt x="69" y="19"/>
                      <a:pt x="70" y="19"/>
                    </a:cubicBezTo>
                    <a:cubicBezTo>
                      <a:pt x="70" y="19"/>
                      <a:pt x="71" y="20"/>
                      <a:pt x="72" y="19"/>
                    </a:cubicBezTo>
                    <a:cubicBezTo>
                      <a:pt x="72" y="20"/>
                      <a:pt x="72" y="20"/>
                      <a:pt x="73" y="20"/>
                    </a:cubicBezTo>
                    <a:cubicBezTo>
                      <a:pt x="73" y="20"/>
                      <a:pt x="73" y="20"/>
                      <a:pt x="73" y="20"/>
                    </a:cubicBezTo>
                    <a:cubicBezTo>
                      <a:pt x="73" y="20"/>
                      <a:pt x="74" y="20"/>
                      <a:pt x="74" y="20"/>
                    </a:cubicBezTo>
                    <a:cubicBezTo>
                      <a:pt x="73" y="20"/>
                      <a:pt x="73" y="20"/>
                      <a:pt x="73" y="20"/>
                    </a:cubicBezTo>
                    <a:cubicBezTo>
                      <a:pt x="73" y="20"/>
                      <a:pt x="73" y="20"/>
                      <a:pt x="73" y="20"/>
                    </a:cubicBezTo>
                    <a:cubicBezTo>
                      <a:pt x="73" y="20"/>
                      <a:pt x="73"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3" y="20"/>
                      <a:pt x="73" y="20"/>
                      <a:pt x="73" y="20"/>
                    </a:cubicBezTo>
                    <a:cubicBezTo>
                      <a:pt x="73" y="20"/>
                      <a:pt x="73" y="20"/>
                      <a:pt x="73" y="20"/>
                    </a:cubicBezTo>
                    <a:cubicBezTo>
                      <a:pt x="73" y="20"/>
                      <a:pt x="74" y="20"/>
                      <a:pt x="74" y="20"/>
                    </a:cubicBezTo>
                    <a:cubicBezTo>
                      <a:pt x="74" y="20"/>
                      <a:pt x="74" y="20"/>
                      <a:pt x="74" y="20"/>
                    </a:cubicBezTo>
                    <a:cubicBezTo>
                      <a:pt x="75" y="21"/>
                      <a:pt x="75" y="21"/>
                      <a:pt x="75" y="21"/>
                    </a:cubicBezTo>
                    <a:cubicBezTo>
                      <a:pt x="75" y="21"/>
                      <a:pt x="75" y="21"/>
                      <a:pt x="75" y="21"/>
                    </a:cubicBezTo>
                    <a:cubicBezTo>
                      <a:pt x="76" y="21"/>
                      <a:pt x="76" y="21"/>
                      <a:pt x="76" y="21"/>
                    </a:cubicBezTo>
                    <a:cubicBezTo>
                      <a:pt x="76" y="21"/>
                      <a:pt x="76" y="20"/>
                      <a:pt x="76" y="20"/>
                    </a:cubicBezTo>
                    <a:cubicBezTo>
                      <a:pt x="75" y="20"/>
                      <a:pt x="75" y="20"/>
                      <a:pt x="75" y="20"/>
                    </a:cubicBezTo>
                    <a:cubicBezTo>
                      <a:pt x="75" y="20"/>
                      <a:pt x="75" y="20"/>
                      <a:pt x="74" y="20"/>
                    </a:cubicBezTo>
                    <a:cubicBezTo>
                      <a:pt x="74" y="20"/>
                      <a:pt x="74" y="20"/>
                      <a:pt x="74" y="20"/>
                    </a:cubicBezTo>
                    <a:cubicBezTo>
                      <a:pt x="74" y="20"/>
                      <a:pt x="74" y="20"/>
                      <a:pt x="74" y="20"/>
                    </a:cubicBezTo>
                    <a:cubicBezTo>
                      <a:pt x="74" y="20"/>
                      <a:pt x="75" y="20"/>
                      <a:pt x="75" y="20"/>
                    </a:cubicBezTo>
                    <a:cubicBezTo>
                      <a:pt x="76" y="20"/>
                      <a:pt x="77" y="20"/>
                      <a:pt x="78" y="20"/>
                    </a:cubicBezTo>
                    <a:cubicBezTo>
                      <a:pt x="79" y="20"/>
                      <a:pt x="80" y="20"/>
                      <a:pt x="81" y="21"/>
                    </a:cubicBezTo>
                    <a:cubicBezTo>
                      <a:pt x="81" y="21"/>
                      <a:pt x="81" y="21"/>
                      <a:pt x="81" y="21"/>
                    </a:cubicBezTo>
                    <a:cubicBezTo>
                      <a:pt x="81" y="21"/>
                      <a:pt x="81" y="21"/>
                      <a:pt x="81" y="21"/>
                    </a:cubicBezTo>
                    <a:cubicBezTo>
                      <a:pt x="81" y="21"/>
                      <a:pt x="81" y="21"/>
                      <a:pt x="81" y="21"/>
                    </a:cubicBezTo>
                    <a:cubicBezTo>
                      <a:pt x="81" y="21"/>
                      <a:pt x="81" y="21"/>
                      <a:pt x="81" y="21"/>
                    </a:cubicBezTo>
                    <a:cubicBezTo>
                      <a:pt x="81" y="21"/>
                      <a:pt x="81" y="21"/>
                      <a:pt x="81" y="21"/>
                    </a:cubicBezTo>
                    <a:cubicBezTo>
                      <a:pt x="80" y="21"/>
                      <a:pt x="80" y="21"/>
                      <a:pt x="80" y="21"/>
                    </a:cubicBezTo>
                    <a:cubicBezTo>
                      <a:pt x="80" y="21"/>
                      <a:pt x="80" y="21"/>
                      <a:pt x="80" y="21"/>
                    </a:cubicBezTo>
                    <a:cubicBezTo>
                      <a:pt x="80" y="21"/>
                      <a:pt x="80" y="21"/>
                      <a:pt x="80" y="21"/>
                    </a:cubicBezTo>
                    <a:cubicBezTo>
                      <a:pt x="81" y="21"/>
                      <a:pt x="81" y="21"/>
                      <a:pt x="81" y="21"/>
                    </a:cubicBezTo>
                    <a:cubicBezTo>
                      <a:pt x="81" y="21"/>
                      <a:pt x="81" y="21"/>
                      <a:pt x="81" y="21"/>
                    </a:cubicBezTo>
                    <a:cubicBezTo>
                      <a:pt x="81" y="21"/>
                      <a:pt x="81" y="21"/>
                      <a:pt x="81" y="21"/>
                    </a:cubicBezTo>
                    <a:cubicBezTo>
                      <a:pt x="81" y="21"/>
                      <a:pt x="82" y="21"/>
                      <a:pt x="82" y="21"/>
                    </a:cubicBezTo>
                    <a:cubicBezTo>
                      <a:pt x="82" y="21"/>
                      <a:pt x="82" y="21"/>
                      <a:pt x="82" y="21"/>
                    </a:cubicBezTo>
                    <a:cubicBezTo>
                      <a:pt x="82" y="21"/>
                      <a:pt x="82" y="21"/>
                      <a:pt x="82" y="21"/>
                    </a:cubicBezTo>
                    <a:cubicBezTo>
                      <a:pt x="83" y="21"/>
                      <a:pt x="83" y="21"/>
                      <a:pt x="83" y="21"/>
                    </a:cubicBezTo>
                    <a:cubicBezTo>
                      <a:pt x="83" y="21"/>
                      <a:pt x="83" y="21"/>
                      <a:pt x="83" y="21"/>
                    </a:cubicBezTo>
                    <a:cubicBezTo>
                      <a:pt x="83" y="21"/>
                      <a:pt x="83" y="21"/>
                      <a:pt x="83" y="21"/>
                    </a:cubicBezTo>
                    <a:cubicBezTo>
                      <a:pt x="83" y="21"/>
                      <a:pt x="83" y="21"/>
                      <a:pt x="83" y="21"/>
                    </a:cubicBezTo>
                    <a:cubicBezTo>
                      <a:pt x="83" y="21"/>
                      <a:pt x="83" y="21"/>
                      <a:pt x="83" y="21"/>
                    </a:cubicBezTo>
                    <a:cubicBezTo>
                      <a:pt x="83" y="21"/>
                      <a:pt x="83" y="21"/>
                      <a:pt x="83" y="21"/>
                    </a:cubicBezTo>
                    <a:cubicBezTo>
                      <a:pt x="83" y="21"/>
                      <a:pt x="83" y="21"/>
                      <a:pt x="83" y="21"/>
                    </a:cubicBezTo>
                    <a:cubicBezTo>
                      <a:pt x="85" y="21"/>
                      <a:pt x="86" y="21"/>
                      <a:pt x="87" y="21"/>
                    </a:cubicBezTo>
                    <a:cubicBezTo>
                      <a:pt x="87" y="21"/>
                      <a:pt x="87" y="21"/>
                      <a:pt x="87" y="21"/>
                    </a:cubicBezTo>
                    <a:cubicBezTo>
                      <a:pt x="88" y="21"/>
                      <a:pt x="88" y="21"/>
                      <a:pt x="88" y="21"/>
                    </a:cubicBezTo>
                    <a:cubicBezTo>
                      <a:pt x="88" y="21"/>
                      <a:pt x="88" y="21"/>
                      <a:pt x="88" y="21"/>
                    </a:cubicBezTo>
                    <a:cubicBezTo>
                      <a:pt x="88" y="21"/>
                      <a:pt x="88" y="21"/>
                      <a:pt x="89" y="21"/>
                    </a:cubicBezTo>
                    <a:cubicBezTo>
                      <a:pt x="89" y="21"/>
                      <a:pt x="89" y="21"/>
                      <a:pt x="89" y="21"/>
                    </a:cubicBezTo>
                    <a:cubicBezTo>
                      <a:pt x="90" y="21"/>
                      <a:pt x="90" y="21"/>
                      <a:pt x="90" y="21"/>
                    </a:cubicBezTo>
                    <a:cubicBezTo>
                      <a:pt x="90" y="21"/>
                      <a:pt x="90" y="21"/>
                      <a:pt x="90" y="21"/>
                    </a:cubicBezTo>
                    <a:cubicBezTo>
                      <a:pt x="90" y="22"/>
                      <a:pt x="90" y="21"/>
                      <a:pt x="90" y="22"/>
                    </a:cubicBezTo>
                    <a:cubicBezTo>
                      <a:pt x="90" y="21"/>
                      <a:pt x="90" y="21"/>
                      <a:pt x="90" y="21"/>
                    </a:cubicBezTo>
                    <a:cubicBezTo>
                      <a:pt x="90" y="22"/>
                      <a:pt x="91" y="22"/>
                      <a:pt x="91" y="22"/>
                    </a:cubicBezTo>
                    <a:cubicBezTo>
                      <a:pt x="91" y="22"/>
                      <a:pt x="91" y="22"/>
                      <a:pt x="91" y="22"/>
                    </a:cubicBezTo>
                    <a:cubicBezTo>
                      <a:pt x="91" y="22"/>
                      <a:pt x="91" y="22"/>
                      <a:pt x="91" y="22"/>
                    </a:cubicBezTo>
                    <a:cubicBezTo>
                      <a:pt x="91" y="21"/>
                      <a:pt x="91" y="21"/>
                      <a:pt x="91" y="21"/>
                    </a:cubicBezTo>
                    <a:cubicBezTo>
                      <a:pt x="91" y="21"/>
                      <a:pt x="91" y="21"/>
                      <a:pt x="91" y="21"/>
                    </a:cubicBezTo>
                    <a:cubicBezTo>
                      <a:pt x="91" y="21"/>
                      <a:pt x="91" y="21"/>
                      <a:pt x="90" y="21"/>
                    </a:cubicBezTo>
                    <a:cubicBezTo>
                      <a:pt x="90" y="21"/>
                      <a:pt x="90" y="21"/>
                      <a:pt x="90" y="21"/>
                    </a:cubicBezTo>
                    <a:cubicBezTo>
                      <a:pt x="90" y="21"/>
                      <a:pt x="91" y="21"/>
                      <a:pt x="91" y="21"/>
                    </a:cubicBezTo>
                    <a:cubicBezTo>
                      <a:pt x="91" y="21"/>
                      <a:pt x="91" y="21"/>
                      <a:pt x="91" y="21"/>
                    </a:cubicBezTo>
                    <a:cubicBezTo>
                      <a:pt x="91" y="21"/>
                      <a:pt x="91" y="21"/>
                      <a:pt x="91" y="21"/>
                    </a:cubicBezTo>
                    <a:cubicBezTo>
                      <a:pt x="91" y="21"/>
                      <a:pt x="91" y="22"/>
                      <a:pt x="92" y="22"/>
                    </a:cubicBezTo>
                    <a:cubicBezTo>
                      <a:pt x="91" y="22"/>
                      <a:pt x="91" y="22"/>
                      <a:pt x="91" y="22"/>
                    </a:cubicBezTo>
                    <a:cubicBezTo>
                      <a:pt x="91" y="22"/>
                      <a:pt x="91" y="22"/>
                      <a:pt x="91" y="22"/>
                    </a:cubicBezTo>
                    <a:cubicBezTo>
                      <a:pt x="91" y="22"/>
                      <a:pt x="91" y="22"/>
                      <a:pt x="91" y="22"/>
                    </a:cubicBezTo>
                    <a:cubicBezTo>
                      <a:pt x="91" y="22"/>
                      <a:pt x="90" y="22"/>
                      <a:pt x="90" y="22"/>
                    </a:cubicBezTo>
                    <a:cubicBezTo>
                      <a:pt x="91" y="23"/>
                      <a:pt x="92"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3"/>
                      <a:pt x="94" y="23"/>
                      <a:pt x="94" y="22"/>
                    </a:cubicBezTo>
                    <a:cubicBezTo>
                      <a:pt x="94" y="22"/>
                      <a:pt x="94" y="22"/>
                      <a:pt x="94" y="22"/>
                    </a:cubicBezTo>
                    <a:cubicBezTo>
                      <a:pt x="94" y="22"/>
                      <a:pt x="94" y="22"/>
                      <a:pt x="94" y="22"/>
                    </a:cubicBezTo>
                    <a:cubicBezTo>
                      <a:pt x="94" y="22"/>
                      <a:pt x="94" y="22"/>
                      <a:pt x="94" y="22"/>
                    </a:cubicBezTo>
                    <a:cubicBezTo>
                      <a:pt x="95" y="23"/>
                      <a:pt x="95" y="23"/>
                      <a:pt x="95" y="23"/>
                    </a:cubicBezTo>
                    <a:cubicBezTo>
                      <a:pt x="95" y="23"/>
                      <a:pt x="95" y="22"/>
                      <a:pt x="95" y="22"/>
                    </a:cubicBezTo>
                    <a:cubicBezTo>
                      <a:pt x="95" y="22"/>
                      <a:pt x="95" y="22"/>
                      <a:pt x="95" y="22"/>
                    </a:cubicBezTo>
                    <a:cubicBezTo>
                      <a:pt x="95" y="22"/>
                      <a:pt x="95" y="22"/>
                      <a:pt x="95" y="22"/>
                    </a:cubicBezTo>
                    <a:cubicBezTo>
                      <a:pt x="95" y="22"/>
                      <a:pt x="95" y="22"/>
                      <a:pt x="95" y="22"/>
                    </a:cubicBezTo>
                    <a:cubicBezTo>
                      <a:pt x="95" y="22"/>
                      <a:pt x="95" y="22"/>
                      <a:pt x="95" y="22"/>
                    </a:cubicBezTo>
                    <a:cubicBezTo>
                      <a:pt x="95" y="22"/>
                      <a:pt x="95" y="22"/>
                      <a:pt x="95" y="22"/>
                    </a:cubicBezTo>
                    <a:cubicBezTo>
                      <a:pt x="95" y="22"/>
                      <a:pt x="95" y="22"/>
                      <a:pt x="95" y="22"/>
                    </a:cubicBezTo>
                    <a:cubicBezTo>
                      <a:pt x="95" y="22"/>
                      <a:pt x="96" y="22"/>
                      <a:pt x="96" y="22"/>
                    </a:cubicBezTo>
                    <a:cubicBezTo>
                      <a:pt x="97" y="22"/>
                      <a:pt x="98" y="22"/>
                      <a:pt x="99" y="22"/>
                    </a:cubicBezTo>
                    <a:cubicBezTo>
                      <a:pt x="99" y="22"/>
                      <a:pt x="99" y="23"/>
                      <a:pt x="99" y="23"/>
                    </a:cubicBezTo>
                    <a:cubicBezTo>
                      <a:pt x="99" y="23"/>
                      <a:pt x="99" y="23"/>
                      <a:pt x="99" y="23"/>
                    </a:cubicBezTo>
                    <a:cubicBezTo>
                      <a:pt x="99" y="23"/>
                      <a:pt x="99" y="23"/>
                      <a:pt x="99" y="23"/>
                    </a:cubicBezTo>
                    <a:cubicBezTo>
                      <a:pt x="98" y="23"/>
                      <a:pt x="98" y="23"/>
                      <a:pt x="98" y="23"/>
                    </a:cubicBezTo>
                    <a:cubicBezTo>
                      <a:pt x="98" y="23"/>
                      <a:pt x="98" y="23"/>
                      <a:pt x="98" y="23"/>
                    </a:cubicBezTo>
                    <a:cubicBezTo>
                      <a:pt x="98" y="23"/>
                      <a:pt x="98" y="23"/>
                      <a:pt x="98" y="23"/>
                    </a:cubicBezTo>
                    <a:cubicBezTo>
                      <a:pt x="98" y="23"/>
                      <a:pt x="98" y="23"/>
                      <a:pt x="98" y="23"/>
                    </a:cubicBezTo>
                    <a:cubicBezTo>
                      <a:pt x="98" y="23"/>
                      <a:pt x="98" y="23"/>
                      <a:pt x="99" y="23"/>
                    </a:cubicBezTo>
                    <a:cubicBezTo>
                      <a:pt x="99" y="23"/>
                      <a:pt x="99" y="23"/>
                      <a:pt x="99" y="23"/>
                    </a:cubicBezTo>
                    <a:cubicBezTo>
                      <a:pt x="99" y="23"/>
                      <a:pt x="99" y="23"/>
                      <a:pt x="99" y="23"/>
                    </a:cubicBezTo>
                    <a:cubicBezTo>
                      <a:pt x="99" y="23"/>
                      <a:pt x="99" y="23"/>
                      <a:pt x="100" y="23"/>
                    </a:cubicBezTo>
                    <a:cubicBezTo>
                      <a:pt x="100" y="23"/>
                      <a:pt x="100" y="23"/>
                      <a:pt x="100" y="23"/>
                    </a:cubicBezTo>
                    <a:cubicBezTo>
                      <a:pt x="100" y="23"/>
                      <a:pt x="100" y="23"/>
                      <a:pt x="100" y="23"/>
                    </a:cubicBezTo>
                    <a:cubicBezTo>
                      <a:pt x="100" y="23"/>
                      <a:pt x="100" y="23"/>
                      <a:pt x="100" y="23"/>
                    </a:cubicBezTo>
                    <a:cubicBezTo>
                      <a:pt x="100" y="23"/>
                      <a:pt x="100" y="23"/>
                      <a:pt x="100" y="23"/>
                    </a:cubicBezTo>
                    <a:cubicBezTo>
                      <a:pt x="99" y="23"/>
                      <a:pt x="99" y="23"/>
                      <a:pt x="99" y="23"/>
                    </a:cubicBezTo>
                    <a:cubicBezTo>
                      <a:pt x="99" y="23"/>
                      <a:pt x="99" y="23"/>
                      <a:pt x="99" y="22"/>
                    </a:cubicBezTo>
                    <a:cubicBezTo>
                      <a:pt x="99" y="22"/>
                      <a:pt x="99" y="22"/>
                      <a:pt x="99" y="22"/>
                    </a:cubicBezTo>
                    <a:cubicBezTo>
                      <a:pt x="100" y="22"/>
                      <a:pt x="100" y="23"/>
                      <a:pt x="101" y="23"/>
                    </a:cubicBezTo>
                    <a:cubicBezTo>
                      <a:pt x="101" y="23"/>
                      <a:pt x="102" y="22"/>
                      <a:pt x="102" y="23"/>
                    </a:cubicBezTo>
                    <a:cubicBezTo>
                      <a:pt x="101" y="23"/>
                      <a:pt x="101" y="23"/>
                      <a:pt x="101" y="23"/>
                    </a:cubicBezTo>
                    <a:cubicBezTo>
                      <a:pt x="101" y="23"/>
                      <a:pt x="101" y="23"/>
                      <a:pt x="101" y="23"/>
                    </a:cubicBezTo>
                    <a:cubicBezTo>
                      <a:pt x="101" y="23"/>
                      <a:pt x="101" y="23"/>
                      <a:pt x="101" y="23"/>
                    </a:cubicBezTo>
                    <a:cubicBezTo>
                      <a:pt x="101" y="23"/>
                      <a:pt x="100" y="23"/>
                      <a:pt x="100" y="23"/>
                    </a:cubicBezTo>
                    <a:cubicBezTo>
                      <a:pt x="100" y="23"/>
                      <a:pt x="101" y="23"/>
                      <a:pt x="101" y="23"/>
                    </a:cubicBezTo>
                    <a:cubicBezTo>
                      <a:pt x="101" y="23"/>
                      <a:pt x="101" y="23"/>
                      <a:pt x="101" y="23"/>
                    </a:cubicBezTo>
                    <a:cubicBezTo>
                      <a:pt x="101" y="23"/>
                      <a:pt x="101" y="23"/>
                      <a:pt x="101" y="23"/>
                    </a:cubicBezTo>
                    <a:cubicBezTo>
                      <a:pt x="101" y="23"/>
                      <a:pt x="101" y="23"/>
                      <a:pt x="101" y="23"/>
                    </a:cubicBezTo>
                    <a:cubicBezTo>
                      <a:pt x="102" y="23"/>
                      <a:pt x="102" y="23"/>
                      <a:pt x="102" y="23"/>
                    </a:cubicBezTo>
                    <a:cubicBezTo>
                      <a:pt x="102" y="23"/>
                      <a:pt x="102" y="23"/>
                      <a:pt x="102" y="23"/>
                    </a:cubicBezTo>
                    <a:cubicBezTo>
                      <a:pt x="103" y="23"/>
                      <a:pt x="103" y="23"/>
                      <a:pt x="103" y="23"/>
                    </a:cubicBezTo>
                    <a:cubicBezTo>
                      <a:pt x="103" y="23"/>
                      <a:pt x="103" y="23"/>
                      <a:pt x="103" y="24"/>
                    </a:cubicBezTo>
                    <a:cubicBezTo>
                      <a:pt x="103" y="24"/>
                      <a:pt x="103" y="24"/>
                      <a:pt x="103" y="24"/>
                    </a:cubicBezTo>
                    <a:cubicBezTo>
                      <a:pt x="103" y="24"/>
                      <a:pt x="103" y="24"/>
                      <a:pt x="103" y="24"/>
                    </a:cubicBezTo>
                    <a:cubicBezTo>
                      <a:pt x="103" y="24"/>
                      <a:pt x="103" y="24"/>
                      <a:pt x="103" y="24"/>
                    </a:cubicBezTo>
                    <a:cubicBezTo>
                      <a:pt x="103" y="24"/>
                      <a:pt x="103" y="24"/>
                      <a:pt x="103" y="24"/>
                    </a:cubicBezTo>
                    <a:cubicBezTo>
                      <a:pt x="102" y="23"/>
                      <a:pt x="102" y="23"/>
                      <a:pt x="102" y="23"/>
                    </a:cubicBezTo>
                    <a:cubicBezTo>
                      <a:pt x="102" y="23"/>
                      <a:pt x="101" y="23"/>
                      <a:pt x="101" y="23"/>
                    </a:cubicBezTo>
                    <a:cubicBezTo>
                      <a:pt x="101" y="23"/>
                      <a:pt x="100" y="23"/>
                      <a:pt x="100" y="23"/>
                    </a:cubicBezTo>
                    <a:cubicBezTo>
                      <a:pt x="100" y="23"/>
                      <a:pt x="100" y="23"/>
                      <a:pt x="100" y="23"/>
                    </a:cubicBezTo>
                    <a:cubicBezTo>
                      <a:pt x="99" y="23"/>
                      <a:pt x="99" y="23"/>
                      <a:pt x="99" y="23"/>
                    </a:cubicBezTo>
                    <a:cubicBezTo>
                      <a:pt x="99" y="23"/>
                      <a:pt x="99" y="23"/>
                      <a:pt x="99" y="23"/>
                    </a:cubicBezTo>
                    <a:cubicBezTo>
                      <a:pt x="98" y="23"/>
                      <a:pt x="98" y="23"/>
                      <a:pt x="98" y="23"/>
                    </a:cubicBezTo>
                    <a:cubicBezTo>
                      <a:pt x="98" y="23"/>
                      <a:pt x="98" y="23"/>
                      <a:pt x="97" y="23"/>
                    </a:cubicBezTo>
                    <a:cubicBezTo>
                      <a:pt x="97" y="23"/>
                      <a:pt x="97" y="23"/>
                      <a:pt x="97" y="23"/>
                    </a:cubicBezTo>
                    <a:cubicBezTo>
                      <a:pt x="97" y="23"/>
                      <a:pt x="97" y="23"/>
                      <a:pt x="97" y="23"/>
                    </a:cubicBezTo>
                    <a:cubicBezTo>
                      <a:pt x="97" y="23"/>
                      <a:pt x="97" y="23"/>
                      <a:pt x="97" y="23"/>
                    </a:cubicBezTo>
                    <a:cubicBezTo>
                      <a:pt x="98" y="23"/>
                      <a:pt x="98" y="23"/>
                      <a:pt x="98" y="23"/>
                    </a:cubicBezTo>
                    <a:cubicBezTo>
                      <a:pt x="98" y="23"/>
                      <a:pt x="98" y="23"/>
                      <a:pt x="98" y="23"/>
                    </a:cubicBezTo>
                    <a:cubicBezTo>
                      <a:pt x="98" y="24"/>
                      <a:pt x="98" y="24"/>
                      <a:pt x="98" y="24"/>
                    </a:cubicBezTo>
                    <a:cubicBezTo>
                      <a:pt x="99" y="24"/>
                      <a:pt x="99" y="25"/>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99" y="24"/>
                      <a:pt x="97" y="25"/>
                      <a:pt x="96" y="24"/>
                    </a:cubicBezTo>
                    <a:cubicBezTo>
                      <a:pt x="96" y="24"/>
                      <a:pt x="96" y="24"/>
                      <a:pt x="96" y="24"/>
                    </a:cubicBezTo>
                    <a:cubicBezTo>
                      <a:pt x="96" y="24"/>
                      <a:pt x="96" y="24"/>
                      <a:pt x="96" y="24"/>
                    </a:cubicBezTo>
                    <a:cubicBezTo>
                      <a:pt x="96" y="24"/>
                      <a:pt x="96" y="24"/>
                      <a:pt x="95" y="24"/>
                    </a:cubicBezTo>
                    <a:cubicBezTo>
                      <a:pt x="95" y="24"/>
                      <a:pt x="95" y="24"/>
                      <a:pt x="95" y="24"/>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4" y="23"/>
                      <a:pt x="93" y="23"/>
                      <a:pt x="93" y="23"/>
                    </a:cubicBezTo>
                    <a:cubicBezTo>
                      <a:pt x="93" y="23"/>
                      <a:pt x="93" y="23"/>
                      <a:pt x="93" y="23"/>
                    </a:cubicBezTo>
                    <a:cubicBezTo>
                      <a:pt x="92" y="23"/>
                      <a:pt x="91" y="22"/>
                      <a:pt x="90" y="22"/>
                    </a:cubicBezTo>
                    <a:cubicBezTo>
                      <a:pt x="90" y="23"/>
                      <a:pt x="90" y="23"/>
                      <a:pt x="90" y="23"/>
                    </a:cubicBezTo>
                    <a:cubicBezTo>
                      <a:pt x="90" y="22"/>
                      <a:pt x="89" y="22"/>
                      <a:pt x="89" y="23"/>
                    </a:cubicBezTo>
                    <a:cubicBezTo>
                      <a:pt x="89" y="23"/>
                      <a:pt x="89" y="23"/>
                      <a:pt x="89" y="23"/>
                    </a:cubicBezTo>
                    <a:cubicBezTo>
                      <a:pt x="89" y="23"/>
                      <a:pt x="89" y="22"/>
                      <a:pt x="88" y="22"/>
                    </a:cubicBezTo>
                    <a:cubicBezTo>
                      <a:pt x="88" y="23"/>
                      <a:pt x="88" y="23"/>
                      <a:pt x="88" y="23"/>
                    </a:cubicBezTo>
                    <a:cubicBezTo>
                      <a:pt x="88" y="23"/>
                      <a:pt x="87" y="23"/>
                      <a:pt x="87" y="23"/>
                    </a:cubicBezTo>
                    <a:cubicBezTo>
                      <a:pt x="87" y="23"/>
                      <a:pt x="86" y="23"/>
                      <a:pt x="86" y="23"/>
                    </a:cubicBezTo>
                    <a:cubicBezTo>
                      <a:pt x="86" y="23"/>
                      <a:pt x="86" y="23"/>
                      <a:pt x="86" y="23"/>
                    </a:cubicBezTo>
                    <a:cubicBezTo>
                      <a:pt x="86" y="23"/>
                      <a:pt x="86" y="23"/>
                      <a:pt x="86" y="23"/>
                    </a:cubicBezTo>
                    <a:cubicBezTo>
                      <a:pt x="86" y="23"/>
                      <a:pt x="87" y="23"/>
                      <a:pt x="87" y="23"/>
                    </a:cubicBezTo>
                    <a:cubicBezTo>
                      <a:pt x="87" y="23"/>
                      <a:pt x="88" y="23"/>
                      <a:pt x="88" y="23"/>
                    </a:cubicBezTo>
                    <a:cubicBezTo>
                      <a:pt x="88" y="23"/>
                      <a:pt x="88" y="23"/>
                      <a:pt x="88" y="23"/>
                    </a:cubicBezTo>
                    <a:cubicBezTo>
                      <a:pt x="90" y="24"/>
                      <a:pt x="92" y="24"/>
                      <a:pt x="94" y="24"/>
                    </a:cubicBezTo>
                    <a:cubicBezTo>
                      <a:pt x="94" y="24"/>
                      <a:pt x="94" y="24"/>
                      <a:pt x="94" y="24"/>
                    </a:cubicBezTo>
                    <a:cubicBezTo>
                      <a:pt x="94" y="24"/>
                      <a:pt x="94" y="24"/>
                      <a:pt x="95" y="24"/>
                    </a:cubicBezTo>
                    <a:cubicBezTo>
                      <a:pt x="95" y="24"/>
                      <a:pt x="95" y="24"/>
                      <a:pt x="95" y="24"/>
                    </a:cubicBezTo>
                    <a:cubicBezTo>
                      <a:pt x="95" y="24"/>
                      <a:pt x="95" y="24"/>
                      <a:pt x="95" y="24"/>
                    </a:cubicBezTo>
                    <a:cubicBezTo>
                      <a:pt x="96" y="24"/>
                      <a:pt x="96" y="24"/>
                      <a:pt x="96" y="24"/>
                    </a:cubicBezTo>
                    <a:cubicBezTo>
                      <a:pt x="96" y="24"/>
                      <a:pt x="96" y="24"/>
                      <a:pt x="96" y="24"/>
                    </a:cubicBezTo>
                    <a:cubicBezTo>
                      <a:pt x="96"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4" y="24"/>
                      <a:pt x="95" y="24"/>
                      <a:pt x="94" y="24"/>
                    </a:cubicBezTo>
                    <a:cubicBezTo>
                      <a:pt x="92" y="24"/>
                      <a:pt x="91" y="24"/>
                      <a:pt x="89" y="24"/>
                    </a:cubicBezTo>
                    <a:cubicBezTo>
                      <a:pt x="89" y="24"/>
                      <a:pt x="89" y="24"/>
                      <a:pt x="89" y="24"/>
                    </a:cubicBezTo>
                    <a:cubicBezTo>
                      <a:pt x="88" y="24"/>
                      <a:pt x="88" y="24"/>
                      <a:pt x="88" y="24"/>
                    </a:cubicBezTo>
                    <a:cubicBezTo>
                      <a:pt x="88" y="24"/>
                      <a:pt x="87" y="24"/>
                      <a:pt x="87" y="24"/>
                    </a:cubicBezTo>
                    <a:cubicBezTo>
                      <a:pt x="87" y="24"/>
                      <a:pt x="87" y="24"/>
                      <a:pt x="87" y="24"/>
                    </a:cubicBezTo>
                    <a:cubicBezTo>
                      <a:pt x="87" y="24"/>
                      <a:pt x="87" y="24"/>
                      <a:pt x="87" y="24"/>
                    </a:cubicBezTo>
                    <a:cubicBezTo>
                      <a:pt x="87" y="24"/>
                      <a:pt x="87" y="24"/>
                      <a:pt x="87" y="24"/>
                    </a:cubicBezTo>
                    <a:cubicBezTo>
                      <a:pt x="87" y="24"/>
                      <a:pt x="88" y="24"/>
                      <a:pt x="88" y="24"/>
                    </a:cubicBezTo>
                    <a:cubicBezTo>
                      <a:pt x="89" y="24"/>
                      <a:pt x="89" y="24"/>
                      <a:pt x="89" y="24"/>
                    </a:cubicBezTo>
                    <a:cubicBezTo>
                      <a:pt x="89" y="25"/>
                      <a:pt x="91" y="24"/>
                      <a:pt x="92" y="24"/>
                    </a:cubicBezTo>
                    <a:cubicBezTo>
                      <a:pt x="92" y="25"/>
                      <a:pt x="93" y="25"/>
                      <a:pt x="93" y="25"/>
                    </a:cubicBezTo>
                    <a:cubicBezTo>
                      <a:pt x="94" y="25"/>
                      <a:pt x="94" y="25"/>
                      <a:pt x="94" y="25"/>
                    </a:cubicBezTo>
                    <a:cubicBezTo>
                      <a:pt x="94" y="25"/>
                      <a:pt x="95" y="25"/>
                      <a:pt x="95" y="25"/>
                    </a:cubicBezTo>
                    <a:cubicBezTo>
                      <a:pt x="97" y="25"/>
                      <a:pt x="98" y="25"/>
                      <a:pt x="99" y="25"/>
                    </a:cubicBezTo>
                    <a:cubicBezTo>
                      <a:pt x="100" y="25"/>
                      <a:pt x="101" y="25"/>
                      <a:pt x="101" y="25"/>
                    </a:cubicBezTo>
                    <a:cubicBezTo>
                      <a:pt x="101" y="25"/>
                      <a:pt x="102" y="26"/>
                      <a:pt x="102" y="26"/>
                    </a:cubicBezTo>
                    <a:cubicBezTo>
                      <a:pt x="103" y="26"/>
                      <a:pt x="103" y="26"/>
                      <a:pt x="104" y="26"/>
                    </a:cubicBezTo>
                    <a:cubicBezTo>
                      <a:pt x="106" y="26"/>
                      <a:pt x="108" y="26"/>
                      <a:pt x="109" y="26"/>
                    </a:cubicBezTo>
                    <a:cubicBezTo>
                      <a:pt x="109" y="26"/>
                      <a:pt x="109" y="27"/>
                      <a:pt x="110" y="27"/>
                    </a:cubicBezTo>
                    <a:cubicBezTo>
                      <a:pt x="109" y="27"/>
                      <a:pt x="110" y="26"/>
                      <a:pt x="110" y="27"/>
                    </a:cubicBezTo>
                    <a:cubicBezTo>
                      <a:pt x="112" y="27"/>
                      <a:pt x="113" y="27"/>
                      <a:pt x="115" y="27"/>
                    </a:cubicBezTo>
                    <a:cubicBezTo>
                      <a:pt x="114" y="28"/>
                      <a:pt x="115" y="27"/>
                      <a:pt x="115" y="27"/>
                    </a:cubicBezTo>
                    <a:cubicBezTo>
                      <a:pt x="116" y="27"/>
                      <a:pt x="116" y="27"/>
                      <a:pt x="117" y="27"/>
                    </a:cubicBezTo>
                    <a:cubicBezTo>
                      <a:pt x="118" y="27"/>
                      <a:pt x="119" y="28"/>
                      <a:pt x="120" y="28"/>
                    </a:cubicBezTo>
                    <a:cubicBezTo>
                      <a:pt x="120" y="28"/>
                      <a:pt x="120" y="28"/>
                      <a:pt x="120" y="28"/>
                    </a:cubicBezTo>
                    <a:cubicBezTo>
                      <a:pt x="120" y="28"/>
                      <a:pt x="121" y="28"/>
                      <a:pt x="121" y="28"/>
                    </a:cubicBezTo>
                    <a:cubicBezTo>
                      <a:pt x="122" y="28"/>
                      <a:pt x="123" y="29"/>
                      <a:pt x="123" y="28"/>
                    </a:cubicBezTo>
                    <a:cubicBezTo>
                      <a:pt x="124" y="28"/>
                      <a:pt x="124" y="28"/>
                      <a:pt x="124" y="28"/>
                    </a:cubicBezTo>
                    <a:cubicBezTo>
                      <a:pt x="124" y="28"/>
                      <a:pt x="124" y="28"/>
                      <a:pt x="124" y="28"/>
                    </a:cubicBezTo>
                    <a:cubicBezTo>
                      <a:pt x="124" y="28"/>
                      <a:pt x="125" y="28"/>
                      <a:pt x="125" y="28"/>
                    </a:cubicBezTo>
                    <a:cubicBezTo>
                      <a:pt x="125" y="29"/>
                      <a:pt x="125" y="29"/>
                      <a:pt x="125" y="29"/>
                    </a:cubicBezTo>
                    <a:cubicBezTo>
                      <a:pt x="124" y="29"/>
                      <a:pt x="124" y="29"/>
                      <a:pt x="124" y="28"/>
                    </a:cubicBezTo>
                    <a:cubicBezTo>
                      <a:pt x="123" y="28"/>
                      <a:pt x="123" y="28"/>
                      <a:pt x="123" y="28"/>
                    </a:cubicBezTo>
                    <a:cubicBezTo>
                      <a:pt x="123" y="28"/>
                      <a:pt x="123" y="28"/>
                      <a:pt x="123" y="28"/>
                    </a:cubicBezTo>
                    <a:cubicBezTo>
                      <a:pt x="123" y="29"/>
                      <a:pt x="123" y="28"/>
                      <a:pt x="122" y="28"/>
                    </a:cubicBezTo>
                    <a:cubicBezTo>
                      <a:pt x="122" y="28"/>
                      <a:pt x="122" y="29"/>
                      <a:pt x="122" y="29"/>
                    </a:cubicBezTo>
                    <a:cubicBezTo>
                      <a:pt x="121" y="29"/>
                      <a:pt x="120" y="29"/>
                      <a:pt x="119" y="29"/>
                    </a:cubicBezTo>
                    <a:cubicBezTo>
                      <a:pt x="119" y="28"/>
                      <a:pt x="118" y="28"/>
                      <a:pt x="118" y="28"/>
                    </a:cubicBezTo>
                    <a:cubicBezTo>
                      <a:pt x="118" y="28"/>
                      <a:pt x="118" y="28"/>
                      <a:pt x="118" y="28"/>
                    </a:cubicBezTo>
                    <a:cubicBezTo>
                      <a:pt x="117" y="28"/>
                      <a:pt x="117" y="28"/>
                      <a:pt x="117" y="28"/>
                    </a:cubicBezTo>
                    <a:cubicBezTo>
                      <a:pt x="117" y="28"/>
                      <a:pt x="117" y="28"/>
                      <a:pt x="117" y="28"/>
                    </a:cubicBezTo>
                    <a:cubicBezTo>
                      <a:pt x="117" y="28"/>
                      <a:pt x="117" y="28"/>
                      <a:pt x="117" y="28"/>
                    </a:cubicBezTo>
                    <a:cubicBezTo>
                      <a:pt x="117" y="28"/>
                      <a:pt x="117" y="28"/>
                      <a:pt x="117" y="28"/>
                    </a:cubicBezTo>
                    <a:cubicBezTo>
                      <a:pt x="117" y="28"/>
                      <a:pt x="117" y="28"/>
                      <a:pt x="117" y="28"/>
                    </a:cubicBezTo>
                    <a:cubicBezTo>
                      <a:pt x="113" y="29"/>
                      <a:pt x="107" y="27"/>
                      <a:pt x="103" y="27"/>
                    </a:cubicBezTo>
                    <a:cubicBezTo>
                      <a:pt x="103" y="27"/>
                      <a:pt x="103" y="27"/>
                      <a:pt x="103" y="27"/>
                    </a:cubicBezTo>
                    <a:cubicBezTo>
                      <a:pt x="102" y="27"/>
                      <a:pt x="101" y="27"/>
                      <a:pt x="100" y="27"/>
                    </a:cubicBezTo>
                    <a:cubicBezTo>
                      <a:pt x="100" y="27"/>
                      <a:pt x="100" y="27"/>
                      <a:pt x="100" y="27"/>
                    </a:cubicBezTo>
                    <a:cubicBezTo>
                      <a:pt x="99" y="27"/>
                      <a:pt x="97" y="26"/>
                      <a:pt x="96" y="26"/>
                    </a:cubicBezTo>
                    <a:cubicBezTo>
                      <a:pt x="96" y="26"/>
                      <a:pt x="96" y="26"/>
                      <a:pt x="96" y="26"/>
                    </a:cubicBezTo>
                    <a:cubicBezTo>
                      <a:pt x="96" y="26"/>
                      <a:pt x="96" y="26"/>
                      <a:pt x="96" y="26"/>
                    </a:cubicBezTo>
                    <a:cubicBezTo>
                      <a:pt x="96" y="27"/>
                      <a:pt x="96" y="27"/>
                      <a:pt x="96" y="27"/>
                    </a:cubicBezTo>
                    <a:cubicBezTo>
                      <a:pt x="97" y="27"/>
                      <a:pt x="99" y="27"/>
                      <a:pt x="100" y="27"/>
                    </a:cubicBezTo>
                    <a:cubicBezTo>
                      <a:pt x="100" y="27"/>
                      <a:pt x="100" y="27"/>
                      <a:pt x="100" y="27"/>
                    </a:cubicBezTo>
                    <a:cubicBezTo>
                      <a:pt x="101" y="28"/>
                      <a:pt x="101" y="27"/>
                      <a:pt x="101" y="28"/>
                    </a:cubicBezTo>
                    <a:cubicBezTo>
                      <a:pt x="101" y="28"/>
                      <a:pt x="101" y="28"/>
                      <a:pt x="101" y="28"/>
                    </a:cubicBezTo>
                    <a:cubicBezTo>
                      <a:pt x="102" y="28"/>
                      <a:pt x="102" y="28"/>
                      <a:pt x="102" y="28"/>
                    </a:cubicBezTo>
                    <a:cubicBezTo>
                      <a:pt x="103" y="28"/>
                      <a:pt x="105" y="29"/>
                      <a:pt x="106" y="29"/>
                    </a:cubicBezTo>
                    <a:cubicBezTo>
                      <a:pt x="106" y="29"/>
                      <a:pt x="106" y="29"/>
                      <a:pt x="106" y="29"/>
                    </a:cubicBezTo>
                    <a:cubicBezTo>
                      <a:pt x="107" y="29"/>
                      <a:pt x="108" y="29"/>
                      <a:pt x="109" y="29"/>
                    </a:cubicBezTo>
                    <a:cubicBezTo>
                      <a:pt x="110" y="29"/>
                      <a:pt x="112" y="29"/>
                      <a:pt x="114" y="29"/>
                    </a:cubicBezTo>
                    <a:cubicBezTo>
                      <a:pt x="114" y="29"/>
                      <a:pt x="115" y="29"/>
                      <a:pt x="115" y="30"/>
                    </a:cubicBezTo>
                    <a:cubicBezTo>
                      <a:pt x="116" y="30"/>
                      <a:pt x="116" y="30"/>
                      <a:pt x="116" y="30"/>
                    </a:cubicBezTo>
                    <a:cubicBezTo>
                      <a:pt x="116" y="30"/>
                      <a:pt x="116" y="30"/>
                      <a:pt x="116" y="30"/>
                    </a:cubicBezTo>
                    <a:cubicBezTo>
                      <a:pt x="116" y="30"/>
                      <a:pt x="116" y="30"/>
                      <a:pt x="117" y="30"/>
                    </a:cubicBezTo>
                    <a:cubicBezTo>
                      <a:pt x="117" y="30"/>
                      <a:pt x="116" y="30"/>
                      <a:pt x="116" y="30"/>
                    </a:cubicBezTo>
                    <a:cubicBezTo>
                      <a:pt x="117" y="30"/>
                      <a:pt x="118" y="30"/>
                      <a:pt x="118" y="30"/>
                    </a:cubicBezTo>
                    <a:cubicBezTo>
                      <a:pt x="118" y="31"/>
                      <a:pt x="118" y="31"/>
                      <a:pt x="118" y="31"/>
                    </a:cubicBezTo>
                    <a:cubicBezTo>
                      <a:pt x="118" y="31"/>
                      <a:pt x="117" y="31"/>
                      <a:pt x="117" y="31"/>
                    </a:cubicBezTo>
                    <a:cubicBezTo>
                      <a:pt x="116" y="31"/>
                      <a:pt x="115" y="30"/>
                      <a:pt x="114" y="30"/>
                    </a:cubicBezTo>
                    <a:cubicBezTo>
                      <a:pt x="111" y="31"/>
                      <a:pt x="109" y="30"/>
                      <a:pt x="106" y="30"/>
                    </a:cubicBezTo>
                    <a:cubicBezTo>
                      <a:pt x="105" y="30"/>
                      <a:pt x="105" y="30"/>
                      <a:pt x="104" y="30"/>
                    </a:cubicBezTo>
                    <a:cubicBezTo>
                      <a:pt x="103" y="30"/>
                      <a:pt x="101" y="30"/>
                      <a:pt x="99" y="29"/>
                    </a:cubicBezTo>
                    <a:cubicBezTo>
                      <a:pt x="99" y="29"/>
                      <a:pt x="98" y="29"/>
                      <a:pt x="98" y="29"/>
                    </a:cubicBezTo>
                    <a:cubicBezTo>
                      <a:pt x="98" y="29"/>
                      <a:pt x="97" y="29"/>
                      <a:pt x="97" y="29"/>
                    </a:cubicBezTo>
                    <a:cubicBezTo>
                      <a:pt x="96" y="29"/>
                      <a:pt x="96" y="29"/>
                      <a:pt x="96" y="29"/>
                    </a:cubicBezTo>
                    <a:cubicBezTo>
                      <a:pt x="96" y="29"/>
                      <a:pt x="96" y="29"/>
                      <a:pt x="95" y="29"/>
                    </a:cubicBezTo>
                    <a:cubicBezTo>
                      <a:pt x="95" y="30"/>
                      <a:pt x="96" y="30"/>
                      <a:pt x="95" y="30"/>
                    </a:cubicBezTo>
                    <a:cubicBezTo>
                      <a:pt x="95" y="29"/>
                      <a:pt x="94" y="29"/>
                      <a:pt x="93" y="29"/>
                    </a:cubicBezTo>
                    <a:cubicBezTo>
                      <a:pt x="92" y="29"/>
                      <a:pt x="91" y="29"/>
                      <a:pt x="91" y="29"/>
                    </a:cubicBezTo>
                    <a:cubicBezTo>
                      <a:pt x="90" y="29"/>
                      <a:pt x="89" y="29"/>
                      <a:pt x="88" y="29"/>
                    </a:cubicBezTo>
                    <a:cubicBezTo>
                      <a:pt x="88" y="29"/>
                      <a:pt x="88" y="29"/>
                      <a:pt x="88" y="29"/>
                    </a:cubicBezTo>
                    <a:cubicBezTo>
                      <a:pt x="88" y="29"/>
                      <a:pt x="87" y="29"/>
                      <a:pt x="87" y="29"/>
                    </a:cubicBezTo>
                    <a:cubicBezTo>
                      <a:pt x="87" y="29"/>
                      <a:pt x="87" y="29"/>
                      <a:pt x="87" y="29"/>
                    </a:cubicBezTo>
                    <a:cubicBezTo>
                      <a:pt x="87" y="29"/>
                      <a:pt x="87" y="29"/>
                      <a:pt x="87" y="29"/>
                    </a:cubicBezTo>
                    <a:cubicBezTo>
                      <a:pt x="86" y="29"/>
                      <a:pt x="86" y="29"/>
                      <a:pt x="86" y="29"/>
                    </a:cubicBezTo>
                    <a:cubicBezTo>
                      <a:pt x="86" y="29"/>
                      <a:pt x="87" y="29"/>
                      <a:pt x="87" y="29"/>
                    </a:cubicBezTo>
                    <a:cubicBezTo>
                      <a:pt x="86" y="29"/>
                      <a:pt x="86" y="29"/>
                      <a:pt x="86" y="29"/>
                    </a:cubicBezTo>
                    <a:cubicBezTo>
                      <a:pt x="86" y="29"/>
                      <a:pt x="85" y="29"/>
                      <a:pt x="85" y="29"/>
                    </a:cubicBezTo>
                    <a:cubicBezTo>
                      <a:pt x="85" y="29"/>
                      <a:pt x="85" y="29"/>
                      <a:pt x="85" y="29"/>
                    </a:cubicBezTo>
                    <a:cubicBezTo>
                      <a:pt x="85" y="28"/>
                      <a:pt x="84" y="29"/>
                      <a:pt x="84" y="29"/>
                    </a:cubicBezTo>
                    <a:cubicBezTo>
                      <a:pt x="84" y="29"/>
                      <a:pt x="83" y="29"/>
                      <a:pt x="83" y="29"/>
                    </a:cubicBezTo>
                    <a:cubicBezTo>
                      <a:pt x="83" y="29"/>
                      <a:pt x="83" y="29"/>
                      <a:pt x="83" y="29"/>
                    </a:cubicBezTo>
                    <a:cubicBezTo>
                      <a:pt x="83" y="29"/>
                      <a:pt x="83" y="29"/>
                      <a:pt x="83" y="29"/>
                    </a:cubicBezTo>
                    <a:cubicBezTo>
                      <a:pt x="83" y="29"/>
                      <a:pt x="82" y="29"/>
                      <a:pt x="82" y="29"/>
                    </a:cubicBezTo>
                    <a:cubicBezTo>
                      <a:pt x="82" y="29"/>
                      <a:pt x="81" y="29"/>
                      <a:pt x="81" y="29"/>
                    </a:cubicBezTo>
                    <a:cubicBezTo>
                      <a:pt x="81" y="29"/>
                      <a:pt x="81" y="29"/>
                      <a:pt x="81" y="29"/>
                    </a:cubicBezTo>
                    <a:cubicBezTo>
                      <a:pt x="81" y="29"/>
                      <a:pt x="81" y="29"/>
                      <a:pt x="81" y="28"/>
                    </a:cubicBezTo>
                    <a:cubicBezTo>
                      <a:pt x="81" y="28"/>
                      <a:pt x="81" y="28"/>
                      <a:pt x="81" y="28"/>
                    </a:cubicBezTo>
                    <a:cubicBezTo>
                      <a:pt x="81" y="28"/>
                      <a:pt x="81" y="28"/>
                      <a:pt x="81" y="28"/>
                    </a:cubicBezTo>
                    <a:cubicBezTo>
                      <a:pt x="81" y="28"/>
                      <a:pt x="81" y="28"/>
                      <a:pt x="81" y="28"/>
                    </a:cubicBezTo>
                    <a:cubicBezTo>
                      <a:pt x="81" y="28"/>
                      <a:pt x="81" y="28"/>
                      <a:pt x="81" y="28"/>
                    </a:cubicBezTo>
                    <a:cubicBezTo>
                      <a:pt x="81" y="28"/>
                      <a:pt x="81" y="28"/>
                      <a:pt x="81" y="28"/>
                    </a:cubicBezTo>
                    <a:cubicBezTo>
                      <a:pt x="80" y="29"/>
                      <a:pt x="79" y="28"/>
                      <a:pt x="78" y="28"/>
                    </a:cubicBezTo>
                    <a:cubicBezTo>
                      <a:pt x="78" y="28"/>
                      <a:pt x="78" y="28"/>
                      <a:pt x="78" y="28"/>
                    </a:cubicBezTo>
                    <a:cubicBezTo>
                      <a:pt x="78" y="28"/>
                      <a:pt x="78" y="28"/>
                      <a:pt x="78" y="28"/>
                    </a:cubicBezTo>
                    <a:cubicBezTo>
                      <a:pt x="77" y="28"/>
                      <a:pt x="77" y="28"/>
                      <a:pt x="77" y="28"/>
                    </a:cubicBezTo>
                    <a:cubicBezTo>
                      <a:pt x="77" y="28"/>
                      <a:pt x="77" y="28"/>
                      <a:pt x="77" y="28"/>
                    </a:cubicBezTo>
                    <a:cubicBezTo>
                      <a:pt x="76" y="28"/>
                      <a:pt x="75" y="28"/>
                      <a:pt x="75" y="28"/>
                    </a:cubicBez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4" y="28"/>
                    </a:cubicBezTo>
                    <a:cubicBezTo>
                      <a:pt x="74" y="28"/>
                      <a:pt x="74" y="28"/>
                      <a:pt x="74" y="28"/>
                    </a:cubicBezTo>
                    <a:cubicBezTo>
                      <a:pt x="74" y="28"/>
                      <a:pt x="74" y="28"/>
                      <a:pt x="74" y="28"/>
                    </a:cubicBezTo>
                    <a:cubicBezTo>
                      <a:pt x="74" y="28"/>
                      <a:pt x="73" y="28"/>
                      <a:pt x="72" y="28"/>
                    </a:cubicBezTo>
                    <a:cubicBezTo>
                      <a:pt x="72" y="28"/>
                      <a:pt x="72" y="28"/>
                      <a:pt x="72" y="28"/>
                    </a:cubicBezTo>
                    <a:cubicBezTo>
                      <a:pt x="72" y="28"/>
                      <a:pt x="72" y="28"/>
                      <a:pt x="72" y="28"/>
                    </a:cubicBezTo>
                    <a:cubicBezTo>
                      <a:pt x="72" y="28"/>
                      <a:pt x="72" y="28"/>
                      <a:pt x="72" y="28"/>
                    </a:cubicBezTo>
                    <a:cubicBezTo>
                      <a:pt x="72" y="28"/>
                      <a:pt x="72" y="28"/>
                      <a:pt x="72" y="28"/>
                    </a:cubicBezTo>
                    <a:cubicBezTo>
                      <a:pt x="72" y="28"/>
                      <a:pt x="72" y="28"/>
                      <a:pt x="72" y="28"/>
                    </a:cubicBezTo>
                    <a:cubicBezTo>
                      <a:pt x="72" y="28"/>
                      <a:pt x="71" y="28"/>
                      <a:pt x="71" y="28"/>
                    </a:cubicBezTo>
                    <a:cubicBezTo>
                      <a:pt x="71" y="28"/>
                      <a:pt x="71" y="28"/>
                      <a:pt x="71" y="28"/>
                    </a:cubicBezTo>
                    <a:cubicBezTo>
                      <a:pt x="71" y="28"/>
                      <a:pt x="71" y="28"/>
                      <a:pt x="71" y="28"/>
                    </a:cubicBezTo>
                    <a:cubicBezTo>
                      <a:pt x="71" y="28"/>
                      <a:pt x="71" y="28"/>
                      <a:pt x="71" y="28"/>
                    </a:cubicBezTo>
                    <a:cubicBezTo>
                      <a:pt x="71" y="28"/>
                      <a:pt x="72" y="28"/>
                      <a:pt x="72" y="28"/>
                    </a:cubicBezTo>
                    <a:cubicBezTo>
                      <a:pt x="72" y="28"/>
                      <a:pt x="72" y="28"/>
                      <a:pt x="72" y="28"/>
                    </a:cubicBezTo>
                    <a:cubicBezTo>
                      <a:pt x="72" y="28"/>
                      <a:pt x="72" y="28"/>
                      <a:pt x="72" y="28"/>
                    </a:cubicBezTo>
                    <a:cubicBezTo>
                      <a:pt x="72" y="28"/>
                      <a:pt x="72" y="28"/>
                      <a:pt x="72" y="28"/>
                    </a:cubicBezTo>
                    <a:cubicBezTo>
                      <a:pt x="72" y="28"/>
                      <a:pt x="72" y="28"/>
                      <a:pt x="72" y="28"/>
                    </a:cubicBezTo>
                    <a:cubicBezTo>
                      <a:pt x="72" y="29"/>
                      <a:pt x="73" y="28"/>
                      <a:pt x="73" y="29"/>
                    </a:cubicBezTo>
                    <a:cubicBezTo>
                      <a:pt x="71" y="29"/>
                      <a:pt x="70" y="28"/>
                      <a:pt x="68" y="28"/>
                    </a:cubicBezTo>
                    <a:cubicBezTo>
                      <a:pt x="68" y="28"/>
                      <a:pt x="68" y="28"/>
                      <a:pt x="68" y="28"/>
                    </a:cubicBezTo>
                    <a:cubicBezTo>
                      <a:pt x="68" y="28"/>
                      <a:pt x="68" y="28"/>
                      <a:pt x="68" y="28"/>
                    </a:cubicBezTo>
                    <a:cubicBezTo>
                      <a:pt x="68" y="28"/>
                      <a:pt x="67" y="28"/>
                      <a:pt x="67" y="28"/>
                    </a:cubicBezTo>
                    <a:cubicBezTo>
                      <a:pt x="67" y="28"/>
                      <a:pt x="67" y="28"/>
                      <a:pt x="67" y="28"/>
                    </a:cubicBezTo>
                    <a:cubicBezTo>
                      <a:pt x="66" y="28"/>
                      <a:pt x="66" y="28"/>
                      <a:pt x="65" y="28"/>
                    </a:cubicBezTo>
                    <a:cubicBezTo>
                      <a:pt x="65" y="28"/>
                      <a:pt x="65" y="28"/>
                      <a:pt x="65" y="28"/>
                    </a:cubicBezTo>
                    <a:cubicBezTo>
                      <a:pt x="65" y="28"/>
                      <a:pt x="65" y="28"/>
                      <a:pt x="65" y="28"/>
                    </a:cubicBezTo>
                    <a:cubicBezTo>
                      <a:pt x="65" y="28"/>
                      <a:pt x="65" y="28"/>
                      <a:pt x="65" y="28"/>
                    </a:cubicBezTo>
                    <a:cubicBezTo>
                      <a:pt x="65" y="28"/>
                      <a:pt x="65" y="28"/>
                      <a:pt x="65" y="28"/>
                    </a:cubicBezTo>
                    <a:cubicBezTo>
                      <a:pt x="65" y="28"/>
                      <a:pt x="65" y="28"/>
                      <a:pt x="65" y="28"/>
                    </a:cubicBezTo>
                    <a:cubicBezTo>
                      <a:pt x="64" y="28"/>
                      <a:pt x="64" y="28"/>
                      <a:pt x="64" y="28"/>
                    </a:cubicBezTo>
                    <a:cubicBezTo>
                      <a:pt x="64" y="28"/>
                      <a:pt x="64" y="28"/>
                      <a:pt x="64" y="28"/>
                    </a:cubicBezTo>
                    <a:cubicBezTo>
                      <a:pt x="64" y="28"/>
                      <a:pt x="63" y="28"/>
                      <a:pt x="63" y="28"/>
                    </a:cubicBezTo>
                    <a:cubicBezTo>
                      <a:pt x="63" y="28"/>
                      <a:pt x="62" y="28"/>
                      <a:pt x="62" y="28"/>
                    </a:cubicBezTo>
                    <a:cubicBezTo>
                      <a:pt x="62" y="28"/>
                      <a:pt x="62" y="28"/>
                      <a:pt x="62" y="28"/>
                    </a:cubicBezTo>
                    <a:cubicBezTo>
                      <a:pt x="62" y="28"/>
                      <a:pt x="62" y="28"/>
                      <a:pt x="62" y="28"/>
                    </a:cubicBezTo>
                    <a:cubicBezTo>
                      <a:pt x="62" y="28"/>
                      <a:pt x="62" y="28"/>
                      <a:pt x="62" y="28"/>
                    </a:cubicBezTo>
                    <a:cubicBezTo>
                      <a:pt x="62" y="28"/>
                      <a:pt x="63" y="28"/>
                      <a:pt x="63" y="28"/>
                    </a:cubicBezTo>
                    <a:cubicBezTo>
                      <a:pt x="63" y="28"/>
                      <a:pt x="64" y="28"/>
                      <a:pt x="64" y="28"/>
                    </a:cubicBezTo>
                    <a:cubicBezTo>
                      <a:pt x="64" y="29"/>
                      <a:pt x="64" y="29"/>
                      <a:pt x="65" y="28"/>
                    </a:cubicBezTo>
                    <a:cubicBezTo>
                      <a:pt x="65" y="28"/>
                      <a:pt x="65" y="28"/>
                      <a:pt x="65" y="28"/>
                    </a:cubicBezTo>
                    <a:cubicBezTo>
                      <a:pt x="65" y="28"/>
                      <a:pt x="65" y="28"/>
                      <a:pt x="65" y="28"/>
                    </a:cubicBezTo>
                    <a:cubicBezTo>
                      <a:pt x="66" y="29"/>
                      <a:pt x="68" y="29"/>
                      <a:pt x="67" y="29"/>
                    </a:cubicBezTo>
                    <a:cubicBezTo>
                      <a:pt x="67" y="29"/>
                      <a:pt x="67" y="29"/>
                      <a:pt x="67" y="29"/>
                    </a:cubicBezTo>
                    <a:cubicBezTo>
                      <a:pt x="68" y="29"/>
                      <a:pt x="68" y="29"/>
                      <a:pt x="68" y="29"/>
                    </a:cubicBezTo>
                    <a:cubicBezTo>
                      <a:pt x="68" y="29"/>
                      <a:pt x="68" y="29"/>
                      <a:pt x="68" y="29"/>
                    </a:cubicBezTo>
                    <a:cubicBezTo>
                      <a:pt x="68" y="29"/>
                      <a:pt x="68" y="29"/>
                      <a:pt x="68" y="29"/>
                    </a:cubicBezTo>
                    <a:cubicBezTo>
                      <a:pt x="69" y="29"/>
                      <a:pt x="69" y="29"/>
                      <a:pt x="69" y="29"/>
                    </a:cubicBezTo>
                    <a:cubicBezTo>
                      <a:pt x="70" y="29"/>
                      <a:pt x="71" y="29"/>
                      <a:pt x="71" y="29"/>
                    </a:cubicBezTo>
                    <a:cubicBezTo>
                      <a:pt x="72" y="29"/>
                      <a:pt x="73" y="30"/>
                      <a:pt x="74" y="30"/>
                    </a:cubicBezTo>
                    <a:cubicBezTo>
                      <a:pt x="75" y="30"/>
                      <a:pt x="75" y="30"/>
                      <a:pt x="75" y="30"/>
                    </a:cubicBezTo>
                    <a:cubicBezTo>
                      <a:pt x="76" y="30"/>
                      <a:pt x="76" y="30"/>
                      <a:pt x="76" y="30"/>
                    </a:cubicBezTo>
                    <a:cubicBezTo>
                      <a:pt x="77" y="30"/>
                      <a:pt x="77" y="30"/>
                      <a:pt x="77" y="30"/>
                    </a:cubicBezTo>
                    <a:cubicBezTo>
                      <a:pt x="78" y="30"/>
                      <a:pt x="79" y="30"/>
                      <a:pt x="80" y="30"/>
                    </a:cubicBezTo>
                    <a:cubicBezTo>
                      <a:pt x="80" y="30"/>
                      <a:pt x="80" y="30"/>
                      <a:pt x="80" y="30"/>
                    </a:cubicBezTo>
                    <a:cubicBezTo>
                      <a:pt x="81" y="30"/>
                      <a:pt x="82" y="30"/>
                      <a:pt x="82" y="30"/>
                    </a:cubicBezTo>
                    <a:cubicBezTo>
                      <a:pt x="83" y="31"/>
                      <a:pt x="83" y="31"/>
                      <a:pt x="83" y="31"/>
                    </a:cubicBezTo>
                    <a:cubicBezTo>
                      <a:pt x="83" y="31"/>
                      <a:pt x="83" y="31"/>
                      <a:pt x="83" y="31"/>
                    </a:cubicBezTo>
                    <a:cubicBezTo>
                      <a:pt x="82" y="31"/>
                      <a:pt x="81" y="31"/>
                      <a:pt x="81" y="30"/>
                    </a:cubicBezTo>
                    <a:cubicBezTo>
                      <a:pt x="81" y="31"/>
                      <a:pt x="80" y="31"/>
                      <a:pt x="80" y="31"/>
                    </a:cubicBezTo>
                    <a:cubicBezTo>
                      <a:pt x="80" y="30"/>
                      <a:pt x="79" y="31"/>
                      <a:pt x="78" y="30"/>
                    </a:cubicBezTo>
                    <a:cubicBezTo>
                      <a:pt x="78" y="31"/>
                      <a:pt x="78" y="30"/>
                      <a:pt x="78" y="31"/>
                    </a:cubicBezTo>
                    <a:cubicBezTo>
                      <a:pt x="78" y="31"/>
                      <a:pt x="78" y="31"/>
                      <a:pt x="78" y="31"/>
                    </a:cubicBezTo>
                    <a:cubicBezTo>
                      <a:pt x="78" y="31"/>
                      <a:pt x="77" y="31"/>
                      <a:pt x="77" y="31"/>
                    </a:cubicBezTo>
                    <a:cubicBezTo>
                      <a:pt x="77" y="31"/>
                      <a:pt x="77" y="31"/>
                      <a:pt x="77" y="31"/>
                    </a:cubicBezTo>
                    <a:cubicBezTo>
                      <a:pt x="77" y="31"/>
                      <a:pt x="77" y="31"/>
                      <a:pt x="77" y="31"/>
                    </a:cubicBezTo>
                    <a:cubicBezTo>
                      <a:pt x="77" y="30"/>
                      <a:pt x="77" y="30"/>
                      <a:pt x="77" y="30"/>
                    </a:cubicBezTo>
                    <a:cubicBezTo>
                      <a:pt x="77" y="30"/>
                      <a:pt x="77" y="30"/>
                      <a:pt x="77" y="30"/>
                    </a:cubicBezTo>
                    <a:cubicBezTo>
                      <a:pt x="77" y="30"/>
                      <a:pt x="77" y="30"/>
                      <a:pt x="77" y="30"/>
                    </a:cubicBezTo>
                    <a:cubicBezTo>
                      <a:pt x="77" y="30"/>
                      <a:pt x="77" y="30"/>
                      <a:pt x="77" y="30"/>
                    </a:cubicBezTo>
                    <a:cubicBezTo>
                      <a:pt x="77" y="30"/>
                      <a:pt x="77" y="30"/>
                      <a:pt x="77" y="30"/>
                    </a:cubicBezTo>
                    <a:cubicBezTo>
                      <a:pt x="77" y="30"/>
                      <a:pt x="77" y="31"/>
                      <a:pt x="77" y="30"/>
                    </a:cubicBezTo>
                    <a:cubicBezTo>
                      <a:pt x="77" y="30"/>
                      <a:pt x="77" y="30"/>
                      <a:pt x="77" y="31"/>
                    </a:cubicBezTo>
                    <a:cubicBezTo>
                      <a:pt x="77" y="31"/>
                      <a:pt x="77" y="31"/>
                      <a:pt x="77" y="31"/>
                    </a:cubicBezTo>
                    <a:cubicBezTo>
                      <a:pt x="77" y="31"/>
                      <a:pt x="77" y="31"/>
                      <a:pt x="77" y="31"/>
                    </a:cubicBezTo>
                    <a:cubicBezTo>
                      <a:pt x="77" y="31"/>
                      <a:pt x="77" y="31"/>
                      <a:pt x="77" y="31"/>
                    </a:cubicBezTo>
                    <a:cubicBezTo>
                      <a:pt x="77" y="31"/>
                      <a:pt x="76" y="31"/>
                      <a:pt x="76" y="30"/>
                    </a:cubicBezTo>
                    <a:cubicBezTo>
                      <a:pt x="76" y="30"/>
                      <a:pt x="76" y="31"/>
                      <a:pt x="75" y="30"/>
                    </a:cubicBezTo>
                    <a:cubicBezTo>
                      <a:pt x="75" y="31"/>
                      <a:pt x="75" y="31"/>
                      <a:pt x="75" y="31"/>
                    </a:cubicBezTo>
                    <a:cubicBezTo>
                      <a:pt x="75" y="31"/>
                      <a:pt x="75" y="31"/>
                      <a:pt x="74" y="31"/>
                    </a:cubicBezTo>
                    <a:cubicBezTo>
                      <a:pt x="74" y="31"/>
                      <a:pt x="74" y="31"/>
                      <a:pt x="74" y="30"/>
                    </a:cubicBezTo>
                    <a:cubicBezTo>
                      <a:pt x="74" y="30"/>
                      <a:pt x="74" y="30"/>
                      <a:pt x="74" y="30"/>
                    </a:cubicBezTo>
                    <a:cubicBezTo>
                      <a:pt x="74" y="30"/>
                      <a:pt x="74" y="30"/>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2" y="31"/>
                      <a:pt x="72" y="31"/>
                      <a:pt x="72" y="31"/>
                    </a:cubicBezTo>
                    <a:cubicBezTo>
                      <a:pt x="72" y="31"/>
                      <a:pt x="72" y="31"/>
                      <a:pt x="72" y="31"/>
                    </a:cubicBezTo>
                    <a:cubicBezTo>
                      <a:pt x="72" y="31"/>
                      <a:pt x="72" y="31"/>
                      <a:pt x="73" y="31"/>
                    </a:cubicBezTo>
                    <a:cubicBezTo>
                      <a:pt x="73" y="31"/>
                      <a:pt x="73" y="31"/>
                      <a:pt x="73" y="31"/>
                    </a:cubicBezTo>
                    <a:cubicBezTo>
                      <a:pt x="73" y="31"/>
                      <a:pt x="73" y="31"/>
                      <a:pt x="73" y="31"/>
                    </a:cubicBezTo>
                    <a:cubicBezTo>
                      <a:pt x="73" y="31"/>
                      <a:pt x="73" y="31"/>
                      <a:pt x="74" y="31"/>
                    </a:cubicBezTo>
                    <a:cubicBezTo>
                      <a:pt x="74" y="31"/>
                      <a:pt x="74" y="31"/>
                      <a:pt x="74" y="31"/>
                    </a:cubicBezTo>
                    <a:cubicBezTo>
                      <a:pt x="74" y="31"/>
                      <a:pt x="74" y="31"/>
                      <a:pt x="74" y="31"/>
                    </a:cubicBezTo>
                    <a:cubicBezTo>
                      <a:pt x="75" y="31"/>
                      <a:pt x="75" y="31"/>
                      <a:pt x="75" y="31"/>
                    </a:cubicBezTo>
                    <a:cubicBezTo>
                      <a:pt x="75" y="31"/>
                      <a:pt x="75" y="31"/>
                      <a:pt x="75" y="31"/>
                    </a:cubicBezTo>
                    <a:cubicBezTo>
                      <a:pt x="75" y="31"/>
                      <a:pt x="76" y="31"/>
                      <a:pt x="77" y="31"/>
                    </a:cubicBezTo>
                    <a:cubicBezTo>
                      <a:pt x="77" y="31"/>
                      <a:pt x="77" y="31"/>
                      <a:pt x="77" y="31"/>
                    </a:cubicBezTo>
                    <a:cubicBezTo>
                      <a:pt x="77" y="31"/>
                      <a:pt x="77" y="31"/>
                      <a:pt x="77" y="31"/>
                    </a:cubicBezTo>
                    <a:cubicBezTo>
                      <a:pt x="77" y="31"/>
                      <a:pt x="78" y="31"/>
                      <a:pt x="78" y="31"/>
                    </a:cubicBezTo>
                    <a:cubicBezTo>
                      <a:pt x="78" y="31"/>
                      <a:pt x="78" y="31"/>
                      <a:pt x="78" y="31"/>
                    </a:cubicBezTo>
                    <a:cubicBezTo>
                      <a:pt x="78" y="31"/>
                      <a:pt x="80" y="32"/>
                      <a:pt x="80" y="31"/>
                    </a:cubicBezTo>
                    <a:cubicBezTo>
                      <a:pt x="80" y="32"/>
                      <a:pt x="81" y="31"/>
                      <a:pt x="82" y="32"/>
                    </a:cubicBezTo>
                    <a:cubicBezTo>
                      <a:pt x="82" y="32"/>
                      <a:pt x="82" y="32"/>
                      <a:pt x="82" y="32"/>
                    </a:cubicBezTo>
                    <a:cubicBezTo>
                      <a:pt x="82" y="32"/>
                      <a:pt x="82" y="32"/>
                      <a:pt x="82" y="32"/>
                    </a:cubicBezTo>
                    <a:cubicBezTo>
                      <a:pt x="82" y="32"/>
                      <a:pt x="82" y="32"/>
                      <a:pt x="82" y="32"/>
                    </a:cubicBezTo>
                    <a:cubicBezTo>
                      <a:pt x="82" y="32"/>
                      <a:pt x="82" y="32"/>
                      <a:pt x="82" y="32"/>
                    </a:cubicBezTo>
                    <a:cubicBezTo>
                      <a:pt x="83" y="32"/>
                      <a:pt x="83" y="32"/>
                      <a:pt x="83" y="32"/>
                    </a:cubicBezTo>
                    <a:cubicBezTo>
                      <a:pt x="83" y="32"/>
                      <a:pt x="83" y="32"/>
                      <a:pt x="83" y="32"/>
                    </a:cubicBezTo>
                    <a:cubicBezTo>
                      <a:pt x="83" y="32"/>
                      <a:pt x="83" y="32"/>
                      <a:pt x="82" y="32"/>
                    </a:cubicBezTo>
                    <a:cubicBezTo>
                      <a:pt x="83" y="32"/>
                      <a:pt x="83" y="32"/>
                      <a:pt x="83" y="32"/>
                    </a:cubicBezTo>
                    <a:cubicBezTo>
                      <a:pt x="82" y="32"/>
                      <a:pt x="82" y="32"/>
                      <a:pt x="82" y="32"/>
                    </a:cubicBezTo>
                    <a:cubicBezTo>
                      <a:pt x="82" y="32"/>
                      <a:pt x="82" y="32"/>
                      <a:pt x="82" y="32"/>
                    </a:cubicBezTo>
                    <a:cubicBezTo>
                      <a:pt x="80" y="32"/>
                      <a:pt x="78" y="32"/>
                      <a:pt x="76" y="32"/>
                    </a:cubicBezTo>
                    <a:cubicBezTo>
                      <a:pt x="76" y="32"/>
                      <a:pt x="76" y="32"/>
                      <a:pt x="76" y="32"/>
                    </a:cubicBezTo>
                    <a:cubicBezTo>
                      <a:pt x="76" y="32"/>
                      <a:pt x="76" y="32"/>
                      <a:pt x="76" y="32"/>
                    </a:cubicBezTo>
                    <a:cubicBezTo>
                      <a:pt x="76" y="32"/>
                      <a:pt x="76" y="32"/>
                      <a:pt x="76" y="32"/>
                    </a:cubicBezTo>
                    <a:cubicBezTo>
                      <a:pt x="76" y="32"/>
                      <a:pt x="76" y="32"/>
                      <a:pt x="76" y="31"/>
                    </a:cubicBezTo>
                    <a:cubicBezTo>
                      <a:pt x="76" y="31"/>
                      <a:pt x="76" y="31"/>
                      <a:pt x="76" y="31"/>
                    </a:cubicBezTo>
                    <a:cubicBezTo>
                      <a:pt x="76" y="31"/>
                      <a:pt x="76" y="31"/>
                      <a:pt x="76" y="32"/>
                    </a:cubicBezTo>
                    <a:cubicBezTo>
                      <a:pt x="76" y="32"/>
                      <a:pt x="76" y="32"/>
                      <a:pt x="76" y="32"/>
                    </a:cubicBezTo>
                    <a:cubicBezTo>
                      <a:pt x="73" y="31"/>
                      <a:pt x="70" y="31"/>
                      <a:pt x="66" y="31"/>
                    </a:cubicBezTo>
                    <a:cubicBezTo>
                      <a:pt x="66" y="31"/>
                      <a:pt x="66" y="31"/>
                      <a:pt x="66" y="31"/>
                    </a:cubicBezTo>
                    <a:cubicBezTo>
                      <a:pt x="65" y="31"/>
                      <a:pt x="65" y="31"/>
                      <a:pt x="64" y="31"/>
                    </a:cubicBezTo>
                    <a:cubicBezTo>
                      <a:pt x="64" y="31"/>
                      <a:pt x="64" y="31"/>
                      <a:pt x="64" y="31"/>
                    </a:cubicBezTo>
                    <a:cubicBezTo>
                      <a:pt x="64" y="31"/>
                      <a:pt x="64" y="30"/>
                      <a:pt x="64" y="30"/>
                    </a:cubicBezTo>
                    <a:cubicBezTo>
                      <a:pt x="64" y="31"/>
                      <a:pt x="62" y="30"/>
                      <a:pt x="63" y="30"/>
                    </a:cubicBezTo>
                    <a:cubicBezTo>
                      <a:pt x="63" y="30"/>
                      <a:pt x="62" y="31"/>
                      <a:pt x="61" y="30"/>
                    </a:cubicBezTo>
                    <a:cubicBezTo>
                      <a:pt x="58" y="30"/>
                      <a:pt x="56" y="29"/>
                      <a:pt x="52" y="30"/>
                    </a:cubicBezTo>
                    <a:cubicBezTo>
                      <a:pt x="52" y="29"/>
                      <a:pt x="52" y="29"/>
                      <a:pt x="52" y="29"/>
                    </a:cubicBezTo>
                    <a:cubicBezTo>
                      <a:pt x="51" y="30"/>
                      <a:pt x="49" y="28"/>
                      <a:pt x="47" y="29"/>
                    </a:cubicBezTo>
                    <a:cubicBezTo>
                      <a:pt x="47" y="28"/>
                      <a:pt x="46" y="29"/>
                      <a:pt x="45" y="29"/>
                    </a:cubicBezTo>
                    <a:cubicBezTo>
                      <a:pt x="45" y="29"/>
                      <a:pt x="44" y="29"/>
                      <a:pt x="44" y="28"/>
                    </a:cubicBezTo>
                    <a:cubicBezTo>
                      <a:pt x="42" y="28"/>
                      <a:pt x="39" y="28"/>
                      <a:pt x="38" y="28"/>
                    </a:cubicBezTo>
                    <a:cubicBezTo>
                      <a:pt x="36" y="28"/>
                      <a:pt x="35" y="28"/>
                      <a:pt x="33" y="28"/>
                    </a:cubicBezTo>
                    <a:cubicBezTo>
                      <a:pt x="33" y="28"/>
                      <a:pt x="33" y="28"/>
                      <a:pt x="33" y="28"/>
                    </a:cubicBezTo>
                    <a:cubicBezTo>
                      <a:pt x="32" y="28"/>
                      <a:pt x="30" y="27"/>
                      <a:pt x="29" y="27"/>
                    </a:cubicBezTo>
                    <a:cubicBezTo>
                      <a:pt x="29" y="27"/>
                      <a:pt x="28" y="27"/>
                      <a:pt x="28" y="27"/>
                    </a:cubicBezTo>
                    <a:cubicBezTo>
                      <a:pt x="28" y="27"/>
                      <a:pt x="28" y="27"/>
                      <a:pt x="28" y="27"/>
                    </a:cubicBezTo>
                    <a:cubicBezTo>
                      <a:pt x="28" y="28"/>
                      <a:pt x="29" y="28"/>
                      <a:pt x="29" y="28"/>
                    </a:cubicBezTo>
                    <a:cubicBezTo>
                      <a:pt x="30" y="28"/>
                      <a:pt x="32" y="28"/>
                      <a:pt x="33" y="28"/>
                    </a:cubicBezTo>
                    <a:cubicBezTo>
                      <a:pt x="33" y="28"/>
                      <a:pt x="33" y="28"/>
                      <a:pt x="33" y="28"/>
                    </a:cubicBezTo>
                    <a:cubicBezTo>
                      <a:pt x="34" y="28"/>
                      <a:pt x="35" y="28"/>
                      <a:pt x="36" y="28"/>
                    </a:cubicBezTo>
                    <a:cubicBezTo>
                      <a:pt x="37" y="29"/>
                      <a:pt x="38" y="29"/>
                      <a:pt x="38" y="29"/>
                    </a:cubicBezTo>
                    <a:cubicBezTo>
                      <a:pt x="39" y="29"/>
                      <a:pt x="39" y="29"/>
                      <a:pt x="40" y="29"/>
                    </a:cubicBezTo>
                    <a:cubicBezTo>
                      <a:pt x="40" y="29"/>
                      <a:pt x="40" y="29"/>
                      <a:pt x="41" y="29"/>
                    </a:cubicBezTo>
                    <a:cubicBezTo>
                      <a:pt x="41" y="29"/>
                      <a:pt x="41" y="29"/>
                      <a:pt x="41" y="29"/>
                    </a:cubicBezTo>
                    <a:cubicBezTo>
                      <a:pt x="43" y="29"/>
                      <a:pt x="45" y="29"/>
                      <a:pt x="46" y="30"/>
                    </a:cubicBezTo>
                    <a:cubicBezTo>
                      <a:pt x="47" y="30"/>
                      <a:pt x="47"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9" y="31"/>
                      <a:pt x="49" y="30"/>
                    </a:cubicBezTo>
                    <a:cubicBezTo>
                      <a:pt x="49" y="30"/>
                      <a:pt x="49" y="30"/>
                      <a:pt x="49" y="30"/>
                    </a:cubicBezTo>
                    <a:cubicBezTo>
                      <a:pt x="49" y="30"/>
                      <a:pt x="50" y="30"/>
                      <a:pt x="51" y="30"/>
                    </a:cubicBezTo>
                    <a:cubicBezTo>
                      <a:pt x="52" y="31"/>
                      <a:pt x="54" y="30"/>
                      <a:pt x="55" y="30"/>
                    </a:cubicBezTo>
                    <a:cubicBezTo>
                      <a:pt x="55" y="31"/>
                      <a:pt x="56" y="31"/>
                      <a:pt x="56" y="31"/>
                    </a:cubicBezTo>
                    <a:cubicBezTo>
                      <a:pt x="56" y="31"/>
                      <a:pt x="56" y="31"/>
                      <a:pt x="56" y="31"/>
                    </a:cubicBezTo>
                    <a:cubicBezTo>
                      <a:pt x="56" y="31"/>
                      <a:pt x="57" y="31"/>
                      <a:pt x="57" y="31"/>
                    </a:cubicBezTo>
                    <a:cubicBezTo>
                      <a:pt x="57" y="31"/>
                      <a:pt x="57" y="31"/>
                      <a:pt x="57" y="31"/>
                    </a:cubicBezTo>
                    <a:cubicBezTo>
                      <a:pt x="58" y="31"/>
                      <a:pt x="59" y="31"/>
                      <a:pt x="59" y="31"/>
                    </a:cubicBezTo>
                    <a:cubicBezTo>
                      <a:pt x="59" y="31"/>
                      <a:pt x="59" y="31"/>
                      <a:pt x="59" y="31"/>
                    </a:cubicBezTo>
                    <a:cubicBezTo>
                      <a:pt x="59" y="31"/>
                      <a:pt x="59" y="31"/>
                      <a:pt x="59" y="31"/>
                    </a:cubicBezTo>
                    <a:cubicBezTo>
                      <a:pt x="59" y="31"/>
                      <a:pt x="59" y="31"/>
                      <a:pt x="59" y="31"/>
                    </a:cubicBezTo>
                    <a:cubicBezTo>
                      <a:pt x="59" y="32"/>
                      <a:pt x="59" y="32"/>
                      <a:pt x="58" y="32"/>
                    </a:cubicBezTo>
                    <a:cubicBezTo>
                      <a:pt x="58" y="32"/>
                      <a:pt x="58" y="32"/>
                      <a:pt x="58" y="32"/>
                    </a:cubicBezTo>
                    <a:cubicBezTo>
                      <a:pt x="58" y="32"/>
                      <a:pt x="58" y="32"/>
                      <a:pt x="58" y="32"/>
                    </a:cubicBezTo>
                    <a:cubicBezTo>
                      <a:pt x="59" y="32"/>
                      <a:pt x="59" y="32"/>
                      <a:pt x="59" y="32"/>
                    </a:cubicBezTo>
                    <a:cubicBezTo>
                      <a:pt x="59" y="32"/>
                      <a:pt x="59" y="32"/>
                      <a:pt x="59" y="32"/>
                    </a:cubicBezTo>
                    <a:cubicBezTo>
                      <a:pt x="59" y="32"/>
                      <a:pt x="59" y="32"/>
                      <a:pt x="59" y="32"/>
                    </a:cubicBezTo>
                    <a:cubicBezTo>
                      <a:pt x="60" y="32"/>
                      <a:pt x="60" y="32"/>
                      <a:pt x="60" y="32"/>
                    </a:cubicBezTo>
                    <a:cubicBezTo>
                      <a:pt x="60" y="32"/>
                      <a:pt x="60" y="32"/>
                      <a:pt x="60" y="32"/>
                    </a:cubicBezTo>
                    <a:cubicBezTo>
                      <a:pt x="60" y="32"/>
                      <a:pt x="60" y="32"/>
                      <a:pt x="60" y="32"/>
                    </a:cubicBezTo>
                    <a:cubicBezTo>
                      <a:pt x="61" y="32"/>
                      <a:pt x="62" y="32"/>
                      <a:pt x="63" y="32"/>
                    </a:cubicBezTo>
                    <a:cubicBezTo>
                      <a:pt x="63" y="32"/>
                      <a:pt x="63" y="33"/>
                      <a:pt x="63" y="33"/>
                    </a:cubicBezTo>
                    <a:cubicBezTo>
                      <a:pt x="64" y="32"/>
                      <a:pt x="64" y="32"/>
                      <a:pt x="64" y="32"/>
                    </a:cubicBezTo>
                    <a:cubicBezTo>
                      <a:pt x="64" y="32"/>
                      <a:pt x="64" y="32"/>
                      <a:pt x="64" y="32"/>
                    </a:cubicBezTo>
                    <a:cubicBezTo>
                      <a:pt x="64" y="32"/>
                      <a:pt x="64" y="32"/>
                      <a:pt x="64" y="32"/>
                    </a:cubicBezTo>
                    <a:cubicBezTo>
                      <a:pt x="64" y="32"/>
                      <a:pt x="64" y="32"/>
                      <a:pt x="64" y="32"/>
                    </a:cubicBezTo>
                    <a:cubicBezTo>
                      <a:pt x="64" y="32"/>
                      <a:pt x="64" y="32"/>
                      <a:pt x="65" y="32"/>
                    </a:cubicBezTo>
                    <a:cubicBezTo>
                      <a:pt x="65" y="32"/>
                      <a:pt x="65" y="32"/>
                      <a:pt x="65" y="32"/>
                    </a:cubicBezTo>
                    <a:cubicBezTo>
                      <a:pt x="65" y="32"/>
                      <a:pt x="65" y="32"/>
                      <a:pt x="65" y="32"/>
                    </a:cubicBezTo>
                    <a:cubicBezTo>
                      <a:pt x="64" y="32"/>
                      <a:pt x="64" y="32"/>
                      <a:pt x="64" y="32"/>
                    </a:cubicBezTo>
                    <a:cubicBezTo>
                      <a:pt x="64" y="32"/>
                      <a:pt x="64" y="32"/>
                      <a:pt x="64" y="32"/>
                    </a:cubicBezTo>
                    <a:cubicBezTo>
                      <a:pt x="65" y="32"/>
                      <a:pt x="66" y="32"/>
                      <a:pt x="66" y="32"/>
                    </a:cubicBezTo>
                    <a:cubicBezTo>
                      <a:pt x="66" y="32"/>
                      <a:pt x="66" y="32"/>
                      <a:pt x="66" y="32"/>
                    </a:cubicBezTo>
                    <a:cubicBezTo>
                      <a:pt x="66" y="32"/>
                      <a:pt x="66" y="32"/>
                      <a:pt x="66" y="32"/>
                    </a:cubicBezTo>
                    <a:cubicBezTo>
                      <a:pt x="66" y="32"/>
                      <a:pt x="66" y="32"/>
                      <a:pt x="66" y="32"/>
                    </a:cubicBezTo>
                    <a:cubicBezTo>
                      <a:pt x="66" y="32"/>
                      <a:pt x="66" y="33"/>
                      <a:pt x="66" y="33"/>
                    </a:cubicBezTo>
                    <a:cubicBezTo>
                      <a:pt x="66" y="33"/>
                      <a:pt x="66" y="32"/>
                      <a:pt x="66" y="32"/>
                    </a:cubicBezTo>
                    <a:cubicBezTo>
                      <a:pt x="66" y="32"/>
                      <a:pt x="66" y="32"/>
                      <a:pt x="66" y="32"/>
                    </a:cubicBezTo>
                    <a:cubicBezTo>
                      <a:pt x="66" y="33"/>
                      <a:pt x="67" y="33"/>
                      <a:pt x="67" y="33"/>
                    </a:cubicBezTo>
                    <a:cubicBezTo>
                      <a:pt x="67" y="32"/>
                      <a:pt x="68" y="33"/>
                      <a:pt x="68" y="33"/>
                    </a:cubicBezTo>
                    <a:cubicBezTo>
                      <a:pt x="68" y="33"/>
                      <a:pt x="69" y="33"/>
                      <a:pt x="69" y="33"/>
                    </a:cubicBezTo>
                    <a:cubicBezTo>
                      <a:pt x="69" y="33"/>
                      <a:pt x="69" y="33"/>
                      <a:pt x="69" y="33"/>
                    </a:cubicBezTo>
                    <a:cubicBezTo>
                      <a:pt x="69" y="33"/>
                      <a:pt x="69" y="33"/>
                      <a:pt x="69" y="33"/>
                    </a:cubicBezTo>
                    <a:cubicBezTo>
                      <a:pt x="69" y="33"/>
                      <a:pt x="69" y="33"/>
                      <a:pt x="69" y="33"/>
                    </a:cubicBezTo>
                    <a:cubicBezTo>
                      <a:pt x="69" y="33"/>
                      <a:pt x="70" y="33"/>
                      <a:pt x="70" y="33"/>
                    </a:cubicBezTo>
                    <a:cubicBezTo>
                      <a:pt x="70" y="34"/>
                      <a:pt x="72" y="33"/>
                      <a:pt x="72" y="33"/>
                    </a:cubicBezTo>
                    <a:cubicBezTo>
                      <a:pt x="73" y="34"/>
                      <a:pt x="74" y="33"/>
                      <a:pt x="75" y="34"/>
                    </a:cubicBezTo>
                    <a:cubicBezTo>
                      <a:pt x="75" y="34"/>
                      <a:pt x="75" y="34"/>
                      <a:pt x="75" y="34"/>
                    </a:cubicBezTo>
                    <a:cubicBezTo>
                      <a:pt x="76" y="34"/>
                      <a:pt x="77" y="34"/>
                      <a:pt x="77" y="34"/>
                    </a:cubicBezTo>
                    <a:cubicBezTo>
                      <a:pt x="77" y="34"/>
                      <a:pt x="77" y="34"/>
                      <a:pt x="77" y="34"/>
                    </a:cubicBezTo>
                    <a:cubicBezTo>
                      <a:pt x="80" y="34"/>
                      <a:pt x="83" y="35"/>
                      <a:pt x="87" y="35"/>
                    </a:cubicBezTo>
                    <a:cubicBezTo>
                      <a:pt x="87" y="35"/>
                      <a:pt x="87" y="35"/>
                      <a:pt x="87" y="35"/>
                    </a:cubicBezTo>
                    <a:cubicBezTo>
                      <a:pt x="89" y="35"/>
                      <a:pt x="91" y="36"/>
                      <a:pt x="93" y="36"/>
                    </a:cubicBezTo>
                    <a:cubicBezTo>
                      <a:pt x="95" y="36"/>
                      <a:pt x="97" y="36"/>
                      <a:pt x="99" y="36"/>
                    </a:cubicBezTo>
                    <a:cubicBezTo>
                      <a:pt x="100" y="36"/>
                      <a:pt x="101" y="36"/>
                      <a:pt x="102" y="37"/>
                    </a:cubicBezTo>
                    <a:cubicBezTo>
                      <a:pt x="102" y="37"/>
                      <a:pt x="101" y="37"/>
                      <a:pt x="102" y="37"/>
                    </a:cubicBezTo>
                    <a:cubicBezTo>
                      <a:pt x="102" y="37"/>
                      <a:pt x="103" y="37"/>
                      <a:pt x="103" y="37"/>
                    </a:cubicBezTo>
                    <a:cubicBezTo>
                      <a:pt x="103" y="37"/>
                      <a:pt x="104" y="37"/>
                      <a:pt x="104" y="37"/>
                    </a:cubicBezTo>
                    <a:cubicBezTo>
                      <a:pt x="104" y="37"/>
                      <a:pt x="105" y="37"/>
                      <a:pt x="105" y="37"/>
                    </a:cubicBezTo>
                    <a:cubicBezTo>
                      <a:pt x="105" y="37"/>
                      <a:pt x="106" y="37"/>
                      <a:pt x="106" y="37"/>
                    </a:cubicBezTo>
                    <a:cubicBezTo>
                      <a:pt x="106" y="37"/>
                      <a:pt x="106" y="37"/>
                      <a:pt x="107" y="37"/>
                    </a:cubicBezTo>
                    <a:cubicBezTo>
                      <a:pt x="107" y="37"/>
                      <a:pt x="108" y="37"/>
                      <a:pt x="109" y="37"/>
                    </a:cubicBezTo>
                    <a:cubicBezTo>
                      <a:pt x="109" y="37"/>
                      <a:pt x="109" y="37"/>
                      <a:pt x="110" y="37"/>
                    </a:cubicBezTo>
                    <a:cubicBezTo>
                      <a:pt x="110" y="37"/>
                      <a:pt x="111" y="38"/>
                      <a:pt x="111" y="37"/>
                    </a:cubicBezTo>
                    <a:cubicBezTo>
                      <a:pt x="111" y="38"/>
                      <a:pt x="111" y="38"/>
                      <a:pt x="112" y="38"/>
                    </a:cubicBezTo>
                    <a:cubicBezTo>
                      <a:pt x="113" y="38"/>
                      <a:pt x="113" y="38"/>
                      <a:pt x="114" y="38"/>
                    </a:cubicBezTo>
                    <a:cubicBezTo>
                      <a:pt x="114" y="38"/>
                      <a:pt x="115" y="38"/>
                      <a:pt x="115" y="38"/>
                    </a:cubicBezTo>
                    <a:cubicBezTo>
                      <a:pt x="116" y="38"/>
                      <a:pt x="116" y="38"/>
                      <a:pt x="117" y="38"/>
                    </a:cubicBezTo>
                    <a:cubicBezTo>
                      <a:pt x="117" y="38"/>
                      <a:pt x="118" y="38"/>
                      <a:pt x="118" y="38"/>
                    </a:cubicBezTo>
                    <a:cubicBezTo>
                      <a:pt x="118" y="39"/>
                      <a:pt x="118" y="39"/>
                      <a:pt x="118" y="39"/>
                    </a:cubicBezTo>
                    <a:cubicBezTo>
                      <a:pt x="117" y="38"/>
                      <a:pt x="116" y="39"/>
                      <a:pt x="115" y="39"/>
                    </a:cubicBezTo>
                    <a:cubicBezTo>
                      <a:pt x="115" y="39"/>
                      <a:pt x="115" y="38"/>
                      <a:pt x="115" y="38"/>
                    </a:cubicBezTo>
                    <a:cubicBezTo>
                      <a:pt x="115" y="38"/>
                      <a:pt x="114" y="38"/>
                      <a:pt x="114" y="39"/>
                    </a:cubicBezTo>
                    <a:cubicBezTo>
                      <a:pt x="113" y="38"/>
                      <a:pt x="112" y="38"/>
                      <a:pt x="112" y="38"/>
                    </a:cubicBezTo>
                    <a:cubicBezTo>
                      <a:pt x="112" y="38"/>
                      <a:pt x="111" y="38"/>
                      <a:pt x="111" y="38"/>
                    </a:cubicBezTo>
                    <a:cubicBezTo>
                      <a:pt x="111" y="38"/>
                      <a:pt x="111" y="38"/>
                      <a:pt x="111" y="38"/>
                    </a:cubicBezTo>
                    <a:cubicBezTo>
                      <a:pt x="111" y="38"/>
                      <a:pt x="111" y="38"/>
                      <a:pt x="110" y="38"/>
                    </a:cubicBezTo>
                    <a:cubicBezTo>
                      <a:pt x="111" y="38"/>
                      <a:pt x="110" y="38"/>
                      <a:pt x="110" y="39"/>
                    </a:cubicBezTo>
                    <a:cubicBezTo>
                      <a:pt x="109" y="38"/>
                      <a:pt x="109" y="39"/>
                      <a:pt x="109" y="39"/>
                    </a:cubicBezTo>
                    <a:cubicBezTo>
                      <a:pt x="109" y="38"/>
                      <a:pt x="109" y="38"/>
                      <a:pt x="109" y="38"/>
                    </a:cubicBezTo>
                    <a:cubicBezTo>
                      <a:pt x="108" y="38"/>
                      <a:pt x="108" y="38"/>
                      <a:pt x="108" y="38"/>
                    </a:cubicBezTo>
                    <a:cubicBezTo>
                      <a:pt x="108" y="38"/>
                      <a:pt x="108" y="38"/>
                      <a:pt x="108" y="38"/>
                    </a:cubicBezTo>
                    <a:cubicBezTo>
                      <a:pt x="108" y="38"/>
                      <a:pt x="108" y="38"/>
                      <a:pt x="108" y="38"/>
                    </a:cubicBezTo>
                    <a:cubicBezTo>
                      <a:pt x="108" y="38"/>
                      <a:pt x="107" y="38"/>
                      <a:pt x="107" y="38"/>
                    </a:cubicBezTo>
                    <a:cubicBezTo>
                      <a:pt x="107" y="38"/>
                      <a:pt x="107" y="38"/>
                      <a:pt x="107" y="38"/>
                    </a:cubicBezTo>
                    <a:cubicBezTo>
                      <a:pt x="107" y="38"/>
                      <a:pt x="106" y="38"/>
                      <a:pt x="106" y="38"/>
                    </a:cubicBezTo>
                    <a:cubicBezTo>
                      <a:pt x="106" y="38"/>
                      <a:pt x="106" y="38"/>
                      <a:pt x="106" y="38"/>
                    </a:cubicBezTo>
                    <a:cubicBezTo>
                      <a:pt x="105" y="38"/>
                      <a:pt x="104" y="38"/>
                      <a:pt x="103" y="38"/>
                    </a:cubicBezTo>
                    <a:cubicBezTo>
                      <a:pt x="103" y="38"/>
                      <a:pt x="103" y="38"/>
                      <a:pt x="104" y="38"/>
                    </a:cubicBezTo>
                    <a:cubicBezTo>
                      <a:pt x="103" y="38"/>
                      <a:pt x="103" y="38"/>
                      <a:pt x="103" y="38"/>
                    </a:cubicBezTo>
                    <a:cubicBezTo>
                      <a:pt x="103" y="38"/>
                      <a:pt x="103" y="38"/>
                      <a:pt x="103" y="38"/>
                    </a:cubicBezTo>
                    <a:cubicBezTo>
                      <a:pt x="103" y="38"/>
                      <a:pt x="102" y="38"/>
                      <a:pt x="102" y="38"/>
                    </a:cubicBezTo>
                    <a:cubicBezTo>
                      <a:pt x="102" y="38"/>
                      <a:pt x="102" y="38"/>
                      <a:pt x="102" y="38"/>
                    </a:cubicBezTo>
                    <a:cubicBezTo>
                      <a:pt x="102" y="38"/>
                      <a:pt x="102" y="38"/>
                      <a:pt x="102" y="38"/>
                    </a:cubicBezTo>
                    <a:cubicBezTo>
                      <a:pt x="102" y="38"/>
                      <a:pt x="102" y="38"/>
                      <a:pt x="102" y="38"/>
                    </a:cubicBezTo>
                    <a:cubicBezTo>
                      <a:pt x="101" y="38"/>
                      <a:pt x="101" y="38"/>
                      <a:pt x="101" y="38"/>
                    </a:cubicBezTo>
                    <a:cubicBezTo>
                      <a:pt x="100" y="38"/>
                      <a:pt x="100" y="38"/>
                      <a:pt x="100" y="38"/>
                    </a:cubicBezTo>
                    <a:cubicBezTo>
                      <a:pt x="99" y="38"/>
                      <a:pt x="98" y="38"/>
                      <a:pt x="98" y="37"/>
                    </a:cubicBezTo>
                    <a:cubicBezTo>
                      <a:pt x="96" y="37"/>
                      <a:pt x="95" y="38"/>
                      <a:pt x="94" y="37"/>
                    </a:cubicBezTo>
                    <a:cubicBezTo>
                      <a:pt x="94" y="37"/>
                      <a:pt x="94" y="37"/>
                      <a:pt x="94" y="37"/>
                    </a:cubicBezTo>
                    <a:cubicBezTo>
                      <a:pt x="94" y="37"/>
                      <a:pt x="93" y="37"/>
                      <a:pt x="93" y="37"/>
                    </a:cubicBezTo>
                    <a:cubicBezTo>
                      <a:pt x="92" y="37"/>
                      <a:pt x="91" y="37"/>
                      <a:pt x="89" y="37"/>
                    </a:cubicBezTo>
                    <a:cubicBezTo>
                      <a:pt x="89" y="37"/>
                      <a:pt x="89" y="37"/>
                      <a:pt x="89" y="37"/>
                    </a:cubicBezTo>
                    <a:cubicBezTo>
                      <a:pt x="89" y="37"/>
                      <a:pt x="89" y="37"/>
                      <a:pt x="89" y="37"/>
                    </a:cubicBezTo>
                    <a:cubicBezTo>
                      <a:pt x="89" y="37"/>
                      <a:pt x="89" y="37"/>
                      <a:pt x="89" y="37"/>
                    </a:cubicBezTo>
                    <a:cubicBezTo>
                      <a:pt x="89" y="37"/>
                      <a:pt x="89" y="37"/>
                      <a:pt x="89" y="37"/>
                    </a:cubicBezTo>
                    <a:cubicBezTo>
                      <a:pt x="88" y="37"/>
                      <a:pt x="88" y="37"/>
                      <a:pt x="88" y="37"/>
                    </a:cubicBezTo>
                    <a:cubicBezTo>
                      <a:pt x="87" y="37"/>
                      <a:pt x="86" y="37"/>
                      <a:pt x="85" y="37"/>
                    </a:cubicBezTo>
                    <a:cubicBezTo>
                      <a:pt x="85" y="37"/>
                      <a:pt x="85" y="37"/>
                      <a:pt x="84" y="37"/>
                    </a:cubicBezTo>
                    <a:cubicBezTo>
                      <a:pt x="84" y="37"/>
                      <a:pt x="84" y="36"/>
                      <a:pt x="84" y="37"/>
                    </a:cubicBezTo>
                    <a:cubicBezTo>
                      <a:pt x="84" y="37"/>
                      <a:pt x="84" y="37"/>
                      <a:pt x="83" y="36"/>
                    </a:cubicBezTo>
                    <a:cubicBezTo>
                      <a:pt x="83" y="37"/>
                      <a:pt x="83" y="37"/>
                      <a:pt x="83" y="37"/>
                    </a:cubicBezTo>
                    <a:cubicBezTo>
                      <a:pt x="83" y="36"/>
                      <a:pt x="82" y="37"/>
                      <a:pt x="82" y="36"/>
                    </a:cubicBezTo>
                    <a:cubicBezTo>
                      <a:pt x="81" y="37"/>
                      <a:pt x="81" y="36"/>
                      <a:pt x="80" y="37"/>
                    </a:cubicBezTo>
                    <a:cubicBezTo>
                      <a:pt x="80" y="36"/>
                      <a:pt x="80" y="36"/>
                      <a:pt x="80" y="36"/>
                    </a:cubicBezTo>
                    <a:cubicBezTo>
                      <a:pt x="79" y="36"/>
                      <a:pt x="80" y="36"/>
                      <a:pt x="79" y="37"/>
                    </a:cubicBezTo>
                    <a:cubicBezTo>
                      <a:pt x="79" y="36"/>
                      <a:pt x="79" y="36"/>
                      <a:pt x="78" y="36"/>
                    </a:cubicBezTo>
                    <a:cubicBezTo>
                      <a:pt x="78" y="37"/>
                      <a:pt x="78" y="36"/>
                      <a:pt x="78" y="36"/>
                    </a:cubicBezTo>
                    <a:cubicBezTo>
                      <a:pt x="77" y="36"/>
                      <a:pt x="76" y="36"/>
                      <a:pt x="75" y="36"/>
                    </a:cubicBezTo>
                    <a:cubicBezTo>
                      <a:pt x="75" y="36"/>
                      <a:pt x="75" y="36"/>
                      <a:pt x="75" y="36"/>
                    </a:cubicBezTo>
                    <a:cubicBezTo>
                      <a:pt x="74" y="36"/>
                      <a:pt x="74" y="36"/>
                      <a:pt x="73" y="36"/>
                    </a:cubicBezTo>
                    <a:cubicBezTo>
                      <a:pt x="73" y="35"/>
                      <a:pt x="72" y="36"/>
                      <a:pt x="72" y="35"/>
                    </a:cubicBezTo>
                    <a:cubicBezTo>
                      <a:pt x="72" y="35"/>
                      <a:pt x="72" y="35"/>
                      <a:pt x="72" y="35"/>
                    </a:cubicBezTo>
                    <a:cubicBezTo>
                      <a:pt x="72" y="35"/>
                      <a:pt x="71" y="35"/>
                      <a:pt x="71" y="35"/>
                    </a:cubicBezTo>
                    <a:cubicBezTo>
                      <a:pt x="71" y="35"/>
                      <a:pt x="70" y="35"/>
                      <a:pt x="70" y="35"/>
                    </a:cubicBezTo>
                    <a:cubicBezTo>
                      <a:pt x="70" y="35"/>
                      <a:pt x="70" y="35"/>
                      <a:pt x="70" y="35"/>
                    </a:cubicBezTo>
                    <a:cubicBezTo>
                      <a:pt x="70" y="35"/>
                      <a:pt x="69" y="35"/>
                      <a:pt x="69" y="35"/>
                    </a:cubicBezTo>
                    <a:cubicBezTo>
                      <a:pt x="69" y="36"/>
                      <a:pt x="68" y="35"/>
                      <a:pt x="68" y="35"/>
                    </a:cubicBezTo>
                    <a:cubicBezTo>
                      <a:pt x="68" y="35"/>
                      <a:pt x="68" y="35"/>
                      <a:pt x="68" y="35"/>
                    </a:cubicBezTo>
                    <a:cubicBezTo>
                      <a:pt x="67" y="35"/>
                      <a:pt x="67" y="35"/>
                      <a:pt x="67" y="35"/>
                    </a:cubicBezTo>
                    <a:cubicBezTo>
                      <a:pt x="66" y="36"/>
                      <a:pt x="65" y="34"/>
                      <a:pt x="65" y="35"/>
                    </a:cubicBezTo>
                    <a:cubicBezTo>
                      <a:pt x="64" y="35"/>
                      <a:pt x="64" y="35"/>
                      <a:pt x="63" y="35"/>
                    </a:cubicBezTo>
                    <a:cubicBezTo>
                      <a:pt x="63" y="35"/>
                      <a:pt x="63" y="35"/>
                      <a:pt x="63" y="35"/>
                    </a:cubicBezTo>
                    <a:cubicBezTo>
                      <a:pt x="63" y="35"/>
                      <a:pt x="63" y="35"/>
                      <a:pt x="63" y="35"/>
                    </a:cubicBezTo>
                    <a:cubicBezTo>
                      <a:pt x="63" y="35"/>
                      <a:pt x="63" y="35"/>
                      <a:pt x="62" y="35"/>
                    </a:cubicBezTo>
                    <a:cubicBezTo>
                      <a:pt x="62" y="34"/>
                      <a:pt x="63" y="35"/>
                      <a:pt x="63" y="34"/>
                    </a:cubicBezTo>
                    <a:cubicBezTo>
                      <a:pt x="63" y="34"/>
                      <a:pt x="62" y="34"/>
                      <a:pt x="62" y="34"/>
                    </a:cubicBezTo>
                    <a:cubicBezTo>
                      <a:pt x="62" y="34"/>
                      <a:pt x="62" y="34"/>
                      <a:pt x="62" y="35"/>
                    </a:cubicBezTo>
                    <a:cubicBezTo>
                      <a:pt x="61" y="34"/>
                      <a:pt x="60" y="34"/>
                      <a:pt x="59" y="34"/>
                    </a:cubicBezTo>
                    <a:cubicBezTo>
                      <a:pt x="59" y="35"/>
                      <a:pt x="59" y="34"/>
                      <a:pt x="58" y="34"/>
                    </a:cubicBezTo>
                    <a:cubicBezTo>
                      <a:pt x="58" y="34"/>
                      <a:pt x="58" y="34"/>
                      <a:pt x="58" y="34"/>
                    </a:cubicBezTo>
                    <a:cubicBezTo>
                      <a:pt x="57" y="34"/>
                      <a:pt x="56" y="34"/>
                      <a:pt x="56" y="34"/>
                    </a:cubicBezTo>
                    <a:cubicBezTo>
                      <a:pt x="56" y="34"/>
                      <a:pt x="56" y="34"/>
                      <a:pt x="55" y="34"/>
                    </a:cubicBezTo>
                    <a:cubicBezTo>
                      <a:pt x="55" y="34"/>
                      <a:pt x="55" y="34"/>
                      <a:pt x="55" y="34"/>
                    </a:cubicBezTo>
                    <a:cubicBezTo>
                      <a:pt x="54" y="34"/>
                      <a:pt x="52" y="33"/>
                      <a:pt x="50" y="33"/>
                    </a:cubicBezTo>
                    <a:cubicBezTo>
                      <a:pt x="50" y="33"/>
                      <a:pt x="49" y="33"/>
                      <a:pt x="49" y="33"/>
                    </a:cubicBezTo>
                    <a:cubicBezTo>
                      <a:pt x="49" y="34"/>
                      <a:pt x="48" y="33"/>
                      <a:pt x="47" y="33"/>
                    </a:cubicBezTo>
                    <a:cubicBezTo>
                      <a:pt x="47" y="33"/>
                      <a:pt x="46" y="33"/>
                      <a:pt x="46" y="33"/>
                    </a:cubicBezTo>
                    <a:cubicBezTo>
                      <a:pt x="45" y="33"/>
                      <a:pt x="45" y="33"/>
                      <a:pt x="44" y="33"/>
                    </a:cubicBezTo>
                    <a:cubicBezTo>
                      <a:pt x="42" y="32"/>
                      <a:pt x="40" y="33"/>
                      <a:pt x="38" y="32"/>
                    </a:cubicBezTo>
                    <a:cubicBezTo>
                      <a:pt x="38" y="33"/>
                      <a:pt x="38" y="33"/>
                      <a:pt x="38" y="33"/>
                    </a:cubicBezTo>
                    <a:cubicBezTo>
                      <a:pt x="37" y="33"/>
                      <a:pt x="37" y="32"/>
                      <a:pt x="37" y="32"/>
                    </a:cubicBezTo>
                    <a:cubicBezTo>
                      <a:pt x="37" y="33"/>
                      <a:pt x="36" y="33"/>
                      <a:pt x="36" y="32"/>
                    </a:cubicBezTo>
                    <a:cubicBezTo>
                      <a:pt x="36" y="33"/>
                      <a:pt x="36" y="33"/>
                      <a:pt x="36" y="33"/>
                    </a:cubicBezTo>
                    <a:cubicBezTo>
                      <a:pt x="36" y="32"/>
                      <a:pt x="36" y="32"/>
                      <a:pt x="36" y="32"/>
                    </a:cubicBezTo>
                    <a:cubicBezTo>
                      <a:pt x="35" y="32"/>
                      <a:pt x="35" y="33"/>
                      <a:pt x="35" y="32"/>
                    </a:cubicBezTo>
                    <a:cubicBezTo>
                      <a:pt x="35" y="32"/>
                      <a:pt x="35" y="32"/>
                      <a:pt x="35" y="32"/>
                    </a:cubicBezTo>
                    <a:cubicBezTo>
                      <a:pt x="35" y="32"/>
                      <a:pt x="35" y="33"/>
                      <a:pt x="35" y="33"/>
                    </a:cubicBezTo>
                    <a:cubicBezTo>
                      <a:pt x="35" y="33"/>
                      <a:pt x="35" y="33"/>
                      <a:pt x="34" y="33"/>
                    </a:cubicBezTo>
                    <a:cubicBezTo>
                      <a:pt x="34" y="32"/>
                      <a:pt x="35" y="32"/>
                      <a:pt x="35" y="32"/>
                    </a:cubicBezTo>
                    <a:cubicBezTo>
                      <a:pt x="34" y="32"/>
                      <a:pt x="33" y="32"/>
                      <a:pt x="32" y="32"/>
                    </a:cubicBezTo>
                    <a:cubicBezTo>
                      <a:pt x="32" y="32"/>
                      <a:pt x="33" y="32"/>
                      <a:pt x="33" y="32"/>
                    </a:cubicBezTo>
                    <a:cubicBezTo>
                      <a:pt x="32" y="32"/>
                      <a:pt x="32" y="32"/>
                      <a:pt x="32" y="32"/>
                    </a:cubicBezTo>
                    <a:cubicBezTo>
                      <a:pt x="32" y="32"/>
                      <a:pt x="32" y="32"/>
                      <a:pt x="32" y="32"/>
                    </a:cubicBezTo>
                    <a:cubicBezTo>
                      <a:pt x="32" y="32"/>
                      <a:pt x="31" y="32"/>
                      <a:pt x="31" y="32"/>
                    </a:cubicBezTo>
                    <a:cubicBezTo>
                      <a:pt x="30" y="32"/>
                      <a:pt x="30" y="32"/>
                      <a:pt x="29" y="32"/>
                    </a:cubicBezTo>
                    <a:cubicBezTo>
                      <a:pt x="28" y="32"/>
                      <a:pt x="26" y="31"/>
                      <a:pt x="25" y="32"/>
                    </a:cubicBezTo>
                    <a:cubicBezTo>
                      <a:pt x="25" y="32"/>
                      <a:pt x="25" y="32"/>
                      <a:pt x="25" y="32"/>
                    </a:cubicBezTo>
                    <a:cubicBezTo>
                      <a:pt x="25" y="32"/>
                      <a:pt x="25" y="32"/>
                      <a:pt x="25" y="32"/>
                    </a:cubicBezTo>
                    <a:cubicBezTo>
                      <a:pt x="25" y="32"/>
                      <a:pt x="24" y="32"/>
                      <a:pt x="24" y="32"/>
                    </a:cubicBezTo>
                    <a:cubicBezTo>
                      <a:pt x="24" y="32"/>
                      <a:pt x="24" y="32"/>
                      <a:pt x="24" y="32"/>
                    </a:cubicBezTo>
                    <a:cubicBezTo>
                      <a:pt x="24" y="32"/>
                      <a:pt x="24" y="32"/>
                      <a:pt x="24" y="32"/>
                    </a:cubicBezTo>
                    <a:cubicBezTo>
                      <a:pt x="23" y="32"/>
                      <a:pt x="23" y="31"/>
                      <a:pt x="22" y="31"/>
                    </a:cubicBezTo>
                    <a:cubicBezTo>
                      <a:pt x="22" y="31"/>
                      <a:pt x="22" y="32"/>
                      <a:pt x="22" y="32"/>
                    </a:cubicBezTo>
                    <a:cubicBezTo>
                      <a:pt x="22" y="32"/>
                      <a:pt x="21" y="31"/>
                      <a:pt x="21" y="31"/>
                    </a:cubicBezTo>
                    <a:cubicBezTo>
                      <a:pt x="21" y="31"/>
                      <a:pt x="20" y="32"/>
                      <a:pt x="20" y="31"/>
                    </a:cubicBezTo>
                    <a:cubicBezTo>
                      <a:pt x="20" y="32"/>
                      <a:pt x="20" y="32"/>
                      <a:pt x="20" y="32"/>
                    </a:cubicBezTo>
                    <a:cubicBezTo>
                      <a:pt x="20" y="31"/>
                      <a:pt x="19" y="31"/>
                      <a:pt x="19" y="32"/>
                    </a:cubicBezTo>
                    <a:cubicBezTo>
                      <a:pt x="19" y="32"/>
                      <a:pt x="19" y="32"/>
                      <a:pt x="19" y="32"/>
                    </a:cubicBezTo>
                    <a:cubicBezTo>
                      <a:pt x="19" y="32"/>
                      <a:pt x="19" y="32"/>
                      <a:pt x="19" y="32"/>
                    </a:cubicBezTo>
                    <a:cubicBezTo>
                      <a:pt x="17" y="31"/>
                      <a:pt x="15" y="31"/>
                      <a:pt x="13" y="31"/>
                    </a:cubicBezTo>
                    <a:cubicBezTo>
                      <a:pt x="13" y="31"/>
                      <a:pt x="13" y="31"/>
                      <a:pt x="12" y="31"/>
                    </a:cubicBezTo>
                    <a:cubicBezTo>
                      <a:pt x="12" y="31"/>
                      <a:pt x="11" y="31"/>
                      <a:pt x="11" y="30"/>
                    </a:cubicBezTo>
                    <a:cubicBezTo>
                      <a:pt x="11" y="31"/>
                      <a:pt x="10" y="31"/>
                      <a:pt x="10" y="31"/>
                    </a:cubicBezTo>
                    <a:cubicBezTo>
                      <a:pt x="10" y="31"/>
                      <a:pt x="10" y="31"/>
                      <a:pt x="10" y="31"/>
                    </a:cubicBezTo>
                    <a:cubicBezTo>
                      <a:pt x="10" y="30"/>
                      <a:pt x="9" y="31"/>
                      <a:pt x="9" y="31"/>
                    </a:cubicBezTo>
                    <a:cubicBezTo>
                      <a:pt x="9" y="31"/>
                      <a:pt x="9" y="31"/>
                      <a:pt x="9" y="31"/>
                    </a:cubicBezTo>
                    <a:cubicBezTo>
                      <a:pt x="9" y="31"/>
                      <a:pt x="10" y="31"/>
                      <a:pt x="10" y="31"/>
                    </a:cubicBezTo>
                    <a:cubicBezTo>
                      <a:pt x="10" y="31"/>
                      <a:pt x="10" y="31"/>
                      <a:pt x="10" y="31"/>
                    </a:cubicBezTo>
                    <a:cubicBezTo>
                      <a:pt x="10" y="31"/>
                      <a:pt x="10" y="31"/>
                      <a:pt x="10" y="31"/>
                    </a:cubicBezTo>
                    <a:cubicBezTo>
                      <a:pt x="10" y="31"/>
                      <a:pt x="10" y="31"/>
                      <a:pt x="10" y="31"/>
                    </a:cubicBezTo>
                    <a:cubicBezTo>
                      <a:pt x="11" y="31"/>
                      <a:pt x="12" y="31"/>
                      <a:pt x="12" y="32"/>
                    </a:cubicBezTo>
                    <a:cubicBezTo>
                      <a:pt x="12" y="31"/>
                      <a:pt x="12" y="31"/>
                      <a:pt x="12" y="31"/>
                    </a:cubicBezTo>
                    <a:cubicBezTo>
                      <a:pt x="12" y="31"/>
                      <a:pt x="12" y="32"/>
                      <a:pt x="12" y="32"/>
                    </a:cubicBezTo>
                    <a:cubicBezTo>
                      <a:pt x="13" y="32"/>
                      <a:pt x="14" y="32"/>
                      <a:pt x="14" y="32"/>
                    </a:cubicBezTo>
                    <a:cubicBezTo>
                      <a:pt x="15" y="32"/>
                      <a:pt x="14" y="32"/>
                      <a:pt x="14" y="32"/>
                    </a:cubicBezTo>
                    <a:cubicBezTo>
                      <a:pt x="15" y="32"/>
                      <a:pt x="15" y="32"/>
                      <a:pt x="16" y="32"/>
                    </a:cubicBezTo>
                    <a:cubicBezTo>
                      <a:pt x="17" y="32"/>
                      <a:pt x="18" y="32"/>
                      <a:pt x="19" y="32"/>
                    </a:cubicBezTo>
                    <a:cubicBezTo>
                      <a:pt x="19" y="32"/>
                      <a:pt x="19" y="32"/>
                      <a:pt x="20" y="32"/>
                    </a:cubicBezTo>
                    <a:cubicBezTo>
                      <a:pt x="20" y="32"/>
                      <a:pt x="20" y="32"/>
                      <a:pt x="20" y="32"/>
                    </a:cubicBezTo>
                    <a:cubicBezTo>
                      <a:pt x="20" y="32"/>
                      <a:pt x="20" y="32"/>
                      <a:pt x="20" y="32"/>
                    </a:cubicBezTo>
                    <a:cubicBezTo>
                      <a:pt x="20" y="32"/>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2"/>
                      <a:pt x="20" y="32"/>
                    </a:cubicBezTo>
                    <a:cubicBezTo>
                      <a:pt x="20" y="32"/>
                      <a:pt x="20" y="32"/>
                      <a:pt x="21" y="32"/>
                    </a:cubicBezTo>
                    <a:cubicBezTo>
                      <a:pt x="21" y="33"/>
                      <a:pt x="22" y="32"/>
                      <a:pt x="23" y="32"/>
                    </a:cubicBezTo>
                    <a:cubicBezTo>
                      <a:pt x="23" y="32"/>
                      <a:pt x="23" y="33"/>
                      <a:pt x="23" y="33"/>
                    </a:cubicBezTo>
                    <a:cubicBezTo>
                      <a:pt x="24" y="33"/>
                      <a:pt x="24" y="32"/>
                      <a:pt x="24" y="32"/>
                    </a:cubicBezTo>
                    <a:cubicBezTo>
                      <a:pt x="24" y="32"/>
                      <a:pt x="24" y="33"/>
                      <a:pt x="24" y="33"/>
                    </a:cubicBezTo>
                    <a:cubicBezTo>
                      <a:pt x="24" y="33"/>
                      <a:pt x="25" y="33"/>
                      <a:pt x="25" y="33"/>
                    </a:cubicBezTo>
                    <a:cubicBezTo>
                      <a:pt x="25" y="33"/>
                      <a:pt x="25" y="33"/>
                      <a:pt x="25" y="33"/>
                    </a:cubicBezTo>
                    <a:cubicBezTo>
                      <a:pt x="25" y="33"/>
                      <a:pt x="25" y="33"/>
                      <a:pt x="25" y="33"/>
                    </a:cubicBezTo>
                    <a:cubicBezTo>
                      <a:pt x="25" y="33"/>
                      <a:pt x="25" y="33"/>
                      <a:pt x="25" y="33"/>
                    </a:cubicBezTo>
                    <a:cubicBezTo>
                      <a:pt x="24" y="33"/>
                      <a:pt x="24" y="33"/>
                      <a:pt x="24" y="33"/>
                    </a:cubicBezTo>
                    <a:cubicBezTo>
                      <a:pt x="24" y="33"/>
                      <a:pt x="24" y="33"/>
                      <a:pt x="24" y="33"/>
                    </a:cubicBezTo>
                    <a:cubicBezTo>
                      <a:pt x="24" y="33"/>
                      <a:pt x="24" y="33"/>
                      <a:pt x="24"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6" y="33"/>
                      <a:pt x="26"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4" y="34"/>
                      <a:pt x="25" y="34"/>
                      <a:pt x="25" y="35"/>
                    </a:cubicBezTo>
                    <a:cubicBezTo>
                      <a:pt x="24" y="35"/>
                      <a:pt x="24" y="35"/>
                      <a:pt x="24" y="35"/>
                    </a:cubicBezTo>
                    <a:cubicBezTo>
                      <a:pt x="23" y="35"/>
                      <a:pt x="23" y="35"/>
                      <a:pt x="23" y="35"/>
                    </a:cubicBezTo>
                    <a:cubicBezTo>
                      <a:pt x="23" y="35"/>
                      <a:pt x="23" y="35"/>
                      <a:pt x="23" y="35"/>
                    </a:cubicBezTo>
                    <a:cubicBezTo>
                      <a:pt x="23" y="35"/>
                      <a:pt x="23" y="35"/>
                      <a:pt x="23" y="35"/>
                    </a:cubicBezTo>
                    <a:cubicBezTo>
                      <a:pt x="23" y="35"/>
                      <a:pt x="23" y="35"/>
                      <a:pt x="23" y="35"/>
                    </a:cubicBezTo>
                    <a:cubicBezTo>
                      <a:pt x="24" y="35"/>
                      <a:pt x="24" y="35"/>
                      <a:pt x="24" y="35"/>
                    </a:cubicBezTo>
                    <a:cubicBezTo>
                      <a:pt x="24" y="35"/>
                      <a:pt x="24" y="35"/>
                      <a:pt x="25" y="35"/>
                    </a:cubicBezTo>
                    <a:cubicBezTo>
                      <a:pt x="25" y="35"/>
                      <a:pt x="26" y="35"/>
                      <a:pt x="26" y="35"/>
                    </a:cubicBezTo>
                    <a:cubicBezTo>
                      <a:pt x="26" y="35"/>
                      <a:pt x="26" y="35"/>
                      <a:pt x="26" y="35"/>
                    </a:cubicBezTo>
                    <a:cubicBezTo>
                      <a:pt x="26" y="35"/>
                      <a:pt x="26" y="35"/>
                      <a:pt x="26" y="35"/>
                    </a:cubicBezTo>
                    <a:cubicBezTo>
                      <a:pt x="27" y="35"/>
                      <a:pt x="26" y="35"/>
                      <a:pt x="27" y="35"/>
                    </a:cubicBezTo>
                    <a:cubicBezTo>
                      <a:pt x="27" y="35"/>
                      <a:pt x="28" y="35"/>
                      <a:pt x="28" y="35"/>
                    </a:cubicBezTo>
                    <a:cubicBezTo>
                      <a:pt x="28" y="35"/>
                      <a:pt x="28" y="35"/>
                      <a:pt x="28" y="35"/>
                    </a:cubicBezTo>
                    <a:cubicBezTo>
                      <a:pt x="28" y="35"/>
                      <a:pt x="28" y="35"/>
                      <a:pt x="28" y="35"/>
                    </a:cubicBezTo>
                    <a:cubicBezTo>
                      <a:pt x="29" y="35"/>
                      <a:pt x="29" y="35"/>
                      <a:pt x="29" y="35"/>
                    </a:cubicBezTo>
                    <a:cubicBezTo>
                      <a:pt x="30" y="35"/>
                      <a:pt x="31" y="35"/>
                      <a:pt x="31" y="35"/>
                    </a:cubicBezTo>
                    <a:cubicBezTo>
                      <a:pt x="31" y="36"/>
                      <a:pt x="32" y="36"/>
                      <a:pt x="32" y="36"/>
                    </a:cubicBezTo>
                    <a:cubicBezTo>
                      <a:pt x="32" y="36"/>
                      <a:pt x="32" y="36"/>
                      <a:pt x="32" y="35"/>
                    </a:cubicBezTo>
                    <a:cubicBezTo>
                      <a:pt x="33" y="36"/>
                      <a:pt x="32" y="36"/>
                      <a:pt x="32" y="36"/>
                    </a:cubicBezTo>
                    <a:cubicBezTo>
                      <a:pt x="33" y="36"/>
                      <a:pt x="33" y="35"/>
                      <a:pt x="34" y="36"/>
                    </a:cubicBezTo>
                    <a:cubicBezTo>
                      <a:pt x="34" y="36"/>
                      <a:pt x="33" y="36"/>
                      <a:pt x="33" y="36"/>
                    </a:cubicBezTo>
                    <a:cubicBezTo>
                      <a:pt x="34" y="36"/>
                      <a:pt x="34" y="36"/>
                      <a:pt x="35" y="36"/>
                    </a:cubicBezTo>
                    <a:cubicBezTo>
                      <a:pt x="35" y="36"/>
                      <a:pt x="35" y="36"/>
                      <a:pt x="35" y="36"/>
                    </a:cubicBezTo>
                    <a:cubicBezTo>
                      <a:pt x="35" y="36"/>
                      <a:pt x="35" y="36"/>
                      <a:pt x="35" y="36"/>
                    </a:cubicBezTo>
                    <a:cubicBezTo>
                      <a:pt x="35" y="36"/>
                      <a:pt x="35" y="36"/>
                      <a:pt x="35" y="36"/>
                    </a:cubicBezTo>
                    <a:cubicBezTo>
                      <a:pt x="35"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7"/>
                      <a:pt x="37" y="37"/>
                      <a:pt x="37" y="37"/>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8" y="36"/>
                      <a:pt x="38" y="36"/>
                      <a:pt x="38" y="36"/>
                    </a:cubicBezTo>
                    <a:cubicBezTo>
                      <a:pt x="39" y="36"/>
                      <a:pt x="39" y="36"/>
                      <a:pt x="40" y="36"/>
                    </a:cubicBezTo>
                    <a:cubicBezTo>
                      <a:pt x="40" y="36"/>
                      <a:pt x="40" y="36"/>
                      <a:pt x="40" y="36"/>
                    </a:cubicBezTo>
                    <a:cubicBezTo>
                      <a:pt x="40" y="36"/>
                      <a:pt x="40" y="36"/>
                      <a:pt x="40" y="36"/>
                    </a:cubicBezTo>
                    <a:cubicBezTo>
                      <a:pt x="39" y="36"/>
                      <a:pt x="39" y="36"/>
                      <a:pt x="38" y="36"/>
                    </a:cubicBezTo>
                    <a:cubicBezTo>
                      <a:pt x="38" y="36"/>
                      <a:pt x="38" y="35"/>
                      <a:pt x="37" y="35"/>
                    </a:cubicBezTo>
                    <a:cubicBezTo>
                      <a:pt x="37" y="35"/>
                      <a:pt x="37" y="35"/>
                      <a:pt x="37" y="35"/>
                    </a:cubicBezTo>
                    <a:cubicBezTo>
                      <a:pt x="38" y="35"/>
                      <a:pt x="38" y="35"/>
                      <a:pt x="38" y="35"/>
                    </a:cubicBezTo>
                    <a:cubicBezTo>
                      <a:pt x="38" y="35"/>
                      <a:pt x="39" y="35"/>
                      <a:pt x="39" y="35"/>
                    </a:cubicBezTo>
                    <a:cubicBezTo>
                      <a:pt x="39" y="35"/>
                      <a:pt x="39" y="35"/>
                      <a:pt x="39" y="35"/>
                    </a:cubicBezTo>
                    <a:cubicBezTo>
                      <a:pt x="40" y="35"/>
                      <a:pt x="40" y="35"/>
                      <a:pt x="40" y="35"/>
                    </a:cubicBezTo>
                    <a:cubicBezTo>
                      <a:pt x="41" y="35"/>
                      <a:pt x="42" y="35"/>
                      <a:pt x="43" y="35"/>
                    </a:cubicBezTo>
                    <a:cubicBezTo>
                      <a:pt x="44" y="35"/>
                      <a:pt x="45" y="35"/>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4" y="36"/>
                    </a:cubicBezTo>
                    <a:cubicBezTo>
                      <a:pt x="44" y="36"/>
                      <a:pt x="44" y="36"/>
                      <a:pt x="44" y="36"/>
                    </a:cubicBezTo>
                    <a:cubicBezTo>
                      <a:pt x="44" y="36"/>
                      <a:pt x="44" y="36"/>
                      <a:pt x="44" y="36"/>
                    </a:cubicBezTo>
                    <a:cubicBezTo>
                      <a:pt x="44" y="36"/>
                      <a:pt x="44" y="36"/>
                      <a:pt x="44" y="36"/>
                    </a:cubicBezTo>
                    <a:cubicBezTo>
                      <a:pt x="44" y="36"/>
                      <a:pt x="43" y="35"/>
                      <a:pt x="43" y="36"/>
                    </a:cubicBezTo>
                    <a:cubicBezTo>
                      <a:pt x="43" y="36"/>
                      <a:pt x="43" y="36"/>
                      <a:pt x="43" y="36"/>
                    </a:cubicBezTo>
                    <a:cubicBezTo>
                      <a:pt x="42" y="36"/>
                      <a:pt x="42" y="36"/>
                      <a:pt x="42" y="36"/>
                    </a:cubicBezTo>
                    <a:cubicBezTo>
                      <a:pt x="42" y="36"/>
                      <a:pt x="42" y="36"/>
                      <a:pt x="42" y="36"/>
                    </a:cubicBezTo>
                    <a:cubicBezTo>
                      <a:pt x="42" y="36"/>
                      <a:pt x="41" y="35"/>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7"/>
                      <a:pt x="42" y="36"/>
                      <a:pt x="42" y="36"/>
                    </a:cubicBezTo>
                    <a:cubicBezTo>
                      <a:pt x="42" y="36"/>
                      <a:pt x="42" y="37"/>
                      <a:pt x="42" y="37"/>
                    </a:cubicBezTo>
                    <a:cubicBezTo>
                      <a:pt x="42" y="37"/>
                      <a:pt x="42" y="36"/>
                      <a:pt x="42" y="36"/>
                    </a:cubicBezTo>
                    <a:cubicBezTo>
                      <a:pt x="42" y="36"/>
                      <a:pt x="42" y="36"/>
                      <a:pt x="42" y="36"/>
                    </a:cubicBezTo>
                    <a:cubicBezTo>
                      <a:pt x="42" y="36"/>
                      <a:pt x="42" y="36"/>
                      <a:pt x="42" y="36"/>
                    </a:cubicBezTo>
                    <a:cubicBezTo>
                      <a:pt x="42" y="36"/>
                      <a:pt x="42" y="36"/>
                      <a:pt x="42" y="36"/>
                    </a:cubicBezTo>
                    <a:cubicBezTo>
                      <a:pt x="43" y="36"/>
                      <a:pt x="43" y="37"/>
                      <a:pt x="44" y="36"/>
                    </a:cubicBezTo>
                    <a:cubicBezTo>
                      <a:pt x="44" y="36"/>
                      <a:pt x="44" y="36"/>
                      <a:pt x="44" y="36"/>
                    </a:cubicBezTo>
                    <a:cubicBezTo>
                      <a:pt x="44" y="36"/>
                      <a:pt x="44" y="36"/>
                      <a:pt x="44" y="36"/>
                    </a:cubicBezTo>
                    <a:cubicBezTo>
                      <a:pt x="44" y="36"/>
                      <a:pt x="44" y="36"/>
                      <a:pt x="44" y="36"/>
                    </a:cubicBezTo>
                    <a:cubicBezTo>
                      <a:pt x="44"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7" y="37"/>
                    </a:cubicBezTo>
                    <a:cubicBezTo>
                      <a:pt x="47" y="37"/>
                      <a:pt x="47" y="37"/>
                      <a:pt x="47" y="37"/>
                    </a:cubicBezTo>
                    <a:cubicBezTo>
                      <a:pt x="47" y="38"/>
                      <a:pt x="47" y="38"/>
                      <a:pt x="47" y="38"/>
                    </a:cubicBezTo>
                    <a:cubicBezTo>
                      <a:pt x="47" y="38"/>
                      <a:pt x="47" y="38"/>
                      <a:pt x="47" y="38"/>
                    </a:cubicBezTo>
                    <a:cubicBezTo>
                      <a:pt x="47" y="38"/>
                      <a:pt x="47" y="38"/>
                      <a:pt x="47" y="38"/>
                    </a:cubicBezTo>
                    <a:cubicBezTo>
                      <a:pt x="47" y="38"/>
                      <a:pt x="47" y="38"/>
                      <a:pt x="47" y="38"/>
                    </a:cubicBezTo>
                    <a:cubicBezTo>
                      <a:pt x="48" y="38"/>
                      <a:pt x="48" y="38"/>
                      <a:pt x="48" y="38"/>
                    </a:cubicBezTo>
                    <a:cubicBezTo>
                      <a:pt x="48" y="38"/>
                      <a:pt x="49" y="38"/>
                      <a:pt x="49" y="38"/>
                    </a:cubicBezTo>
                    <a:cubicBezTo>
                      <a:pt x="49" y="38"/>
                      <a:pt x="49" y="38"/>
                      <a:pt x="49" y="38"/>
                    </a:cubicBezTo>
                    <a:cubicBezTo>
                      <a:pt x="49" y="38"/>
                      <a:pt x="49" y="38"/>
                      <a:pt x="49" y="38"/>
                    </a:cubicBezTo>
                    <a:cubicBezTo>
                      <a:pt x="49" y="38"/>
                      <a:pt x="49" y="38"/>
                      <a:pt x="49" y="38"/>
                    </a:cubicBezTo>
                    <a:cubicBezTo>
                      <a:pt x="49" y="38"/>
                      <a:pt x="50" y="38"/>
                      <a:pt x="50" y="38"/>
                    </a:cubicBezTo>
                    <a:cubicBezTo>
                      <a:pt x="50" y="38"/>
                      <a:pt x="50" y="38"/>
                      <a:pt x="50" y="38"/>
                    </a:cubicBezTo>
                    <a:cubicBezTo>
                      <a:pt x="50" y="38"/>
                      <a:pt x="50" y="38"/>
                      <a:pt x="50" y="38"/>
                    </a:cubicBezTo>
                    <a:cubicBezTo>
                      <a:pt x="50" y="38"/>
                      <a:pt x="51" y="38"/>
                      <a:pt x="51" y="38"/>
                    </a:cubicBezTo>
                    <a:cubicBezTo>
                      <a:pt x="51" y="38"/>
                      <a:pt x="51" y="38"/>
                      <a:pt x="51" y="38"/>
                    </a:cubicBezTo>
                    <a:cubicBezTo>
                      <a:pt x="51" y="38"/>
                      <a:pt x="51"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3" y="38"/>
                      <a:pt x="53" y="38"/>
                      <a:pt x="53" y="38"/>
                    </a:cubicBezTo>
                    <a:cubicBezTo>
                      <a:pt x="53" y="38"/>
                      <a:pt x="53" y="38"/>
                      <a:pt x="53" y="38"/>
                    </a:cubicBezTo>
                    <a:cubicBezTo>
                      <a:pt x="53" y="38"/>
                      <a:pt x="53" y="38"/>
                      <a:pt x="53" y="38"/>
                    </a:cubicBezTo>
                    <a:cubicBezTo>
                      <a:pt x="53" y="38"/>
                      <a:pt x="53" y="38"/>
                      <a:pt x="53" y="38"/>
                    </a:cubicBezTo>
                    <a:cubicBezTo>
                      <a:pt x="53" y="38"/>
                      <a:pt x="53" y="38"/>
                      <a:pt x="53" y="38"/>
                    </a:cubicBezTo>
                    <a:cubicBezTo>
                      <a:pt x="54" y="38"/>
                      <a:pt x="54" y="38"/>
                      <a:pt x="54" y="39"/>
                    </a:cubicBezTo>
                    <a:cubicBezTo>
                      <a:pt x="54" y="38"/>
                      <a:pt x="54" y="38"/>
                      <a:pt x="54" y="38"/>
                    </a:cubicBezTo>
                    <a:cubicBezTo>
                      <a:pt x="55" y="38"/>
                      <a:pt x="55" y="38"/>
                      <a:pt x="55" y="38"/>
                    </a:cubicBezTo>
                    <a:cubicBezTo>
                      <a:pt x="55" y="38"/>
                      <a:pt x="55" y="38"/>
                      <a:pt x="55" y="39"/>
                    </a:cubicBezTo>
                    <a:cubicBezTo>
                      <a:pt x="55" y="39"/>
                      <a:pt x="55" y="38"/>
                      <a:pt x="56" y="38"/>
                    </a:cubicBezTo>
                    <a:cubicBezTo>
                      <a:pt x="56" y="38"/>
                      <a:pt x="56" y="38"/>
                      <a:pt x="56" y="39"/>
                    </a:cubicBezTo>
                    <a:cubicBezTo>
                      <a:pt x="56" y="39"/>
                      <a:pt x="56" y="38"/>
                      <a:pt x="57" y="38"/>
                    </a:cubicBezTo>
                    <a:cubicBezTo>
                      <a:pt x="57" y="39"/>
                      <a:pt x="57" y="39"/>
                      <a:pt x="57" y="39"/>
                    </a:cubicBezTo>
                    <a:cubicBezTo>
                      <a:pt x="57" y="39"/>
                      <a:pt x="57" y="39"/>
                      <a:pt x="57" y="39"/>
                    </a:cubicBezTo>
                    <a:cubicBezTo>
                      <a:pt x="57" y="39"/>
                      <a:pt x="57" y="39"/>
                      <a:pt x="57" y="39"/>
                    </a:cubicBezTo>
                    <a:cubicBezTo>
                      <a:pt x="57" y="39"/>
                      <a:pt x="57" y="39"/>
                      <a:pt x="58" y="39"/>
                    </a:cubicBezTo>
                    <a:cubicBezTo>
                      <a:pt x="58" y="39"/>
                      <a:pt x="58" y="39"/>
                      <a:pt x="58" y="39"/>
                    </a:cubicBezTo>
                    <a:cubicBezTo>
                      <a:pt x="58" y="39"/>
                      <a:pt x="59" y="39"/>
                      <a:pt x="60" y="39"/>
                    </a:cubicBezTo>
                    <a:cubicBezTo>
                      <a:pt x="60" y="39"/>
                      <a:pt x="60" y="39"/>
                      <a:pt x="60" y="39"/>
                    </a:cubicBezTo>
                    <a:cubicBezTo>
                      <a:pt x="60" y="39"/>
                      <a:pt x="60" y="39"/>
                      <a:pt x="60" y="39"/>
                    </a:cubicBezTo>
                    <a:cubicBezTo>
                      <a:pt x="60" y="39"/>
                      <a:pt x="60" y="39"/>
                      <a:pt x="60" y="39"/>
                    </a:cubicBezTo>
                    <a:cubicBezTo>
                      <a:pt x="61" y="39"/>
                      <a:pt x="61" y="39"/>
                      <a:pt x="61" y="39"/>
                    </a:cubicBezTo>
                    <a:cubicBezTo>
                      <a:pt x="61" y="39"/>
                      <a:pt x="61" y="39"/>
                      <a:pt x="61" y="39"/>
                    </a:cubicBezTo>
                    <a:cubicBezTo>
                      <a:pt x="61" y="39"/>
                      <a:pt x="61" y="39"/>
                      <a:pt x="61" y="39"/>
                    </a:cubicBezTo>
                    <a:cubicBezTo>
                      <a:pt x="64" y="39"/>
                      <a:pt x="66" y="40"/>
                      <a:pt x="68" y="40"/>
                    </a:cubicBezTo>
                    <a:cubicBezTo>
                      <a:pt x="67" y="41"/>
                      <a:pt x="66" y="39"/>
                      <a:pt x="65" y="40"/>
                    </a:cubicBezTo>
                    <a:cubicBezTo>
                      <a:pt x="65" y="40"/>
                      <a:pt x="65" y="40"/>
                      <a:pt x="65" y="40"/>
                    </a:cubicBezTo>
                    <a:cubicBezTo>
                      <a:pt x="65" y="40"/>
                      <a:pt x="64" y="40"/>
                      <a:pt x="64" y="40"/>
                    </a:cubicBezTo>
                    <a:cubicBezTo>
                      <a:pt x="64" y="40"/>
                      <a:pt x="64" y="40"/>
                      <a:pt x="64" y="40"/>
                    </a:cubicBezTo>
                    <a:cubicBezTo>
                      <a:pt x="64" y="40"/>
                      <a:pt x="64" y="40"/>
                      <a:pt x="64" y="40"/>
                    </a:cubicBezTo>
                    <a:cubicBezTo>
                      <a:pt x="64" y="40"/>
                      <a:pt x="64" y="40"/>
                      <a:pt x="64" y="40"/>
                    </a:cubicBezTo>
                    <a:cubicBezTo>
                      <a:pt x="64" y="40"/>
                      <a:pt x="64" y="40"/>
                      <a:pt x="63" y="40"/>
                    </a:cubicBezTo>
                    <a:cubicBezTo>
                      <a:pt x="63" y="40"/>
                      <a:pt x="63" y="40"/>
                      <a:pt x="63" y="40"/>
                    </a:cubicBezTo>
                    <a:cubicBezTo>
                      <a:pt x="63" y="40"/>
                      <a:pt x="63" y="40"/>
                      <a:pt x="63" y="40"/>
                    </a:cubicBezTo>
                    <a:cubicBezTo>
                      <a:pt x="63" y="40"/>
                      <a:pt x="63" y="40"/>
                      <a:pt x="63" y="40"/>
                    </a:cubicBezTo>
                    <a:cubicBezTo>
                      <a:pt x="63" y="40"/>
                      <a:pt x="63" y="40"/>
                      <a:pt x="63" y="40"/>
                    </a:cubicBezTo>
                    <a:cubicBezTo>
                      <a:pt x="63" y="39"/>
                      <a:pt x="62" y="40"/>
                      <a:pt x="62" y="40"/>
                    </a:cubicBezTo>
                    <a:cubicBezTo>
                      <a:pt x="61" y="40"/>
                      <a:pt x="60" y="39"/>
                      <a:pt x="60" y="40"/>
                    </a:cubicBezTo>
                    <a:cubicBezTo>
                      <a:pt x="60" y="40"/>
                      <a:pt x="60" y="39"/>
                      <a:pt x="60" y="39"/>
                    </a:cubicBezTo>
                    <a:cubicBezTo>
                      <a:pt x="60" y="39"/>
                      <a:pt x="60" y="39"/>
                      <a:pt x="60" y="39"/>
                    </a:cubicBezTo>
                    <a:cubicBezTo>
                      <a:pt x="59" y="39"/>
                      <a:pt x="59" y="39"/>
                      <a:pt x="59" y="39"/>
                    </a:cubicBezTo>
                    <a:cubicBezTo>
                      <a:pt x="59" y="39"/>
                      <a:pt x="59" y="39"/>
                      <a:pt x="59" y="39"/>
                    </a:cubicBezTo>
                    <a:cubicBezTo>
                      <a:pt x="59" y="39"/>
                      <a:pt x="59" y="39"/>
                      <a:pt x="59" y="39"/>
                    </a:cubicBezTo>
                    <a:cubicBezTo>
                      <a:pt x="59" y="39"/>
                      <a:pt x="59" y="39"/>
                      <a:pt x="59" y="39"/>
                    </a:cubicBezTo>
                    <a:cubicBezTo>
                      <a:pt x="60" y="39"/>
                      <a:pt x="60" y="39"/>
                      <a:pt x="60" y="39"/>
                    </a:cubicBezTo>
                    <a:cubicBezTo>
                      <a:pt x="60" y="39"/>
                      <a:pt x="60" y="39"/>
                      <a:pt x="60" y="39"/>
                    </a:cubicBezTo>
                    <a:cubicBezTo>
                      <a:pt x="60"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8" y="40"/>
                      <a:pt x="58" y="40"/>
                      <a:pt x="58" y="40"/>
                    </a:cubicBezTo>
                    <a:cubicBezTo>
                      <a:pt x="58" y="40"/>
                      <a:pt x="59" y="40"/>
                      <a:pt x="58" y="39"/>
                    </a:cubicBezTo>
                    <a:cubicBezTo>
                      <a:pt x="58" y="39"/>
                      <a:pt x="58" y="39"/>
                      <a:pt x="58" y="39"/>
                    </a:cubicBezTo>
                    <a:cubicBezTo>
                      <a:pt x="58" y="39"/>
                      <a:pt x="58" y="39"/>
                      <a:pt x="58" y="39"/>
                    </a:cubicBezTo>
                    <a:cubicBezTo>
                      <a:pt x="58" y="39"/>
                      <a:pt x="58" y="39"/>
                      <a:pt x="58" y="39"/>
                    </a:cubicBezTo>
                    <a:cubicBezTo>
                      <a:pt x="58" y="39"/>
                      <a:pt x="57" y="39"/>
                      <a:pt x="58" y="39"/>
                    </a:cubicBezTo>
                    <a:cubicBezTo>
                      <a:pt x="58" y="40"/>
                      <a:pt x="57" y="40"/>
                      <a:pt x="57" y="40"/>
                    </a:cubicBezTo>
                    <a:cubicBezTo>
                      <a:pt x="57" y="40"/>
                      <a:pt x="57" y="40"/>
                      <a:pt x="57" y="40"/>
                    </a:cubicBezTo>
                    <a:cubicBezTo>
                      <a:pt x="57" y="40"/>
                      <a:pt x="57" y="40"/>
                      <a:pt x="57" y="40"/>
                    </a:cubicBezTo>
                    <a:cubicBezTo>
                      <a:pt x="57" y="40"/>
                      <a:pt x="57" y="40"/>
                      <a:pt x="57" y="40"/>
                    </a:cubicBezTo>
                    <a:cubicBezTo>
                      <a:pt x="57" y="40"/>
                      <a:pt x="57" y="40"/>
                      <a:pt x="57" y="40"/>
                    </a:cubicBezTo>
                    <a:cubicBezTo>
                      <a:pt x="57" y="40"/>
                      <a:pt x="57" y="40"/>
                      <a:pt x="56" y="40"/>
                    </a:cubicBezTo>
                    <a:cubicBezTo>
                      <a:pt x="56" y="39"/>
                      <a:pt x="56" y="39"/>
                      <a:pt x="56" y="39"/>
                    </a:cubicBezTo>
                    <a:cubicBezTo>
                      <a:pt x="56" y="39"/>
                      <a:pt x="56" y="39"/>
                      <a:pt x="56" y="39"/>
                    </a:cubicBezTo>
                    <a:cubicBezTo>
                      <a:pt x="56" y="39"/>
                      <a:pt x="56" y="39"/>
                      <a:pt x="55" y="40"/>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4" y="39"/>
                      <a:pt x="54" y="39"/>
                      <a:pt x="54" y="39"/>
                    </a:cubicBezTo>
                    <a:cubicBezTo>
                      <a:pt x="54" y="39"/>
                      <a:pt x="53" y="39"/>
                      <a:pt x="53" y="39"/>
                    </a:cubicBezTo>
                    <a:cubicBezTo>
                      <a:pt x="53" y="39"/>
                      <a:pt x="53" y="39"/>
                      <a:pt x="53" y="39"/>
                    </a:cubicBezTo>
                    <a:cubicBezTo>
                      <a:pt x="53" y="39"/>
                      <a:pt x="53" y="39"/>
                      <a:pt x="53" y="39"/>
                    </a:cubicBezTo>
                    <a:cubicBezTo>
                      <a:pt x="53" y="39"/>
                      <a:pt x="53" y="39"/>
                      <a:pt x="53" y="39"/>
                    </a:cubicBezTo>
                    <a:cubicBezTo>
                      <a:pt x="53"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8"/>
                      <a:pt x="52" y="39"/>
                      <a:pt x="52" y="39"/>
                    </a:cubicBezTo>
                    <a:cubicBezTo>
                      <a:pt x="52"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0" y="39"/>
                      <a:pt x="50" y="39"/>
                    </a:cubicBezTo>
                    <a:cubicBezTo>
                      <a:pt x="50" y="39"/>
                      <a:pt x="50" y="39"/>
                      <a:pt x="50" y="39"/>
                    </a:cubicBezTo>
                    <a:cubicBezTo>
                      <a:pt x="51" y="39"/>
                      <a:pt x="51" y="39"/>
                      <a:pt x="51" y="39"/>
                    </a:cubicBezTo>
                    <a:cubicBezTo>
                      <a:pt x="51" y="39"/>
                      <a:pt x="51" y="39"/>
                      <a:pt x="51" y="39"/>
                    </a:cubicBezTo>
                    <a:cubicBezTo>
                      <a:pt x="51" y="39"/>
                      <a:pt x="51" y="39"/>
                      <a:pt x="51" y="39"/>
                    </a:cubicBezTo>
                    <a:cubicBezTo>
                      <a:pt x="51" y="39"/>
                      <a:pt x="51" y="38"/>
                      <a:pt x="51" y="38"/>
                    </a:cubicBezTo>
                    <a:cubicBezTo>
                      <a:pt x="51" y="38"/>
                      <a:pt x="51" y="38"/>
                      <a:pt x="51" y="38"/>
                    </a:cubicBezTo>
                    <a:cubicBezTo>
                      <a:pt x="50" y="38"/>
                      <a:pt x="50" y="38"/>
                      <a:pt x="49" y="38"/>
                    </a:cubicBezTo>
                    <a:cubicBezTo>
                      <a:pt x="49" y="38"/>
                      <a:pt x="48" y="38"/>
                      <a:pt x="47" y="38"/>
                    </a:cubicBezTo>
                    <a:cubicBezTo>
                      <a:pt x="47" y="38"/>
                      <a:pt x="47" y="38"/>
                      <a:pt x="47" y="38"/>
                    </a:cubicBezTo>
                    <a:cubicBezTo>
                      <a:pt x="47" y="38"/>
                      <a:pt x="47" y="38"/>
                      <a:pt x="47" y="38"/>
                    </a:cubicBezTo>
                    <a:cubicBezTo>
                      <a:pt x="47" y="38"/>
                      <a:pt x="47"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5" y="38"/>
                      <a:pt x="45" y="38"/>
                      <a:pt x="45" y="38"/>
                    </a:cubicBezTo>
                    <a:cubicBezTo>
                      <a:pt x="44" y="38"/>
                      <a:pt x="43" y="38"/>
                      <a:pt x="43" y="38"/>
                    </a:cubicBezTo>
                    <a:cubicBezTo>
                      <a:pt x="43" y="38"/>
                      <a:pt x="43" y="38"/>
                      <a:pt x="43" y="38"/>
                    </a:cubicBezTo>
                    <a:cubicBezTo>
                      <a:pt x="42" y="38"/>
                      <a:pt x="42" y="38"/>
                      <a:pt x="42" y="38"/>
                    </a:cubicBezTo>
                    <a:cubicBezTo>
                      <a:pt x="42" y="38"/>
                      <a:pt x="42" y="38"/>
                      <a:pt x="42" y="38"/>
                    </a:cubicBezTo>
                    <a:cubicBezTo>
                      <a:pt x="42" y="38"/>
                      <a:pt x="42" y="38"/>
                      <a:pt x="42" y="38"/>
                    </a:cubicBezTo>
                    <a:cubicBezTo>
                      <a:pt x="42" y="38"/>
                      <a:pt x="42" y="38"/>
                      <a:pt x="42" y="38"/>
                    </a:cubicBezTo>
                    <a:cubicBezTo>
                      <a:pt x="41" y="37"/>
                      <a:pt x="41" y="37"/>
                      <a:pt x="41" y="38"/>
                    </a:cubicBezTo>
                    <a:cubicBezTo>
                      <a:pt x="41" y="38"/>
                      <a:pt x="41" y="38"/>
                      <a:pt x="41" y="38"/>
                    </a:cubicBezTo>
                    <a:cubicBezTo>
                      <a:pt x="41" y="38"/>
                      <a:pt x="41" y="38"/>
                      <a:pt x="41" y="38"/>
                    </a:cubicBezTo>
                    <a:cubicBezTo>
                      <a:pt x="41" y="38"/>
                      <a:pt x="41" y="38"/>
                      <a:pt x="41"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7"/>
                      <a:pt x="40" y="37"/>
                      <a:pt x="40" y="37"/>
                    </a:cubicBezTo>
                    <a:cubicBezTo>
                      <a:pt x="40" y="37"/>
                      <a:pt x="40" y="37"/>
                      <a:pt x="40" y="37"/>
                    </a:cubicBezTo>
                    <a:cubicBezTo>
                      <a:pt x="39" y="37"/>
                      <a:pt x="39" y="37"/>
                      <a:pt x="39" y="37"/>
                    </a:cubicBezTo>
                    <a:cubicBezTo>
                      <a:pt x="39" y="37"/>
                      <a:pt x="39" y="37"/>
                      <a:pt x="39" y="37"/>
                    </a:cubicBezTo>
                    <a:cubicBezTo>
                      <a:pt x="39" y="37"/>
                      <a:pt x="39" y="37"/>
                      <a:pt x="38" y="37"/>
                    </a:cubicBezTo>
                    <a:cubicBezTo>
                      <a:pt x="38" y="37"/>
                      <a:pt x="38" y="37"/>
                      <a:pt x="38" y="37"/>
                    </a:cubicBezTo>
                    <a:cubicBezTo>
                      <a:pt x="38" y="37"/>
                      <a:pt x="38" y="37"/>
                      <a:pt x="38" y="37"/>
                    </a:cubicBezTo>
                    <a:cubicBezTo>
                      <a:pt x="38" y="37"/>
                      <a:pt x="37" y="37"/>
                      <a:pt x="37" y="38"/>
                    </a:cubicBezTo>
                    <a:cubicBezTo>
                      <a:pt x="36" y="38"/>
                      <a:pt x="36" y="38"/>
                      <a:pt x="36" y="38"/>
                    </a:cubicBezTo>
                    <a:cubicBezTo>
                      <a:pt x="36" y="38"/>
                      <a:pt x="36" y="38"/>
                      <a:pt x="36" y="38"/>
                    </a:cubicBezTo>
                    <a:cubicBezTo>
                      <a:pt x="36" y="38"/>
                      <a:pt x="36" y="38"/>
                      <a:pt x="36" y="38"/>
                    </a:cubicBezTo>
                    <a:cubicBezTo>
                      <a:pt x="36" y="38"/>
                      <a:pt x="36" y="38"/>
                      <a:pt x="36" y="38"/>
                    </a:cubicBezTo>
                    <a:cubicBezTo>
                      <a:pt x="36" y="38"/>
                      <a:pt x="36" y="38"/>
                      <a:pt x="36" y="38"/>
                    </a:cubicBezTo>
                    <a:cubicBezTo>
                      <a:pt x="36" y="38"/>
                      <a:pt x="36" y="38"/>
                      <a:pt x="36" y="38"/>
                    </a:cubicBezTo>
                    <a:cubicBezTo>
                      <a:pt x="36" y="38"/>
                      <a:pt x="36" y="37"/>
                      <a:pt x="36" y="37"/>
                    </a:cubicBezTo>
                    <a:cubicBezTo>
                      <a:pt x="35" y="37"/>
                      <a:pt x="35" y="37"/>
                      <a:pt x="35" y="37"/>
                    </a:cubicBezTo>
                    <a:cubicBezTo>
                      <a:pt x="35" y="37"/>
                      <a:pt x="35" y="37"/>
                      <a:pt x="35" y="37"/>
                    </a:cubicBezTo>
                    <a:cubicBezTo>
                      <a:pt x="35" y="37"/>
                      <a:pt x="35" y="37"/>
                      <a:pt x="35" y="37"/>
                    </a:cubicBezTo>
                    <a:cubicBezTo>
                      <a:pt x="36" y="38"/>
                      <a:pt x="36" y="38"/>
                      <a:pt x="36" y="38"/>
                    </a:cubicBezTo>
                    <a:cubicBezTo>
                      <a:pt x="36" y="38"/>
                      <a:pt x="36" y="38"/>
                      <a:pt x="36" y="38"/>
                    </a:cubicBezTo>
                    <a:cubicBezTo>
                      <a:pt x="35" y="38"/>
                      <a:pt x="35" y="38"/>
                      <a:pt x="35" y="38"/>
                    </a:cubicBezTo>
                    <a:cubicBezTo>
                      <a:pt x="35" y="38"/>
                      <a:pt x="35" y="38"/>
                      <a:pt x="35" y="38"/>
                    </a:cubicBezTo>
                    <a:cubicBezTo>
                      <a:pt x="35" y="37"/>
                      <a:pt x="35" y="37"/>
                      <a:pt x="35" y="37"/>
                    </a:cubicBezTo>
                    <a:cubicBezTo>
                      <a:pt x="35" y="37"/>
                      <a:pt x="35" y="37"/>
                      <a:pt x="35" y="37"/>
                    </a:cubicBezTo>
                    <a:cubicBezTo>
                      <a:pt x="34" y="37"/>
                      <a:pt x="34" y="37"/>
                      <a:pt x="34" y="37"/>
                    </a:cubicBezTo>
                    <a:cubicBezTo>
                      <a:pt x="34" y="37"/>
                      <a:pt x="34" y="37"/>
                      <a:pt x="34" y="37"/>
                    </a:cubicBezTo>
                    <a:cubicBezTo>
                      <a:pt x="34" y="37"/>
                      <a:pt x="34" y="37"/>
                      <a:pt x="34" y="37"/>
                    </a:cubicBezTo>
                    <a:cubicBezTo>
                      <a:pt x="34" y="37"/>
                      <a:pt x="34" y="37"/>
                      <a:pt x="34" y="37"/>
                    </a:cubicBezTo>
                    <a:cubicBezTo>
                      <a:pt x="33" y="37"/>
                      <a:pt x="34" y="37"/>
                      <a:pt x="34" y="37"/>
                    </a:cubicBezTo>
                    <a:cubicBezTo>
                      <a:pt x="33" y="38"/>
                      <a:pt x="33" y="37"/>
                      <a:pt x="32" y="37"/>
                    </a:cubicBezTo>
                    <a:cubicBezTo>
                      <a:pt x="32" y="37"/>
                      <a:pt x="32" y="37"/>
                      <a:pt x="32" y="37"/>
                    </a:cubicBezTo>
                    <a:cubicBezTo>
                      <a:pt x="32" y="37"/>
                      <a:pt x="32" y="37"/>
                      <a:pt x="32" y="37"/>
                    </a:cubicBezTo>
                    <a:cubicBezTo>
                      <a:pt x="32" y="37"/>
                      <a:pt x="32" y="37"/>
                      <a:pt x="32" y="37"/>
                    </a:cubicBezTo>
                    <a:cubicBezTo>
                      <a:pt x="32" y="37"/>
                      <a:pt x="32" y="37"/>
                      <a:pt x="32" y="37"/>
                    </a:cubicBezTo>
                    <a:cubicBezTo>
                      <a:pt x="32" y="37"/>
                      <a:pt x="31" y="37"/>
                      <a:pt x="31" y="37"/>
                    </a:cubicBezTo>
                    <a:cubicBezTo>
                      <a:pt x="31" y="37"/>
                      <a:pt x="31" y="37"/>
                      <a:pt x="31" y="37"/>
                    </a:cubicBezTo>
                    <a:cubicBezTo>
                      <a:pt x="31" y="37"/>
                      <a:pt x="31" y="37"/>
                      <a:pt x="31" y="38"/>
                    </a:cubicBezTo>
                    <a:cubicBezTo>
                      <a:pt x="30" y="38"/>
                      <a:pt x="30" y="38"/>
                      <a:pt x="30" y="38"/>
                    </a:cubicBezTo>
                    <a:cubicBezTo>
                      <a:pt x="30" y="38"/>
                      <a:pt x="30" y="38"/>
                      <a:pt x="30" y="38"/>
                    </a:cubicBezTo>
                    <a:cubicBezTo>
                      <a:pt x="30" y="38"/>
                      <a:pt x="30" y="38"/>
                      <a:pt x="30" y="38"/>
                    </a:cubicBezTo>
                    <a:cubicBezTo>
                      <a:pt x="30" y="38"/>
                      <a:pt x="30" y="38"/>
                      <a:pt x="30" y="38"/>
                    </a:cubicBezTo>
                    <a:cubicBezTo>
                      <a:pt x="30" y="38"/>
                      <a:pt x="30" y="38"/>
                      <a:pt x="31" y="38"/>
                    </a:cubicBezTo>
                    <a:cubicBezTo>
                      <a:pt x="31" y="38"/>
                      <a:pt x="31" y="38"/>
                      <a:pt x="31" y="38"/>
                    </a:cubicBezTo>
                    <a:cubicBezTo>
                      <a:pt x="31" y="38"/>
                      <a:pt x="31" y="38"/>
                      <a:pt x="31"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4" y="38"/>
                      <a:pt x="34" y="38"/>
                    </a:cubicBezTo>
                    <a:cubicBezTo>
                      <a:pt x="35" y="38"/>
                      <a:pt x="35" y="38"/>
                      <a:pt x="35" y="38"/>
                    </a:cubicBezTo>
                    <a:cubicBezTo>
                      <a:pt x="35" y="38"/>
                      <a:pt x="35" y="38"/>
                      <a:pt x="35" y="38"/>
                    </a:cubicBezTo>
                    <a:cubicBezTo>
                      <a:pt x="35" y="38"/>
                      <a:pt x="36" y="38"/>
                      <a:pt x="36" y="38"/>
                    </a:cubicBezTo>
                    <a:cubicBezTo>
                      <a:pt x="36" y="38"/>
                      <a:pt x="36" y="38"/>
                      <a:pt x="36" y="38"/>
                    </a:cubicBezTo>
                    <a:cubicBezTo>
                      <a:pt x="36" y="38"/>
                      <a:pt x="36" y="38"/>
                      <a:pt x="36" y="38"/>
                    </a:cubicBezTo>
                    <a:cubicBezTo>
                      <a:pt x="36" y="38"/>
                      <a:pt x="36" y="38"/>
                      <a:pt x="37" y="38"/>
                    </a:cubicBezTo>
                    <a:cubicBezTo>
                      <a:pt x="37" y="38"/>
                      <a:pt x="37" y="38"/>
                      <a:pt x="37" y="38"/>
                    </a:cubicBezTo>
                    <a:cubicBezTo>
                      <a:pt x="37" y="38"/>
                      <a:pt x="37" y="38"/>
                      <a:pt x="37" y="38"/>
                    </a:cubicBezTo>
                    <a:cubicBezTo>
                      <a:pt x="38" y="38"/>
                      <a:pt x="38" y="38"/>
                      <a:pt x="39" y="38"/>
                    </a:cubicBezTo>
                    <a:cubicBezTo>
                      <a:pt x="39" y="38"/>
                      <a:pt x="39" y="38"/>
                      <a:pt x="39" y="38"/>
                    </a:cubicBezTo>
                    <a:cubicBezTo>
                      <a:pt x="39" y="38"/>
                      <a:pt x="39" y="38"/>
                      <a:pt x="39" y="38"/>
                    </a:cubicBezTo>
                    <a:cubicBezTo>
                      <a:pt x="39" y="39"/>
                      <a:pt x="40" y="39"/>
                      <a:pt x="40" y="39"/>
                    </a:cubicBezTo>
                    <a:cubicBezTo>
                      <a:pt x="40" y="38"/>
                      <a:pt x="40" y="38"/>
                      <a:pt x="40" y="38"/>
                    </a:cubicBezTo>
                    <a:cubicBezTo>
                      <a:pt x="40" y="38"/>
                      <a:pt x="40" y="38"/>
                      <a:pt x="41" y="38"/>
                    </a:cubicBezTo>
                    <a:cubicBezTo>
                      <a:pt x="41" y="38"/>
                      <a:pt x="41" y="39"/>
                      <a:pt x="41" y="39"/>
                    </a:cubicBezTo>
                    <a:cubicBezTo>
                      <a:pt x="41" y="39"/>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2" y="38"/>
                      <a:pt x="42" y="38"/>
                      <a:pt x="42" y="38"/>
                    </a:cubicBezTo>
                    <a:cubicBezTo>
                      <a:pt x="42" y="38"/>
                      <a:pt x="42" y="38"/>
                      <a:pt x="42" y="38"/>
                    </a:cubicBezTo>
                    <a:cubicBezTo>
                      <a:pt x="42" y="38"/>
                      <a:pt x="42" y="38"/>
                      <a:pt x="42" y="38"/>
                    </a:cubicBezTo>
                    <a:cubicBezTo>
                      <a:pt x="42" y="38"/>
                      <a:pt x="42" y="38"/>
                      <a:pt x="43" y="39"/>
                    </a:cubicBezTo>
                    <a:cubicBezTo>
                      <a:pt x="42" y="39"/>
                      <a:pt x="42" y="39"/>
                      <a:pt x="42" y="39"/>
                    </a:cubicBezTo>
                    <a:cubicBezTo>
                      <a:pt x="42" y="39"/>
                      <a:pt x="42" y="39"/>
                      <a:pt x="42" y="39"/>
                    </a:cubicBezTo>
                    <a:cubicBezTo>
                      <a:pt x="42" y="39"/>
                      <a:pt x="42" y="39"/>
                      <a:pt x="42" y="39"/>
                    </a:cubicBezTo>
                    <a:cubicBezTo>
                      <a:pt x="43" y="39"/>
                      <a:pt x="43" y="39"/>
                      <a:pt x="43" y="39"/>
                    </a:cubicBezTo>
                    <a:cubicBezTo>
                      <a:pt x="43" y="39"/>
                      <a:pt x="43" y="39"/>
                      <a:pt x="43" y="39"/>
                    </a:cubicBezTo>
                    <a:cubicBezTo>
                      <a:pt x="43" y="39"/>
                      <a:pt x="43" y="39"/>
                      <a:pt x="44" y="39"/>
                    </a:cubicBezTo>
                    <a:cubicBezTo>
                      <a:pt x="44" y="39"/>
                      <a:pt x="44" y="39"/>
                      <a:pt x="44" y="39"/>
                    </a:cubicBezTo>
                    <a:cubicBezTo>
                      <a:pt x="44" y="39"/>
                      <a:pt x="44" y="39"/>
                      <a:pt x="44" y="39"/>
                    </a:cubicBezTo>
                    <a:cubicBezTo>
                      <a:pt x="44" y="39"/>
                      <a:pt x="44" y="39"/>
                      <a:pt x="44"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40"/>
                      <a:pt x="45" y="40"/>
                    </a:cubicBezTo>
                    <a:cubicBezTo>
                      <a:pt x="45" y="40"/>
                      <a:pt x="45" y="39"/>
                      <a:pt x="45" y="39"/>
                    </a:cubicBezTo>
                    <a:cubicBezTo>
                      <a:pt x="44" y="40"/>
                      <a:pt x="44" y="40"/>
                      <a:pt x="44" y="40"/>
                    </a:cubicBezTo>
                    <a:cubicBezTo>
                      <a:pt x="44" y="39"/>
                      <a:pt x="44" y="39"/>
                      <a:pt x="44" y="39"/>
                    </a:cubicBezTo>
                    <a:cubicBezTo>
                      <a:pt x="44" y="39"/>
                      <a:pt x="44" y="40"/>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2" y="39"/>
                      <a:pt x="42" y="39"/>
                      <a:pt x="42" y="39"/>
                    </a:cubicBezTo>
                    <a:cubicBezTo>
                      <a:pt x="42" y="39"/>
                      <a:pt x="42" y="39"/>
                      <a:pt x="42" y="39"/>
                    </a:cubicBezTo>
                    <a:cubicBezTo>
                      <a:pt x="41" y="40"/>
                      <a:pt x="39" y="39"/>
                      <a:pt x="37" y="39"/>
                    </a:cubicBezTo>
                    <a:cubicBezTo>
                      <a:pt x="37" y="39"/>
                      <a:pt x="37" y="39"/>
                      <a:pt x="36" y="39"/>
                    </a:cubicBezTo>
                    <a:cubicBezTo>
                      <a:pt x="36" y="39"/>
                      <a:pt x="35" y="39"/>
                      <a:pt x="35" y="39"/>
                    </a:cubicBezTo>
                    <a:cubicBezTo>
                      <a:pt x="35" y="39"/>
                      <a:pt x="35" y="39"/>
                      <a:pt x="35" y="39"/>
                    </a:cubicBezTo>
                    <a:cubicBezTo>
                      <a:pt x="35" y="39"/>
                      <a:pt x="35" y="39"/>
                      <a:pt x="34" y="39"/>
                    </a:cubicBezTo>
                    <a:cubicBezTo>
                      <a:pt x="34"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2" y="39"/>
                      <a:pt x="32" y="39"/>
                      <a:pt x="32" y="39"/>
                    </a:cubicBezTo>
                    <a:cubicBezTo>
                      <a:pt x="32" y="39"/>
                      <a:pt x="32" y="39"/>
                      <a:pt x="32" y="39"/>
                    </a:cubicBezTo>
                    <a:cubicBezTo>
                      <a:pt x="32" y="39"/>
                      <a:pt x="32" y="39"/>
                      <a:pt x="31" y="39"/>
                    </a:cubicBezTo>
                    <a:cubicBezTo>
                      <a:pt x="31" y="39"/>
                      <a:pt x="31" y="39"/>
                      <a:pt x="31" y="39"/>
                    </a:cubicBezTo>
                    <a:cubicBezTo>
                      <a:pt x="31" y="38"/>
                      <a:pt x="31" y="38"/>
                      <a:pt x="30" y="38"/>
                    </a:cubicBezTo>
                    <a:cubicBezTo>
                      <a:pt x="30" y="39"/>
                      <a:pt x="30" y="38"/>
                      <a:pt x="30" y="39"/>
                    </a:cubicBezTo>
                    <a:cubicBezTo>
                      <a:pt x="30" y="39"/>
                      <a:pt x="30" y="39"/>
                      <a:pt x="30" y="39"/>
                    </a:cubicBezTo>
                    <a:cubicBezTo>
                      <a:pt x="29" y="39"/>
                      <a:pt x="28" y="39"/>
                      <a:pt x="27" y="38"/>
                    </a:cubicBezTo>
                    <a:cubicBezTo>
                      <a:pt x="27" y="39"/>
                      <a:pt x="27" y="39"/>
                      <a:pt x="27" y="39"/>
                    </a:cubicBezTo>
                    <a:cubicBezTo>
                      <a:pt x="27" y="38"/>
                      <a:pt x="27" y="38"/>
                      <a:pt x="27" y="38"/>
                    </a:cubicBezTo>
                    <a:cubicBezTo>
                      <a:pt x="27" y="38"/>
                      <a:pt x="27" y="38"/>
                      <a:pt x="27" y="38"/>
                    </a:cubicBezTo>
                    <a:cubicBezTo>
                      <a:pt x="27" y="38"/>
                      <a:pt x="27" y="38"/>
                      <a:pt x="27" y="38"/>
                    </a:cubicBezTo>
                    <a:cubicBezTo>
                      <a:pt x="27" y="38"/>
                      <a:pt x="27" y="38"/>
                      <a:pt x="27" y="38"/>
                    </a:cubicBezTo>
                    <a:cubicBezTo>
                      <a:pt x="27" y="38"/>
                      <a:pt x="27" y="38"/>
                      <a:pt x="27" y="38"/>
                    </a:cubicBezTo>
                    <a:cubicBezTo>
                      <a:pt x="27" y="38"/>
                      <a:pt x="27" y="38"/>
                      <a:pt x="27" y="38"/>
                    </a:cubicBezTo>
                    <a:cubicBezTo>
                      <a:pt x="26" y="38"/>
                      <a:pt x="25" y="38"/>
                      <a:pt x="25" y="38"/>
                    </a:cubicBezTo>
                    <a:cubicBezTo>
                      <a:pt x="24" y="38"/>
                      <a:pt x="25" y="39"/>
                      <a:pt x="24" y="39"/>
                    </a:cubicBezTo>
                    <a:cubicBezTo>
                      <a:pt x="24" y="38"/>
                      <a:pt x="21" y="39"/>
                      <a:pt x="21" y="39"/>
                    </a:cubicBezTo>
                    <a:cubicBezTo>
                      <a:pt x="21" y="39"/>
                      <a:pt x="21" y="39"/>
                      <a:pt x="21" y="39"/>
                    </a:cubicBezTo>
                    <a:cubicBezTo>
                      <a:pt x="21" y="39"/>
                      <a:pt x="21" y="39"/>
                      <a:pt x="21" y="39"/>
                    </a:cubicBezTo>
                    <a:cubicBezTo>
                      <a:pt x="20" y="39"/>
                      <a:pt x="20" y="39"/>
                      <a:pt x="20" y="39"/>
                    </a:cubicBezTo>
                    <a:cubicBezTo>
                      <a:pt x="20" y="39"/>
                      <a:pt x="20" y="38"/>
                      <a:pt x="20" y="38"/>
                    </a:cubicBezTo>
                    <a:cubicBezTo>
                      <a:pt x="20" y="38"/>
                      <a:pt x="19" y="38"/>
                      <a:pt x="19" y="38"/>
                    </a:cubicBezTo>
                    <a:cubicBezTo>
                      <a:pt x="19" y="38"/>
                      <a:pt x="19" y="38"/>
                      <a:pt x="19" y="38"/>
                    </a:cubicBezTo>
                    <a:cubicBezTo>
                      <a:pt x="18" y="38"/>
                      <a:pt x="18"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6" y="38"/>
                      <a:pt x="16" y="38"/>
                      <a:pt x="16" y="38"/>
                    </a:cubicBezTo>
                    <a:cubicBezTo>
                      <a:pt x="16" y="38"/>
                      <a:pt x="16" y="38"/>
                      <a:pt x="16" y="38"/>
                    </a:cubicBezTo>
                    <a:cubicBezTo>
                      <a:pt x="15" y="38"/>
                      <a:pt x="15" y="38"/>
                      <a:pt x="15" y="38"/>
                    </a:cubicBezTo>
                    <a:cubicBezTo>
                      <a:pt x="15" y="38"/>
                      <a:pt x="15" y="38"/>
                      <a:pt x="16" y="38"/>
                    </a:cubicBezTo>
                    <a:cubicBezTo>
                      <a:pt x="16" y="38"/>
                      <a:pt x="16" y="38"/>
                      <a:pt x="16" y="38"/>
                    </a:cubicBezTo>
                    <a:cubicBezTo>
                      <a:pt x="16" y="38"/>
                      <a:pt x="16" y="38"/>
                      <a:pt x="16" y="38"/>
                    </a:cubicBezTo>
                    <a:cubicBezTo>
                      <a:pt x="16" y="39"/>
                      <a:pt x="15" y="38"/>
                      <a:pt x="14" y="39"/>
                    </a:cubicBezTo>
                    <a:cubicBezTo>
                      <a:pt x="14" y="38"/>
                      <a:pt x="14" y="38"/>
                      <a:pt x="14" y="38"/>
                    </a:cubicBezTo>
                    <a:cubicBezTo>
                      <a:pt x="14" y="38"/>
                      <a:pt x="14" y="38"/>
                      <a:pt x="14" y="38"/>
                    </a:cubicBezTo>
                    <a:cubicBezTo>
                      <a:pt x="14" y="38"/>
                      <a:pt x="14" y="38"/>
                      <a:pt x="14" y="38"/>
                    </a:cubicBezTo>
                    <a:cubicBezTo>
                      <a:pt x="14" y="38"/>
                      <a:pt x="14" y="38"/>
                      <a:pt x="13" y="38"/>
                    </a:cubicBezTo>
                    <a:cubicBezTo>
                      <a:pt x="13" y="38"/>
                      <a:pt x="13" y="38"/>
                      <a:pt x="13" y="39"/>
                    </a:cubicBezTo>
                    <a:cubicBezTo>
                      <a:pt x="13" y="38"/>
                      <a:pt x="12" y="38"/>
                      <a:pt x="12" y="38"/>
                    </a:cubicBezTo>
                    <a:cubicBezTo>
                      <a:pt x="12" y="38"/>
                      <a:pt x="12" y="38"/>
                      <a:pt x="12" y="38"/>
                    </a:cubicBezTo>
                    <a:cubicBezTo>
                      <a:pt x="12" y="38"/>
                      <a:pt x="12" y="38"/>
                      <a:pt x="12" y="39"/>
                    </a:cubicBezTo>
                    <a:cubicBezTo>
                      <a:pt x="12" y="39"/>
                      <a:pt x="12" y="39"/>
                      <a:pt x="12" y="39"/>
                    </a:cubicBezTo>
                    <a:cubicBezTo>
                      <a:pt x="12" y="39"/>
                      <a:pt x="11" y="39"/>
                      <a:pt x="11" y="38"/>
                    </a:cubicBezTo>
                    <a:cubicBezTo>
                      <a:pt x="11" y="38"/>
                      <a:pt x="11" y="38"/>
                      <a:pt x="11" y="38"/>
                    </a:cubicBezTo>
                    <a:cubicBezTo>
                      <a:pt x="11" y="38"/>
                      <a:pt x="11" y="38"/>
                      <a:pt x="11" y="38"/>
                    </a:cubicBezTo>
                    <a:cubicBezTo>
                      <a:pt x="11" y="38"/>
                      <a:pt x="11" y="38"/>
                      <a:pt x="11" y="38"/>
                    </a:cubicBezTo>
                    <a:cubicBezTo>
                      <a:pt x="11" y="38"/>
                      <a:pt x="11" y="39"/>
                      <a:pt x="11" y="39"/>
                    </a:cubicBezTo>
                    <a:cubicBezTo>
                      <a:pt x="11" y="39"/>
                      <a:pt x="11" y="39"/>
                      <a:pt x="11" y="39"/>
                    </a:cubicBezTo>
                    <a:cubicBezTo>
                      <a:pt x="11" y="39"/>
                      <a:pt x="12" y="39"/>
                      <a:pt x="12" y="39"/>
                    </a:cubicBezTo>
                    <a:cubicBezTo>
                      <a:pt x="12" y="39"/>
                      <a:pt x="12" y="39"/>
                      <a:pt x="12" y="39"/>
                    </a:cubicBezTo>
                    <a:cubicBezTo>
                      <a:pt x="12" y="39"/>
                      <a:pt x="12" y="39"/>
                      <a:pt x="12" y="39"/>
                    </a:cubicBezTo>
                    <a:cubicBezTo>
                      <a:pt x="12" y="39"/>
                      <a:pt x="12" y="39"/>
                      <a:pt x="12" y="39"/>
                    </a:cubicBezTo>
                    <a:cubicBezTo>
                      <a:pt x="12" y="39"/>
                      <a:pt x="12" y="39"/>
                      <a:pt x="12" y="39"/>
                    </a:cubicBezTo>
                    <a:cubicBezTo>
                      <a:pt x="12" y="39"/>
                      <a:pt x="13" y="39"/>
                      <a:pt x="13" y="39"/>
                    </a:cubicBezTo>
                    <a:cubicBezTo>
                      <a:pt x="13" y="39"/>
                      <a:pt x="13" y="39"/>
                      <a:pt x="13" y="39"/>
                    </a:cubicBezTo>
                    <a:cubicBezTo>
                      <a:pt x="13" y="39"/>
                      <a:pt x="13" y="39"/>
                      <a:pt x="13" y="39"/>
                    </a:cubicBezTo>
                    <a:cubicBezTo>
                      <a:pt x="13" y="39"/>
                      <a:pt x="13" y="39"/>
                      <a:pt x="13"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3" y="39"/>
                      <a:pt x="13" y="39"/>
                    </a:cubicBezTo>
                    <a:cubicBezTo>
                      <a:pt x="13" y="39"/>
                      <a:pt x="13" y="39"/>
                      <a:pt x="13" y="39"/>
                    </a:cubicBezTo>
                    <a:cubicBezTo>
                      <a:pt x="13" y="39"/>
                      <a:pt x="13" y="39"/>
                      <a:pt x="13" y="39"/>
                    </a:cubicBezTo>
                    <a:cubicBezTo>
                      <a:pt x="13" y="39"/>
                      <a:pt x="13" y="39"/>
                      <a:pt x="13" y="39"/>
                    </a:cubicBezTo>
                    <a:cubicBezTo>
                      <a:pt x="13" y="39"/>
                      <a:pt x="14" y="39"/>
                      <a:pt x="14" y="39"/>
                    </a:cubicBezTo>
                    <a:cubicBezTo>
                      <a:pt x="14" y="39"/>
                      <a:pt x="14" y="39"/>
                      <a:pt x="14" y="39"/>
                    </a:cubicBezTo>
                    <a:cubicBezTo>
                      <a:pt x="14" y="39"/>
                      <a:pt x="14" y="39"/>
                      <a:pt x="14" y="39"/>
                    </a:cubicBezTo>
                    <a:cubicBezTo>
                      <a:pt x="14" y="39"/>
                      <a:pt x="15" y="40"/>
                      <a:pt x="15" y="40"/>
                    </a:cubicBezTo>
                    <a:cubicBezTo>
                      <a:pt x="15" y="40"/>
                      <a:pt x="15" y="40"/>
                      <a:pt x="15" y="40"/>
                    </a:cubicBezTo>
                    <a:cubicBezTo>
                      <a:pt x="15" y="40"/>
                      <a:pt x="15" y="40"/>
                      <a:pt x="15" y="40"/>
                    </a:cubicBezTo>
                    <a:cubicBezTo>
                      <a:pt x="15" y="40"/>
                      <a:pt x="15" y="40"/>
                      <a:pt x="15" y="40"/>
                    </a:cubicBezTo>
                    <a:cubicBezTo>
                      <a:pt x="15" y="40"/>
                      <a:pt x="15" y="40"/>
                      <a:pt x="16" y="40"/>
                    </a:cubicBezTo>
                    <a:cubicBezTo>
                      <a:pt x="16" y="40"/>
                      <a:pt x="16" y="40"/>
                      <a:pt x="16" y="40"/>
                    </a:cubicBezTo>
                    <a:cubicBezTo>
                      <a:pt x="16" y="40"/>
                      <a:pt x="17" y="40"/>
                      <a:pt x="16" y="40"/>
                    </a:cubicBezTo>
                    <a:cubicBezTo>
                      <a:pt x="16" y="40"/>
                      <a:pt x="16" y="40"/>
                      <a:pt x="16" y="40"/>
                    </a:cubicBezTo>
                    <a:cubicBezTo>
                      <a:pt x="16" y="40"/>
                      <a:pt x="16" y="40"/>
                      <a:pt x="16" y="40"/>
                    </a:cubicBezTo>
                    <a:cubicBezTo>
                      <a:pt x="16" y="40"/>
                      <a:pt x="16" y="39"/>
                      <a:pt x="16"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8" y="39"/>
                      <a:pt x="19" y="39"/>
                      <a:pt x="20" y="39"/>
                    </a:cubicBezTo>
                    <a:cubicBezTo>
                      <a:pt x="20" y="39"/>
                      <a:pt x="20" y="39"/>
                      <a:pt x="20" y="39"/>
                    </a:cubicBezTo>
                    <a:cubicBezTo>
                      <a:pt x="20" y="40"/>
                      <a:pt x="21" y="40"/>
                      <a:pt x="21" y="39"/>
                    </a:cubicBezTo>
                    <a:cubicBezTo>
                      <a:pt x="21" y="39"/>
                      <a:pt x="21" y="39"/>
                      <a:pt x="21" y="39"/>
                    </a:cubicBezTo>
                    <a:cubicBezTo>
                      <a:pt x="22" y="40"/>
                      <a:pt x="22" y="40"/>
                      <a:pt x="23" y="40"/>
                    </a:cubicBezTo>
                    <a:cubicBezTo>
                      <a:pt x="23" y="40"/>
                      <a:pt x="23" y="40"/>
                      <a:pt x="23" y="40"/>
                    </a:cubicBezTo>
                    <a:cubicBezTo>
                      <a:pt x="22" y="40"/>
                      <a:pt x="22" y="40"/>
                      <a:pt x="22" y="40"/>
                    </a:cubicBezTo>
                    <a:cubicBezTo>
                      <a:pt x="22" y="40"/>
                      <a:pt x="22" y="40"/>
                      <a:pt x="21" y="40"/>
                    </a:cubicBezTo>
                    <a:cubicBezTo>
                      <a:pt x="21" y="40"/>
                      <a:pt x="21" y="40"/>
                      <a:pt x="21" y="40"/>
                    </a:cubicBezTo>
                    <a:cubicBezTo>
                      <a:pt x="21" y="40"/>
                      <a:pt x="21" y="40"/>
                      <a:pt x="21" y="40"/>
                    </a:cubicBezTo>
                    <a:cubicBezTo>
                      <a:pt x="21" y="40"/>
                      <a:pt x="21" y="40"/>
                      <a:pt x="21" y="40"/>
                    </a:cubicBezTo>
                    <a:cubicBezTo>
                      <a:pt x="22" y="40"/>
                      <a:pt x="22" y="40"/>
                      <a:pt x="22" y="40"/>
                    </a:cubicBezTo>
                    <a:cubicBezTo>
                      <a:pt x="22" y="40"/>
                      <a:pt x="23" y="40"/>
                      <a:pt x="23" y="40"/>
                    </a:cubicBezTo>
                    <a:cubicBezTo>
                      <a:pt x="23" y="40"/>
                      <a:pt x="23" y="40"/>
                      <a:pt x="23" y="40"/>
                    </a:cubicBezTo>
                    <a:cubicBezTo>
                      <a:pt x="23" y="40"/>
                      <a:pt x="24" y="40"/>
                      <a:pt x="24" y="41"/>
                    </a:cubicBezTo>
                    <a:cubicBezTo>
                      <a:pt x="23" y="41"/>
                      <a:pt x="22" y="40"/>
                      <a:pt x="21" y="40"/>
                    </a:cubicBezTo>
                    <a:cubicBezTo>
                      <a:pt x="21" y="41"/>
                      <a:pt x="20" y="40"/>
                      <a:pt x="19" y="41"/>
                    </a:cubicBezTo>
                    <a:cubicBezTo>
                      <a:pt x="19" y="41"/>
                      <a:pt x="19" y="41"/>
                      <a:pt x="19" y="41"/>
                    </a:cubicBezTo>
                    <a:cubicBezTo>
                      <a:pt x="19" y="40"/>
                      <a:pt x="18" y="41"/>
                      <a:pt x="17" y="40"/>
                    </a:cubicBezTo>
                    <a:cubicBezTo>
                      <a:pt x="17" y="40"/>
                      <a:pt x="17" y="40"/>
                      <a:pt x="17" y="40"/>
                    </a:cubicBezTo>
                    <a:cubicBezTo>
                      <a:pt x="16" y="40"/>
                      <a:pt x="16" y="40"/>
                      <a:pt x="15" y="40"/>
                    </a:cubicBezTo>
                    <a:cubicBezTo>
                      <a:pt x="15" y="40"/>
                      <a:pt x="15" y="40"/>
                      <a:pt x="15" y="40"/>
                    </a:cubicBezTo>
                    <a:cubicBezTo>
                      <a:pt x="15" y="40"/>
                      <a:pt x="15" y="40"/>
                      <a:pt x="15" y="40"/>
                    </a:cubicBezTo>
                    <a:cubicBezTo>
                      <a:pt x="15" y="40"/>
                      <a:pt x="15" y="40"/>
                      <a:pt x="15" y="40"/>
                    </a:cubicBezTo>
                    <a:cubicBezTo>
                      <a:pt x="14" y="40"/>
                      <a:pt x="14" y="40"/>
                      <a:pt x="14" y="40"/>
                    </a:cubicBezTo>
                    <a:cubicBezTo>
                      <a:pt x="14" y="40"/>
                      <a:pt x="14" y="40"/>
                      <a:pt x="13" y="40"/>
                    </a:cubicBezTo>
                    <a:cubicBezTo>
                      <a:pt x="13" y="40"/>
                      <a:pt x="13" y="41"/>
                      <a:pt x="13" y="41"/>
                    </a:cubicBezTo>
                    <a:cubicBezTo>
                      <a:pt x="13" y="41"/>
                      <a:pt x="13" y="41"/>
                      <a:pt x="13" y="41"/>
                    </a:cubicBezTo>
                    <a:cubicBezTo>
                      <a:pt x="13" y="41"/>
                      <a:pt x="13" y="41"/>
                      <a:pt x="13" y="41"/>
                    </a:cubicBezTo>
                    <a:cubicBezTo>
                      <a:pt x="14" y="41"/>
                      <a:pt x="14" y="41"/>
                      <a:pt x="14" y="41"/>
                    </a:cubicBezTo>
                    <a:cubicBezTo>
                      <a:pt x="14" y="41"/>
                      <a:pt x="15" y="41"/>
                      <a:pt x="15" y="41"/>
                    </a:cubicBezTo>
                    <a:cubicBezTo>
                      <a:pt x="15" y="41"/>
                      <a:pt x="15" y="41"/>
                      <a:pt x="15" y="41"/>
                    </a:cubicBezTo>
                    <a:cubicBezTo>
                      <a:pt x="15" y="41"/>
                      <a:pt x="15" y="41"/>
                      <a:pt x="15" y="41"/>
                    </a:cubicBezTo>
                    <a:cubicBezTo>
                      <a:pt x="15" y="41"/>
                      <a:pt x="15" y="41"/>
                      <a:pt x="15" y="41"/>
                    </a:cubicBezTo>
                    <a:cubicBezTo>
                      <a:pt x="16" y="41"/>
                      <a:pt x="18" y="41"/>
                      <a:pt x="19" y="41"/>
                    </a:cubicBezTo>
                    <a:cubicBezTo>
                      <a:pt x="19" y="41"/>
                      <a:pt x="19" y="41"/>
                      <a:pt x="19" y="41"/>
                    </a:cubicBezTo>
                    <a:cubicBezTo>
                      <a:pt x="19" y="41"/>
                      <a:pt x="19" y="41"/>
                      <a:pt x="19" y="41"/>
                    </a:cubicBezTo>
                    <a:cubicBezTo>
                      <a:pt x="19" y="41"/>
                      <a:pt x="19" y="41"/>
                      <a:pt x="19" y="41"/>
                    </a:cubicBezTo>
                    <a:cubicBezTo>
                      <a:pt x="20" y="41"/>
                      <a:pt x="20" y="41"/>
                      <a:pt x="20" y="41"/>
                    </a:cubicBezTo>
                    <a:cubicBezTo>
                      <a:pt x="20" y="41"/>
                      <a:pt x="21" y="41"/>
                      <a:pt x="22" y="41"/>
                    </a:cubicBezTo>
                    <a:cubicBezTo>
                      <a:pt x="23" y="41"/>
                      <a:pt x="23" y="41"/>
                      <a:pt x="24" y="41"/>
                    </a:cubicBezTo>
                    <a:cubicBezTo>
                      <a:pt x="24" y="41"/>
                      <a:pt x="24" y="41"/>
                      <a:pt x="24" y="41"/>
                    </a:cubicBezTo>
                    <a:cubicBezTo>
                      <a:pt x="24" y="41"/>
                      <a:pt x="24" y="41"/>
                      <a:pt x="24" y="41"/>
                    </a:cubicBezTo>
                    <a:cubicBezTo>
                      <a:pt x="25" y="41"/>
                      <a:pt x="25" y="41"/>
                      <a:pt x="25" y="41"/>
                    </a:cubicBezTo>
                    <a:cubicBezTo>
                      <a:pt x="25" y="41"/>
                      <a:pt x="25" y="41"/>
                      <a:pt x="25" y="41"/>
                    </a:cubicBezTo>
                    <a:cubicBezTo>
                      <a:pt x="25" y="41"/>
                      <a:pt x="25" y="41"/>
                      <a:pt x="25" y="41"/>
                    </a:cubicBezTo>
                    <a:cubicBezTo>
                      <a:pt x="25" y="41"/>
                      <a:pt x="25" y="41"/>
                      <a:pt x="25" y="41"/>
                    </a:cubicBezTo>
                    <a:cubicBezTo>
                      <a:pt x="25" y="41"/>
                      <a:pt x="25" y="41"/>
                      <a:pt x="25" y="41"/>
                    </a:cubicBezTo>
                    <a:cubicBezTo>
                      <a:pt x="25" y="41"/>
                      <a:pt x="25" y="40"/>
                      <a:pt x="25" y="40"/>
                    </a:cubicBezTo>
                    <a:cubicBezTo>
                      <a:pt x="25" y="40"/>
                      <a:pt x="25" y="40"/>
                      <a:pt x="25" y="40"/>
                    </a:cubicBezTo>
                    <a:cubicBezTo>
                      <a:pt x="25" y="40"/>
                      <a:pt x="25" y="40"/>
                      <a:pt x="25" y="40"/>
                    </a:cubicBezTo>
                    <a:cubicBezTo>
                      <a:pt x="25" y="40"/>
                      <a:pt x="25" y="40"/>
                      <a:pt x="26" y="40"/>
                    </a:cubicBezTo>
                    <a:cubicBezTo>
                      <a:pt x="26" y="40"/>
                      <a:pt x="26" y="40"/>
                      <a:pt x="26" y="40"/>
                    </a:cubicBezTo>
                    <a:cubicBezTo>
                      <a:pt x="26" y="40"/>
                      <a:pt x="26" y="40"/>
                      <a:pt x="27" y="40"/>
                    </a:cubicBezTo>
                    <a:cubicBezTo>
                      <a:pt x="27" y="40"/>
                      <a:pt x="27" y="40"/>
                      <a:pt x="27" y="40"/>
                    </a:cubicBezTo>
                    <a:cubicBezTo>
                      <a:pt x="27" y="40"/>
                      <a:pt x="27" y="41"/>
                      <a:pt x="27" y="41"/>
                    </a:cubicBezTo>
                    <a:cubicBezTo>
                      <a:pt x="27" y="41"/>
                      <a:pt x="27" y="41"/>
                      <a:pt x="27" y="41"/>
                    </a:cubicBezTo>
                    <a:cubicBezTo>
                      <a:pt x="27" y="41"/>
                      <a:pt x="27" y="41"/>
                      <a:pt x="27" y="41"/>
                    </a:cubicBezTo>
                    <a:cubicBezTo>
                      <a:pt x="27" y="41"/>
                      <a:pt x="27" y="41"/>
                      <a:pt x="27" y="41"/>
                    </a:cubicBezTo>
                    <a:cubicBezTo>
                      <a:pt x="27" y="41"/>
                      <a:pt x="27" y="41"/>
                      <a:pt x="27" y="41"/>
                    </a:cubicBezTo>
                    <a:cubicBezTo>
                      <a:pt x="27" y="41"/>
                      <a:pt x="27" y="41"/>
                      <a:pt x="27" y="41"/>
                    </a:cubicBezTo>
                    <a:cubicBezTo>
                      <a:pt x="27" y="41"/>
                      <a:pt x="27" y="41"/>
                      <a:pt x="26" y="41"/>
                    </a:cubicBezTo>
                    <a:cubicBezTo>
                      <a:pt x="26" y="41"/>
                      <a:pt x="26" y="41"/>
                      <a:pt x="26" y="41"/>
                    </a:cubicBezTo>
                    <a:cubicBezTo>
                      <a:pt x="26" y="41"/>
                      <a:pt x="26" y="40"/>
                      <a:pt x="26" y="41"/>
                    </a:cubicBezTo>
                    <a:cubicBezTo>
                      <a:pt x="26" y="41"/>
                      <a:pt x="26" y="41"/>
                      <a:pt x="26" y="41"/>
                    </a:cubicBezTo>
                    <a:cubicBezTo>
                      <a:pt x="26" y="41"/>
                      <a:pt x="26" y="41"/>
                      <a:pt x="26" y="41"/>
                    </a:cubicBezTo>
                    <a:cubicBezTo>
                      <a:pt x="26" y="41"/>
                      <a:pt x="26" y="41"/>
                      <a:pt x="26" y="41"/>
                    </a:cubicBezTo>
                    <a:cubicBezTo>
                      <a:pt x="27" y="41"/>
                      <a:pt x="27" y="41"/>
                      <a:pt x="27" y="41"/>
                    </a:cubicBezTo>
                    <a:cubicBezTo>
                      <a:pt x="27" y="41"/>
                      <a:pt x="27" y="41"/>
                      <a:pt x="27" y="41"/>
                    </a:cubicBezTo>
                    <a:cubicBezTo>
                      <a:pt x="27" y="41"/>
                      <a:pt x="27" y="41"/>
                      <a:pt x="27" y="41"/>
                    </a:cubicBezTo>
                    <a:cubicBezTo>
                      <a:pt x="27" y="42"/>
                      <a:pt x="27" y="42"/>
                      <a:pt x="27" y="42"/>
                    </a:cubicBezTo>
                    <a:cubicBezTo>
                      <a:pt x="26" y="42"/>
                      <a:pt x="26" y="41"/>
                      <a:pt x="25" y="42"/>
                    </a:cubicBezTo>
                    <a:cubicBezTo>
                      <a:pt x="25" y="41"/>
                      <a:pt x="25" y="41"/>
                      <a:pt x="25" y="41"/>
                    </a:cubicBezTo>
                    <a:cubicBezTo>
                      <a:pt x="25" y="41"/>
                      <a:pt x="25" y="41"/>
                      <a:pt x="25" y="41"/>
                    </a:cubicBezTo>
                    <a:cubicBezTo>
                      <a:pt x="24" y="41"/>
                      <a:pt x="24" y="41"/>
                      <a:pt x="24" y="42"/>
                    </a:cubicBezTo>
                    <a:cubicBezTo>
                      <a:pt x="23" y="41"/>
                      <a:pt x="23" y="42"/>
                      <a:pt x="23" y="42"/>
                    </a:cubicBezTo>
                    <a:cubicBezTo>
                      <a:pt x="22" y="42"/>
                      <a:pt x="22" y="41"/>
                      <a:pt x="22" y="41"/>
                    </a:cubicBezTo>
                    <a:cubicBezTo>
                      <a:pt x="22" y="41"/>
                      <a:pt x="21" y="42"/>
                      <a:pt x="21" y="42"/>
                    </a:cubicBezTo>
                    <a:cubicBezTo>
                      <a:pt x="21" y="42"/>
                      <a:pt x="21" y="41"/>
                      <a:pt x="21" y="42"/>
                    </a:cubicBezTo>
                    <a:cubicBezTo>
                      <a:pt x="21" y="41"/>
                      <a:pt x="19" y="41"/>
                      <a:pt x="19" y="42"/>
                    </a:cubicBezTo>
                    <a:cubicBezTo>
                      <a:pt x="19" y="41"/>
                      <a:pt x="19" y="41"/>
                      <a:pt x="19" y="41"/>
                    </a:cubicBezTo>
                    <a:cubicBezTo>
                      <a:pt x="18" y="42"/>
                      <a:pt x="18" y="41"/>
                      <a:pt x="18" y="42"/>
                    </a:cubicBezTo>
                    <a:cubicBezTo>
                      <a:pt x="18" y="42"/>
                      <a:pt x="18" y="41"/>
                      <a:pt x="18" y="41"/>
                    </a:cubicBezTo>
                    <a:cubicBezTo>
                      <a:pt x="17" y="41"/>
                      <a:pt x="17" y="42"/>
                      <a:pt x="16" y="41"/>
                    </a:cubicBezTo>
                    <a:cubicBezTo>
                      <a:pt x="16" y="41"/>
                      <a:pt x="16"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4" y="42"/>
                      <a:pt x="12" y="41"/>
                      <a:pt x="11" y="41"/>
                    </a:cubicBezTo>
                    <a:cubicBezTo>
                      <a:pt x="11" y="41"/>
                      <a:pt x="11" y="41"/>
                      <a:pt x="11" y="41"/>
                    </a:cubicBezTo>
                    <a:cubicBezTo>
                      <a:pt x="10" y="41"/>
                      <a:pt x="10" y="41"/>
                      <a:pt x="10" y="41"/>
                    </a:cubicBezTo>
                    <a:cubicBezTo>
                      <a:pt x="10" y="41"/>
                      <a:pt x="10" y="41"/>
                      <a:pt x="10" y="42"/>
                    </a:cubicBezTo>
                    <a:cubicBezTo>
                      <a:pt x="10" y="41"/>
                      <a:pt x="10" y="41"/>
                      <a:pt x="10" y="41"/>
                    </a:cubicBezTo>
                    <a:cubicBezTo>
                      <a:pt x="10" y="41"/>
                      <a:pt x="10" y="42"/>
                      <a:pt x="10" y="42"/>
                    </a:cubicBezTo>
                    <a:cubicBezTo>
                      <a:pt x="9" y="41"/>
                      <a:pt x="9" y="42"/>
                      <a:pt x="8" y="41"/>
                    </a:cubicBezTo>
                    <a:cubicBezTo>
                      <a:pt x="8" y="42"/>
                      <a:pt x="7" y="42"/>
                      <a:pt x="8" y="41"/>
                    </a:cubicBezTo>
                    <a:cubicBezTo>
                      <a:pt x="7" y="41"/>
                      <a:pt x="7" y="42"/>
                      <a:pt x="7" y="42"/>
                    </a:cubicBezTo>
                    <a:cubicBezTo>
                      <a:pt x="7" y="42"/>
                      <a:pt x="7" y="42"/>
                      <a:pt x="7" y="42"/>
                    </a:cubicBezTo>
                    <a:cubicBezTo>
                      <a:pt x="7" y="42"/>
                      <a:pt x="7" y="42"/>
                      <a:pt x="7" y="42"/>
                    </a:cubicBezTo>
                    <a:cubicBezTo>
                      <a:pt x="7" y="42"/>
                      <a:pt x="6" y="42"/>
                      <a:pt x="6" y="42"/>
                    </a:cubicBezTo>
                    <a:cubicBezTo>
                      <a:pt x="6" y="42"/>
                      <a:pt x="6" y="42"/>
                      <a:pt x="6" y="42"/>
                    </a:cubicBezTo>
                    <a:cubicBezTo>
                      <a:pt x="6" y="42"/>
                      <a:pt x="6" y="42"/>
                      <a:pt x="6" y="42"/>
                    </a:cubicBezTo>
                    <a:cubicBezTo>
                      <a:pt x="5" y="42"/>
                      <a:pt x="5" y="42"/>
                      <a:pt x="4" y="42"/>
                    </a:cubicBezTo>
                    <a:cubicBezTo>
                      <a:pt x="4" y="42"/>
                      <a:pt x="4" y="42"/>
                      <a:pt x="4" y="42"/>
                    </a:cubicBezTo>
                    <a:cubicBezTo>
                      <a:pt x="4" y="42"/>
                      <a:pt x="4" y="42"/>
                      <a:pt x="4" y="42"/>
                    </a:cubicBezTo>
                    <a:cubicBezTo>
                      <a:pt x="4" y="42"/>
                      <a:pt x="4" y="42"/>
                      <a:pt x="4" y="42"/>
                    </a:cubicBezTo>
                    <a:cubicBezTo>
                      <a:pt x="4" y="42"/>
                      <a:pt x="4" y="42"/>
                      <a:pt x="4" y="42"/>
                    </a:cubicBezTo>
                    <a:cubicBezTo>
                      <a:pt x="4" y="42"/>
                      <a:pt x="4" y="42"/>
                      <a:pt x="3" y="42"/>
                    </a:cubicBezTo>
                    <a:cubicBezTo>
                      <a:pt x="3" y="42"/>
                      <a:pt x="3" y="42"/>
                      <a:pt x="3" y="42"/>
                    </a:cubicBezTo>
                    <a:cubicBezTo>
                      <a:pt x="3" y="42"/>
                      <a:pt x="3" y="42"/>
                      <a:pt x="3" y="42"/>
                    </a:cubicBezTo>
                    <a:cubicBezTo>
                      <a:pt x="3" y="42"/>
                      <a:pt x="3" y="42"/>
                      <a:pt x="3" y="42"/>
                    </a:cubicBezTo>
                    <a:cubicBezTo>
                      <a:pt x="3" y="42"/>
                      <a:pt x="2" y="42"/>
                      <a:pt x="2" y="42"/>
                    </a:cubicBezTo>
                    <a:cubicBezTo>
                      <a:pt x="2" y="42"/>
                      <a:pt x="1" y="42"/>
                      <a:pt x="1" y="42"/>
                    </a:cubicBezTo>
                    <a:cubicBezTo>
                      <a:pt x="0" y="42"/>
                      <a:pt x="0" y="42"/>
                      <a:pt x="0" y="43"/>
                    </a:cubicBezTo>
                    <a:cubicBezTo>
                      <a:pt x="0" y="43"/>
                      <a:pt x="0" y="43"/>
                      <a:pt x="1" y="43"/>
                    </a:cubicBezTo>
                    <a:cubicBezTo>
                      <a:pt x="1" y="43"/>
                      <a:pt x="1" y="43"/>
                      <a:pt x="1" y="43"/>
                    </a:cubicBezTo>
                    <a:cubicBezTo>
                      <a:pt x="1" y="43"/>
                      <a:pt x="2" y="43"/>
                      <a:pt x="2" y="42"/>
                    </a:cubicBezTo>
                    <a:cubicBezTo>
                      <a:pt x="2" y="42"/>
                      <a:pt x="3" y="42"/>
                      <a:pt x="3" y="42"/>
                    </a:cubicBezTo>
                    <a:cubicBezTo>
                      <a:pt x="3" y="42"/>
                      <a:pt x="3" y="42"/>
                      <a:pt x="3" y="42"/>
                    </a:cubicBezTo>
                    <a:cubicBezTo>
                      <a:pt x="3" y="43"/>
                      <a:pt x="3" y="43"/>
                      <a:pt x="3" y="43"/>
                    </a:cubicBezTo>
                    <a:cubicBezTo>
                      <a:pt x="3" y="42"/>
                      <a:pt x="2" y="43"/>
                      <a:pt x="2" y="43"/>
                    </a:cubicBezTo>
                    <a:cubicBezTo>
                      <a:pt x="2" y="43"/>
                      <a:pt x="2" y="43"/>
                      <a:pt x="2" y="43"/>
                    </a:cubicBezTo>
                    <a:cubicBezTo>
                      <a:pt x="2" y="43"/>
                      <a:pt x="2" y="43"/>
                      <a:pt x="2" y="43"/>
                    </a:cubicBezTo>
                    <a:cubicBezTo>
                      <a:pt x="3" y="43"/>
                      <a:pt x="3" y="43"/>
                      <a:pt x="4" y="43"/>
                    </a:cubicBezTo>
                    <a:cubicBezTo>
                      <a:pt x="4" y="43"/>
                      <a:pt x="4" y="43"/>
                      <a:pt x="4" y="43"/>
                    </a:cubicBezTo>
                    <a:cubicBezTo>
                      <a:pt x="4" y="43"/>
                      <a:pt x="4" y="43"/>
                      <a:pt x="4" y="43"/>
                    </a:cubicBezTo>
                    <a:cubicBezTo>
                      <a:pt x="4" y="43"/>
                      <a:pt x="4" y="43"/>
                      <a:pt x="4" y="43"/>
                    </a:cubicBezTo>
                    <a:cubicBezTo>
                      <a:pt x="5" y="43"/>
                      <a:pt x="5" y="43"/>
                      <a:pt x="5" y="43"/>
                    </a:cubicBezTo>
                    <a:cubicBezTo>
                      <a:pt x="5" y="43"/>
                      <a:pt x="5" y="43"/>
                      <a:pt x="6" y="43"/>
                    </a:cubicBezTo>
                    <a:cubicBezTo>
                      <a:pt x="6" y="43"/>
                      <a:pt x="6" y="43"/>
                      <a:pt x="6" y="43"/>
                    </a:cubicBezTo>
                    <a:cubicBezTo>
                      <a:pt x="6" y="43"/>
                      <a:pt x="6" y="43"/>
                      <a:pt x="6" y="43"/>
                    </a:cubicBezTo>
                    <a:cubicBezTo>
                      <a:pt x="7" y="43"/>
                      <a:pt x="7" y="43"/>
                      <a:pt x="7" y="43"/>
                    </a:cubicBezTo>
                    <a:cubicBezTo>
                      <a:pt x="7" y="43"/>
                      <a:pt x="7" y="43"/>
                      <a:pt x="7" y="43"/>
                    </a:cubicBezTo>
                    <a:cubicBezTo>
                      <a:pt x="6" y="43"/>
                      <a:pt x="6" y="43"/>
                      <a:pt x="6" y="43"/>
                    </a:cubicBezTo>
                    <a:cubicBezTo>
                      <a:pt x="6" y="43"/>
                      <a:pt x="6" y="43"/>
                      <a:pt x="6" y="42"/>
                    </a:cubicBezTo>
                    <a:cubicBezTo>
                      <a:pt x="6" y="42"/>
                      <a:pt x="6" y="42"/>
                      <a:pt x="6" y="42"/>
                    </a:cubicBezTo>
                    <a:cubicBezTo>
                      <a:pt x="6" y="42"/>
                      <a:pt x="7" y="42"/>
                      <a:pt x="7" y="42"/>
                    </a:cubicBezTo>
                    <a:cubicBezTo>
                      <a:pt x="7" y="42"/>
                      <a:pt x="7" y="42"/>
                      <a:pt x="7" y="42"/>
                    </a:cubicBezTo>
                    <a:cubicBezTo>
                      <a:pt x="7" y="42"/>
                      <a:pt x="7" y="42"/>
                      <a:pt x="7" y="42"/>
                    </a:cubicBezTo>
                    <a:cubicBezTo>
                      <a:pt x="7" y="42"/>
                      <a:pt x="7" y="43"/>
                      <a:pt x="7" y="43"/>
                    </a:cubicBezTo>
                    <a:cubicBezTo>
                      <a:pt x="7" y="43"/>
                      <a:pt x="7" y="43"/>
                      <a:pt x="7" y="43"/>
                    </a:cubicBezTo>
                    <a:cubicBezTo>
                      <a:pt x="7" y="43"/>
                      <a:pt x="7" y="43"/>
                      <a:pt x="7" y="43"/>
                    </a:cubicBezTo>
                    <a:cubicBezTo>
                      <a:pt x="8" y="43"/>
                      <a:pt x="9" y="43"/>
                      <a:pt x="10" y="43"/>
                    </a:cubicBezTo>
                    <a:cubicBezTo>
                      <a:pt x="10" y="43"/>
                      <a:pt x="10" y="43"/>
                      <a:pt x="11" y="43"/>
                    </a:cubicBezTo>
                    <a:cubicBezTo>
                      <a:pt x="11" y="43"/>
                      <a:pt x="11" y="43"/>
                      <a:pt x="11" y="43"/>
                    </a:cubicBezTo>
                    <a:cubicBezTo>
                      <a:pt x="12" y="43"/>
                      <a:pt x="12" y="43"/>
                      <a:pt x="13" y="43"/>
                    </a:cubicBezTo>
                    <a:cubicBezTo>
                      <a:pt x="13" y="43"/>
                      <a:pt x="13" y="43"/>
                      <a:pt x="13" y="43"/>
                    </a:cubicBezTo>
                    <a:cubicBezTo>
                      <a:pt x="13" y="44"/>
                      <a:pt x="13"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5" y="44"/>
                      <a:pt x="16" y="44"/>
                      <a:pt x="16" y="43"/>
                    </a:cubicBezTo>
                    <a:cubicBezTo>
                      <a:pt x="17" y="44"/>
                      <a:pt x="18" y="43"/>
                      <a:pt x="19" y="43"/>
                    </a:cubicBezTo>
                    <a:cubicBezTo>
                      <a:pt x="19" y="43"/>
                      <a:pt x="19" y="43"/>
                      <a:pt x="19" y="43"/>
                    </a:cubicBezTo>
                    <a:cubicBezTo>
                      <a:pt x="19" y="43"/>
                      <a:pt x="19" y="43"/>
                      <a:pt x="19" y="43"/>
                    </a:cubicBezTo>
                    <a:cubicBezTo>
                      <a:pt x="19" y="43"/>
                      <a:pt x="19" y="43"/>
                      <a:pt x="20" y="43"/>
                    </a:cubicBezTo>
                    <a:cubicBezTo>
                      <a:pt x="20" y="43"/>
                      <a:pt x="19" y="43"/>
                      <a:pt x="19" y="43"/>
                    </a:cubicBezTo>
                    <a:cubicBezTo>
                      <a:pt x="20" y="43"/>
                      <a:pt x="20" y="43"/>
                      <a:pt x="21" y="43"/>
                    </a:cubicBezTo>
                    <a:cubicBezTo>
                      <a:pt x="21" y="43"/>
                      <a:pt x="21" y="43"/>
                      <a:pt x="21" y="43"/>
                    </a:cubicBezTo>
                    <a:cubicBezTo>
                      <a:pt x="21" y="43"/>
                      <a:pt x="21" y="43"/>
                      <a:pt x="20" y="43"/>
                    </a:cubicBezTo>
                    <a:cubicBezTo>
                      <a:pt x="20" y="43"/>
                      <a:pt x="20" y="43"/>
                      <a:pt x="20" y="43"/>
                    </a:cubicBezTo>
                    <a:cubicBezTo>
                      <a:pt x="20" y="43"/>
                      <a:pt x="20" y="43"/>
                      <a:pt x="20" y="43"/>
                    </a:cubicBezTo>
                    <a:cubicBezTo>
                      <a:pt x="20" y="43"/>
                      <a:pt x="20" y="43"/>
                      <a:pt x="20" y="43"/>
                    </a:cubicBezTo>
                    <a:cubicBezTo>
                      <a:pt x="20" y="43"/>
                      <a:pt x="20" y="44"/>
                      <a:pt x="20" y="44"/>
                    </a:cubicBezTo>
                    <a:cubicBezTo>
                      <a:pt x="20" y="44"/>
                      <a:pt x="20" y="44"/>
                      <a:pt x="20" y="44"/>
                    </a:cubicBezTo>
                    <a:cubicBezTo>
                      <a:pt x="21" y="44"/>
                      <a:pt x="21" y="44"/>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2" y="43"/>
                      <a:pt x="22"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4"/>
                      <a:pt x="23" y="44"/>
                      <a:pt x="23" y="44"/>
                    </a:cubicBezTo>
                    <a:cubicBezTo>
                      <a:pt x="23" y="44"/>
                      <a:pt x="23" y="44"/>
                      <a:pt x="23" y="44"/>
                    </a:cubicBezTo>
                    <a:cubicBezTo>
                      <a:pt x="23" y="44"/>
                      <a:pt x="23" y="44"/>
                      <a:pt x="23" y="44"/>
                    </a:cubicBezTo>
                    <a:cubicBezTo>
                      <a:pt x="24" y="43"/>
                      <a:pt x="25" y="44"/>
                      <a:pt x="26" y="44"/>
                    </a:cubicBezTo>
                    <a:cubicBezTo>
                      <a:pt x="26" y="44"/>
                      <a:pt x="26" y="43"/>
                      <a:pt x="26" y="43"/>
                    </a:cubicBezTo>
                    <a:cubicBezTo>
                      <a:pt x="26" y="43"/>
                      <a:pt x="26" y="44"/>
                      <a:pt x="26" y="44"/>
                    </a:cubicBezTo>
                    <a:cubicBezTo>
                      <a:pt x="27" y="43"/>
                      <a:pt x="26" y="43"/>
                      <a:pt x="27" y="43"/>
                    </a:cubicBezTo>
                    <a:cubicBezTo>
                      <a:pt x="27" y="43"/>
                      <a:pt x="27" y="43"/>
                      <a:pt x="28" y="43"/>
                    </a:cubicBezTo>
                    <a:cubicBezTo>
                      <a:pt x="28" y="43"/>
                      <a:pt x="28" y="43"/>
                      <a:pt x="28" y="43"/>
                    </a:cubicBezTo>
                    <a:cubicBezTo>
                      <a:pt x="28" y="43"/>
                      <a:pt x="28" y="43"/>
                      <a:pt x="28" y="43"/>
                    </a:cubicBezTo>
                    <a:cubicBezTo>
                      <a:pt x="28" y="43"/>
                      <a:pt x="27" y="43"/>
                      <a:pt x="27" y="43"/>
                    </a:cubicBezTo>
                    <a:cubicBezTo>
                      <a:pt x="27" y="43"/>
                      <a:pt x="27" y="43"/>
                      <a:pt x="27" y="44"/>
                    </a:cubicBezTo>
                    <a:cubicBezTo>
                      <a:pt x="27" y="44"/>
                      <a:pt x="27" y="44"/>
                      <a:pt x="27" y="44"/>
                    </a:cubicBezTo>
                    <a:cubicBezTo>
                      <a:pt x="27" y="44"/>
                      <a:pt x="27" y="44"/>
                      <a:pt x="27" y="44"/>
                    </a:cubicBezTo>
                    <a:cubicBezTo>
                      <a:pt x="27" y="44"/>
                      <a:pt x="28" y="44"/>
                      <a:pt x="28" y="44"/>
                    </a:cubicBezTo>
                    <a:cubicBezTo>
                      <a:pt x="28" y="44"/>
                      <a:pt x="28" y="44"/>
                      <a:pt x="28" y="44"/>
                    </a:cubicBezTo>
                    <a:cubicBezTo>
                      <a:pt x="30" y="44"/>
                      <a:pt x="32" y="44"/>
                      <a:pt x="34" y="44"/>
                    </a:cubicBezTo>
                    <a:cubicBezTo>
                      <a:pt x="35" y="44"/>
                      <a:pt x="36" y="44"/>
                      <a:pt x="37" y="44"/>
                    </a:cubicBezTo>
                    <a:cubicBezTo>
                      <a:pt x="37" y="44"/>
                      <a:pt x="37" y="45"/>
                      <a:pt x="37" y="44"/>
                    </a:cubicBezTo>
                    <a:cubicBezTo>
                      <a:pt x="37" y="44"/>
                      <a:pt x="39" y="44"/>
                      <a:pt x="39" y="44"/>
                    </a:cubicBezTo>
                    <a:cubicBezTo>
                      <a:pt x="39" y="44"/>
                      <a:pt x="39" y="44"/>
                      <a:pt x="40" y="44"/>
                    </a:cubicBezTo>
                    <a:cubicBezTo>
                      <a:pt x="40" y="44"/>
                      <a:pt x="40" y="44"/>
                      <a:pt x="40" y="44"/>
                    </a:cubicBezTo>
                    <a:cubicBezTo>
                      <a:pt x="40" y="44"/>
                      <a:pt x="40" y="44"/>
                      <a:pt x="40" y="44"/>
                    </a:cubicBezTo>
                    <a:cubicBezTo>
                      <a:pt x="40" y="44"/>
                      <a:pt x="40" y="44"/>
                      <a:pt x="40" y="44"/>
                    </a:cubicBezTo>
                    <a:cubicBezTo>
                      <a:pt x="40" y="44"/>
                      <a:pt x="40" y="44"/>
                      <a:pt x="39" y="44"/>
                    </a:cubicBezTo>
                    <a:cubicBezTo>
                      <a:pt x="39" y="44"/>
                      <a:pt x="39" y="44"/>
                      <a:pt x="39" y="44"/>
                    </a:cubicBezTo>
                    <a:cubicBezTo>
                      <a:pt x="39"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1" y="44"/>
                      <a:pt x="41" y="44"/>
                      <a:pt x="41" y="44"/>
                    </a:cubicBezTo>
                    <a:cubicBezTo>
                      <a:pt x="41" y="44"/>
                      <a:pt x="43" y="44"/>
                      <a:pt x="42" y="44"/>
                    </a:cubicBezTo>
                    <a:cubicBezTo>
                      <a:pt x="44" y="44"/>
                      <a:pt x="45" y="45"/>
                      <a:pt x="47" y="45"/>
                    </a:cubicBezTo>
                    <a:cubicBezTo>
                      <a:pt x="47" y="45"/>
                      <a:pt x="47" y="45"/>
                      <a:pt x="47" y="45"/>
                    </a:cubicBezTo>
                    <a:cubicBezTo>
                      <a:pt x="48" y="45"/>
                      <a:pt x="50" y="45"/>
                      <a:pt x="51" y="45"/>
                    </a:cubicBezTo>
                    <a:cubicBezTo>
                      <a:pt x="51" y="45"/>
                      <a:pt x="51" y="45"/>
                      <a:pt x="51" y="45"/>
                    </a:cubicBezTo>
                    <a:cubicBezTo>
                      <a:pt x="51" y="45"/>
                      <a:pt x="51" y="45"/>
                      <a:pt x="51" y="45"/>
                    </a:cubicBezTo>
                    <a:cubicBezTo>
                      <a:pt x="50" y="45"/>
                      <a:pt x="50" y="45"/>
                      <a:pt x="50" y="45"/>
                    </a:cubicBezTo>
                    <a:cubicBezTo>
                      <a:pt x="50" y="45"/>
                      <a:pt x="50" y="45"/>
                      <a:pt x="50" y="45"/>
                    </a:cubicBezTo>
                    <a:cubicBezTo>
                      <a:pt x="50" y="45"/>
                      <a:pt x="50" y="45"/>
                      <a:pt x="50" y="45"/>
                    </a:cubicBezTo>
                    <a:cubicBezTo>
                      <a:pt x="51" y="45"/>
                      <a:pt x="51" y="45"/>
                      <a:pt x="51" y="45"/>
                    </a:cubicBezTo>
                    <a:cubicBezTo>
                      <a:pt x="51" y="45"/>
                      <a:pt x="51" y="45"/>
                      <a:pt x="51" y="45"/>
                    </a:cubicBezTo>
                    <a:cubicBezTo>
                      <a:pt x="52" y="45"/>
                      <a:pt x="53" y="45"/>
                      <a:pt x="53" y="46"/>
                    </a:cubicBezTo>
                    <a:cubicBezTo>
                      <a:pt x="53" y="46"/>
                      <a:pt x="54" y="45"/>
                      <a:pt x="54" y="45"/>
                    </a:cubicBezTo>
                    <a:cubicBezTo>
                      <a:pt x="56" y="45"/>
                      <a:pt x="57" y="45"/>
                      <a:pt x="59" y="46"/>
                    </a:cubicBezTo>
                    <a:cubicBezTo>
                      <a:pt x="59" y="46"/>
                      <a:pt x="59" y="46"/>
                      <a:pt x="59" y="46"/>
                    </a:cubicBezTo>
                    <a:cubicBezTo>
                      <a:pt x="59" y="46"/>
                      <a:pt x="59" y="46"/>
                      <a:pt x="59" y="46"/>
                    </a:cubicBezTo>
                    <a:cubicBezTo>
                      <a:pt x="59" y="46"/>
                      <a:pt x="60" y="46"/>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7"/>
                      <a:pt x="61" y="47"/>
                    </a:cubicBezTo>
                    <a:cubicBezTo>
                      <a:pt x="60" y="47"/>
                      <a:pt x="60" y="47"/>
                      <a:pt x="59" y="47"/>
                    </a:cubicBezTo>
                    <a:cubicBezTo>
                      <a:pt x="59" y="47"/>
                      <a:pt x="59" y="47"/>
                      <a:pt x="59" y="47"/>
                    </a:cubicBezTo>
                    <a:cubicBezTo>
                      <a:pt x="59" y="47"/>
                      <a:pt x="58" y="47"/>
                      <a:pt x="58" y="47"/>
                    </a:cubicBezTo>
                    <a:cubicBezTo>
                      <a:pt x="58" y="47"/>
                      <a:pt x="58" y="47"/>
                      <a:pt x="58" y="47"/>
                    </a:cubicBezTo>
                    <a:cubicBezTo>
                      <a:pt x="58" y="47"/>
                      <a:pt x="58" y="47"/>
                      <a:pt x="58" y="47"/>
                    </a:cubicBezTo>
                    <a:cubicBezTo>
                      <a:pt x="58" y="47"/>
                      <a:pt x="58" y="47"/>
                      <a:pt x="58" y="47"/>
                    </a:cubicBezTo>
                    <a:cubicBezTo>
                      <a:pt x="58" y="47"/>
                      <a:pt x="59" y="47"/>
                      <a:pt x="59" y="47"/>
                    </a:cubicBezTo>
                    <a:cubicBezTo>
                      <a:pt x="59" y="47"/>
                      <a:pt x="59" y="47"/>
                      <a:pt x="59" y="47"/>
                    </a:cubicBezTo>
                    <a:cubicBezTo>
                      <a:pt x="59" y="47"/>
                      <a:pt x="59" y="47"/>
                      <a:pt x="59" y="47"/>
                    </a:cubicBezTo>
                    <a:cubicBezTo>
                      <a:pt x="59" y="48"/>
                      <a:pt x="59" y="48"/>
                      <a:pt x="59" y="48"/>
                    </a:cubicBezTo>
                    <a:cubicBezTo>
                      <a:pt x="60" y="48"/>
                      <a:pt x="60" y="47"/>
                      <a:pt x="60" y="48"/>
                    </a:cubicBezTo>
                    <a:cubicBezTo>
                      <a:pt x="60" y="48"/>
                      <a:pt x="60" y="48"/>
                      <a:pt x="60" y="48"/>
                    </a:cubicBezTo>
                    <a:cubicBezTo>
                      <a:pt x="60" y="48"/>
                      <a:pt x="62" y="48"/>
                      <a:pt x="61" y="48"/>
                    </a:cubicBezTo>
                    <a:cubicBezTo>
                      <a:pt x="62" y="47"/>
                      <a:pt x="63" y="48"/>
                      <a:pt x="63" y="48"/>
                    </a:cubicBezTo>
                    <a:cubicBezTo>
                      <a:pt x="63" y="48"/>
                      <a:pt x="63" y="48"/>
                      <a:pt x="63" y="48"/>
                    </a:cubicBezTo>
                    <a:cubicBezTo>
                      <a:pt x="63" y="48"/>
                      <a:pt x="63" y="48"/>
                      <a:pt x="63" y="48"/>
                    </a:cubicBezTo>
                    <a:cubicBezTo>
                      <a:pt x="63" y="48"/>
                      <a:pt x="63" y="48"/>
                      <a:pt x="63" y="48"/>
                    </a:cubicBezTo>
                    <a:cubicBezTo>
                      <a:pt x="62" y="48"/>
                      <a:pt x="62" y="48"/>
                      <a:pt x="62" y="48"/>
                    </a:cubicBezTo>
                    <a:cubicBezTo>
                      <a:pt x="62" y="48"/>
                      <a:pt x="62" y="48"/>
                      <a:pt x="62" y="48"/>
                    </a:cubicBezTo>
                    <a:cubicBezTo>
                      <a:pt x="62" y="48"/>
                      <a:pt x="62" y="48"/>
                      <a:pt x="62" y="48"/>
                    </a:cubicBezTo>
                    <a:cubicBezTo>
                      <a:pt x="62" y="48"/>
                      <a:pt x="62" y="48"/>
                      <a:pt x="62" y="48"/>
                    </a:cubicBezTo>
                    <a:cubicBezTo>
                      <a:pt x="62" y="48"/>
                      <a:pt x="62" y="48"/>
                      <a:pt x="63" y="48"/>
                    </a:cubicBezTo>
                    <a:cubicBezTo>
                      <a:pt x="63" y="48"/>
                      <a:pt x="63" y="48"/>
                      <a:pt x="63" y="48"/>
                    </a:cubicBezTo>
                    <a:cubicBezTo>
                      <a:pt x="63" y="48"/>
                      <a:pt x="63" y="48"/>
                      <a:pt x="63" y="48"/>
                    </a:cubicBezTo>
                    <a:cubicBezTo>
                      <a:pt x="64" y="49"/>
                      <a:pt x="66" y="48"/>
                      <a:pt x="67" y="48"/>
                    </a:cubicBezTo>
                    <a:cubicBezTo>
                      <a:pt x="68" y="49"/>
                      <a:pt x="68" y="49"/>
                      <a:pt x="69" y="49"/>
                    </a:cubicBezTo>
                    <a:cubicBezTo>
                      <a:pt x="69" y="49"/>
                      <a:pt x="69" y="49"/>
                      <a:pt x="70" y="49"/>
                    </a:cubicBezTo>
                    <a:cubicBezTo>
                      <a:pt x="71" y="49"/>
                      <a:pt x="72" y="49"/>
                      <a:pt x="73" y="49"/>
                    </a:cubicBezTo>
                    <a:cubicBezTo>
                      <a:pt x="73" y="49"/>
                      <a:pt x="73" y="49"/>
                      <a:pt x="73" y="49"/>
                    </a:cubicBezTo>
                    <a:cubicBezTo>
                      <a:pt x="73" y="49"/>
                      <a:pt x="73" y="49"/>
                      <a:pt x="73" y="50"/>
                    </a:cubicBezTo>
                    <a:cubicBezTo>
                      <a:pt x="72" y="50"/>
                      <a:pt x="70" y="49"/>
                      <a:pt x="70" y="50"/>
                    </a:cubicBezTo>
                    <a:cubicBezTo>
                      <a:pt x="70" y="49"/>
                      <a:pt x="69" y="49"/>
                      <a:pt x="68" y="50"/>
                    </a:cubicBezTo>
                    <a:cubicBezTo>
                      <a:pt x="68" y="49"/>
                      <a:pt x="67" y="49"/>
                      <a:pt x="66" y="49"/>
                    </a:cubicBezTo>
                    <a:cubicBezTo>
                      <a:pt x="66" y="49"/>
                      <a:pt x="66" y="49"/>
                      <a:pt x="66" y="49"/>
                    </a:cubicBezTo>
                    <a:cubicBezTo>
                      <a:pt x="65" y="49"/>
                      <a:pt x="65" y="49"/>
                      <a:pt x="65" y="49"/>
                    </a:cubicBezTo>
                    <a:cubicBezTo>
                      <a:pt x="65" y="49"/>
                      <a:pt x="65" y="49"/>
                      <a:pt x="65" y="49"/>
                    </a:cubicBezTo>
                    <a:cubicBezTo>
                      <a:pt x="64" y="49"/>
                      <a:pt x="64" y="49"/>
                      <a:pt x="64" y="49"/>
                    </a:cubicBezTo>
                    <a:cubicBezTo>
                      <a:pt x="64" y="49"/>
                      <a:pt x="63" y="49"/>
                      <a:pt x="62" y="49"/>
                    </a:cubicBezTo>
                    <a:cubicBezTo>
                      <a:pt x="62" y="49"/>
                      <a:pt x="62" y="49"/>
                      <a:pt x="62" y="49"/>
                    </a:cubicBezTo>
                    <a:cubicBezTo>
                      <a:pt x="62" y="49"/>
                      <a:pt x="62" y="49"/>
                      <a:pt x="62" y="49"/>
                    </a:cubicBezTo>
                    <a:cubicBezTo>
                      <a:pt x="62" y="49"/>
                      <a:pt x="62" y="49"/>
                      <a:pt x="62" y="49"/>
                    </a:cubicBezTo>
                    <a:cubicBezTo>
                      <a:pt x="62" y="49"/>
                      <a:pt x="62" y="49"/>
                      <a:pt x="62" y="49"/>
                    </a:cubicBezTo>
                    <a:cubicBezTo>
                      <a:pt x="62" y="49"/>
                      <a:pt x="62" y="49"/>
                      <a:pt x="62" y="49"/>
                    </a:cubicBezTo>
                    <a:cubicBezTo>
                      <a:pt x="62" y="49"/>
                      <a:pt x="62" y="49"/>
                      <a:pt x="62" y="49"/>
                    </a:cubicBezTo>
                    <a:cubicBezTo>
                      <a:pt x="62" y="49"/>
                      <a:pt x="62" y="49"/>
                      <a:pt x="62" y="49"/>
                    </a:cubicBezTo>
                    <a:cubicBezTo>
                      <a:pt x="62" y="48"/>
                      <a:pt x="61" y="49"/>
                      <a:pt x="61" y="49"/>
                    </a:cubicBezTo>
                    <a:cubicBezTo>
                      <a:pt x="61" y="49"/>
                      <a:pt x="61" y="49"/>
                      <a:pt x="61" y="49"/>
                    </a:cubicBezTo>
                    <a:cubicBezTo>
                      <a:pt x="61" y="49"/>
                      <a:pt x="61" y="49"/>
                      <a:pt x="61" y="49"/>
                    </a:cubicBezTo>
                    <a:cubicBezTo>
                      <a:pt x="61" y="49"/>
                      <a:pt x="61" y="49"/>
                      <a:pt x="61" y="49"/>
                    </a:cubicBezTo>
                    <a:cubicBezTo>
                      <a:pt x="61" y="49"/>
                      <a:pt x="61" y="49"/>
                      <a:pt x="61" y="49"/>
                    </a:cubicBezTo>
                    <a:cubicBezTo>
                      <a:pt x="61" y="49"/>
                      <a:pt x="61" y="49"/>
                      <a:pt x="61" y="49"/>
                    </a:cubicBezTo>
                    <a:cubicBezTo>
                      <a:pt x="61" y="49"/>
                      <a:pt x="61" y="49"/>
                      <a:pt x="61" y="49"/>
                    </a:cubicBezTo>
                    <a:cubicBezTo>
                      <a:pt x="61" y="49"/>
                      <a:pt x="61" y="49"/>
                      <a:pt x="61" y="49"/>
                    </a:cubicBezTo>
                    <a:cubicBezTo>
                      <a:pt x="60" y="49"/>
                      <a:pt x="60" y="49"/>
                      <a:pt x="60" y="49"/>
                    </a:cubicBezTo>
                    <a:cubicBezTo>
                      <a:pt x="60" y="49"/>
                      <a:pt x="60" y="49"/>
                      <a:pt x="60" y="49"/>
                    </a:cubicBezTo>
                    <a:cubicBezTo>
                      <a:pt x="60" y="49"/>
                      <a:pt x="60" y="49"/>
                      <a:pt x="60" y="49"/>
                    </a:cubicBezTo>
                    <a:cubicBezTo>
                      <a:pt x="60" y="49"/>
                      <a:pt x="60" y="49"/>
                      <a:pt x="60" y="49"/>
                    </a:cubicBezTo>
                    <a:cubicBezTo>
                      <a:pt x="60" y="49"/>
                      <a:pt x="60" y="49"/>
                      <a:pt x="60" y="49"/>
                    </a:cubicBezTo>
                    <a:cubicBezTo>
                      <a:pt x="60" y="49"/>
                      <a:pt x="60" y="49"/>
                      <a:pt x="60" y="49"/>
                    </a:cubicBezTo>
                    <a:cubicBezTo>
                      <a:pt x="60" y="49"/>
                      <a:pt x="60" y="49"/>
                      <a:pt x="59" y="49"/>
                    </a:cubicBezTo>
                    <a:cubicBezTo>
                      <a:pt x="59" y="49"/>
                      <a:pt x="59" y="49"/>
                      <a:pt x="59" y="49"/>
                    </a:cubicBezTo>
                    <a:cubicBezTo>
                      <a:pt x="59" y="49"/>
                      <a:pt x="58" y="49"/>
                      <a:pt x="57" y="49"/>
                    </a:cubicBezTo>
                    <a:cubicBezTo>
                      <a:pt x="56" y="49"/>
                      <a:pt x="55" y="49"/>
                      <a:pt x="54" y="49"/>
                    </a:cubicBezTo>
                    <a:cubicBezTo>
                      <a:pt x="53" y="49"/>
                      <a:pt x="53" y="49"/>
                      <a:pt x="53" y="49"/>
                    </a:cubicBezTo>
                    <a:cubicBezTo>
                      <a:pt x="53" y="48"/>
                      <a:pt x="52" y="49"/>
                      <a:pt x="51" y="49"/>
                    </a:cubicBezTo>
                    <a:cubicBezTo>
                      <a:pt x="51" y="49"/>
                      <a:pt x="52" y="49"/>
                      <a:pt x="52" y="49"/>
                    </a:cubicBezTo>
                    <a:cubicBezTo>
                      <a:pt x="51" y="49"/>
                      <a:pt x="51" y="49"/>
                      <a:pt x="51" y="49"/>
                    </a:cubicBezTo>
                    <a:cubicBezTo>
                      <a:pt x="51" y="49"/>
                      <a:pt x="51" y="49"/>
                      <a:pt x="51" y="49"/>
                    </a:cubicBezTo>
                    <a:cubicBezTo>
                      <a:pt x="51" y="49"/>
                      <a:pt x="51" y="49"/>
                      <a:pt x="51" y="49"/>
                    </a:cubicBezTo>
                    <a:cubicBezTo>
                      <a:pt x="51" y="49"/>
                      <a:pt x="51" y="49"/>
                      <a:pt x="51" y="49"/>
                    </a:cubicBezTo>
                    <a:cubicBezTo>
                      <a:pt x="51" y="49"/>
                      <a:pt x="51" y="49"/>
                      <a:pt x="51" y="49"/>
                    </a:cubicBezTo>
                    <a:cubicBezTo>
                      <a:pt x="50" y="49"/>
                      <a:pt x="50" y="49"/>
                      <a:pt x="50" y="49"/>
                    </a:cubicBezTo>
                    <a:cubicBezTo>
                      <a:pt x="50" y="49"/>
                      <a:pt x="50" y="49"/>
                      <a:pt x="50" y="49"/>
                    </a:cubicBezTo>
                    <a:cubicBezTo>
                      <a:pt x="50" y="49"/>
                      <a:pt x="49" y="49"/>
                      <a:pt x="49" y="49"/>
                    </a:cubicBezTo>
                    <a:cubicBezTo>
                      <a:pt x="49" y="49"/>
                      <a:pt x="49" y="49"/>
                      <a:pt x="49" y="49"/>
                    </a:cubicBezTo>
                    <a:cubicBezTo>
                      <a:pt x="49" y="49"/>
                      <a:pt x="48" y="49"/>
                      <a:pt x="48" y="49"/>
                    </a:cubicBezTo>
                    <a:cubicBezTo>
                      <a:pt x="48" y="49"/>
                      <a:pt x="48" y="49"/>
                      <a:pt x="48" y="49"/>
                    </a:cubicBezTo>
                    <a:cubicBezTo>
                      <a:pt x="48" y="49"/>
                      <a:pt x="49" y="49"/>
                      <a:pt x="48"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8"/>
                      <a:pt x="49" y="48"/>
                      <a:pt x="48" y="48"/>
                    </a:cubicBezTo>
                    <a:cubicBezTo>
                      <a:pt x="48" y="49"/>
                      <a:pt x="48" y="49"/>
                      <a:pt x="48" y="49"/>
                    </a:cubicBezTo>
                    <a:cubicBezTo>
                      <a:pt x="48" y="49"/>
                      <a:pt x="48" y="49"/>
                      <a:pt x="48" y="49"/>
                    </a:cubicBezTo>
                    <a:cubicBezTo>
                      <a:pt x="48" y="49"/>
                      <a:pt x="48" y="49"/>
                      <a:pt x="48" y="49"/>
                    </a:cubicBezTo>
                    <a:cubicBezTo>
                      <a:pt x="48" y="49"/>
                      <a:pt x="47" y="48"/>
                      <a:pt x="47" y="49"/>
                    </a:cubicBezTo>
                    <a:cubicBezTo>
                      <a:pt x="47" y="49"/>
                      <a:pt x="46" y="49"/>
                      <a:pt x="46" y="49"/>
                    </a:cubicBezTo>
                    <a:cubicBezTo>
                      <a:pt x="46" y="49"/>
                      <a:pt x="46" y="48"/>
                      <a:pt x="46" y="48"/>
                    </a:cubicBezTo>
                    <a:cubicBezTo>
                      <a:pt x="46" y="48"/>
                      <a:pt x="46" y="49"/>
                      <a:pt x="45" y="48"/>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8"/>
                      <a:pt x="45" y="48"/>
                    </a:cubicBezTo>
                    <a:cubicBezTo>
                      <a:pt x="44" y="48"/>
                      <a:pt x="44" y="48"/>
                      <a:pt x="44" y="48"/>
                    </a:cubicBezTo>
                    <a:cubicBezTo>
                      <a:pt x="44" y="48"/>
                      <a:pt x="44" y="48"/>
                      <a:pt x="44" y="49"/>
                    </a:cubicBezTo>
                    <a:cubicBezTo>
                      <a:pt x="44" y="49"/>
                      <a:pt x="44" y="49"/>
                      <a:pt x="44" y="49"/>
                    </a:cubicBezTo>
                    <a:cubicBezTo>
                      <a:pt x="44" y="49"/>
                      <a:pt x="44" y="49"/>
                      <a:pt x="44" y="49"/>
                    </a:cubicBezTo>
                    <a:cubicBezTo>
                      <a:pt x="44" y="49"/>
                      <a:pt x="44" y="49"/>
                      <a:pt x="44" y="49"/>
                    </a:cubicBezTo>
                    <a:cubicBezTo>
                      <a:pt x="43" y="48"/>
                      <a:pt x="42" y="48"/>
                      <a:pt x="41" y="48"/>
                    </a:cubicBezTo>
                    <a:cubicBezTo>
                      <a:pt x="40" y="48"/>
                      <a:pt x="39" y="48"/>
                      <a:pt x="39" y="48"/>
                    </a:cubicBezTo>
                    <a:cubicBezTo>
                      <a:pt x="39" y="48"/>
                      <a:pt x="39"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9"/>
                      <a:pt x="38" y="49"/>
                      <a:pt x="38" y="48"/>
                    </a:cubicBezTo>
                    <a:cubicBezTo>
                      <a:pt x="38" y="48"/>
                      <a:pt x="38" y="48"/>
                      <a:pt x="38" y="48"/>
                    </a:cubicBezTo>
                    <a:cubicBezTo>
                      <a:pt x="38" y="49"/>
                      <a:pt x="38" y="49"/>
                      <a:pt x="38" y="49"/>
                    </a:cubicBezTo>
                    <a:cubicBezTo>
                      <a:pt x="38" y="49"/>
                      <a:pt x="38" y="49"/>
                      <a:pt x="39" y="49"/>
                    </a:cubicBezTo>
                    <a:cubicBezTo>
                      <a:pt x="39" y="49"/>
                      <a:pt x="39" y="49"/>
                      <a:pt x="39" y="49"/>
                    </a:cubicBezTo>
                    <a:cubicBezTo>
                      <a:pt x="39" y="49"/>
                      <a:pt x="40" y="49"/>
                      <a:pt x="41" y="49"/>
                    </a:cubicBezTo>
                    <a:cubicBezTo>
                      <a:pt x="42" y="49"/>
                      <a:pt x="43" y="49"/>
                      <a:pt x="44" y="49"/>
                    </a:cubicBezTo>
                    <a:cubicBezTo>
                      <a:pt x="44" y="49"/>
                      <a:pt x="44" y="49"/>
                      <a:pt x="44" y="49"/>
                    </a:cubicBezTo>
                    <a:cubicBezTo>
                      <a:pt x="44"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50"/>
                      <a:pt x="46" y="49"/>
                      <a:pt x="46" y="49"/>
                    </a:cubicBezTo>
                    <a:cubicBezTo>
                      <a:pt x="46" y="50"/>
                      <a:pt x="46" y="50"/>
                      <a:pt x="46" y="50"/>
                    </a:cubicBezTo>
                    <a:cubicBezTo>
                      <a:pt x="47" y="50"/>
                      <a:pt x="47" y="49"/>
                      <a:pt x="47" y="49"/>
                    </a:cubicBezTo>
                    <a:cubicBezTo>
                      <a:pt x="47" y="49"/>
                      <a:pt x="47" y="50"/>
                      <a:pt x="47" y="50"/>
                    </a:cubicBezTo>
                    <a:cubicBezTo>
                      <a:pt x="48" y="49"/>
                      <a:pt x="48" y="50"/>
                      <a:pt x="48" y="50"/>
                    </a:cubicBezTo>
                    <a:cubicBezTo>
                      <a:pt x="48" y="49"/>
                      <a:pt x="48" y="49"/>
                      <a:pt x="48" y="49"/>
                    </a:cubicBezTo>
                    <a:cubicBezTo>
                      <a:pt x="48" y="49"/>
                      <a:pt x="48" y="49"/>
                      <a:pt x="48" y="49"/>
                    </a:cubicBezTo>
                    <a:cubicBezTo>
                      <a:pt x="48" y="49"/>
                      <a:pt x="48" y="49"/>
                      <a:pt x="48" y="49"/>
                    </a:cubicBezTo>
                    <a:cubicBezTo>
                      <a:pt x="49" y="49"/>
                      <a:pt x="49" y="49"/>
                      <a:pt x="49" y="49"/>
                    </a:cubicBezTo>
                    <a:cubicBezTo>
                      <a:pt x="49" y="49"/>
                      <a:pt x="50" y="49"/>
                      <a:pt x="50" y="49"/>
                    </a:cubicBezTo>
                    <a:cubicBezTo>
                      <a:pt x="50" y="50"/>
                      <a:pt x="50" y="50"/>
                      <a:pt x="50" y="50"/>
                    </a:cubicBezTo>
                    <a:cubicBezTo>
                      <a:pt x="50" y="49"/>
                      <a:pt x="50" y="49"/>
                      <a:pt x="50" y="49"/>
                    </a:cubicBezTo>
                    <a:cubicBezTo>
                      <a:pt x="51" y="50"/>
                      <a:pt x="51" y="50"/>
                      <a:pt x="51" y="50"/>
                    </a:cubicBezTo>
                    <a:cubicBezTo>
                      <a:pt x="51" y="50"/>
                      <a:pt x="51" y="50"/>
                      <a:pt x="51" y="50"/>
                    </a:cubicBezTo>
                    <a:cubicBezTo>
                      <a:pt x="51" y="50"/>
                      <a:pt x="51" y="50"/>
                      <a:pt x="51" y="50"/>
                    </a:cubicBezTo>
                    <a:cubicBezTo>
                      <a:pt x="51" y="50"/>
                      <a:pt x="51" y="50"/>
                      <a:pt x="52" y="50"/>
                    </a:cubicBezTo>
                    <a:cubicBezTo>
                      <a:pt x="52" y="50"/>
                      <a:pt x="53" y="50"/>
                      <a:pt x="53" y="50"/>
                    </a:cubicBezTo>
                    <a:cubicBezTo>
                      <a:pt x="53" y="50"/>
                      <a:pt x="53" y="50"/>
                      <a:pt x="53" y="51"/>
                    </a:cubicBezTo>
                    <a:cubicBezTo>
                      <a:pt x="54" y="50"/>
                      <a:pt x="54" y="51"/>
                      <a:pt x="54" y="51"/>
                    </a:cubicBezTo>
                    <a:cubicBezTo>
                      <a:pt x="54" y="50"/>
                      <a:pt x="54" y="50"/>
                      <a:pt x="54" y="50"/>
                    </a:cubicBezTo>
                    <a:cubicBezTo>
                      <a:pt x="55" y="50"/>
                      <a:pt x="55" y="50"/>
                      <a:pt x="55" y="50"/>
                    </a:cubicBezTo>
                    <a:cubicBezTo>
                      <a:pt x="55" y="50"/>
                      <a:pt x="55" y="50"/>
                      <a:pt x="55" y="50"/>
                    </a:cubicBezTo>
                    <a:cubicBezTo>
                      <a:pt x="55" y="50"/>
                      <a:pt x="55" y="50"/>
                      <a:pt x="55" y="50"/>
                    </a:cubicBezTo>
                    <a:cubicBezTo>
                      <a:pt x="55" y="50"/>
                      <a:pt x="55" y="50"/>
                      <a:pt x="55" y="51"/>
                    </a:cubicBezTo>
                    <a:cubicBezTo>
                      <a:pt x="55" y="51"/>
                      <a:pt x="55" y="51"/>
                      <a:pt x="55" y="50"/>
                    </a:cubicBezTo>
                    <a:cubicBezTo>
                      <a:pt x="55" y="50"/>
                      <a:pt x="55" y="50"/>
                      <a:pt x="55" y="50"/>
                    </a:cubicBezTo>
                    <a:cubicBezTo>
                      <a:pt x="55" y="50"/>
                      <a:pt x="55" y="50"/>
                      <a:pt x="55" y="50"/>
                    </a:cubicBezTo>
                    <a:cubicBezTo>
                      <a:pt x="56" y="50"/>
                      <a:pt x="56" y="50"/>
                      <a:pt x="56" y="50"/>
                    </a:cubicBezTo>
                    <a:cubicBezTo>
                      <a:pt x="56" y="50"/>
                      <a:pt x="57" y="50"/>
                      <a:pt x="57" y="51"/>
                    </a:cubicBezTo>
                    <a:cubicBezTo>
                      <a:pt x="58" y="51"/>
                      <a:pt x="58" y="51"/>
                      <a:pt x="58" y="51"/>
                    </a:cubicBezTo>
                    <a:cubicBezTo>
                      <a:pt x="58" y="51"/>
                      <a:pt x="58" y="51"/>
                      <a:pt x="59" y="51"/>
                    </a:cubicBezTo>
                    <a:cubicBezTo>
                      <a:pt x="59" y="51"/>
                      <a:pt x="60" y="51"/>
                      <a:pt x="60" y="51"/>
                    </a:cubicBezTo>
                    <a:cubicBezTo>
                      <a:pt x="62" y="52"/>
                      <a:pt x="64" y="51"/>
                      <a:pt x="66" y="52"/>
                    </a:cubicBezTo>
                    <a:cubicBezTo>
                      <a:pt x="67" y="52"/>
                      <a:pt x="68" y="52"/>
                      <a:pt x="68" y="52"/>
                    </a:cubicBezTo>
                    <a:cubicBezTo>
                      <a:pt x="68" y="52"/>
                      <a:pt x="68" y="52"/>
                      <a:pt x="68" y="52"/>
                    </a:cubicBezTo>
                    <a:cubicBezTo>
                      <a:pt x="69" y="52"/>
                      <a:pt x="70" y="52"/>
                      <a:pt x="71" y="53"/>
                    </a:cubicBezTo>
                    <a:cubicBezTo>
                      <a:pt x="71" y="52"/>
                      <a:pt x="72" y="52"/>
                      <a:pt x="71" y="53"/>
                    </a:cubicBezTo>
                    <a:cubicBezTo>
                      <a:pt x="72" y="52"/>
                      <a:pt x="72" y="53"/>
                      <a:pt x="73" y="53"/>
                    </a:cubicBezTo>
                    <a:cubicBezTo>
                      <a:pt x="73" y="53"/>
                      <a:pt x="73" y="53"/>
                      <a:pt x="73" y="53"/>
                    </a:cubicBezTo>
                    <a:cubicBezTo>
                      <a:pt x="73" y="53"/>
                      <a:pt x="74" y="53"/>
                      <a:pt x="74" y="53"/>
                    </a:cubicBezTo>
                    <a:cubicBezTo>
                      <a:pt x="74" y="53"/>
                      <a:pt x="75" y="53"/>
                      <a:pt x="75" y="53"/>
                    </a:cubicBezTo>
                    <a:cubicBezTo>
                      <a:pt x="75" y="53"/>
                      <a:pt x="75" y="53"/>
                      <a:pt x="76" y="53"/>
                    </a:cubicBezTo>
                    <a:cubicBezTo>
                      <a:pt x="76" y="53"/>
                      <a:pt x="76" y="53"/>
                      <a:pt x="76" y="53"/>
                    </a:cubicBezTo>
                    <a:cubicBezTo>
                      <a:pt x="76" y="53"/>
                      <a:pt x="76" y="53"/>
                      <a:pt x="76" y="53"/>
                    </a:cubicBezTo>
                    <a:cubicBezTo>
                      <a:pt x="77" y="53"/>
                      <a:pt x="77" y="53"/>
                      <a:pt x="77" y="53"/>
                    </a:cubicBezTo>
                    <a:cubicBezTo>
                      <a:pt x="77" y="53"/>
                      <a:pt x="77" y="53"/>
                      <a:pt x="77" y="54"/>
                    </a:cubicBezTo>
                    <a:cubicBezTo>
                      <a:pt x="77" y="53"/>
                      <a:pt x="78" y="53"/>
                      <a:pt x="78" y="53"/>
                    </a:cubicBezTo>
                    <a:cubicBezTo>
                      <a:pt x="79" y="54"/>
                      <a:pt x="80" y="53"/>
                      <a:pt x="81" y="54"/>
                    </a:cubicBezTo>
                    <a:cubicBezTo>
                      <a:pt x="81" y="54"/>
                      <a:pt x="81" y="54"/>
                      <a:pt x="81" y="54"/>
                    </a:cubicBezTo>
                    <a:cubicBezTo>
                      <a:pt x="81" y="54"/>
                      <a:pt x="80" y="54"/>
                      <a:pt x="80" y="54"/>
                    </a:cubicBezTo>
                    <a:cubicBezTo>
                      <a:pt x="80" y="54"/>
                      <a:pt x="80" y="54"/>
                      <a:pt x="79" y="54"/>
                    </a:cubicBezTo>
                    <a:cubicBezTo>
                      <a:pt x="79" y="54"/>
                      <a:pt x="79" y="54"/>
                      <a:pt x="79" y="54"/>
                    </a:cubicBezTo>
                    <a:cubicBezTo>
                      <a:pt x="79" y="54"/>
                      <a:pt x="79" y="54"/>
                      <a:pt x="79" y="54"/>
                    </a:cubicBezTo>
                    <a:cubicBezTo>
                      <a:pt x="79" y="54"/>
                      <a:pt x="79" y="54"/>
                      <a:pt x="79" y="54"/>
                    </a:cubicBezTo>
                    <a:cubicBezTo>
                      <a:pt x="79" y="54"/>
                      <a:pt x="78" y="54"/>
                      <a:pt x="78" y="54"/>
                    </a:cubicBezTo>
                    <a:cubicBezTo>
                      <a:pt x="77" y="54"/>
                      <a:pt x="77" y="54"/>
                      <a:pt x="77" y="54"/>
                    </a:cubicBezTo>
                    <a:cubicBezTo>
                      <a:pt x="76" y="54"/>
                      <a:pt x="76" y="54"/>
                      <a:pt x="76" y="54"/>
                    </a:cubicBezTo>
                    <a:cubicBezTo>
                      <a:pt x="76" y="54"/>
                      <a:pt x="76" y="54"/>
                      <a:pt x="76" y="54"/>
                    </a:cubicBezTo>
                    <a:cubicBezTo>
                      <a:pt x="77" y="54"/>
                      <a:pt x="77" y="54"/>
                      <a:pt x="77" y="54"/>
                    </a:cubicBezTo>
                    <a:cubicBezTo>
                      <a:pt x="77" y="54"/>
                      <a:pt x="77" y="54"/>
                      <a:pt x="78" y="54"/>
                    </a:cubicBezTo>
                    <a:cubicBezTo>
                      <a:pt x="78" y="54"/>
                      <a:pt x="78" y="54"/>
                      <a:pt x="79" y="54"/>
                    </a:cubicBezTo>
                    <a:cubicBezTo>
                      <a:pt x="79" y="55"/>
                      <a:pt x="79" y="55"/>
                      <a:pt x="79" y="54"/>
                    </a:cubicBezTo>
                    <a:cubicBezTo>
                      <a:pt x="79" y="54"/>
                      <a:pt x="79" y="54"/>
                      <a:pt x="79" y="54"/>
                    </a:cubicBezTo>
                    <a:cubicBezTo>
                      <a:pt x="80" y="55"/>
                      <a:pt x="80" y="55"/>
                      <a:pt x="81" y="54"/>
                    </a:cubicBezTo>
                    <a:cubicBezTo>
                      <a:pt x="81" y="54"/>
                      <a:pt x="81" y="55"/>
                      <a:pt x="81" y="55"/>
                    </a:cubicBezTo>
                    <a:cubicBezTo>
                      <a:pt x="81" y="55"/>
                      <a:pt x="81" y="55"/>
                      <a:pt x="81" y="55"/>
                    </a:cubicBezTo>
                    <a:cubicBezTo>
                      <a:pt x="81" y="55"/>
                      <a:pt x="81" y="55"/>
                      <a:pt x="81" y="55"/>
                    </a:cubicBezTo>
                    <a:cubicBezTo>
                      <a:pt x="81" y="55"/>
                      <a:pt x="81" y="55"/>
                      <a:pt x="81" y="55"/>
                    </a:cubicBezTo>
                    <a:cubicBezTo>
                      <a:pt x="82" y="55"/>
                      <a:pt x="82" y="55"/>
                      <a:pt x="82" y="55"/>
                    </a:cubicBezTo>
                    <a:cubicBezTo>
                      <a:pt x="82" y="55"/>
                      <a:pt x="82" y="55"/>
                      <a:pt x="82" y="54"/>
                    </a:cubicBezTo>
                    <a:cubicBezTo>
                      <a:pt x="82" y="55"/>
                      <a:pt x="82" y="55"/>
                      <a:pt x="82" y="55"/>
                    </a:cubicBezTo>
                    <a:cubicBezTo>
                      <a:pt x="82" y="55"/>
                      <a:pt x="82" y="55"/>
                      <a:pt x="82" y="55"/>
                    </a:cubicBezTo>
                    <a:cubicBezTo>
                      <a:pt x="82" y="55"/>
                      <a:pt x="83" y="55"/>
                      <a:pt x="83" y="55"/>
                    </a:cubicBezTo>
                    <a:cubicBezTo>
                      <a:pt x="83" y="55"/>
                      <a:pt x="83" y="55"/>
                      <a:pt x="83" y="55"/>
                    </a:cubicBezTo>
                    <a:cubicBezTo>
                      <a:pt x="83" y="55"/>
                      <a:pt x="83" y="55"/>
                      <a:pt x="83" y="55"/>
                    </a:cubicBezTo>
                    <a:cubicBezTo>
                      <a:pt x="83" y="55"/>
                      <a:pt x="83" y="55"/>
                      <a:pt x="83" y="55"/>
                    </a:cubicBezTo>
                    <a:cubicBezTo>
                      <a:pt x="83" y="55"/>
                      <a:pt x="83"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5"/>
                      <a:pt x="82" y="55"/>
                    </a:cubicBezTo>
                    <a:cubicBezTo>
                      <a:pt x="82" y="55"/>
                      <a:pt x="82" y="56"/>
                      <a:pt x="82" y="56"/>
                    </a:cubicBezTo>
                    <a:cubicBezTo>
                      <a:pt x="82" y="56"/>
                      <a:pt x="82" y="56"/>
                      <a:pt x="82" y="56"/>
                    </a:cubicBezTo>
                    <a:cubicBezTo>
                      <a:pt x="82" y="55"/>
                      <a:pt x="82" y="55"/>
                      <a:pt x="82" y="55"/>
                    </a:cubicBezTo>
                    <a:cubicBezTo>
                      <a:pt x="82" y="55"/>
                      <a:pt x="81" y="56"/>
                      <a:pt x="81" y="55"/>
                    </a:cubicBezTo>
                    <a:cubicBezTo>
                      <a:pt x="81" y="56"/>
                      <a:pt x="80" y="56"/>
                      <a:pt x="80" y="56"/>
                    </a:cubicBezTo>
                    <a:cubicBezTo>
                      <a:pt x="80" y="55"/>
                      <a:pt x="80" y="55"/>
                      <a:pt x="79" y="55"/>
                    </a:cubicBezTo>
                    <a:cubicBezTo>
                      <a:pt x="80" y="55"/>
                      <a:pt x="79" y="56"/>
                      <a:pt x="79" y="56"/>
                    </a:cubicBezTo>
                    <a:cubicBezTo>
                      <a:pt x="79" y="56"/>
                      <a:pt x="79" y="55"/>
                      <a:pt x="79" y="56"/>
                    </a:cubicBezTo>
                    <a:cubicBezTo>
                      <a:pt x="79" y="56"/>
                      <a:pt x="79" y="56"/>
                      <a:pt x="79" y="56"/>
                    </a:cubicBezTo>
                    <a:cubicBezTo>
                      <a:pt x="79" y="56"/>
                      <a:pt x="78" y="56"/>
                      <a:pt x="78" y="56"/>
                    </a:cubicBezTo>
                    <a:cubicBezTo>
                      <a:pt x="78" y="56"/>
                      <a:pt x="78" y="56"/>
                      <a:pt x="78" y="56"/>
                    </a:cubicBezTo>
                    <a:cubicBezTo>
                      <a:pt x="78" y="55"/>
                      <a:pt x="77" y="55"/>
                      <a:pt x="77" y="55"/>
                    </a:cubicBezTo>
                    <a:cubicBezTo>
                      <a:pt x="76" y="55"/>
                      <a:pt x="76" y="55"/>
                      <a:pt x="75" y="55"/>
                    </a:cubicBezTo>
                    <a:cubicBezTo>
                      <a:pt x="75" y="55"/>
                      <a:pt x="75" y="55"/>
                      <a:pt x="75" y="55"/>
                    </a:cubicBezTo>
                    <a:cubicBezTo>
                      <a:pt x="75" y="55"/>
                      <a:pt x="75" y="55"/>
                      <a:pt x="75" y="55"/>
                    </a:cubicBezTo>
                    <a:cubicBezTo>
                      <a:pt x="75" y="55"/>
                      <a:pt x="75" y="55"/>
                      <a:pt x="75" y="55"/>
                    </a:cubicBezTo>
                    <a:cubicBezTo>
                      <a:pt x="75" y="55"/>
                      <a:pt x="75" y="55"/>
                      <a:pt x="75" y="54"/>
                    </a:cubicBezTo>
                    <a:cubicBezTo>
                      <a:pt x="75" y="54"/>
                      <a:pt x="75" y="54"/>
                      <a:pt x="75" y="54"/>
                    </a:cubicBezTo>
                    <a:cubicBezTo>
                      <a:pt x="75" y="54"/>
                      <a:pt x="75" y="54"/>
                      <a:pt x="75" y="54"/>
                    </a:cubicBezTo>
                    <a:cubicBezTo>
                      <a:pt x="75" y="54"/>
                      <a:pt x="75" y="54"/>
                      <a:pt x="75" y="54"/>
                    </a:cubicBezTo>
                    <a:cubicBezTo>
                      <a:pt x="75" y="54"/>
                      <a:pt x="75" y="54"/>
                      <a:pt x="76" y="54"/>
                    </a:cubicBezTo>
                    <a:cubicBezTo>
                      <a:pt x="76" y="54"/>
                      <a:pt x="76" y="54"/>
                      <a:pt x="76" y="54"/>
                    </a:cubicBezTo>
                    <a:cubicBezTo>
                      <a:pt x="76" y="54"/>
                      <a:pt x="77" y="54"/>
                      <a:pt x="77" y="54"/>
                    </a:cubicBezTo>
                    <a:cubicBezTo>
                      <a:pt x="76" y="54"/>
                      <a:pt x="76" y="53"/>
                      <a:pt x="76" y="54"/>
                    </a:cubicBezTo>
                    <a:cubicBezTo>
                      <a:pt x="76" y="54"/>
                      <a:pt x="76" y="54"/>
                      <a:pt x="76" y="54"/>
                    </a:cubicBezTo>
                    <a:cubicBezTo>
                      <a:pt x="76" y="54"/>
                      <a:pt x="76" y="54"/>
                      <a:pt x="76" y="54"/>
                    </a:cubicBezTo>
                    <a:cubicBezTo>
                      <a:pt x="76" y="54"/>
                      <a:pt x="76" y="54"/>
                      <a:pt x="76" y="54"/>
                    </a:cubicBezTo>
                    <a:cubicBezTo>
                      <a:pt x="76" y="54"/>
                      <a:pt x="76" y="54"/>
                      <a:pt x="76" y="54"/>
                    </a:cubicBezTo>
                    <a:cubicBezTo>
                      <a:pt x="75" y="54"/>
                      <a:pt x="75" y="54"/>
                      <a:pt x="75" y="54"/>
                    </a:cubicBezTo>
                    <a:cubicBezTo>
                      <a:pt x="75" y="54"/>
                      <a:pt x="75" y="54"/>
                      <a:pt x="75" y="54"/>
                    </a:cubicBezTo>
                    <a:cubicBezTo>
                      <a:pt x="75" y="54"/>
                      <a:pt x="75" y="54"/>
                      <a:pt x="75" y="54"/>
                    </a:cubicBezTo>
                    <a:cubicBezTo>
                      <a:pt x="75" y="54"/>
                      <a:pt x="75" y="54"/>
                      <a:pt x="75" y="53"/>
                    </a:cubicBezTo>
                    <a:cubicBezTo>
                      <a:pt x="75" y="53"/>
                      <a:pt x="74" y="53"/>
                      <a:pt x="74" y="53"/>
                    </a:cubicBezTo>
                    <a:cubicBezTo>
                      <a:pt x="74" y="54"/>
                      <a:pt x="74" y="54"/>
                      <a:pt x="74" y="54"/>
                    </a:cubicBezTo>
                    <a:cubicBezTo>
                      <a:pt x="74" y="54"/>
                      <a:pt x="74" y="54"/>
                      <a:pt x="74" y="54"/>
                    </a:cubicBezTo>
                    <a:cubicBezTo>
                      <a:pt x="74" y="54"/>
                      <a:pt x="74" y="54"/>
                      <a:pt x="74" y="54"/>
                    </a:cubicBezTo>
                    <a:cubicBezTo>
                      <a:pt x="74" y="54"/>
                      <a:pt x="74" y="54"/>
                      <a:pt x="74" y="54"/>
                    </a:cubicBezTo>
                    <a:cubicBezTo>
                      <a:pt x="74" y="54"/>
                      <a:pt x="74" y="54"/>
                      <a:pt x="74" y="54"/>
                    </a:cubicBezTo>
                    <a:cubicBezTo>
                      <a:pt x="75" y="54"/>
                      <a:pt x="75" y="54"/>
                      <a:pt x="75" y="54"/>
                    </a:cubicBezTo>
                    <a:cubicBezTo>
                      <a:pt x="75" y="54"/>
                      <a:pt x="75" y="54"/>
                      <a:pt x="75" y="54"/>
                    </a:cubicBezTo>
                    <a:cubicBezTo>
                      <a:pt x="75" y="54"/>
                      <a:pt x="75" y="54"/>
                      <a:pt x="75" y="54"/>
                    </a:cubicBezTo>
                    <a:cubicBezTo>
                      <a:pt x="75" y="54"/>
                      <a:pt x="75" y="54"/>
                      <a:pt x="74" y="54"/>
                    </a:cubicBezTo>
                    <a:cubicBezTo>
                      <a:pt x="74" y="54"/>
                      <a:pt x="74" y="54"/>
                      <a:pt x="74" y="54"/>
                    </a:cubicBezTo>
                    <a:cubicBezTo>
                      <a:pt x="74" y="54"/>
                      <a:pt x="74" y="54"/>
                      <a:pt x="74" y="54"/>
                    </a:cubicBezTo>
                    <a:cubicBezTo>
                      <a:pt x="75" y="54"/>
                      <a:pt x="75" y="54"/>
                      <a:pt x="75" y="54"/>
                    </a:cubicBezTo>
                    <a:cubicBezTo>
                      <a:pt x="75" y="54"/>
                      <a:pt x="75" y="54"/>
                      <a:pt x="75" y="54"/>
                    </a:cubicBezTo>
                    <a:cubicBezTo>
                      <a:pt x="75" y="54"/>
                      <a:pt x="75" y="54"/>
                      <a:pt x="75" y="54"/>
                    </a:cubicBezTo>
                    <a:cubicBezTo>
                      <a:pt x="75" y="54"/>
                      <a:pt x="75" y="54"/>
                      <a:pt x="75" y="54"/>
                    </a:cubicBezTo>
                    <a:cubicBezTo>
                      <a:pt x="75" y="54"/>
                      <a:pt x="74" y="54"/>
                      <a:pt x="74" y="55"/>
                    </a:cubicBezTo>
                    <a:cubicBezTo>
                      <a:pt x="74" y="55"/>
                      <a:pt x="74" y="55"/>
                      <a:pt x="74" y="55"/>
                    </a:cubicBezTo>
                    <a:cubicBezTo>
                      <a:pt x="74" y="55"/>
                      <a:pt x="74" y="55"/>
                      <a:pt x="74" y="55"/>
                    </a:cubicBezTo>
                    <a:cubicBezTo>
                      <a:pt x="74" y="55"/>
                      <a:pt x="74" y="55"/>
                      <a:pt x="74" y="55"/>
                    </a:cubicBezTo>
                    <a:cubicBezTo>
                      <a:pt x="74" y="55"/>
                      <a:pt x="74" y="54"/>
                      <a:pt x="74" y="54"/>
                    </a:cubicBezTo>
                    <a:cubicBezTo>
                      <a:pt x="74" y="55"/>
                      <a:pt x="73" y="54"/>
                      <a:pt x="73" y="54"/>
                    </a:cubicBezTo>
                    <a:cubicBezTo>
                      <a:pt x="73" y="54"/>
                      <a:pt x="73" y="54"/>
                      <a:pt x="73" y="54"/>
                    </a:cubicBezTo>
                    <a:cubicBezTo>
                      <a:pt x="73" y="55"/>
                      <a:pt x="73" y="55"/>
                      <a:pt x="73" y="55"/>
                    </a:cubicBezTo>
                    <a:cubicBezTo>
                      <a:pt x="73" y="54"/>
                      <a:pt x="73" y="54"/>
                      <a:pt x="73" y="54"/>
                    </a:cubicBezTo>
                    <a:cubicBezTo>
                      <a:pt x="73" y="55"/>
                      <a:pt x="73" y="55"/>
                      <a:pt x="72" y="55"/>
                    </a:cubicBezTo>
                    <a:cubicBezTo>
                      <a:pt x="72" y="55"/>
                      <a:pt x="72" y="55"/>
                      <a:pt x="72" y="54"/>
                    </a:cubicBezTo>
                    <a:cubicBezTo>
                      <a:pt x="72" y="54"/>
                      <a:pt x="72" y="54"/>
                      <a:pt x="72" y="54"/>
                    </a:cubicBezTo>
                    <a:cubicBezTo>
                      <a:pt x="73" y="54"/>
                      <a:pt x="73" y="54"/>
                      <a:pt x="73" y="54"/>
                    </a:cubicBezTo>
                    <a:cubicBezTo>
                      <a:pt x="72" y="54"/>
                      <a:pt x="72" y="54"/>
                      <a:pt x="72" y="54"/>
                    </a:cubicBezTo>
                    <a:cubicBezTo>
                      <a:pt x="72" y="54"/>
                      <a:pt x="72" y="54"/>
                      <a:pt x="72" y="54"/>
                    </a:cubicBezTo>
                    <a:cubicBezTo>
                      <a:pt x="72" y="54"/>
                      <a:pt x="72" y="54"/>
                      <a:pt x="72" y="54"/>
                    </a:cubicBezTo>
                    <a:cubicBezTo>
                      <a:pt x="72"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3"/>
                    </a:cubicBezTo>
                    <a:cubicBezTo>
                      <a:pt x="73" y="53"/>
                      <a:pt x="73" y="53"/>
                      <a:pt x="72" y="53"/>
                    </a:cubicBezTo>
                    <a:cubicBezTo>
                      <a:pt x="72" y="53"/>
                      <a:pt x="72" y="53"/>
                      <a:pt x="72" y="53"/>
                    </a:cubicBezTo>
                    <a:cubicBezTo>
                      <a:pt x="72" y="53"/>
                      <a:pt x="72" y="53"/>
                      <a:pt x="71" y="53"/>
                    </a:cubicBezTo>
                    <a:cubicBezTo>
                      <a:pt x="71" y="53"/>
                      <a:pt x="71" y="53"/>
                      <a:pt x="71" y="53"/>
                    </a:cubicBezTo>
                    <a:cubicBezTo>
                      <a:pt x="71" y="53"/>
                      <a:pt x="71" y="53"/>
                      <a:pt x="71" y="53"/>
                    </a:cubicBezTo>
                    <a:cubicBezTo>
                      <a:pt x="71" y="53"/>
                      <a:pt x="71" y="53"/>
                      <a:pt x="71" y="53"/>
                    </a:cubicBezTo>
                    <a:cubicBezTo>
                      <a:pt x="71" y="53"/>
                      <a:pt x="70" y="53"/>
                      <a:pt x="70" y="53"/>
                    </a:cubicBezTo>
                    <a:cubicBezTo>
                      <a:pt x="70" y="53"/>
                      <a:pt x="70" y="53"/>
                      <a:pt x="70" y="53"/>
                    </a:cubicBezTo>
                    <a:cubicBezTo>
                      <a:pt x="70" y="53"/>
                      <a:pt x="70" y="53"/>
                      <a:pt x="70" y="53"/>
                    </a:cubicBezTo>
                    <a:cubicBezTo>
                      <a:pt x="70" y="53"/>
                      <a:pt x="69" y="53"/>
                      <a:pt x="69" y="53"/>
                    </a:cubicBezTo>
                    <a:cubicBezTo>
                      <a:pt x="69" y="53"/>
                      <a:pt x="69" y="53"/>
                      <a:pt x="69" y="53"/>
                    </a:cubicBezTo>
                    <a:cubicBezTo>
                      <a:pt x="69" y="53"/>
                      <a:pt x="69" y="53"/>
                      <a:pt x="69" y="53"/>
                    </a:cubicBezTo>
                    <a:cubicBezTo>
                      <a:pt x="69" y="53"/>
                      <a:pt x="69" y="53"/>
                      <a:pt x="69" y="53"/>
                    </a:cubicBezTo>
                    <a:cubicBezTo>
                      <a:pt x="68" y="53"/>
                      <a:pt x="69" y="54"/>
                      <a:pt x="69" y="53"/>
                    </a:cubicBezTo>
                    <a:cubicBezTo>
                      <a:pt x="69" y="53"/>
                      <a:pt x="69" y="53"/>
                      <a:pt x="69" y="53"/>
                    </a:cubicBezTo>
                    <a:cubicBezTo>
                      <a:pt x="69" y="53"/>
                      <a:pt x="69" y="53"/>
                      <a:pt x="70" y="53"/>
                    </a:cubicBezTo>
                    <a:cubicBezTo>
                      <a:pt x="70" y="53"/>
                      <a:pt x="70" y="53"/>
                      <a:pt x="70" y="53"/>
                    </a:cubicBezTo>
                    <a:cubicBezTo>
                      <a:pt x="69" y="54"/>
                      <a:pt x="68" y="53"/>
                      <a:pt x="68" y="54"/>
                    </a:cubicBezTo>
                    <a:cubicBezTo>
                      <a:pt x="68" y="54"/>
                      <a:pt x="68" y="54"/>
                      <a:pt x="68" y="54"/>
                    </a:cubicBezTo>
                    <a:cubicBezTo>
                      <a:pt x="68" y="54"/>
                      <a:pt x="67" y="54"/>
                      <a:pt x="67" y="54"/>
                    </a:cubicBezTo>
                    <a:cubicBezTo>
                      <a:pt x="67" y="54"/>
                      <a:pt x="67" y="54"/>
                      <a:pt x="67" y="54"/>
                    </a:cubicBezTo>
                    <a:cubicBezTo>
                      <a:pt x="67" y="54"/>
                      <a:pt x="67" y="54"/>
                      <a:pt x="67" y="54"/>
                    </a:cubicBezTo>
                    <a:cubicBezTo>
                      <a:pt x="67" y="54"/>
                      <a:pt x="67" y="54"/>
                      <a:pt x="67" y="54"/>
                    </a:cubicBezTo>
                    <a:cubicBezTo>
                      <a:pt x="67" y="54"/>
                      <a:pt x="67" y="54"/>
                      <a:pt x="67" y="54"/>
                    </a:cubicBezTo>
                    <a:cubicBezTo>
                      <a:pt x="67" y="54"/>
                      <a:pt x="67" y="54"/>
                      <a:pt x="67" y="54"/>
                    </a:cubicBezTo>
                    <a:cubicBezTo>
                      <a:pt x="67" y="54"/>
                      <a:pt x="66" y="54"/>
                      <a:pt x="66" y="54"/>
                    </a:cubicBezTo>
                    <a:cubicBezTo>
                      <a:pt x="66" y="54"/>
                      <a:pt x="66" y="54"/>
                      <a:pt x="66" y="54"/>
                    </a:cubicBezTo>
                    <a:cubicBezTo>
                      <a:pt x="66" y="54"/>
                      <a:pt x="66" y="54"/>
                      <a:pt x="66" y="54"/>
                    </a:cubicBezTo>
                    <a:cubicBezTo>
                      <a:pt x="66" y="54"/>
                      <a:pt x="66" y="54"/>
                      <a:pt x="66" y="54"/>
                    </a:cubicBezTo>
                    <a:cubicBezTo>
                      <a:pt x="66" y="54"/>
                      <a:pt x="66" y="54"/>
                      <a:pt x="66" y="54"/>
                    </a:cubicBezTo>
                    <a:cubicBezTo>
                      <a:pt x="66" y="54"/>
                      <a:pt x="66" y="54"/>
                      <a:pt x="66" y="54"/>
                    </a:cubicBezTo>
                    <a:cubicBezTo>
                      <a:pt x="66" y="54"/>
                      <a:pt x="66" y="54"/>
                      <a:pt x="66" y="54"/>
                    </a:cubicBezTo>
                    <a:cubicBezTo>
                      <a:pt x="66" y="54"/>
                      <a:pt x="66" y="54"/>
                      <a:pt x="66" y="54"/>
                    </a:cubicBezTo>
                    <a:cubicBezTo>
                      <a:pt x="65" y="54"/>
                      <a:pt x="65" y="54"/>
                      <a:pt x="65" y="54"/>
                    </a:cubicBezTo>
                    <a:cubicBezTo>
                      <a:pt x="64" y="54"/>
                      <a:pt x="62" y="53"/>
                      <a:pt x="60" y="54"/>
                    </a:cubicBezTo>
                    <a:cubicBezTo>
                      <a:pt x="60" y="54"/>
                      <a:pt x="60" y="54"/>
                      <a:pt x="60" y="54"/>
                    </a:cubicBezTo>
                    <a:cubicBezTo>
                      <a:pt x="60" y="54"/>
                      <a:pt x="59" y="54"/>
                      <a:pt x="59" y="54"/>
                    </a:cubicBezTo>
                    <a:cubicBezTo>
                      <a:pt x="59" y="54"/>
                      <a:pt x="59" y="54"/>
                      <a:pt x="59" y="54"/>
                    </a:cubicBezTo>
                    <a:cubicBezTo>
                      <a:pt x="59" y="54"/>
                      <a:pt x="59" y="54"/>
                      <a:pt x="59" y="54"/>
                    </a:cubicBezTo>
                    <a:cubicBezTo>
                      <a:pt x="59" y="54"/>
                      <a:pt x="59" y="54"/>
                      <a:pt x="59" y="54"/>
                    </a:cubicBezTo>
                    <a:cubicBezTo>
                      <a:pt x="59" y="54"/>
                      <a:pt x="59" y="54"/>
                      <a:pt x="59" y="54"/>
                    </a:cubicBezTo>
                    <a:cubicBezTo>
                      <a:pt x="59" y="54"/>
                      <a:pt x="59" y="54"/>
                      <a:pt x="59" y="54"/>
                    </a:cubicBezTo>
                    <a:cubicBezTo>
                      <a:pt x="59" y="54"/>
                      <a:pt x="60" y="54"/>
                      <a:pt x="60" y="54"/>
                    </a:cubicBezTo>
                    <a:cubicBezTo>
                      <a:pt x="60" y="54"/>
                      <a:pt x="60" y="54"/>
                      <a:pt x="60" y="54"/>
                    </a:cubicBezTo>
                    <a:cubicBezTo>
                      <a:pt x="61" y="54"/>
                      <a:pt x="61" y="54"/>
                      <a:pt x="61" y="54"/>
                    </a:cubicBezTo>
                    <a:cubicBezTo>
                      <a:pt x="61" y="54"/>
                      <a:pt x="62" y="54"/>
                      <a:pt x="62" y="54"/>
                    </a:cubicBezTo>
                    <a:cubicBezTo>
                      <a:pt x="62" y="54"/>
                      <a:pt x="63" y="55"/>
                      <a:pt x="63" y="54"/>
                    </a:cubicBezTo>
                    <a:cubicBezTo>
                      <a:pt x="63" y="55"/>
                      <a:pt x="63" y="55"/>
                      <a:pt x="63" y="54"/>
                    </a:cubicBezTo>
                    <a:cubicBezTo>
                      <a:pt x="64" y="55"/>
                      <a:pt x="64" y="55"/>
                      <a:pt x="64" y="55"/>
                    </a:cubicBezTo>
                    <a:cubicBezTo>
                      <a:pt x="64" y="55"/>
                      <a:pt x="65" y="54"/>
                      <a:pt x="65" y="55"/>
                    </a:cubicBezTo>
                    <a:cubicBezTo>
                      <a:pt x="65" y="55"/>
                      <a:pt x="65" y="55"/>
                      <a:pt x="65" y="55"/>
                    </a:cubicBezTo>
                    <a:cubicBezTo>
                      <a:pt x="65" y="55"/>
                      <a:pt x="65" y="55"/>
                      <a:pt x="65" y="56"/>
                    </a:cubicBezTo>
                    <a:cubicBezTo>
                      <a:pt x="65" y="56"/>
                      <a:pt x="65" y="56"/>
                      <a:pt x="65" y="56"/>
                    </a:cubicBezTo>
                    <a:cubicBezTo>
                      <a:pt x="65" y="56"/>
                      <a:pt x="65" y="56"/>
                      <a:pt x="65" y="56"/>
                    </a:cubicBezTo>
                    <a:cubicBezTo>
                      <a:pt x="65" y="56"/>
                      <a:pt x="65" y="56"/>
                      <a:pt x="65" y="56"/>
                    </a:cubicBezTo>
                    <a:cubicBezTo>
                      <a:pt x="65" y="56"/>
                      <a:pt x="65" y="56"/>
                      <a:pt x="65" y="56"/>
                    </a:cubicBezTo>
                    <a:cubicBezTo>
                      <a:pt x="65" y="56"/>
                      <a:pt x="65" y="56"/>
                      <a:pt x="65" y="56"/>
                    </a:cubicBezTo>
                    <a:cubicBezTo>
                      <a:pt x="65" y="56"/>
                      <a:pt x="65" y="56"/>
                      <a:pt x="65" y="56"/>
                    </a:cubicBezTo>
                    <a:cubicBezTo>
                      <a:pt x="64" y="56"/>
                      <a:pt x="64" y="56"/>
                      <a:pt x="64" y="56"/>
                    </a:cubicBezTo>
                    <a:cubicBezTo>
                      <a:pt x="64" y="56"/>
                      <a:pt x="64" y="56"/>
                      <a:pt x="64" y="56"/>
                    </a:cubicBezTo>
                    <a:cubicBezTo>
                      <a:pt x="64" y="56"/>
                      <a:pt x="64" y="56"/>
                      <a:pt x="64" y="56"/>
                    </a:cubicBezTo>
                    <a:cubicBezTo>
                      <a:pt x="65" y="57"/>
                      <a:pt x="65" y="57"/>
                      <a:pt x="65" y="57"/>
                    </a:cubicBezTo>
                    <a:cubicBezTo>
                      <a:pt x="65" y="57"/>
                      <a:pt x="65" y="57"/>
                      <a:pt x="65" y="57"/>
                    </a:cubicBezTo>
                    <a:cubicBezTo>
                      <a:pt x="65" y="57"/>
                      <a:pt x="65" y="57"/>
                      <a:pt x="66" y="57"/>
                    </a:cubicBezTo>
                    <a:cubicBezTo>
                      <a:pt x="66" y="57"/>
                      <a:pt x="66" y="57"/>
                      <a:pt x="66" y="57"/>
                    </a:cubicBezTo>
                    <a:cubicBezTo>
                      <a:pt x="66" y="57"/>
                      <a:pt x="66" y="57"/>
                      <a:pt x="66" y="57"/>
                    </a:cubicBezTo>
                    <a:cubicBezTo>
                      <a:pt x="66" y="57"/>
                      <a:pt x="66" y="57"/>
                      <a:pt x="66" y="57"/>
                    </a:cubicBezTo>
                    <a:cubicBezTo>
                      <a:pt x="66" y="57"/>
                      <a:pt x="66" y="57"/>
                      <a:pt x="66" y="57"/>
                    </a:cubicBezTo>
                    <a:cubicBezTo>
                      <a:pt x="66" y="57"/>
                      <a:pt x="66" y="57"/>
                      <a:pt x="67" y="57"/>
                    </a:cubicBezTo>
                    <a:cubicBezTo>
                      <a:pt x="67" y="57"/>
                      <a:pt x="67" y="57"/>
                      <a:pt x="67" y="57"/>
                    </a:cubicBezTo>
                    <a:cubicBezTo>
                      <a:pt x="67" y="57"/>
                      <a:pt x="67" y="57"/>
                      <a:pt x="67" y="57"/>
                    </a:cubicBezTo>
                    <a:cubicBezTo>
                      <a:pt x="67" y="57"/>
                      <a:pt x="67" y="57"/>
                      <a:pt x="67" y="57"/>
                    </a:cubicBezTo>
                    <a:cubicBezTo>
                      <a:pt x="67" y="57"/>
                      <a:pt x="68" y="57"/>
                      <a:pt x="68" y="57"/>
                    </a:cubicBezTo>
                    <a:cubicBezTo>
                      <a:pt x="68" y="57"/>
                      <a:pt x="68" y="57"/>
                      <a:pt x="68" y="57"/>
                    </a:cubicBezTo>
                    <a:cubicBezTo>
                      <a:pt x="68" y="58"/>
                      <a:pt x="68" y="58"/>
                      <a:pt x="68" y="58"/>
                    </a:cubicBezTo>
                    <a:cubicBezTo>
                      <a:pt x="68" y="58"/>
                      <a:pt x="68" y="58"/>
                      <a:pt x="68" y="58"/>
                    </a:cubicBezTo>
                    <a:cubicBezTo>
                      <a:pt x="68" y="58"/>
                      <a:pt x="68" y="58"/>
                      <a:pt x="68" y="58"/>
                    </a:cubicBezTo>
                    <a:cubicBezTo>
                      <a:pt x="68" y="58"/>
                      <a:pt x="68" y="58"/>
                      <a:pt x="68" y="58"/>
                    </a:cubicBezTo>
                    <a:cubicBezTo>
                      <a:pt x="69" y="58"/>
                      <a:pt x="69" y="58"/>
                      <a:pt x="69" y="58"/>
                    </a:cubicBezTo>
                    <a:cubicBezTo>
                      <a:pt x="69" y="58"/>
                      <a:pt x="69" y="58"/>
                      <a:pt x="69" y="58"/>
                    </a:cubicBezTo>
                    <a:cubicBezTo>
                      <a:pt x="69" y="58"/>
                      <a:pt x="69" y="58"/>
                      <a:pt x="69" y="58"/>
                    </a:cubicBezTo>
                    <a:cubicBezTo>
                      <a:pt x="69" y="58"/>
                      <a:pt x="69" y="58"/>
                      <a:pt x="69" y="58"/>
                    </a:cubicBezTo>
                    <a:cubicBezTo>
                      <a:pt x="69" y="58"/>
                      <a:pt x="69" y="58"/>
                      <a:pt x="69" y="58"/>
                    </a:cubicBezTo>
                    <a:cubicBezTo>
                      <a:pt x="69" y="57"/>
                      <a:pt x="69" y="57"/>
                      <a:pt x="69" y="57"/>
                    </a:cubicBezTo>
                    <a:cubicBezTo>
                      <a:pt x="69" y="57"/>
                      <a:pt x="69" y="57"/>
                      <a:pt x="69" y="57"/>
                    </a:cubicBezTo>
                    <a:cubicBezTo>
                      <a:pt x="69" y="57"/>
                      <a:pt x="69" y="57"/>
                      <a:pt x="69" y="57"/>
                    </a:cubicBezTo>
                    <a:cubicBezTo>
                      <a:pt x="69" y="57"/>
                      <a:pt x="69" y="57"/>
                      <a:pt x="69" y="57"/>
                    </a:cubicBezTo>
                    <a:cubicBezTo>
                      <a:pt x="69" y="57"/>
                      <a:pt x="69" y="57"/>
                      <a:pt x="69" y="57"/>
                    </a:cubicBezTo>
                    <a:cubicBezTo>
                      <a:pt x="70" y="57"/>
                      <a:pt x="71" y="57"/>
                      <a:pt x="72" y="57"/>
                    </a:cubicBezTo>
                    <a:cubicBezTo>
                      <a:pt x="72" y="57"/>
                      <a:pt x="72" y="57"/>
                      <a:pt x="72" y="58"/>
                    </a:cubicBezTo>
                    <a:cubicBezTo>
                      <a:pt x="72" y="58"/>
                      <a:pt x="72" y="58"/>
                      <a:pt x="72" y="58"/>
                    </a:cubicBezTo>
                    <a:cubicBezTo>
                      <a:pt x="72" y="58"/>
                      <a:pt x="72" y="58"/>
                      <a:pt x="72" y="58"/>
                    </a:cubicBezTo>
                    <a:cubicBezTo>
                      <a:pt x="72" y="58"/>
                      <a:pt x="72" y="58"/>
                      <a:pt x="72" y="58"/>
                    </a:cubicBezTo>
                    <a:cubicBezTo>
                      <a:pt x="72" y="58"/>
                      <a:pt x="72" y="58"/>
                      <a:pt x="72" y="58"/>
                    </a:cubicBezTo>
                    <a:cubicBezTo>
                      <a:pt x="72" y="58"/>
                      <a:pt x="73" y="58"/>
                      <a:pt x="73" y="58"/>
                    </a:cubicBezTo>
                    <a:cubicBezTo>
                      <a:pt x="73" y="58"/>
                      <a:pt x="73" y="58"/>
                      <a:pt x="72" y="58"/>
                    </a:cubicBezTo>
                    <a:cubicBezTo>
                      <a:pt x="72" y="58"/>
                      <a:pt x="72" y="58"/>
                      <a:pt x="72" y="58"/>
                    </a:cubicBezTo>
                    <a:cubicBezTo>
                      <a:pt x="72" y="58"/>
                      <a:pt x="73" y="58"/>
                      <a:pt x="73" y="57"/>
                    </a:cubicBezTo>
                    <a:cubicBezTo>
                      <a:pt x="73" y="57"/>
                      <a:pt x="73" y="57"/>
                      <a:pt x="73" y="57"/>
                    </a:cubicBezTo>
                    <a:cubicBezTo>
                      <a:pt x="73" y="57"/>
                      <a:pt x="73" y="57"/>
                      <a:pt x="74" y="57"/>
                    </a:cubicBezTo>
                    <a:cubicBezTo>
                      <a:pt x="74" y="57"/>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3" y="58"/>
                      <a:pt x="73" y="58"/>
                      <a:pt x="73" y="58"/>
                    </a:cubicBezTo>
                    <a:cubicBezTo>
                      <a:pt x="73" y="58"/>
                      <a:pt x="73" y="58"/>
                      <a:pt x="73" y="58"/>
                    </a:cubicBezTo>
                    <a:cubicBezTo>
                      <a:pt x="73" y="58"/>
                      <a:pt x="73" y="58"/>
                      <a:pt x="73" y="58"/>
                    </a:cubicBezTo>
                    <a:cubicBezTo>
                      <a:pt x="73" y="58"/>
                      <a:pt x="73" y="59"/>
                      <a:pt x="73" y="59"/>
                    </a:cubicBezTo>
                    <a:cubicBezTo>
                      <a:pt x="73" y="59"/>
                      <a:pt x="73" y="59"/>
                      <a:pt x="73" y="59"/>
                    </a:cubicBezTo>
                    <a:cubicBezTo>
                      <a:pt x="73" y="58"/>
                      <a:pt x="72" y="58"/>
                      <a:pt x="72" y="59"/>
                    </a:cubicBezTo>
                    <a:cubicBezTo>
                      <a:pt x="72" y="59"/>
                      <a:pt x="72" y="59"/>
                      <a:pt x="72" y="59"/>
                    </a:cubicBezTo>
                    <a:cubicBezTo>
                      <a:pt x="72" y="59"/>
                      <a:pt x="72" y="59"/>
                      <a:pt x="72" y="59"/>
                    </a:cubicBezTo>
                    <a:cubicBezTo>
                      <a:pt x="72" y="59"/>
                      <a:pt x="72" y="59"/>
                      <a:pt x="73" y="59"/>
                    </a:cubicBezTo>
                    <a:cubicBezTo>
                      <a:pt x="73" y="59"/>
                      <a:pt x="73" y="59"/>
                      <a:pt x="73" y="59"/>
                    </a:cubicBezTo>
                    <a:cubicBezTo>
                      <a:pt x="73" y="59"/>
                      <a:pt x="73" y="59"/>
                      <a:pt x="73"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8"/>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2" y="59"/>
                      <a:pt x="72" y="59"/>
                      <a:pt x="72" y="59"/>
                    </a:cubicBezTo>
                    <a:cubicBezTo>
                      <a:pt x="71" y="59"/>
                      <a:pt x="71" y="59"/>
                      <a:pt x="71" y="59"/>
                    </a:cubicBezTo>
                    <a:cubicBezTo>
                      <a:pt x="71" y="59"/>
                      <a:pt x="71" y="59"/>
                      <a:pt x="70" y="59"/>
                    </a:cubicBezTo>
                    <a:cubicBezTo>
                      <a:pt x="70" y="58"/>
                      <a:pt x="70" y="59"/>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58"/>
                      <a:pt x="71" y="58"/>
                      <a:pt x="71" y="58"/>
                    </a:cubicBezTo>
                    <a:cubicBezTo>
                      <a:pt x="71" y="58"/>
                      <a:pt x="71" y="58"/>
                      <a:pt x="71" y="58"/>
                    </a:cubicBezTo>
                    <a:cubicBezTo>
                      <a:pt x="71" y="58"/>
                      <a:pt x="71" y="58"/>
                      <a:pt x="71" y="58"/>
                    </a:cubicBezTo>
                    <a:cubicBezTo>
                      <a:pt x="71" y="58"/>
                      <a:pt x="71" y="58"/>
                      <a:pt x="71" y="58"/>
                    </a:cubicBezTo>
                    <a:cubicBezTo>
                      <a:pt x="70" y="57"/>
                      <a:pt x="70" y="57"/>
                      <a:pt x="70" y="58"/>
                    </a:cubicBezTo>
                    <a:cubicBezTo>
                      <a:pt x="70" y="58"/>
                      <a:pt x="70" y="58"/>
                      <a:pt x="70" y="58"/>
                    </a:cubicBezTo>
                    <a:cubicBezTo>
                      <a:pt x="70" y="58"/>
                      <a:pt x="70" y="58"/>
                      <a:pt x="70" y="58"/>
                    </a:cubicBezTo>
                    <a:cubicBezTo>
                      <a:pt x="70" y="58"/>
                      <a:pt x="70" y="58"/>
                      <a:pt x="70" y="58"/>
                    </a:cubicBezTo>
                    <a:cubicBezTo>
                      <a:pt x="69" y="58"/>
                      <a:pt x="69" y="59"/>
                      <a:pt x="70" y="59"/>
                    </a:cubicBezTo>
                    <a:cubicBezTo>
                      <a:pt x="69" y="59"/>
                      <a:pt x="69" y="59"/>
                      <a:pt x="68" y="59"/>
                    </a:cubicBezTo>
                    <a:cubicBezTo>
                      <a:pt x="68" y="59"/>
                      <a:pt x="68" y="59"/>
                      <a:pt x="68" y="59"/>
                    </a:cubicBezTo>
                    <a:cubicBezTo>
                      <a:pt x="68" y="59"/>
                      <a:pt x="68" y="59"/>
                      <a:pt x="68" y="58"/>
                    </a:cubicBezTo>
                    <a:cubicBezTo>
                      <a:pt x="68" y="59"/>
                      <a:pt x="68" y="59"/>
                      <a:pt x="67" y="59"/>
                    </a:cubicBezTo>
                    <a:cubicBezTo>
                      <a:pt x="67" y="59"/>
                      <a:pt x="67" y="58"/>
                      <a:pt x="67" y="58"/>
                    </a:cubicBezTo>
                    <a:cubicBezTo>
                      <a:pt x="67" y="58"/>
                      <a:pt x="67" y="58"/>
                      <a:pt x="67" y="58"/>
                    </a:cubicBezTo>
                    <a:cubicBezTo>
                      <a:pt x="67" y="58"/>
                      <a:pt x="67" y="58"/>
                      <a:pt x="67" y="58"/>
                    </a:cubicBezTo>
                    <a:cubicBezTo>
                      <a:pt x="67" y="58"/>
                      <a:pt x="68" y="58"/>
                      <a:pt x="67" y="58"/>
                    </a:cubicBezTo>
                    <a:cubicBezTo>
                      <a:pt x="67" y="58"/>
                      <a:pt x="67" y="58"/>
                      <a:pt x="67" y="58"/>
                    </a:cubicBezTo>
                    <a:cubicBezTo>
                      <a:pt x="67" y="58"/>
                      <a:pt x="67" y="58"/>
                      <a:pt x="67" y="58"/>
                    </a:cubicBezTo>
                    <a:cubicBezTo>
                      <a:pt x="67"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7" y="58"/>
                      <a:pt x="67" y="58"/>
                    </a:cubicBezTo>
                    <a:cubicBezTo>
                      <a:pt x="67" y="58"/>
                      <a:pt x="67" y="59"/>
                      <a:pt x="67" y="58"/>
                    </a:cubicBezTo>
                    <a:cubicBezTo>
                      <a:pt x="67" y="58"/>
                      <a:pt x="67" y="58"/>
                      <a:pt x="67" y="58"/>
                    </a:cubicBezTo>
                    <a:cubicBezTo>
                      <a:pt x="67" y="58"/>
                      <a:pt x="67" y="58"/>
                      <a:pt x="67" y="58"/>
                    </a:cubicBezTo>
                    <a:cubicBezTo>
                      <a:pt x="67" y="58"/>
                      <a:pt x="67" y="59"/>
                      <a:pt x="67" y="59"/>
                    </a:cubicBezTo>
                    <a:cubicBezTo>
                      <a:pt x="67" y="59"/>
                      <a:pt x="67" y="59"/>
                      <a:pt x="67" y="59"/>
                    </a:cubicBezTo>
                    <a:cubicBezTo>
                      <a:pt x="67" y="59"/>
                      <a:pt x="67" y="59"/>
                      <a:pt x="67" y="59"/>
                    </a:cubicBezTo>
                    <a:cubicBezTo>
                      <a:pt x="67" y="59"/>
                      <a:pt x="66" y="58"/>
                      <a:pt x="66" y="59"/>
                    </a:cubicBezTo>
                    <a:cubicBezTo>
                      <a:pt x="66" y="59"/>
                      <a:pt x="66" y="59"/>
                      <a:pt x="66" y="59"/>
                    </a:cubicBezTo>
                    <a:cubicBezTo>
                      <a:pt x="66" y="58"/>
                      <a:pt x="66" y="58"/>
                      <a:pt x="66" y="59"/>
                    </a:cubicBezTo>
                    <a:cubicBezTo>
                      <a:pt x="66" y="59"/>
                      <a:pt x="66" y="59"/>
                      <a:pt x="66" y="59"/>
                    </a:cubicBezTo>
                    <a:cubicBezTo>
                      <a:pt x="65" y="59"/>
                      <a:pt x="65" y="59"/>
                      <a:pt x="65" y="59"/>
                    </a:cubicBezTo>
                    <a:cubicBezTo>
                      <a:pt x="65" y="59"/>
                      <a:pt x="65" y="59"/>
                      <a:pt x="66" y="59"/>
                    </a:cubicBezTo>
                    <a:cubicBezTo>
                      <a:pt x="66" y="59"/>
                      <a:pt x="65" y="59"/>
                      <a:pt x="65" y="59"/>
                    </a:cubicBezTo>
                    <a:cubicBezTo>
                      <a:pt x="65" y="60"/>
                      <a:pt x="66" y="59"/>
                      <a:pt x="66" y="60"/>
                    </a:cubicBezTo>
                    <a:cubicBezTo>
                      <a:pt x="66" y="60"/>
                      <a:pt x="66" y="60"/>
                      <a:pt x="66" y="60"/>
                    </a:cubicBezTo>
                    <a:cubicBezTo>
                      <a:pt x="66" y="59"/>
                      <a:pt x="66" y="59"/>
                      <a:pt x="66" y="59"/>
                    </a:cubicBezTo>
                    <a:cubicBezTo>
                      <a:pt x="66" y="59"/>
                      <a:pt x="66" y="60"/>
                      <a:pt x="66" y="60"/>
                    </a:cubicBezTo>
                    <a:cubicBezTo>
                      <a:pt x="66" y="60"/>
                      <a:pt x="66" y="60"/>
                      <a:pt x="66" y="60"/>
                    </a:cubicBezTo>
                    <a:cubicBezTo>
                      <a:pt x="66" y="60"/>
                      <a:pt x="66" y="60"/>
                      <a:pt x="66" y="60"/>
                    </a:cubicBezTo>
                    <a:cubicBezTo>
                      <a:pt x="66" y="59"/>
                      <a:pt x="66" y="59"/>
                      <a:pt x="66" y="59"/>
                    </a:cubicBezTo>
                    <a:cubicBezTo>
                      <a:pt x="66" y="59"/>
                      <a:pt x="67" y="59"/>
                      <a:pt x="67" y="59"/>
                    </a:cubicBezTo>
                    <a:cubicBezTo>
                      <a:pt x="67" y="60"/>
                      <a:pt x="68" y="59"/>
                      <a:pt x="69" y="60"/>
                    </a:cubicBezTo>
                    <a:cubicBezTo>
                      <a:pt x="68" y="60"/>
                      <a:pt x="69" y="60"/>
                      <a:pt x="69" y="60"/>
                    </a:cubicBezTo>
                    <a:cubicBezTo>
                      <a:pt x="69" y="60"/>
                      <a:pt x="69" y="60"/>
                      <a:pt x="69" y="60"/>
                    </a:cubicBezTo>
                    <a:cubicBezTo>
                      <a:pt x="69" y="60"/>
                      <a:pt x="70" y="60"/>
                      <a:pt x="69" y="59"/>
                    </a:cubicBezTo>
                    <a:cubicBezTo>
                      <a:pt x="70" y="59"/>
                      <a:pt x="69" y="60"/>
                      <a:pt x="70" y="60"/>
                    </a:cubicBezTo>
                    <a:cubicBezTo>
                      <a:pt x="70" y="60"/>
                      <a:pt x="70" y="60"/>
                      <a:pt x="70" y="60"/>
                    </a:cubicBezTo>
                    <a:cubicBezTo>
                      <a:pt x="70" y="60"/>
                      <a:pt x="70" y="60"/>
                      <a:pt x="70" y="60"/>
                    </a:cubicBezTo>
                    <a:cubicBezTo>
                      <a:pt x="70" y="60"/>
                      <a:pt x="70" y="60"/>
                      <a:pt x="70" y="60"/>
                    </a:cubicBezTo>
                    <a:cubicBezTo>
                      <a:pt x="70" y="60"/>
                      <a:pt x="70" y="60"/>
                      <a:pt x="70" y="60"/>
                    </a:cubicBezTo>
                    <a:cubicBezTo>
                      <a:pt x="70" y="60"/>
                      <a:pt x="70" y="60"/>
                      <a:pt x="70" y="60"/>
                    </a:cubicBezTo>
                    <a:cubicBezTo>
                      <a:pt x="71" y="60"/>
                      <a:pt x="71" y="60"/>
                      <a:pt x="71" y="60"/>
                    </a:cubicBezTo>
                    <a:cubicBezTo>
                      <a:pt x="71" y="60"/>
                      <a:pt x="71" y="60"/>
                      <a:pt x="71" y="59"/>
                    </a:cubicBezTo>
                    <a:cubicBezTo>
                      <a:pt x="71" y="59"/>
                      <a:pt x="71" y="59"/>
                      <a:pt x="71" y="59"/>
                    </a:cubicBezTo>
                    <a:cubicBezTo>
                      <a:pt x="72" y="59"/>
                      <a:pt x="72" y="59"/>
                      <a:pt x="72" y="59"/>
                    </a:cubicBezTo>
                    <a:cubicBezTo>
                      <a:pt x="72" y="59"/>
                      <a:pt x="72" y="59"/>
                      <a:pt x="72" y="59"/>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2" y="60"/>
                      <a:pt x="72" y="60"/>
                      <a:pt x="72" y="60"/>
                    </a:cubicBezTo>
                    <a:cubicBezTo>
                      <a:pt x="73" y="60"/>
                      <a:pt x="73" y="59"/>
                      <a:pt x="73" y="60"/>
                    </a:cubicBezTo>
                    <a:cubicBezTo>
                      <a:pt x="73" y="60"/>
                      <a:pt x="73" y="60"/>
                      <a:pt x="73" y="60"/>
                    </a:cubicBezTo>
                    <a:cubicBezTo>
                      <a:pt x="73" y="60"/>
                      <a:pt x="73" y="60"/>
                      <a:pt x="73" y="60"/>
                    </a:cubicBezTo>
                    <a:cubicBezTo>
                      <a:pt x="73" y="60"/>
                      <a:pt x="73" y="60"/>
                      <a:pt x="73" y="60"/>
                    </a:cubicBezTo>
                    <a:cubicBezTo>
                      <a:pt x="73" y="60"/>
                      <a:pt x="73" y="60"/>
                      <a:pt x="73" y="60"/>
                    </a:cubicBezTo>
                    <a:cubicBezTo>
                      <a:pt x="73" y="60"/>
                      <a:pt x="73" y="60"/>
                      <a:pt x="73" y="60"/>
                    </a:cubicBezTo>
                    <a:cubicBezTo>
                      <a:pt x="73" y="60"/>
                      <a:pt x="73" y="60"/>
                      <a:pt x="73" y="60"/>
                    </a:cubicBezTo>
                    <a:cubicBezTo>
                      <a:pt x="73" y="60"/>
                      <a:pt x="73" y="60"/>
                      <a:pt x="73" y="60"/>
                    </a:cubicBezTo>
                    <a:cubicBezTo>
                      <a:pt x="74" y="60"/>
                      <a:pt x="74" y="60"/>
                      <a:pt x="74" y="60"/>
                    </a:cubicBezTo>
                    <a:cubicBezTo>
                      <a:pt x="74" y="60"/>
                      <a:pt x="74" y="60"/>
                      <a:pt x="74" y="60"/>
                    </a:cubicBezTo>
                    <a:cubicBezTo>
                      <a:pt x="74" y="60"/>
                      <a:pt x="74" y="60"/>
                      <a:pt x="73" y="60"/>
                    </a:cubicBezTo>
                    <a:cubicBezTo>
                      <a:pt x="73" y="60"/>
                      <a:pt x="73" y="60"/>
                      <a:pt x="73" y="60"/>
                    </a:cubicBezTo>
                    <a:cubicBezTo>
                      <a:pt x="73" y="60"/>
                      <a:pt x="74" y="60"/>
                      <a:pt x="74" y="59"/>
                    </a:cubicBezTo>
                    <a:cubicBezTo>
                      <a:pt x="74" y="59"/>
                      <a:pt x="74" y="60"/>
                      <a:pt x="74" y="59"/>
                    </a:cubicBezTo>
                    <a:cubicBezTo>
                      <a:pt x="74" y="59"/>
                      <a:pt x="74" y="59"/>
                      <a:pt x="74" y="59"/>
                    </a:cubicBezTo>
                    <a:cubicBezTo>
                      <a:pt x="74" y="59"/>
                      <a:pt x="74" y="59"/>
                      <a:pt x="74" y="59"/>
                    </a:cubicBezTo>
                    <a:cubicBezTo>
                      <a:pt x="74" y="59"/>
                      <a:pt x="74" y="59"/>
                      <a:pt x="74" y="59"/>
                    </a:cubicBezTo>
                    <a:cubicBezTo>
                      <a:pt x="74" y="60"/>
                      <a:pt x="74" y="60"/>
                      <a:pt x="74" y="60"/>
                    </a:cubicBezTo>
                    <a:cubicBezTo>
                      <a:pt x="74" y="60"/>
                      <a:pt x="74" y="60"/>
                      <a:pt x="74" y="60"/>
                    </a:cubicBezTo>
                    <a:cubicBezTo>
                      <a:pt x="75" y="60"/>
                      <a:pt x="75" y="60"/>
                      <a:pt x="76" y="60"/>
                    </a:cubicBezTo>
                    <a:cubicBezTo>
                      <a:pt x="76" y="60"/>
                      <a:pt x="76" y="60"/>
                      <a:pt x="76" y="60"/>
                    </a:cubicBezTo>
                    <a:cubicBezTo>
                      <a:pt x="76" y="60"/>
                      <a:pt x="76" y="60"/>
                      <a:pt x="76" y="60"/>
                    </a:cubicBezTo>
                    <a:cubicBezTo>
                      <a:pt x="76" y="60"/>
                      <a:pt x="76" y="60"/>
                      <a:pt x="76" y="60"/>
                    </a:cubicBezTo>
                    <a:cubicBezTo>
                      <a:pt x="76" y="60"/>
                      <a:pt x="76" y="60"/>
                      <a:pt x="76" y="61"/>
                    </a:cubicBezTo>
                    <a:cubicBezTo>
                      <a:pt x="76" y="61"/>
                      <a:pt x="76" y="61"/>
                      <a:pt x="76" y="61"/>
                    </a:cubicBezTo>
                    <a:cubicBezTo>
                      <a:pt x="76" y="61"/>
                      <a:pt x="76" y="61"/>
                      <a:pt x="76" y="61"/>
                    </a:cubicBezTo>
                    <a:cubicBezTo>
                      <a:pt x="76" y="61"/>
                      <a:pt x="76" y="61"/>
                      <a:pt x="76" y="61"/>
                    </a:cubicBezTo>
                    <a:cubicBezTo>
                      <a:pt x="76" y="61"/>
                      <a:pt x="76" y="61"/>
                      <a:pt x="76" y="61"/>
                    </a:cubicBezTo>
                    <a:cubicBezTo>
                      <a:pt x="76" y="61"/>
                      <a:pt x="76" y="61"/>
                      <a:pt x="76" y="61"/>
                    </a:cubicBezTo>
                    <a:cubicBezTo>
                      <a:pt x="76" y="61"/>
                      <a:pt x="76" y="61"/>
                      <a:pt x="76" y="61"/>
                    </a:cubicBezTo>
                    <a:cubicBezTo>
                      <a:pt x="77" y="61"/>
                      <a:pt x="77" y="61"/>
                      <a:pt x="77" y="61"/>
                    </a:cubicBezTo>
                    <a:cubicBezTo>
                      <a:pt x="77" y="61"/>
                      <a:pt x="77" y="61"/>
                      <a:pt x="77" y="61"/>
                    </a:cubicBezTo>
                    <a:cubicBezTo>
                      <a:pt x="77" y="61"/>
                      <a:pt x="78" y="62"/>
                      <a:pt x="78" y="61"/>
                    </a:cubicBezTo>
                    <a:cubicBezTo>
                      <a:pt x="78" y="61"/>
                      <a:pt x="78" y="61"/>
                      <a:pt x="79" y="61"/>
                    </a:cubicBezTo>
                    <a:cubicBezTo>
                      <a:pt x="79" y="61"/>
                      <a:pt x="79" y="61"/>
                      <a:pt x="79" y="61"/>
                    </a:cubicBezTo>
                    <a:cubicBezTo>
                      <a:pt x="79" y="62"/>
                      <a:pt x="79" y="61"/>
                      <a:pt x="79" y="62"/>
                    </a:cubicBezTo>
                    <a:cubicBezTo>
                      <a:pt x="79" y="62"/>
                      <a:pt x="79" y="62"/>
                      <a:pt x="79" y="62"/>
                    </a:cubicBezTo>
                    <a:cubicBezTo>
                      <a:pt x="79" y="62"/>
                      <a:pt x="79" y="62"/>
                      <a:pt x="79" y="62"/>
                    </a:cubicBezTo>
                    <a:cubicBezTo>
                      <a:pt x="79" y="62"/>
                      <a:pt x="79" y="62"/>
                      <a:pt x="79" y="62"/>
                    </a:cubicBezTo>
                    <a:cubicBezTo>
                      <a:pt x="79" y="62"/>
                      <a:pt x="79" y="62"/>
                      <a:pt x="79" y="62"/>
                    </a:cubicBezTo>
                    <a:cubicBezTo>
                      <a:pt x="79" y="62"/>
                      <a:pt x="79" y="62"/>
                      <a:pt x="79" y="62"/>
                    </a:cubicBezTo>
                    <a:cubicBezTo>
                      <a:pt x="79" y="62"/>
                      <a:pt x="79" y="62"/>
                      <a:pt x="79" y="62"/>
                    </a:cubicBezTo>
                    <a:cubicBezTo>
                      <a:pt x="79" y="62"/>
                      <a:pt x="79" y="62"/>
                      <a:pt x="78" y="62"/>
                    </a:cubicBezTo>
                    <a:cubicBezTo>
                      <a:pt x="78" y="62"/>
                      <a:pt x="78" y="62"/>
                      <a:pt x="78" y="62"/>
                    </a:cubicBezTo>
                    <a:cubicBezTo>
                      <a:pt x="78" y="62"/>
                      <a:pt x="78" y="62"/>
                      <a:pt x="78" y="62"/>
                    </a:cubicBezTo>
                    <a:cubicBezTo>
                      <a:pt x="78" y="62"/>
                      <a:pt x="79" y="62"/>
                      <a:pt x="79" y="63"/>
                    </a:cubicBezTo>
                    <a:cubicBezTo>
                      <a:pt x="78" y="63"/>
                      <a:pt x="79" y="63"/>
                      <a:pt x="79" y="63"/>
                    </a:cubicBezTo>
                    <a:cubicBezTo>
                      <a:pt x="80" y="62"/>
                      <a:pt x="80" y="63"/>
                      <a:pt x="81" y="63"/>
                    </a:cubicBezTo>
                    <a:cubicBezTo>
                      <a:pt x="81" y="63"/>
                      <a:pt x="81" y="63"/>
                      <a:pt x="81" y="63"/>
                    </a:cubicBezTo>
                    <a:cubicBezTo>
                      <a:pt x="81" y="63"/>
                      <a:pt x="81" y="63"/>
                      <a:pt x="81" y="63"/>
                    </a:cubicBezTo>
                    <a:cubicBezTo>
                      <a:pt x="81" y="63"/>
                      <a:pt x="81" y="63"/>
                      <a:pt x="81" y="63"/>
                    </a:cubicBezTo>
                    <a:cubicBezTo>
                      <a:pt x="81" y="63"/>
                      <a:pt x="81" y="63"/>
                      <a:pt x="81" y="63"/>
                    </a:cubicBezTo>
                    <a:cubicBezTo>
                      <a:pt x="81" y="63"/>
                      <a:pt x="81" y="63"/>
                      <a:pt x="81" y="64"/>
                    </a:cubicBezTo>
                    <a:cubicBezTo>
                      <a:pt x="81" y="64"/>
                      <a:pt x="81" y="64"/>
                      <a:pt x="81" y="64"/>
                    </a:cubicBezTo>
                    <a:cubicBezTo>
                      <a:pt x="81" y="63"/>
                      <a:pt x="81" y="63"/>
                      <a:pt x="81" y="63"/>
                    </a:cubicBezTo>
                    <a:cubicBezTo>
                      <a:pt x="81" y="63"/>
                      <a:pt x="81" y="63"/>
                      <a:pt x="81" y="63"/>
                    </a:cubicBezTo>
                    <a:cubicBezTo>
                      <a:pt x="81" y="63"/>
                      <a:pt x="80" y="63"/>
                      <a:pt x="80" y="63"/>
                    </a:cubicBezTo>
                    <a:cubicBezTo>
                      <a:pt x="80" y="63"/>
                      <a:pt x="80" y="63"/>
                      <a:pt x="80" y="63"/>
                    </a:cubicBezTo>
                    <a:cubicBezTo>
                      <a:pt x="80" y="63"/>
                      <a:pt x="80" y="63"/>
                      <a:pt x="79" y="63"/>
                    </a:cubicBezTo>
                    <a:cubicBezTo>
                      <a:pt x="79" y="63"/>
                      <a:pt x="79" y="63"/>
                      <a:pt x="79" y="63"/>
                    </a:cubicBezTo>
                    <a:cubicBezTo>
                      <a:pt x="79" y="63"/>
                      <a:pt x="79" y="63"/>
                      <a:pt x="79" y="63"/>
                    </a:cubicBezTo>
                    <a:cubicBezTo>
                      <a:pt x="79" y="63"/>
                      <a:pt x="79" y="63"/>
                      <a:pt x="79" y="63"/>
                    </a:cubicBezTo>
                    <a:cubicBezTo>
                      <a:pt x="79" y="63"/>
                      <a:pt x="79" y="63"/>
                      <a:pt x="79" y="63"/>
                    </a:cubicBezTo>
                    <a:cubicBezTo>
                      <a:pt x="79" y="63"/>
                      <a:pt x="78" y="63"/>
                      <a:pt x="78" y="63"/>
                    </a:cubicBezTo>
                    <a:cubicBezTo>
                      <a:pt x="79" y="63"/>
                      <a:pt x="79" y="64"/>
                      <a:pt x="79" y="63"/>
                    </a:cubicBezTo>
                    <a:cubicBezTo>
                      <a:pt x="79" y="63"/>
                      <a:pt x="79" y="63"/>
                      <a:pt x="79" y="63"/>
                    </a:cubicBezTo>
                    <a:cubicBezTo>
                      <a:pt x="79" y="64"/>
                      <a:pt x="79" y="64"/>
                      <a:pt x="79" y="64"/>
                    </a:cubicBezTo>
                    <a:cubicBezTo>
                      <a:pt x="79" y="64"/>
                      <a:pt x="79" y="64"/>
                      <a:pt x="79" y="64"/>
                    </a:cubicBezTo>
                    <a:cubicBezTo>
                      <a:pt x="79" y="64"/>
                      <a:pt x="79" y="64"/>
                      <a:pt x="79" y="64"/>
                    </a:cubicBezTo>
                    <a:cubicBezTo>
                      <a:pt x="79" y="64"/>
                      <a:pt x="79" y="64"/>
                      <a:pt x="79" y="64"/>
                    </a:cubicBezTo>
                    <a:cubicBezTo>
                      <a:pt x="79" y="64"/>
                      <a:pt x="79" y="64"/>
                      <a:pt x="79" y="64"/>
                    </a:cubicBezTo>
                    <a:cubicBezTo>
                      <a:pt x="79" y="64"/>
                      <a:pt x="78" y="64"/>
                      <a:pt x="78" y="64"/>
                    </a:cubicBezTo>
                    <a:cubicBezTo>
                      <a:pt x="78" y="64"/>
                      <a:pt x="78" y="64"/>
                      <a:pt x="78" y="64"/>
                    </a:cubicBezTo>
                    <a:cubicBezTo>
                      <a:pt x="78" y="63"/>
                      <a:pt x="78" y="63"/>
                      <a:pt x="78" y="63"/>
                    </a:cubicBezTo>
                    <a:cubicBezTo>
                      <a:pt x="78" y="63"/>
                      <a:pt x="78" y="63"/>
                      <a:pt x="78" y="64"/>
                    </a:cubicBezTo>
                    <a:cubicBezTo>
                      <a:pt x="78" y="64"/>
                      <a:pt x="78" y="64"/>
                      <a:pt x="78" y="64"/>
                    </a:cubicBezTo>
                    <a:cubicBezTo>
                      <a:pt x="78" y="64"/>
                      <a:pt x="78" y="64"/>
                      <a:pt x="78" y="64"/>
                    </a:cubicBezTo>
                    <a:cubicBezTo>
                      <a:pt x="77" y="64"/>
                      <a:pt x="77" y="64"/>
                      <a:pt x="77" y="64"/>
                    </a:cubicBezTo>
                    <a:cubicBezTo>
                      <a:pt x="77" y="63"/>
                      <a:pt x="77" y="64"/>
                      <a:pt x="77" y="63"/>
                    </a:cubicBezTo>
                    <a:cubicBezTo>
                      <a:pt x="77" y="63"/>
                      <a:pt x="76" y="63"/>
                      <a:pt x="76" y="63"/>
                    </a:cubicBezTo>
                    <a:cubicBezTo>
                      <a:pt x="76" y="63"/>
                      <a:pt x="76" y="63"/>
                      <a:pt x="76" y="63"/>
                    </a:cubicBezTo>
                    <a:cubicBezTo>
                      <a:pt x="76" y="63"/>
                      <a:pt x="76" y="63"/>
                      <a:pt x="75" y="63"/>
                    </a:cubicBezTo>
                    <a:cubicBezTo>
                      <a:pt x="75" y="63"/>
                      <a:pt x="75" y="63"/>
                      <a:pt x="75" y="63"/>
                    </a:cubicBezTo>
                    <a:cubicBezTo>
                      <a:pt x="75" y="63"/>
                      <a:pt x="74" y="63"/>
                      <a:pt x="75" y="63"/>
                    </a:cubicBezTo>
                    <a:cubicBezTo>
                      <a:pt x="74" y="63"/>
                      <a:pt x="74" y="63"/>
                      <a:pt x="73" y="63"/>
                    </a:cubicBezTo>
                    <a:cubicBezTo>
                      <a:pt x="73" y="63"/>
                      <a:pt x="74" y="63"/>
                      <a:pt x="73" y="63"/>
                    </a:cubicBezTo>
                    <a:cubicBezTo>
                      <a:pt x="73" y="63"/>
                      <a:pt x="73" y="63"/>
                      <a:pt x="73" y="63"/>
                    </a:cubicBezTo>
                    <a:cubicBezTo>
                      <a:pt x="73" y="63"/>
                      <a:pt x="73" y="63"/>
                      <a:pt x="73" y="63"/>
                    </a:cubicBezTo>
                    <a:cubicBezTo>
                      <a:pt x="73" y="63"/>
                      <a:pt x="73" y="63"/>
                      <a:pt x="73" y="63"/>
                    </a:cubicBezTo>
                    <a:cubicBezTo>
                      <a:pt x="73" y="63"/>
                      <a:pt x="73" y="63"/>
                      <a:pt x="73" y="63"/>
                    </a:cubicBezTo>
                    <a:cubicBezTo>
                      <a:pt x="73" y="63"/>
                      <a:pt x="72" y="63"/>
                      <a:pt x="72" y="63"/>
                    </a:cubicBezTo>
                    <a:cubicBezTo>
                      <a:pt x="72" y="63"/>
                      <a:pt x="72" y="63"/>
                      <a:pt x="72" y="63"/>
                    </a:cubicBezTo>
                    <a:cubicBezTo>
                      <a:pt x="72" y="63"/>
                      <a:pt x="72" y="63"/>
                      <a:pt x="71" y="63"/>
                    </a:cubicBezTo>
                    <a:cubicBezTo>
                      <a:pt x="71" y="63"/>
                      <a:pt x="71" y="63"/>
                      <a:pt x="71" y="63"/>
                    </a:cubicBezTo>
                    <a:cubicBezTo>
                      <a:pt x="71" y="63"/>
                      <a:pt x="71" y="63"/>
                      <a:pt x="71" y="63"/>
                    </a:cubicBezTo>
                    <a:cubicBezTo>
                      <a:pt x="70" y="63"/>
                      <a:pt x="70" y="63"/>
                      <a:pt x="70" y="63"/>
                    </a:cubicBezTo>
                    <a:cubicBezTo>
                      <a:pt x="71" y="63"/>
                      <a:pt x="71" y="63"/>
                      <a:pt x="71" y="63"/>
                    </a:cubicBezTo>
                    <a:cubicBezTo>
                      <a:pt x="71" y="63"/>
                      <a:pt x="70" y="63"/>
                      <a:pt x="70" y="63"/>
                    </a:cubicBezTo>
                    <a:cubicBezTo>
                      <a:pt x="70" y="63"/>
                      <a:pt x="70" y="63"/>
                      <a:pt x="70" y="63"/>
                    </a:cubicBezTo>
                    <a:cubicBezTo>
                      <a:pt x="70" y="63"/>
                      <a:pt x="70" y="63"/>
                      <a:pt x="70" y="63"/>
                    </a:cubicBezTo>
                    <a:cubicBezTo>
                      <a:pt x="70" y="63"/>
                      <a:pt x="70" y="63"/>
                      <a:pt x="70" y="63"/>
                    </a:cubicBezTo>
                    <a:cubicBezTo>
                      <a:pt x="70" y="63"/>
                      <a:pt x="70" y="63"/>
                      <a:pt x="70" y="63"/>
                    </a:cubicBezTo>
                    <a:cubicBezTo>
                      <a:pt x="71" y="63"/>
                      <a:pt x="71" y="63"/>
                      <a:pt x="71" y="63"/>
                    </a:cubicBezTo>
                    <a:cubicBezTo>
                      <a:pt x="71" y="63"/>
                      <a:pt x="71" y="63"/>
                      <a:pt x="71" y="63"/>
                    </a:cubicBezTo>
                    <a:cubicBezTo>
                      <a:pt x="71" y="63"/>
                      <a:pt x="72" y="63"/>
                      <a:pt x="72" y="64"/>
                    </a:cubicBezTo>
                    <a:cubicBezTo>
                      <a:pt x="72" y="64"/>
                      <a:pt x="73" y="64"/>
                      <a:pt x="73" y="63"/>
                    </a:cubicBezTo>
                    <a:cubicBezTo>
                      <a:pt x="73" y="63"/>
                      <a:pt x="73" y="63"/>
                      <a:pt x="73" y="63"/>
                    </a:cubicBezTo>
                    <a:cubicBezTo>
                      <a:pt x="73" y="63"/>
                      <a:pt x="73" y="63"/>
                      <a:pt x="73" y="63"/>
                    </a:cubicBezTo>
                    <a:cubicBezTo>
                      <a:pt x="73" y="63"/>
                      <a:pt x="72" y="64"/>
                      <a:pt x="73" y="64"/>
                    </a:cubicBezTo>
                    <a:cubicBezTo>
                      <a:pt x="73" y="64"/>
                      <a:pt x="74" y="64"/>
                      <a:pt x="73" y="64"/>
                    </a:cubicBezTo>
                    <a:cubicBezTo>
                      <a:pt x="74" y="64"/>
                      <a:pt x="74" y="65"/>
                      <a:pt x="75" y="65"/>
                    </a:cubicBezTo>
                    <a:cubicBezTo>
                      <a:pt x="75" y="65"/>
                      <a:pt x="75" y="65"/>
                      <a:pt x="75" y="65"/>
                    </a:cubicBezTo>
                    <a:cubicBezTo>
                      <a:pt x="75" y="65"/>
                      <a:pt x="75" y="65"/>
                      <a:pt x="76" y="65"/>
                    </a:cubicBezTo>
                    <a:cubicBezTo>
                      <a:pt x="76" y="65"/>
                      <a:pt x="76" y="65"/>
                      <a:pt x="76" y="65"/>
                    </a:cubicBezTo>
                    <a:cubicBezTo>
                      <a:pt x="76" y="65"/>
                      <a:pt x="76" y="65"/>
                      <a:pt x="76" y="65"/>
                    </a:cubicBezTo>
                    <a:cubicBezTo>
                      <a:pt x="76" y="65"/>
                      <a:pt x="76" y="65"/>
                      <a:pt x="76" y="65"/>
                    </a:cubicBezTo>
                    <a:cubicBezTo>
                      <a:pt x="76" y="65"/>
                      <a:pt x="76" y="65"/>
                      <a:pt x="76" y="65"/>
                    </a:cubicBezTo>
                    <a:cubicBezTo>
                      <a:pt x="76" y="65"/>
                      <a:pt x="76" y="65"/>
                      <a:pt x="76" y="65"/>
                    </a:cubicBezTo>
                    <a:cubicBezTo>
                      <a:pt x="76" y="65"/>
                      <a:pt x="76" y="65"/>
                      <a:pt x="76" y="65"/>
                    </a:cubicBezTo>
                    <a:cubicBezTo>
                      <a:pt x="76" y="65"/>
                      <a:pt x="76" y="65"/>
                      <a:pt x="75" y="65"/>
                    </a:cubicBezTo>
                    <a:cubicBezTo>
                      <a:pt x="74" y="65"/>
                      <a:pt x="74" y="64"/>
                      <a:pt x="73" y="65"/>
                    </a:cubicBezTo>
                    <a:cubicBezTo>
                      <a:pt x="73" y="64"/>
                      <a:pt x="72" y="65"/>
                      <a:pt x="72" y="64"/>
                    </a:cubicBezTo>
                    <a:cubicBezTo>
                      <a:pt x="72" y="64"/>
                      <a:pt x="72" y="64"/>
                      <a:pt x="72" y="64"/>
                    </a:cubicBezTo>
                    <a:cubicBezTo>
                      <a:pt x="72" y="64"/>
                      <a:pt x="71" y="64"/>
                      <a:pt x="71" y="64"/>
                    </a:cubicBezTo>
                    <a:cubicBezTo>
                      <a:pt x="71" y="64"/>
                      <a:pt x="71" y="64"/>
                      <a:pt x="71" y="64"/>
                    </a:cubicBezTo>
                    <a:cubicBezTo>
                      <a:pt x="71" y="64"/>
                      <a:pt x="71" y="64"/>
                      <a:pt x="71" y="64"/>
                    </a:cubicBezTo>
                    <a:cubicBezTo>
                      <a:pt x="71" y="64"/>
                      <a:pt x="71" y="64"/>
                      <a:pt x="71" y="64"/>
                    </a:cubicBezTo>
                    <a:cubicBezTo>
                      <a:pt x="71" y="64"/>
                      <a:pt x="69" y="64"/>
                      <a:pt x="68" y="64"/>
                    </a:cubicBezTo>
                    <a:cubicBezTo>
                      <a:pt x="68" y="65"/>
                      <a:pt x="69" y="65"/>
                      <a:pt x="68" y="65"/>
                    </a:cubicBezTo>
                    <a:cubicBezTo>
                      <a:pt x="68" y="65"/>
                      <a:pt x="68" y="65"/>
                      <a:pt x="68" y="65"/>
                    </a:cubicBezTo>
                    <a:cubicBezTo>
                      <a:pt x="68" y="65"/>
                      <a:pt x="68" y="65"/>
                      <a:pt x="68" y="65"/>
                    </a:cubicBezTo>
                    <a:cubicBezTo>
                      <a:pt x="68" y="65"/>
                      <a:pt x="68" y="65"/>
                      <a:pt x="68" y="65"/>
                    </a:cubicBezTo>
                    <a:cubicBezTo>
                      <a:pt x="68" y="65"/>
                      <a:pt x="68" y="65"/>
                      <a:pt x="68" y="65"/>
                    </a:cubicBezTo>
                    <a:cubicBezTo>
                      <a:pt x="68" y="64"/>
                      <a:pt x="68" y="64"/>
                      <a:pt x="68" y="64"/>
                    </a:cubicBezTo>
                    <a:cubicBezTo>
                      <a:pt x="68" y="64"/>
                      <a:pt x="67" y="64"/>
                      <a:pt x="67"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5"/>
                      <a:pt x="67" y="65"/>
                    </a:cubicBezTo>
                    <a:cubicBezTo>
                      <a:pt x="67" y="65"/>
                      <a:pt x="67" y="65"/>
                      <a:pt x="67" y="65"/>
                    </a:cubicBezTo>
                    <a:cubicBezTo>
                      <a:pt x="67" y="65"/>
                      <a:pt x="67" y="65"/>
                      <a:pt x="67" y="65"/>
                    </a:cubicBezTo>
                    <a:cubicBezTo>
                      <a:pt x="67" y="65"/>
                      <a:pt x="68" y="65"/>
                      <a:pt x="68" y="65"/>
                    </a:cubicBezTo>
                    <a:cubicBezTo>
                      <a:pt x="68" y="65"/>
                      <a:pt x="68" y="65"/>
                      <a:pt x="68" y="65"/>
                    </a:cubicBezTo>
                    <a:cubicBezTo>
                      <a:pt x="68" y="65"/>
                      <a:pt x="69" y="65"/>
                      <a:pt x="69" y="65"/>
                    </a:cubicBezTo>
                    <a:cubicBezTo>
                      <a:pt x="69" y="65"/>
                      <a:pt x="69" y="65"/>
                      <a:pt x="69" y="65"/>
                    </a:cubicBezTo>
                    <a:cubicBezTo>
                      <a:pt x="69" y="66"/>
                      <a:pt x="69" y="66"/>
                      <a:pt x="69" y="66"/>
                    </a:cubicBezTo>
                    <a:cubicBezTo>
                      <a:pt x="69" y="66"/>
                      <a:pt x="68" y="66"/>
                      <a:pt x="68" y="66"/>
                    </a:cubicBezTo>
                    <a:cubicBezTo>
                      <a:pt x="68" y="66"/>
                      <a:pt x="68" y="66"/>
                      <a:pt x="68" y="66"/>
                    </a:cubicBezTo>
                    <a:cubicBezTo>
                      <a:pt x="68" y="66"/>
                      <a:pt x="68" y="66"/>
                      <a:pt x="68" y="66"/>
                    </a:cubicBezTo>
                    <a:cubicBezTo>
                      <a:pt x="68" y="66"/>
                      <a:pt x="68" y="66"/>
                      <a:pt x="68" y="66"/>
                    </a:cubicBezTo>
                    <a:cubicBezTo>
                      <a:pt x="68" y="66"/>
                      <a:pt x="67" y="66"/>
                      <a:pt x="67" y="65"/>
                    </a:cubicBezTo>
                    <a:cubicBezTo>
                      <a:pt x="67" y="65"/>
                      <a:pt x="67" y="65"/>
                      <a:pt x="67" y="65"/>
                    </a:cubicBezTo>
                    <a:cubicBezTo>
                      <a:pt x="67" y="65"/>
                      <a:pt x="67" y="65"/>
                      <a:pt x="67" y="65"/>
                    </a:cubicBezTo>
                    <a:cubicBezTo>
                      <a:pt x="67" y="65"/>
                      <a:pt x="67" y="65"/>
                      <a:pt x="67" y="65"/>
                    </a:cubicBezTo>
                    <a:cubicBezTo>
                      <a:pt x="67" y="65"/>
                      <a:pt x="67" y="65"/>
                      <a:pt x="67" y="65"/>
                    </a:cubicBezTo>
                    <a:cubicBezTo>
                      <a:pt x="67" y="65"/>
                      <a:pt x="67" y="65"/>
                      <a:pt x="67" y="65"/>
                    </a:cubicBezTo>
                    <a:cubicBezTo>
                      <a:pt x="67" y="66"/>
                      <a:pt x="67" y="66"/>
                      <a:pt x="67" y="66"/>
                    </a:cubicBezTo>
                    <a:cubicBezTo>
                      <a:pt x="67" y="66"/>
                      <a:pt x="67" y="66"/>
                      <a:pt x="67" y="66"/>
                    </a:cubicBezTo>
                    <a:cubicBezTo>
                      <a:pt x="67" y="66"/>
                      <a:pt x="67" y="66"/>
                      <a:pt x="67" y="66"/>
                    </a:cubicBezTo>
                    <a:cubicBezTo>
                      <a:pt x="68" y="66"/>
                      <a:pt x="68" y="66"/>
                      <a:pt x="68" y="66"/>
                    </a:cubicBezTo>
                    <a:cubicBezTo>
                      <a:pt x="68" y="66"/>
                      <a:pt x="68" y="66"/>
                      <a:pt x="68" y="66"/>
                    </a:cubicBezTo>
                    <a:cubicBezTo>
                      <a:pt x="68" y="66"/>
                      <a:pt x="68" y="66"/>
                      <a:pt x="68" y="66"/>
                    </a:cubicBezTo>
                    <a:cubicBezTo>
                      <a:pt x="68" y="66"/>
                      <a:pt x="68" y="66"/>
                      <a:pt x="68" y="66"/>
                    </a:cubicBezTo>
                    <a:cubicBezTo>
                      <a:pt x="68" y="67"/>
                      <a:pt x="69" y="66"/>
                      <a:pt x="69" y="66"/>
                    </a:cubicBezTo>
                    <a:cubicBezTo>
                      <a:pt x="69" y="66"/>
                      <a:pt x="69" y="67"/>
                      <a:pt x="68" y="67"/>
                    </a:cubicBezTo>
                    <a:cubicBezTo>
                      <a:pt x="67" y="66"/>
                      <a:pt x="65" y="66"/>
                      <a:pt x="64" y="66"/>
                    </a:cubicBezTo>
                    <a:cubicBezTo>
                      <a:pt x="64" y="67"/>
                      <a:pt x="63" y="66"/>
                      <a:pt x="63" y="66"/>
                    </a:cubicBezTo>
                    <a:cubicBezTo>
                      <a:pt x="63" y="67"/>
                      <a:pt x="63" y="67"/>
                      <a:pt x="63" y="67"/>
                    </a:cubicBezTo>
                    <a:cubicBezTo>
                      <a:pt x="63" y="67"/>
                      <a:pt x="63" y="67"/>
                      <a:pt x="63" y="67"/>
                    </a:cubicBezTo>
                    <a:cubicBezTo>
                      <a:pt x="63" y="67"/>
                      <a:pt x="62" y="67"/>
                      <a:pt x="62" y="67"/>
                    </a:cubicBezTo>
                    <a:cubicBezTo>
                      <a:pt x="62" y="67"/>
                      <a:pt x="62" y="67"/>
                      <a:pt x="62" y="67"/>
                    </a:cubicBezTo>
                    <a:cubicBezTo>
                      <a:pt x="62" y="67"/>
                      <a:pt x="62" y="67"/>
                      <a:pt x="62" y="67"/>
                    </a:cubicBezTo>
                    <a:cubicBezTo>
                      <a:pt x="62" y="67"/>
                      <a:pt x="62" y="67"/>
                      <a:pt x="62" y="67"/>
                    </a:cubicBezTo>
                    <a:cubicBezTo>
                      <a:pt x="62" y="67"/>
                      <a:pt x="63" y="67"/>
                      <a:pt x="63" y="67"/>
                    </a:cubicBezTo>
                    <a:cubicBezTo>
                      <a:pt x="63" y="67"/>
                      <a:pt x="63" y="67"/>
                      <a:pt x="63" y="67"/>
                    </a:cubicBezTo>
                    <a:cubicBezTo>
                      <a:pt x="63" y="67"/>
                      <a:pt x="63" y="67"/>
                      <a:pt x="63" y="67"/>
                    </a:cubicBezTo>
                    <a:cubicBezTo>
                      <a:pt x="63" y="67"/>
                      <a:pt x="63" y="67"/>
                      <a:pt x="63" y="68"/>
                    </a:cubicBezTo>
                    <a:cubicBezTo>
                      <a:pt x="63" y="68"/>
                      <a:pt x="63" y="68"/>
                      <a:pt x="63" y="68"/>
                    </a:cubicBezTo>
                    <a:cubicBezTo>
                      <a:pt x="63" y="68"/>
                      <a:pt x="63" y="68"/>
                      <a:pt x="63" y="68"/>
                    </a:cubicBezTo>
                    <a:cubicBezTo>
                      <a:pt x="63" y="68"/>
                      <a:pt x="63" y="68"/>
                      <a:pt x="63" y="68"/>
                    </a:cubicBezTo>
                    <a:cubicBezTo>
                      <a:pt x="63" y="67"/>
                      <a:pt x="63" y="67"/>
                      <a:pt x="63" y="67"/>
                    </a:cubicBezTo>
                    <a:cubicBezTo>
                      <a:pt x="63" y="67"/>
                      <a:pt x="63" y="67"/>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3" y="68"/>
                      <a:pt x="63" y="68"/>
                      <a:pt x="63" y="68"/>
                    </a:cubicBezTo>
                    <a:cubicBezTo>
                      <a:pt x="62" y="68"/>
                      <a:pt x="63" y="68"/>
                      <a:pt x="62" y="68"/>
                    </a:cubicBezTo>
                    <a:cubicBezTo>
                      <a:pt x="62" y="68"/>
                      <a:pt x="62" y="68"/>
                      <a:pt x="62" y="68"/>
                    </a:cubicBezTo>
                    <a:cubicBezTo>
                      <a:pt x="62" y="68"/>
                      <a:pt x="62" y="68"/>
                      <a:pt x="62" y="68"/>
                    </a:cubicBezTo>
                    <a:cubicBezTo>
                      <a:pt x="62" y="68"/>
                      <a:pt x="62" y="68"/>
                      <a:pt x="62" y="68"/>
                    </a:cubicBezTo>
                    <a:cubicBezTo>
                      <a:pt x="62" y="68"/>
                      <a:pt x="62" y="68"/>
                      <a:pt x="62" y="68"/>
                    </a:cubicBezTo>
                    <a:cubicBezTo>
                      <a:pt x="62" y="68"/>
                      <a:pt x="62" y="68"/>
                      <a:pt x="62" y="68"/>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2" y="67"/>
                      <a:pt x="62" y="67"/>
                      <a:pt x="62"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7"/>
                      <a:pt x="61" y="67"/>
                    </a:cubicBezTo>
                    <a:cubicBezTo>
                      <a:pt x="61" y="67"/>
                      <a:pt x="61" y="66"/>
                      <a:pt x="61" y="66"/>
                    </a:cubicBezTo>
                    <a:cubicBezTo>
                      <a:pt x="60" y="67"/>
                      <a:pt x="60" y="67"/>
                      <a:pt x="60" y="67"/>
                    </a:cubicBezTo>
                    <a:cubicBezTo>
                      <a:pt x="60" y="67"/>
                      <a:pt x="59" y="66"/>
                      <a:pt x="59" y="67"/>
                    </a:cubicBezTo>
                    <a:cubicBezTo>
                      <a:pt x="59" y="67"/>
                      <a:pt x="59" y="67"/>
                      <a:pt x="59" y="67"/>
                    </a:cubicBezTo>
                    <a:cubicBezTo>
                      <a:pt x="59" y="67"/>
                      <a:pt x="59" y="67"/>
                      <a:pt x="59" y="67"/>
                    </a:cubicBezTo>
                    <a:cubicBezTo>
                      <a:pt x="59" y="67"/>
                      <a:pt x="59" y="67"/>
                      <a:pt x="59" y="67"/>
                    </a:cubicBezTo>
                    <a:cubicBezTo>
                      <a:pt x="58" y="67"/>
                      <a:pt x="58" y="67"/>
                      <a:pt x="58" y="67"/>
                    </a:cubicBezTo>
                    <a:cubicBezTo>
                      <a:pt x="58" y="67"/>
                      <a:pt x="58" y="67"/>
                      <a:pt x="58" y="67"/>
                    </a:cubicBezTo>
                    <a:cubicBezTo>
                      <a:pt x="58" y="67"/>
                      <a:pt x="58" y="67"/>
                      <a:pt x="58" y="67"/>
                    </a:cubicBezTo>
                    <a:cubicBezTo>
                      <a:pt x="57" y="67"/>
                      <a:pt x="57" y="67"/>
                      <a:pt x="56" y="67"/>
                    </a:cubicBezTo>
                    <a:cubicBezTo>
                      <a:pt x="56" y="67"/>
                      <a:pt x="56" y="67"/>
                      <a:pt x="57" y="67"/>
                    </a:cubicBezTo>
                    <a:cubicBezTo>
                      <a:pt x="57" y="67"/>
                      <a:pt x="57" y="67"/>
                      <a:pt x="57" y="67"/>
                    </a:cubicBezTo>
                    <a:cubicBezTo>
                      <a:pt x="57" y="67"/>
                      <a:pt x="57" y="67"/>
                      <a:pt x="57" y="67"/>
                    </a:cubicBezTo>
                    <a:cubicBezTo>
                      <a:pt x="56" y="66"/>
                      <a:pt x="56" y="66"/>
                      <a:pt x="56" y="66"/>
                    </a:cubicBezTo>
                    <a:cubicBezTo>
                      <a:pt x="56" y="66"/>
                      <a:pt x="56" y="66"/>
                      <a:pt x="55" y="66"/>
                    </a:cubicBezTo>
                    <a:cubicBezTo>
                      <a:pt x="55" y="66"/>
                      <a:pt x="55" y="66"/>
                      <a:pt x="55" y="66"/>
                    </a:cubicBezTo>
                    <a:cubicBezTo>
                      <a:pt x="55" y="66"/>
                      <a:pt x="55" y="66"/>
                      <a:pt x="55" y="66"/>
                    </a:cubicBezTo>
                    <a:cubicBezTo>
                      <a:pt x="55" y="66"/>
                      <a:pt x="55" y="66"/>
                      <a:pt x="55" y="66"/>
                    </a:cubicBezTo>
                    <a:cubicBezTo>
                      <a:pt x="56" y="66"/>
                      <a:pt x="56" y="66"/>
                      <a:pt x="56" y="66"/>
                    </a:cubicBezTo>
                    <a:cubicBezTo>
                      <a:pt x="56" y="66"/>
                      <a:pt x="56" y="66"/>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8"/>
                      <a:pt x="57" y="67"/>
                      <a:pt x="57" y="68"/>
                    </a:cubicBezTo>
                    <a:cubicBezTo>
                      <a:pt x="56" y="68"/>
                      <a:pt x="56" y="68"/>
                      <a:pt x="56" y="68"/>
                    </a:cubicBezTo>
                    <a:cubicBezTo>
                      <a:pt x="56" y="67"/>
                      <a:pt x="55" y="67"/>
                      <a:pt x="55" y="67"/>
                    </a:cubicBezTo>
                    <a:cubicBezTo>
                      <a:pt x="55" y="67"/>
                      <a:pt x="55" y="67"/>
                      <a:pt x="54" y="68"/>
                    </a:cubicBezTo>
                    <a:cubicBezTo>
                      <a:pt x="54" y="68"/>
                      <a:pt x="55" y="68"/>
                      <a:pt x="55" y="68"/>
                    </a:cubicBezTo>
                    <a:cubicBezTo>
                      <a:pt x="55" y="68"/>
                      <a:pt x="55" y="68"/>
                      <a:pt x="55" y="68"/>
                    </a:cubicBezTo>
                    <a:cubicBezTo>
                      <a:pt x="55" y="68"/>
                      <a:pt x="55" y="68"/>
                      <a:pt x="55" y="68"/>
                    </a:cubicBezTo>
                    <a:cubicBezTo>
                      <a:pt x="55" y="68"/>
                      <a:pt x="55" y="68"/>
                      <a:pt x="55" y="68"/>
                    </a:cubicBezTo>
                    <a:cubicBezTo>
                      <a:pt x="54" y="68"/>
                      <a:pt x="54" y="68"/>
                      <a:pt x="54" y="68"/>
                    </a:cubicBezTo>
                    <a:cubicBezTo>
                      <a:pt x="54" y="68"/>
                      <a:pt x="54" y="68"/>
                      <a:pt x="54" y="68"/>
                    </a:cubicBezTo>
                    <a:cubicBezTo>
                      <a:pt x="54" y="68"/>
                      <a:pt x="54" y="68"/>
                      <a:pt x="54" y="68"/>
                    </a:cubicBezTo>
                    <a:cubicBezTo>
                      <a:pt x="54" y="68"/>
                      <a:pt x="54" y="68"/>
                      <a:pt x="54" y="68"/>
                    </a:cubicBezTo>
                    <a:cubicBezTo>
                      <a:pt x="54" y="68"/>
                      <a:pt x="54" y="68"/>
                      <a:pt x="54" y="68"/>
                    </a:cubicBezTo>
                    <a:cubicBezTo>
                      <a:pt x="54" y="69"/>
                      <a:pt x="54" y="69"/>
                      <a:pt x="54" y="69"/>
                    </a:cubicBezTo>
                    <a:cubicBezTo>
                      <a:pt x="54" y="69"/>
                      <a:pt x="54" y="69"/>
                      <a:pt x="54" y="69"/>
                    </a:cubicBezTo>
                    <a:cubicBezTo>
                      <a:pt x="54" y="69"/>
                      <a:pt x="54" y="69"/>
                      <a:pt x="54" y="69"/>
                    </a:cubicBezTo>
                    <a:cubicBezTo>
                      <a:pt x="54" y="69"/>
                      <a:pt x="54" y="69"/>
                      <a:pt x="54" y="69"/>
                    </a:cubicBezTo>
                    <a:cubicBezTo>
                      <a:pt x="54" y="69"/>
                      <a:pt x="54" y="69"/>
                      <a:pt x="54" y="69"/>
                    </a:cubicBezTo>
                    <a:cubicBezTo>
                      <a:pt x="54" y="69"/>
                      <a:pt x="55" y="69"/>
                      <a:pt x="55" y="69"/>
                    </a:cubicBezTo>
                    <a:cubicBezTo>
                      <a:pt x="55" y="69"/>
                      <a:pt x="55" y="69"/>
                      <a:pt x="55" y="69"/>
                    </a:cubicBezTo>
                    <a:cubicBezTo>
                      <a:pt x="55" y="69"/>
                      <a:pt x="55" y="69"/>
                      <a:pt x="55" y="69"/>
                    </a:cubicBezTo>
                    <a:cubicBezTo>
                      <a:pt x="55" y="69"/>
                      <a:pt x="55" y="69"/>
                      <a:pt x="55" y="69"/>
                    </a:cubicBezTo>
                    <a:cubicBezTo>
                      <a:pt x="55" y="69"/>
                      <a:pt x="55" y="69"/>
                      <a:pt x="55" y="69"/>
                    </a:cubicBezTo>
                    <a:cubicBezTo>
                      <a:pt x="56" y="69"/>
                      <a:pt x="56" y="69"/>
                      <a:pt x="56" y="69"/>
                    </a:cubicBezTo>
                    <a:cubicBezTo>
                      <a:pt x="56" y="69"/>
                      <a:pt x="56" y="69"/>
                      <a:pt x="56" y="69"/>
                    </a:cubicBezTo>
                    <a:cubicBezTo>
                      <a:pt x="56" y="69"/>
                      <a:pt x="55" y="69"/>
                      <a:pt x="55" y="69"/>
                    </a:cubicBezTo>
                    <a:cubicBezTo>
                      <a:pt x="55" y="69"/>
                      <a:pt x="55" y="69"/>
                      <a:pt x="55" y="69"/>
                    </a:cubicBezTo>
                    <a:cubicBezTo>
                      <a:pt x="55" y="68"/>
                      <a:pt x="55" y="68"/>
                      <a:pt x="55" y="68"/>
                    </a:cubicBezTo>
                    <a:cubicBezTo>
                      <a:pt x="55" y="68"/>
                      <a:pt x="55" y="68"/>
                      <a:pt x="55" y="68"/>
                    </a:cubicBezTo>
                    <a:cubicBezTo>
                      <a:pt x="55" y="68"/>
                      <a:pt x="55" y="68"/>
                      <a:pt x="55" y="68"/>
                    </a:cubicBezTo>
                    <a:cubicBezTo>
                      <a:pt x="55" y="68"/>
                      <a:pt x="55" y="68"/>
                      <a:pt x="55" y="68"/>
                    </a:cubicBezTo>
                    <a:cubicBezTo>
                      <a:pt x="55" y="68"/>
                      <a:pt x="55" y="68"/>
                      <a:pt x="56" y="68"/>
                    </a:cubicBezTo>
                    <a:cubicBezTo>
                      <a:pt x="56" y="68"/>
                      <a:pt x="56" y="68"/>
                      <a:pt x="56" y="68"/>
                    </a:cubicBezTo>
                    <a:cubicBezTo>
                      <a:pt x="56" y="68"/>
                      <a:pt x="56" y="68"/>
                      <a:pt x="57" y="68"/>
                    </a:cubicBezTo>
                    <a:cubicBezTo>
                      <a:pt x="57" y="68"/>
                      <a:pt x="57" y="68"/>
                      <a:pt x="57" y="68"/>
                    </a:cubicBezTo>
                    <a:cubicBezTo>
                      <a:pt x="57" y="68"/>
                      <a:pt x="57" y="68"/>
                      <a:pt x="57" y="68"/>
                    </a:cubicBezTo>
                    <a:cubicBezTo>
                      <a:pt x="57" y="68"/>
                      <a:pt x="57" y="68"/>
                      <a:pt x="57" y="68"/>
                    </a:cubicBezTo>
                    <a:cubicBezTo>
                      <a:pt x="57" y="68"/>
                      <a:pt x="57" y="68"/>
                      <a:pt x="57" y="68"/>
                    </a:cubicBezTo>
                    <a:cubicBezTo>
                      <a:pt x="57" y="68"/>
                      <a:pt x="58" y="68"/>
                      <a:pt x="58" y="68"/>
                    </a:cubicBezTo>
                    <a:cubicBezTo>
                      <a:pt x="58" y="69"/>
                      <a:pt x="58" y="68"/>
                      <a:pt x="58" y="69"/>
                    </a:cubicBezTo>
                    <a:cubicBezTo>
                      <a:pt x="58" y="68"/>
                      <a:pt x="59" y="68"/>
                      <a:pt x="59" y="68"/>
                    </a:cubicBezTo>
                    <a:cubicBezTo>
                      <a:pt x="59" y="68"/>
                      <a:pt x="59" y="69"/>
                      <a:pt x="59" y="69"/>
                    </a:cubicBezTo>
                    <a:cubicBezTo>
                      <a:pt x="59" y="69"/>
                      <a:pt x="59" y="69"/>
                      <a:pt x="59" y="69"/>
                    </a:cubicBezTo>
                    <a:cubicBezTo>
                      <a:pt x="59" y="69"/>
                      <a:pt x="59" y="69"/>
                      <a:pt x="59" y="69"/>
                    </a:cubicBezTo>
                    <a:cubicBezTo>
                      <a:pt x="59" y="69"/>
                      <a:pt x="59" y="69"/>
                      <a:pt x="59" y="69"/>
                    </a:cubicBezTo>
                    <a:cubicBezTo>
                      <a:pt x="59" y="69"/>
                      <a:pt x="60" y="70"/>
                      <a:pt x="60" y="70"/>
                    </a:cubicBezTo>
                    <a:cubicBezTo>
                      <a:pt x="60" y="70"/>
                      <a:pt x="60" y="70"/>
                      <a:pt x="60" y="70"/>
                    </a:cubicBezTo>
                    <a:cubicBezTo>
                      <a:pt x="60" y="70"/>
                      <a:pt x="60" y="70"/>
                      <a:pt x="60" y="70"/>
                    </a:cubicBezTo>
                    <a:cubicBezTo>
                      <a:pt x="60" y="70"/>
                      <a:pt x="60" y="70"/>
                      <a:pt x="60" y="70"/>
                    </a:cubicBezTo>
                    <a:cubicBezTo>
                      <a:pt x="60" y="69"/>
                      <a:pt x="60" y="69"/>
                      <a:pt x="60" y="69"/>
                    </a:cubicBezTo>
                    <a:cubicBezTo>
                      <a:pt x="60" y="69"/>
                      <a:pt x="60" y="69"/>
                      <a:pt x="60" y="69"/>
                    </a:cubicBezTo>
                    <a:cubicBezTo>
                      <a:pt x="60" y="69"/>
                      <a:pt x="60" y="69"/>
                      <a:pt x="60" y="69"/>
                    </a:cubicBezTo>
                    <a:cubicBezTo>
                      <a:pt x="60"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1" y="69"/>
                      <a:pt x="60" y="69"/>
                      <a:pt x="60" y="69"/>
                    </a:cubicBezTo>
                    <a:cubicBezTo>
                      <a:pt x="60" y="69"/>
                      <a:pt x="60" y="69"/>
                      <a:pt x="60" y="69"/>
                    </a:cubicBezTo>
                    <a:cubicBezTo>
                      <a:pt x="60" y="69"/>
                      <a:pt x="60" y="69"/>
                      <a:pt x="60" y="69"/>
                    </a:cubicBezTo>
                    <a:cubicBezTo>
                      <a:pt x="60" y="69"/>
                      <a:pt x="60" y="69"/>
                      <a:pt x="59" y="69"/>
                    </a:cubicBezTo>
                    <a:cubicBezTo>
                      <a:pt x="59" y="69"/>
                      <a:pt x="59" y="69"/>
                      <a:pt x="59" y="69"/>
                    </a:cubicBezTo>
                    <a:cubicBezTo>
                      <a:pt x="59" y="69"/>
                      <a:pt x="59" y="69"/>
                      <a:pt x="59" y="69"/>
                    </a:cubicBezTo>
                    <a:cubicBezTo>
                      <a:pt x="59" y="69"/>
                      <a:pt x="59" y="69"/>
                      <a:pt x="59" y="69"/>
                    </a:cubicBezTo>
                    <a:cubicBezTo>
                      <a:pt x="59" y="69"/>
                      <a:pt x="59" y="69"/>
                      <a:pt x="59" y="69"/>
                    </a:cubicBezTo>
                    <a:cubicBezTo>
                      <a:pt x="59" y="68"/>
                      <a:pt x="59" y="69"/>
                      <a:pt x="60" y="68"/>
                    </a:cubicBezTo>
                    <a:cubicBezTo>
                      <a:pt x="59" y="68"/>
                      <a:pt x="59" y="68"/>
                      <a:pt x="59" y="68"/>
                    </a:cubicBezTo>
                    <a:cubicBezTo>
                      <a:pt x="60" y="68"/>
                      <a:pt x="60" y="68"/>
                      <a:pt x="60" y="68"/>
                    </a:cubicBezTo>
                    <a:cubicBezTo>
                      <a:pt x="60" y="68"/>
                      <a:pt x="60" y="68"/>
                      <a:pt x="60" y="68"/>
                    </a:cubicBezTo>
                    <a:cubicBezTo>
                      <a:pt x="60" y="68"/>
                      <a:pt x="60" y="68"/>
                      <a:pt x="60" y="68"/>
                    </a:cubicBezTo>
                    <a:cubicBezTo>
                      <a:pt x="61" y="68"/>
                      <a:pt x="61" y="68"/>
                      <a:pt x="61" y="68"/>
                    </a:cubicBezTo>
                    <a:cubicBezTo>
                      <a:pt x="61" y="68"/>
                      <a:pt x="61" y="68"/>
                      <a:pt x="61" y="68"/>
                    </a:cubicBezTo>
                    <a:cubicBezTo>
                      <a:pt x="61" y="68"/>
                      <a:pt x="61" y="68"/>
                      <a:pt x="61" y="68"/>
                    </a:cubicBezTo>
                    <a:cubicBezTo>
                      <a:pt x="61" y="68"/>
                      <a:pt x="62" y="68"/>
                      <a:pt x="62" y="68"/>
                    </a:cubicBezTo>
                    <a:cubicBezTo>
                      <a:pt x="62" y="68"/>
                      <a:pt x="62" y="68"/>
                      <a:pt x="62" y="68"/>
                    </a:cubicBezTo>
                    <a:cubicBezTo>
                      <a:pt x="62" y="68"/>
                      <a:pt x="62" y="68"/>
                      <a:pt x="62" y="68"/>
                    </a:cubicBezTo>
                    <a:cubicBezTo>
                      <a:pt x="62" y="68"/>
                      <a:pt x="62" y="68"/>
                      <a:pt x="62" y="68"/>
                    </a:cubicBezTo>
                    <a:cubicBezTo>
                      <a:pt x="62" y="68"/>
                      <a:pt x="62" y="68"/>
                      <a:pt x="62" y="68"/>
                    </a:cubicBezTo>
                    <a:cubicBezTo>
                      <a:pt x="62" y="68"/>
                      <a:pt x="62" y="68"/>
                      <a:pt x="62" y="69"/>
                    </a:cubicBezTo>
                    <a:cubicBezTo>
                      <a:pt x="63" y="69"/>
                      <a:pt x="64" y="69"/>
                      <a:pt x="64" y="69"/>
                    </a:cubicBezTo>
                    <a:cubicBezTo>
                      <a:pt x="64" y="69"/>
                      <a:pt x="65" y="69"/>
                      <a:pt x="65" y="69"/>
                    </a:cubicBezTo>
                    <a:cubicBezTo>
                      <a:pt x="66" y="69"/>
                      <a:pt x="67" y="69"/>
                      <a:pt x="68" y="70"/>
                    </a:cubicBezTo>
                    <a:cubicBezTo>
                      <a:pt x="68" y="70"/>
                      <a:pt x="68" y="70"/>
                      <a:pt x="68" y="70"/>
                    </a:cubicBezTo>
                    <a:cubicBezTo>
                      <a:pt x="68" y="70"/>
                      <a:pt x="68" y="70"/>
                      <a:pt x="68" y="70"/>
                    </a:cubicBezTo>
                    <a:cubicBezTo>
                      <a:pt x="67" y="70"/>
                      <a:pt x="67" y="70"/>
                      <a:pt x="67" y="70"/>
                    </a:cubicBezTo>
                    <a:cubicBezTo>
                      <a:pt x="67" y="70"/>
                      <a:pt x="67" y="70"/>
                      <a:pt x="67" y="70"/>
                    </a:cubicBezTo>
                    <a:cubicBezTo>
                      <a:pt x="67" y="70"/>
                      <a:pt x="67" y="70"/>
                      <a:pt x="67" y="70"/>
                    </a:cubicBezTo>
                    <a:cubicBezTo>
                      <a:pt x="67" y="70"/>
                      <a:pt x="67" y="70"/>
                      <a:pt x="67" y="70"/>
                    </a:cubicBezTo>
                    <a:cubicBezTo>
                      <a:pt x="67" y="70"/>
                      <a:pt x="66" y="70"/>
                      <a:pt x="66" y="70"/>
                    </a:cubicBezTo>
                    <a:cubicBezTo>
                      <a:pt x="66" y="70"/>
                      <a:pt x="66" y="70"/>
                      <a:pt x="66" y="69"/>
                    </a:cubicBezTo>
                    <a:cubicBezTo>
                      <a:pt x="66" y="69"/>
                      <a:pt x="66" y="69"/>
                      <a:pt x="66" y="69"/>
                    </a:cubicBezTo>
                    <a:cubicBezTo>
                      <a:pt x="66" y="69"/>
                      <a:pt x="66" y="70"/>
                      <a:pt x="66" y="70"/>
                    </a:cubicBezTo>
                    <a:cubicBezTo>
                      <a:pt x="66" y="70"/>
                      <a:pt x="66" y="70"/>
                      <a:pt x="66" y="70"/>
                    </a:cubicBezTo>
                    <a:cubicBezTo>
                      <a:pt x="66" y="70"/>
                      <a:pt x="66" y="70"/>
                      <a:pt x="66" y="70"/>
                    </a:cubicBezTo>
                    <a:cubicBezTo>
                      <a:pt x="66" y="70"/>
                      <a:pt x="66" y="70"/>
                      <a:pt x="66" y="70"/>
                    </a:cubicBezTo>
                    <a:cubicBezTo>
                      <a:pt x="66" y="70"/>
                      <a:pt x="66" y="70"/>
                      <a:pt x="66" y="70"/>
                    </a:cubicBezTo>
                    <a:cubicBezTo>
                      <a:pt x="67" y="70"/>
                      <a:pt x="67" y="71"/>
                      <a:pt x="67" y="71"/>
                    </a:cubicBezTo>
                    <a:cubicBezTo>
                      <a:pt x="67" y="71"/>
                      <a:pt x="67" y="71"/>
                      <a:pt x="67" y="71"/>
                    </a:cubicBezTo>
                    <a:cubicBezTo>
                      <a:pt x="67" y="71"/>
                      <a:pt x="67" y="71"/>
                      <a:pt x="66" y="71"/>
                    </a:cubicBezTo>
                    <a:cubicBezTo>
                      <a:pt x="66" y="71"/>
                      <a:pt x="66" y="71"/>
                      <a:pt x="66" y="71"/>
                    </a:cubicBezTo>
                    <a:cubicBezTo>
                      <a:pt x="66" y="71"/>
                      <a:pt x="66" y="71"/>
                      <a:pt x="66" y="71"/>
                    </a:cubicBezTo>
                    <a:cubicBezTo>
                      <a:pt x="66" y="71"/>
                      <a:pt x="66" y="71"/>
                      <a:pt x="66" y="71"/>
                    </a:cubicBezTo>
                    <a:cubicBezTo>
                      <a:pt x="66" y="71"/>
                      <a:pt x="66" y="71"/>
                      <a:pt x="66" y="71"/>
                    </a:cubicBezTo>
                    <a:cubicBezTo>
                      <a:pt x="66" y="71"/>
                      <a:pt x="66" y="71"/>
                      <a:pt x="66" y="71"/>
                    </a:cubicBezTo>
                    <a:cubicBezTo>
                      <a:pt x="67" y="71"/>
                      <a:pt x="67" y="71"/>
                      <a:pt x="67" y="71"/>
                    </a:cubicBezTo>
                    <a:cubicBezTo>
                      <a:pt x="67" y="71"/>
                      <a:pt x="67" y="71"/>
                      <a:pt x="67" y="71"/>
                    </a:cubicBezTo>
                    <a:cubicBezTo>
                      <a:pt x="67" y="71"/>
                      <a:pt x="67" y="71"/>
                      <a:pt x="67" y="71"/>
                    </a:cubicBezTo>
                    <a:cubicBezTo>
                      <a:pt x="67" y="71"/>
                      <a:pt x="67" y="70"/>
                      <a:pt x="67" y="70"/>
                    </a:cubicBezTo>
                    <a:cubicBezTo>
                      <a:pt x="67" y="70"/>
                      <a:pt x="67" y="70"/>
                      <a:pt x="67" y="70"/>
                    </a:cubicBezTo>
                    <a:cubicBezTo>
                      <a:pt x="67" y="70"/>
                      <a:pt x="67" y="70"/>
                      <a:pt x="67" y="70"/>
                    </a:cubicBezTo>
                    <a:cubicBezTo>
                      <a:pt x="67" y="70"/>
                      <a:pt x="67" y="70"/>
                      <a:pt x="67" y="70"/>
                    </a:cubicBezTo>
                    <a:cubicBezTo>
                      <a:pt x="67" y="70"/>
                      <a:pt x="68" y="70"/>
                      <a:pt x="68" y="70"/>
                    </a:cubicBezTo>
                    <a:cubicBezTo>
                      <a:pt x="68" y="70"/>
                      <a:pt x="68" y="70"/>
                      <a:pt x="68" y="70"/>
                    </a:cubicBezTo>
                    <a:cubicBezTo>
                      <a:pt x="68" y="70"/>
                      <a:pt x="68" y="71"/>
                      <a:pt x="68" y="71"/>
                    </a:cubicBezTo>
                    <a:cubicBezTo>
                      <a:pt x="68" y="71"/>
                      <a:pt x="68" y="71"/>
                      <a:pt x="68" y="71"/>
                    </a:cubicBezTo>
                    <a:cubicBezTo>
                      <a:pt x="68" y="71"/>
                      <a:pt x="68" y="71"/>
                      <a:pt x="68" y="71"/>
                    </a:cubicBezTo>
                    <a:cubicBezTo>
                      <a:pt x="68" y="71"/>
                      <a:pt x="68" y="71"/>
                      <a:pt x="68" y="71"/>
                    </a:cubicBezTo>
                    <a:cubicBezTo>
                      <a:pt x="68" y="71"/>
                      <a:pt x="68" y="71"/>
                      <a:pt x="68" y="71"/>
                    </a:cubicBezTo>
                    <a:cubicBezTo>
                      <a:pt x="68" y="71"/>
                      <a:pt x="68" y="71"/>
                      <a:pt x="68" y="71"/>
                    </a:cubicBezTo>
                    <a:cubicBezTo>
                      <a:pt x="68" y="71"/>
                      <a:pt x="68" y="71"/>
                      <a:pt x="68" y="71"/>
                    </a:cubicBezTo>
                    <a:cubicBezTo>
                      <a:pt x="68" y="71"/>
                      <a:pt x="69" y="71"/>
                      <a:pt x="69" y="71"/>
                    </a:cubicBezTo>
                    <a:cubicBezTo>
                      <a:pt x="69" y="71"/>
                      <a:pt x="69" y="71"/>
                      <a:pt x="69" y="71"/>
                    </a:cubicBezTo>
                    <a:cubicBezTo>
                      <a:pt x="70" y="71"/>
                      <a:pt x="70" y="71"/>
                      <a:pt x="70" y="71"/>
                    </a:cubicBezTo>
                    <a:cubicBezTo>
                      <a:pt x="70" y="71"/>
                      <a:pt x="69" y="71"/>
                      <a:pt x="69" y="71"/>
                    </a:cubicBezTo>
                    <a:cubicBezTo>
                      <a:pt x="68" y="72"/>
                      <a:pt x="69" y="71"/>
                      <a:pt x="69" y="72"/>
                    </a:cubicBezTo>
                    <a:cubicBezTo>
                      <a:pt x="69" y="72"/>
                      <a:pt x="69" y="72"/>
                      <a:pt x="69" y="72"/>
                    </a:cubicBezTo>
                    <a:cubicBezTo>
                      <a:pt x="68" y="72"/>
                      <a:pt x="68" y="72"/>
                      <a:pt x="68" y="72"/>
                    </a:cubicBezTo>
                    <a:cubicBezTo>
                      <a:pt x="68" y="72"/>
                      <a:pt x="68" y="72"/>
                      <a:pt x="68" y="72"/>
                    </a:cubicBezTo>
                    <a:cubicBezTo>
                      <a:pt x="68" y="72"/>
                      <a:pt x="68" y="72"/>
                      <a:pt x="68" y="72"/>
                    </a:cubicBezTo>
                    <a:cubicBezTo>
                      <a:pt x="68" y="72"/>
                      <a:pt x="68" y="72"/>
                      <a:pt x="68" y="72"/>
                    </a:cubicBezTo>
                    <a:cubicBezTo>
                      <a:pt x="68" y="72"/>
                      <a:pt x="68" y="72"/>
                      <a:pt x="68" y="72"/>
                    </a:cubicBezTo>
                    <a:cubicBezTo>
                      <a:pt x="68" y="72"/>
                      <a:pt x="68" y="72"/>
                      <a:pt x="68" y="72"/>
                    </a:cubicBezTo>
                    <a:cubicBezTo>
                      <a:pt x="68" y="72"/>
                      <a:pt x="68" y="72"/>
                      <a:pt x="69" y="72"/>
                    </a:cubicBezTo>
                    <a:cubicBezTo>
                      <a:pt x="69" y="72"/>
                      <a:pt x="69" y="72"/>
                      <a:pt x="69" y="72"/>
                    </a:cubicBezTo>
                    <a:cubicBezTo>
                      <a:pt x="69" y="72"/>
                      <a:pt x="69" y="72"/>
                      <a:pt x="69" y="72"/>
                    </a:cubicBezTo>
                    <a:cubicBezTo>
                      <a:pt x="69" y="72"/>
                      <a:pt x="70" y="72"/>
                      <a:pt x="70" y="72"/>
                    </a:cubicBezTo>
                    <a:cubicBezTo>
                      <a:pt x="70" y="72"/>
                      <a:pt x="70" y="72"/>
                      <a:pt x="70" y="72"/>
                    </a:cubicBezTo>
                    <a:cubicBezTo>
                      <a:pt x="70" y="72"/>
                      <a:pt x="71" y="72"/>
                      <a:pt x="71" y="72"/>
                    </a:cubicBezTo>
                    <a:cubicBezTo>
                      <a:pt x="70" y="72"/>
                      <a:pt x="70" y="72"/>
                      <a:pt x="70" y="72"/>
                    </a:cubicBezTo>
                    <a:cubicBezTo>
                      <a:pt x="70" y="72"/>
                      <a:pt x="70" y="72"/>
                      <a:pt x="70" y="72"/>
                    </a:cubicBezTo>
                    <a:cubicBezTo>
                      <a:pt x="70" y="72"/>
                      <a:pt x="71" y="72"/>
                      <a:pt x="71" y="72"/>
                    </a:cubicBezTo>
                    <a:cubicBezTo>
                      <a:pt x="71" y="72"/>
                      <a:pt x="71" y="72"/>
                      <a:pt x="71" y="72"/>
                    </a:cubicBezTo>
                    <a:cubicBezTo>
                      <a:pt x="71" y="73"/>
                      <a:pt x="71" y="72"/>
                      <a:pt x="72" y="72"/>
                    </a:cubicBezTo>
                    <a:cubicBezTo>
                      <a:pt x="72" y="72"/>
                      <a:pt x="71" y="73"/>
                      <a:pt x="71" y="73"/>
                    </a:cubicBezTo>
                    <a:cubicBezTo>
                      <a:pt x="72" y="73"/>
                      <a:pt x="72" y="72"/>
                      <a:pt x="72" y="73"/>
                    </a:cubicBezTo>
                    <a:cubicBezTo>
                      <a:pt x="72" y="73"/>
                      <a:pt x="72" y="73"/>
                      <a:pt x="72" y="73"/>
                    </a:cubicBezTo>
                    <a:cubicBezTo>
                      <a:pt x="72" y="73"/>
                      <a:pt x="72" y="73"/>
                      <a:pt x="72" y="73"/>
                    </a:cubicBezTo>
                    <a:cubicBezTo>
                      <a:pt x="72" y="73"/>
                      <a:pt x="72" y="73"/>
                      <a:pt x="72" y="73"/>
                    </a:cubicBezTo>
                    <a:cubicBezTo>
                      <a:pt x="72" y="73"/>
                      <a:pt x="72" y="73"/>
                      <a:pt x="71" y="73"/>
                    </a:cubicBezTo>
                    <a:cubicBezTo>
                      <a:pt x="71" y="73"/>
                      <a:pt x="71" y="73"/>
                      <a:pt x="71" y="73"/>
                    </a:cubicBezTo>
                    <a:cubicBezTo>
                      <a:pt x="72" y="73"/>
                      <a:pt x="72" y="74"/>
                      <a:pt x="72" y="73"/>
                    </a:cubicBezTo>
                    <a:cubicBezTo>
                      <a:pt x="72" y="74"/>
                      <a:pt x="72" y="73"/>
                      <a:pt x="73" y="73"/>
                    </a:cubicBezTo>
                    <a:cubicBezTo>
                      <a:pt x="73" y="73"/>
                      <a:pt x="73" y="73"/>
                      <a:pt x="73" y="74"/>
                    </a:cubicBezTo>
                    <a:cubicBezTo>
                      <a:pt x="73" y="74"/>
                      <a:pt x="73" y="74"/>
                      <a:pt x="73" y="74"/>
                    </a:cubicBezTo>
                    <a:cubicBezTo>
                      <a:pt x="73" y="74"/>
                      <a:pt x="73" y="74"/>
                      <a:pt x="73" y="74"/>
                    </a:cubicBezTo>
                    <a:cubicBezTo>
                      <a:pt x="72" y="74"/>
                      <a:pt x="72" y="74"/>
                      <a:pt x="72" y="74"/>
                    </a:cubicBezTo>
                    <a:cubicBezTo>
                      <a:pt x="72" y="74"/>
                      <a:pt x="72" y="74"/>
                      <a:pt x="72" y="74"/>
                    </a:cubicBezTo>
                    <a:cubicBezTo>
                      <a:pt x="72" y="74"/>
                      <a:pt x="72" y="74"/>
                      <a:pt x="72" y="74"/>
                    </a:cubicBezTo>
                    <a:cubicBezTo>
                      <a:pt x="72" y="74"/>
                      <a:pt x="71" y="74"/>
                      <a:pt x="71" y="74"/>
                    </a:cubicBezTo>
                    <a:cubicBezTo>
                      <a:pt x="71" y="74"/>
                      <a:pt x="71" y="74"/>
                      <a:pt x="71" y="74"/>
                    </a:cubicBezTo>
                    <a:cubicBezTo>
                      <a:pt x="71" y="74"/>
                      <a:pt x="71" y="74"/>
                      <a:pt x="71" y="74"/>
                    </a:cubicBezTo>
                    <a:cubicBezTo>
                      <a:pt x="71" y="75"/>
                      <a:pt x="71" y="75"/>
                      <a:pt x="71" y="75"/>
                    </a:cubicBezTo>
                    <a:cubicBezTo>
                      <a:pt x="71" y="75"/>
                      <a:pt x="71" y="75"/>
                      <a:pt x="71" y="75"/>
                    </a:cubicBezTo>
                    <a:cubicBezTo>
                      <a:pt x="71" y="75"/>
                      <a:pt x="71" y="75"/>
                      <a:pt x="71" y="75"/>
                    </a:cubicBezTo>
                    <a:cubicBezTo>
                      <a:pt x="71" y="75"/>
                      <a:pt x="71" y="75"/>
                      <a:pt x="70" y="75"/>
                    </a:cubicBezTo>
                    <a:cubicBezTo>
                      <a:pt x="71" y="75"/>
                      <a:pt x="70" y="75"/>
                      <a:pt x="70" y="75"/>
                    </a:cubicBezTo>
                    <a:cubicBezTo>
                      <a:pt x="70" y="75"/>
                      <a:pt x="71" y="75"/>
                      <a:pt x="71" y="75"/>
                    </a:cubicBezTo>
                    <a:cubicBezTo>
                      <a:pt x="71" y="75"/>
                      <a:pt x="70" y="75"/>
                      <a:pt x="70" y="75"/>
                    </a:cubicBezTo>
                    <a:cubicBezTo>
                      <a:pt x="70" y="75"/>
                      <a:pt x="70" y="75"/>
                      <a:pt x="70" y="75"/>
                    </a:cubicBezTo>
                    <a:cubicBezTo>
                      <a:pt x="70" y="75"/>
                      <a:pt x="71" y="74"/>
                      <a:pt x="71" y="74"/>
                    </a:cubicBezTo>
                    <a:cubicBezTo>
                      <a:pt x="71" y="74"/>
                      <a:pt x="71" y="74"/>
                      <a:pt x="71" y="74"/>
                    </a:cubicBezTo>
                    <a:cubicBezTo>
                      <a:pt x="71" y="74"/>
                      <a:pt x="70" y="74"/>
                      <a:pt x="70" y="74"/>
                    </a:cubicBezTo>
                    <a:cubicBezTo>
                      <a:pt x="70" y="74"/>
                      <a:pt x="70" y="74"/>
                      <a:pt x="70" y="74"/>
                    </a:cubicBezTo>
                    <a:cubicBezTo>
                      <a:pt x="70" y="74"/>
                      <a:pt x="70" y="75"/>
                      <a:pt x="70" y="75"/>
                    </a:cubicBezTo>
                    <a:cubicBezTo>
                      <a:pt x="70" y="75"/>
                      <a:pt x="69" y="75"/>
                      <a:pt x="69" y="75"/>
                    </a:cubicBezTo>
                    <a:cubicBezTo>
                      <a:pt x="69" y="75"/>
                      <a:pt x="69" y="75"/>
                      <a:pt x="69" y="75"/>
                    </a:cubicBezTo>
                    <a:cubicBezTo>
                      <a:pt x="68" y="75"/>
                      <a:pt x="68" y="75"/>
                      <a:pt x="68" y="75"/>
                    </a:cubicBezTo>
                    <a:cubicBezTo>
                      <a:pt x="68" y="75"/>
                      <a:pt x="68" y="75"/>
                      <a:pt x="68" y="75"/>
                    </a:cubicBezTo>
                    <a:cubicBezTo>
                      <a:pt x="68" y="75"/>
                      <a:pt x="68" y="75"/>
                      <a:pt x="68" y="75"/>
                    </a:cubicBezTo>
                    <a:cubicBezTo>
                      <a:pt x="68" y="75"/>
                      <a:pt x="67" y="75"/>
                      <a:pt x="67" y="75"/>
                    </a:cubicBezTo>
                    <a:cubicBezTo>
                      <a:pt x="67" y="75"/>
                      <a:pt x="67" y="75"/>
                      <a:pt x="67" y="75"/>
                    </a:cubicBezTo>
                    <a:cubicBezTo>
                      <a:pt x="67" y="75"/>
                      <a:pt x="66" y="75"/>
                      <a:pt x="66" y="75"/>
                    </a:cubicBezTo>
                    <a:cubicBezTo>
                      <a:pt x="66" y="74"/>
                      <a:pt x="65" y="74"/>
                      <a:pt x="65" y="74"/>
                    </a:cubicBezTo>
                    <a:cubicBezTo>
                      <a:pt x="65" y="74"/>
                      <a:pt x="64" y="74"/>
                      <a:pt x="65" y="74"/>
                    </a:cubicBezTo>
                    <a:cubicBezTo>
                      <a:pt x="65" y="74"/>
                      <a:pt x="65" y="74"/>
                      <a:pt x="66" y="74"/>
                    </a:cubicBezTo>
                    <a:cubicBezTo>
                      <a:pt x="66" y="74"/>
                      <a:pt x="66" y="74"/>
                      <a:pt x="66" y="74"/>
                    </a:cubicBezTo>
                    <a:cubicBezTo>
                      <a:pt x="66" y="74"/>
                      <a:pt x="66" y="74"/>
                      <a:pt x="66" y="74"/>
                    </a:cubicBezTo>
                    <a:cubicBezTo>
                      <a:pt x="66" y="74"/>
                      <a:pt x="66" y="74"/>
                      <a:pt x="66" y="74"/>
                    </a:cubicBezTo>
                    <a:cubicBezTo>
                      <a:pt x="66" y="74"/>
                      <a:pt x="66" y="74"/>
                      <a:pt x="67" y="74"/>
                    </a:cubicBezTo>
                    <a:cubicBezTo>
                      <a:pt x="67" y="74"/>
                      <a:pt x="67" y="74"/>
                      <a:pt x="67" y="74"/>
                    </a:cubicBezTo>
                    <a:cubicBezTo>
                      <a:pt x="66" y="74"/>
                      <a:pt x="66" y="74"/>
                      <a:pt x="66" y="74"/>
                    </a:cubicBezTo>
                    <a:cubicBezTo>
                      <a:pt x="66" y="74"/>
                      <a:pt x="66" y="74"/>
                      <a:pt x="66" y="74"/>
                    </a:cubicBezTo>
                    <a:cubicBezTo>
                      <a:pt x="66" y="74"/>
                      <a:pt x="66" y="74"/>
                      <a:pt x="66" y="74"/>
                    </a:cubicBezTo>
                    <a:cubicBezTo>
                      <a:pt x="66" y="74"/>
                      <a:pt x="66" y="74"/>
                      <a:pt x="66" y="74"/>
                    </a:cubicBezTo>
                    <a:cubicBezTo>
                      <a:pt x="66" y="73"/>
                      <a:pt x="66" y="73"/>
                      <a:pt x="65" y="73"/>
                    </a:cubicBezTo>
                    <a:cubicBezTo>
                      <a:pt x="65" y="73"/>
                      <a:pt x="65" y="73"/>
                      <a:pt x="65" y="73"/>
                    </a:cubicBezTo>
                    <a:cubicBezTo>
                      <a:pt x="65" y="73"/>
                      <a:pt x="65" y="73"/>
                      <a:pt x="65" y="73"/>
                    </a:cubicBezTo>
                    <a:cubicBezTo>
                      <a:pt x="65" y="73"/>
                      <a:pt x="65" y="73"/>
                      <a:pt x="65" y="73"/>
                    </a:cubicBezTo>
                    <a:cubicBezTo>
                      <a:pt x="65" y="73"/>
                      <a:pt x="64" y="73"/>
                      <a:pt x="64" y="73"/>
                    </a:cubicBezTo>
                    <a:cubicBezTo>
                      <a:pt x="64" y="73"/>
                      <a:pt x="64" y="73"/>
                      <a:pt x="63" y="73"/>
                    </a:cubicBezTo>
                    <a:cubicBezTo>
                      <a:pt x="63" y="74"/>
                      <a:pt x="62" y="73"/>
                      <a:pt x="62" y="73"/>
                    </a:cubicBezTo>
                    <a:cubicBezTo>
                      <a:pt x="62" y="73"/>
                      <a:pt x="62" y="74"/>
                      <a:pt x="62" y="74"/>
                    </a:cubicBezTo>
                    <a:cubicBezTo>
                      <a:pt x="62" y="74"/>
                      <a:pt x="62" y="74"/>
                      <a:pt x="62" y="74"/>
                    </a:cubicBezTo>
                    <a:cubicBezTo>
                      <a:pt x="62" y="74"/>
                      <a:pt x="62" y="74"/>
                      <a:pt x="62" y="74"/>
                    </a:cubicBezTo>
                    <a:cubicBezTo>
                      <a:pt x="61" y="74"/>
                      <a:pt x="61" y="74"/>
                      <a:pt x="61" y="74"/>
                    </a:cubicBezTo>
                    <a:cubicBezTo>
                      <a:pt x="61" y="74"/>
                      <a:pt x="61" y="74"/>
                      <a:pt x="61" y="74"/>
                    </a:cubicBezTo>
                    <a:cubicBezTo>
                      <a:pt x="61" y="74"/>
                      <a:pt x="61" y="74"/>
                      <a:pt x="61" y="74"/>
                    </a:cubicBezTo>
                    <a:cubicBezTo>
                      <a:pt x="61" y="74"/>
                      <a:pt x="61" y="74"/>
                      <a:pt x="61" y="74"/>
                    </a:cubicBezTo>
                    <a:cubicBezTo>
                      <a:pt x="61" y="74"/>
                      <a:pt x="61"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4"/>
                      <a:pt x="62" y="74"/>
                      <a:pt x="62" y="74"/>
                    </a:cubicBezTo>
                    <a:cubicBezTo>
                      <a:pt x="62" y="75"/>
                      <a:pt x="63" y="75"/>
                      <a:pt x="63" y="75"/>
                    </a:cubicBezTo>
                    <a:cubicBezTo>
                      <a:pt x="63" y="75"/>
                      <a:pt x="63" y="74"/>
                      <a:pt x="63" y="75"/>
                    </a:cubicBezTo>
                    <a:cubicBezTo>
                      <a:pt x="63" y="75"/>
                      <a:pt x="64" y="75"/>
                      <a:pt x="64" y="75"/>
                    </a:cubicBezTo>
                    <a:cubicBezTo>
                      <a:pt x="64" y="74"/>
                      <a:pt x="64" y="74"/>
                      <a:pt x="64" y="74"/>
                    </a:cubicBezTo>
                    <a:cubicBezTo>
                      <a:pt x="64" y="74"/>
                      <a:pt x="64" y="74"/>
                      <a:pt x="64" y="74"/>
                    </a:cubicBezTo>
                    <a:cubicBezTo>
                      <a:pt x="64" y="74"/>
                      <a:pt x="64" y="74"/>
                      <a:pt x="64" y="74"/>
                    </a:cubicBezTo>
                    <a:cubicBezTo>
                      <a:pt x="64" y="74"/>
                      <a:pt x="64" y="74"/>
                      <a:pt x="64" y="75"/>
                    </a:cubicBezTo>
                    <a:cubicBezTo>
                      <a:pt x="64" y="75"/>
                      <a:pt x="64" y="74"/>
                      <a:pt x="64" y="75"/>
                    </a:cubicBezTo>
                    <a:cubicBezTo>
                      <a:pt x="64" y="75"/>
                      <a:pt x="65" y="75"/>
                      <a:pt x="66" y="75"/>
                    </a:cubicBezTo>
                    <a:cubicBezTo>
                      <a:pt x="66" y="75"/>
                      <a:pt x="66" y="75"/>
                      <a:pt x="66" y="75"/>
                    </a:cubicBezTo>
                    <a:cubicBezTo>
                      <a:pt x="66" y="75"/>
                      <a:pt x="66" y="75"/>
                      <a:pt x="66" y="75"/>
                    </a:cubicBezTo>
                    <a:cubicBezTo>
                      <a:pt x="66" y="75"/>
                      <a:pt x="66" y="75"/>
                      <a:pt x="66" y="75"/>
                    </a:cubicBezTo>
                    <a:cubicBezTo>
                      <a:pt x="66" y="76"/>
                      <a:pt x="66" y="76"/>
                      <a:pt x="66" y="76"/>
                    </a:cubicBezTo>
                    <a:cubicBezTo>
                      <a:pt x="67" y="75"/>
                      <a:pt x="66" y="75"/>
                      <a:pt x="67" y="75"/>
                    </a:cubicBezTo>
                    <a:cubicBezTo>
                      <a:pt x="67" y="75"/>
                      <a:pt x="67" y="75"/>
                      <a:pt x="67" y="75"/>
                    </a:cubicBezTo>
                    <a:cubicBezTo>
                      <a:pt x="67" y="76"/>
                      <a:pt x="67" y="76"/>
                      <a:pt x="67" y="75"/>
                    </a:cubicBezTo>
                    <a:cubicBezTo>
                      <a:pt x="67" y="75"/>
                      <a:pt x="67" y="75"/>
                      <a:pt x="67" y="75"/>
                    </a:cubicBezTo>
                    <a:cubicBezTo>
                      <a:pt x="67" y="75"/>
                      <a:pt x="68" y="75"/>
                      <a:pt x="68" y="75"/>
                    </a:cubicBezTo>
                    <a:cubicBezTo>
                      <a:pt x="68" y="75"/>
                      <a:pt x="68" y="75"/>
                      <a:pt x="68" y="75"/>
                    </a:cubicBezTo>
                    <a:cubicBezTo>
                      <a:pt x="68" y="75"/>
                      <a:pt x="68" y="76"/>
                      <a:pt x="68" y="76"/>
                    </a:cubicBezTo>
                    <a:cubicBezTo>
                      <a:pt x="68" y="76"/>
                      <a:pt x="68" y="76"/>
                      <a:pt x="68" y="76"/>
                    </a:cubicBezTo>
                    <a:cubicBezTo>
                      <a:pt x="69" y="76"/>
                      <a:pt x="70" y="75"/>
                      <a:pt x="70" y="76"/>
                    </a:cubicBezTo>
                    <a:cubicBezTo>
                      <a:pt x="70" y="76"/>
                      <a:pt x="70" y="76"/>
                      <a:pt x="70" y="76"/>
                    </a:cubicBezTo>
                    <a:cubicBezTo>
                      <a:pt x="70" y="76"/>
                      <a:pt x="70" y="76"/>
                      <a:pt x="70" y="76"/>
                    </a:cubicBezTo>
                    <a:cubicBezTo>
                      <a:pt x="70" y="76"/>
                      <a:pt x="70" y="76"/>
                      <a:pt x="70" y="76"/>
                    </a:cubicBezTo>
                    <a:cubicBezTo>
                      <a:pt x="70" y="76"/>
                      <a:pt x="70" y="76"/>
                      <a:pt x="70" y="76"/>
                    </a:cubicBezTo>
                    <a:cubicBezTo>
                      <a:pt x="70" y="76"/>
                      <a:pt x="71" y="76"/>
                      <a:pt x="71" y="76"/>
                    </a:cubicBezTo>
                    <a:cubicBezTo>
                      <a:pt x="71" y="76"/>
                      <a:pt x="71" y="76"/>
                      <a:pt x="71" y="76"/>
                    </a:cubicBezTo>
                    <a:cubicBezTo>
                      <a:pt x="71" y="76"/>
                      <a:pt x="71" y="76"/>
                      <a:pt x="71" y="76"/>
                    </a:cubicBezTo>
                    <a:cubicBezTo>
                      <a:pt x="71" y="76"/>
                      <a:pt x="71" y="76"/>
                      <a:pt x="71" y="76"/>
                    </a:cubicBezTo>
                    <a:cubicBezTo>
                      <a:pt x="71" y="76"/>
                      <a:pt x="70" y="76"/>
                      <a:pt x="70" y="76"/>
                    </a:cubicBezTo>
                    <a:cubicBezTo>
                      <a:pt x="70" y="76"/>
                      <a:pt x="70" y="76"/>
                      <a:pt x="70" y="76"/>
                    </a:cubicBezTo>
                    <a:cubicBezTo>
                      <a:pt x="70" y="76"/>
                      <a:pt x="70" y="76"/>
                      <a:pt x="70" y="76"/>
                    </a:cubicBezTo>
                    <a:cubicBezTo>
                      <a:pt x="70" y="76"/>
                      <a:pt x="70" y="76"/>
                      <a:pt x="69" y="76"/>
                    </a:cubicBezTo>
                    <a:cubicBezTo>
                      <a:pt x="70" y="76"/>
                      <a:pt x="70" y="77"/>
                      <a:pt x="71" y="77"/>
                    </a:cubicBezTo>
                    <a:cubicBezTo>
                      <a:pt x="71" y="77"/>
                      <a:pt x="71" y="77"/>
                      <a:pt x="71" y="77"/>
                    </a:cubicBezTo>
                    <a:cubicBezTo>
                      <a:pt x="71" y="77"/>
                      <a:pt x="70" y="77"/>
                      <a:pt x="70" y="77"/>
                    </a:cubicBezTo>
                    <a:cubicBezTo>
                      <a:pt x="70" y="77"/>
                      <a:pt x="70" y="77"/>
                      <a:pt x="70" y="77"/>
                    </a:cubicBezTo>
                    <a:cubicBezTo>
                      <a:pt x="70" y="77"/>
                      <a:pt x="70" y="77"/>
                      <a:pt x="70" y="77"/>
                    </a:cubicBezTo>
                    <a:cubicBezTo>
                      <a:pt x="69" y="77"/>
                      <a:pt x="68"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7" y="77"/>
                      <a:pt x="67" y="77"/>
                      <a:pt x="67" y="77"/>
                    </a:cubicBezTo>
                    <a:cubicBezTo>
                      <a:pt x="66" y="77"/>
                      <a:pt x="66" y="77"/>
                      <a:pt x="66" y="77"/>
                    </a:cubicBezTo>
                    <a:cubicBezTo>
                      <a:pt x="66" y="77"/>
                      <a:pt x="66" y="77"/>
                      <a:pt x="66" y="77"/>
                    </a:cubicBezTo>
                    <a:cubicBezTo>
                      <a:pt x="66" y="77"/>
                      <a:pt x="66" y="78"/>
                      <a:pt x="66" y="78"/>
                    </a:cubicBezTo>
                    <a:cubicBezTo>
                      <a:pt x="66" y="78"/>
                      <a:pt x="66" y="78"/>
                      <a:pt x="66" y="78"/>
                    </a:cubicBezTo>
                    <a:cubicBezTo>
                      <a:pt x="66" y="78"/>
                      <a:pt x="66" y="78"/>
                      <a:pt x="66" y="78"/>
                    </a:cubicBezTo>
                    <a:cubicBezTo>
                      <a:pt x="66" y="78"/>
                      <a:pt x="66" y="78"/>
                      <a:pt x="66" y="78"/>
                    </a:cubicBezTo>
                    <a:cubicBezTo>
                      <a:pt x="66" y="78"/>
                      <a:pt x="66" y="77"/>
                      <a:pt x="66" y="78"/>
                    </a:cubicBezTo>
                    <a:cubicBezTo>
                      <a:pt x="66" y="78"/>
                      <a:pt x="66" y="78"/>
                      <a:pt x="66" y="78"/>
                    </a:cubicBezTo>
                    <a:cubicBezTo>
                      <a:pt x="66" y="78"/>
                      <a:pt x="66" y="78"/>
                      <a:pt x="66" y="78"/>
                    </a:cubicBezTo>
                    <a:cubicBezTo>
                      <a:pt x="65" y="78"/>
                      <a:pt x="66"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8"/>
                      <a:pt x="65" y="78"/>
                      <a:pt x="65" y="78"/>
                    </a:cubicBezTo>
                    <a:cubicBezTo>
                      <a:pt x="65" y="77"/>
                      <a:pt x="65" y="77"/>
                      <a:pt x="65" y="77"/>
                    </a:cubicBezTo>
                    <a:cubicBezTo>
                      <a:pt x="64" y="77"/>
                      <a:pt x="65" y="78"/>
                      <a:pt x="64" y="78"/>
                    </a:cubicBezTo>
                    <a:cubicBezTo>
                      <a:pt x="64" y="77"/>
                      <a:pt x="63" y="77"/>
                      <a:pt x="62" y="77"/>
                    </a:cubicBezTo>
                    <a:cubicBezTo>
                      <a:pt x="63" y="77"/>
                      <a:pt x="63" y="77"/>
                      <a:pt x="63" y="77"/>
                    </a:cubicBezTo>
                    <a:cubicBezTo>
                      <a:pt x="63" y="77"/>
                      <a:pt x="63" y="77"/>
                      <a:pt x="63" y="77"/>
                    </a:cubicBezTo>
                    <a:cubicBezTo>
                      <a:pt x="63" y="77"/>
                      <a:pt x="63" y="77"/>
                      <a:pt x="63" y="77"/>
                    </a:cubicBezTo>
                    <a:cubicBezTo>
                      <a:pt x="63" y="77"/>
                      <a:pt x="64" y="77"/>
                      <a:pt x="64" y="77"/>
                    </a:cubicBezTo>
                    <a:cubicBezTo>
                      <a:pt x="64" y="77"/>
                      <a:pt x="64" y="77"/>
                      <a:pt x="64" y="77"/>
                    </a:cubicBezTo>
                    <a:cubicBezTo>
                      <a:pt x="64" y="77"/>
                      <a:pt x="64" y="77"/>
                      <a:pt x="63" y="77"/>
                    </a:cubicBezTo>
                    <a:cubicBezTo>
                      <a:pt x="63" y="77"/>
                      <a:pt x="63" y="77"/>
                      <a:pt x="63" y="77"/>
                    </a:cubicBezTo>
                    <a:cubicBezTo>
                      <a:pt x="63" y="76"/>
                      <a:pt x="61" y="76"/>
                      <a:pt x="61" y="76"/>
                    </a:cubicBezTo>
                    <a:cubicBezTo>
                      <a:pt x="61" y="76"/>
                      <a:pt x="61" y="76"/>
                      <a:pt x="61" y="76"/>
                    </a:cubicBezTo>
                    <a:cubicBezTo>
                      <a:pt x="61" y="76"/>
                      <a:pt x="61"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5"/>
                      <a:pt x="60" y="75"/>
                      <a:pt x="60" y="75"/>
                    </a:cubicBezTo>
                    <a:cubicBezTo>
                      <a:pt x="60" y="75"/>
                      <a:pt x="60" y="75"/>
                      <a:pt x="60" y="75"/>
                    </a:cubicBezTo>
                    <a:cubicBezTo>
                      <a:pt x="60" y="75"/>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60" y="76"/>
                      <a:pt x="60" y="76"/>
                      <a:pt x="60" y="76"/>
                    </a:cubicBezTo>
                    <a:cubicBezTo>
                      <a:pt x="59" y="76"/>
                      <a:pt x="60" y="76"/>
                      <a:pt x="59" y="76"/>
                    </a:cubicBezTo>
                    <a:cubicBezTo>
                      <a:pt x="59" y="76"/>
                      <a:pt x="58" y="76"/>
                      <a:pt x="58" y="76"/>
                    </a:cubicBezTo>
                    <a:cubicBezTo>
                      <a:pt x="58" y="75"/>
                      <a:pt x="57" y="76"/>
                      <a:pt x="56" y="76"/>
                    </a:cubicBezTo>
                    <a:cubicBezTo>
                      <a:pt x="56" y="76"/>
                      <a:pt x="56" y="76"/>
                      <a:pt x="56" y="76"/>
                    </a:cubicBezTo>
                    <a:cubicBezTo>
                      <a:pt x="56" y="76"/>
                      <a:pt x="56" y="76"/>
                      <a:pt x="56" y="76"/>
                    </a:cubicBezTo>
                    <a:cubicBezTo>
                      <a:pt x="55" y="76"/>
                      <a:pt x="55" y="76"/>
                      <a:pt x="55" y="76"/>
                    </a:cubicBezTo>
                    <a:cubicBezTo>
                      <a:pt x="55" y="76"/>
                      <a:pt x="54" y="76"/>
                      <a:pt x="54" y="76"/>
                    </a:cubicBezTo>
                    <a:cubicBezTo>
                      <a:pt x="54" y="76"/>
                      <a:pt x="54" y="76"/>
                      <a:pt x="54" y="76"/>
                    </a:cubicBezTo>
                    <a:cubicBezTo>
                      <a:pt x="54" y="76"/>
                      <a:pt x="55" y="76"/>
                      <a:pt x="55" y="76"/>
                    </a:cubicBezTo>
                    <a:cubicBezTo>
                      <a:pt x="55" y="76"/>
                      <a:pt x="55" y="76"/>
                      <a:pt x="55" y="75"/>
                    </a:cubicBezTo>
                    <a:cubicBezTo>
                      <a:pt x="55" y="75"/>
                      <a:pt x="55" y="75"/>
                      <a:pt x="55" y="75"/>
                    </a:cubicBezTo>
                    <a:cubicBezTo>
                      <a:pt x="55" y="75"/>
                      <a:pt x="55" y="75"/>
                      <a:pt x="55" y="75"/>
                    </a:cubicBezTo>
                    <a:cubicBezTo>
                      <a:pt x="55" y="75"/>
                      <a:pt x="55" y="75"/>
                      <a:pt x="55" y="75"/>
                    </a:cubicBezTo>
                    <a:cubicBezTo>
                      <a:pt x="55" y="75"/>
                      <a:pt x="54" y="75"/>
                      <a:pt x="54" y="75"/>
                    </a:cubicBezTo>
                    <a:cubicBezTo>
                      <a:pt x="54" y="75"/>
                      <a:pt x="54" y="75"/>
                      <a:pt x="54" y="75"/>
                    </a:cubicBezTo>
                    <a:cubicBezTo>
                      <a:pt x="54" y="75"/>
                      <a:pt x="54" y="75"/>
                      <a:pt x="54" y="76"/>
                    </a:cubicBezTo>
                    <a:cubicBezTo>
                      <a:pt x="53" y="75"/>
                      <a:pt x="53" y="75"/>
                      <a:pt x="53" y="75"/>
                    </a:cubicBezTo>
                    <a:cubicBezTo>
                      <a:pt x="53" y="75"/>
                      <a:pt x="53" y="75"/>
                      <a:pt x="53" y="76"/>
                    </a:cubicBezTo>
                    <a:cubicBezTo>
                      <a:pt x="53" y="76"/>
                      <a:pt x="53" y="76"/>
                      <a:pt x="53" y="76"/>
                    </a:cubicBezTo>
                    <a:cubicBezTo>
                      <a:pt x="53" y="76"/>
                      <a:pt x="53" y="76"/>
                      <a:pt x="53" y="76"/>
                    </a:cubicBezTo>
                    <a:cubicBezTo>
                      <a:pt x="53" y="76"/>
                      <a:pt x="53" y="76"/>
                      <a:pt x="53" y="76"/>
                    </a:cubicBezTo>
                    <a:cubicBezTo>
                      <a:pt x="53" y="76"/>
                      <a:pt x="53" y="76"/>
                      <a:pt x="53" y="76"/>
                    </a:cubicBezTo>
                    <a:cubicBezTo>
                      <a:pt x="53" y="76"/>
                      <a:pt x="53" y="76"/>
                      <a:pt x="53" y="76"/>
                    </a:cubicBezTo>
                    <a:cubicBezTo>
                      <a:pt x="53" y="76"/>
                      <a:pt x="54" y="76"/>
                      <a:pt x="54" y="76"/>
                    </a:cubicBezTo>
                    <a:cubicBezTo>
                      <a:pt x="54" y="76"/>
                      <a:pt x="54" y="76"/>
                      <a:pt x="54" y="76"/>
                    </a:cubicBezTo>
                    <a:cubicBezTo>
                      <a:pt x="54" y="76"/>
                      <a:pt x="55" y="76"/>
                      <a:pt x="55" y="76"/>
                    </a:cubicBezTo>
                    <a:cubicBezTo>
                      <a:pt x="55" y="76"/>
                      <a:pt x="55" y="76"/>
                      <a:pt x="56" y="76"/>
                    </a:cubicBezTo>
                    <a:cubicBezTo>
                      <a:pt x="56" y="76"/>
                      <a:pt x="56" y="76"/>
                      <a:pt x="56" y="76"/>
                    </a:cubicBezTo>
                    <a:cubicBezTo>
                      <a:pt x="57" y="76"/>
                      <a:pt x="58" y="76"/>
                      <a:pt x="60" y="77"/>
                    </a:cubicBezTo>
                    <a:cubicBezTo>
                      <a:pt x="60" y="77"/>
                      <a:pt x="60" y="77"/>
                      <a:pt x="60" y="77"/>
                    </a:cubicBezTo>
                    <a:cubicBezTo>
                      <a:pt x="60" y="77"/>
                      <a:pt x="60" y="77"/>
                      <a:pt x="60" y="77"/>
                    </a:cubicBezTo>
                    <a:cubicBezTo>
                      <a:pt x="60" y="77"/>
                      <a:pt x="60" y="77"/>
                      <a:pt x="60" y="77"/>
                    </a:cubicBezTo>
                    <a:cubicBezTo>
                      <a:pt x="60" y="77"/>
                      <a:pt x="60" y="77"/>
                      <a:pt x="60" y="77"/>
                    </a:cubicBezTo>
                    <a:cubicBezTo>
                      <a:pt x="60" y="77"/>
                      <a:pt x="60" y="77"/>
                      <a:pt x="61" y="77"/>
                    </a:cubicBezTo>
                    <a:cubicBezTo>
                      <a:pt x="61" y="77"/>
                      <a:pt x="61" y="76"/>
                      <a:pt x="61" y="77"/>
                    </a:cubicBezTo>
                    <a:cubicBezTo>
                      <a:pt x="61" y="77"/>
                      <a:pt x="60" y="78"/>
                      <a:pt x="60" y="77"/>
                    </a:cubicBezTo>
                    <a:cubicBezTo>
                      <a:pt x="60" y="77"/>
                      <a:pt x="60" y="77"/>
                      <a:pt x="60" y="77"/>
                    </a:cubicBezTo>
                    <a:cubicBezTo>
                      <a:pt x="60" y="77"/>
                      <a:pt x="60" y="77"/>
                      <a:pt x="60" y="77"/>
                    </a:cubicBezTo>
                    <a:cubicBezTo>
                      <a:pt x="60" y="77"/>
                      <a:pt x="60" y="77"/>
                      <a:pt x="60" y="77"/>
                    </a:cubicBezTo>
                    <a:cubicBezTo>
                      <a:pt x="60" y="77"/>
                      <a:pt x="60" y="77"/>
                      <a:pt x="60" y="77"/>
                    </a:cubicBezTo>
                    <a:cubicBezTo>
                      <a:pt x="60" y="77"/>
                      <a:pt x="60" y="77"/>
                      <a:pt x="60" y="77"/>
                    </a:cubicBezTo>
                    <a:cubicBezTo>
                      <a:pt x="60" y="77"/>
                      <a:pt x="59" y="77"/>
                      <a:pt x="59" y="77"/>
                    </a:cubicBezTo>
                    <a:cubicBezTo>
                      <a:pt x="59" y="77"/>
                      <a:pt x="59" y="77"/>
                      <a:pt x="59" y="77"/>
                    </a:cubicBezTo>
                    <a:cubicBezTo>
                      <a:pt x="59" y="77"/>
                      <a:pt x="59" y="77"/>
                      <a:pt x="59" y="77"/>
                    </a:cubicBezTo>
                    <a:cubicBezTo>
                      <a:pt x="59" y="77"/>
                      <a:pt x="59" y="77"/>
                      <a:pt x="59" y="77"/>
                    </a:cubicBezTo>
                    <a:cubicBezTo>
                      <a:pt x="59" y="77"/>
                      <a:pt x="58" y="77"/>
                      <a:pt x="58" y="77"/>
                    </a:cubicBezTo>
                    <a:cubicBezTo>
                      <a:pt x="58" y="77"/>
                      <a:pt x="58" y="77"/>
                      <a:pt x="58" y="77"/>
                    </a:cubicBezTo>
                    <a:cubicBezTo>
                      <a:pt x="58" y="77"/>
                      <a:pt x="57" y="77"/>
                      <a:pt x="57" y="77"/>
                    </a:cubicBezTo>
                    <a:cubicBezTo>
                      <a:pt x="57" y="77"/>
                      <a:pt x="57" y="77"/>
                      <a:pt x="57" y="77"/>
                    </a:cubicBezTo>
                    <a:cubicBezTo>
                      <a:pt x="57" y="77"/>
                      <a:pt x="57" y="77"/>
                      <a:pt x="56" y="77"/>
                    </a:cubicBezTo>
                    <a:cubicBezTo>
                      <a:pt x="56" y="77"/>
                      <a:pt x="56" y="77"/>
                      <a:pt x="56" y="77"/>
                    </a:cubicBezTo>
                    <a:cubicBezTo>
                      <a:pt x="56" y="77"/>
                      <a:pt x="56" y="77"/>
                      <a:pt x="56" y="77"/>
                    </a:cubicBezTo>
                    <a:cubicBezTo>
                      <a:pt x="56" y="77"/>
                      <a:pt x="56" y="77"/>
                      <a:pt x="56" y="77"/>
                    </a:cubicBezTo>
                    <a:cubicBezTo>
                      <a:pt x="56" y="77"/>
                      <a:pt x="56" y="77"/>
                      <a:pt x="56" y="77"/>
                    </a:cubicBezTo>
                    <a:cubicBezTo>
                      <a:pt x="55" y="77"/>
                      <a:pt x="55" y="76"/>
                      <a:pt x="55" y="77"/>
                    </a:cubicBezTo>
                    <a:cubicBezTo>
                      <a:pt x="55" y="77"/>
                      <a:pt x="54" y="77"/>
                      <a:pt x="53" y="77"/>
                    </a:cubicBezTo>
                    <a:cubicBezTo>
                      <a:pt x="53" y="77"/>
                      <a:pt x="53" y="77"/>
                      <a:pt x="53" y="77"/>
                    </a:cubicBezTo>
                    <a:cubicBezTo>
                      <a:pt x="53" y="77"/>
                      <a:pt x="53" y="77"/>
                      <a:pt x="53" y="77"/>
                    </a:cubicBezTo>
                    <a:cubicBezTo>
                      <a:pt x="53" y="77"/>
                      <a:pt x="53" y="77"/>
                      <a:pt x="52" y="77"/>
                    </a:cubicBezTo>
                    <a:cubicBezTo>
                      <a:pt x="52" y="77"/>
                      <a:pt x="52" y="77"/>
                      <a:pt x="52" y="77"/>
                    </a:cubicBezTo>
                    <a:cubicBezTo>
                      <a:pt x="52" y="77"/>
                      <a:pt x="52" y="77"/>
                      <a:pt x="52" y="77"/>
                    </a:cubicBezTo>
                    <a:cubicBezTo>
                      <a:pt x="52" y="77"/>
                      <a:pt x="52" y="77"/>
                      <a:pt x="53" y="77"/>
                    </a:cubicBezTo>
                    <a:cubicBezTo>
                      <a:pt x="53" y="77"/>
                      <a:pt x="53" y="77"/>
                      <a:pt x="53" y="77"/>
                    </a:cubicBezTo>
                    <a:cubicBezTo>
                      <a:pt x="53" y="77"/>
                      <a:pt x="53" y="77"/>
                      <a:pt x="53" y="77"/>
                    </a:cubicBezTo>
                    <a:cubicBezTo>
                      <a:pt x="53" y="77"/>
                      <a:pt x="53" y="77"/>
                      <a:pt x="53" y="77"/>
                    </a:cubicBezTo>
                    <a:cubicBezTo>
                      <a:pt x="53" y="78"/>
                      <a:pt x="55" y="77"/>
                      <a:pt x="56" y="78"/>
                    </a:cubicBezTo>
                    <a:cubicBezTo>
                      <a:pt x="56" y="77"/>
                      <a:pt x="56" y="77"/>
                      <a:pt x="56" y="77"/>
                    </a:cubicBezTo>
                    <a:cubicBezTo>
                      <a:pt x="56" y="78"/>
                      <a:pt x="56" y="78"/>
                      <a:pt x="56" y="77"/>
                    </a:cubicBezTo>
                    <a:cubicBezTo>
                      <a:pt x="56" y="77"/>
                      <a:pt x="56" y="77"/>
                      <a:pt x="56" y="77"/>
                    </a:cubicBezTo>
                    <a:cubicBezTo>
                      <a:pt x="56" y="77"/>
                      <a:pt x="56" y="77"/>
                      <a:pt x="56" y="77"/>
                    </a:cubicBezTo>
                    <a:cubicBezTo>
                      <a:pt x="57" y="78"/>
                      <a:pt x="57" y="78"/>
                      <a:pt x="57" y="78"/>
                    </a:cubicBezTo>
                    <a:cubicBezTo>
                      <a:pt x="57" y="77"/>
                      <a:pt x="57" y="77"/>
                      <a:pt x="57" y="77"/>
                    </a:cubicBezTo>
                    <a:cubicBezTo>
                      <a:pt x="57" y="77"/>
                      <a:pt x="57" y="77"/>
                      <a:pt x="57" y="77"/>
                    </a:cubicBezTo>
                    <a:cubicBezTo>
                      <a:pt x="58" y="77"/>
                      <a:pt x="58" y="77"/>
                      <a:pt x="58" y="77"/>
                    </a:cubicBezTo>
                    <a:cubicBezTo>
                      <a:pt x="58" y="77"/>
                      <a:pt x="59" y="77"/>
                      <a:pt x="59" y="77"/>
                    </a:cubicBezTo>
                    <a:cubicBezTo>
                      <a:pt x="59" y="77"/>
                      <a:pt x="59" y="77"/>
                      <a:pt x="59" y="77"/>
                    </a:cubicBezTo>
                    <a:cubicBezTo>
                      <a:pt x="59" y="78"/>
                      <a:pt x="59" y="78"/>
                      <a:pt x="59" y="78"/>
                    </a:cubicBezTo>
                    <a:cubicBezTo>
                      <a:pt x="59" y="78"/>
                      <a:pt x="59" y="78"/>
                      <a:pt x="59" y="78"/>
                    </a:cubicBezTo>
                    <a:cubicBezTo>
                      <a:pt x="59" y="78"/>
                      <a:pt x="59" y="78"/>
                      <a:pt x="59" y="78"/>
                    </a:cubicBezTo>
                    <a:cubicBezTo>
                      <a:pt x="59" y="78"/>
                      <a:pt x="59" y="78"/>
                      <a:pt x="59" y="78"/>
                    </a:cubicBezTo>
                    <a:cubicBezTo>
                      <a:pt x="59" y="78"/>
                      <a:pt x="59" y="78"/>
                      <a:pt x="59" y="78"/>
                    </a:cubicBezTo>
                    <a:cubicBezTo>
                      <a:pt x="59" y="78"/>
                      <a:pt x="59" y="78"/>
                      <a:pt x="59" y="78"/>
                    </a:cubicBezTo>
                    <a:cubicBezTo>
                      <a:pt x="59" y="78"/>
                      <a:pt x="59" y="78"/>
                      <a:pt x="59" y="78"/>
                    </a:cubicBezTo>
                    <a:cubicBezTo>
                      <a:pt x="60" y="78"/>
                      <a:pt x="61" y="78"/>
                      <a:pt x="62" y="78"/>
                    </a:cubicBezTo>
                    <a:cubicBezTo>
                      <a:pt x="62" y="78"/>
                      <a:pt x="62" y="78"/>
                      <a:pt x="62" y="78"/>
                    </a:cubicBezTo>
                    <a:cubicBezTo>
                      <a:pt x="62" y="78"/>
                      <a:pt x="62" y="78"/>
                      <a:pt x="62" y="78"/>
                    </a:cubicBezTo>
                    <a:cubicBezTo>
                      <a:pt x="62" y="78"/>
                      <a:pt x="62" y="78"/>
                      <a:pt x="62" y="78"/>
                    </a:cubicBezTo>
                    <a:cubicBezTo>
                      <a:pt x="62" y="78"/>
                      <a:pt x="62" y="78"/>
                      <a:pt x="62" y="78"/>
                    </a:cubicBezTo>
                    <a:cubicBezTo>
                      <a:pt x="62" y="78"/>
                      <a:pt x="63" y="78"/>
                      <a:pt x="63" y="78"/>
                    </a:cubicBezTo>
                    <a:cubicBezTo>
                      <a:pt x="63" y="78"/>
                      <a:pt x="63" y="78"/>
                      <a:pt x="63" y="78"/>
                    </a:cubicBezTo>
                    <a:cubicBezTo>
                      <a:pt x="63" y="79"/>
                      <a:pt x="64" y="78"/>
                      <a:pt x="64" y="78"/>
                    </a:cubicBezTo>
                    <a:cubicBezTo>
                      <a:pt x="64" y="78"/>
                      <a:pt x="64" y="78"/>
                      <a:pt x="64" y="79"/>
                    </a:cubicBezTo>
                    <a:cubicBezTo>
                      <a:pt x="64" y="79"/>
                      <a:pt x="65" y="78"/>
                      <a:pt x="65" y="78"/>
                    </a:cubicBezTo>
                    <a:cubicBezTo>
                      <a:pt x="65" y="78"/>
                      <a:pt x="65" y="78"/>
                      <a:pt x="65" y="78"/>
                    </a:cubicBezTo>
                    <a:cubicBezTo>
                      <a:pt x="65" y="79"/>
                      <a:pt x="65" y="79"/>
                      <a:pt x="65" y="79"/>
                    </a:cubicBezTo>
                    <a:cubicBezTo>
                      <a:pt x="65" y="79"/>
                      <a:pt x="65" y="79"/>
                      <a:pt x="65" y="79"/>
                    </a:cubicBezTo>
                    <a:cubicBezTo>
                      <a:pt x="65" y="79"/>
                      <a:pt x="65" y="79"/>
                      <a:pt x="65" y="79"/>
                    </a:cubicBezTo>
                    <a:cubicBezTo>
                      <a:pt x="65" y="78"/>
                      <a:pt x="65" y="78"/>
                      <a:pt x="65" y="78"/>
                    </a:cubicBezTo>
                    <a:cubicBezTo>
                      <a:pt x="65" y="78"/>
                      <a:pt x="65" y="78"/>
                      <a:pt x="65" y="78"/>
                    </a:cubicBezTo>
                    <a:cubicBezTo>
                      <a:pt x="66" y="78"/>
                      <a:pt x="66" y="78"/>
                      <a:pt x="66" y="78"/>
                    </a:cubicBezTo>
                    <a:cubicBezTo>
                      <a:pt x="66" y="79"/>
                      <a:pt x="66" y="79"/>
                      <a:pt x="66" y="79"/>
                    </a:cubicBezTo>
                    <a:cubicBezTo>
                      <a:pt x="66" y="79"/>
                      <a:pt x="66" y="79"/>
                      <a:pt x="66" y="79"/>
                    </a:cubicBezTo>
                    <a:cubicBezTo>
                      <a:pt x="66" y="79"/>
                      <a:pt x="66" y="79"/>
                      <a:pt x="66" y="79"/>
                    </a:cubicBezTo>
                    <a:cubicBezTo>
                      <a:pt x="66" y="79"/>
                      <a:pt x="66" y="79"/>
                      <a:pt x="66" y="79"/>
                    </a:cubicBezTo>
                    <a:cubicBezTo>
                      <a:pt x="66" y="79"/>
                      <a:pt x="66" y="79"/>
                      <a:pt x="66" y="79"/>
                    </a:cubicBezTo>
                    <a:cubicBezTo>
                      <a:pt x="66" y="79"/>
                      <a:pt x="66" y="79"/>
                      <a:pt x="66" y="79"/>
                    </a:cubicBezTo>
                    <a:cubicBezTo>
                      <a:pt x="66" y="78"/>
                      <a:pt x="67" y="79"/>
                      <a:pt x="67" y="78"/>
                    </a:cubicBezTo>
                    <a:cubicBezTo>
                      <a:pt x="67" y="78"/>
                      <a:pt x="67" y="78"/>
                      <a:pt x="67" y="78"/>
                    </a:cubicBezTo>
                    <a:cubicBezTo>
                      <a:pt x="67" y="78"/>
                      <a:pt x="68" y="78"/>
                      <a:pt x="68" y="78"/>
                    </a:cubicBezTo>
                    <a:cubicBezTo>
                      <a:pt x="68" y="78"/>
                      <a:pt x="68" y="78"/>
                      <a:pt x="68" y="78"/>
                    </a:cubicBezTo>
                    <a:cubicBezTo>
                      <a:pt x="68" y="78"/>
                      <a:pt x="68" y="79"/>
                      <a:pt x="69" y="78"/>
                    </a:cubicBezTo>
                    <a:cubicBezTo>
                      <a:pt x="69" y="79"/>
                      <a:pt x="69" y="79"/>
                      <a:pt x="69" y="79"/>
                    </a:cubicBezTo>
                    <a:cubicBezTo>
                      <a:pt x="69" y="79"/>
                      <a:pt x="69" y="79"/>
                      <a:pt x="69" y="79"/>
                    </a:cubicBezTo>
                    <a:cubicBezTo>
                      <a:pt x="69" y="79"/>
                      <a:pt x="69" y="79"/>
                      <a:pt x="69" y="79"/>
                    </a:cubicBezTo>
                    <a:cubicBezTo>
                      <a:pt x="69" y="79"/>
                      <a:pt x="69" y="79"/>
                      <a:pt x="69" y="79"/>
                    </a:cubicBezTo>
                    <a:cubicBezTo>
                      <a:pt x="69" y="79"/>
                      <a:pt x="69" y="79"/>
                      <a:pt x="69" y="79"/>
                    </a:cubicBezTo>
                    <a:cubicBezTo>
                      <a:pt x="70" y="79"/>
                      <a:pt x="70" y="79"/>
                      <a:pt x="71" y="79"/>
                    </a:cubicBezTo>
                    <a:cubicBezTo>
                      <a:pt x="71" y="79"/>
                      <a:pt x="71" y="79"/>
                      <a:pt x="71" y="79"/>
                    </a:cubicBezTo>
                    <a:cubicBezTo>
                      <a:pt x="71" y="79"/>
                      <a:pt x="71" y="79"/>
                      <a:pt x="71" y="79"/>
                    </a:cubicBezTo>
                    <a:cubicBezTo>
                      <a:pt x="71" y="79"/>
                      <a:pt x="71" y="79"/>
                      <a:pt x="71" y="79"/>
                    </a:cubicBezTo>
                    <a:cubicBezTo>
                      <a:pt x="70" y="79"/>
                      <a:pt x="70" y="79"/>
                      <a:pt x="70" y="79"/>
                    </a:cubicBezTo>
                    <a:cubicBezTo>
                      <a:pt x="70" y="80"/>
                      <a:pt x="71" y="80"/>
                      <a:pt x="71" y="79"/>
                    </a:cubicBezTo>
                    <a:cubicBezTo>
                      <a:pt x="71" y="79"/>
                      <a:pt x="71" y="79"/>
                      <a:pt x="71" y="79"/>
                    </a:cubicBezTo>
                    <a:cubicBezTo>
                      <a:pt x="71" y="79"/>
                      <a:pt x="71" y="79"/>
                      <a:pt x="71" y="79"/>
                    </a:cubicBezTo>
                    <a:cubicBezTo>
                      <a:pt x="71" y="79"/>
                      <a:pt x="71" y="79"/>
                      <a:pt x="71" y="79"/>
                    </a:cubicBezTo>
                    <a:cubicBezTo>
                      <a:pt x="71" y="79"/>
                      <a:pt x="71" y="79"/>
                      <a:pt x="71" y="79"/>
                    </a:cubicBezTo>
                    <a:cubicBezTo>
                      <a:pt x="71" y="79"/>
                      <a:pt x="71" y="80"/>
                      <a:pt x="71" y="80"/>
                    </a:cubicBezTo>
                    <a:cubicBezTo>
                      <a:pt x="71" y="80"/>
                      <a:pt x="71" y="80"/>
                      <a:pt x="71" y="80"/>
                    </a:cubicBezTo>
                    <a:cubicBezTo>
                      <a:pt x="71" y="80"/>
                      <a:pt x="71" y="80"/>
                      <a:pt x="71" y="80"/>
                    </a:cubicBezTo>
                    <a:cubicBezTo>
                      <a:pt x="71" y="80"/>
                      <a:pt x="71" y="80"/>
                      <a:pt x="71" y="80"/>
                    </a:cubicBezTo>
                    <a:cubicBezTo>
                      <a:pt x="71" y="80"/>
                      <a:pt x="71" y="80"/>
                      <a:pt x="71" y="80"/>
                    </a:cubicBezTo>
                    <a:cubicBezTo>
                      <a:pt x="71" y="80"/>
                      <a:pt x="71" y="80"/>
                      <a:pt x="71" y="80"/>
                    </a:cubicBezTo>
                    <a:cubicBezTo>
                      <a:pt x="70" y="80"/>
                      <a:pt x="70" y="80"/>
                      <a:pt x="69" y="80"/>
                    </a:cubicBezTo>
                    <a:cubicBezTo>
                      <a:pt x="69" y="80"/>
                      <a:pt x="69" y="80"/>
                      <a:pt x="69" y="80"/>
                    </a:cubicBezTo>
                    <a:cubicBezTo>
                      <a:pt x="69" y="80"/>
                      <a:pt x="69" y="80"/>
                      <a:pt x="69" y="80"/>
                    </a:cubicBezTo>
                    <a:cubicBezTo>
                      <a:pt x="69" y="80"/>
                      <a:pt x="69" y="80"/>
                      <a:pt x="68" y="80"/>
                    </a:cubicBezTo>
                    <a:cubicBezTo>
                      <a:pt x="68" y="79"/>
                      <a:pt x="68" y="79"/>
                      <a:pt x="68" y="79"/>
                    </a:cubicBezTo>
                    <a:cubicBezTo>
                      <a:pt x="68" y="79"/>
                      <a:pt x="68" y="79"/>
                      <a:pt x="68" y="80"/>
                    </a:cubicBezTo>
                    <a:cubicBezTo>
                      <a:pt x="68" y="80"/>
                      <a:pt x="67" y="80"/>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7" y="79"/>
                    </a:cubicBezTo>
                    <a:cubicBezTo>
                      <a:pt x="67" y="79"/>
                      <a:pt x="67" y="79"/>
                      <a:pt x="66" y="79"/>
                    </a:cubicBezTo>
                    <a:cubicBezTo>
                      <a:pt x="66" y="79"/>
                      <a:pt x="66" y="79"/>
                      <a:pt x="66" y="79"/>
                    </a:cubicBezTo>
                    <a:cubicBezTo>
                      <a:pt x="66" y="79"/>
                      <a:pt x="66" y="79"/>
                      <a:pt x="66" y="79"/>
                    </a:cubicBezTo>
                    <a:cubicBezTo>
                      <a:pt x="66" y="79"/>
                      <a:pt x="66" y="79"/>
                      <a:pt x="66" y="79"/>
                    </a:cubicBezTo>
                    <a:cubicBezTo>
                      <a:pt x="66" y="79"/>
                      <a:pt x="66" y="79"/>
                      <a:pt x="66" y="79"/>
                    </a:cubicBezTo>
                    <a:cubicBezTo>
                      <a:pt x="66" y="79"/>
                      <a:pt x="66" y="80"/>
                      <a:pt x="66" y="80"/>
                    </a:cubicBezTo>
                    <a:cubicBezTo>
                      <a:pt x="66" y="80"/>
                      <a:pt x="66" y="80"/>
                      <a:pt x="66" y="79"/>
                    </a:cubicBezTo>
                    <a:cubicBezTo>
                      <a:pt x="66" y="79"/>
                      <a:pt x="66" y="79"/>
                      <a:pt x="66" y="79"/>
                    </a:cubicBezTo>
                    <a:cubicBezTo>
                      <a:pt x="65" y="79"/>
                      <a:pt x="65" y="79"/>
                      <a:pt x="65" y="79"/>
                    </a:cubicBezTo>
                    <a:cubicBezTo>
                      <a:pt x="65" y="79"/>
                      <a:pt x="65" y="79"/>
                      <a:pt x="65" y="79"/>
                    </a:cubicBezTo>
                    <a:cubicBezTo>
                      <a:pt x="65" y="79"/>
                      <a:pt x="65" y="79"/>
                      <a:pt x="65" y="79"/>
                    </a:cubicBezTo>
                    <a:cubicBezTo>
                      <a:pt x="65" y="79"/>
                      <a:pt x="65" y="79"/>
                      <a:pt x="65"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9"/>
                      <a:pt x="63" y="79"/>
                    </a:cubicBezTo>
                    <a:cubicBezTo>
                      <a:pt x="63" y="79"/>
                      <a:pt x="63" y="79"/>
                      <a:pt x="62" y="79"/>
                    </a:cubicBezTo>
                    <a:cubicBezTo>
                      <a:pt x="62" y="79"/>
                      <a:pt x="62" y="79"/>
                      <a:pt x="62" y="79"/>
                    </a:cubicBezTo>
                    <a:cubicBezTo>
                      <a:pt x="62" y="79"/>
                      <a:pt x="62" y="79"/>
                      <a:pt x="62" y="79"/>
                    </a:cubicBezTo>
                    <a:cubicBezTo>
                      <a:pt x="62" y="79"/>
                      <a:pt x="62" y="79"/>
                      <a:pt x="62" y="79"/>
                    </a:cubicBezTo>
                    <a:cubicBezTo>
                      <a:pt x="63" y="79"/>
                      <a:pt x="63" y="79"/>
                      <a:pt x="63" y="80"/>
                    </a:cubicBezTo>
                    <a:cubicBezTo>
                      <a:pt x="64" y="80"/>
                      <a:pt x="64" y="80"/>
                      <a:pt x="64" y="80"/>
                    </a:cubicBezTo>
                    <a:cubicBezTo>
                      <a:pt x="64" y="80"/>
                      <a:pt x="64" y="80"/>
                      <a:pt x="64" y="80"/>
                    </a:cubicBezTo>
                    <a:cubicBezTo>
                      <a:pt x="64" y="80"/>
                      <a:pt x="64" y="80"/>
                      <a:pt x="64" y="80"/>
                    </a:cubicBezTo>
                    <a:cubicBezTo>
                      <a:pt x="64" y="80"/>
                      <a:pt x="64" y="80"/>
                      <a:pt x="64" y="80"/>
                    </a:cubicBezTo>
                    <a:cubicBezTo>
                      <a:pt x="64" y="80"/>
                      <a:pt x="64" y="80"/>
                      <a:pt x="64" y="80"/>
                    </a:cubicBezTo>
                    <a:cubicBezTo>
                      <a:pt x="64" y="80"/>
                      <a:pt x="64" y="80"/>
                      <a:pt x="64" y="80"/>
                    </a:cubicBezTo>
                    <a:cubicBezTo>
                      <a:pt x="64" y="80"/>
                      <a:pt x="64" y="80"/>
                      <a:pt x="63" y="80"/>
                    </a:cubicBezTo>
                    <a:cubicBezTo>
                      <a:pt x="63" y="80"/>
                      <a:pt x="64" y="80"/>
                      <a:pt x="63" y="80"/>
                    </a:cubicBezTo>
                    <a:cubicBezTo>
                      <a:pt x="63" y="80"/>
                      <a:pt x="61" y="80"/>
                      <a:pt x="60" y="80"/>
                    </a:cubicBezTo>
                    <a:cubicBezTo>
                      <a:pt x="60" y="80"/>
                      <a:pt x="60" y="80"/>
                      <a:pt x="59" y="80"/>
                    </a:cubicBezTo>
                    <a:cubicBezTo>
                      <a:pt x="59" y="80"/>
                      <a:pt x="58"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7" y="80"/>
                      <a:pt x="57" y="80"/>
                    </a:cubicBezTo>
                    <a:cubicBezTo>
                      <a:pt x="57" y="80"/>
                      <a:pt x="58" y="81"/>
                      <a:pt x="57" y="81"/>
                    </a:cubicBezTo>
                    <a:cubicBezTo>
                      <a:pt x="57" y="80"/>
                      <a:pt x="57" y="81"/>
                      <a:pt x="56" y="80"/>
                    </a:cubicBezTo>
                    <a:cubicBezTo>
                      <a:pt x="56" y="80"/>
                      <a:pt x="57" y="80"/>
                      <a:pt x="56" y="80"/>
                    </a:cubicBezTo>
                    <a:cubicBezTo>
                      <a:pt x="56" y="80"/>
                      <a:pt x="56" y="80"/>
                      <a:pt x="56" y="80"/>
                    </a:cubicBezTo>
                    <a:cubicBezTo>
                      <a:pt x="56" y="80"/>
                      <a:pt x="56" y="80"/>
                      <a:pt x="56" y="80"/>
                    </a:cubicBezTo>
                    <a:cubicBezTo>
                      <a:pt x="56" y="80"/>
                      <a:pt x="56" y="80"/>
                      <a:pt x="56" y="80"/>
                    </a:cubicBezTo>
                    <a:cubicBezTo>
                      <a:pt x="56" y="80"/>
                      <a:pt x="56" y="80"/>
                      <a:pt x="56" y="80"/>
                    </a:cubicBezTo>
                    <a:cubicBezTo>
                      <a:pt x="56" y="80"/>
                      <a:pt x="56" y="80"/>
                      <a:pt x="56" y="80"/>
                    </a:cubicBezTo>
                    <a:cubicBezTo>
                      <a:pt x="55" y="80"/>
                      <a:pt x="55" y="79"/>
                      <a:pt x="55" y="80"/>
                    </a:cubicBezTo>
                    <a:cubicBezTo>
                      <a:pt x="55" y="80"/>
                      <a:pt x="55" y="80"/>
                      <a:pt x="55" y="80"/>
                    </a:cubicBezTo>
                    <a:cubicBezTo>
                      <a:pt x="54" y="79"/>
                      <a:pt x="54" y="79"/>
                      <a:pt x="54" y="80"/>
                    </a:cubicBezTo>
                    <a:cubicBezTo>
                      <a:pt x="54" y="80"/>
                      <a:pt x="54" y="79"/>
                      <a:pt x="54" y="79"/>
                    </a:cubicBezTo>
                    <a:cubicBezTo>
                      <a:pt x="54" y="79"/>
                      <a:pt x="54" y="79"/>
                      <a:pt x="54" y="79"/>
                    </a:cubicBezTo>
                    <a:cubicBezTo>
                      <a:pt x="54" y="79"/>
                      <a:pt x="54" y="79"/>
                      <a:pt x="54" y="79"/>
                    </a:cubicBezTo>
                    <a:cubicBezTo>
                      <a:pt x="54" y="80"/>
                      <a:pt x="54" y="80"/>
                      <a:pt x="54" y="80"/>
                    </a:cubicBezTo>
                    <a:cubicBezTo>
                      <a:pt x="54" y="80"/>
                      <a:pt x="54" y="80"/>
                      <a:pt x="54" y="80"/>
                    </a:cubicBezTo>
                    <a:cubicBezTo>
                      <a:pt x="54" y="80"/>
                      <a:pt x="54" y="80"/>
                      <a:pt x="54" y="80"/>
                    </a:cubicBezTo>
                    <a:cubicBezTo>
                      <a:pt x="54" y="80"/>
                      <a:pt x="53" y="80"/>
                      <a:pt x="53" y="80"/>
                    </a:cubicBezTo>
                    <a:cubicBezTo>
                      <a:pt x="53" y="80"/>
                      <a:pt x="53" y="80"/>
                      <a:pt x="53" y="80"/>
                    </a:cubicBezTo>
                    <a:cubicBezTo>
                      <a:pt x="53" y="80"/>
                      <a:pt x="53" y="80"/>
                      <a:pt x="53" y="80"/>
                    </a:cubicBezTo>
                    <a:cubicBezTo>
                      <a:pt x="53" y="80"/>
                      <a:pt x="53" y="80"/>
                      <a:pt x="53" y="80"/>
                    </a:cubicBezTo>
                    <a:cubicBezTo>
                      <a:pt x="53" y="80"/>
                      <a:pt x="53" y="80"/>
                      <a:pt x="53" y="80"/>
                    </a:cubicBezTo>
                    <a:cubicBezTo>
                      <a:pt x="53" y="80"/>
                      <a:pt x="53" y="79"/>
                      <a:pt x="53" y="79"/>
                    </a:cubicBezTo>
                    <a:cubicBezTo>
                      <a:pt x="52" y="79"/>
                      <a:pt x="52" y="79"/>
                      <a:pt x="52" y="80"/>
                    </a:cubicBezTo>
                    <a:cubicBezTo>
                      <a:pt x="52" y="80"/>
                      <a:pt x="52" y="80"/>
                      <a:pt x="52" y="80"/>
                    </a:cubicBezTo>
                    <a:cubicBezTo>
                      <a:pt x="52" y="79"/>
                      <a:pt x="51" y="79"/>
                      <a:pt x="51" y="79"/>
                    </a:cubicBezTo>
                    <a:cubicBezTo>
                      <a:pt x="51" y="79"/>
                      <a:pt x="51" y="80"/>
                      <a:pt x="51" y="80"/>
                    </a:cubicBezTo>
                    <a:cubicBezTo>
                      <a:pt x="50" y="80"/>
                      <a:pt x="49" y="79"/>
                      <a:pt x="49" y="79"/>
                    </a:cubicBezTo>
                    <a:cubicBezTo>
                      <a:pt x="49" y="79"/>
                      <a:pt x="49" y="79"/>
                      <a:pt x="49" y="79"/>
                    </a:cubicBezTo>
                    <a:cubicBezTo>
                      <a:pt x="48" y="79"/>
                      <a:pt x="48" y="79"/>
                      <a:pt x="48" y="79"/>
                    </a:cubicBezTo>
                    <a:cubicBezTo>
                      <a:pt x="47" y="79"/>
                      <a:pt x="47" y="79"/>
                      <a:pt x="47" y="79"/>
                    </a:cubicBezTo>
                    <a:cubicBezTo>
                      <a:pt x="47" y="79"/>
                      <a:pt x="46" y="79"/>
                      <a:pt x="46" y="79"/>
                    </a:cubicBezTo>
                    <a:cubicBezTo>
                      <a:pt x="46" y="79"/>
                      <a:pt x="46" y="79"/>
                      <a:pt x="46" y="79"/>
                    </a:cubicBezTo>
                    <a:cubicBezTo>
                      <a:pt x="46" y="79"/>
                      <a:pt x="47" y="79"/>
                      <a:pt x="47" y="79"/>
                    </a:cubicBezTo>
                    <a:cubicBezTo>
                      <a:pt x="47" y="79"/>
                      <a:pt x="47" y="79"/>
                      <a:pt x="47" y="79"/>
                    </a:cubicBezTo>
                    <a:cubicBezTo>
                      <a:pt x="48" y="79"/>
                      <a:pt x="48" y="79"/>
                      <a:pt x="48" y="79"/>
                    </a:cubicBezTo>
                    <a:cubicBezTo>
                      <a:pt x="48" y="79"/>
                      <a:pt x="48" y="80"/>
                      <a:pt x="49" y="80"/>
                    </a:cubicBezTo>
                    <a:cubicBezTo>
                      <a:pt x="47" y="80"/>
                      <a:pt x="46" y="80"/>
                      <a:pt x="45" y="79"/>
                    </a:cubicBezTo>
                    <a:cubicBezTo>
                      <a:pt x="46" y="79"/>
                      <a:pt x="45" y="79"/>
                      <a:pt x="45" y="79"/>
                    </a:cubicBezTo>
                    <a:cubicBezTo>
                      <a:pt x="45" y="79"/>
                      <a:pt x="45" y="79"/>
                      <a:pt x="45" y="79"/>
                    </a:cubicBezTo>
                    <a:cubicBezTo>
                      <a:pt x="45" y="79"/>
                      <a:pt x="44" y="79"/>
                      <a:pt x="43" y="79"/>
                    </a:cubicBezTo>
                    <a:cubicBezTo>
                      <a:pt x="43" y="79"/>
                      <a:pt x="43" y="79"/>
                      <a:pt x="43" y="80"/>
                    </a:cubicBezTo>
                    <a:cubicBezTo>
                      <a:pt x="43" y="80"/>
                      <a:pt x="43" y="80"/>
                      <a:pt x="43" y="80"/>
                    </a:cubicBezTo>
                    <a:cubicBezTo>
                      <a:pt x="43" y="80"/>
                      <a:pt x="42" y="80"/>
                      <a:pt x="42" y="80"/>
                    </a:cubicBezTo>
                    <a:cubicBezTo>
                      <a:pt x="42" y="80"/>
                      <a:pt x="42" y="80"/>
                      <a:pt x="42" y="80"/>
                    </a:cubicBezTo>
                    <a:cubicBezTo>
                      <a:pt x="41" y="80"/>
                      <a:pt x="41" y="80"/>
                      <a:pt x="41" y="80"/>
                    </a:cubicBezTo>
                    <a:cubicBezTo>
                      <a:pt x="40" y="80"/>
                      <a:pt x="40" y="80"/>
                      <a:pt x="40" y="80"/>
                    </a:cubicBezTo>
                    <a:cubicBezTo>
                      <a:pt x="40" y="80"/>
                      <a:pt x="40" y="80"/>
                      <a:pt x="40" y="79"/>
                    </a:cubicBezTo>
                    <a:cubicBezTo>
                      <a:pt x="40" y="80"/>
                      <a:pt x="40" y="79"/>
                      <a:pt x="40" y="79"/>
                    </a:cubicBezTo>
                    <a:cubicBezTo>
                      <a:pt x="40" y="79"/>
                      <a:pt x="40" y="79"/>
                      <a:pt x="39" y="79"/>
                    </a:cubicBezTo>
                    <a:cubicBezTo>
                      <a:pt x="39" y="79"/>
                      <a:pt x="39" y="79"/>
                      <a:pt x="39" y="79"/>
                    </a:cubicBezTo>
                    <a:cubicBezTo>
                      <a:pt x="39" y="79"/>
                      <a:pt x="39" y="79"/>
                      <a:pt x="39" y="79"/>
                    </a:cubicBezTo>
                    <a:cubicBezTo>
                      <a:pt x="39" y="79"/>
                      <a:pt x="39" y="79"/>
                      <a:pt x="39" y="79"/>
                    </a:cubicBezTo>
                    <a:cubicBezTo>
                      <a:pt x="39" y="79"/>
                      <a:pt x="39" y="79"/>
                      <a:pt x="39" y="79"/>
                    </a:cubicBezTo>
                    <a:cubicBezTo>
                      <a:pt x="39" y="79"/>
                      <a:pt x="38" y="79"/>
                      <a:pt x="38" y="80"/>
                    </a:cubicBezTo>
                    <a:cubicBezTo>
                      <a:pt x="38" y="80"/>
                      <a:pt x="38" y="80"/>
                      <a:pt x="38" y="80"/>
                    </a:cubicBezTo>
                    <a:cubicBezTo>
                      <a:pt x="38" y="80"/>
                      <a:pt x="38" y="80"/>
                      <a:pt x="38" y="79"/>
                    </a:cubicBezTo>
                    <a:cubicBezTo>
                      <a:pt x="38" y="79"/>
                      <a:pt x="38" y="79"/>
                      <a:pt x="38" y="79"/>
                    </a:cubicBezTo>
                    <a:cubicBezTo>
                      <a:pt x="38" y="79"/>
                      <a:pt x="38" y="79"/>
                      <a:pt x="38" y="79"/>
                    </a:cubicBezTo>
                    <a:cubicBezTo>
                      <a:pt x="38" y="79"/>
                      <a:pt x="38" y="80"/>
                      <a:pt x="38" y="80"/>
                    </a:cubicBezTo>
                    <a:cubicBezTo>
                      <a:pt x="38" y="80"/>
                      <a:pt x="38" y="80"/>
                      <a:pt x="38" y="80"/>
                    </a:cubicBezTo>
                    <a:cubicBezTo>
                      <a:pt x="38" y="80"/>
                      <a:pt x="38" y="80"/>
                      <a:pt x="38" y="80"/>
                    </a:cubicBezTo>
                    <a:cubicBezTo>
                      <a:pt x="38" y="80"/>
                      <a:pt x="38" y="80"/>
                      <a:pt x="38" y="80"/>
                    </a:cubicBezTo>
                    <a:cubicBezTo>
                      <a:pt x="39" y="80"/>
                      <a:pt x="39" y="80"/>
                      <a:pt x="39" y="80"/>
                    </a:cubicBezTo>
                    <a:cubicBezTo>
                      <a:pt x="39" y="80"/>
                      <a:pt x="39" y="80"/>
                      <a:pt x="39" y="80"/>
                    </a:cubicBezTo>
                    <a:cubicBezTo>
                      <a:pt x="39" y="80"/>
                      <a:pt x="39" y="80"/>
                      <a:pt x="39" y="80"/>
                    </a:cubicBezTo>
                    <a:cubicBezTo>
                      <a:pt x="39" y="80"/>
                      <a:pt x="39" y="80"/>
                      <a:pt x="39" y="80"/>
                    </a:cubicBezTo>
                    <a:cubicBezTo>
                      <a:pt x="39" y="80"/>
                      <a:pt x="39" y="80"/>
                      <a:pt x="39" y="80"/>
                    </a:cubicBezTo>
                    <a:cubicBezTo>
                      <a:pt x="39" y="80"/>
                      <a:pt x="39" y="80"/>
                      <a:pt x="39" y="80"/>
                    </a:cubicBezTo>
                    <a:cubicBezTo>
                      <a:pt x="40" y="80"/>
                      <a:pt x="40" y="80"/>
                      <a:pt x="41" y="80"/>
                    </a:cubicBezTo>
                    <a:cubicBezTo>
                      <a:pt x="41" y="80"/>
                      <a:pt x="41" y="80"/>
                      <a:pt x="42" y="80"/>
                    </a:cubicBezTo>
                    <a:cubicBezTo>
                      <a:pt x="42" y="80"/>
                      <a:pt x="42" y="80"/>
                      <a:pt x="42" y="80"/>
                    </a:cubicBezTo>
                    <a:cubicBezTo>
                      <a:pt x="41" y="81"/>
                      <a:pt x="41" y="81"/>
                      <a:pt x="40" y="81"/>
                    </a:cubicBezTo>
                    <a:cubicBezTo>
                      <a:pt x="40" y="80"/>
                      <a:pt x="39" y="80"/>
                      <a:pt x="39" y="81"/>
                    </a:cubicBezTo>
                    <a:cubicBezTo>
                      <a:pt x="39" y="81"/>
                      <a:pt x="39" y="81"/>
                      <a:pt x="39" y="81"/>
                    </a:cubicBezTo>
                    <a:cubicBezTo>
                      <a:pt x="39" y="81"/>
                      <a:pt x="38" y="82"/>
                      <a:pt x="37" y="81"/>
                    </a:cubicBezTo>
                    <a:cubicBezTo>
                      <a:pt x="37" y="81"/>
                      <a:pt x="38" y="81"/>
                      <a:pt x="38" y="81"/>
                    </a:cubicBezTo>
                    <a:cubicBezTo>
                      <a:pt x="37" y="82"/>
                      <a:pt x="37" y="81"/>
                      <a:pt x="37" y="81"/>
                    </a:cubicBezTo>
                    <a:cubicBezTo>
                      <a:pt x="37" y="81"/>
                      <a:pt x="37" y="81"/>
                      <a:pt x="37" y="81"/>
                    </a:cubicBezTo>
                    <a:cubicBezTo>
                      <a:pt x="37" y="81"/>
                      <a:pt x="37" y="81"/>
                      <a:pt x="37" y="81"/>
                    </a:cubicBezTo>
                    <a:cubicBezTo>
                      <a:pt x="37" y="81"/>
                      <a:pt x="36" y="81"/>
                      <a:pt x="36" y="81"/>
                    </a:cubicBezTo>
                    <a:cubicBezTo>
                      <a:pt x="36" y="81"/>
                      <a:pt x="36" y="81"/>
                      <a:pt x="36" y="81"/>
                    </a:cubicBezTo>
                    <a:cubicBezTo>
                      <a:pt x="36" y="80"/>
                      <a:pt x="36" y="80"/>
                      <a:pt x="37" y="80"/>
                    </a:cubicBezTo>
                    <a:cubicBezTo>
                      <a:pt x="37" y="80"/>
                      <a:pt x="37" y="80"/>
                      <a:pt x="37" y="80"/>
                    </a:cubicBezTo>
                    <a:cubicBezTo>
                      <a:pt x="37" y="80"/>
                      <a:pt x="37" y="80"/>
                      <a:pt x="37" y="80"/>
                    </a:cubicBezTo>
                    <a:cubicBezTo>
                      <a:pt x="37" y="80"/>
                      <a:pt x="37" y="80"/>
                      <a:pt x="37" y="80"/>
                    </a:cubicBezTo>
                    <a:cubicBezTo>
                      <a:pt x="37" y="80"/>
                      <a:pt x="37" y="80"/>
                      <a:pt x="37" y="80"/>
                    </a:cubicBezTo>
                    <a:cubicBezTo>
                      <a:pt x="37" y="80"/>
                      <a:pt x="37" y="80"/>
                      <a:pt x="37" y="80"/>
                    </a:cubicBezTo>
                    <a:cubicBezTo>
                      <a:pt x="37" y="80"/>
                      <a:pt x="37" y="80"/>
                      <a:pt x="37" y="80"/>
                    </a:cubicBezTo>
                    <a:cubicBezTo>
                      <a:pt x="37" y="80"/>
                      <a:pt x="36" y="80"/>
                      <a:pt x="36" y="80"/>
                    </a:cubicBezTo>
                    <a:cubicBezTo>
                      <a:pt x="36" y="80"/>
                      <a:pt x="36" y="80"/>
                      <a:pt x="36" y="80"/>
                    </a:cubicBezTo>
                    <a:cubicBezTo>
                      <a:pt x="36" y="80"/>
                      <a:pt x="36" y="80"/>
                      <a:pt x="36" y="80"/>
                    </a:cubicBezTo>
                    <a:cubicBezTo>
                      <a:pt x="36" y="80"/>
                      <a:pt x="36" y="80"/>
                      <a:pt x="36" y="80"/>
                    </a:cubicBezTo>
                    <a:cubicBezTo>
                      <a:pt x="36" y="80"/>
                      <a:pt x="36" y="80"/>
                      <a:pt x="36" y="80"/>
                    </a:cubicBezTo>
                    <a:cubicBezTo>
                      <a:pt x="36" y="80"/>
                      <a:pt x="36" y="80"/>
                      <a:pt x="36" y="80"/>
                    </a:cubicBezTo>
                    <a:cubicBezTo>
                      <a:pt x="36" y="80"/>
                      <a:pt x="36" y="80"/>
                      <a:pt x="36" y="80"/>
                    </a:cubicBezTo>
                    <a:cubicBezTo>
                      <a:pt x="36" y="80"/>
                      <a:pt x="36" y="80"/>
                      <a:pt x="36" y="80"/>
                    </a:cubicBezTo>
                    <a:cubicBezTo>
                      <a:pt x="36" y="80"/>
                      <a:pt x="36" y="80"/>
                      <a:pt x="36" y="81"/>
                    </a:cubicBezTo>
                    <a:cubicBezTo>
                      <a:pt x="36" y="80"/>
                      <a:pt x="36" y="80"/>
                      <a:pt x="36" y="80"/>
                    </a:cubicBezTo>
                    <a:cubicBezTo>
                      <a:pt x="36" y="81"/>
                      <a:pt x="36" y="81"/>
                      <a:pt x="36" y="81"/>
                    </a:cubicBezTo>
                    <a:cubicBezTo>
                      <a:pt x="36" y="81"/>
                      <a:pt x="36" y="81"/>
                      <a:pt x="36" y="81"/>
                    </a:cubicBezTo>
                    <a:cubicBezTo>
                      <a:pt x="36" y="81"/>
                      <a:pt x="36" y="81"/>
                      <a:pt x="36" y="81"/>
                    </a:cubicBezTo>
                    <a:cubicBezTo>
                      <a:pt x="36" y="81"/>
                      <a:pt x="36" y="81"/>
                      <a:pt x="36" y="81"/>
                    </a:cubicBezTo>
                    <a:cubicBezTo>
                      <a:pt x="35" y="81"/>
                      <a:pt x="34" y="82"/>
                      <a:pt x="33" y="81"/>
                    </a:cubicBezTo>
                    <a:cubicBezTo>
                      <a:pt x="33" y="81"/>
                      <a:pt x="32" y="81"/>
                      <a:pt x="32" y="81"/>
                    </a:cubicBezTo>
                    <a:cubicBezTo>
                      <a:pt x="32" y="81"/>
                      <a:pt x="32" y="81"/>
                      <a:pt x="32" y="81"/>
                    </a:cubicBezTo>
                    <a:cubicBezTo>
                      <a:pt x="32" y="81"/>
                      <a:pt x="32" y="81"/>
                      <a:pt x="32" y="81"/>
                    </a:cubicBezTo>
                    <a:cubicBezTo>
                      <a:pt x="32" y="81"/>
                      <a:pt x="32" y="81"/>
                      <a:pt x="32" y="81"/>
                    </a:cubicBezTo>
                    <a:cubicBezTo>
                      <a:pt x="33" y="81"/>
                      <a:pt x="33" y="81"/>
                      <a:pt x="33" y="81"/>
                    </a:cubicBezTo>
                    <a:cubicBezTo>
                      <a:pt x="33" y="81"/>
                      <a:pt x="33" y="81"/>
                      <a:pt x="33" y="81"/>
                    </a:cubicBezTo>
                    <a:cubicBezTo>
                      <a:pt x="33" y="81"/>
                      <a:pt x="32" y="81"/>
                      <a:pt x="32" y="81"/>
                    </a:cubicBezTo>
                    <a:cubicBezTo>
                      <a:pt x="33" y="81"/>
                      <a:pt x="33" y="81"/>
                      <a:pt x="33" y="81"/>
                    </a:cubicBezTo>
                    <a:cubicBezTo>
                      <a:pt x="34" y="81"/>
                      <a:pt x="34" y="81"/>
                      <a:pt x="34" y="81"/>
                    </a:cubicBezTo>
                    <a:cubicBezTo>
                      <a:pt x="34" y="81"/>
                      <a:pt x="34" y="81"/>
                      <a:pt x="34" y="81"/>
                    </a:cubicBezTo>
                    <a:cubicBezTo>
                      <a:pt x="34" y="80"/>
                      <a:pt x="34" y="80"/>
                      <a:pt x="34" y="80"/>
                    </a:cubicBezTo>
                    <a:cubicBezTo>
                      <a:pt x="34" y="81"/>
                      <a:pt x="34" y="81"/>
                      <a:pt x="33" y="81"/>
                    </a:cubicBezTo>
                    <a:cubicBezTo>
                      <a:pt x="33" y="80"/>
                      <a:pt x="33" y="80"/>
                      <a:pt x="32" y="81"/>
                    </a:cubicBezTo>
                    <a:cubicBezTo>
                      <a:pt x="32" y="80"/>
                      <a:pt x="32" y="80"/>
                      <a:pt x="32" y="80"/>
                    </a:cubicBezTo>
                    <a:cubicBezTo>
                      <a:pt x="32" y="80"/>
                      <a:pt x="32" y="80"/>
                      <a:pt x="32" y="80"/>
                    </a:cubicBezTo>
                    <a:cubicBezTo>
                      <a:pt x="32" y="80"/>
                      <a:pt x="32" y="80"/>
                      <a:pt x="32" y="80"/>
                    </a:cubicBezTo>
                    <a:cubicBezTo>
                      <a:pt x="32" y="80"/>
                      <a:pt x="32" y="80"/>
                      <a:pt x="32" y="80"/>
                    </a:cubicBezTo>
                    <a:cubicBezTo>
                      <a:pt x="33" y="80"/>
                      <a:pt x="33" y="80"/>
                      <a:pt x="34" y="80"/>
                    </a:cubicBezTo>
                    <a:cubicBezTo>
                      <a:pt x="34" y="80"/>
                      <a:pt x="34" y="80"/>
                      <a:pt x="34" y="80"/>
                    </a:cubicBezTo>
                    <a:cubicBezTo>
                      <a:pt x="34" y="80"/>
                      <a:pt x="34" y="80"/>
                      <a:pt x="34" y="80"/>
                    </a:cubicBezTo>
                    <a:cubicBezTo>
                      <a:pt x="35" y="80"/>
                      <a:pt x="35" y="80"/>
                      <a:pt x="35" y="80"/>
                    </a:cubicBezTo>
                    <a:cubicBezTo>
                      <a:pt x="35" y="80"/>
                      <a:pt x="35" y="80"/>
                      <a:pt x="35" y="80"/>
                    </a:cubicBezTo>
                    <a:cubicBezTo>
                      <a:pt x="35" y="80"/>
                      <a:pt x="35" y="80"/>
                      <a:pt x="35" y="80"/>
                    </a:cubicBezTo>
                    <a:cubicBezTo>
                      <a:pt x="35" y="80"/>
                      <a:pt x="35" y="80"/>
                      <a:pt x="35" y="80"/>
                    </a:cubicBezTo>
                    <a:cubicBezTo>
                      <a:pt x="34" y="80"/>
                      <a:pt x="34" y="80"/>
                      <a:pt x="34" y="80"/>
                    </a:cubicBezTo>
                    <a:cubicBezTo>
                      <a:pt x="34" y="80"/>
                      <a:pt x="34" y="80"/>
                      <a:pt x="34" y="80"/>
                    </a:cubicBezTo>
                    <a:cubicBezTo>
                      <a:pt x="34" y="80"/>
                      <a:pt x="34" y="79"/>
                      <a:pt x="34" y="79"/>
                    </a:cubicBezTo>
                    <a:cubicBezTo>
                      <a:pt x="33" y="80"/>
                      <a:pt x="33" y="80"/>
                      <a:pt x="33" y="80"/>
                    </a:cubicBezTo>
                    <a:cubicBezTo>
                      <a:pt x="33" y="80"/>
                      <a:pt x="33" y="80"/>
                      <a:pt x="33" y="80"/>
                    </a:cubicBezTo>
                    <a:cubicBezTo>
                      <a:pt x="33" y="79"/>
                      <a:pt x="33" y="79"/>
                      <a:pt x="33" y="79"/>
                    </a:cubicBezTo>
                    <a:cubicBezTo>
                      <a:pt x="32" y="79"/>
                      <a:pt x="32" y="79"/>
                      <a:pt x="32" y="79"/>
                    </a:cubicBezTo>
                    <a:cubicBezTo>
                      <a:pt x="32" y="79"/>
                      <a:pt x="32" y="79"/>
                      <a:pt x="32" y="79"/>
                    </a:cubicBezTo>
                    <a:cubicBezTo>
                      <a:pt x="32" y="79"/>
                      <a:pt x="32" y="79"/>
                      <a:pt x="32" y="79"/>
                    </a:cubicBezTo>
                    <a:cubicBezTo>
                      <a:pt x="32" y="79"/>
                      <a:pt x="32" y="79"/>
                      <a:pt x="32" y="79"/>
                    </a:cubicBezTo>
                    <a:cubicBezTo>
                      <a:pt x="33" y="79"/>
                      <a:pt x="33" y="79"/>
                      <a:pt x="33" y="79"/>
                    </a:cubicBezTo>
                    <a:cubicBezTo>
                      <a:pt x="33" y="79"/>
                      <a:pt x="33" y="79"/>
                      <a:pt x="33" y="79"/>
                    </a:cubicBezTo>
                    <a:cubicBezTo>
                      <a:pt x="32" y="79"/>
                      <a:pt x="32" y="80"/>
                      <a:pt x="32" y="80"/>
                    </a:cubicBezTo>
                    <a:cubicBezTo>
                      <a:pt x="32" y="80"/>
                      <a:pt x="32" y="80"/>
                      <a:pt x="32" y="80"/>
                    </a:cubicBezTo>
                    <a:cubicBezTo>
                      <a:pt x="32" y="80"/>
                      <a:pt x="32" y="80"/>
                      <a:pt x="31" y="80"/>
                    </a:cubicBezTo>
                    <a:cubicBezTo>
                      <a:pt x="31" y="79"/>
                      <a:pt x="31" y="79"/>
                      <a:pt x="31" y="80"/>
                    </a:cubicBezTo>
                    <a:cubicBezTo>
                      <a:pt x="31" y="80"/>
                      <a:pt x="30" y="80"/>
                      <a:pt x="30" y="80"/>
                    </a:cubicBezTo>
                    <a:cubicBezTo>
                      <a:pt x="30" y="80"/>
                      <a:pt x="30" y="80"/>
                      <a:pt x="30" y="80"/>
                    </a:cubicBezTo>
                    <a:cubicBezTo>
                      <a:pt x="30" y="79"/>
                      <a:pt x="30" y="79"/>
                      <a:pt x="30" y="79"/>
                    </a:cubicBezTo>
                    <a:cubicBezTo>
                      <a:pt x="29" y="79"/>
                      <a:pt x="29" y="79"/>
                      <a:pt x="29" y="79"/>
                    </a:cubicBezTo>
                    <a:cubicBezTo>
                      <a:pt x="29" y="79"/>
                      <a:pt x="29" y="79"/>
                      <a:pt x="29" y="79"/>
                    </a:cubicBezTo>
                    <a:cubicBezTo>
                      <a:pt x="29" y="79"/>
                      <a:pt x="29" y="79"/>
                      <a:pt x="29" y="79"/>
                    </a:cubicBezTo>
                    <a:cubicBezTo>
                      <a:pt x="29" y="79"/>
                      <a:pt x="29" y="79"/>
                      <a:pt x="29" y="79"/>
                    </a:cubicBezTo>
                    <a:cubicBezTo>
                      <a:pt x="29" y="79"/>
                      <a:pt x="29" y="79"/>
                      <a:pt x="29" y="79"/>
                    </a:cubicBezTo>
                    <a:cubicBezTo>
                      <a:pt x="29" y="79"/>
                      <a:pt x="29" y="79"/>
                      <a:pt x="29" y="79"/>
                    </a:cubicBezTo>
                    <a:cubicBezTo>
                      <a:pt x="29" y="79"/>
                      <a:pt x="29" y="79"/>
                      <a:pt x="29" y="79"/>
                    </a:cubicBezTo>
                    <a:cubicBezTo>
                      <a:pt x="29" y="79"/>
                      <a:pt x="29" y="79"/>
                      <a:pt x="29" y="80"/>
                    </a:cubicBezTo>
                    <a:cubicBezTo>
                      <a:pt x="29" y="80"/>
                      <a:pt x="28" y="80"/>
                      <a:pt x="27" y="80"/>
                    </a:cubicBezTo>
                    <a:cubicBezTo>
                      <a:pt x="27" y="80"/>
                      <a:pt x="26" y="80"/>
                      <a:pt x="26" y="80"/>
                    </a:cubicBezTo>
                    <a:cubicBezTo>
                      <a:pt x="26" y="80"/>
                      <a:pt x="26" y="80"/>
                      <a:pt x="26" y="80"/>
                    </a:cubicBezTo>
                    <a:cubicBezTo>
                      <a:pt x="26" y="80"/>
                      <a:pt x="26" y="80"/>
                      <a:pt x="26" y="80"/>
                    </a:cubicBezTo>
                    <a:cubicBezTo>
                      <a:pt x="26" y="80"/>
                      <a:pt x="26" y="80"/>
                      <a:pt x="26" y="80"/>
                    </a:cubicBezTo>
                    <a:cubicBezTo>
                      <a:pt x="26" y="80"/>
                      <a:pt x="27" y="80"/>
                      <a:pt x="27" y="80"/>
                    </a:cubicBezTo>
                    <a:cubicBezTo>
                      <a:pt x="28" y="80"/>
                      <a:pt x="29" y="80"/>
                      <a:pt x="29" y="80"/>
                    </a:cubicBezTo>
                    <a:cubicBezTo>
                      <a:pt x="29" y="80"/>
                      <a:pt x="29" y="80"/>
                      <a:pt x="29" y="80"/>
                    </a:cubicBezTo>
                    <a:cubicBezTo>
                      <a:pt x="30" y="80"/>
                      <a:pt x="30" y="80"/>
                      <a:pt x="30" y="80"/>
                    </a:cubicBezTo>
                    <a:cubicBezTo>
                      <a:pt x="30" y="80"/>
                      <a:pt x="31" y="80"/>
                      <a:pt x="31" y="80"/>
                    </a:cubicBezTo>
                    <a:cubicBezTo>
                      <a:pt x="31" y="80"/>
                      <a:pt x="31" y="80"/>
                      <a:pt x="31" y="80"/>
                    </a:cubicBezTo>
                    <a:cubicBezTo>
                      <a:pt x="31" y="80"/>
                      <a:pt x="31" y="80"/>
                      <a:pt x="31" y="80"/>
                    </a:cubicBezTo>
                    <a:cubicBezTo>
                      <a:pt x="31" y="80"/>
                      <a:pt x="32" y="80"/>
                      <a:pt x="32" y="80"/>
                    </a:cubicBezTo>
                    <a:cubicBezTo>
                      <a:pt x="32" y="80"/>
                      <a:pt x="32" y="80"/>
                      <a:pt x="32" y="80"/>
                    </a:cubicBezTo>
                    <a:cubicBezTo>
                      <a:pt x="32" y="80"/>
                      <a:pt x="32" y="80"/>
                      <a:pt x="32" y="80"/>
                    </a:cubicBezTo>
                    <a:cubicBezTo>
                      <a:pt x="32" y="80"/>
                      <a:pt x="32" y="80"/>
                      <a:pt x="32" y="80"/>
                    </a:cubicBezTo>
                    <a:cubicBezTo>
                      <a:pt x="32" y="80"/>
                      <a:pt x="32" y="80"/>
                      <a:pt x="32" y="80"/>
                    </a:cubicBezTo>
                    <a:cubicBezTo>
                      <a:pt x="32" y="80"/>
                      <a:pt x="32" y="81"/>
                      <a:pt x="32" y="81"/>
                    </a:cubicBezTo>
                    <a:cubicBezTo>
                      <a:pt x="32" y="81"/>
                      <a:pt x="32" y="81"/>
                      <a:pt x="32" y="81"/>
                    </a:cubicBezTo>
                    <a:cubicBezTo>
                      <a:pt x="32" y="81"/>
                      <a:pt x="32" y="81"/>
                      <a:pt x="31" y="80"/>
                    </a:cubicBezTo>
                    <a:cubicBezTo>
                      <a:pt x="31" y="80"/>
                      <a:pt x="31" y="80"/>
                      <a:pt x="30" y="80"/>
                    </a:cubicBezTo>
                    <a:cubicBezTo>
                      <a:pt x="30" y="80"/>
                      <a:pt x="30" y="80"/>
                      <a:pt x="30" y="80"/>
                    </a:cubicBezTo>
                    <a:cubicBezTo>
                      <a:pt x="30" y="80"/>
                      <a:pt x="30" y="80"/>
                      <a:pt x="30" y="80"/>
                    </a:cubicBezTo>
                    <a:cubicBezTo>
                      <a:pt x="30" y="80"/>
                      <a:pt x="30" y="80"/>
                      <a:pt x="30" y="80"/>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0" y="81"/>
                      <a:pt x="30" y="81"/>
                      <a:pt x="30" y="81"/>
                    </a:cubicBezTo>
                    <a:cubicBezTo>
                      <a:pt x="31" y="81"/>
                      <a:pt x="31" y="81"/>
                      <a:pt x="31" y="81"/>
                    </a:cubicBezTo>
                    <a:cubicBezTo>
                      <a:pt x="31" y="81"/>
                      <a:pt x="32" y="81"/>
                      <a:pt x="32" y="81"/>
                    </a:cubicBezTo>
                    <a:cubicBezTo>
                      <a:pt x="32" y="81"/>
                      <a:pt x="31" y="81"/>
                      <a:pt x="31" y="81"/>
                    </a:cubicBezTo>
                    <a:cubicBezTo>
                      <a:pt x="31" y="81"/>
                      <a:pt x="31" y="81"/>
                      <a:pt x="31" y="81"/>
                    </a:cubicBezTo>
                    <a:cubicBezTo>
                      <a:pt x="31" y="81"/>
                      <a:pt x="31" y="81"/>
                      <a:pt x="31" y="81"/>
                    </a:cubicBezTo>
                    <a:cubicBezTo>
                      <a:pt x="31" y="82"/>
                      <a:pt x="31" y="81"/>
                      <a:pt x="31" y="82"/>
                    </a:cubicBezTo>
                    <a:cubicBezTo>
                      <a:pt x="31" y="82"/>
                      <a:pt x="31" y="82"/>
                      <a:pt x="31" y="82"/>
                    </a:cubicBezTo>
                    <a:cubicBezTo>
                      <a:pt x="31" y="82"/>
                      <a:pt x="31" y="82"/>
                      <a:pt x="31" y="82"/>
                    </a:cubicBezTo>
                    <a:cubicBezTo>
                      <a:pt x="31" y="82"/>
                      <a:pt x="31" y="82"/>
                      <a:pt x="31" y="82"/>
                    </a:cubicBezTo>
                    <a:cubicBezTo>
                      <a:pt x="31" y="82"/>
                      <a:pt x="31" y="82"/>
                      <a:pt x="31" y="82"/>
                    </a:cubicBezTo>
                    <a:cubicBezTo>
                      <a:pt x="31" y="82"/>
                      <a:pt x="30" y="82"/>
                      <a:pt x="30" y="82"/>
                    </a:cubicBezTo>
                    <a:cubicBezTo>
                      <a:pt x="29" y="82"/>
                      <a:pt x="29" y="82"/>
                      <a:pt x="29" y="82"/>
                    </a:cubicBezTo>
                    <a:cubicBezTo>
                      <a:pt x="29" y="82"/>
                      <a:pt x="29" y="82"/>
                      <a:pt x="29" y="82"/>
                    </a:cubicBezTo>
                    <a:cubicBezTo>
                      <a:pt x="29" y="82"/>
                      <a:pt x="29" y="82"/>
                      <a:pt x="29" y="82"/>
                    </a:cubicBezTo>
                    <a:cubicBezTo>
                      <a:pt x="29" y="82"/>
                      <a:pt x="29" y="82"/>
                      <a:pt x="29" y="82"/>
                    </a:cubicBezTo>
                    <a:cubicBezTo>
                      <a:pt x="29" y="82"/>
                      <a:pt x="29" y="82"/>
                      <a:pt x="29" y="82"/>
                    </a:cubicBezTo>
                    <a:cubicBezTo>
                      <a:pt x="29" y="82"/>
                      <a:pt x="29" y="82"/>
                      <a:pt x="29" y="82"/>
                    </a:cubicBezTo>
                    <a:cubicBezTo>
                      <a:pt x="29" y="82"/>
                      <a:pt x="29" y="82"/>
                      <a:pt x="30" y="82"/>
                    </a:cubicBezTo>
                    <a:cubicBezTo>
                      <a:pt x="30" y="82"/>
                      <a:pt x="31" y="82"/>
                      <a:pt x="31" y="82"/>
                    </a:cubicBezTo>
                    <a:cubicBezTo>
                      <a:pt x="31" y="82"/>
                      <a:pt x="31" y="82"/>
                      <a:pt x="31" y="82"/>
                    </a:cubicBezTo>
                    <a:cubicBezTo>
                      <a:pt x="31" y="82"/>
                      <a:pt x="31" y="82"/>
                      <a:pt x="31" y="82"/>
                    </a:cubicBezTo>
                    <a:cubicBezTo>
                      <a:pt x="31" y="82"/>
                      <a:pt x="31" y="82"/>
                      <a:pt x="31" y="82"/>
                    </a:cubicBezTo>
                    <a:cubicBezTo>
                      <a:pt x="31" y="82"/>
                      <a:pt x="31" y="82"/>
                      <a:pt x="31" y="82"/>
                    </a:cubicBezTo>
                    <a:cubicBezTo>
                      <a:pt x="31" y="82"/>
                      <a:pt x="31" y="82"/>
                      <a:pt x="31" y="82"/>
                    </a:cubicBezTo>
                    <a:cubicBezTo>
                      <a:pt x="31" y="82"/>
                      <a:pt x="31" y="82"/>
                      <a:pt x="31" y="82"/>
                    </a:cubicBezTo>
                    <a:cubicBezTo>
                      <a:pt x="32" y="83"/>
                      <a:pt x="32" y="83"/>
                      <a:pt x="33" y="83"/>
                    </a:cubicBezTo>
                    <a:cubicBezTo>
                      <a:pt x="33" y="83"/>
                      <a:pt x="33" y="83"/>
                      <a:pt x="33" y="83"/>
                    </a:cubicBezTo>
                    <a:cubicBezTo>
                      <a:pt x="33" y="83"/>
                      <a:pt x="33" y="83"/>
                      <a:pt x="33" y="83"/>
                    </a:cubicBezTo>
                    <a:cubicBezTo>
                      <a:pt x="33" y="83"/>
                      <a:pt x="33" y="83"/>
                      <a:pt x="33" y="83"/>
                    </a:cubicBezTo>
                    <a:cubicBezTo>
                      <a:pt x="33" y="83"/>
                      <a:pt x="33" y="83"/>
                      <a:pt x="33" y="83"/>
                    </a:cubicBezTo>
                    <a:cubicBezTo>
                      <a:pt x="34" y="83"/>
                      <a:pt x="34" y="83"/>
                      <a:pt x="34" y="83"/>
                    </a:cubicBezTo>
                    <a:cubicBezTo>
                      <a:pt x="34" y="83"/>
                      <a:pt x="34" y="83"/>
                      <a:pt x="34" y="83"/>
                    </a:cubicBezTo>
                    <a:cubicBezTo>
                      <a:pt x="34" y="83"/>
                      <a:pt x="34" y="83"/>
                      <a:pt x="34" y="83"/>
                    </a:cubicBezTo>
                    <a:cubicBezTo>
                      <a:pt x="34" y="83"/>
                      <a:pt x="34" y="83"/>
                      <a:pt x="34" y="83"/>
                    </a:cubicBezTo>
                    <a:cubicBezTo>
                      <a:pt x="34" y="83"/>
                      <a:pt x="33" y="83"/>
                      <a:pt x="33" y="83"/>
                    </a:cubicBezTo>
                    <a:cubicBezTo>
                      <a:pt x="33" y="83"/>
                      <a:pt x="33" y="83"/>
                      <a:pt x="33" y="83"/>
                    </a:cubicBezTo>
                    <a:cubicBezTo>
                      <a:pt x="33" y="83"/>
                      <a:pt x="33" y="83"/>
                      <a:pt x="33" y="83"/>
                    </a:cubicBezTo>
                    <a:cubicBezTo>
                      <a:pt x="33" y="83"/>
                      <a:pt x="33" y="83"/>
                      <a:pt x="32" y="83"/>
                    </a:cubicBezTo>
                    <a:cubicBezTo>
                      <a:pt x="32" y="83"/>
                      <a:pt x="32" y="83"/>
                      <a:pt x="32" y="83"/>
                    </a:cubicBezTo>
                    <a:cubicBezTo>
                      <a:pt x="32" y="83"/>
                      <a:pt x="32" y="83"/>
                      <a:pt x="31" y="83"/>
                    </a:cubicBezTo>
                    <a:cubicBezTo>
                      <a:pt x="31" y="83"/>
                      <a:pt x="31" y="83"/>
                      <a:pt x="31" y="83"/>
                    </a:cubicBezTo>
                    <a:cubicBezTo>
                      <a:pt x="31" y="83"/>
                      <a:pt x="31" y="83"/>
                      <a:pt x="31" y="83"/>
                    </a:cubicBezTo>
                    <a:cubicBezTo>
                      <a:pt x="31" y="83"/>
                      <a:pt x="31" y="83"/>
                      <a:pt x="31" y="83"/>
                    </a:cubicBezTo>
                    <a:cubicBezTo>
                      <a:pt x="31" y="83"/>
                      <a:pt x="31" y="83"/>
                      <a:pt x="31" y="84"/>
                    </a:cubicBezTo>
                    <a:cubicBezTo>
                      <a:pt x="31" y="84"/>
                      <a:pt x="31" y="84"/>
                      <a:pt x="31" y="84"/>
                    </a:cubicBezTo>
                    <a:cubicBezTo>
                      <a:pt x="30" y="84"/>
                      <a:pt x="30" y="83"/>
                      <a:pt x="30" y="84"/>
                    </a:cubicBezTo>
                    <a:cubicBezTo>
                      <a:pt x="30" y="84"/>
                      <a:pt x="30" y="84"/>
                      <a:pt x="30" y="84"/>
                    </a:cubicBezTo>
                    <a:cubicBezTo>
                      <a:pt x="30" y="84"/>
                      <a:pt x="30" y="84"/>
                      <a:pt x="30" y="84"/>
                    </a:cubicBezTo>
                    <a:cubicBezTo>
                      <a:pt x="29" y="84"/>
                      <a:pt x="29" y="84"/>
                      <a:pt x="29" y="84"/>
                    </a:cubicBezTo>
                    <a:cubicBezTo>
                      <a:pt x="29" y="84"/>
                      <a:pt x="29" y="84"/>
                      <a:pt x="29" y="84"/>
                    </a:cubicBezTo>
                    <a:cubicBezTo>
                      <a:pt x="28" y="84"/>
                      <a:pt x="28" y="84"/>
                      <a:pt x="28" y="84"/>
                    </a:cubicBezTo>
                    <a:cubicBezTo>
                      <a:pt x="28" y="84"/>
                      <a:pt x="28" y="84"/>
                      <a:pt x="29" y="84"/>
                    </a:cubicBezTo>
                    <a:cubicBezTo>
                      <a:pt x="29" y="84"/>
                      <a:pt x="29" y="84"/>
                      <a:pt x="29" y="84"/>
                    </a:cubicBezTo>
                    <a:cubicBezTo>
                      <a:pt x="29" y="84"/>
                      <a:pt x="29" y="84"/>
                      <a:pt x="30" y="84"/>
                    </a:cubicBezTo>
                    <a:cubicBezTo>
                      <a:pt x="30" y="84"/>
                      <a:pt x="30" y="84"/>
                      <a:pt x="30" y="84"/>
                    </a:cubicBezTo>
                    <a:cubicBezTo>
                      <a:pt x="30" y="84"/>
                      <a:pt x="30" y="84"/>
                      <a:pt x="30" y="84"/>
                    </a:cubicBezTo>
                    <a:cubicBezTo>
                      <a:pt x="30" y="84"/>
                      <a:pt x="31" y="84"/>
                      <a:pt x="31" y="85"/>
                    </a:cubicBezTo>
                    <a:cubicBezTo>
                      <a:pt x="32" y="84"/>
                      <a:pt x="32" y="85"/>
                      <a:pt x="33" y="84"/>
                    </a:cubicBezTo>
                    <a:cubicBezTo>
                      <a:pt x="33" y="85"/>
                      <a:pt x="33" y="85"/>
                      <a:pt x="33" y="85"/>
                    </a:cubicBezTo>
                    <a:cubicBezTo>
                      <a:pt x="33" y="85"/>
                      <a:pt x="33" y="84"/>
                      <a:pt x="33" y="84"/>
                    </a:cubicBezTo>
                    <a:cubicBezTo>
                      <a:pt x="33" y="85"/>
                      <a:pt x="34" y="84"/>
                      <a:pt x="34" y="85"/>
                    </a:cubicBezTo>
                    <a:cubicBezTo>
                      <a:pt x="34" y="85"/>
                      <a:pt x="34" y="85"/>
                      <a:pt x="34" y="85"/>
                    </a:cubicBezTo>
                    <a:cubicBezTo>
                      <a:pt x="35" y="85"/>
                      <a:pt x="35" y="84"/>
                      <a:pt x="35" y="85"/>
                    </a:cubicBezTo>
                    <a:cubicBezTo>
                      <a:pt x="35" y="85"/>
                      <a:pt x="35" y="85"/>
                      <a:pt x="35" y="85"/>
                    </a:cubicBezTo>
                    <a:cubicBezTo>
                      <a:pt x="35" y="85"/>
                      <a:pt x="35" y="85"/>
                      <a:pt x="35" y="85"/>
                    </a:cubicBezTo>
                    <a:cubicBezTo>
                      <a:pt x="36" y="85"/>
                      <a:pt x="37" y="85"/>
                      <a:pt x="38" y="85"/>
                    </a:cubicBezTo>
                    <a:cubicBezTo>
                      <a:pt x="38" y="85"/>
                      <a:pt x="37" y="85"/>
                      <a:pt x="38" y="85"/>
                    </a:cubicBezTo>
                    <a:cubicBezTo>
                      <a:pt x="37" y="85"/>
                      <a:pt x="36" y="85"/>
                      <a:pt x="35" y="85"/>
                    </a:cubicBezTo>
                    <a:cubicBezTo>
                      <a:pt x="35" y="85"/>
                      <a:pt x="35" y="85"/>
                      <a:pt x="35" y="85"/>
                    </a:cubicBezTo>
                    <a:cubicBezTo>
                      <a:pt x="35" y="85"/>
                      <a:pt x="35" y="85"/>
                      <a:pt x="35" y="85"/>
                    </a:cubicBezTo>
                    <a:cubicBezTo>
                      <a:pt x="35" y="85"/>
                      <a:pt x="34" y="85"/>
                      <a:pt x="34" y="85"/>
                    </a:cubicBezTo>
                    <a:cubicBezTo>
                      <a:pt x="33" y="86"/>
                      <a:pt x="32" y="85"/>
                      <a:pt x="32" y="85"/>
                    </a:cubicBezTo>
                    <a:cubicBezTo>
                      <a:pt x="32" y="85"/>
                      <a:pt x="32" y="85"/>
                      <a:pt x="32" y="85"/>
                    </a:cubicBezTo>
                    <a:cubicBezTo>
                      <a:pt x="31" y="85"/>
                      <a:pt x="29" y="85"/>
                      <a:pt x="29" y="85"/>
                    </a:cubicBezTo>
                    <a:cubicBezTo>
                      <a:pt x="29" y="85"/>
                      <a:pt x="29" y="85"/>
                      <a:pt x="29" y="85"/>
                    </a:cubicBezTo>
                    <a:cubicBezTo>
                      <a:pt x="28" y="85"/>
                      <a:pt x="28" y="85"/>
                      <a:pt x="28" y="85"/>
                    </a:cubicBezTo>
                    <a:cubicBezTo>
                      <a:pt x="28" y="85"/>
                      <a:pt x="28" y="85"/>
                      <a:pt x="27" y="85"/>
                    </a:cubicBezTo>
                    <a:cubicBezTo>
                      <a:pt x="28" y="85"/>
                      <a:pt x="28" y="85"/>
                      <a:pt x="28" y="85"/>
                    </a:cubicBezTo>
                    <a:cubicBezTo>
                      <a:pt x="26" y="85"/>
                      <a:pt x="25" y="85"/>
                      <a:pt x="23" y="85"/>
                    </a:cubicBezTo>
                    <a:cubicBezTo>
                      <a:pt x="23" y="85"/>
                      <a:pt x="23" y="85"/>
                      <a:pt x="23" y="85"/>
                    </a:cubicBezTo>
                    <a:cubicBezTo>
                      <a:pt x="23" y="85"/>
                      <a:pt x="23" y="85"/>
                      <a:pt x="23" y="85"/>
                    </a:cubicBezTo>
                    <a:cubicBezTo>
                      <a:pt x="23" y="85"/>
                      <a:pt x="23" y="85"/>
                      <a:pt x="23" y="85"/>
                    </a:cubicBezTo>
                    <a:cubicBezTo>
                      <a:pt x="23" y="85"/>
                      <a:pt x="23" y="85"/>
                      <a:pt x="23" y="85"/>
                    </a:cubicBezTo>
                    <a:cubicBezTo>
                      <a:pt x="23" y="84"/>
                      <a:pt x="23" y="84"/>
                      <a:pt x="23" y="84"/>
                    </a:cubicBezTo>
                    <a:cubicBezTo>
                      <a:pt x="23" y="84"/>
                      <a:pt x="22" y="84"/>
                      <a:pt x="22" y="85"/>
                    </a:cubicBezTo>
                    <a:cubicBezTo>
                      <a:pt x="22" y="85"/>
                      <a:pt x="22" y="85"/>
                      <a:pt x="22" y="85"/>
                    </a:cubicBezTo>
                    <a:cubicBezTo>
                      <a:pt x="22" y="85"/>
                      <a:pt x="22" y="85"/>
                      <a:pt x="22" y="85"/>
                    </a:cubicBezTo>
                    <a:cubicBezTo>
                      <a:pt x="22" y="85"/>
                      <a:pt x="22" y="85"/>
                      <a:pt x="22" y="85"/>
                    </a:cubicBezTo>
                    <a:cubicBezTo>
                      <a:pt x="22" y="85"/>
                      <a:pt x="22" y="85"/>
                      <a:pt x="22" y="85"/>
                    </a:cubicBezTo>
                    <a:cubicBezTo>
                      <a:pt x="21" y="85"/>
                      <a:pt x="21" y="85"/>
                      <a:pt x="21" y="85"/>
                    </a:cubicBezTo>
                    <a:cubicBezTo>
                      <a:pt x="21" y="85"/>
                      <a:pt x="21" y="85"/>
                      <a:pt x="20" y="85"/>
                    </a:cubicBezTo>
                    <a:cubicBezTo>
                      <a:pt x="20" y="85"/>
                      <a:pt x="20" y="85"/>
                      <a:pt x="20" y="85"/>
                    </a:cubicBezTo>
                    <a:cubicBezTo>
                      <a:pt x="20" y="85"/>
                      <a:pt x="20" y="85"/>
                      <a:pt x="20" y="85"/>
                    </a:cubicBezTo>
                    <a:cubicBezTo>
                      <a:pt x="20" y="85"/>
                      <a:pt x="20" y="85"/>
                      <a:pt x="21" y="85"/>
                    </a:cubicBezTo>
                    <a:cubicBezTo>
                      <a:pt x="21" y="85"/>
                      <a:pt x="21" y="85"/>
                      <a:pt x="21" y="85"/>
                    </a:cubicBezTo>
                    <a:cubicBezTo>
                      <a:pt x="21" y="85"/>
                      <a:pt x="21" y="85"/>
                      <a:pt x="22" y="85"/>
                    </a:cubicBezTo>
                    <a:cubicBezTo>
                      <a:pt x="22" y="85"/>
                      <a:pt x="22" y="85"/>
                      <a:pt x="22" y="85"/>
                    </a:cubicBezTo>
                    <a:cubicBezTo>
                      <a:pt x="22" y="85"/>
                      <a:pt x="22" y="85"/>
                      <a:pt x="22" y="85"/>
                    </a:cubicBezTo>
                    <a:cubicBezTo>
                      <a:pt x="22" y="85"/>
                      <a:pt x="22" y="85"/>
                      <a:pt x="22" y="85"/>
                    </a:cubicBezTo>
                    <a:cubicBezTo>
                      <a:pt x="23" y="85"/>
                      <a:pt x="23" y="85"/>
                      <a:pt x="23" y="85"/>
                    </a:cubicBezTo>
                    <a:cubicBezTo>
                      <a:pt x="23" y="85"/>
                      <a:pt x="23" y="85"/>
                      <a:pt x="23" y="85"/>
                    </a:cubicBezTo>
                    <a:cubicBezTo>
                      <a:pt x="23" y="85"/>
                      <a:pt x="23" y="85"/>
                      <a:pt x="23" y="85"/>
                    </a:cubicBezTo>
                    <a:cubicBezTo>
                      <a:pt x="23" y="85"/>
                      <a:pt x="23" y="85"/>
                      <a:pt x="23" y="85"/>
                    </a:cubicBezTo>
                    <a:cubicBezTo>
                      <a:pt x="24" y="85"/>
                      <a:pt x="24" y="85"/>
                      <a:pt x="24" y="86"/>
                    </a:cubicBezTo>
                    <a:cubicBezTo>
                      <a:pt x="24" y="85"/>
                      <a:pt x="24" y="85"/>
                      <a:pt x="24" y="85"/>
                    </a:cubicBezTo>
                    <a:cubicBezTo>
                      <a:pt x="25" y="85"/>
                      <a:pt x="25" y="86"/>
                      <a:pt x="26" y="86"/>
                    </a:cubicBezTo>
                    <a:cubicBezTo>
                      <a:pt x="26" y="85"/>
                      <a:pt x="27" y="85"/>
                      <a:pt x="27" y="86"/>
                    </a:cubicBezTo>
                    <a:cubicBezTo>
                      <a:pt x="27" y="85"/>
                      <a:pt x="28" y="85"/>
                      <a:pt x="28" y="85"/>
                    </a:cubicBezTo>
                    <a:cubicBezTo>
                      <a:pt x="28" y="85"/>
                      <a:pt x="28" y="85"/>
                      <a:pt x="28" y="85"/>
                    </a:cubicBezTo>
                    <a:cubicBezTo>
                      <a:pt x="28" y="85"/>
                      <a:pt x="28" y="85"/>
                      <a:pt x="28" y="85"/>
                    </a:cubicBezTo>
                    <a:cubicBezTo>
                      <a:pt x="29" y="85"/>
                      <a:pt x="29" y="85"/>
                      <a:pt x="29" y="85"/>
                    </a:cubicBezTo>
                    <a:cubicBezTo>
                      <a:pt x="29" y="85"/>
                      <a:pt x="29" y="86"/>
                      <a:pt x="30" y="86"/>
                    </a:cubicBezTo>
                    <a:cubicBezTo>
                      <a:pt x="30" y="86"/>
                      <a:pt x="30" y="86"/>
                      <a:pt x="30" y="86"/>
                    </a:cubicBezTo>
                    <a:cubicBezTo>
                      <a:pt x="31" y="86"/>
                      <a:pt x="31" y="86"/>
                      <a:pt x="32" y="86"/>
                    </a:cubicBezTo>
                    <a:cubicBezTo>
                      <a:pt x="33" y="86"/>
                      <a:pt x="33" y="86"/>
                      <a:pt x="33" y="86"/>
                    </a:cubicBezTo>
                    <a:cubicBezTo>
                      <a:pt x="35" y="86"/>
                      <a:pt x="37" y="86"/>
                      <a:pt x="38" y="86"/>
                    </a:cubicBezTo>
                    <a:cubicBezTo>
                      <a:pt x="39" y="86"/>
                      <a:pt x="40" y="86"/>
                      <a:pt x="40" y="87"/>
                    </a:cubicBezTo>
                    <a:cubicBezTo>
                      <a:pt x="40" y="87"/>
                      <a:pt x="40" y="86"/>
                      <a:pt x="40" y="87"/>
                    </a:cubicBezTo>
                    <a:cubicBezTo>
                      <a:pt x="42" y="87"/>
                      <a:pt x="43" y="87"/>
                      <a:pt x="44" y="87"/>
                    </a:cubicBezTo>
                    <a:cubicBezTo>
                      <a:pt x="44" y="87"/>
                      <a:pt x="45" y="87"/>
                      <a:pt x="45" y="87"/>
                    </a:cubicBezTo>
                    <a:cubicBezTo>
                      <a:pt x="45" y="87"/>
                      <a:pt x="45" y="87"/>
                      <a:pt x="45" y="87"/>
                    </a:cubicBezTo>
                    <a:cubicBezTo>
                      <a:pt x="45" y="87"/>
                      <a:pt x="45" y="87"/>
                      <a:pt x="45" y="87"/>
                    </a:cubicBezTo>
                    <a:cubicBezTo>
                      <a:pt x="45" y="87"/>
                      <a:pt x="45" y="87"/>
                      <a:pt x="45" y="87"/>
                    </a:cubicBezTo>
                    <a:cubicBezTo>
                      <a:pt x="45" y="87"/>
                      <a:pt x="45" y="87"/>
                      <a:pt x="45" y="87"/>
                    </a:cubicBezTo>
                    <a:cubicBezTo>
                      <a:pt x="45" y="87"/>
                      <a:pt x="45" y="87"/>
                      <a:pt x="45" y="87"/>
                    </a:cubicBezTo>
                    <a:cubicBezTo>
                      <a:pt x="45" y="87"/>
                      <a:pt x="45" y="87"/>
                      <a:pt x="45" y="87"/>
                    </a:cubicBezTo>
                    <a:cubicBezTo>
                      <a:pt x="46" y="87"/>
                      <a:pt x="47" y="87"/>
                      <a:pt x="47" y="87"/>
                    </a:cubicBezTo>
                    <a:cubicBezTo>
                      <a:pt x="47" y="87"/>
                      <a:pt x="47" y="87"/>
                      <a:pt x="47" y="87"/>
                    </a:cubicBezTo>
                    <a:cubicBezTo>
                      <a:pt x="47" y="87"/>
                      <a:pt x="47" y="87"/>
                      <a:pt x="47" y="87"/>
                    </a:cubicBezTo>
                    <a:cubicBezTo>
                      <a:pt x="47" y="87"/>
                      <a:pt x="47" y="87"/>
                      <a:pt x="47" y="87"/>
                    </a:cubicBezTo>
                    <a:cubicBezTo>
                      <a:pt x="47" y="87"/>
                      <a:pt x="47" y="87"/>
                      <a:pt x="47" y="87"/>
                    </a:cubicBezTo>
                    <a:cubicBezTo>
                      <a:pt x="47" y="87"/>
                      <a:pt x="47" y="87"/>
                      <a:pt x="47" y="87"/>
                    </a:cubicBezTo>
                    <a:cubicBezTo>
                      <a:pt x="47" y="87"/>
                      <a:pt x="47" y="87"/>
                      <a:pt x="47" y="87"/>
                    </a:cubicBezTo>
                    <a:cubicBezTo>
                      <a:pt x="48" y="88"/>
                      <a:pt x="47" y="87"/>
                      <a:pt x="48" y="87"/>
                    </a:cubicBezTo>
                    <a:cubicBezTo>
                      <a:pt x="48" y="87"/>
                      <a:pt x="48" y="88"/>
                      <a:pt x="48" y="87"/>
                    </a:cubicBezTo>
                    <a:cubicBezTo>
                      <a:pt x="48" y="87"/>
                      <a:pt x="48" y="87"/>
                      <a:pt x="48" y="87"/>
                    </a:cubicBezTo>
                    <a:cubicBezTo>
                      <a:pt x="48" y="88"/>
                      <a:pt x="48" y="88"/>
                      <a:pt x="48" y="88"/>
                    </a:cubicBezTo>
                    <a:cubicBezTo>
                      <a:pt x="48" y="88"/>
                      <a:pt x="48" y="88"/>
                      <a:pt x="48" y="88"/>
                    </a:cubicBezTo>
                    <a:cubicBezTo>
                      <a:pt x="47" y="88"/>
                      <a:pt x="47" y="88"/>
                      <a:pt x="46" y="88"/>
                    </a:cubicBezTo>
                    <a:cubicBezTo>
                      <a:pt x="46" y="88"/>
                      <a:pt x="46" y="88"/>
                      <a:pt x="45" y="88"/>
                    </a:cubicBezTo>
                    <a:cubicBezTo>
                      <a:pt x="45" y="88"/>
                      <a:pt x="45" y="87"/>
                      <a:pt x="45" y="87"/>
                    </a:cubicBezTo>
                    <a:cubicBezTo>
                      <a:pt x="44" y="87"/>
                      <a:pt x="43" y="88"/>
                      <a:pt x="42" y="87"/>
                    </a:cubicBezTo>
                    <a:cubicBezTo>
                      <a:pt x="42" y="87"/>
                      <a:pt x="42" y="87"/>
                      <a:pt x="42" y="87"/>
                    </a:cubicBezTo>
                    <a:cubicBezTo>
                      <a:pt x="42" y="87"/>
                      <a:pt x="42" y="87"/>
                      <a:pt x="42" y="87"/>
                    </a:cubicBezTo>
                    <a:cubicBezTo>
                      <a:pt x="42" y="87"/>
                      <a:pt x="41" y="87"/>
                      <a:pt x="42" y="87"/>
                    </a:cubicBezTo>
                    <a:cubicBezTo>
                      <a:pt x="41" y="87"/>
                      <a:pt x="41" y="87"/>
                      <a:pt x="41" y="87"/>
                    </a:cubicBezTo>
                    <a:cubicBezTo>
                      <a:pt x="41" y="87"/>
                      <a:pt x="41" y="87"/>
                      <a:pt x="41" y="87"/>
                    </a:cubicBezTo>
                    <a:cubicBezTo>
                      <a:pt x="41" y="87"/>
                      <a:pt x="41" y="87"/>
                      <a:pt x="41" y="87"/>
                    </a:cubicBezTo>
                    <a:cubicBezTo>
                      <a:pt x="41" y="87"/>
                      <a:pt x="41" y="87"/>
                      <a:pt x="41" y="87"/>
                    </a:cubicBezTo>
                    <a:cubicBezTo>
                      <a:pt x="41" y="88"/>
                      <a:pt x="41" y="88"/>
                      <a:pt x="41" y="88"/>
                    </a:cubicBezTo>
                    <a:cubicBezTo>
                      <a:pt x="41" y="88"/>
                      <a:pt x="41" y="87"/>
                      <a:pt x="41" y="87"/>
                    </a:cubicBezTo>
                    <a:cubicBezTo>
                      <a:pt x="41" y="88"/>
                      <a:pt x="41" y="88"/>
                      <a:pt x="41" y="88"/>
                    </a:cubicBezTo>
                    <a:cubicBezTo>
                      <a:pt x="41" y="88"/>
                      <a:pt x="41" y="88"/>
                      <a:pt x="41" y="88"/>
                    </a:cubicBezTo>
                    <a:cubicBezTo>
                      <a:pt x="41" y="87"/>
                      <a:pt x="41" y="87"/>
                      <a:pt x="41" y="87"/>
                    </a:cubicBezTo>
                    <a:cubicBezTo>
                      <a:pt x="41" y="87"/>
                      <a:pt x="41" y="87"/>
                      <a:pt x="41" y="87"/>
                    </a:cubicBezTo>
                    <a:cubicBezTo>
                      <a:pt x="40" y="87"/>
                      <a:pt x="39" y="87"/>
                      <a:pt x="39" y="87"/>
                    </a:cubicBezTo>
                    <a:cubicBezTo>
                      <a:pt x="39" y="87"/>
                      <a:pt x="39" y="87"/>
                      <a:pt x="39" y="87"/>
                    </a:cubicBezTo>
                    <a:cubicBezTo>
                      <a:pt x="39" y="87"/>
                      <a:pt x="39" y="87"/>
                      <a:pt x="39" y="87"/>
                    </a:cubicBezTo>
                    <a:cubicBezTo>
                      <a:pt x="39" y="87"/>
                      <a:pt x="38" y="87"/>
                      <a:pt x="38" y="87"/>
                    </a:cubicBezTo>
                    <a:cubicBezTo>
                      <a:pt x="38" y="87"/>
                      <a:pt x="38" y="87"/>
                      <a:pt x="38" y="87"/>
                    </a:cubicBezTo>
                    <a:cubicBezTo>
                      <a:pt x="38" y="87"/>
                      <a:pt x="38" y="87"/>
                      <a:pt x="38" y="87"/>
                    </a:cubicBezTo>
                    <a:cubicBezTo>
                      <a:pt x="37" y="87"/>
                      <a:pt x="36" y="87"/>
                      <a:pt x="35" y="87"/>
                    </a:cubicBezTo>
                    <a:cubicBezTo>
                      <a:pt x="35" y="87"/>
                      <a:pt x="35" y="87"/>
                      <a:pt x="35" y="87"/>
                    </a:cubicBezTo>
                    <a:cubicBezTo>
                      <a:pt x="35" y="87"/>
                      <a:pt x="34" y="87"/>
                      <a:pt x="34" y="87"/>
                    </a:cubicBezTo>
                    <a:cubicBezTo>
                      <a:pt x="34" y="87"/>
                      <a:pt x="34" y="87"/>
                      <a:pt x="34" y="87"/>
                    </a:cubicBezTo>
                    <a:cubicBezTo>
                      <a:pt x="34" y="87"/>
                      <a:pt x="34" y="87"/>
                      <a:pt x="34" y="87"/>
                    </a:cubicBezTo>
                    <a:cubicBezTo>
                      <a:pt x="33" y="87"/>
                      <a:pt x="33" y="87"/>
                      <a:pt x="33" y="87"/>
                    </a:cubicBezTo>
                    <a:cubicBezTo>
                      <a:pt x="33" y="87"/>
                      <a:pt x="33" y="87"/>
                      <a:pt x="33" y="87"/>
                    </a:cubicBezTo>
                    <a:cubicBezTo>
                      <a:pt x="33" y="87"/>
                      <a:pt x="33" y="87"/>
                      <a:pt x="33" y="87"/>
                    </a:cubicBezTo>
                    <a:cubicBezTo>
                      <a:pt x="33" y="87"/>
                      <a:pt x="32" y="87"/>
                      <a:pt x="32" y="87"/>
                    </a:cubicBezTo>
                    <a:cubicBezTo>
                      <a:pt x="32" y="87"/>
                      <a:pt x="32" y="87"/>
                      <a:pt x="32" y="87"/>
                    </a:cubicBezTo>
                    <a:cubicBezTo>
                      <a:pt x="32" y="87"/>
                      <a:pt x="32" y="87"/>
                      <a:pt x="32" y="87"/>
                    </a:cubicBezTo>
                    <a:cubicBezTo>
                      <a:pt x="31" y="87"/>
                      <a:pt x="31" y="87"/>
                      <a:pt x="31" y="87"/>
                    </a:cubicBezTo>
                    <a:cubicBezTo>
                      <a:pt x="31" y="87"/>
                      <a:pt x="31" y="87"/>
                      <a:pt x="31" y="87"/>
                    </a:cubicBezTo>
                    <a:cubicBezTo>
                      <a:pt x="31" y="87"/>
                      <a:pt x="31" y="87"/>
                      <a:pt x="31" y="87"/>
                    </a:cubicBezTo>
                    <a:cubicBezTo>
                      <a:pt x="31" y="87"/>
                      <a:pt x="31" y="87"/>
                      <a:pt x="31" y="87"/>
                    </a:cubicBezTo>
                    <a:cubicBezTo>
                      <a:pt x="31" y="87"/>
                      <a:pt x="31" y="87"/>
                      <a:pt x="31" y="87"/>
                    </a:cubicBezTo>
                    <a:cubicBezTo>
                      <a:pt x="31" y="87"/>
                      <a:pt x="31" y="87"/>
                      <a:pt x="30" y="87"/>
                    </a:cubicBezTo>
                    <a:cubicBezTo>
                      <a:pt x="30" y="87"/>
                      <a:pt x="30" y="87"/>
                      <a:pt x="30" y="87"/>
                    </a:cubicBezTo>
                    <a:cubicBezTo>
                      <a:pt x="30" y="87"/>
                      <a:pt x="30" y="87"/>
                      <a:pt x="30" y="87"/>
                    </a:cubicBezTo>
                    <a:cubicBezTo>
                      <a:pt x="30" y="87"/>
                      <a:pt x="29" y="87"/>
                      <a:pt x="29" y="87"/>
                    </a:cubicBezTo>
                    <a:cubicBezTo>
                      <a:pt x="29" y="87"/>
                      <a:pt x="29" y="87"/>
                      <a:pt x="28" y="87"/>
                    </a:cubicBezTo>
                    <a:cubicBezTo>
                      <a:pt x="28" y="87"/>
                      <a:pt x="28" y="87"/>
                      <a:pt x="28" y="87"/>
                    </a:cubicBezTo>
                    <a:cubicBezTo>
                      <a:pt x="28" y="87"/>
                      <a:pt x="28" y="87"/>
                      <a:pt x="28" y="87"/>
                    </a:cubicBezTo>
                    <a:cubicBezTo>
                      <a:pt x="28" y="87"/>
                      <a:pt x="28" y="87"/>
                      <a:pt x="28" y="87"/>
                    </a:cubicBezTo>
                    <a:cubicBezTo>
                      <a:pt x="28" y="87"/>
                      <a:pt x="28" y="87"/>
                      <a:pt x="28" y="87"/>
                    </a:cubicBezTo>
                    <a:cubicBezTo>
                      <a:pt x="29" y="87"/>
                      <a:pt x="29" y="87"/>
                      <a:pt x="29" y="87"/>
                    </a:cubicBezTo>
                    <a:cubicBezTo>
                      <a:pt x="29" y="87"/>
                      <a:pt x="29" y="87"/>
                      <a:pt x="29" y="87"/>
                    </a:cubicBezTo>
                    <a:cubicBezTo>
                      <a:pt x="29" y="87"/>
                      <a:pt x="29" y="88"/>
                      <a:pt x="29" y="88"/>
                    </a:cubicBezTo>
                    <a:cubicBezTo>
                      <a:pt x="30" y="87"/>
                      <a:pt x="30" y="88"/>
                      <a:pt x="31" y="88"/>
                    </a:cubicBezTo>
                    <a:cubicBezTo>
                      <a:pt x="31" y="88"/>
                      <a:pt x="31" y="88"/>
                      <a:pt x="31" y="88"/>
                    </a:cubicBezTo>
                    <a:cubicBezTo>
                      <a:pt x="31" y="88"/>
                      <a:pt x="31" y="88"/>
                      <a:pt x="31" y="88"/>
                    </a:cubicBezTo>
                    <a:cubicBezTo>
                      <a:pt x="31" y="88"/>
                      <a:pt x="31" y="88"/>
                      <a:pt x="31" y="88"/>
                    </a:cubicBezTo>
                    <a:cubicBezTo>
                      <a:pt x="32" y="89"/>
                      <a:pt x="33" y="88"/>
                      <a:pt x="35" y="89"/>
                    </a:cubicBezTo>
                    <a:cubicBezTo>
                      <a:pt x="35" y="89"/>
                      <a:pt x="34" y="89"/>
                      <a:pt x="35" y="89"/>
                    </a:cubicBezTo>
                    <a:cubicBezTo>
                      <a:pt x="35" y="89"/>
                      <a:pt x="36" y="89"/>
                      <a:pt x="36" y="89"/>
                    </a:cubicBezTo>
                    <a:cubicBezTo>
                      <a:pt x="36" y="89"/>
                      <a:pt x="36" y="89"/>
                      <a:pt x="36" y="89"/>
                    </a:cubicBezTo>
                    <a:cubicBezTo>
                      <a:pt x="36" y="89"/>
                      <a:pt x="36" y="89"/>
                      <a:pt x="36" y="89"/>
                    </a:cubicBezTo>
                    <a:cubicBezTo>
                      <a:pt x="36" y="89"/>
                      <a:pt x="37" y="89"/>
                      <a:pt x="37" y="88"/>
                    </a:cubicBezTo>
                    <a:cubicBezTo>
                      <a:pt x="37" y="88"/>
                      <a:pt x="37" y="88"/>
                      <a:pt x="37" y="88"/>
                    </a:cubicBezTo>
                    <a:cubicBezTo>
                      <a:pt x="37" y="88"/>
                      <a:pt x="37" y="88"/>
                      <a:pt x="37"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8"/>
                      <a:pt x="36" y="88"/>
                    </a:cubicBezTo>
                    <a:cubicBezTo>
                      <a:pt x="36" y="88"/>
                      <a:pt x="36" y="87"/>
                      <a:pt x="35" y="87"/>
                    </a:cubicBezTo>
                    <a:cubicBezTo>
                      <a:pt x="35" y="87"/>
                      <a:pt x="35" y="87"/>
                      <a:pt x="35" y="87"/>
                    </a:cubicBezTo>
                    <a:cubicBezTo>
                      <a:pt x="35" y="87"/>
                      <a:pt x="35" y="87"/>
                      <a:pt x="35" y="87"/>
                    </a:cubicBezTo>
                    <a:cubicBezTo>
                      <a:pt x="35" y="87"/>
                      <a:pt x="35" y="87"/>
                      <a:pt x="35" y="87"/>
                    </a:cubicBezTo>
                    <a:cubicBezTo>
                      <a:pt x="36" y="87"/>
                      <a:pt x="37" y="87"/>
                      <a:pt x="38" y="87"/>
                    </a:cubicBezTo>
                    <a:cubicBezTo>
                      <a:pt x="38" y="88"/>
                      <a:pt x="38" y="88"/>
                      <a:pt x="38" y="88"/>
                    </a:cubicBezTo>
                    <a:cubicBezTo>
                      <a:pt x="38" y="88"/>
                      <a:pt x="38" y="88"/>
                      <a:pt x="38" y="88"/>
                    </a:cubicBezTo>
                    <a:cubicBezTo>
                      <a:pt x="38" y="88"/>
                      <a:pt x="38" y="88"/>
                      <a:pt x="38" y="88"/>
                    </a:cubicBezTo>
                    <a:cubicBezTo>
                      <a:pt x="38" y="88"/>
                      <a:pt x="38" y="88"/>
                      <a:pt x="38" y="88"/>
                    </a:cubicBezTo>
                    <a:cubicBezTo>
                      <a:pt x="38" y="88"/>
                      <a:pt x="38" y="88"/>
                      <a:pt x="38" y="88"/>
                    </a:cubicBezTo>
                    <a:cubicBezTo>
                      <a:pt x="38" y="88"/>
                      <a:pt x="38" y="88"/>
                      <a:pt x="38" y="88"/>
                    </a:cubicBezTo>
                    <a:cubicBezTo>
                      <a:pt x="38" y="88"/>
                      <a:pt x="38" y="88"/>
                      <a:pt x="38" y="87"/>
                    </a:cubicBezTo>
                    <a:cubicBezTo>
                      <a:pt x="38" y="87"/>
                      <a:pt x="38" y="87"/>
                      <a:pt x="39" y="87"/>
                    </a:cubicBezTo>
                    <a:cubicBezTo>
                      <a:pt x="39" y="87"/>
                      <a:pt x="39" y="87"/>
                      <a:pt x="39" y="87"/>
                    </a:cubicBezTo>
                    <a:cubicBezTo>
                      <a:pt x="39" y="88"/>
                      <a:pt x="38" y="88"/>
                      <a:pt x="38" y="88"/>
                    </a:cubicBezTo>
                    <a:cubicBezTo>
                      <a:pt x="38" y="88"/>
                      <a:pt x="38" y="88"/>
                      <a:pt x="38" y="88"/>
                    </a:cubicBezTo>
                    <a:cubicBezTo>
                      <a:pt x="38" y="88"/>
                      <a:pt x="38" y="88"/>
                      <a:pt x="38" y="88"/>
                    </a:cubicBezTo>
                    <a:cubicBezTo>
                      <a:pt x="39" y="88"/>
                      <a:pt x="40" y="88"/>
                      <a:pt x="40" y="88"/>
                    </a:cubicBezTo>
                    <a:cubicBezTo>
                      <a:pt x="40" y="88"/>
                      <a:pt x="40" y="88"/>
                      <a:pt x="40" y="88"/>
                    </a:cubicBezTo>
                    <a:cubicBezTo>
                      <a:pt x="40" y="88"/>
                      <a:pt x="40" y="88"/>
                      <a:pt x="40" y="88"/>
                    </a:cubicBezTo>
                    <a:cubicBezTo>
                      <a:pt x="40" y="88"/>
                      <a:pt x="40" y="88"/>
                      <a:pt x="41" y="88"/>
                    </a:cubicBezTo>
                    <a:cubicBezTo>
                      <a:pt x="40" y="89"/>
                      <a:pt x="41" y="89"/>
                      <a:pt x="41" y="89"/>
                    </a:cubicBezTo>
                    <a:cubicBezTo>
                      <a:pt x="40" y="89"/>
                      <a:pt x="41" y="88"/>
                      <a:pt x="41" y="88"/>
                    </a:cubicBezTo>
                    <a:cubicBezTo>
                      <a:pt x="41" y="89"/>
                      <a:pt x="41" y="89"/>
                      <a:pt x="41" y="89"/>
                    </a:cubicBezTo>
                    <a:cubicBezTo>
                      <a:pt x="41" y="89"/>
                      <a:pt x="42" y="89"/>
                      <a:pt x="42" y="89"/>
                    </a:cubicBezTo>
                    <a:cubicBezTo>
                      <a:pt x="42" y="89"/>
                      <a:pt x="42" y="89"/>
                      <a:pt x="42" y="89"/>
                    </a:cubicBezTo>
                    <a:cubicBezTo>
                      <a:pt x="42" y="89"/>
                      <a:pt x="42" y="89"/>
                      <a:pt x="42" y="89"/>
                    </a:cubicBezTo>
                    <a:cubicBezTo>
                      <a:pt x="43" y="89"/>
                      <a:pt x="44" y="89"/>
                      <a:pt x="45" y="89"/>
                    </a:cubicBezTo>
                    <a:cubicBezTo>
                      <a:pt x="45" y="89"/>
                      <a:pt x="45" y="90"/>
                      <a:pt x="45" y="90"/>
                    </a:cubicBezTo>
                    <a:cubicBezTo>
                      <a:pt x="46" y="90"/>
                      <a:pt x="46" y="89"/>
                      <a:pt x="46" y="89"/>
                    </a:cubicBezTo>
                    <a:cubicBezTo>
                      <a:pt x="46" y="90"/>
                      <a:pt x="46" y="90"/>
                      <a:pt x="47" y="90"/>
                    </a:cubicBezTo>
                    <a:cubicBezTo>
                      <a:pt x="48" y="90"/>
                      <a:pt x="50" y="90"/>
                      <a:pt x="51" y="90"/>
                    </a:cubicBezTo>
                    <a:cubicBezTo>
                      <a:pt x="51" y="90"/>
                      <a:pt x="51" y="90"/>
                      <a:pt x="51" y="90"/>
                    </a:cubicBezTo>
                    <a:cubicBezTo>
                      <a:pt x="52" y="90"/>
                      <a:pt x="51" y="89"/>
                      <a:pt x="52" y="89"/>
                    </a:cubicBezTo>
                    <a:cubicBezTo>
                      <a:pt x="52" y="89"/>
                      <a:pt x="52" y="89"/>
                      <a:pt x="52" y="89"/>
                    </a:cubicBezTo>
                    <a:cubicBezTo>
                      <a:pt x="52" y="90"/>
                      <a:pt x="52" y="90"/>
                      <a:pt x="52" y="90"/>
                    </a:cubicBezTo>
                    <a:cubicBezTo>
                      <a:pt x="52" y="90"/>
                      <a:pt x="52" y="90"/>
                      <a:pt x="52" y="90"/>
                    </a:cubicBezTo>
                    <a:cubicBezTo>
                      <a:pt x="52" y="90"/>
                      <a:pt x="52" y="89"/>
                      <a:pt x="52" y="90"/>
                    </a:cubicBezTo>
                    <a:cubicBezTo>
                      <a:pt x="52" y="90"/>
                      <a:pt x="52" y="90"/>
                      <a:pt x="52" y="90"/>
                    </a:cubicBezTo>
                    <a:cubicBezTo>
                      <a:pt x="52" y="90"/>
                      <a:pt x="52" y="90"/>
                      <a:pt x="52" y="90"/>
                    </a:cubicBezTo>
                    <a:cubicBezTo>
                      <a:pt x="52" y="90"/>
                      <a:pt x="52" y="90"/>
                      <a:pt x="52" y="90"/>
                    </a:cubicBezTo>
                    <a:cubicBezTo>
                      <a:pt x="52" y="90"/>
                      <a:pt x="52" y="90"/>
                      <a:pt x="52" y="90"/>
                    </a:cubicBezTo>
                    <a:cubicBezTo>
                      <a:pt x="52" y="90"/>
                      <a:pt x="53" y="90"/>
                      <a:pt x="53" y="90"/>
                    </a:cubicBezTo>
                    <a:cubicBezTo>
                      <a:pt x="53" y="90"/>
                      <a:pt x="53" y="90"/>
                      <a:pt x="53" y="90"/>
                    </a:cubicBezTo>
                    <a:cubicBezTo>
                      <a:pt x="53" y="90"/>
                      <a:pt x="53" y="90"/>
                      <a:pt x="53" y="90"/>
                    </a:cubicBezTo>
                    <a:cubicBezTo>
                      <a:pt x="53" y="90"/>
                      <a:pt x="53" y="90"/>
                      <a:pt x="54" y="90"/>
                    </a:cubicBezTo>
                    <a:cubicBezTo>
                      <a:pt x="55" y="90"/>
                      <a:pt x="56" y="91"/>
                      <a:pt x="58" y="90"/>
                    </a:cubicBezTo>
                    <a:cubicBezTo>
                      <a:pt x="58" y="91"/>
                      <a:pt x="59" y="90"/>
                      <a:pt x="60" y="91"/>
                    </a:cubicBezTo>
                    <a:cubicBezTo>
                      <a:pt x="60" y="90"/>
                      <a:pt x="60" y="91"/>
                      <a:pt x="60" y="91"/>
                    </a:cubicBezTo>
                    <a:cubicBezTo>
                      <a:pt x="60" y="91"/>
                      <a:pt x="61" y="91"/>
                      <a:pt x="61" y="91"/>
                    </a:cubicBezTo>
                    <a:cubicBezTo>
                      <a:pt x="61" y="91"/>
                      <a:pt x="61" y="91"/>
                      <a:pt x="61" y="91"/>
                    </a:cubicBezTo>
                    <a:cubicBezTo>
                      <a:pt x="61" y="91"/>
                      <a:pt x="61" y="91"/>
                      <a:pt x="62" y="91"/>
                    </a:cubicBezTo>
                    <a:cubicBezTo>
                      <a:pt x="62" y="92"/>
                      <a:pt x="64" y="91"/>
                      <a:pt x="65" y="92"/>
                    </a:cubicBezTo>
                    <a:cubicBezTo>
                      <a:pt x="65" y="91"/>
                      <a:pt x="65" y="91"/>
                      <a:pt x="65" y="91"/>
                    </a:cubicBezTo>
                    <a:cubicBezTo>
                      <a:pt x="66" y="92"/>
                      <a:pt x="67" y="91"/>
                      <a:pt x="68" y="91"/>
                    </a:cubicBezTo>
                    <a:cubicBezTo>
                      <a:pt x="68" y="91"/>
                      <a:pt x="68" y="92"/>
                      <a:pt x="68" y="92"/>
                    </a:cubicBezTo>
                    <a:cubicBezTo>
                      <a:pt x="68" y="92"/>
                      <a:pt x="68" y="91"/>
                      <a:pt x="69" y="91"/>
                    </a:cubicBezTo>
                    <a:cubicBezTo>
                      <a:pt x="69" y="92"/>
                      <a:pt x="69" y="92"/>
                      <a:pt x="69" y="92"/>
                    </a:cubicBezTo>
                    <a:cubicBezTo>
                      <a:pt x="69" y="92"/>
                      <a:pt x="68" y="92"/>
                      <a:pt x="69" y="92"/>
                    </a:cubicBezTo>
                    <a:cubicBezTo>
                      <a:pt x="69" y="92"/>
                      <a:pt x="69" y="92"/>
                      <a:pt x="69" y="92"/>
                    </a:cubicBezTo>
                    <a:cubicBezTo>
                      <a:pt x="69" y="92"/>
                      <a:pt x="69" y="92"/>
                      <a:pt x="69" y="92"/>
                    </a:cubicBezTo>
                    <a:cubicBezTo>
                      <a:pt x="69" y="92"/>
                      <a:pt x="69" y="92"/>
                      <a:pt x="69" y="92"/>
                    </a:cubicBezTo>
                    <a:cubicBezTo>
                      <a:pt x="69" y="92"/>
                      <a:pt x="69" y="92"/>
                      <a:pt x="69" y="92"/>
                    </a:cubicBezTo>
                    <a:cubicBezTo>
                      <a:pt x="71" y="92"/>
                      <a:pt x="72" y="92"/>
                      <a:pt x="74" y="92"/>
                    </a:cubicBezTo>
                    <a:cubicBezTo>
                      <a:pt x="74" y="92"/>
                      <a:pt x="74" y="92"/>
                      <a:pt x="74" y="92"/>
                    </a:cubicBezTo>
                    <a:cubicBezTo>
                      <a:pt x="74" y="92"/>
                      <a:pt x="74" y="92"/>
                      <a:pt x="74" y="92"/>
                    </a:cubicBezTo>
                    <a:cubicBezTo>
                      <a:pt x="75" y="93"/>
                      <a:pt x="77" y="92"/>
                      <a:pt x="78" y="93"/>
                    </a:cubicBezTo>
                    <a:cubicBezTo>
                      <a:pt x="78" y="93"/>
                      <a:pt x="79" y="93"/>
                      <a:pt x="80" y="93"/>
                    </a:cubicBezTo>
                    <a:cubicBezTo>
                      <a:pt x="79" y="93"/>
                      <a:pt x="80" y="93"/>
                      <a:pt x="80" y="93"/>
                    </a:cubicBezTo>
                    <a:cubicBezTo>
                      <a:pt x="80" y="93"/>
                      <a:pt x="81" y="93"/>
                      <a:pt x="81" y="93"/>
                    </a:cubicBezTo>
                    <a:cubicBezTo>
                      <a:pt x="81" y="94"/>
                      <a:pt x="82" y="93"/>
                      <a:pt x="82" y="93"/>
                    </a:cubicBezTo>
                    <a:cubicBezTo>
                      <a:pt x="83" y="93"/>
                      <a:pt x="84" y="94"/>
                      <a:pt x="85" y="93"/>
                    </a:cubicBezTo>
                    <a:cubicBezTo>
                      <a:pt x="85" y="94"/>
                      <a:pt x="85" y="93"/>
                      <a:pt x="85" y="93"/>
                    </a:cubicBezTo>
                    <a:cubicBezTo>
                      <a:pt x="86" y="94"/>
                      <a:pt x="85" y="94"/>
                      <a:pt x="85" y="94"/>
                    </a:cubicBezTo>
                    <a:cubicBezTo>
                      <a:pt x="86" y="93"/>
                      <a:pt x="87" y="93"/>
                      <a:pt x="88" y="94"/>
                    </a:cubicBezTo>
                    <a:cubicBezTo>
                      <a:pt x="88" y="94"/>
                      <a:pt x="88" y="94"/>
                      <a:pt x="88" y="94"/>
                    </a:cubicBezTo>
                    <a:cubicBezTo>
                      <a:pt x="88" y="94"/>
                      <a:pt x="88" y="94"/>
                      <a:pt x="88" y="94"/>
                    </a:cubicBezTo>
                    <a:cubicBezTo>
                      <a:pt x="88" y="93"/>
                      <a:pt x="89" y="94"/>
                      <a:pt x="89" y="94"/>
                    </a:cubicBezTo>
                    <a:cubicBezTo>
                      <a:pt x="89" y="94"/>
                      <a:pt x="89" y="94"/>
                      <a:pt x="89" y="94"/>
                    </a:cubicBezTo>
                    <a:cubicBezTo>
                      <a:pt x="89" y="94"/>
                      <a:pt x="89" y="94"/>
                      <a:pt x="89" y="94"/>
                    </a:cubicBezTo>
                    <a:cubicBezTo>
                      <a:pt x="89" y="94"/>
                      <a:pt x="89" y="94"/>
                      <a:pt x="89" y="94"/>
                    </a:cubicBezTo>
                    <a:cubicBezTo>
                      <a:pt x="89" y="94"/>
                      <a:pt x="89" y="94"/>
                      <a:pt x="89" y="94"/>
                    </a:cubicBezTo>
                    <a:cubicBezTo>
                      <a:pt x="91" y="94"/>
                      <a:pt x="91" y="94"/>
                      <a:pt x="92" y="94"/>
                    </a:cubicBezTo>
                    <a:cubicBezTo>
                      <a:pt x="92" y="94"/>
                      <a:pt x="91" y="94"/>
                      <a:pt x="92" y="94"/>
                    </a:cubicBezTo>
                    <a:cubicBezTo>
                      <a:pt x="92" y="94"/>
                      <a:pt x="92" y="94"/>
                      <a:pt x="92" y="94"/>
                    </a:cubicBezTo>
                    <a:cubicBezTo>
                      <a:pt x="92" y="94"/>
                      <a:pt x="93" y="95"/>
                      <a:pt x="93" y="94"/>
                    </a:cubicBezTo>
                    <a:cubicBezTo>
                      <a:pt x="93" y="94"/>
                      <a:pt x="93" y="94"/>
                      <a:pt x="94" y="94"/>
                    </a:cubicBezTo>
                    <a:cubicBezTo>
                      <a:pt x="94" y="94"/>
                      <a:pt x="94" y="94"/>
                      <a:pt x="94" y="94"/>
                    </a:cubicBezTo>
                    <a:cubicBezTo>
                      <a:pt x="94" y="94"/>
                      <a:pt x="94" y="94"/>
                      <a:pt x="94" y="94"/>
                    </a:cubicBezTo>
                    <a:cubicBezTo>
                      <a:pt x="94" y="94"/>
                      <a:pt x="94" y="94"/>
                      <a:pt x="94" y="94"/>
                    </a:cubicBezTo>
                    <a:cubicBezTo>
                      <a:pt x="94" y="94"/>
                      <a:pt x="94" y="94"/>
                      <a:pt x="94" y="94"/>
                    </a:cubicBezTo>
                    <a:cubicBezTo>
                      <a:pt x="94" y="94"/>
                      <a:pt x="94" y="95"/>
                      <a:pt x="94" y="95"/>
                    </a:cubicBezTo>
                    <a:cubicBezTo>
                      <a:pt x="94" y="95"/>
                      <a:pt x="94" y="95"/>
                      <a:pt x="94" y="95"/>
                    </a:cubicBezTo>
                    <a:cubicBezTo>
                      <a:pt x="94" y="95"/>
                      <a:pt x="94" y="95"/>
                      <a:pt x="94" y="94"/>
                    </a:cubicBezTo>
                    <a:cubicBezTo>
                      <a:pt x="94" y="94"/>
                      <a:pt x="94" y="94"/>
                      <a:pt x="94" y="94"/>
                    </a:cubicBezTo>
                    <a:cubicBezTo>
                      <a:pt x="94" y="94"/>
                      <a:pt x="94" y="94"/>
                      <a:pt x="94" y="94"/>
                    </a:cubicBezTo>
                    <a:cubicBezTo>
                      <a:pt x="94" y="94"/>
                      <a:pt x="95" y="94"/>
                      <a:pt x="96" y="94"/>
                    </a:cubicBezTo>
                    <a:cubicBezTo>
                      <a:pt x="96" y="94"/>
                      <a:pt x="96" y="94"/>
                      <a:pt x="96" y="95"/>
                    </a:cubicBezTo>
                    <a:cubicBezTo>
                      <a:pt x="96" y="95"/>
                      <a:pt x="96" y="95"/>
                      <a:pt x="96" y="95"/>
                    </a:cubicBezTo>
                    <a:cubicBezTo>
                      <a:pt x="96" y="95"/>
                      <a:pt x="96" y="95"/>
                      <a:pt x="96" y="95"/>
                    </a:cubicBezTo>
                    <a:cubicBezTo>
                      <a:pt x="96" y="95"/>
                      <a:pt x="96" y="95"/>
                      <a:pt x="96" y="95"/>
                    </a:cubicBezTo>
                    <a:cubicBezTo>
                      <a:pt x="96" y="95"/>
                      <a:pt x="95" y="95"/>
                      <a:pt x="95" y="95"/>
                    </a:cubicBezTo>
                    <a:cubicBezTo>
                      <a:pt x="95" y="95"/>
                      <a:pt x="95" y="95"/>
                      <a:pt x="95" y="95"/>
                    </a:cubicBezTo>
                    <a:cubicBezTo>
                      <a:pt x="95" y="95"/>
                      <a:pt x="95" y="95"/>
                      <a:pt x="95" y="95"/>
                    </a:cubicBezTo>
                    <a:cubicBezTo>
                      <a:pt x="95" y="95"/>
                      <a:pt x="95" y="95"/>
                      <a:pt x="95" y="95"/>
                    </a:cubicBezTo>
                    <a:cubicBezTo>
                      <a:pt x="95" y="95"/>
                      <a:pt x="94" y="95"/>
                      <a:pt x="94" y="95"/>
                    </a:cubicBezTo>
                    <a:cubicBezTo>
                      <a:pt x="94" y="95"/>
                      <a:pt x="94" y="95"/>
                      <a:pt x="94" y="95"/>
                    </a:cubicBezTo>
                    <a:cubicBezTo>
                      <a:pt x="94" y="95"/>
                      <a:pt x="94" y="95"/>
                      <a:pt x="94" y="95"/>
                    </a:cubicBezTo>
                    <a:cubicBezTo>
                      <a:pt x="94" y="95"/>
                      <a:pt x="94" y="95"/>
                      <a:pt x="94" y="95"/>
                    </a:cubicBezTo>
                    <a:cubicBezTo>
                      <a:pt x="94" y="95"/>
                      <a:pt x="95" y="95"/>
                      <a:pt x="95" y="95"/>
                    </a:cubicBezTo>
                    <a:cubicBezTo>
                      <a:pt x="95" y="95"/>
                      <a:pt x="95" y="95"/>
                      <a:pt x="95" y="95"/>
                    </a:cubicBezTo>
                    <a:cubicBezTo>
                      <a:pt x="95" y="95"/>
                      <a:pt x="95" y="95"/>
                      <a:pt x="95" y="95"/>
                    </a:cubicBezTo>
                    <a:cubicBezTo>
                      <a:pt x="95" y="95"/>
                      <a:pt x="96" y="95"/>
                      <a:pt x="95" y="96"/>
                    </a:cubicBezTo>
                    <a:cubicBezTo>
                      <a:pt x="96" y="96"/>
                      <a:pt x="96" y="95"/>
                      <a:pt x="96" y="95"/>
                    </a:cubicBezTo>
                    <a:cubicBezTo>
                      <a:pt x="96" y="96"/>
                      <a:pt x="96" y="96"/>
                      <a:pt x="97" y="96"/>
                    </a:cubicBezTo>
                    <a:cubicBezTo>
                      <a:pt x="97" y="95"/>
                      <a:pt x="97" y="95"/>
                      <a:pt x="97" y="95"/>
                    </a:cubicBezTo>
                    <a:cubicBezTo>
                      <a:pt x="97" y="96"/>
                      <a:pt x="98" y="96"/>
                      <a:pt x="98" y="96"/>
                    </a:cubicBezTo>
                    <a:cubicBezTo>
                      <a:pt x="98" y="96"/>
                      <a:pt x="98" y="95"/>
                      <a:pt x="98" y="95"/>
                    </a:cubicBezTo>
                    <a:cubicBezTo>
                      <a:pt x="98" y="95"/>
                      <a:pt x="98" y="95"/>
                      <a:pt x="98" y="95"/>
                    </a:cubicBezTo>
                    <a:cubicBezTo>
                      <a:pt x="98" y="95"/>
                      <a:pt x="98" y="95"/>
                      <a:pt x="98" y="95"/>
                    </a:cubicBezTo>
                    <a:cubicBezTo>
                      <a:pt x="98" y="95"/>
                      <a:pt x="98" y="95"/>
                      <a:pt x="98" y="95"/>
                    </a:cubicBezTo>
                    <a:cubicBezTo>
                      <a:pt x="98" y="95"/>
                      <a:pt x="98" y="95"/>
                      <a:pt x="98" y="95"/>
                    </a:cubicBezTo>
                    <a:cubicBezTo>
                      <a:pt x="98" y="95"/>
                      <a:pt x="99" y="96"/>
                      <a:pt x="99" y="95"/>
                    </a:cubicBezTo>
                    <a:cubicBezTo>
                      <a:pt x="99" y="95"/>
                      <a:pt x="99" y="95"/>
                      <a:pt x="99" y="95"/>
                    </a:cubicBezTo>
                    <a:cubicBezTo>
                      <a:pt x="99" y="95"/>
                      <a:pt x="99" y="95"/>
                      <a:pt x="99" y="95"/>
                    </a:cubicBezTo>
                    <a:cubicBezTo>
                      <a:pt x="99" y="96"/>
                      <a:pt x="99" y="96"/>
                      <a:pt x="99" y="96"/>
                    </a:cubicBezTo>
                    <a:cubicBezTo>
                      <a:pt x="99" y="95"/>
                      <a:pt x="99" y="95"/>
                      <a:pt x="99" y="95"/>
                    </a:cubicBezTo>
                    <a:cubicBezTo>
                      <a:pt x="99" y="95"/>
                      <a:pt x="99" y="95"/>
                      <a:pt x="99" y="95"/>
                    </a:cubicBezTo>
                    <a:cubicBezTo>
                      <a:pt x="99" y="95"/>
                      <a:pt x="99" y="95"/>
                      <a:pt x="99" y="95"/>
                    </a:cubicBezTo>
                    <a:cubicBezTo>
                      <a:pt x="99" y="95"/>
                      <a:pt x="99" y="95"/>
                      <a:pt x="99" y="95"/>
                    </a:cubicBezTo>
                    <a:cubicBezTo>
                      <a:pt x="99" y="95"/>
                      <a:pt x="99" y="95"/>
                      <a:pt x="99" y="95"/>
                    </a:cubicBezTo>
                    <a:cubicBezTo>
                      <a:pt x="99" y="95"/>
                      <a:pt x="100" y="95"/>
                      <a:pt x="100" y="95"/>
                    </a:cubicBezTo>
                    <a:cubicBezTo>
                      <a:pt x="100" y="95"/>
                      <a:pt x="100" y="95"/>
                      <a:pt x="100" y="95"/>
                    </a:cubicBezTo>
                    <a:cubicBezTo>
                      <a:pt x="100" y="95"/>
                      <a:pt x="100" y="95"/>
                      <a:pt x="101" y="95"/>
                    </a:cubicBezTo>
                    <a:cubicBezTo>
                      <a:pt x="101" y="95"/>
                      <a:pt x="101" y="95"/>
                      <a:pt x="101" y="95"/>
                    </a:cubicBezTo>
                    <a:cubicBezTo>
                      <a:pt x="100" y="95"/>
                      <a:pt x="100" y="95"/>
                      <a:pt x="100" y="95"/>
                    </a:cubicBezTo>
                    <a:cubicBezTo>
                      <a:pt x="100" y="95"/>
                      <a:pt x="100" y="96"/>
                      <a:pt x="100" y="96"/>
                    </a:cubicBezTo>
                    <a:cubicBezTo>
                      <a:pt x="101" y="96"/>
                      <a:pt x="101" y="96"/>
                      <a:pt x="101" y="96"/>
                    </a:cubicBezTo>
                    <a:cubicBezTo>
                      <a:pt x="101" y="96"/>
                      <a:pt x="102" y="96"/>
                      <a:pt x="102" y="96"/>
                    </a:cubicBezTo>
                    <a:cubicBezTo>
                      <a:pt x="102" y="96"/>
                      <a:pt x="102" y="96"/>
                      <a:pt x="102" y="96"/>
                    </a:cubicBezTo>
                    <a:cubicBezTo>
                      <a:pt x="102" y="96"/>
                      <a:pt x="102" y="95"/>
                      <a:pt x="102" y="96"/>
                    </a:cubicBezTo>
                    <a:cubicBezTo>
                      <a:pt x="101" y="96"/>
                      <a:pt x="101" y="95"/>
                      <a:pt x="101" y="95"/>
                    </a:cubicBezTo>
                    <a:cubicBezTo>
                      <a:pt x="101" y="95"/>
                      <a:pt x="101" y="95"/>
                      <a:pt x="101" y="95"/>
                    </a:cubicBezTo>
                    <a:cubicBezTo>
                      <a:pt x="101" y="95"/>
                      <a:pt x="102" y="95"/>
                      <a:pt x="102" y="95"/>
                    </a:cubicBezTo>
                    <a:cubicBezTo>
                      <a:pt x="102" y="95"/>
                      <a:pt x="102" y="95"/>
                      <a:pt x="102" y="95"/>
                    </a:cubicBezTo>
                    <a:cubicBezTo>
                      <a:pt x="102" y="95"/>
                      <a:pt x="102" y="95"/>
                      <a:pt x="103" y="95"/>
                    </a:cubicBezTo>
                    <a:cubicBezTo>
                      <a:pt x="103" y="95"/>
                      <a:pt x="103" y="95"/>
                      <a:pt x="103" y="95"/>
                    </a:cubicBezTo>
                    <a:cubicBezTo>
                      <a:pt x="104" y="95"/>
                      <a:pt x="104" y="95"/>
                      <a:pt x="105" y="95"/>
                    </a:cubicBezTo>
                    <a:cubicBezTo>
                      <a:pt x="105" y="95"/>
                      <a:pt x="105" y="95"/>
                      <a:pt x="105" y="95"/>
                    </a:cubicBezTo>
                    <a:cubicBezTo>
                      <a:pt x="105" y="95"/>
                      <a:pt x="105" y="95"/>
                      <a:pt x="105" y="95"/>
                    </a:cubicBezTo>
                    <a:cubicBezTo>
                      <a:pt x="105" y="95"/>
                      <a:pt x="105" y="95"/>
                      <a:pt x="105" y="95"/>
                    </a:cubicBezTo>
                    <a:cubicBezTo>
                      <a:pt x="105" y="96"/>
                      <a:pt x="105" y="95"/>
                      <a:pt x="106" y="95"/>
                    </a:cubicBezTo>
                    <a:cubicBezTo>
                      <a:pt x="106" y="95"/>
                      <a:pt x="106" y="95"/>
                      <a:pt x="106" y="95"/>
                    </a:cubicBezTo>
                    <a:cubicBezTo>
                      <a:pt x="106" y="95"/>
                      <a:pt x="105" y="95"/>
                      <a:pt x="105" y="96"/>
                    </a:cubicBezTo>
                    <a:cubicBezTo>
                      <a:pt x="105" y="96"/>
                      <a:pt x="105" y="96"/>
                      <a:pt x="105" y="96"/>
                    </a:cubicBezTo>
                    <a:cubicBezTo>
                      <a:pt x="105" y="96"/>
                      <a:pt x="105" y="96"/>
                      <a:pt x="105" y="95"/>
                    </a:cubicBezTo>
                    <a:cubicBezTo>
                      <a:pt x="105" y="96"/>
                      <a:pt x="105" y="96"/>
                      <a:pt x="104" y="96"/>
                    </a:cubicBezTo>
                    <a:cubicBezTo>
                      <a:pt x="104" y="96"/>
                      <a:pt x="104" y="96"/>
                      <a:pt x="104" y="96"/>
                    </a:cubicBezTo>
                    <a:cubicBezTo>
                      <a:pt x="104" y="96"/>
                      <a:pt x="105" y="96"/>
                      <a:pt x="105" y="96"/>
                    </a:cubicBezTo>
                    <a:cubicBezTo>
                      <a:pt x="105" y="96"/>
                      <a:pt x="105" y="96"/>
                      <a:pt x="105" y="96"/>
                    </a:cubicBezTo>
                    <a:cubicBezTo>
                      <a:pt x="105" y="96"/>
                      <a:pt x="105" y="96"/>
                      <a:pt x="105" y="96"/>
                    </a:cubicBezTo>
                    <a:cubicBezTo>
                      <a:pt x="105" y="96"/>
                      <a:pt x="106" y="96"/>
                      <a:pt x="106" y="96"/>
                    </a:cubicBezTo>
                    <a:cubicBezTo>
                      <a:pt x="106" y="96"/>
                      <a:pt x="106" y="96"/>
                      <a:pt x="106" y="96"/>
                    </a:cubicBezTo>
                    <a:cubicBezTo>
                      <a:pt x="106" y="96"/>
                      <a:pt x="106" y="96"/>
                      <a:pt x="106" y="96"/>
                    </a:cubicBezTo>
                    <a:cubicBezTo>
                      <a:pt x="106" y="95"/>
                      <a:pt x="106" y="95"/>
                      <a:pt x="106" y="95"/>
                    </a:cubicBezTo>
                    <a:cubicBezTo>
                      <a:pt x="106" y="95"/>
                      <a:pt x="106" y="95"/>
                      <a:pt x="106" y="95"/>
                    </a:cubicBezTo>
                    <a:cubicBezTo>
                      <a:pt x="106" y="95"/>
                      <a:pt x="106" y="95"/>
                      <a:pt x="106" y="95"/>
                    </a:cubicBezTo>
                    <a:cubicBezTo>
                      <a:pt x="106" y="95"/>
                      <a:pt x="106" y="95"/>
                      <a:pt x="106" y="95"/>
                    </a:cubicBezTo>
                    <a:cubicBezTo>
                      <a:pt x="106" y="95"/>
                      <a:pt x="106" y="95"/>
                      <a:pt x="107" y="95"/>
                    </a:cubicBezTo>
                    <a:cubicBezTo>
                      <a:pt x="107" y="95"/>
                      <a:pt x="107" y="95"/>
                      <a:pt x="107" y="95"/>
                    </a:cubicBezTo>
                    <a:cubicBezTo>
                      <a:pt x="107" y="95"/>
                      <a:pt x="107" y="95"/>
                      <a:pt x="107" y="95"/>
                    </a:cubicBezTo>
                    <a:cubicBezTo>
                      <a:pt x="107" y="95"/>
                      <a:pt x="108" y="96"/>
                      <a:pt x="108" y="95"/>
                    </a:cubicBezTo>
                    <a:cubicBezTo>
                      <a:pt x="108" y="95"/>
                      <a:pt x="108" y="95"/>
                      <a:pt x="108" y="95"/>
                    </a:cubicBezTo>
                    <a:cubicBezTo>
                      <a:pt x="108" y="95"/>
                      <a:pt x="108" y="95"/>
                      <a:pt x="108" y="95"/>
                    </a:cubicBezTo>
                    <a:cubicBezTo>
                      <a:pt x="108" y="95"/>
                      <a:pt x="109" y="95"/>
                      <a:pt x="110" y="95"/>
                    </a:cubicBezTo>
                    <a:cubicBezTo>
                      <a:pt x="110" y="95"/>
                      <a:pt x="110" y="96"/>
                      <a:pt x="110" y="96"/>
                    </a:cubicBezTo>
                    <a:cubicBezTo>
                      <a:pt x="110" y="96"/>
                      <a:pt x="111" y="96"/>
                      <a:pt x="111" y="96"/>
                    </a:cubicBezTo>
                    <a:cubicBezTo>
                      <a:pt x="111" y="95"/>
                      <a:pt x="111" y="95"/>
                      <a:pt x="111" y="95"/>
                    </a:cubicBezTo>
                    <a:cubicBezTo>
                      <a:pt x="112" y="95"/>
                      <a:pt x="112" y="96"/>
                      <a:pt x="113" y="95"/>
                    </a:cubicBezTo>
                    <a:cubicBezTo>
                      <a:pt x="113" y="96"/>
                      <a:pt x="114" y="95"/>
                      <a:pt x="114" y="96"/>
                    </a:cubicBezTo>
                    <a:cubicBezTo>
                      <a:pt x="115" y="96"/>
                      <a:pt x="115" y="96"/>
                      <a:pt x="115" y="96"/>
                    </a:cubicBezTo>
                    <a:cubicBezTo>
                      <a:pt x="115" y="96"/>
                      <a:pt x="115" y="96"/>
                      <a:pt x="115" y="96"/>
                    </a:cubicBezTo>
                    <a:cubicBezTo>
                      <a:pt x="116" y="96"/>
                      <a:pt x="116" y="96"/>
                      <a:pt x="116" y="96"/>
                    </a:cubicBezTo>
                    <a:cubicBezTo>
                      <a:pt x="116" y="96"/>
                      <a:pt x="117" y="96"/>
                      <a:pt x="117" y="96"/>
                    </a:cubicBezTo>
                    <a:cubicBezTo>
                      <a:pt x="117" y="97"/>
                      <a:pt x="117" y="96"/>
                      <a:pt x="117" y="96"/>
                    </a:cubicBezTo>
                    <a:cubicBezTo>
                      <a:pt x="117" y="96"/>
                      <a:pt x="116" y="97"/>
                      <a:pt x="116" y="96"/>
                    </a:cubicBezTo>
                    <a:cubicBezTo>
                      <a:pt x="116" y="97"/>
                      <a:pt x="116" y="97"/>
                      <a:pt x="116" y="97"/>
                    </a:cubicBezTo>
                    <a:cubicBezTo>
                      <a:pt x="115" y="96"/>
                      <a:pt x="114" y="96"/>
                      <a:pt x="113" y="96"/>
                    </a:cubicBezTo>
                    <a:cubicBezTo>
                      <a:pt x="113" y="96"/>
                      <a:pt x="113" y="96"/>
                      <a:pt x="113" y="96"/>
                    </a:cubicBezTo>
                    <a:cubicBezTo>
                      <a:pt x="113" y="96"/>
                      <a:pt x="113" y="96"/>
                      <a:pt x="113" y="96"/>
                    </a:cubicBezTo>
                    <a:cubicBezTo>
                      <a:pt x="113" y="97"/>
                      <a:pt x="113" y="97"/>
                      <a:pt x="113" y="97"/>
                    </a:cubicBezTo>
                    <a:cubicBezTo>
                      <a:pt x="114" y="96"/>
                      <a:pt x="115" y="97"/>
                      <a:pt x="116" y="97"/>
                    </a:cubicBezTo>
                    <a:cubicBezTo>
                      <a:pt x="116" y="97"/>
                      <a:pt x="117" y="97"/>
                      <a:pt x="118"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7"/>
                      <a:pt x="119" y="97"/>
                      <a:pt x="119" y="97"/>
                    </a:cubicBezTo>
                    <a:cubicBezTo>
                      <a:pt x="119" y="97"/>
                      <a:pt x="119" y="97"/>
                      <a:pt x="119" y="97"/>
                    </a:cubicBezTo>
                    <a:cubicBezTo>
                      <a:pt x="119" y="97"/>
                      <a:pt x="119" y="97"/>
                      <a:pt x="119" y="97"/>
                    </a:cubicBezTo>
                    <a:cubicBezTo>
                      <a:pt x="119" y="97"/>
                      <a:pt x="118" y="97"/>
                      <a:pt x="118" y="97"/>
                    </a:cubicBezTo>
                    <a:cubicBezTo>
                      <a:pt x="119" y="97"/>
                      <a:pt x="120" y="97"/>
                      <a:pt x="120" y="97"/>
                    </a:cubicBezTo>
                    <a:cubicBezTo>
                      <a:pt x="120" y="97"/>
                      <a:pt x="120" y="97"/>
                      <a:pt x="120" y="97"/>
                    </a:cubicBezTo>
                    <a:cubicBezTo>
                      <a:pt x="120" y="97"/>
                      <a:pt x="120" y="97"/>
                      <a:pt x="120" y="97"/>
                    </a:cubicBezTo>
                    <a:cubicBezTo>
                      <a:pt x="120" y="97"/>
                      <a:pt x="121" y="97"/>
                      <a:pt x="121" y="97"/>
                    </a:cubicBezTo>
                    <a:cubicBezTo>
                      <a:pt x="121" y="97"/>
                      <a:pt x="121" y="97"/>
                      <a:pt x="121" y="97"/>
                    </a:cubicBezTo>
                    <a:cubicBezTo>
                      <a:pt x="121" y="97"/>
                      <a:pt x="121" y="97"/>
                      <a:pt x="121" y="97"/>
                    </a:cubicBezTo>
                    <a:cubicBezTo>
                      <a:pt x="121" y="97"/>
                      <a:pt x="121" y="97"/>
                      <a:pt x="121" y="97"/>
                    </a:cubicBezTo>
                    <a:cubicBezTo>
                      <a:pt x="121" y="97"/>
                      <a:pt x="121" y="97"/>
                      <a:pt x="121" y="97"/>
                    </a:cubicBezTo>
                    <a:cubicBezTo>
                      <a:pt x="122" y="97"/>
                      <a:pt x="122" y="97"/>
                      <a:pt x="122" y="97"/>
                    </a:cubicBezTo>
                    <a:cubicBezTo>
                      <a:pt x="122" y="97"/>
                      <a:pt x="122" y="97"/>
                      <a:pt x="123" y="97"/>
                    </a:cubicBezTo>
                    <a:cubicBezTo>
                      <a:pt x="123" y="97"/>
                      <a:pt x="123" y="97"/>
                      <a:pt x="123" y="97"/>
                    </a:cubicBezTo>
                    <a:cubicBezTo>
                      <a:pt x="123" y="98"/>
                      <a:pt x="124" y="97"/>
                      <a:pt x="125" y="98"/>
                    </a:cubicBezTo>
                    <a:cubicBezTo>
                      <a:pt x="125" y="97"/>
                      <a:pt x="125" y="97"/>
                      <a:pt x="125" y="97"/>
                    </a:cubicBezTo>
                    <a:cubicBezTo>
                      <a:pt x="125" y="97"/>
                      <a:pt x="125" y="97"/>
                      <a:pt x="125" y="97"/>
                    </a:cubicBezTo>
                    <a:cubicBezTo>
                      <a:pt x="125" y="97"/>
                      <a:pt x="125" y="97"/>
                      <a:pt x="125" y="97"/>
                    </a:cubicBezTo>
                    <a:cubicBezTo>
                      <a:pt x="126" y="97"/>
                      <a:pt x="126" y="97"/>
                      <a:pt x="126" y="97"/>
                    </a:cubicBezTo>
                    <a:cubicBezTo>
                      <a:pt x="126" y="97"/>
                      <a:pt x="126" y="97"/>
                      <a:pt x="126" y="97"/>
                    </a:cubicBezTo>
                    <a:cubicBezTo>
                      <a:pt x="126" y="97"/>
                      <a:pt x="126" y="98"/>
                      <a:pt x="127" y="97"/>
                    </a:cubicBezTo>
                    <a:cubicBezTo>
                      <a:pt x="126" y="97"/>
                      <a:pt x="126" y="97"/>
                      <a:pt x="126" y="97"/>
                    </a:cubicBezTo>
                    <a:cubicBezTo>
                      <a:pt x="126" y="97"/>
                      <a:pt x="126" y="97"/>
                      <a:pt x="126" y="97"/>
                    </a:cubicBezTo>
                    <a:cubicBezTo>
                      <a:pt x="127" y="97"/>
                      <a:pt x="127" y="97"/>
                      <a:pt x="127" y="97"/>
                    </a:cubicBezTo>
                    <a:cubicBezTo>
                      <a:pt x="127" y="97"/>
                      <a:pt x="127" y="97"/>
                      <a:pt x="127" y="97"/>
                    </a:cubicBezTo>
                    <a:cubicBezTo>
                      <a:pt x="127" y="97"/>
                      <a:pt x="127" y="97"/>
                      <a:pt x="127" y="97"/>
                    </a:cubicBezTo>
                    <a:cubicBezTo>
                      <a:pt x="127" y="97"/>
                      <a:pt x="127" y="97"/>
                      <a:pt x="127" y="97"/>
                    </a:cubicBezTo>
                    <a:cubicBezTo>
                      <a:pt x="127" y="97"/>
                      <a:pt x="127" y="97"/>
                      <a:pt x="127" y="97"/>
                    </a:cubicBezTo>
                    <a:cubicBezTo>
                      <a:pt x="127" y="97"/>
                      <a:pt x="127" y="97"/>
                      <a:pt x="127" y="97"/>
                    </a:cubicBezTo>
                    <a:cubicBezTo>
                      <a:pt x="127" y="97"/>
                      <a:pt x="127" y="97"/>
                      <a:pt x="127" y="97"/>
                    </a:cubicBezTo>
                    <a:cubicBezTo>
                      <a:pt x="127" y="97"/>
                      <a:pt x="127" y="98"/>
                      <a:pt x="127" y="98"/>
                    </a:cubicBezTo>
                    <a:cubicBezTo>
                      <a:pt x="127" y="98"/>
                      <a:pt x="127" y="98"/>
                      <a:pt x="127" y="98"/>
                    </a:cubicBezTo>
                    <a:cubicBezTo>
                      <a:pt x="127" y="98"/>
                      <a:pt x="127" y="98"/>
                      <a:pt x="127" y="98"/>
                    </a:cubicBezTo>
                    <a:cubicBezTo>
                      <a:pt x="127" y="98"/>
                      <a:pt x="128" y="98"/>
                      <a:pt x="128" y="98"/>
                    </a:cubicBezTo>
                    <a:cubicBezTo>
                      <a:pt x="128" y="98"/>
                      <a:pt x="128" y="98"/>
                      <a:pt x="128" y="98"/>
                    </a:cubicBezTo>
                    <a:cubicBezTo>
                      <a:pt x="128" y="98"/>
                      <a:pt x="128" y="98"/>
                      <a:pt x="129" y="98"/>
                    </a:cubicBezTo>
                    <a:cubicBezTo>
                      <a:pt x="129" y="98"/>
                      <a:pt x="129" y="98"/>
                      <a:pt x="129" y="98"/>
                    </a:cubicBezTo>
                    <a:cubicBezTo>
                      <a:pt x="129" y="98"/>
                      <a:pt x="129" y="98"/>
                      <a:pt x="130" y="98"/>
                    </a:cubicBezTo>
                    <a:cubicBezTo>
                      <a:pt x="130" y="98"/>
                      <a:pt x="130" y="98"/>
                      <a:pt x="131" y="98"/>
                    </a:cubicBezTo>
                    <a:cubicBezTo>
                      <a:pt x="131" y="98"/>
                      <a:pt x="131" y="98"/>
                      <a:pt x="131" y="98"/>
                    </a:cubicBezTo>
                    <a:cubicBezTo>
                      <a:pt x="131" y="97"/>
                      <a:pt x="131" y="97"/>
                      <a:pt x="131" y="97"/>
                    </a:cubicBezTo>
                    <a:cubicBezTo>
                      <a:pt x="130" y="97"/>
                      <a:pt x="130" y="97"/>
                      <a:pt x="130" y="97"/>
                    </a:cubicBezTo>
                    <a:cubicBezTo>
                      <a:pt x="129" y="98"/>
                      <a:pt x="129" y="98"/>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9" y="97"/>
                    </a:cubicBezTo>
                    <a:cubicBezTo>
                      <a:pt x="129" y="97"/>
                      <a:pt x="129" y="97"/>
                      <a:pt x="128" y="97"/>
                    </a:cubicBezTo>
                    <a:cubicBezTo>
                      <a:pt x="128" y="97"/>
                      <a:pt x="128" y="97"/>
                      <a:pt x="128" y="97"/>
                    </a:cubicBezTo>
                    <a:cubicBezTo>
                      <a:pt x="128" y="97"/>
                      <a:pt x="128" y="97"/>
                      <a:pt x="128" y="97"/>
                    </a:cubicBezTo>
                    <a:cubicBezTo>
                      <a:pt x="128" y="97"/>
                      <a:pt x="128" y="97"/>
                      <a:pt x="128" y="97"/>
                    </a:cubicBezTo>
                    <a:cubicBezTo>
                      <a:pt x="129" y="97"/>
                      <a:pt x="130" y="96"/>
                      <a:pt x="131" y="97"/>
                    </a:cubicBezTo>
                    <a:cubicBezTo>
                      <a:pt x="131" y="96"/>
                      <a:pt x="131" y="97"/>
                      <a:pt x="132" y="97"/>
                    </a:cubicBezTo>
                    <a:cubicBezTo>
                      <a:pt x="132" y="97"/>
                      <a:pt x="134" y="97"/>
                      <a:pt x="134" y="97"/>
                    </a:cubicBezTo>
                    <a:cubicBezTo>
                      <a:pt x="134" y="97"/>
                      <a:pt x="134" y="97"/>
                      <a:pt x="134" y="97"/>
                    </a:cubicBezTo>
                    <a:cubicBezTo>
                      <a:pt x="134" y="97"/>
                      <a:pt x="135" y="97"/>
                      <a:pt x="135" y="97"/>
                    </a:cubicBezTo>
                    <a:cubicBezTo>
                      <a:pt x="134" y="97"/>
                      <a:pt x="134" y="97"/>
                      <a:pt x="134" y="97"/>
                    </a:cubicBezTo>
                    <a:cubicBezTo>
                      <a:pt x="134" y="97"/>
                      <a:pt x="134" y="97"/>
                      <a:pt x="134" y="97"/>
                    </a:cubicBezTo>
                    <a:cubicBezTo>
                      <a:pt x="134" y="97"/>
                      <a:pt x="134" y="97"/>
                      <a:pt x="134" y="97"/>
                    </a:cubicBezTo>
                    <a:cubicBezTo>
                      <a:pt x="134" y="97"/>
                      <a:pt x="134" y="97"/>
                      <a:pt x="134" y="97"/>
                    </a:cubicBezTo>
                    <a:cubicBezTo>
                      <a:pt x="134" y="97"/>
                      <a:pt x="134" y="97"/>
                      <a:pt x="134" y="98"/>
                    </a:cubicBezTo>
                    <a:cubicBezTo>
                      <a:pt x="134" y="97"/>
                      <a:pt x="134" y="98"/>
                      <a:pt x="134" y="97"/>
                    </a:cubicBezTo>
                    <a:cubicBezTo>
                      <a:pt x="134" y="97"/>
                      <a:pt x="134" y="97"/>
                      <a:pt x="134" y="97"/>
                    </a:cubicBezTo>
                    <a:cubicBezTo>
                      <a:pt x="134" y="98"/>
                      <a:pt x="135" y="97"/>
                      <a:pt x="135" y="98"/>
                    </a:cubicBezTo>
                    <a:cubicBezTo>
                      <a:pt x="135" y="98"/>
                      <a:pt x="135" y="98"/>
                      <a:pt x="135" y="98"/>
                    </a:cubicBezTo>
                    <a:cubicBezTo>
                      <a:pt x="134" y="98"/>
                      <a:pt x="134" y="98"/>
                      <a:pt x="134" y="98"/>
                    </a:cubicBezTo>
                    <a:cubicBezTo>
                      <a:pt x="134" y="98"/>
                      <a:pt x="134" y="98"/>
                      <a:pt x="134" y="98"/>
                    </a:cubicBezTo>
                    <a:cubicBezTo>
                      <a:pt x="134" y="98"/>
                      <a:pt x="133" y="98"/>
                      <a:pt x="133" y="98"/>
                    </a:cubicBezTo>
                    <a:cubicBezTo>
                      <a:pt x="133" y="98"/>
                      <a:pt x="133" y="98"/>
                      <a:pt x="133" y="98"/>
                    </a:cubicBezTo>
                    <a:cubicBezTo>
                      <a:pt x="133" y="98"/>
                      <a:pt x="134" y="98"/>
                      <a:pt x="134" y="98"/>
                    </a:cubicBezTo>
                    <a:cubicBezTo>
                      <a:pt x="134" y="98"/>
                      <a:pt x="134" y="98"/>
                      <a:pt x="134" y="98"/>
                    </a:cubicBezTo>
                    <a:cubicBezTo>
                      <a:pt x="134" y="98"/>
                      <a:pt x="134" y="98"/>
                      <a:pt x="135" y="98"/>
                    </a:cubicBezTo>
                    <a:cubicBezTo>
                      <a:pt x="135" y="98"/>
                      <a:pt x="135" y="98"/>
                      <a:pt x="135" y="98"/>
                    </a:cubicBezTo>
                    <a:cubicBezTo>
                      <a:pt x="135" y="98"/>
                      <a:pt x="135" y="98"/>
                      <a:pt x="135" y="98"/>
                    </a:cubicBezTo>
                    <a:cubicBezTo>
                      <a:pt x="135" y="98"/>
                      <a:pt x="135" y="98"/>
                      <a:pt x="135" y="98"/>
                    </a:cubicBezTo>
                    <a:cubicBezTo>
                      <a:pt x="135" y="98"/>
                      <a:pt x="135" y="98"/>
                      <a:pt x="135" y="98"/>
                    </a:cubicBezTo>
                    <a:cubicBezTo>
                      <a:pt x="135" y="98"/>
                      <a:pt x="135" y="98"/>
                      <a:pt x="135" y="98"/>
                    </a:cubicBezTo>
                    <a:cubicBezTo>
                      <a:pt x="136" y="98"/>
                      <a:pt x="137" y="98"/>
                      <a:pt x="137" y="98"/>
                    </a:cubicBezTo>
                    <a:cubicBezTo>
                      <a:pt x="139" y="98"/>
                      <a:pt x="140" y="98"/>
                      <a:pt x="141" y="98"/>
                    </a:cubicBezTo>
                    <a:cubicBezTo>
                      <a:pt x="141" y="98"/>
                      <a:pt x="141" y="98"/>
                      <a:pt x="141" y="98"/>
                    </a:cubicBezTo>
                    <a:cubicBezTo>
                      <a:pt x="141" y="98"/>
                      <a:pt x="141" y="98"/>
                      <a:pt x="141" y="98"/>
                    </a:cubicBezTo>
                    <a:cubicBezTo>
                      <a:pt x="141" y="98"/>
                      <a:pt x="141" y="98"/>
                      <a:pt x="141" y="98"/>
                    </a:cubicBezTo>
                    <a:cubicBezTo>
                      <a:pt x="141" y="98"/>
                      <a:pt x="141" y="98"/>
                      <a:pt x="141" y="98"/>
                    </a:cubicBezTo>
                    <a:cubicBezTo>
                      <a:pt x="142" y="98"/>
                      <a:pt x="144" y="99"/>
                      <a:pt x="144" y="98"/>
                    </a:cubicBezTo>
                    <a:cubicBezTo>
                      <a:pt x="144" y="98"/>
                      <a:pt x="144" y="98"/>
                      <a:pt x="144" y="98"/>
                    </a:cubicBezTo>
                    <a:cubicBezTo>
                      <a:pt x="144" y="98"/>
                      <a:pt x="145" y="97"/>
                      <a:pt x="145" y="98"/>
                    </a:cubicBezTo>
                    <a:cubicBezTo>
                      <a:pt x="144" y="98"/>
                      <a:pt x="145" y="98"/>
                      <a:pt x="145" y="98"/>
                    </a:cubicBezTo>
                    <a:cubicBezTo>
                      <a:pt x="145" y="99"/>
                      <a:pt x="146" y="98"/>
                      <a:pt x="146" y="99"/>
                    </a:cubicBezTo>
                    <a:cubicBezTo>
                      <a:pt x="146" y="99"/>
                      <a:pt x="146" y="98"/>
                      <a:pt x="146" y="98"/>
                    </a:cubicBezTo>
                    <a:cubicBezTo>
                      <a:pt x="146" y="99"/>
                      <a:pt x="147" y="99"/>
                      <a:pt x="148" y="99"/>
                    </a:cubicBezTo>
                    <a:cubicBezTo>
                      <a:pt x="148" y="99"/>
                      <a:pt x="148" y="99"/>
                      <a:pt x="148" y="99"/>
                    </a:cubicBezTo>
                    <a:cubicBezTo>
                      <a:pt x="149" y="99"/>
                      <a:pt x="150" y="99"/>
                      <a:pt x="152" y="99"/>
                    </a:cubicBezTo>
                    <a:cubicBezTo>
                      <a:pt x="152" y="99"/>
                      <a:pt x="152" y="99"/>
                      <a:pt x="152" y="99"/>
                    </a:cubicBezTo>
                    <a:cubicBezTo>
                      <a:pt x="152" y="99"/>
                      <a:pt x="153" y="99"/>
                      <a:pt x="154" y="99"/>
                    </a:cubicBezTo>
                    <a:cubicBezTo>
                      <a:pt x="154" y="99"/>
                      <a:pt x="154" y="99"/>
                      <a:pt x="154" y="99"/>
                    </a:cubicBezTo>
                    <a:cubicBezTo>
                      <a:pt x="154" y="99"/>
                      <a:pt x="155" y="99"/>
                      <a:pt x="155" y="99"/>
                    </a:cubicBezTo>
                    <a:cubicBezTo>
                      <a:pt x="155" y="99"/>
                      <a:pt x="155" y="99"/>
                      <a:pt x="155" y="99"/>
                    </a:cubicBezTo>
                    <a:cubicBezTo>
                      <a:pt x="156" y="99"/>
                      <a:pt x="157" y="98"/>
                      <a:pt x="157" y="99"/>
                    </a:cubicBezTo>
                    <a:cubicBezTo>
                      <a:pt x="158" y="99"/>
                      <a:pt x="158" y="99"/>
                      <a:pt x="158" y="99"/>
                    </a:cubicBezTo>
                    <a:cubicBezTo>
                      <a:pt x="159" y="99"/>
                      <a:pt x="160" y="99"/>
                      <a:pt x="161" y="99"/>
                    </a:cubicBezTo>
                    <a:cubicBezTo>
                      <a:pt x="161" y="99"/>
                      <a:pt x="161" y="99"/>
                      <a:pt x="160" y="99"/>
                    </a:cubicBezTo>
                    <a:cubicBezTo>
                      <a:pt x="161" y="99"/>
                      <a:pt x="161" y="99"/>
                      <a:pt x="161" y="99"/>
                    </a:cubicBezTo>
                    <a:cubicBezTo>
                      <a:pt x="162" y="100"/>
                      <a:pt x="163" y="100"/>
                      <a:pt x="163" y="99"/>
                    </a:cubicBezTo>
                    <a:cubicBezTo>
                      <a:pt x="163" y="99"/>
                      <a:pt x="163" y="100"/>
                      <a:pt x="163" y="100"/>
                    </a:cubicBezTo>
                    <a:cubicBezTo>
                      <a:pt x="163" y="100"/>
                      <a:pt x="163" y="100"/>
                      <a:pt x="163" y="100"/>
                    </a:cubicBezTo>
                    <a:cubicBezTo>
                      <a:pt x="164" y="100"/>
                      <a:pt x="163" y="99"/>
                      <a:pt x="163" y="99"/>
                    </a:cubicBezTo>
                    <a:cubicBezTo>
                      <a:pt x="164" y="100"/>
                      <a:pt x="164" y="100"/>
                      <a:pt x="165" y="100"/>
                    </a:cubicBezTo>
                    <a:cubicBezTo>
                      <a:pt x="166" y="100"/>
                      <a:pt x="168" y="100"/>
                      <a:pt x="169" y="100"/>
                    </a:cubicBezTo>
                    <a:cubicBezTo>
                      <a:pt x="169" y="100"/>
                      <a:pt x="170" y="100"/>
                      <a:pt x="170" y="100"/>
                    </a:cubicBezTo>
                    <a:cubicBezTo>
                      <a:pt x="170" y="100"/>
                      <a:pt x="170" y="100"/>
                      <a:pt x="170" y="100"/>
                    </a:cubicBezTo>
                    <a:cubicBezTo>
                      <a:pt x="171" y="100"/>
                      <a:pt x="171" y="100"/>
                      <a:pt x="171" y="100"/>
                    </a:cubicBezTo>
                    <a:cubicBezTo>
                      <a:pt x="171" y="100"/>
                      <a:pt x="171" y="100"/>
                      <a:pt x="171" y="100"/>
                    </a:cubicBezTo>
                    <a:cubicBezTo>
                      <a:pt x="171" y="100"/>
                      <a:pt x="171" y="100"/>
                      <a:pt x="171" y="100"/>
                    </a:cubicBezTo>
                    <a:cubicBezTo>
                      <a:pt x="171" y="100"/>
                      <a:pt x="172" y="100"/>
                      <a:pt x="172" y="100"/>
                    </a:cubicBezTo>
                    <a:cubicBezTo>
                      <a:pt x="173" y="100"/>
                      <a:pt x="174" y="100"/>
                      <a:pt x="174" y="100"/>
                    </a:cubicBezTo>
                    <a:cubicBezTo>
                      <a:pt x="174" y="100"/>
                      <a:pt x="174" y="100"/>
                      <a:pt x="174" y="100"/>
                    </a:cubicBezTo>
                    <a:cubicBezTo>
                      <a:pt x="175" y="100"/>
                      <a:pt x="176" y="100"/>
                      <a:pt x="177" y="100"/>
                    </a:cubicBezTo>
                    <a:cubicBezTo>
                      <a:pt x="177" y="100"/>
                      <a:pt x="177" y="100"/>
                      <a:pt x="177" y="100"/>
                    </a:cubicBezTo>
                    <a:cubicBezTo>
                      <a:pt x="177" y="101"/>
                      <a:pt x="177" y="100"/>
                      <a:pt x="176" y="100"/>
                    </a:cubicBezTo>
                    <a:cubicBezTo>
                      <a:pt x="176" y="100"/>
                      <a:pt x="176" y="100"/>
                      <a:pt x="176" y="100"/>
                    </a:cubicBezTo>
                    <a:cubicBezTo>
                      <a:pt x="176" y="100"/>
                      <a:pt x="176" y="100"/>
                      <a:pt x="176" y="100"/>
                    </a:cubicBezTo>
                    <a:cubicBezTo>
                      <a:pt x="176" y="100"/>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5" y="101"/>
                      <a:pt x="175" y="101"/>
                      <a:pt x="174" y="101"/>
                    </a:cubicBezTo>
                    <a:cubicBezTo>
                      <a:pt x="174" y="101"/>
                      <a:pt x="174" y="101"/>
                      <a:pt x="174" y="101"/>
                    </a:cubicBezTo>
                    <a:cubicBezTo>
                      <a:pt x="174" y="101"/>
                      <a:pt x="174" y="101"/>
                      <a:pt x="174" y="101"/>
                    </a:cubicBezTo>
                    <a:cubicBezTo>
                      <a:pt x="174" y="101"/>
                      <a:pt x="174" y="101"/>
                      <a:pt x="174" y="101"/>
                    </a:cubicBezTo>
                    <a:cubicBezTo>
                      <a:pt x="174" y="102"/>
                      <a:pt x="172" y="101"/>
                      <a:pt x="172" y="102"/>
                    </a:cubicBezTo>
                    <a:cubicBezTo>
                      <a:pt x="173" y="102"/>
                      <a:pt x="174" y="102"/>
                      <a:pt x="174" y="102"/>
                    </a:cubicBezTo>
                    <a:cubicBezTo>
                      <a:pt x="174" y="102"/>
                      <a:pt x="174" y="102"/>
                      <a:pt x="174" y="102"/>
                    </a:cubicBezTo>
                    <a:cubicBezTo>
                      <a:pt x="174" y="102"/>
                      <a:pt x="175" y="102"/>
                      <a:pt x="175" y="102"/>
                    </a:cubicBezTo>
                    <a:cubicBezTo>
                      <a:pt x="175" y="102"/>
                      <a:pt x="175" y="102"/>
                      <a:pt x="175" y="102"/>
                    </a:cubicBezTo>
                    <a:cubicBezTo>
                      <a:pt x="175" y="102"/>
                      <a:pt x="175" y="102"/>
                      <a:pt x="175" y="102"/>
                    </a:cubicBezTo>
                    <a:cubicBezTo>
                      <a:pt x="175" y="102"/>
                      <a:pt x="176" y="102"/>
                      <a:pt x="176" y="102"/>
                    </a:cubicBezTo>
                    <a:cubicBezTo>
                      <a:pt x="176" y="102"/>
                      <a:pt x="176" y="102"/>
                      <a:pt x="176" y="102"/>
                    </a:cubicBezTo>
                    <a:cubicBezTo>
                      <a:pt x="176" y="102"/>
                      <a:pt x="176" y="103"/>
                      <a:pt x="177" y="103"/>
                    </a:cubicBezTo>
                    <a:cubicBezTo>
                      <a:pt x="177" y="103"/>
                      <a:pt x="177" y="103"/>
                      <a:pt x="176" y="102"/>
                    </a:cubicBezTo>
                    <a:cubicBezTo>
                      <a:pt x="177" y="103"/>
                      <a:pt x="177" y="102"/>
                      <a:pt x="177" y="102"/>
                    </a:cubicBezTo>
                    <a:cubicBezTo>
                      <a:pt x="177" y="102"/>
                      <a:pt x="177" y="102"/>
                      <a:pt x="177" y="102"/>
                    </a:cubicBezTo>
                    <a:cubicBezTo>
                      <a:pt x="177" y="103"/>
                      <a:pt x="178" y="103"/>
                      <a:pt x="178" y="102"/>
                    </a:cubicBezTo>
                    <a:cubicBezTo>
                      <a:pt x="178" y="102"/>
                      <a:pt x="178" y="102"/>
                      <a:pt x="179" y="102"/>
                    </a:cubicBezTo>
                    <a:cubicBezTo>
                      <a:pt x="179" y="103"/>
                      <a:pt x="179" y="103"/>
                      <a:pt x="179" y="103"/>
                    </a:cubicBezTo>
                    <a:cubicBezTo>
                      <a:pt x="179" y="103"/>
                      <a:pt x="179" y="103"/>
                      <a:pt x="179" y="103"/>
                    </a:cubicBezTo>
                    <a:cubicBezTo>
                      <a:pt x="179" y="103"/>
                      <a:pt x="179" y="103"/>
                      <a:pt x="179" y="103"/>
                    </a:cubicBezTo>
                    <a:cubicBezTo>
                      <a:pt x="179" y="103"/>
                      <a:pt x="179" y="103"/>
                      <a:pt x="179" y="103"/>
                    </a:cubicBezTo>
                    <a:cubicBezTo>
                      <a:pt x="179" y="103"/>
                      <a:pt x="180" y="103"/>
                      <a:pt x="180" y="102"/>
                    </a:cubicBezTo>
                    <a:cubicBezTo>
                      <a:pt x="180" y="103"/>
                      <a:pt x="181" y="103"/>
                      <a:pt x="181" y="103"/>
                    </a:cubicBezTo>
                    <a:cubicBezTo>
                      <a:pt x="181" y="103"/>
                      <a:pt x="181" y="103"/>
                      <a:pt x="181" y="102"/>
                    </a:cubicBezTo>
                    <a:cubicBezTo>
                      <a:pt x="181" y="102"/>
                      <a:pt x="181" y="102"/>
                      <a:pt x="181" y="102"/>
                    </a:cubicBezTo>
                    <a:cubicBezTo>
                      <a:pt x="181" y="102"/>
                      <a:pt x="180" y="102"/>
                      <a:pt x="180" y="102"/>
                    </a:cubicBezTo>
                    <a:cubicBezTo>
                      <a:pt x="180" y="102"/>
                      <a:pt x="180" y="102"/>
                      <a:pt x="180" y="102"/>
                    </a:cubicBezTo>
                    <a:cubicBezTo>
                      <a:pt x="180" y="102"/>
                      <a:pt x="181" y="102"/>
                      <a:pt x="181" y="102"/>
                    </a:cubicBezTo>
                    <a:cubicBezTo>
                      <a:pt x="181" y="102"/>
                      <a:pt x="181" y="102"/>
                      <a:pt x="181" y="102"/>
                    </a:cubicBezTo>
                    <a:cubicBezTo>
                      <a:pt x="181" y="102"/>
                      <a:pt x="181" y="102"/>
                      <a:pt x="181" y="102"/>
                    </a:cubicBezTo>
                    <a:cubicBezTo>
                      <a:pt x="181" y="102"/>
                      <a:pt x="181" y="102"/>
                      <a:pt x="181" y="102"/>
                    </a:cubicBezTo>
                    <a:cubicBezTo>
                      <a:pt x="182" y="102"/>
                      <a:pt x="182" y="102"/>
                      <a:pt x="182" y="102"/>
                    </a:cubicBezTo>
                    <a:cubicBezTo>
                      <a:pt x="182" y="102"/>
                      <a:pt x="182" y="102"/>
                      <a:pt x="182" y="102"/>
                    </a:cubicBezTo>
                    <a:cubicBezTo>
                      <a:pt x="182" y="102"/>
                      <a:pt x="182"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4" y="103"/>
                      <a:pt x="184" y="102"/>
                    </a:cubicBezTo>
                    <a:cubicBezTo>
                      <a:pt x="184" y="102"/>
                      <a:pt x="184" y="102"/>
                      <a:pt x="184" y="102"/>
                    </a:cubicBezTo>
                    <a:cubicBezTo>
                      <a:pt x="185" y="102"/>
                      <a:pt x="187" y="102"/>
                      <a:pt x="188" y="103"/>
                    </a:cubicBezTo>
                    <a:cubicBezTo>
                      <a:pt x="188" y="103"/>
                      <a:pt x="188" y="103"/>
                      <a:pt x="188" y="103"/>
                    </a:cubicBezTo>
                    <a:cubicBezTo>
                      <a:pt x="188" y="103"/>
                      <a:pt x="188" y="103"/>
                      <a:pt x="188" y="103"/>
                    </a:cubicBezTo>
                    <a:cubicBezTo>
                      <a:pt x="189" y="103"/>
                      <a:pt x="189" y="103"/>
                      <a:pt x="190" y="103"/>
                    </a:cubicBezTo>
                    <a:cubicBezTo>
                      <a:pt x="190" y="103"/>
                      <a:pt x="190" y="103"/>
                      <a:pt x="190" y="103"/>
                    </a:cubicBezTo>
                    <a:cubicBezTo>
                      <a:pt x="191" y="103"/>
                      <a:pt x="192" y="103"/>
                      <a:pt x="193" y="103"/>
                    </a:cubicBezTo>
                    <a:cubicBezTo>
                      <a:pt x="193" y="103"/>
                      <a:pt x="193" y="103"/>
                      <a:pt x="193" y="103"/>
                    </a:cubicBezTo>
                    <a:cubicBezTo>
                      <a:pt x="193" y="103"/>
                      <a:pt x="193" y="103"/>
                      <a:pt x="193" y="103"/>
                    </a:cubicBezTo>
                    <a:cubicBezTo>
                      <a:pt x="193" y="103"/>
                      <a:pt x="193" y="103"/>
                      <a:pt x="193" y="103"/>
                    </a:cubicBezTo>
                    <a:cubicBezTo>
                      <a:pt x="193" y="103"/>
                      <a:pt x="193" y="103"/>
                      <a:pt x="193" y="103"/>
                    </a:cubicBezTo>
                    <a:cubicBezTo>
                      <a:pt x="194" y="103"/>
                      <a:pt x="194" y="103"/>
                      <a:pt x="194" y="103"/>
                    </a:cubicBezTo>
                    <a:cubicBezTo>
                      <a:pt x="194" y="103"/>
                      <a:pt x="194" y="103"/>
                      <a:pt x="194" y="103"/>
                    </a:cubicBezTo>
                    <a:cubicBezTo>
                      <a:pt x="194" y="103"/>
                      <a:pt x="194" y="103"/>
                      <a:pt x="195" y="103"/>
                    </a:cubicBezTo>
                    <a:cubicBezTo>
                      <a:pt x="195" y="103"/>
                      <a:pt x="195" y="103"/>
                      <a:pt x="195" y="103"/>
                    </a:cubicBezTo>
                    <a:cubicBezTo>
                      <a:pt x="196" y="103"/>
                      <a:pt x="195" y="103"/>
                      <a:pt x="196" y="103"/>
                    </a:cubicBezTo>
                    <a:cubicBezTo>
                      <a:pt x="196" y="102"/>
                      <a:pt x="197" y="103"/>
                      <a:pt x="197" y="103"/>
                    </a:cubicBezTo>
                    <a:cubicBezTo>
                      <a:pt x="199" y="104"/>
                      <a:pt x="200" y="103"/>
                      <a:pt x="200" y="103"/>
                    </a:cubicBezTo>
                    <a:cubicBezTo>
                      <a:pt x="201" y="103"/>
                      <a:pt x="200" y="103"/>
                      <a:pt x="200" y="104"/>
                    </a:cubicBezTo>
                    <a:cubicBezTo>
                      <a:pt x="201" y="104"/>
                      <a:pt x="202" y="103"/>
                      <a:pt x="202" y="103"/>
                    </a:cubicBezTo>
                    <a:cubicBezTo>
                      <a:pt x="203" y="103"/>
                      <a:pt x="205" y="103"/>
                      <a:pt x="206" y="103"/>
                    </a:cubicBezTo>
                    <a:cubicBezTo>
                      <a:pt x="206" y="103"/>
                      <a:pt x="206" y="103"/>
                      <a:pt x="206" y="103"/>
                    </a:cubicBezTo>
                    <a:cubicBezTo>
                      <a:pt x="206" y="103"/>
                      <a:pt x="206" y="103"/>
                      <a:pt x="206" y="103"/>
                    </a:cubicBezTo>
                    <a:cubicBezTo>
                      <a:pt x="206" y="103"/>
                      <a:pt x="206" y="103"/>
                      <a:pt x="206" y="103"/>
                    </a:cubicBezTo>
                    <a:cubicBezTo>
                      <a:pt x="207" y="103"/>
                      <a:pt x="207" y="103"/>
                      <a:pt x="207" y="103"/>
                    </a:cubicBezTo>
                    <a:cubicBezTo>
                      <a:pt x="207" y="103"/>
                      <a:pt x="207" y="103"/>
                      <a:pt x="208" y="103"/>
                    </a:cubicBezTo>
                    <a:cubicBezTo>
                      <a:pt x="208" y="103"/>
                      <a:pt x="208" y="103"/>
                      <a:pt x="208" y="103"/>
                    </a:cubicBezTo>
                    <a:cubicBezTo>
                      <a:pt x="208" y="103"/>
                      <a:pt x="209" y="103"/>
                      <a:pt x="210" y="103"/>
                    </a:cubicBezTo>
                    <a:cubicBezTo>
                      <a:pt x="211" y="103"/>
                      <a:pt x="211" y="104"/>
                      <a:pt x="211" y="103"/>
                    </a:cubicBezTo>
                    <a:cubicBezTo>
                      <a:pt x="212" y="103"/>
                      <a:pt x="212" y="103"/>
                      <a:pt x="212" y="103"/>
                    </a:cubicBezTo>
                    <a:cubicBezTo>
                      <a:pt x="212" y="103"/>
                      <a:pt x="212" y="104"/>
                      <a:pt x="212" y="104"/>
                    </a:cubicBezTo>
                    <a:cubicBezTo>
                      <a:pt x="212" y="103"/>
                      <a:pt x="213" y="104"/>
                      <a:pt x="213" y="104"/>
                    </a:cubicBezTo>
                    <a:cubicBezTo>
                      <a:pt x="213" y="104"/>
                      <a:pt x="213" y="104"/>
                      <a:pt x="213" y="104"/>
                    </a:cubicBezTo>
                    <a:cubicBezTo>
                      <a:pt x="213" y="104"/>
                      <a:pt x="213" y="104"/>
                      <a:pt x="213" y="104"/>
                    </a:cubicBezTo>
                    <a:cubicBezTo>
                      <a:pt x="213" y="104"/>
                      <a:pt x="213" y="104"/>
                      <a:pt x="213" y="104"/>
                    </a:cubicBezTo>
                    <a:cubicBezTo>
                      <a:pt x="213"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2" y="104"/>
                      <a:pt x="212" y="104"/>
                      <a:pt x="212" y="104"/>
                    </a:cubicBezTo>
                    <a:cubicBezTo>
                      <a:pt x="211" y="104"/>
                      <a:pt x="211" y="104"/>
                      <a:pt x="211" y="104"/>
                    </a:cubicBezTo>
                    <a:cubicBezTo>
                      <a:pt x="211" y="104"/>
                      <a:pt x="211" y="104"/>
                      <a:pt x="210" y="104"/>
                    </a:cubicBezTo>
                    <a:cubicBezTo>
                      <a:pt x="210" y="104"/>
                      <a:pt x="210" y="104"/>
                      <a:pt x="210" y="104"/>
                    </a:cubicBezTo>
                    <a:cubicBezTo>
                      <a:pt x="210" y="104"/>
                      <a:pt x="209" y="104"/>
                      <a:pt x="209" y="104"/>
                    </a:cubicBezTo>
                    <a:cubicBezTo>
                      <a:pt x="209" y="104"/>
                      <a:pt x="209" y="104"/>
                      <a:pt x="209" y="104"/>
                    </a:cubicBezTo>
                    <a:cubicBezTo>
                      <a:pt x="209" y="104"/>
                      <a:pt x="209" y="104"/>
                      <a:pt x="209" y="104"/>
                    </a:cubicBezTo>
                    <a:cubicBezTo>
                      <a:pt x="209" y="104"/>
                      <a:pt x="208" y="104"/>
                      <a:pt x="208" y="104"/>
                    </a:cubicBezTo>
                    <a:cubicBezTo>
                      <a:pt x="208" y="104"/>
                      <a:pt x="208" y="104"/>
                      <a:pt x="208" y="104"/>
                    </a:cubicBezTo>
                    <a:cubicBezTo>
                      <a:pt x="208" y="104"/>
                      <a:pt x="208" y="104"/>
                      <a:pt x="208" y="104"/>
                    </a:cubicBezTo>
                    <a:cubicBezTo>
                      <a:pt x="208" y="104"/>
                      <a:pt x="208" y="104"/>
                      <a:pt x="208" y="104"/>
                    </a:cubicBezTo>
                    <a:cubicBezTo>
                      <a:pt x="208" y="104"/>
                      <a:pt x="208" y="104"/>
                      <a:pt x="208" y="104"/>
                    </a:cubicBezTo>
                    <a:cubicBezTo>
                      <a:pt x="207" y="104"/>
                      <a:pt x="207" y="104"/>
                      <a:pt x="207" y="104"/>
                    </a:cubicBezTo>
                    <a:cubicBezTo>
                      <a:pt x="207" y="104"/>
                      <a:pt x="206" y="104"/>
                      <a:pt x="206" y="104"/>
                    </a:cubicBezTo>
                    <a:cubicBezTo>
                      <a:pt x="206" y="104"/>
                      <a:pt x="206" y="104"/>
                      <a:pt x="206" y="104"/>
                    </a:cubicBezTo>
                    <a:cubicBezTo>
                      <a:pt x="205" y="104"/>
                      <a:pt x="204" y="104"/>
                      <a:pt x="204" y="104"/>
                    </a:cubicBezTo>
                    <a:cubicBezTo>
                      <a:pt x="204" y="104"/>
                      <a:pt x="204" y="104"/>
                      <a:pt x="204" y="104"/>
                    </a:cubicBezTo>
                    <a:cubicBezTo>
                      <a:pt x="203" y="104"/>
                      <a:pt x="203" y="104"/>
                      <a:pt x="203" y="104"/>
                    </a:cubicBezTo>
                    <a:cubicBezTo>
                      <a:pt x="203" y="104"/>
                      <a:pt x="203" y="104"/>
                      <a:pt x="203" y="104"/>
                    </a:cubicBezTo>
                    <a:cubicBezTo>
                      <a:pt x="203" y="104"/>
                      <a:pt x="203" y="104"/>
                      <a:pt x="203" y="104"/>
                    </a:cubicBezTo>
                    <a:cubicBezTo>
                      <a:pt x="203" y="104"/>
                      <a:pt x="203" y="104"/>
                      <a:pt x="203" y="104"/>
                    </a:cubicBezTo>
                    <a:cubicBezTo>
                      <a:pt x="203" y="104"/>
                      <a:pt x="203" y="104"/>
                      <a:pt x="203" y="104"/>
                    </a:cubicBezTo>
                    <a:cubicBezTo>
                      <a:pt x="203" y="104"/>
                      <a:pt x="203" y="104"/>
                      <a:pt x="203" y="104"/>
                    </a:cubicBezTo>
                    <a:cubicBezTo>
                      <a:pt x="204" y="104"/>
                      <a:pt x="205" y="104"/>
                      <a:pt x="206" y="104"/>
                    </a:cubicBezTo>
                    <a:cubicBezTo>
                      <a:pt x="206" y="104"/>
                      <a:pt x="206" y="104"/>
                      <a:pt x="206" y="104"/>
                    </a:cubicBezTo>
                    <a:cubicBezTo>
                      <a:pt x="206" y="104"/>
                      <a:pt x="206" y="104"/>
                      <a:pt x="206" y="104"/>
                    </a:cubicBezTo>
                    <a:cubicBezTo>
                      <a:pt x="206" y="104"/>
                      <a:pt x="206" y="104"/>
                      <a:pt x="206" y="104"/>
                    </a:cubicBezTo>
                    <a:cubicBezTo>
                      <a:pt x="206" y="104"/>
                      <a:pt x="206" y="104"/>
                      <a:pt x="206" y="104"/>
                    </a:cubicBezTo>
                    <a:cubicBezTo>
                      <a:pt x="206" y="104"/>
                      <a:pt x="206" y="104"/>
                      <a:pt x="206" y="104"/>
                    </a:cubicBezTo>
                    <a:cubicBezTo>
                      <a:pt x="206" y="105"/>
                      <a:pt x="207" y="105"/>
                      <a:pt x="208" y="104"/>
                    </a:cubicBezTo>
                    <a:cubicBezTo>
                      <a:pt x="208" y="105"/>
                      <a:pt x="207" y="105"/>
                      <a:pt x="208" y="105"/>
                    </a:cubicBezTo>
                    <a:cubicBezTo>
                      <a:pt x="208" y="105"/>
                      <a:pt x="208" y="105"/>
                      <a:pt x="208" y="105"/>
                    </a:cubicBezTo>
                    <a:cubicBezTo>
                      <a:pt x="208" y="105"/>
                      <a:pt x="208" y="105"/>
                      <a:pt x="208" y="105"/>
                    </a:cubicBezTo>
                    <a:cubicBezTo>
                      <a:pt x="208" y="105"/>
                      <a:pt x="208" y="105"/>
                      <a:pt x="208" y="105"/>
                    </a:cubicBezTo>
                    <a:cubicBezTo>
                      <a:pt x="208" y="105"/>
                      <a:pt x="209" y="105"/>
                      <a:pt x="209" y="104"/>
                    </a:cubicBezTo>
                    <a:cubicBezTo>
                      <a:pt x="209" y="104"/>
                      <a:pt x="210" y="104"/>
                      <a:pt x="210" y="104"/>
                    </a:cubicBezTo>
                    <a:cubicBezTo>
                      <a:pt x="210" y="104"/>
                      <a:pt x="210" y="104"/>
                      <a:pt x="210" y="104"/>
                    </a:cubicBezTo>
                    <a:cubicBezTo>
                      <a:pt x="210" y="104"/>
                      <a:pt x="211" y="104"/>
                      <a:pt x="211" y="104"/>
                    </a:cubicBezTo>
                    <a:cubicBezTo>
                      <a:pt x="211" y="105"/>
                      <a:pt x="211" y="105"/>
                      <a:pt x="211" y="105"/>
                    </a:cubicBezTo>
                    <a:cubicBezTo>
                      <a:pt x="211" y="105"/>
                      <a:pt x="211" y="105"/>
                      <a:pt x="211" y="105"/>
                    </a:cubicBezTo>
                    <a:cubicBezTo>
                      <a:pt x="211" y="105"/>
                      <a:pt x="211" y="105"/>
                      <a:pt x="211" y="105"/>
                    </a:cubicBezTo>
                    <a:cubicBezTo>
                      <a:pt x="211" y="105"/>
                      <a:pt x="211" y="105"/>
                      <a:pt x="211" y="105"/>
                    </a:cubicBezTo>
                    <a:cubicBezTo>
                      <a:pt x="211" y="105"/>
                      <a:pt x="211" y="105"/>
                      <a:pt x="211" y="105"/>
                    </a:cubicBezTo>
                    <a:cubicBezTo>
                      <a:pt x="211" y="105"/>
                      <a:pt x="211" y="105"/>
                      <a:pt x="212" y="105"/>
                    </a:cubicBezTo>
                    <a:cubicBezTo>
                      <a:pt x="212" y="105"/>
                      <a:pt x="212" y="105"/>
                      <a:pt x="212" y="105"/>
                    </a:cubicBezTo>
                    <a:cubicBezTo>
                      <a:pt x="212" y="105"/>
                      <a:pt x="212" y="105"/>
                      <a:pt x="212" y="105"/>
                    </a:cubicBezTo>
                    <a:cubicBezTo>
                      <a:pt x="212" y="105"/>
                      <a:pt x="212" y="105"/>
                      <a:pt x="212" y="105"/>
                    </a:cubicBezTo>
                    <a:cubicBezTo>
                      <a:pt x="212" y="105"/>
                      <a:pt x="212" y="105"/>
                      <a:pt x="212" y="105"/>
                    </a:cubicBezTo>
                    <a:cubicBezTo>
                      <a:pt x="212" y="105"/>
                      <a:pt x="212" y="105"/>
                      <a:pt x="212" y="105"/>
                    </a:cubicBezTo>
                    <a:cubicBezTo>
                      <a:pt x="212" y="105"/>
                      <a:pt x="212" y="105"/>
                      <a:pt x="212" y="104"/>
                    </a:cubicBezTo>
                    <a:cubicBezTo>
                      <a:pt x="212" y="104"/>
                      <a:pt x="212" y="104"/>
                      <a:pt x="212" y="104"/>
                    </a:cubicBezTo>
                    <a:cubicBezTo>
                      <a:pt x="212" y="104"/>
                      <a:pt x="212" y="104"/>
                      <a:pt x="212" y="104"/>
                    </a:cubicBezTo>
                    <a:cubicBezTo>
                      <a:pt x="213" y="105"/>
                      <a:pt x="214" y="104"/>
                      <a:pt x="214" y="105"/>
                    </a:cubicBezTo>
                    <a:cubicBezTo>
                      <a:pt x="214" y="105"/>
                      <a:pt x="214" y="105"/>
                      <a:pt x="214" y="105"/>
                    </a:cubicBezTo>
                    <a:cubicBezTo>
                      <a:pt x="214" y="105"/>
                      <a:pt x="214" y="105"/>
                      <a:pt x="214" y="105"/>
                    </a:cubicBezTo>
                    <a:cubicBezTo>
                      <a:pt x="214" y="105"/>
                      <a:pt x="214" y="105"/>
                      <a:pt x="214" y="105"/>
                    </a:cubicBezTo>
                    <a:cubicBezTo>
                      <a:pt x="214" y="105"/>
                      <a:pt x="214" y="105"/>
                      <a:pt x="214" y="105"/>
                    </a:cubicBezTo>
                    <a:cubicBezTo>
                      <a:pt x="214" y="105"/>
                      <a:pt x="214" y="105"/>
                      <a:pt x="214" y="105"/>
                    </a:cubicBezTo>
                    <a:cubicBezTo>
                      <a:pt x="215" y="105"/>
                      <a:pt x="216" y="105"/>
                      <a:pt x="216" y="105"/>
                    </a:cubicBezTo>
                    <a:cubicBezTo>
                      <a:pt x="217" y="105"/>
                      <a:pt x="217" y="105"/>
                      <a:pt x="217" y="105"/>
                    </a:cubicBezTo>
                    <a:cubicBezTo>
                      <a:pt x="217" y="105"/>
                      <a:pt x="217" y="105"/>
                      <a:pt x="217" y="105"/>
                    </a:cubicBezTo>
                    <a:cubicBezTo>
                      <a:pt x="218" y="105"/>
                      <a:pt x="219" y="105"/>
                      <a:pt x="220" y="105"/>
                    </a:cubicBezTo>
                    <a:cubicBezTo>
                      <a:pt x="220" y="105"/>
                      <a:pt x="220" y="105"/>
                      <a:pt x="220" y="105"/>
                    </a:cubicBezTo>
                    <a:cubicBezTo>
                      <a:pt x="220" y="105"/>
                      <a:pt x="220" y="105"/>
                      <a:pt x="220" y="105"/>
                    </a:cubicBezTo>
                    <a:cubicBezTo>
                      <a:pt x="221" y="105"/>
                      <a:pt x="221" y="105"/>
                      <a:pt x="222" y="105"/>
                    </a:cubicBezTo>
                    <a:cubicBezTo>
                      <a:pt x="222" y="105"/>
                      <a:pt x="222" y="105"/>
                      <a:pt x="222" y="105"/>
                    </a:cubicBezTo>
                    <a:cubicBezTo>
                      <a:pt x="223" y="105"/>
                      <a:pt x="223" y="105"/>
                      <a:pt x="223" y="105"/>
                    </a:cubicBezTo>
                    <a:cubicBezTo>
                      <a:pt x="225" y="105"/>
                      <a:pt x="227" y="105"/>
                      <a:pt x="229" y="105"/>
                    </a:cubicBezTo>
                    <a:cubicBezTo>
                      <a:pt x="229" y="105"/>
                      <a:pt x="230" y="105"/>
                      <a:pt x="230" y="105"/>
                    </a:cubicBezTo>
                    <a:cubicBezTo>
                      <a:pt x="230" y="105"/>
                      <a:pt x="230" y="105"/>
                      <a:pt x="230" y="105"/>
                    </a:cubicBezTo>
                    <a:cubicBezTo>
                      <a:pt x="231" y="105"/>
                      <a:pt x="231" y="105"/>
                      <a:pt x="232" y="105"/>
                    </a:cubicBezTo>
                    <a:cubicBezTo>
                      <a:pt x="232" y="105"/>
                      <a:pt x="232" y="105"/>
                      <a:pt x="232" y="105"/>
                    </a:cubicBezTo>
                    <a:cubicBezTo>
                      <a:pt x="232" y="105"/>
                      <a:pt x="233" y="105"/>
                      <a:pt x="233" y="105"/>
                    </a:cubicBezTo>
                    <a:cubicBezTo>
                      <a:pt x="233" y="105"/>
                      <a:pt x="233" y="105"/>
                      <a:pt x="234" y="105"/>
                    </a:cubicBezTo>
                    <a:cubicBezTo>
                      <a:pt x="234" y="105"/>
                      <a:pt x="234" y="105"/>
                      <a:pt x="234" y="105"/>
                    </a:cubicBezTo>
                    <a:cubicBezTo>
                      <a:pt x="234" y="105"/>
                      <a:pt x="234" y="105"/>
                      <a:pt x="234" y="105"/>
                    </a:cubicBezTo>
                    <a:cubicBezTo>
                      <a:pt x="235" y="105"/>
                      <a:pt x="235" y="105"/>
                      <a:pt x="236" y="105"/>
                    </a:cubicBezTo>
                    <a:cubicBezTo>
                      <a:pt x="236" y="105"/>
                      <a:pt x="236" y="105"/>
                      <a:pt x="236" y="105"/>
                    </a:cubicBezTo>
                    <a:cubicBezTo>
                      <a:pt x="237" y="105"/>
                      <a:pt x="237" y="105"/>
                      <a:pt x="237" y="105"/>
                    </a:cubicBezTo>
                    <a:cubicBezTo>
                      <a:pt x="237" y="105"/>
                      <a:pt x="237" y="105"/>
                      <a:pt x="237" y="105"/>
                    </a:cubicBezTo>
                    <a:cubicBezTo>
                      <a:pt x="237" y="105"/>
                      <a:pt x="237" y="105"/>
                      <a:pt x="237" y="105"/>
                    </a:cubicBezTo>
                    <a:cubicBezTo>
                      <a:pt x="237" y="105"/>
                      <a:pt x="237" y="105"/>
                      <a:pt x="238" y="105"/>
                    </a:cubicBezTo>
                    <a:cubicBezTo>
                      <a:pt x="238" y="105"/>
                      <a:pt x="238" y="106"/>
                      <a:pt x="239" y="105"/>
                    </a:cubicBezTo>
                    <a:cubicBezTo>
                      <a:pt x="239" y="105"/>
                      <a:pt x="239" y="105"/>
                      <a:pt x="239" y="105"/>
                    </a:cubicBezTo>
                    <a:cubicBezTo>
                      <a:pt x="239" y="105"/>
                      <a:pt x="239" y="106"/>
                      <a:pt x="239" y="105"/>
                    </a:cubicBezTo>
                    <a:cubicBezTo>
                      <a:pt x="239" y="105"/>
                      <a:pt x="239" y="105"/>
                      <a:pt x="239" y="105"/>
                    </a:cubicBezTo>
                    <a:cubicBezTo>
                      <a:pt x="240" y="105"/>
                      <a:pt x="240" y="105"/>
                      <a:pt x="240" y="106"/>
                    </a:cubicBezTo>
                    <a:cubicBezTo>
                      <a:pt x="240" y="106"/>
                      <a:pt x="240" y="106"/>
                      <a:pt x="241" y="106"/>
                    </a:cubicBezTo>
                    <a:cubicBezTo>
                      <a:pt x="241" y="106"/>
                      <a:pt x="241" y="106"/>
                      <a:pt x="241" y="106"/>
                    </a:cubicBezTo>
                    <a:cubicBezTo>
                      <a:pt x="241" y="105"/>
                      <a:pt x="241" y="106"/>
                      <a:pt x="241" y="106"/>
                    </a:cubicBezTo>
                    <a:cubicBezTo>
                      <a:pt x="241" y="106"/>
                      <a:pt x="241" y="106"/>
                      <a:pt x="241" y="106"/>
                    </a:cubicBezTo>
                    <a:cubicBezTo>
                      <a:pt x="242" y="106"/>
                      <a:pt x="242" y="106"/>
                      <a:pt x="242" y="106"/>
                    </a:cubicBezTo>
                    <a:cubicBezTo>
                      <a:pt x="242" y="106"/>
                      <a:pt x="242" y="106"/>
                      <a:pt x="242" y="106"/>
                    </a:cubicBezTo>
                    <a:cubicBezTo>
                      <a:pt x="242" y="106"/>
                      <a:pt x="242" y="106"/>
                      <a:pt x="242" y="106"/>
                    </a:cubicBezTo>
                    <a:cubicBezTo>
                      <a:pt x="242" y="106"/>
                      <a:pt x="242" y="106"/>
                      <a:pt x="242" y="106"/>
                    </a:cubicBezTo>
                    <a:cubicBezTo>
                      <a:pt x="242" y="106"/>
                      <a:pt x="243" y="106"/>
                      <a:pt x="243" y="106"/>
                    </a:cubicBezTo>
                    <a:cubicBezTo>
                      <a:pt x="243" y="106"/>
                      <a:pt x="244" y="106"/>
                      <a:pt x="244" y="106"/>
                    </a:cubicBezTo>
                    <a:cubicBezTo>
                      <a:pt x="244" y="106"/>
                      <a:pt x="244" y="106"/>
                      <a:pt x="244" y="106"/>
                    </a:cubicBezTo>
                    <a:cubicBezTo>
                      <a:pt x="246" y="106"/>
                      <a:pt x="248" y="105"/>
                      <a:pt x="250" y="106"/>
                    </a:cubicBezTo>
                    <a:close/>
                    <a:moveTo>
                      <a:pt x="256" y="102"/>
                    </a:moveTo>
                    <a:cubicBezTo>
                      <a:pt x="256" y="102"/>
                      <a:pt x="256" y="102"/>
                      <a:pt x="256" y="102"/>
                    </a:cubicBezTo>
                    <a:cubicBezTo>
                      <a:pt x="256" y="102"/>
                      <a:pt x="256" y="102"/>
                      <a:pt x="256" y="102"/>
                    </a:cubicBezTo>
                    <a:cubicBezTo>
                      <a:pt x="256" y="102"/>
                      <a:pt x="256" y="102"/>
                      <a:pt x="256" y="102"/>
                    </a:cubicBezTo>
                    <a:cubicBezTo>
                      <a:pt x="256" y="102"/>
                      <a:pt x="256" y="102"/>
                      <a:pt x="256" y="102"/>
                    </a:cubicBezTo>
                    <a:cubicBezTo>
                      <a:pt x="256" y="102"/>
                      <a:pt x="256" y="102"/>
                      <a:pt x="256" y="102"/>
                    </a:cubicBezTo>
                    <a:close/>
                    <a:moveTo>
                      <a:pt x="254" y="102"/>
                    </a:moveTo>
                    <a:cubicBezTo>
                      <a:pt x="254" y="102"/>
                      <a:pt x="254" y="102"/>
                      <a:pt x="254" y="102"/>
                    </a:cubicBezTo>
                    <a:cubicBezTo>
                      <a:pt x="254" y="102"/>
                      <a:pt x="254" y="102"/>
                      <a:pt x="254" y="102"/>
                    </a:cubicBezTo>
                    <a:cubicBezTo>
                      <a:pt x="254" y="102"/>
                      <a:pt x="254" y="102"/>
                      <a:pt x="254" y="102"/>
                    </a:cubicBezTo>
                    <a:cubicBezTo>
                      <a:pt x="254" y="102"/>
                      <a:pt x="254" y="102"/>
                      <a:pt x="254" y="102"/>
                    </a:cubicBezTo>
                    <a:cubicBezTo>
                      <a:pt x="254" y="102"/>
                      <a:pt x="254" y="102"/>
                      <a:pt x="254" y="102"/>
                    </a:cubicBezTo>
                    <a:cubicBezTo>
                      <a:pt x="254" y="102"/>
                      <a:pt x="254" y="102"/>
                      <a:pt x="254" y="102"/>
                    </a:cubicBezTo>
                    <a:cubicBezTo>
                      <a:pt x="254" y="101"/>
                      <a:pt x="254" y="101"/>
                      <a:pt x="254" y="101"/>
                    </a:cubicBezTo>
                    <a:cubicBezTo>
                      <a:pt x="254" y="102"/>
                      <a:pt x="254" y="102"/>
                      <a:pt x="254" y="102"/>
                    </a:cubicBezTo>
                    <a:close/>
                    <a:moveTo>
                      <a:pt x="256" y="101"/>
                    </a:moveTo>
                    <a:cubicBezTo>
                      <a:pt x="256" y="102"/>
                      <a:pt x="255" y="101"/>
                      <a:pt x="254" y="101"/>
                    </a:cubicBezTo>
                    <a:cubicBezTo>
                      <a:pt x="254" y="101"/>
                      <a:pt x="254" y="101"/>
                      <a:pt x="254" y="101"/>
                    </a:cubicBezTo>
                    <a:cubicBezTo>
                      <a:pt x="254" y="101"/>
                      <a:pt x="254" y="101"/>
                      <a:pt x="254" y="101"/>
                    </a:cubicBezTo>
                    <a:cubicBezTo>
                      <a:pt x="254" y="101"/>
                      <a:pt x="255" y="101"/>
                      <a:pt x="255" y="101"/>
                    </a:cubicBezTo>
                    <a:cubicBezTo>
                      <a:pt x="255" y="101"/>
                      <a:pt x="256" y="101"/>
                      <a:pt x="256" y="101"/>
                    </a:cubicBezTo>
                    <a:close/>
                    <a:moveTo>
                      <a:pt x="265" y="93"/>
                    </a:moveTo>
                    <a:cubicBezTo>
                      <a:pt x="265" y="93"/>
                      <a:pt x="265" y="93"/>
                      <a:pt x="265" y="93"/>
                    </a:cubicBezTo>
                    <a:cubicBezTo>
                      <a:pt x="265" y="93"/>
                      <a:pt x="265" y="93"/>
                      <a:pt x="265" y="93"/>
                    </a:cubicBezTo>
                    <a:cubicBezTo>
                      <a:pt x="265" y="93"/>
                      <a:pt x="265" y="93"/>
                      <a:pt x="265" y="92"/>
                    </a:cubicBezTo>
                    <a:cubicBezTo>
                      <a:pt x="265" y="92"/>
                      <a:pt x="265" y="93"/>
                      <a:pt x="265" y="93"/>
                    </a:cubicBezTo>
                    <a:close/>
                    <a:moveTo>
                      <a:pt x="267" y="55"/>
                    </a:moveTo>
                    <a:cubicBezTo>
                      <a:pt x="268" y="55"/>
                      <a:pt x="268" y="55"/>
                      <a:pt x="268" y="55"/>
                    </a:cubicBezTo>
                    <a:cubicBezTo>
                      <a:pt x="268" y="55"/>
                      <a:pt x="268" y="55"/>
                      <a:pt x="267" y="55"/>
                    </a:cubicBezTo>
                    <a:cubicBezTo>
                      <a:pt x="267" y="55"/>
                      <a:pt x="267" y="55"/>
                      <a:pt x="267" y="55"/>
                    </a:cubicBezTo>
                    <a:cubicBezTo>
                      <a:pt x="267" y="55"/>
                      <a:pt x="267" y="55"/>
                      <a:pt x="267" y="55"/>
                    </a:cubicBezTo>
                    <a:cubicBezTo>
                      <a:pt x="267" y="55"/>
                      <a:pt x="267" y="55"/>
                      <a:pt x="267" y="55"/>
                    </a:cubicBezTo>
                    <a:cubicBezTo>
                      <a:pt x="267" y="55"/>
                      <a:pt x="267" y="55"/>
                      <a:pt x="267" y="55"/>
                    </a:cubicBezTo>
                    <a:close/>
                    <a:moveTo>
                      <a:pt x="267" y="55"/>
                    </a:moveTo>
                    <a:cubicBezTo>
                      <a:pt x="267" y="55"/>
                      <a:pt x="267" y="55"/>
                      <a:pt x="267" y="55"/>
                    </a:cubicBezTo>
                    <a:cubicBezTo>
                      <a:pt x="267" y="55"/>
                      <a:pt x="266" y="55"/>
                      <a:pt x="266" y="55"/>
                    </a:cubicBezTo>
                    <a:cubicBezTo>
                      <a:pt x="266" y="55"/>
                      <a:pt x="266" y="55"/>
                      <a:pt x="266" y="55"/>
                    </a:cubicBezTo>
                    <a:cubicBezTo>
                      <a:pt x="266" y="54"/>
                      <a:pt x="267" y="55"/>
                      <a:pt x="267" y="55"/>
                    </a:cubicBezTo>
                    <a:close/>
                    <a:moveTo>
                      <a:pt x="152" y="3"/>
                    </a:moveTo>
                    <a:cubicBezTo>
                      <a:pt x="152" y="3"/>
                      <a:pt x="152" y="3"/>
                      <a:pt x="152" y="3"/>
                    </a:cubicBezTo>
                    <a:cubicBezTo>
                      <a:pt x="152" y="3"/>
                      <a:pt x="152" y="4"/>
                      <a:pt x="152" y="4"/>
                    </a:cubicBezTo>
                    <a:cubicBezTo>
                      <a:pt x="152" y="4"/>
                      <a:pt x="152" y="4"/>
                      <a:pt x="152" y="4"/>
                    </a:cubicBezTo>
                    <a:cubicBezTo>
                      <a:pt x="152" y="4"/>
                      <a:pt x="152" y="3"/>
                      <a:pt x="152" y="3"/>
                    </a:cubicBezTo>
                    <a:cubicBezTo>
                      <a:pt x="152" y="3"/>
                      <a:pt x="152" y="3"/>
                      <a:pt x="152" y="3"/>
                    </a:cubicBezTo>
                    <a:close/>
                    <a:moveTo>
                      <a:pt x="101" y="2"/>
                    </a:moveTo>
                    <a:cubicBezTo>
                      <a:pt x="101" y="2"/>
                      <a:pt x="101" y="2"/>
                      <a:pt x="101" y="2"/>
                    </a:cubicBezTo>
                    <a:cubicBezTo>
                      <a:pt x="101" y="2"/>
                      <a:pt x="101" y="2"/>
                      <a:pt x="101" y="2"/>
                    </a:cubicBezTo>
                    <a:cubicBezTo>
                      <a:pt x="101" y="2"/>
                      <a:pt x="101" y="2"/>
                      <a:pt x="102" y="2"/>
                    </a:cubicBezTo>
                    <a:cubicBezTo>
                      <a:pt x="102" y="2"/>
                      <a:pt x="102" y="2"/>
                      <a:pt x="102" y="2"/>
                    </a:cubicBezTo>
                    <a:cubicBezTo>
                      <a:pt x="101" y="2"/>
                      <a:pt x="101" y="2"/>
                      <a:pt x="101" y="2"/>
                    </a:cubicBezTo>
                    <a:close/>
                    <a:moveTo>
                      <a:pt x="130" y="3"/>
                    </a:moveTo>
                    <a:cubicBezTo>
                      <a:pt x="130" y="3"/>
                      <a:pt x="131" y="3"/>
                      <a:pt x="131" y="3"/>
                    </a:cubicBezTo>
                    <a:cubicBezTo>
                      <a:pt x="131" y="3"/>
                      <a:pt x="131" y="3"/>
                      <a:pt x="131" y="3"/>
                    </a:cubicBezTo>
                    <a:cubicBezTo>
                      <a:pt x="131" y="3"/>
                      <a:pt x="131" y="4"/>
                      <a:pt x="131" y="4"/>
                    </a:cubicBezTo>
                    <a:cubicBezTo>
                      <a:pt x="131" y="4"/>
                      <a:pt x="131" y="4"/>
                      <a:pt x="131" y="4"/>
                    </a:cubicBezTo>
                    <a:cubicBezTo>
                      <a:pt x="131" y="4"/>
                      <a:pt x="130" y="4"/>
                      <a:pt x="130" y="4"/>
                    </a:cubicBezTo>
                    <a:cubicBezTo>
                      <a:pt x="130" y="4"/>
                      <a:pt x="130" y="4"/>
                      <a:pt x="130" y="4"/>
                    </a:cubicBezTo>
                    <a:cubicBezTo>
                      <a:pt x="130" y="3"/>
                      <a:pt x="129" y="4"/>
                      <a:pt x="129" y="3"/>
                    </a:cubicBezTo>
                    <a:cubicBezTo>
                      <a:pt x="130" y="3"/>
                      <a:pt x="130" y="3"/>
                      <a:pt x="130" y="3"/>
                    </a:cubicBezTo>
                    <a:close/>
                    <a:moveTo>
                      <a:pt x="125" y="3"/>
                    </a:moveTo>
                    <a:cubicBezTo>
                      <a:pt x="125" y="3"/>
                      <a:pt x="125" y="3"/>
                      <a:pt x="125" y="3"/>
                    </a:cubicBezTo>
                    <a:cubicBezTo>
                      <a:pt x="125" y="3"/>
                      <a:pt x="125" y="3"/>
                      <a:pt x="125" y="3"/>
                    </a:cubicBezTo>
                    <a:cubicBezTo>
                      <a:pt x="125" y="4"/>
                      <a:pt x="124" y="4"/>
                      <a:pt x="124" y="3"/>
                    </a:cubicBezTo>
                    <a:cubicBezTo>
                      <a:pt x="124" y="3"/>
                      <a:pt x="124" y="3"/>
                      <a:pt x="125" y="3"/>
                    </a:cubicBezTo>
                    <a:close/>
                    <a:moveTo>
                      <a:pt x="119" y="4"/>
                    </a:moveTo>
                    <a:cubicBezTo>
                      <a:pt x="119" y="4"/>
                      <a:pt x="119" y="4"/>
                      <a:pt x="119" y="4"/>
                    </a:cubicBezTo>
                    <a:cubicBezTo>
                      <a:pt x="119" y="4"/>
                      <a:pt x="119" y="3"/>
                      <a:pt x="119" y="4"/>
                    </a:cubicBezTo>
                    <a:cubicBezTo>
                      <a:pt x="119" y="4"/>
                      <a:pt x="119" y="4"/>
                      <a:pt x="119" y="4"/>
                    </a:cubicBezTo>
                    <a:cubicBezTo>
                      <a:pt x="119" y="4"/>
                      <a:pt x="119" y="4"/>
                      <a:pt x="119" y="4"/>
                    </a:cubicBezTo>
                    <a:cubicBezTo>
                      <a:pt x="119" y="4"/>
                      <a:pt x="119" y="4"/>
                      <a:pt x="119" y="4"/>
                    </a:cubicBezTo>
                    <a:cubicBezTo>
                      <a:pt x="119" y="4"/>
                      <a:pt x="119" y="4"/>
                      <a:pt x="119" y="4"/>
                    </a:cubicBezTo>
                    <a:cubicBezTo>
                      <a:pt x="119" y="4"/>
                      <a:pt x="119" y="4"/>
                      <a:pt x="119" y="4"/>
                    </a:cubicBezTo>
                    <a:cubicBezTo>
                      <a:pt x="119" y="4"/>
                      <a:pt x="120" y="4"/>
                      <a:pt x="120" y="4"/>
                    </a:cubicBezTo>
                    <a:cubicBezTo>
                      <a:pt x="120" y="4"/>
                      <a:pt x="120" y="4"/>
                      <a:pt x="120" y="4"/>
                    </a:cubicBezTo>
                    <a:cubicBezTo>
                      <a:pt x="120" y="4"/>
                      <a:pt x="120" y="4"/>
                      <a:pt x="119" y="4"/>
                    </a:cubicBezTo>
                    <a:cubicBezTo>
                      <a:pt x="119" y="4"/>
                      <a:pt x="119" y="4"/>
                      <a:pt x="119" y="4"/>
                    </a:cubicBezTo>
                    <a:close/>
                    <a:moveTo>
                      <a:pt x="127" y="4"/>
                    </a:moveTo>
                    <a:cubicBezTo>
                      <a:pt x="127" y="4"/>
                      <a:pt x="127" y="4"/>
                      <a:pt x="126" y="4"/>
                    </a:cubicBezTo>
                    <a:cubicBezTo>
                      <a:pt x="127" y="3"/>
                      <a:pt x="128" y="4"/>
                      <a:pt x="129" y="4"/>
                    </a:cubicBezTo>
                    <a:cubicBezTo>
                      <a:pt x="129" y="4"/>
                      <a:pt x="128" y="4"/>
                      <a:pt x="129" y="4"/>
                    </a:cubicBezTo>
                    <a:cubicBezTo>
                      <a:pt x="128" y="4"/>
                      <a:pt x="127" y="3"/>
                      <a:pt x="127" y="4"/>
                    </a:cubicBezTo>
                    <a:close/>
                    <a:moveTo>
                      <a:pt x="130" y="4"/>
                    </a:moveTo>
                    <a:cubicBezTo>
                      <a:pt x="130" y="4"/>
                      <a:pt x="130" y="4"/>
                      <a:pt x="131" y="4"/>
                    </a:cubicBezTo>
                    <a:cubicBezTo>
                      <a:pt x="130" y="4"/>
                      <a:pt x="130" y="4"/>
                      <a:pt x="130" y="4"/>
                    </a:cubicBezTo>
                    <a:cubicBezTo>
                      <a:pt x="130" y="4"/>
                      <a:pt x="130" y="4"/>
                      <a:pt x="130" y="4"/>
                    </a:cubicBezTo>
                    <a:close/>
                    <a:moveTo>
                      <a:pt x="100" y="4"/>
                    </a:moveTo>
                    <a:cubicBezTo>
                      <a:pt x="100" y="4"/>
                      <a:pt x="100" y="4"/>
                      <a:pt x="100" y="4"/>
                    </a:cubicBezTo>
                    <a:cubicBezTo>
                      <a:pt x="100" y="4"/>
                      <a:pt x="100" y="4"/>
                      <a:pt x="100" y="4"/>
                    </a:cubicBezTo>
                    <a:cubicBezTo>
                      <a:pt x="100" y="4"/>
                      <a:pt x="100" y="4"/>
                      <a:pt x="100" y="4"/>
                    </a:cubicBezTo>
                    <a:cubicBezTo>
                      <a:pt x="100" y="4"/>
                      <a:pt x="100" y="4"/>
                      <a:pt x="100" y="4"/>
                    </a:cubicBezTo>
                    <a:cubicBezTo>
                      <a:pt x="100" y="4"/>
                      <a:pt x="100" y="4"/>
                      <a:pt x="100" y="4"/>
                    </a:cubicBezTo>
                    <a:close/>
                    <a:moveTo>
                      <a:pt x="65" y="2"/>
                    </a:moveTo>
                    <a:cubicBezTo>
                      <a:pt x="65" y="2"/>
                      <a:pt x="65" y="2"/>
                      <a:pt x="65" y="2"/>
                    </a:cubicBezTo>
                    <a:cubicBezTo>
                      <a:pt x="65" y="2"/>
                      <a:pt x="65" y="2"/>
                      <a:pt x="65" y="2"/>
                    </a:cubicBezTo>
                    <a:cubicBezTo>
                      <a:pt x="65" y="2"/>
                      <a:pt x="65" y="2"/>
                      <a:pt x="65" y="2"/>
                    </a:cubicBezTo>
                    <a:cubicBezTo>
                      <a:pt x="65" y="2"/>
                      <a:pt x="65" y="2"/>
                      <a:pt x="66" y="2"/>
                    </a:cubicBezTo>
                    <a:cubicBezTo>
                      <a:pt x="66" y="2"/>
                      <a:pt x="66" y="2"/>
                      <a:pt x="66" y="2"/>
                    </a:cubicBezTo>
                    <a:cubicBezTo>
                      <a:pt x="66" y="2"/>
                      <a:pt x="66" y="2"/>
                      <a:pt x="65" y="2"/>
                    </a:cubicBezTo>
                    <a:cubicBezTo>
                      <a:pt x="65" y="2"/>
                      <a:pt x="65" y="2"/>
                      <a:pt x="65" y="2"/>
                    </a:cubicBezTo>
                    <a:cubicBezTo>
                      <a:pt x="65" y="2"/>
                      <a:pt x="65" y="2"/>
                      <a:pt x="65" y="2"/>
                    </a:cubicBezTo>
                    <a:cubicBezTo>
                      <a:pt x="65" y="2"/>
                      <a:pt x="65" y="2"/>
                      <a:pt x="65" y="2"/>
                    </a:cubicBezTo>
                    <a:close/>
                    <a:moveTo>
                      <a:pt x="45" y="1"/>
                    </a:moveTo>
                    <a:cubicBezTo>
                      <a:pt x="45" y="1"/>
                      <a:pt x="45" y="0"/>
                      <a:pt x="45" y="0"/>
                    </a:cubicBezTo>
                    <a:cubicBezTo>
                      <a:pt x="45" y="0"/>
                      <a:pt x="45" y="0"/>
                      <a:pt x="45" y="0"/>
                    </a:cubicBezTo>
                    <a:cubicBezTo>
                      <a:pt x="46" y="0"/>
                      <a:pt x="46" y="0"/>
                      <a:pt x="46" y="1"/>
                    </a:cubicBezTo>
                    <a:cubicBezTo>
                      <a:pt x="46" y="1"/>
                      <a:pt x="46" y="1"/>
                      <a:pt x="46" y="1"/>
                    </a:cubicBezTo>
                    <a:cubicBezTo>
                      <a:pt x="46" y="1"/>
                      <a:pt x="46" y="1"/>
                      <a:pt x="45" y="1"/>
                    </a:cubicBezTo>
                    <a:close/>
                    <a:moveTo>
                      <a:pt x="48" y="1"/>
                    </a:moveTo>
                    <a:cubicBezTo>
                      <a:pt x="48" y="1"/>
                      <a:pt x="48" y="1"/>
                      <a:pt x="48" y="1"/>
                    </a:cubicBezTo>
                    <a:cubicBezTo>
                      <a:pt x="48" y="1"/>
                      <a:pt x="48" y="1"/>
                      <a:pt x="48" y="1"/>
                    </a:cubicBezTo>
                    <a:close/>
                    <a:moveTo>
                      <a:pt x="48" y="1"/>
                    </a:moveTo>
                    <a:cubicBezTo>
                      <a:pt x="48" y="1"/>
                      <a:pt x="48" y="1"/>
                      <a:pt x="48" y="1"/>
                    </a:cubicBezTo>
                    <a:cubicBezTo>
                      <a:pt x="48" y="1"/>
                      <a:pt x="48" y="1"/>
                      <a:pt x="48" y="1"/>
                    </a:cubicBezTo>
                    <a:cubicBezTo>
                      <a:pt x="48" y="1"/>
                      <a:pt x="48" y="1"/>
                      <a:pt x="48" y="1"/>
                    </a:cubicBezTo>
                    <a:cubicBezTo>
                      <a:pt x="48" y="1"/>
                      <a:pt x="48" y="1"/>
                      <a:pt x="48" y="1"/>
                    </a:cubicBezTo>
                    <a:close/>
                    <a:moveTo>
                      <a:pt x="45" y="1"/>
                    </a:moveTo>
                    <a:cubicBezTo>
                      <a:pt x="45" y="1"/>
                      <a:pt x="45" y="1"/>
                      <a:pt x="45" y="1"/>
                    </a:cubicBezTo>
                    <a:cubicBezTo>
                      <a:pt x="46" y="1"/>
                      <a:pt x="46" y="1"/>
                      <a:pt x="46" y="1"/>
                    </a:cubicBezTo>
                    <a:cubicBezTo>
                      <a:pt x="46" y="1"/>
                      <a:pt x="46" y="1"/>
                      <a:pt x="46" y="1"/>
                    </a:cubicBezTo>
                    <a:cubicBezTo>
                      <a:pt x="46" y="1"/>
                      <a:pt x="45" y="1"/>
                      <a:pt x="45" y="1"/>
                    </a:cubicBezTo>
                    <a:close/>
                    <a:moveTo>
                      <a:pt x="39" y="1"/>
                    </a:moveTo>
                    <a:cubicBezTo>
                      <a:pt x="39" y="1"/>
                      <a:pt x="39" y="1"/>
                      <a:pt x="40" y="1"/>
                    </a:cubicBezTo>
                    <a:cubicBezTo>
                      <a:pt x="39" y="1"/>
                      <a:pt x="39" y="1"/>
                      <a:pt x="39" y="1"/>
                    </a:cubicBezTo>
                    <a:cubicBezTo>
                      <a:pt x="39" y="1"/>
                      <a:pt x="39" y="1"/>
                      <a:pt x="39" y="1"/>
                    </a:cubicBezTo>
                    <a:close/>
                    <a:moveTo>
                      <a:pt x="42" y="2"/>
                    </a:moveTo>
                    <a:cubicBezTo>
                      <a:pt x="42" y="2"/>
                      <a:pt x="42" y="2"/>
                      <a:pt x="42" y="2"/>
                    </a:cubicBezTo>
                    <a:cubicBezTo>
                      <a:pt x="42" y="2"/>
                      <a:pt x="42" y="2"/>
                      <a:pt x="41" y="2"/>
                    </a:cubicBezTo>
                    <a:cubicBezTo>
                      <a:pt x="41" y="1"/>
                      <a:pt x="41" y="1"/>
                      <a:pt x="41" y="1"/>
                    </a:cubicBezTo>
                    <a:cubicBezTo>
                      <a:pt x="41" y="1"/>
                      <a:pt x="41" y="1"/>
                      <a:pt x="41" y="1"/>
                    </a:cubicBezTo>
                    <a:cubicBezTo>
                      <a:pt x="42" y="1"/>
                      <a:pt x="42" y="1"/>
                      <a:pt x="42" y="1"/>
                    </a:cubicBezTo>
                    <a:cubicBezTo>
                      <a:pt x="42" y="1"/>
                      <a:pt x="42" y="1"/>
                      <a:pt x="42" y="1"/>
                    </a:cubicBezTo>
                    <a:lnTo>
                      <a:pt x="42" y="2"/>
                    </a:lnTo>
                    <a:close/>
                    <a:moveTo>
                      <a:pt x="53" y="1"/>
                    </a:moveTo>
                    <a:cubicBezTo>
                      <a:pt x="53" y="1"/>
                      <a:pt x="53" y="1"/>
                      <a:pt x="53" y="1"/>
                    </a:cubicBezTo>
                    <a:cubicBezTo>
                      <a:pt x="53" y="1"/>
                      <a:pt x="53" y="1"/>
                      <a:pt x="53" y="1"/>
                    </a:cubicBezTo>
                    <a:cubicBezTo>
                      <a:pt x="53" y="1"/>
                      <a:pt x="53" y="1"/>
                      <a:pt x="53" y="1"/>
                    </a:cubicBezTo>
                    <a:cubicBezTo>
                      <a:pt x="53" y="1"/>
                      <a:pt x="53" y="1"/>
                      <a:pt x="53" y="1"/>
                    </a:cubicBezTo>
                    <a:cubicBezTo>
                      <a:pt x="53" y="2"/>
                      <a:pt x="53" y="2"/>
                      <a:pt x="53" y="1"/>
                    </a:cubicBezTo>
                    <a:close/>
                    <a:moveTo>
                      <a:pt x="60" y="2"/>
                    </a:moveTo>
                    <a:cubicBezTo>
                      <a:pt x="60" y="2"/>
                      <a:pt x="60" y="2"/>
                      <a:pt x="60" y="2"/>
                    </a:cubicBezTo>
                    <a:cubicBezTo>
                      <a:pt x="60" y="2"/>
                      <a:pt x="60" y="2"/>
                      <a:pt x="60" y="2"/>
                    </a:cubicBezTo>
                    <a:cubicBezTo>
                      <a:pt x="60" y="2"/>
                      <a:pt x="60" y="2"/>
                      <a:pt x="60" y="2"/>
                    </a:cubicBezTo>
                    <a:cubicBezTo>
                      <a:pt x="60" y="2"/>
                      <a:pt x="60" y="2"/>
                      <a:pt x="61" y="2"/>
                    </a:cubicBezTo>
                    <a:cubicBezTo>
                      <a:pt x="61" y="2"/>
                      <a:pt x="61" y="2"/>
                      <a:pt x="61" y="2"/>
                    </a:cubicBezTo>
                    <a:cubicBezTo>
                      <a:pt x="61" y="2"/>
                      <a:pt x="61" y="2"/>
                      <a:pt x="61" y="2"/>
                    </a:cubicBezTo>
                    <a:cubicBezTo>
                      <a:pt x="61" y="2"/>
                      <a:pt x="61" y="2"/>
                      <a:pt x="61" y="2"/>
                    </a:cubicBezTo>
                    <a:cubicBezTo>
                      <a:pt x="61" y="2"/>
                      <a:pt x="60" y="2"/>
                      <a:pt x="60" y="2"/>
                    </a:cubicBezTo>
                    <a:close/>
                    <a:moveTo>
                      <a:pt x="70" y="3"/>
                    </a:moveTo>
                    <a:cubicBezTo>
                      <a:pt x="70" y="3"/>
                      <a:pt x="70" y="3"/>
                      <a:pt x="70" y="2"/>
                    </a:cubicBezTo>
                    <a:cubicBezTo>
                      <a:pt x="70" y="2"/>
                      <a:pt x="70" y="2"/>
                      <a:pt x="70" y="2"/>
                    </a:cubicBezTo>
                    <a:cubicBezTo>
                      <a:pt x="70" y="2"/>
                      <a:pt x="70" y="2"/>
                      <a:pt x="70" y="2"/>
                    </a:cubicBezTo>
                    <a:cubicBezTo>
                      <a:pt x="70" y="2"/>
                      <a:pt x="70" y="2"/>
                      <a:pt x="70" y="2"/>
                    </a:cubicBezTo>
                    <a:cubicBezTo>
                      <a:pt x="70" y="2"/>
                      <a:pt x="70" y="2"/>
                      <a:pt x="70" y="2"/>
                    </a:cubicBezTo>
                    <a:cubicBezTo>
                      <a:pt x="70" y="2"/>
                      <a:pt x="70" y="2"/>
                      <a:pt x="70" y="2"/>
                    </a:cubicBezTo>
                    <a:cubicBezTo>
                      <a:pt x="70" y="2"/>
                      <a:pt x="70" y="2"/>
                      <a:pt x="70" y="2"/>
                    </a:cubicBezTo>
                    <a:cubicBezTo>
                      <a:pt x="70" y="3"/>
                      <a:pt x="70" y="3"/>
                      <a:pt x="70" y="3"/>
                    </a:cubicBezTo>
                    <a:cubicBezTo>
                      <a:pt x="70" y="3"/>
                      <a:pt x="70" y="3"/>
                      <a:pt x="70" y="3"/>
                    </a:cubicBezTo>
                    <a:cubicBezTo>
                      <a:pt x="70" y="3"/>
                      <a:pt x="70" y="3"/>
                      <a:pt x="70" y="3"/>
                    </a:cubicBezTo>
                    <a:close/>
                    <a:moveTo>
                      <a:pt x="70" y="3"/>
                    </a:moveTo>
                    <a:cubicBezTo>
                      <a:pt x="70" y="3"/>
                      <a:pt x="70" y="3"/>
                      <a:pt x="70" y="3"/>
                    </a:cubicBezTo>
                    <a:cubicBezTo>
                      <a:pt x="70" y="3"/>
                      <a:pt x="71" y="3"/>
                      <a:pt x="71" y="3"/>
                    </a:cubicBezTo>
                    <a:cubicBezTo>
                      <a:pt x="71" y="3"/>
                      <a:pt x="70" y="3"/>
                      <a:pt x="70" y="3"/>
                    </a:cubicBezTo>
                    <a:close/>
                    <a:moveTo>
                      <a:pt x="57" y="4"/>
                    </a:moveTo>
                    <a:cubicBezTo>
                      <a:pt x="57" y="4"/>
                      <a:pt x="57" y="4"/>
                      <a:pt x="57" y="4"/>
                    </a:cubicBezTo>
                    <a:cubicBezTo>
                      <a:pt x="57" y="3"/>
                      <a:pt x="57" y="3"/>
                      <a:pt x="57" y="4"/>
                    </a:cubicBezTo>
                    <a:cubicBezTo>
                      <a:pt x="57" y="4"/>
                      <a:pt x="57" y="4"/>
                      <a:pt x="57" y="4"/>
                    </a:cubicBezTo>
                    <a:close/>
                    <a:moveTo>
                      <a:pt x="44" y="3"/>
                    </a:move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lose/>
                    <a:moveTo>
                      <a:pt x="37" y="4"/>
                    </a:moveTo>
                    <a:cubicBezTo>
                      <a:pt x="37" y="4"/>
                      <a:pt x="37" y="4"/>
                      <a:pt x="36" y="4"/>
                    </a:cubicBezTo>
                    <a:cubicBezTo>
                      <a:pt x="36" y="4"/>
                      <a:pt x="36" y="4"/>
                      <a:pt x="36" y="4"/>
                    </a:cubicBezTo>
                    <a:cubicBezTo>
                      <a:pt x="37" y="4"/>
                      <a:pt x="37" y="4"/>
                      <a:pt x="37" y="4"/>
                    </a:cubicBezTo>
                    <a:cubicBezTo>
                      <a:pt x="37" y="4"/>
                      <a:pt x="37" y="4"/>
                      <a:pt x="37" y="4"/>
                    </a:cubicBezTo>
                    <a:cubicBezTo>
                      <a:pt x="37" y="4"/>
                      <a:pt x="37" y="4"/>
                      <a:pt x="37" y="4"/>
                    </a:cubicBezTo>
                    <a:cubicBezTo>
                      <a:pt x="37" y="4"/>
                      <a:pt x="37" y="4"/>
                      <a:pt x="37" y="4"/>
                    </a:cubicBezTo>
                    <a:cubicBezTo>
                      <a:pt x="37" y="4"/>
                      <a:pt x="37" y="4"/>
                      <a:pt x="37" y="4"/>
                    </a:cubicBezTo>
                    <a:close/>
                    <a:moveTo>
                      <a:pt x="37" y="4"/>
                    </a:moveTo>
                    <a:cubicBezTo>
                      <a:pt x="37" y="4"/>
                      <a:pt x="37" y="4"/>
                      <a:pt x="37" y="4"/>
                    </a:cubicBezTo>
                    <a:cubicBezTo>
                      <a:pt x="37" y="4"/>
                      <a:pt x="37" y="4"/>
                      <a:pt x="37" y="4"/>
                    </a:cubicBezTo>
                    <a:cubicBezTo>
                      <a:pt x="37" y="4"/>
                      <a:pt x="37" y="4"/>
                      <a:pt x="37" y="4"/>
                    </a:cubicBezTo>
                    <a:close/>
                    <a:moveTo>
                      <a:pt x="39" y="4"/>
                    </a:move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lose/>
                    <a:moveTo>
                      <a:pt x="37" y="5"/>
                    </a:moveTo>
                    <a:cubicBezTo>
                      <a:pt x="37" y="5"/>
                      <a:pt x="37" y="5"/>
                      <a:pt x="37" y="5"/>
                    </a:cubicBezTo>
                    <a:cubicBezTo>
                      <a:pt x="37" y="5"/>
                      <a:pt x="37" y="5"/>
                      <a:pt x="37" y="4"/>
                    </a:cubicBezTo>
                    <a:cubicBezTo>
                      <a:pt x="37" y="4"/>
                      <a:pt x="37" y="4"/>
                      <a:pt x="37" y="4"/>
                    </a:cubicBezTo>
                    <a:cubicBezTo>
                      <a:pt x="38" y="4"/>
                      <a:pt x="38" y="4"/>
                      <a:pt x="38" y="5"/>
                    </a:cubicBezTo>
                    <a:cubicBezTo>
                      <a:pt x="38" y="5"/>
                      <a:pt x="37" y="5"/>
                      <a:pt x="37" y="5"/>
                    </a:cubicBezTo>
                    <a:close/>
                    <a:moveTo>
                      <a:pt x="38" y="4"/>
                    </a:moveTo>
                    <a:cubicBezTo>
                      <a:pt x="39" y="5"/>
                      <a:pt x="39" y="4"/>
                      <a:pt x="39" y="5"/>
                    </a:cubicBezTo>
                    <a:cubicBezTo>
                      <a:pt x="39" y="5"/>
                      <a:pt x="38" y="5"/>
                      <a:pt x="38" y="4"/>
                    </a:cubicBezTo>
                    <a:close/>
                    <a:moveTo>
                      <a:pt x="32" y="3"/>
                    </a:moveTo>
                    <a:cubicBezTo>
                      <a:pt x="32" y="3"/>
                      <a:pt x="32" y="3"/>
                      <a:pt x="32" y="3"/>
                    </a:cubicBezTo>
                    <a:cubicBezTo>
                      <a:pt x="32" y="3"/>
                      <a:pt x="32" y="3"/>
                      <a:pt x="32" y="3"/>
                    </a:cubicBezTo>
                    <a:cubicBezTo>
                      <a:pt x="32" y="3"/>
                      <a:pt x="32" y="3"/>
                      <a:pt x="32" y="3"/>
                    </a:cubicBezTo>
                    <a:close/>
                    <a:moveTo>
                      <a:pt x="14" y="3"/>
                    </a:moveTo>
                    <a:cubicBezTo>
                      <a:pt x="13" y="3"/>
                      <a:pt x="13" y="3"/>
                      <a:pt x="12" y="3"/>
                    </a:cubicBezTo>
                    <a:cubicBezTo>
                      <a:pt x="12" y="3"/>
                      <a:pt x="12" y="3"/>
                      <a:pt x="12" y="3"/>
                    </a:cubicBezTo>
                    <a:cubicBezTo>
                      <a:pt x="13" y="3"/>
                      <a:pt x="13" y="3"/>
                      <a:pt x="13" y="3"/>
                    </a:cubicBezTo>
                    <a:cubicBezTo>
                      <a:pt x="13" y="3"/>
                      <a:pt x="13" y="3"/>
                      <a:pt x="13" y="3"/>
                    </a:cubicBezTo>
                    <a:cubicBezTo>
                      <a:pt x="13" y="3"/>
                      <a:pt x="13" y="3"/>
                      <a:pt x="13" y="3"/>
                    </a:cubicBezTo>
                    <a:cubicBezTo>
                      <a:pt x="13" y="3"/>
                      <a:pt x="13" y="3"/>
                      <a:pt x="14" y="3"/>
                    </a:cubicBezTo>
                    <a:cubicBezTo>
                      <a:pt x="14" y="3"/>
                      <a:pt x="14" y="3"/>
                      <a:pt x="14" y="3"/>
                    </a:cubicBezTo>
                    <a:cubicBezTo>
                      <a:pt x="14" y="3"/>
                      <a:pt x="14" y="3"/>
                      <a:pt x="14" y="3"/>
                    </a:cubicBezTo>
                    <a:cubicBezTo>
                      <a:pt x="14" y="3"/>
                      <a:pt x="14" y="3"/>
                      <a:pt x="14" y="3"/>
                    </a:cubicBezTo>
                    <a:cubicBezTo>
                      <a:pt x="14" y="3"/>
                      <a:pt x="14" y="3"/>
                      <a:pt x="14" y="3"/>
                    </a:cubicBezTo>
                    <a:close/>
                    <a:moveTo>
                      <a:pt x="14" y="3"/>
                    </a:moveTo>
                    <a:cubicBezTo>
                      <a:pt x="14" y="3"/>
                      <a:pt x="14" y="3"/>
                      <a:pt x="14" y="3"/>
                    </a:cubicBezTo>
                    <a:cubicBezTo>
                      <a:pt x="15" y="3"/>
                      <a:pt x="15" y="3"/>
                      <a:pt x="15" y="3"/>
                    </a:cubicBezTo>
                    <a:cubicBezTo>
                      <a:pt x="15" y="3"/>
                      <a:pt x="15" y="3"/>
                      <a:pt x="15" y="3"/>
                    </a:cubicBezTo>
                    <a:cubicBezTo>
                      <a:pt x="15" y="3"/>
                      <a:pt x="15" y="3"/>
                      <a:pt x="15" y="3"/>
                    </a:cubicBezTo>
                    <a:cubicBezTo>
                      <a:pt x="15" y="3"/>
                      <a:pt x="15" y="3"/>
                      <a:pt x="14" y="3"/>
                    </a:cubicBezTo>
                    <a:close/>
                    <a:moveTo>
                      <a:pt x="26" y="4"/>
                    </a:moveTo>
                    <a:cubicBezTo>
                      <a:pt x="26" y="4"/>
                      <a:pt x="26" y="4"/>
                      <a:pt x="26" y="4"/>
                    </a:cubicBezTo>
                    <a:cubicBezTo>
                      <a:pt x="26" y="4"/>
                      <a:pt x="26" y="4"/>
                      <a:pt x="26" y="4"/>
                    </a:cubicBezTo>
                    <a:close/>
                    <a:moveTo>
                      <a:pt x="43" y="5"/>
                    </a:moveTo>
                    <a:cubicBezTo>
                      <a:pt x="43" y="5"/>
                      <a:pt x="44" y="5"/>
                      <a:pt x="44" y="5"/>
                    </a:cubicBezTo>
                    <a:cubicBezTo>
                      <a:pt x="44" y="5"/>
                      <a:pt x="43" y="5"/>
                      <a:pt x="43" y="5"/>
                    </a:cubicBezTo>
                    <a:close/>
                    <a:moveTo>
                      <a:pt x="46" y="5"/>
                    </a:moveTo>
                    <a:cubicBezTo>
                      <a:pt x="46" y="5"/>
                      <a:pt x="46" y="5"/>
                      <a:pt x="46" y="5"/>
                    </a:cubicBezTo>
                    <a:cubicBezTo>
                      <a:pt x="46" y="5"/>
                      <a:pt x="46" y="5"/>
                      <a:pt x="46" y="5"/>
                    </a:cubicBezTo>
                    <a:close/>
                    <a:moveTo>
                      <a:pt x="48" y="6"/>
                    </a:moveTo>
                    <a:cubicBezTo>
                      <a:pt x="48" y="6"/>
                      <a:pt x="48" y="5"/>
                      <a:pt x="48" y="5"/>
                    </a:cubicBezTo>
                    <a:cubicBezTo>
                      <a:pt x="47" y="5"/>
                      <a:pt x="47" y="5"/>
                      <a:pt x="47" y="5"/>
                    </a:cubicBezTo>
                    <a:cubicBezTo>
                      <a:pt x="47" y="5"/>
                      <a:pt x="48" y="5"/>
                      <a:pt x="49" y="5"/>
                    </a:cubicBezTo>
                    <a:cubicBezTo>
                      <a:pt x="49" y="5"/>
                      <a:pt x="49" y="6"/>
                      <a:pt x="49" y="6"/>
                    </a:cubicBezTo>
                    <a:cubicBezTo>
                      <a:pt x="48" y="6"/>
                      <a:pt x="49" y="6"/>
                      <a:pt x="49" y="6"/>
                    </a:cubicBezTo>
                    <a:cubicBezTo>
                      <a:pt x="48" y="5"/>
                      <a:pt x="48" y="6"/>
                      <a:pt x="48" y="6"/>
                    </a:cubicBezTo>
                    <a:close/>
                    <a:moveTo>
                      <a:pt x="50" y="6"/>
                    </a:moveTo>
                    <a:cubicBezTo>
                      <a:pt x="51" y="5"/>
                      <a:pt x="51" y="6"/>
                      <a:pt x="51" y="6"/>
                    </a:cubicBezTo>
                    <a:cubicBezTo>
                      <a:pt x="52" y="6"/>
                      <a:pt x="52" y="6"/>
                      <a:pt x="52" y="6"/>
                    </a:cubicBezTo>
                    <a:cubicBezTo>
                      <a:pt x="52" y="6"/>
                      <a:pt x="51" y="6"/>
                      <a:pt x="51" y="6"/>
                    </a:cubicBezTo>
                    <a:cubicBezTo>
                      <a:pt x="51" y="6"/>
                      <a:pt x="51" y="6"/>
                      <a:pt x="51" y="6"/>
                    </a:cubicBezTo>
                    <a:cubicBezTo>
                      <a:pt x="51" y="6"/>
                      <a:pt x="51" y="6"/>
                      <a:pt x="52" y="6"/>
                    </a:cubicBezTo>
                    <a:cubicBezTo>
                      <a:pt x="51" y="6"/>
                      <a:pt x="51" y="6"/>
                      <a:pt x="51" y="6"/>
                    </a:cubicBezTo>
                    <a:cubicBezTo>
                      <a:pt x="51" y="6"/>
                      <a:pt x="51" y="6"/>
                      <a:pt x="50" y="6"/>
                    </a:cubicBezTo>
                    <a:close/>
                    <a:moveTo>
                      <a:pt x="52" y="6"/>
                    </a:move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3" y="6"/>
                    </a:cubicBezTo>
                    <a:cubicBezTo>
                      <a:pt x="53" y="6"/>
                      <a:pt x="52" y="6"/>
                      <a:pt x="52" y="6"/>
                    </a:cubicBezTo>
                    <a:close/>
                    <a:moveTo>
                      <a:pt x="65" y="6"/>
                    </a:moveTo>
                    <a:cubicBezTo>
                      <a:pt x="65" y="6"/>
                      <a:pt x="65" y="6"/>
                      <a:pt x="65" y="6"/>
                    </a:cubicBezTo>
                    <a:cubicBezTo>
                      <a:pt x="65" y="6"/>
                      <a:pt x="65" y="6"/>
                      <a:pt x="65" y="6"/>
                    </a:cubicBezTo>
                    <a:cubicBezTo>
                      <a:pt x="65" y="6"/>
                      <a:pt x="65" y="6"/>
                      <a:pt x="65" y="6"/>
                    </a:cubicBezTo>
                    <a:cubicBezTo>
                      <a:pt x="65" y="6"/>
                      <a:pt x="65" y="6"/>
                      <a:pt x="65" y="6"/>
                    </a:cubicBezTo>
                    <a:close/>
                    <a:moveTo>
                      <a:pt x="66" y="10"/>
                    </a:moveTo>
                    <a:cubicBezTo>
                      <a:pt x="67" y="9"/>
                      <a:pt x="68" y="10"/>
                      <a:pt x="69" y="10"/>
                    </a:cubicBezTo>
                    <a:cubicBezTo>
                      <a:pt x="68" y="10"/>
                      <a:pt x="67" y="10"/>
                      <a:pt x="66" y="10"/>
                    </a:cubicBezTo>
                    <a:close/>
                    <a:moveTo>
                      <a:pt x="61" y="9"/>
                    </a:moveTo>
                    <a:cubicBezTo>
                      <a:pt x="61" y="9"/>
                      <a:pt x="62" y="9"/>
                      <a:pt x="62" y="9"/>
                    </a:cubicBezTo>
                    <a:cubicBezTo>
                      <a:pt x="62" y="9"/>
                      <a:pt x="62" y="9"/>
                      <a:pt x="62" y="9"/>
                    </a:cubicBezTo>
                    <a:cubicBezTo>
                      <a:pt x="63" y="9"/>
                      <a:pt x="63" y="9"/>
                      <a:pt x="63" y="9"/>
                    </a:cubicBezTo>
                    <a:cubicBezTo>
                      <a:pt x="63" y="9"/>
                      <a:pt x="63" y="9"/>
                      <a:pt x="63" y="9"/>
                    </a:cubicBezTo>
                    <a:cubicBezTo>
                      <a:pt x="63" y="10"/>
                      <a:pt x="62" y="10"/>
                      <a:pt x="62" y="9"/>
                    </a:cubicBezTo>
                    <a:cubicBezTo>
                      <a:pt x="62" y="9"/>
                      <a:pt x="62" y="9"/>
                      <a:pt x="61" y="9"/>
                    </a:cubicBezTo>
                    <a:close/>
                    <a:moveTo>
                      <a:pt x="91" y="8"/>
                    </a:moveTo>
                    <a:cubicBezTo>
                      <a:pt x="91" y="8"/>
                      <a:pt x="91" y="8"/>
                      <a:pt x="91" y="8"/>
                    </a:cubicBezTo>
                    <a:cubicBezTo>
                      <a:pt x="91" y="8"/>
                      <a:pt x="91" y="8"/>
                      <a:pt x="91" y="8"/>
                    </a:cubicBezTo>
                    <a:cubicBezTo>
                      <a:pt x="91" y="8"/>
                      <a:pt x="91" y="8"/>
                      <a:pt x="91" y="8"/>
                    </a:cubicBezTo>
                    <a:cubicBezTo>
                      <a:pt x="92" y="8"/>
                      <a:pt x="92" y="8"/>
                      <a:pt x="93" y="9"/>
                    </a:cubicBezTo>
                    <a:cubicBezTo>
                      <a:pt x="93" y="9"/>
                      <a:pt x="93" y="9"/>
                      <a:pt x="92" y="9"/>
                    </a:cubicBezTo>
                    <a:cubicBezTo>
                      <a:pt x="92" y="8"/>
                      <a:pt x="92" y="8"/>
                      <a:pt x="91" y="8"/>
                    </a:cubicBezTo>
                    <a:close/>
                    <a:moveTo>
                      <a:pt x="105" y="8"/>
                    </a:moveTo>
                    <a:cubicBezTo>
                      <a:pt x="105" y="8"/>
                      <a:pt x="105" y="8"/>
                      <a:pt x="105" y="9"/>
                    </a:cubicBezTo>
                    <a:cubicBezTo>
                      <a:pt x="105" y="9"/>
                      <a:pt x="105" y="9"/>
                      <a:pt x="104" y="8"/>
                    </a:cubicBezTo>
                    <a:cubicBezTo>
                      <a:pt x="105" y="8"/>
                      <a:pt x="104" y="8"/>
                      <a:pt x="105" y="8"/>
                    </a:cubicBezTo>
                    <a:close/>
                    <a:moveTo>
                      <a:pt x="99" y="8"/>
                    </a:moveTo>
                    <a:cubicBezTo>
                      <a:pt x="99" y="8"/>
                      <a:pt x="99" y="8"/>
                      <a:pt x="99" y="8"/>
                    </a:cubicBezTo>
                    <a:cubicBezTo>
                      <a:pt x="99" y="8"/>
                      <a:pt x="99" y="8"/>
                      <a:pt x="99" y="8"/>
                    </a:cubicBezTo>
                    <a:cubicBezTo>
                      <a:pt x="100" y="8"/>
                      <a:pt x="99" y="8"/>
                      <a:pt x="99" y="8"/>
                    </a:cubicBezTo>
                    <a:close/>
                    <a:moveTo>
                      <a:pt x="102" y="8"/>
                    </a:moveTo>
                    <a:cubicBezTo>
                      <a:pt x="102" y="8"/>
                      <a:pt x="102" y="8"/>
                      <a:pt x="102" y="8"/>
                    </a:cubicBezTo>
                    <a:cubicBezTo>
                      <a:pt x="102" y="8"/>
                      <a:pt x="102" y="8"/>
                      <a:pt x="102" y="8"/>
                    </a:cubicBezTo>
                    <a:close/>
                    <a:moveTo>
                      <a:pt x="59" y="9"/>
                    </a:moveTo>
                    <a:cubicBezTo>
                      <a:pt x="60" y="9"/>
                      <a:pt x="60" y="9"/>
                      <a:pt x="60" y="9"/>
                    </a:cubicBezTo>
                    <a:cubicBezTo>
                      <a:pt x="60" y="9"/>
                      <a:pt x="59" y="9"/>
                      <a:pt x="59" y="9"/>
                    </a:cubicBezTo>
                    <a:cubicBezTo>
                      <a:pt x="59" y="10"/>
                      <a:pt x="59" y="9"/>
                      <a:pt x="59" y="9"/>
                    </a:cubicBezTo>
                    <a:cubicBezTo>
                      <a:pt x="59" y="9"/>
                      <a:pt x="59" y="9"/>
                      <a:pt x="59" y="9"/>
                    </a:cubicBezTo>
                    <a:close/>
                    <a:moveTo>
                      <a:pt x="65" y="9"/>
                    </a:moveTo>
                    <a:cubicBezTo>
                      <a:pt x="65" y="10"/>
                      <a:pt x="64" y="10"/>
                      <a:pt x="64" y="9"/>
                    </a:cubicBezTo>
                    <a:cubicBezTo>
                      <a:pt x="64" y="10"/>
                      <a:pt x="64" y="9"/>
                      <a:pt x="65" y="9"/>
                    </a:cubicBezTo>
                    <a:close/>
                    <a:moveTo>
                      <a:pt x="65" y="9"/>
                    </a:moveTo>
                    <a:cubicBezTo>
                      <a:pt x="65" y="9"/>
                      <a:pt x="65" y="9"/>
                      <a:pt x="66" y="9"/>
                    </a:cubicBezTo>
                    <a:cubicBezTo>
                      <a:pt x="66" y="10"/>
                      <a:pt x="65" y="10"/>
                      <a:pt x="65" y="10"/>
                    </a:cubicBezTo>
                    <a:cubicBezTo>
                      <a:pt x="65" y="10"/>
                      <a:pt x="65" y="10"/>
                      <a:pt x="65" y="9"/>
                    </a:cubicBezTo>
                    <a:close/>
                    <a:moveTo>
                      <a:pt x="106" y="10"/>
                    </a:moveTo>
                    <a:cubicBezTo>
                      <a:pt x="105" y="10"/>
                      <a:pt x="104" y="9"/>
                      <a:pt x="103" y="10"/>
                    </a:cubicBezTo>
                    <a:cubicBezTo>
                      <a:pt x="104" y="9"/>
                      <a:pt x="105" y="10"/>
                      <a:pt x="106" y="10"/>
                    </a:cubicBezTo>
                    <a:close/>
                    <a:moveTo>
                      <a:pt x="102" y="9"/>
                    </a:moveTo>
                    <a:cubicBezTo>
                      <a:pt x="102" y="10"/>
                      <a:pt x="102" y="9"/>
                      <a:pt x="101" y="9"/>
                    </a:cubicBezTo>
                    <a:cubicBezTo>
                      <a:pt x="101" y="9"/>
                      <a:pt x="102" y="9"/>
                      <a:pt x="102" y="9"/>
                    </a:cubicBezTo>
                    <a:close/>
                    <a:moveTo>
                      <a:pt x="101" y="9"/>
                    </a:moveTo>
                    <a:cubicBezTo>
                      <a:pt x="101" y="9"/>
                      <a:pt x="100" y="9"/>
                      <a:pt x="100" y="9"/>
                    </a:cubicBezTo>
                    <a:cubicBezTo>
                      <a:pt x="100" y="9"/>
                      <a:pt x="101" y="9"/>
                      <a:pt x="101" y="9"/>
                    </a:cubicBezTo>
                    <a:close/>
                    <a:moveTo>
                      <a:pt x="100" y="9"/>
                    </a:moveTo>
                    <a:cubicBezTo>
                      <a:pt x="99" y="9"/>
                      <a:pt x="98" y="9"/>
                      <a:pt x="97" y="9"/>
                    </a:cubicBezTo>
                    <a:cubicBezTo>
                      <a:pt x="97" y="9"/>
                      <a:pt x="97" y="9"/>
                      <a:pt x="96" y="9"/>
                    </a:cubicBezTo>
                    <a:cubicBezTo>
                      <a:pt x="96" y="9"/>
                      <a:pt x="95" y="9"/>
                      <a:pt x="94" y="9"/>
                    </a:cubicBezTo>
                    <a:cubicBezTo>
                      <a:pt x="94" y="8"/>
                      <a:pt x="95" y="9"/>
                      <a:pt x="95" y="9"/>
                    </a:cubicBezTo>
                    <a:cubicBezTo>
                      <a:pt x="97" y="9"/>
                      <a:pt x="98" y="9"/>
                      <a:pt x="100" y="9"/>
                    </a:cubicBezTo>
                    <a:cubicBezTo>
                      <a:pt x="100" y="9"/>
                      <a:pt x="100" y="9"/>
                      <a:pt x="100" y="9"/>
                    </a:cubicBezTo>
                    <a:close/>
                    <a:moveTo>
                      <a:pt x="110" y="9"/>
                    </a:moveTo>
                    <a:cubicBezTo>
                      <a:pt x="110" y="9"/>
                      <a:pt x="110" y="9"/>
                      <a:pt x="110" y="9"/>
                    </a:cubicBezTo>
                    <a:cubicBezTo>
                      <a:pt x="109" y="9"/>
                      <a:pt x="109" y="8"/>
                      <a:pt x="110" y="9"/>
                    </a:cubicBezTo>
                    <a:close/>
                    <a:moveTo>
                      <a:pt x="111" y="9"/>
                    </a:moveTo>
                    <a:cubicBezTo>
                      <a:pt x="111" y="9"/>
                      <a:pt x="111" y="9"/>
                      <a:pt x="111" y="9"/>
                    </a:cubicBezTo>
                    <a:cubicBezTo>
                      <a:pt x="111" y="8"/>
                      <a:pt x="111" y="9"/>
                      <a:pt x="111" y="9"/>
                    </a:cubicBezTo>
                    <a:close/>
                    <a:moveTo>
                      <a:pt x="110" y="9"/>
                    </a:moveTo>
                    <a:cubicBezTo>
                      <a:pt x="110" y="9"/>
                      <a:pt x="110" y="9"/>
                      <a:pt x="110" y="9"/>
                    </a:cubicBezTo>
                    <a:cubicBezTo>
                      <a:pt x="110" y="9"/>
                      <a:pt x="110" y="9"/>
                      <a:pt x="110" y="9"/>
                    </a:cubicBezTo>
                    <a:cubicBezTo>
                      <a:pt x="110" y="9"/>
                      <a:pt x="110" y="9"/>
                      <a:pt x="110" y="9"/>
                    </a:cubicBezTo>
                    <a:cubicBezTo>
                      <a:pt x="110" y="9"/>
                      <a:pt x="110" y="9"/>
                      <a:pt x="110" y="8"/>
                    </a:cubicBezTo>
                    <a:lnTo>
                      <a:pt x="110" y="9"/>
                    </a:lnTo>
                    <a:close/>
                    <a:moveTo>
                      <a:pt x="173" y="8"/>
                    </a:moveTo>
                    <a:cubicBezTo>
                      <a:pt x="173" y="8"/>
                      <a:pt x="173" y="8"/>
                      <a:pt x="173" y="8"/>
                    </a:cubicBezTo>
                    <a:cubicBezTo>
                      <a:pt x="173" y="8"/>
                      <a:pt x="173" y="8"/>
                      <a:pt x="173" y="8"/>
                    </a:cubicBezTo>
                    <a:close/>
                    <a:moveTo>
                      <a:pt x="172" y="8"/>
                    </a:moveTo>
                    <a:cubicBezTo>
                      <a:pt x="172" y="8"/>
                      <a:pt x="172" y="8"/>
                      <a:pt x="172" y="8"/>
                    </a:cubicBezTo>
                    <a:cubicBezTo>
                      <a:pt x="172" y="8"/>
                      <a:pt x="172" y="8"/>
                      <a:pt x="172" y="8"/>
                    </a:cubicBezTo>
                    <a:close/>
                    <a:moveTo>
                      <a:pt x="171" y="8"/>
                    </a:moveTo>
                    <a:cubicBezTo>
                      <a:pt x="171" y="8"/>
                      <a:pt x="170" y="8"/>
                      <a:pt x="170" y="8"/>
                    </a:cubicBezTo>
                    <a:cubicBezTo>
                      <a:pt x="170" y="8"/>
                      <a:pt x="171" y="8"/>
                      <a:pt x="171" y="8"/>
                    </a:cubicBezTo>
                    <a:close/>
                    <a:moveTo>
                      <a:pt x="170" y="8"/>
                    </a:moveTo>
                    <a:cubicBezTo>
                      <a:pt x="168" y="8"/>
                      <a:pt x="167" y="8"/>
                      <a:pt x="165" y="8"/>
                    </a:cubicBezTo>
                    <a:cubicBezTo>
                      <a:pt x="167" y="8"/>
                      <a:pt x="168" y="8"/>
                      <a:pt x="170" y="8"/>
                    </a:cubicBezTo>
                    <a:close/>
                    <a:moveTo>
                      <a:pt x="165" y="8"/>
                    </a:moveTo>
                    <a:cubicBezTo>
                      <a:pt x="163" y="8"/>
                      <a:pt x="161" y="8"/>
                      <a:pt x="159" y="8"/>
                    </a:cubicBezTo>
                    <a:cubicBezTo>
                      <a:pt x="159" y="8"/>
                      <a:pt x="159" y="8"/>
                      <a:pt x="158" y="8"/>
                    </a:cubicBezTo>
                    <a:cubicBezTo>
                      <a:pt x="158" y="8"/>
                      <a:pt x="158" y="8"/>
                      <a:pt x="158" y="8"/>
                    </a:cubicBezTo>
                    <a:cubicBezTo>
                      <a:pt x="157" y="8"/>
                      <a:pt x="156" y="8"/>
                      <a:pt x="155" y="7"/>
                    </a:cubicBezTo>
                    <a:cubicBezTo>
                      <a:pt x="155" y="7"/>
                      <a:pt x="155" y="8"/>
                      <a:pt x="155" y="8"/>
                    </a:cubicBezTo>
                    <a:cubicBezTo>
                      <a:pt x="154" y="7"/>
                      <a:pt x="154" y="7"/>
                      <a:pt x="154" y="7"/>
                    </a:cubicBezTo>
                    <a:cubicBezTo>
                      <a:pt x="153" y="8"/>
                      <a:pt x="151" y="7"/>
                      <a:pt x="150" y="7"/>
                    </a:cubicBezTo>
                    <a:cubicBezTo>
                      <a:pt x="148" y="7"/>
                      <a:pt x="147" y="7"/>
                      <a:pt x="146" y="7"/>
                    </a:cubicBezTo>
                    <a:cubicBezTo>
                      <a:pt x="146" y="7"/>
                      <a:pt x="146" y="7"/>
                      <a:pt x="146" y="7"/>
                    </a:cubicBezTo>
                    <a:cubicBezTo>
                      <a:pt x="146" y="6"/>
                      <a:pt x="147" y="6"/>
                      <a:pt x="146" y="6"/>
                    </a:cubicBezTo>
                    <a:cubicBezTo>
                      <a:pt x="147" y="6"/>
                      <a:pt x="148" y="7"/>
                      <a:pt x="149" y="7"/>
                    </a:cubicBezTo>
                    <a:cubicBezTo>
                      <a:pt x="154" y="7"/>
                      <a:pt x="161" y="7"/>
                      <a:pt x="165" y="8"/>
                    </a:cubicBezTo>
                    <a:close/>
                    <a:moveTo>
                      <a:pt x="103" y="7"/>
                    </a:moveTo>
                    <a:cubicBezTo>
                      <a:pt x="103" y="7"/>
                      <a:pt x="103" y="7"/>
                      <a:pt x="103" y="7"/>
                    </a:cubicBezTo>
                    <a:cubicBezTo>
                      <a:pt x="103" y="7"/>
                      <a:pt x="103" y="7"/>
                      <a:pt x="103" y="7"/>
                    </a:cubicBezTo>
                    <a:cubicBezTo>
                      <a:pt x="103" y="7"/>
                      <a:pt x="103" y="7"/>
                      <a:pt x="103" y="7"/>
                    </a:cubicBezTo>
                    <a:close/>
                    <a:moveTo>
                      <a:pt x="102" y="7"/>
                    </a:moveTo>
                    <a:cubicBezTo>
                      <a:pt x="102" y="7"/>
                      <a:pt x="103" y="7"/>
                      <a:pt x="103" y="7"/>
                    </a:cubicBezTo>
                    <a:cubicBezTo>
                      <a:pt x="103" y="7"/>
                      <a:pt x="103" y="7"/>
                      <a:pt x="103" y="7"/>
                    </a:cubicBezTo>
                    <a:cubicBezTo>
                      <a:pt x="103" y="7"/>
                      <a:pt x="102" y="7"/>
                      <a:pt x="102" y="7"/>
                    </a:cubicBezTo>
                    <a:close/>
                    <a:moveTo>
                      <a:pt x="193" y="6"/>
                    </a:moveTo>
                    <a:cubicBezTo>
                      <a:pt x="193" y="6"/>
                      <a:pt x="194" y="6"/>
                      <a:pt x="195" y="6"/>
                    </a:cubicBezTo>
                    <a:cubicBezTo>
                      <a:pt x="195" y="6"/>
                      <a:pt x="195" y="6"/>
                      <a:pt x="195" y="6"/>
                    </a:cubicBezTo>
                    <a:cubicBezTo>
                      <a:pt x="195" y="6"/>
                      <a:pt x="195" y="6"/>
                      <a:pt x="195" y="6"/>
                    </a:cubicBezTo>
                    <a:cubicBezTo>
                      <a:pt x="196" y="6"/>
                      <a:pt x="197" y="6"/>
                      <a:pt x="198" y="6"/>
                    </a:cubicBezTo>
                    <a:cubicBezTo>
                      <a:pt x="198" y="6"/>
                      <a:pt x="198" y="6"/>
                      <a:pt x="198" y="6"/>
                    </a:cubicBezTo>
                    <a:cubicBezTo>
                      <a:pt x="198" y="6"/>
                      <a:pt x="199" y="6"/>
                      <a:pt x="200" y="6"/>
                    </a:cubicBezTo>
                    <a:cubicBezTo>
                      <a:pt x="201" y="6"/>
                      <a:pt x="201" y="6"/>
                      <a:pt x="202" y="6"/>
                    </a:cubicBezTo>
                    <a:cubicBezTo>
                      <a:pt x="202" y="6"/>
                      <a:pt x="202" y="6"/>
                      <a:pt x="202" y="6"/>
                    </a:cubicBezTo>
                    <a:cubicBezTo>
                      <a:pt x="201" y="6"/>
                      <a:pt x="200" y="6"/>
                      <a:pt x="199" y="6"/>
                    </a:cubicBezTo>
                    <a:cubicBezTo>
                      <a:pt x="198" y="6"/>
                      <a:pt x="196" y="6"/>
                      <a:pt x="194" y="6"/>
                    </a:cubicBezTo>
                    <a:cubicBezTo>
                      <a:pt x="194" y="6"/>
                      <a:pt x="193" y="7"/>
                      <a:pt x="193" y="6"/>
                    </a:cubicBezTo>
                    <a:close/>
                    <a:moveTo>
                      <a:pt x="145" y="6"/>
                    </a:moveTo>
                    <a:cubicBezTo>
                      <a:pt x="145" y="7"/>
                      <a:pt x="145" y="7"/>
                      <a:pt x="144" y="7"/>
                    </a:cubicBezTo>
                    <a:cubicBezTo>
                      <a:pt x="144" y="7"/>
                      <a:pt x="144" y="7"/>
                      <a:pt x="144" y="6"/>
                    </a:cubicBezTo>
                    <a:cubicBezTo>
                      <a:pt x="143" y="6"/>
                      <a:pt x="144" y="7"/>
                      <a:pt x="143" y="7"/>
                    </a:cubicBezTo>
                    <a:cubicBezTo>
                      <a:pt x="143" y="7"/>
                      <a:pt x="142" y="7"/>
                      <a:pt x="142" y="6"/>
                    </a:cubicBezTo>
                    <a:cubicBezTo>
                      <a:pt x="142" y="7"/>
                      <a:pt x="141" y="7"/>
                      <a:pt x="141" y="6"/>
                    </a:cubicBezTo>
                    <a:cubicBezTo>
                      <a:pt x="142" y="6"/>
                      <a:pt x="144" y="6"/>
                      <a:pt x="145" y="6"/>
                    </a:cubicBezTo>
                    <a:close/>
                    <a:moveTo>
                      <a:pt x="140" y="6"/>
                    </a:moveTo>
                    <a:cubicBezTo>
                      <a:pt x="140" y="7"/>
                      <a:pt x="139" y="6"/>
                      <a:pt x="138" y="6"/>
                    </a:cubicBezTo>
                    <a:cubicBezTo>
                      <a:pt x="138" y="6"/>
                      <a:pt x="138" y="6"/>
                      <a:pt x="138" y="6"/>
                    </a:cubicBezTo>
                    <a:cubicBezTo>
                      <a:pt x="138" y="6"/>
                      <a:pt x="138" y="6"/>
                      <a:pt x="138" y="6"/>
                    </a:cubicBezTo>
                    <a:cubicBezTo>
                      <a:pt x="138" y="6"/>
                      <a:pt x="137" y="6"/>
                      <a:pt x="138" y="6"/>
                    </a:cubicBezTo>
                    <a:cubicBezTo>
                      <a:pt x="138" y="6"/>
                      <a:pt x="138" y="6"/>
                      <a:pt x="138" y="6"/>
                    </a:cubicBezTo>
                    <a:cubicBezTo>
                      <a:pt x="139" y="6"/>
                      <a:pt x="139" y="6"/>
                      <a:pt x="139" y="6"/>
                    </a:cubicBezTo>
                    <a:cubicBezTo>
                      <a:pt x="139" y="6"/>
                      <a:pt x="140" y="6"/>
                      <a:pt x="140" y="6"/>
                    </a:cubicBezTo>
                    <a:close/>
                    <a:moveTo>
                      <a:pt x="135" y="6"/>
                    </a:moveTo>
                    <a:cubicBezTo>
                      <a:pt x="135" y="6"/>
                      <a:pt x="135" y="6"/>
                      <a:pt x="135" y="6"/>
                    </a:cubicBezTo>
                    <a:cubicBezTo>
                      <a:pt x="136" y="6"/>
                      <a:pt x="136" y="6"/>
                      <a:pt x="137" y="6"/>
                    </a:cubicBezTo>
                    <a:cubicBezTo>
                      <a:pt x="137" y="7"/>
                      <a:pt x="135" y="6"/>
                      <a:pt x="134" y="6"/>
                    </a:cubicBezTo>
                    <a:cubicBezTo>
                      <a:pt x="134" y="6"/>
                      <a:pt x="135" y="6"/>
                      <a:pt x="135" y="6"/>
                    </a:cubicBezTo>
                    <a:close/>
                    <a:moveTo>
                      <a:pt x="97" y="4"/>
                    </a:moveTo>
                    <a:cubicBezTo>
                      <a:pt x="97" y="4"/>
                      <a:pt x="97" y="4"/>
                      <a:pt x="97" y="4"/>
                    </a:cubicBezTo>
                    <a:cubicBezTo>
                      <a:pt x="97" y="4"/>
                      <a:pt x="97" y="4"/>
                      <a:pt x="97" y="4"/>
                    </a:cubicBezTo>
                    <a:cubicBezTo>
                      <a:pt x="97" y="4"/>
                      <a:pt x="97" y="4"/>
                      <a:pt x="97" y="4"/>
                    </a:cubicBezTo>
                    <a:cubicBezTo>
                      <a:pt x="98" y="4"/>
                      <a:pt x="98" y="4"/>
                      <a:pt x="98" y="4"/>
                    </a:cubicBezTo>
                    <a:cubicBezTo>
                      <a:pt x="98" y="4"/>
                      <a:pt x="97" y="4"/>
                      <a:pt x="97" y="4"/>
                    </a:cubicBezTo>
                    <a:cubicBezTo>
                      <a:pt x="97" y="4"/>
                      <a:pt x="97" y="4"/>
                      <a:pt x="97" y="4"/>
                    </a:cubicBezTo>
                    <a:cubicBezTo>
                      <a:pt x="97" y="4"/>
                      <a:pt x="97" y="4"/>
                      <a:pt x="97" y="4"/>
                    </a:cubicBezTo>
                    <a:cubicBezTo>
                      <a:pt x="97" y="4"/>
                      <a:pt x="97" y="4"/>
                      <a:pt x="97" y="4"/>
                    </a:cubicBezTo>
                    <a:close/>
                    <a:moveTo>
                      <a:pt x="99" y="4"/>
                    </a:moveTo>
                    <a:cubicBezTo>
                      <a:pt x="99" y="5"/>
                      <a:pt x="99" y="4"/>
                      <a:pt x="99" y="4"/>
                    </a:cubicBezTo>
                    <a:cubicBezTo>
                      <a:pt x="99" y="4"/>
                      <a:pt x="99" y="4"/>
                      <a:pt x="99" y="4"/>
                    </a:cubicBezTo>
                    <a:close/>
                    <a:moveTo>
                      <a:pt x="79" y="3"/>
                    </a:moveTo>
                    <a:cubicBezTo>
                      <a:pt x="79" y="3"/>
                      <a:pt x="79" y="3"/>
                      <a:pt x="79" y="3"/>
                    </a:cubicBezTo>
                    <a:cubicBezTo>
                      <a:pt x="79" y="3"/>
                      <a:pt x="79" y="3"/>
                      <a:pt x="79" y="3"/>
                    </a:cubicBezTo>
                    <a:cubicBezTo>
                      <a:pt x="79" y="4"/>
                      <a:pt x="79" y="4"/>
                      <a:pt x="79" y="4"/>
                    </a:cubicBezTo>
                    <a:cubicBezTo>
                      <a:pt x="79" y="4"/>
                      <a:pt x="79" y="4"/>
                      <a:pt x="79" y="3"/>
                    </a:cubicBezTo>
                    <a:close/>
                    <a:moveTo>
                      <a:pt x="75" y="3"/>
                    </a:moveTo>
                    <a:cubicBezTo>
                      <a:pt x="75" y="3"/>
                      <a:pt x="75" y="3"/>
                      <a:pt x="75" y="3"/>
                    </a:cubicBezTo>
                    <a:cubicBezTo>
                      <a:pt x="75" y="3"/>
                      <a:pt x="75" y="3"/>
                      <a:pt x="75" y="3"/>
                    </a:cubicBezTo>
                    <a:cubicBezTo>
                      <a:pt x="75" y="3"/>
                      <a:pt x="75" y="3"/>
                      <a:pt x="75" y="3"/>
                    </a:cubicBezTo>
                    <a:cubicBezTo>
                      <a:pt x="75" y="3"/>
                      <a:pt x="75" y="3"/>
                      <a:pt x="75" y="3"/>
                    </a:cubicBezTo>
                    <a:cubicBezTo>
                      <a:pt x="75" y="3"/>
                      <a:pt x="75" y="3"/>
                      <a:pt x="75" y="3"/>
                    </a:cubicBezTo>
                    <a:cubicBezTo>
                      <a:pt x="75" y="3"/>
                      <a:pt x="75" y="3"/>
                      <a:pt x="75" y="3"/>
                    </a:cubicBezTo>
                    <a:cubicBezTo>
                      <a:pt x="75" y="3"/>
                      <a:pt x="75" y="3"/>
                      <a:pt x="75" y="3"/>
                    </a:cubicBezTo>
                    <a:cubicBezTo>
                      <a:pt x="75" y="3"/>
                      <a:pt x="75" y="3"/>
                      <a:pt x="75" y="3"/>
                    </a:cubicBezTo>
                    <a:close/>
                    <a:moveTo>
                      <a:pt x="74" y="3"/>
                    </a:moveTo>
                    <a:cubicBezTo>
                      <a:pt x="74" y="3"/>
                      <a:pt x="74" y="3"/>
                      <a:pt x="74" y="3"/>
                    </a:cubicBezTo>
                    <a:cubicBezTo>
                      <a:pt x="73" y="3"/>
                      <a:pt x="73" y="3"/>
                      <a:pt x="73" y="3"/>
                    </a:cubicBezTo>
                    <a:cubicBezTo>
                      <a:pt x="73" y="3"/>
                      <a:pt x="74" y="3"/>
                      <a:pt x="74" y="3"/>
                    </a:cubicBezTo>
                    <a:close/>
                    <a:moveTo>
                      <a:pt x="73" y="3"/>
                    </a:moveTo>
                    <a:cubicBezTo>
                      <a:pt x="73" y="3"/>
                      <a:pt x="73" y="3"/>
                      <a:pt x="73" y="3"/>
                    </a:cubicBezTo>
                    <a:cubicBezTo>
                      <a:pt x="73" y="3"/>
                      <a:pt x="73" y="3"/>
                      <a:pt x="74" y="3"/>
                    </a:cubicBezTo>
                    <a:cubicBezTo>
                      <a:pt x="74" y="3"/>
                      <a:pt x="74" y="3"/>
                      <a:pt x="74" y="3"/>
                    </a:cubicBezTo>
                    <a:cubicBezTo>
                      <a:pt x="74" y="3"/>
                      <a:pt x="74" y="3"/>
                      <a:pt x="75" y="3"/>
                    </a:cubicBezTo>
                    <a:cubicBezTo>
                      <a:pt x="75" y="3"/>
                      <a:pt x="75" y="3"/>
                      <a:pt x="75" y="3"/>
                    </a:cubicBezTo>
                    <a:cubicBezTo>
                      <a:pt x="75" y="3"/>
                      <a:pt x="75" y="3"/>
                      <a:pt x="75" y="3"/>
                    </a:cubicBezTo>
                    <a:cubicBezTo>
                      <a:pt x="75" y="3"/>
                      <a:pt x="75" y="3"/>
                      <a:pt x="75" y="3"/>
                    </a:cubicBezTo>
                    <a:cubicBezTo>
                      <a:pt x="75" y="4"/>
                      <a:pt x="73" y="3"/>
                      <a:pt x="73" y="3"/>
                    </a:cubicBezTo>
                    <a:close/>
                    <a:moveTo>
                      <a:pt x="65" y="3"/>
                    </a:moveTo>
                    <a:cubicBezTo>
                      <a:pt x="65" y="3"/>
                      <a:pt x="65" y="3"/>
                      <a:pt x="65" y="3"/>
                    </a:cubicBezTo>
                    <a:cubicBezTo>
                      <a:pt x="65" y="3"/>
                      <a:pt x="65" y="3"/>
                      <a:pt x="65" y="3"/>
                    </a:cubicBezTo>
                    <a:cubicBezTo>
                      <a:pt x="65" y="3"/>
                      <a:pt x="65" y="3"/>
                      <a:pt x="65" y="3"/>
                    </a:cubicBezTo>
                    <a:cubicBezTo>
                      <a:pt x="65" y="3"/>
                      <a:pt x="65" y="3"/>
                      <a:pt x="65" y="3"/>
                    </a:cubicBezTo>
                    <a:close/>
                    <a:moveTo>
                      <a:pt x="62" y="4"/>
                    </a:moveTo>
                    <a:cubicBezTo>
                      <a:pt x="62" y="4"/>
                      <a:pt x="62" y="4"/>
                      <a:pt x="62" y="4"/>
                    </a:cubicBezTo>
                    <a:cubicBezTo>
                      <a:pt x="62" y="4"/>
                      <a:pt x="62" y="4"/>
                      <a:pt x="62" y="4"/>
                    </a:cubicBezTo>
                    <a:cubicBezTo>
                      <a:pt x="62" y="4"/>
                      <a:pt x="62" y="4"/>
                      <a:pt x="62" y="4"/>
                    </a:cubicBezTo>
                    <a:cubicBezTo>
                      <a:pt x="62" y="4"/>
                      <a:pt x="62" y="4"/>
                      <a:pt x="62" y="4"/>
                    </a:cubicBezTo>
                    <a:cubicBezTo>
                      <a:pt x="62" y="4"/>
                      <a:pt x="62" y="4"/>
                      <a:pt x="62" y="4"/>
                    </a:cubicBezTo>
                    <a:cubicBezTo>
                      <a:pt x="62" y="4"/>
                      <a:pt x="62" y="4"/>
                      <a:pt x="62" y="5"/>
                    </a:cubicBezTo>
                    <a:cubicBezTo>
                      <a:pt x="62" y="5"/>
                      <a:pt x="62" y="5"/>
                      <a:pt x="62" y="5"/>
                    </a:cubicBezTo>
                    <a:cubicBezTo>
                      <a:pt x="62" y="4"/>
                      <a:pt x="62" y="4"/>
                      <a:pt x="62" y="4"/>
                    </a:cubicBezTo>
                    <a:close/>
                    <a:moveTo>
                      <a:pt x="63" y="4"/>
                    </a:moveTo>
                    <a:cubicBezTo>
                      <a:pt x="63" y="4"/>
                      <a:pt x="63" y="4"/>
                      <a:pt x="63" y="4"/>
                    </a:cubicBezTo>
                    <a:cubicBezTo>
                      <a:pt x="63" y="4"/>
                      <a:pt x="63" y="4"/>
                      <a:pt x="63" y="4"/>
                    </a:cubicBezTo>
                    <a:cubicBezTo>
                      <a:pt x="63" y="4"/>
                      <a:pt x="63" y="4"/>
                      <a:pt x="63" y="4"/>
                    </a:cubicBezTo>
                    <a:cubicBezTo>
                      <a:pt x="63" y="4"/>
                      <a:pt x="63" y="4"/>
                      <a:pt x="63" y="4"/>
                    </a:cubicBezTo>
                    <a:cubicBezTo>
                      <a:pt x="63" y="4"/>
                      <a:pt x="63" y="4"/>
                      <a:pt x="63" y="4"/>
                    </a:cubicBezTo>
                    <a:cubicBezTo>
                      <a:pt x="63" y="4"/>
                      <a:pt x="63" y="4"/>
                      <a:pt x="63" y="4"/>
                    </a:cubicBezTo>
                    <a:cubicBezTo>
                      <a:pt x="63" y="4"/>
                      <a:pt x="63" y="4"/>
                      <a:pt x="63" y="4"/>
                    </a:cubicBezTo>
                    <a:close/>
                    <a:moveTo>
                      <a:pt x="62" y="4"/>
                    </a:moveTo>
                    <a:cubicBezTo>
                      <a:pt x="62" y="4"/>
                      <a:pt x="62" y="4"/>
                      <a:pt x="62" y="4"/>
                    </a:cubicBezTo>
                    <a:cubicBezTo>
                      <a:pt x="63" y="4"/>
                      <a:pt x="63" y="4"/>
                      <a:pt x="63" y="4"/>
                    </a:cubicBezTo>
                    <a:cubicBezTo>
                      <a:pt x="63" y="4"/>
                      <a:pt x="63" y="4"/>
                      <a:pt x="63" y="4"/>
                    </a:cubicBezTo>
                    <a:cubicBezTo>
                      <a:pt x="63" y="4"/>
                      <a:pt x="63" y="4"/>
                      <a:pt x="63" y="4"/>
                    </a:cubicBezTo>
                    <a:cubicBezTo>
                      <a:pt x="63" y="5"/>
                      <a:pt x="63" y="5"/>
                      <a:pt x="62" y="5"/>
                    </a:cubicBezTo>
                    <a:cubicBezTo>
                      <a:pt x="62" y="5"/>
                      <a:pt x="62" y="4"/>
                      <a:pt x="62" y="4"/>
                    </a:cubicBezTo>
                    <a:close/>
                    <a:moveTo>
                      <a:pt x="69" y="5"/>
                    </a:moveTo>
                    <a:cubicBezTo>
                      <a:pt x="69" y="5"/>
                      <a:pt x="69" y="5"/>
                      <a:pt x="69" y="5"/>
                    </a:cubicBezTo>
                    <a:cubicBezTo>
                      <a:pt x="68" y="5"/>
                      <a:pt x="68" y="5"/>
                      <a:pt x="67" y="5"/>
                    </a:cubicBezTo>
                    <a:cubicBezTo>
                      <a:pt x="67" y="5"/>
                      <a:pt x="67" y="5"/>
                      <a:pt x="68" y="5"/>
                    </a:cubicBezTo>
                    <a:cubicBezTo>
                      <a:pt x="67" y="4"/>
                      <a:pt x="67" y="5"/>
                      <a:pt x="67" y="5"/>
                    </a:cubicBezTo>
                    <a:cubicBezTo>
                      <a:pt x="66" y="5"/>
                      <a:pt x="65" y="5"/>
                      <a:pt x="64" y="5"/>
                    </a:cubicBezTo>
                    <a:cubicBezTo>
                      <a:pt x="64" y="5"/>
                      <a:pt x="64" y="5"/>
                      <a:pt x="64" y="5"/>
                    </a:cubicBezTo>
                    <a:cubicBezTo>
                      <a:pt x="64" y="5"/>
                      <a:pt x="64" y="5"/>
                      <a:pt x="64" y="5"/>
                    </a:cubicBezTo>
                    <a:cubicBezTo>
                      <a:pt x="64" y="5"/>
                      <a:pt x="64" y="5"/>
                      <a:pt x="64" y="5"/>
                    </a:cubicBezTo>
                    <a:cubicBezTo>
                      <a:pt x="64" y="5"/>
                      <a:pt x="64" y="5"/>
                      <a:pt x="64" y="5"/>
                    </a:cubicBezTo>
                    <a:cubicBezTo>
                      <a:pt x="64" y="5"/>
                      <a:pt x="64" y="5"/>
                      <a:pt x="64" y="5"/>
                    </a:cubicBezTo>
                    <a:cubicBezTo>
                      <a:pt x="64" y="4"/>
                      <a:pt x="64" y="4"/>
                      <a:pt x="64" y="4"/>
                    </a:cubicBezTo>
                    <a:cubicBezTo>
                      <a:pt x="64" y="4"/>
                      <a:pt x="64" y="4"/>
                      <a:pt x="64" y="4"/>
                    </a:cubicBezTo>
                    <a:cubicBezTo>
                      <a:pt x="64" y="4"/>
                      <a:pt x="63" y="4"/>
                      <a:pt x="63" y="4"/>
                    </a:cubicBezTo>
                    <a:cubicBezTo>
                      <a:pt x="63" y="4"/>
                      <a:pt x="63" y="4"/>
                      <a:pt x="63" y="4"/>
                    </a:cubicBezTo>
                    <a:cubicBezTo>
                      <a:pt x="63" y="4"/>
                      <a:pt x="63" y="4"/>
                      <a:pt x="63" y="4"/>
                    </a:cubicBezTo>
                    <a:cubicBezTo>
                      <a:pt x="63" y="4"/>
                      <a:pt x="63" y="4"/>
                      <a:pt x="63" y="4"/>
                    </a:cubicBezTo>
                    <a:cubicBezTo>
                      <a:pt x="64" y="4"/>
                      <a:pt x="64" y="4"/>
                      <a:pt x="64" y="4"/>
                    </a:cubicBezTo>
                    <a:cubicBezTo>
                      <a:pt x="65" y="4"/>
                      <a:pt x="65" y="4"/>
                      <a:pt x="65" y="4"/>
                    </a:cubicBezTo>
                    <a:cubicBezTo>
                      <a:pt x="65" y="4"/>
                      <a:pt x="65" y="4"/>
                      <a:pt x="65" y="4"/>
                    </a:cubicBezTo>
                    <a:cubicBezTo>
                      <a:pt x="65" y="4"/>
                      <a:pt x="65" y="5"/>
                      <a:pt x="65" y="4"/>
                    </a:cubicBezTo>
                    <a:cubicBezTo>
                      <a:pt x="66" y="5"/>
                      <a:pt x="66" y="5"/>
                      <a:pt x="66" y="5"/>
                    </a:cubicBezTo>
                    <a:cubicBezTo>
                      <a:pt x="66" y="4"/>
                      <a:pt x="66" y="5"/>
                      <a:pt x="66" y="4"/>
                    </a:cubicBezTo>
                    <a:cubicBezTo>
                      <a:pt x="66" y="4"/>
                      <a:pt x="66" y="4"/>
                      <a:pt x="66" y="4"/>
                    </a:cubicBezTo>
                    <a:cubicBezTo>
                      <a:pt x="66" y="4"/>
                      <a:pt x="67" y="4"/>
                      <a:pt x="67" y="4"/>
                    </a:cubicBezTo>
                    <a:cubicBezTo>
                      <a:pt x="67" y="4"/>
                      <a:pt x="66" y="4"/>
                      <a:pt x="66" y="4"/>
                    </a:cubicBezTo>
                    <a:cubicBezTo>
                      <a:pt x="66" y="4"/>
                      <a:pt x="66" y="4"/>
                      <a:pt x="66" y="4"/>
                    </a:cubicBezTo>
                    <a:cubicBezTo>
                      <a:pt x="66" y="4"/>
                      <a:pt x="66" y="4"/>
                      <a:pt x="66" y="4"/>
                    </a:cubicBezTo>
                    <a:cubicBezTo>
                      <a:pt x="66" y="4"/>
                      <a:pt x="66" y="4"/>
                      <a:pt x="66" y="4"/>
                    </a:cubicBezTo>
                    <a:cubicBezTo>
                      <a:pt x="65" y="4"/>
                      <a:pt x="65" y="4"/>
                      <a:pt x="65" y="4"/>
                    </a:cubicBezTo>
                    <a:cubicBezTo>
                      <a:pt x="65" y="4"/>
                      <a:pt x="65" y="4"/>
                      <a:pt x="64" y="4"/>
                    </a:cubicBezTo>
                    <a:cubicBezTo>
                      <a:pt x="64" y="4"/>
                      <a:pt x="64" y="4"/>
                      <a:pt x="63" y="4"/>
                    </a:cubicBezTo>
                    <a:cubicBezTo>
                      <a:pt x="63" y="4"/>
                      <a:pt x="63" y="4"/>
                      <a:pt x="63" y="4"/>
                    </a:cubicBezTo>
                    <a:cubicBezTo>
                      <a:pt x="63" y="4"/>
                      <a:pt x="63" y="4"/>
                      <a:pt x="63" y="4"/>
                    </a:cubicBezTo>
                    <a:cubicBezTo>
                      <a:pt x="63" y="4"/>
                      <a:pt x="63" y="4"/>
                      <a:pt x="62" y="4"/>
                    </a:cubicBezTo>
                    <a:cubicBezTo>
                      <a:pt x="62" y="4"/>
                      <a:pt x="62" y="4"/>
                      <a:pt x="62" y="4"/>
                    </a:cubicBezTo>
                    <a:cubicBezTo>
                      <a:pt x="62" y="4"/>
                      <a:pt x="62" y="4"/>
                      <a:pt x="62" y="4"/>
                    </a:cubicBezTo>
                    <a:cubicBezTo>
                      <a:pt x="62" y="3"/>
                      <a:pt x="63" y="3"/>
                      <a:pt x="63" y="3"/>
                    </a:cubicBezTo>
                    <a:cubicBezTo>
                      <a:pt x="63" y="3"/>
                      <a:pt x="63" y="3"/>
                      <a:pt x="63" y="3"/>
                    </a:cubicBezTo>
                    <a:cubicBezTo>
                      <a:pt x="64" y="3"/>
                      <a:pt x="64" y="4"/>
                      <a:pt x="65" y="3"/>
                    </a:cubicBezTo>
                    <a:cubicBezTo>
                      <a:pt x="65" y="3"/>
                      <a:pt x="65" y="3"/>
                      <a:pt x="65" y="3"/>
                    </a:cubicBezTo>
                    <a:cubicBezTo>
                      <a:pt x="65" y="4"/>
                      <a:pt x="65" y="4"/>
                      <a:pt x="65" y="4"/>
                    </a:cubicBezTo>
                    <a:cubicBezTo>
                      <a:pt x="65" y="4"/>
                      <a:pt x="65" y="4"/>
                      <a:pt x="65" y="4"/>
                    </a:cubicBezTo>
                    <a:cubicBezTo>
                      <a:pt x="65" y="4"/>
                      <a:pt x="66" y="4"/>
                      <a:pt x="66" y="4"/>
                    </a:cubicBezTo>
                    <a:cubicBezTo>
                      <a:pt x="66" y="4"/>
                      <a:pt x="66" y="4"/>
                      <a:pt x="66" y="3"/>
                    </a:cubicBezTo>
                    <a:cubicBezTo>
                      <a:pt x="67" y="3"/>
                      <a:pt x="67" y="3"/>
                      <a:pt x="68" y="4"/>
                    </a:cubicBezTo>
                    <a:cubicBezTo>
                      <a:pt x="68" y="3"/>
                      <a:pt x="68" y="4"/>
                      <a:pt x="68" y="3"/>
                    </a:cubicBezTo>
                    <a:cubicBezTo>
                      <a:pt x="70" y="3"/>
                      <a:pt x="72" y="4"/>
                      <a:pt x="74" y="4"/>
                    </a:cubicBezTo>
                    <a:cubicBezTo>
                      <a:pt x="74" y="4"/>
                      <a:pt x="74" y="4"/>
                      <a:pt x="74" y="4"/>
                    </a:cubicBezTo>
                    <a:cubicBezTo>
                      <a:pt x="74" y="4"/>
                      <a:pt x="74" y="4"/>
                      <a:pt x="74" y="4"/>
                    </a:cubicBezTo>
                    <a:cubicBezTo>
                      <a:pt x="74" y="4"/>
                      <a:pt x="74" y="4"/>
                      <a:pt x="74" y="4"/>
                    </a:cubicBezTo>
                    <a:cubicBezTo>
                      <a:pt x="74" y="4"/>
                      <a:pt x="74" y="4"/>
                      <a:pt x="74" y="4"/>
                    </a:cubicBezTo>
                    <a:cubicBezTo>
                      <a:pt x="74" y="4"/>
                      <a:pt x="74" y="4"/>
                      <a:pt x="74" y="4"/>
                    </a:cubicBezTo>
                    <a:cubicBezTo>
                      <a:pt x="74" y="4"/>
                      <a:pt x="74" y="4"/>
                      <a:pt x="74" y="4"/>
                    </a:cubicBezTo>
                    <a:cubicBezTo>
                      <a:pt x="74" y="5"/>
                      <a:pt x="74" y="5"/>
                      <a:pt x="74" y="5"/>
                    </a:cubicBezTo>
                    <a:cubicBezTo>
                      <a:pt x="74" y="5"/>
                      <a:pt x="74" y="5"/>
                      <a:pt x="74" y="5"/>
                    </a:cubicBezTo>
                    <a:cubicBezTo>
                      <a:pt x="74" y="5"/>
                      <a:pt x="73" y="5"/>
                      <a:pt x="73" y="5"/>
                    </a:cubicBezTo>
                    <a:cubicBezTo>
                      <a:pt x="73" y="5"/>
                      <a:pt x="73" y="4"/>
                      <a:pt x="73" y="4"/>
                    </a:cubicBezTo>
                    <a:cubicBezTo>
                      <a:pt x="73" y="4"/>
                      <a:pt x="72" y="4"/>
                      <a:pt x="72" y="4"/>
                    </a:cubicBezTo>
                    <a:cubicBezTo>
                      <a:pt x="72" y="4"/>
                      <a:pt x="72" y="4"/>
                      <a:pt x="72" y="4"/>
                    </a:cubicBezTo>
                    <a:cubicBezTo>
                      <a:pt x="72" y="4"/>
                      <a:pt x="72" y="4"/>
                      <a:pt x="72" y="4"/>
                    </a:cubicBezTo>
                    <a:cubicBezTo>
                      <a:pt x="72" y="4"/>
                      <a:pt x="72" y="4"/>
                      <a:pt x="72" y="4"/>
                    </a:cubicBezTo>
                    <a:cubicBezTo>
                      <a:pt x="72" y="4"/>
                      <a:pt x="72" y="4"/>
                      <a:pt x="72" y="4"/>
                    </a:cubicBezTo>
                    <a:cubicBezTo>
                      <a:pt x="72" y="4"/>
                      <a:pt x="72" y="4"/>
                      <a:pt x="72" y="4"/>
                    </a:cubicBezTo>
                    <a:cubicBezTo>
                      <a:pt x="72" y="4"/>
                      <a:pt x="73" y="4"/>
                      <a:pt x="73" y="4"/>
                    </a:cubicBezTo>
                    <a:cubicBezTo>
                      <a:pt x="73" y="4"/>
                      <a:pt x="73" y="5"/>
                      <a:pt x="73" y="5"/>
                    </a:cubicBezTo>
                    <a:cubicBezTo>
                      <a:pt x="72" y="5"/>
                      <a:pt x="72" y="5"/>
                      <a:pt x="71" y="4"/>
                    </a:cubicBezTo>
                    <a:cubicBezTo>
                      <a:pt x="71" y="4"/>
                      <a:pt x="71" y="5"/>
                      <a:pt x="71" y="5"/>
                    </a:cubicBezTo>
                    <a:cubicBezTo>
                      <a:pt x="71" y="5"/>
                      <a:pt x="71" y="4"/>
                      <a:pt x="71" y="5"/>
                    </a:cubicBezTo>
                    <a:cubicBezTo>
                      <a:pt x="71" y="5"/>
                      <a:pt x="71" y="5"/>
                      <a:pt x="71" y="5"/>
                    </a:cubicBezTo>
                    <a:cubicBezTo>
                      <a:pt x="71" y="5"/>
                      <a:pt x="71" y="5"/>
                      <a:pt x="71" y="5"/>
                    </a:cubicBezTo>
                    <a:cubicBezTo>
                      <a:pt x="71" y="5"/>
                      <a:pt x="71" y="5"/>
                      <a:pt x="71" y="5"/>
                    </a:cubicBezTo>
                    <a:cubicBezTo>
                      <a:pt x="71" y="5"/>
                      <a:pt x="71" y="5"/>
                      <a:pt x="71" y="5"/>
                    </a:cubicBezTo>
                    <a:cubicBezTo>
                      <a:pt x="70" y="5"/>
                      <a:pt x="70" y="5"/>
                      <a:pt x="70" y="5"/>
                    </a:cubicBezTo>
                    <a:cubicBezTo>
                      <a:pt x="70" y="5"/>
                      <a:pt x="70" y="5"/>
                      <a:pt x="70" y="5"/>
                    </a:cubicBezTo>
                    <a:cubicBezTo>
                      <a:pt x="70" y="4"/>
                      <a:pt x="70" y="4"/>
                      <a:pt x="70" y="4"/>
                    </a:cubicBezTo>
                    <a:cubicBezTo>
                      <a:pt x="70" y="4"/>
                      <a:pt x="70" y="4"/>
                      <a:pt x="70" y="4"/>
                    </a:cubicBezTo>
                    <a:cubicBezTo>
                      <a:pt x="70" y="4"/>
                      <a:pt x="69" y="4"/>
                      <a:pt x="69" y="4"/>
                    </a:cubicBezTo>
                    <a:cubicBezTo>
                      <a:pt x="69" y="4"/>
                      <a:pt x="69" y="4"/>
                      <a:pt x="69" y="5"/>
                    </a:cubicBezTo>
                    <a:cubicBezTo>
                      <a:pt x="69" y="5"/>
                      <a:pt x="69" y="5"/>
                      <a:pt x="69" y="5"/>
                    </a:cubicBezTo>
                    <a:cubicBezTo>
                      <a:pt x="69" y="5"/>
                      <a:pt x="69" y="5"/>
                      <a:pt x="69" y="5"/>
                    </a:cubicBezTo>
                    <a:cubicBezTo>
                      <a:pt x="69" y="5"/>
                      <a:pt x="69" y="5"/>
                      <a:pt x="70" y="5"/>
                    </a:cubicBezTo>
                    <a:cubicBezTo>
                      <a:pt x="70" y="5"/>
                      <a:pt x="70" y="5"/>
                      <a:pt x="70" y="5"/>
                    </a:cubicBezTo>
                    <a:cubicBezTo>
                      <a:pt x="69" y="5"/>
                      <a:pt x="69" y="5"/>
                      <a:pt x="69" y="5"/>
                    </a:cubicBezTo>
                    <a:cubicBezTo>
                      <a:pt x="69" y="5"/>
                      <a:pt x="69" y="5"/>
                      <a:pt x="69" y="5"/>
                    </a:cubicBezTo>
                    <a:cubicBezTo>
                      <a:pt x="69" y="5"/>
                      <a:pt x="69" y="5"/>
                      <a:pt x="69" y="5"/>
                    </a:cubicBezTo>
                    <a:cubicBezTo>
                      <a:pt x="69" y="5"/>
                      <a:pt x="69" y="5"/>
                      <a:pt x="69" y="5"/>
                    </a:cubicBezTo>
                    <a:cubicBezTo>
                      <a:pt x="69" y="5"/>
                      <a:pt x="70" y="5"/>
                      <a:pt x="70" y="5"/>
                    </a:cubicBezTo>
                    <a:cubicBezTo>
                      <a:pt x="70" y="5"/>
                      <a:pt x="70" y="5"/>
                      <a:pt x="70" y="5"/>
                    </a:cubicBezTo>
                    <a:cubicBezTo>
                      <a:pt x="70" y="5"/>
                      <a:pt x="70" y="5"/>
                      <a:pt x="70" y="5"/>
                    </a:cubicBezTo>
                    <a:cubicBezTo>
                      <a:pt x="70" y="5"/>
                      <a:pt x="70" y="5"/>
                      <a:pt x="70" y="5"/>
                    </a:cubicBezTo>
                    <a:cubicBezTo>
                      <a:pt x="70" y="5"/>
                      <a:pt x="70" y="5"/>
                      <a:pt x="70" y="5"/>
                    </a:cubicBezTo>
                    <a:cubicBezTo>
                      <a:pt x="70" y="5"/>
                      <a:pt x="70" y="5"/>
                      <a:pt x="69" y="5"/>
                    </a:cubicBezTo>
                    <a:cubicBezTo>
                      <a:pt x="69" y="5"/>
                      <a:pt x="69" y="5"/>
                      <a:pt x="69" y="5"/>
                    </a:cubicBezTo>
                    <a:cubicBezTo>
                      <a:pt x="69" y="5"/>
                      <a:pt x="69" y="5"/>
                      <a:pt x="69" y="5"/>
                    </a:cubicBezTo>
                    <a:close/>
                    <a:moveTo>
                      <a:pt x="71" y="5"/>
                    </a:moveTo>
                    <a:cubicBezTo>
                      <a:pt x="71" y="5"/>
                      <a:pt x="71" y="5"/>
                      <a:pt x="71" y="5"/>
                    </a:cubicBezTo>
                    <a:cubicBezTo>
                      <a:pt x="71" y="5"/>
                      <a:pt x="71" y="5"/>
                      <a:pt x="71" y="5"/>
                    </a:cubicBezTo>
                    <a:cubicBezTo>
                      <a:pt x="71" y="5"/>
                      <a:pt x="71" y="5"/>
                      <a:pt x="71" y="5"/>
                    </a:cubicBezTo>
                    <a:cubicBezTo>
                      <a:pt x="71" y="5"/>
                      <a:pt x="71" y="5"/>
                      <a:pt x="71" y="5"/>
                    </a:cubicBezTo>
                    <a:close/>
                    <a:moveTo>
                      <a:pt x="81" y="5"/>
                    </a:moveTo>
                    <a:cubicBezTo>
                      <a:pt x="81" y="5"/>
                      <a:pt x="81" y="5"/>
                      <a:pt x="81" y="5"/>
                    </a:cubicBezTo>
                    <a:cubicBezTo>
                      <a:pt x="81" y="5"/>
                      <a:pt x="81" y="5"/>
                      <a:pt x="81" y="5"/>
                    </a:cubicBezTo>
                    <a:cubicBezTo>
                      <a:pt x="81" y="5"/>
                      <a:pt x="81" y="5"/>
                      <a:pt x="81" y="5"/>
                    </a:cubicBezTo>
                    <a:cubicBezTo>
                      <a:pt x="80" y="5"/>
                      <a:pt x="79" y="5"/>
                      <a:pt x="79" y="5"/>
                    </a:cubicBezTo>
                    <a:cubicBezTo>
                      <a:pt x="79" y="5"/>
                      <a:pt x="79" y="5"/>
                      <a:pt x="79" y="5"/>
                    </a:cubicBezTo>
                    <a:cubicBezTo>
                      <a:pt x="79" y="5"/>
                      <a:pt x="79" y="5"/>
                      <a:pt x="79" y="5"/>
                    </a:cubicBezTo>
                    <a:cubicBezTo>
                      <a:pt x="79" y="5"/>
                      <a:pt x="79" y="5"/>
                      <a:pt x="79" y="5"/>
                    </a:cubicBezTo>
                    <a:cubicBezTo>
                      <a:pt x="79" y="5"/>
                      <a:pt x="78" y="5"/>
                      <a:pt x="78" y="5"/>
                    </a:cubicBezTo>
                    <a:cubicBezTo>
                      <a:pt x="78" y="5"/>
                      <a:pt x="77" y="5"/>
                      <a:pt x="76" y="5"/>
                    </a:cubicBezTo>
                    <a:cubicBezTo>
                      <a:pt x="76" y="5"/>
                      <a:pt x="76" y="5"/>
                      <a:pt x="76" y="5"/>
                    </a:cubicBezTo>
                    <a:cubicBezTo>
                      <a:pt x="75" y="5"/>
                      <a:pt x="75" y="5"/>
                      <a:pt x="74" y="5"/>
                    </a:cubicBezTo>
                    <a:cubicBezTo>
                      <a:pt x="74" y="5"/>
                      <a:pt x="74" y="5"/>
                      <a:pt x="74" y="5"/>
                    </a:cubicBezTo>
                    <a:cubicBezTo>
                      <a:pt x="74" y="5"/>
                      <a:pt x="74" y="5"/>
                      <a:pt x="74" y="5"/>
                    </a:cubicBezTo>
                    <a:cubicBezTo>
                      <a:pt x="74" y="5"/>
                      <a:pt x="74" y="5"/>
                      <a:pt x="74" y="5"/>
                    </a:cubicBezTo>
                    <a:cubicBezTo>
                      <a:pt x="74" y="5"/>
                      <a:pt x="74" y="5"/>
                      <a:pt x="74" y="4"/>
                    </a:cubicBezTo>
                    <a:cubicBezTo>
                      <a:pt x="74" y="4"/>
                      <a:pt x="74" y="4"/>
                      <a:pt x="74" y="4"/>
                    </a:cubicBezTo>
                    <a:cubicBezTo>
                      <a:pt x="74" y="5"/>
                      <a:pt x="75" y="5"/>
                      <a:pt x="75" y="5"/>
                    </a:cubicBezTo>
                    <a:cubicBezTo>
                      <a:pt x="75" y="5"/>
                      <a:pt x="75" y="4"/>
                      <a:pt x="75" y="4"/>
                    </a:cubicBezTo>
                    <a:cubicBezTo>
                      <a:pt x="75" y="4"/>
                      <a:pt x="75" y="4"/>
                      <a:pt x="75" y="4"/>
                    </a:cubicBezTo>
                    <a:cubicBezTo>
                      <a:pt x="75" y="4"/>
                      <a:pt x="75" y="4"/>
                      <a:pt x="74" y="4"/>
                    </a:cubicBezTo>
                    <a:cubicBezTo>
                      <a:pt x="74" y="4"/>
                      <a:pt x="74" y="4"/>
                      <a:pt x="74" y="4"/>
                    </a:cubicBezTo>
                    <a:cubicBezTo>
                      <a:pt x="75" y="4"/>
                      <a:pt x="75" y="4"/>
                      <a:pt x="76" y="4"/>
                    </a:cubicBezTo>
                    <a:cubicBezTo>
                      <a:pt x="76" y="4"/>
                      <a:pt x="76" y="5"/>
                      <a:pt x="76" y="5"/>
                    </a:cubicBezTo>
                    <a:cubicBezTo>
                      <a:pt x="76" y="5"/>
                      <a:pt x="76" y="5"/>
                      <a:pt x="76" y="5"/>
                    </a:cubicBezTo>
                    <a:cubicBezTo>
                      <a:pt x="76" y="5"/>
                      <a:pt x="76" y="5"/>
                      <a:pt x="76" y="5"/>
                    </a:cubicBezTo>
                    <a:cubicBezTo>
                      <a:pt x="76" y="5"/>
                      <a:pt x="76" y="5"/>
                      <a:pt x="77" y="5"/>
                    </a:cubicBezTo>
                    <a:cubicBezTo>
                      <a:pt x="77" y="5"/>
                      <a:pt x="77" y="5"/>
                      <a:pt x="77" y="5"/>
                    </a:cubicBezTo>
                    <a:cubicBezTo>
                      <a:pt x="77" y="4"/>
                      <a:pt x="77" y="4"/>
                      <a:pt x="77" y="4"/>
                    </a:cubicBezTo>
                    <a:cubicBezTo>
                      <a:pt x="77" y="4"/>
                      <a:pt x="77" y="4"/>
                      <a:pt x="76" y="4"/>
                    </a:cubicBezTo>
                    <a:cubicBezTo>
                      <a:pt x="78" y="4"/>
                      <a:pt x="80" y="5"/>
                      <a:pt x="82" y="5"/>
                    </a:cubicBezTo>
                    <a:cubicBezTo>
                      <a:pt x="82" y="5"/>
                      <a:pt x="82" y="5"/>
                      <a:pt x="82" y="5"/>
                    </a:cubicBezTo>
                    <a:cubicBezTo>
                      <a:pt x="83" y="5"/>
                      <a:pt x="84" y="5"/>
                      <a:pt x="85" y="5"/>
                    </a:cubicBezTo>
                    <a:cubicBezTo>
                      <a:pt x="86" y="5"/>
                      <a:pt x="87" y="5"/>
                      <a:pt x="88" y="5"/>
                    </a:cubicBezTo>
                    <a:cubicBezTo>
                      <a:pt x="89" y="6"/>
                      <a:pt x="90" y="5"/>
                      <a:pt x="90" y="6"/>
                    </a:cubicBezTo>
                    <a:cubicBezTo>
                      <a:pt x="91" y="5"/>
                      <a:pt x="92" y="6"/>
                      <a:pt x="93" y="6"/>
                    </a:cubicBezTo>
                    <a:cubicBezTo>
                      <a:pt x="93" y="6"/>
                      <a:pt x="94" y="6"/>
                      <a:pt x="94" y="6"/>
                    </a:cubicBezTo>
                    <a:cubicBezTo>
                      <a:pt x="95" y="6"/>
                      <a:pt x="95" y="6"/>
                      <a:pt x="96" y="6"/>
                    </a:cubicBezTo>
                    <a:cubicBezTo>
                      <a:pt x="97" y="6"/>
                      <a:pt x="99" y="6"/>
                      <a:pt x="101" y="7"/>
                    </a:cubicBezTo>
                    <a:cubicBezTo>
                      <a:pt x="102" y="7"/>
                      <a:pt x="103" y="6"/>
                      <a:pt x="102" y="7"/>
                    </a:cubicBezTo>
                    <a:cubicBezTo>
                      <a:pt x="103" y="7"/>
                      <a:pt x="103" y="7"/>
                      <a:pt x="103" y="7"/>
                    </a:cubicBezTo>
                    <a:cubicBezTo>
                      <a:pt x="102" y="7"/>
                      <a:pt x="102" y="7"/>
                      <a:pt x="102" y="7"/>
                    </a:cubicBezTo>
                    <a:cubicBezTo>
                      <a:pt x="102" y="7"/>
                      <a:pt x="102" y="7"/>
                      <a:pt x="102" y="7"/>
                    </a:cubicBezTo>
                    <a:cubicBezTo>
                      <a:pt x="102" y="7"/>
                      <a:pt x="102" y="7"/>
                      <a:pt x="102" y="7"/>
                    </a:cubicBezTo>
                    <a:cubicBezTo>
                      <a:pt x="102" y="7"/>
                      <a:pt x="102" y="7"/>
                      <a:pt x="102" y="7"/>
                    </a:cubicBezTo>
                    <a:cubicBezTo>
                      <a:pt x="102" y="7"/>
                      <a:pt x="102" y="7"/>
                      <a:pt x="102" y="7"/>
                    </a:cubicBezTo>
                    <a:cubicBezTo>
                      <a:pt x="102" y="7"/>
                      <a:pt x="100" y="7"/>
                      <a:pt x="100" y="7"/>
                    </a:cubicBezTo>
                    <a:cubicBezTo>
                      <a:pt x="99" y="7"/>
                      <a:pt x="99" y="7"/>
                      <a:pt x="99" y="7"/>
                    </a:cubicBezTo>
                    <a:cubicBezTo>
                      <a:pt x="98" y="7"/>
                      <a:pt x="99" y="7"/>
                      <a:pt x="98" y="7"/>
                    </a:cubicBezTo>
                    <a:cubicBezTo>
                      <a:pt x="98" y="6"/>
                      <a:pt x="98" y="7"/>
                      <a:pt x="98" y="7"/>
                    </a:cubicBezTo>
                    <a:cubicBezTo>
                      <a:pt x="97" y="7"/>
                      <a:pt x="96" y="6"/>
                      <a:pt x="95" y="7"/>
                    </a:cubicBezTo>
                    <a:cubicBezTo>
                      <a:pt x="95" y="7"/>
                      <a:pt x="94" y="6"/>
                      <a:pt x="94" y="7"/>
                    </a:cubicBezTo>
                    <a:cubicBezTo>
                      <a:pt x="94" y="7"/>
                      <a:pt x="94" y="7"/>
                      <a:pt x="94" y="7"/>
                    </a:cubicBezTo>
                    <a:cubicBezTo>
                      <a:pt x="94" y="7"/>
                      <a:pt x="94" y="7"/>
                      <a:pt x="94" y="7"/>
                    </a:cubicBezTo>
                    <a:cubicBezTo>
                      <a:pt x="94" y="7"/>
                      <a:pt x="94" y="7"/>
                      <a:pt x="94" y="7"/>
                    </a:cubicBezTo>
                    <a:cubicBezTo>
                      <a:pt x="94" y="7"/>
                      <a:pt x="94" y="7"/>
                      <a:pt x="93" y="7"/>
                    </a:cubicBezTo>
                    <a:cubicBezTo>
                      <a:pt x="93" y="7"/>
                      <a:pt x="93" y="7"/>
                      <a:pt x="93" y="7"/>
                    </a:cubicBezTo>
                    <a:cubicBezTo>
                      <a:pt x="93" y="7"/>
                      <a:pt x="93" y="7"/>
                      <a:pt x="93" y="7"/>
                    </a:cubicBezTo>
                    <a:cubicBezTo>
                      <a:pt x="93" y="7"/>
                      <a:pt x="93" y="7"/>
                      <a:pt x="93" y="7"/>
                    </a:cubicBezTo>
                    <a:cubicBezTo>
                      <a:pt x="93" y="7"/>
                      <a:pt x="93" y="7"/>
                      <a:pt x="93" y="7"/>
                    </a:cubicBezTo>
                    <a:cubicBezTo>
                      <a:pt x="94" y="7"/>
                      <a:pt x="94" y="7"/>
                      <a:pt x="94" y="7"/>
                    </a:cubicBezTo>
                    <a:cubicBezTo>
                      <a:pt x="93" y="6"/>
                      <a:pt x="93" y="6"/>
                      <a:pt x="93" y="7"/>
                    </a:cubicBezTo>
                    <a:cubicBezTo>
                      <a:pt x="92" y="7"/>
                      <a:pt x="92" y="7"/>
                      <a:pt x="92" y="7"/>
                    </a:cubicBezTo>
                    <a:cubicBezTo>
                      <a:pt x="92" y="7"/>
                      <a:pt x="92" y="7"/>
                      <a:pt x="92" y="7"/>
                    </a:cubicBezTo>
                    <a:cubicBezTo>
                      <a:pt x="92" y="7"/>
                      <a:pt x="92" y="7"/>
                      <a:pt x="92" y="7"/>
                    </a:cubicBezTo>
                    <a:cubicBezTo>
                      <a:pt x="92" y="7"/>
                      <a:pt x="92" y="7"/>
                      <a:pt x="92" y="7"/>
                    </a:cubicBezTo>
                    <a:cubicBezTo>
                      <a:pt x="92" y="7"/>
                      <a:pt x="92" y="7"/>
                      <a:pt x="92" y="7"/>
                    </a:cubicBezTo>
                    <a:cubicBezTo>
                      <a:pt x="92" y="7"/>
                      <a:pt x="91" y="7"/>
                      <a:pt x="91" y="7"/>
                    </a:cubicBezTo>
                    <a:cubicBezTo>
                      <a:pt x="91" y="6"/>
                      <a:pt x="90" y="6"/>
                      <a:pt x="90" y="7"/>
                    </a:cubicBezTo>
                    <a:cubicBezTo>
                      <a:pt x="90" y="7"/>
                      <a:pt x="90" y="7"/>
                      <a:pt x="90" y="6"/>
                    </a:cubicBezTo>
                    <a:cubicBezTo>
                      <a:pt x="90" y="6"/>
                      <a:pt x="90" y="6"/>
                      <a:pt x="89" y="6"/>
                    </a:cubicBezTo>
                    <a:cubicBezTo>
                      <a:pt x="89" y="6"/>
                      <a:pt x="89" y="6"/>
                      <a:pt x="89" y="6"/>
                    </a:cubicBezTo>
                    <a:cubicBezTo>
                      <a:pt x="89" y="6"/>
                      <a:pt x="88" y="6"/>
                      <a:pt x="88" y="6"/>
                    </a:cubicBezTo>
                    <a:cubicBezTo>
                      <a:pt x="88" y="6"/>
                      <a:pt x="88" y="6"/>
                      <a:pt x="88" y="6"/>
                    </a:cubicBezTo>
                    <a:cubicBezTo>
                      <a:pt x="88" y="6"/>
                      <a:pt x="87" y="6"/>
                      <a:pt x="87" y="6"/>
                    </a:cubicBezTo>
                    <a:cubicBezTo>
                      <a:pt x="87" y="6"/>
                      <a:pt x="87" y="6"/>
                      <a:pt x="87" y="6"/>
                    </a:cubicBezTo>
                    <a:cubicBezTo>
                      <a:pt x="87" y="6"/>
                      <a:pt x="87" y="6"/>
                      <a:pt x="87" y="6"/>
                    </a:cubicBezTo>
                    <a:cubicBezTo>
                      <a:pt x="87" y="6"/>
                      <a:pt x="87" y="6"/>
                      <a:pt x="87" y="6"/>
                    </a:cubicBezTo>
                    <a:cubicBezTo>
                      <a:pt x="87" y="6"/>
                      <a:pt x="87" y="6"/>
                      <a:pt x="86" y="6"/>
                    </a:cubicBezTo>
                    <a:cubicBezTo>
                      <a:pt x="86" y="6"/>
                      <a:pt x="86" y="6"/>
                      <a:pt x="86" y="6"/>
                    </a:cubicBezTo>
                    <a:cubicBezTo>
                      <a:pt x="86" y="6"/>
                      <a:pt x="86" y="6"/>
                      <a:pt x="86" y="6"/>
                    </a:cubicBezTo>
                    <a:cubicBezTo>
                      <a:pt x="86" y="6"/>
                      <a:pt x="86" y="6"/>
                      <a:pt x="86" y="6"/>
                    </a:cubicBezTo>
                    <a:cubicBezTo>
                      <a:pt x="86" y="6"/>
                      <a:pt x="86" y="6"/>
                      <a:pt x="85" y="6"/>
                    </a:cubicBezTo>
                    <a:cubicBezTo>
                      <a:pt x="85" y="6"/>
                      <a:pt x="85" y="6"/>
                      <a:pt x="85" y="6"/>
                    </a:cubicBezTo>
                    <a:cubicBezTo>
                      <a:pt x="85" y="6"/>
                      <a:pt x="85" y="6"/>
                      <a:pt x="85" y="6"/>
                    </a:cubicBezTo>
                    <a:cubicBezTo>
                      <a:pt x="85" y="6"/>
                      <a:pt x="84" y="5"/>
                      <a:pt x="83" y="6"/>
                    </a:cubicBezTo>
                    <a:cubicBezTo>
                      <a:pt x="83" y="6"/>
                      <a:pt x="83" y="6"/>
                      <a:pt x="83" y="6"/>
                    </a:cubicBezTo>
                    <a:cubicBezTo>
                      <a:pt x="83" y="6"/>
                      <a:pt x="83" y="6"/>
                      <a:pt x="83" y="6"/>
                    </a:cubicBezTo>
                    <a:cubicBezTo>
                      <a:pt x="83" y="6"/>
                      <a:pt x="83" y="6"/>
                      <a:pt x="83" y="6"/>
                    </a:cubicBezTo>
                    <a:cubicBezTo>
                      <a:pt x="82" y="6"/>
                      <a:pt x="81" y="5"/>
                      <a:pt x="81" y="5"/>
                    </a:cubicBezTo>
                    <a:close/>
                    <a:moveTo>
                      <a:pt x="86" y="6"/>
                    </a:moveTo>
                    <a:cubicBezTo>
                      <a:pt x="86" y="6"/>
                      <a:pt x="86" y="6"/>
                      <a:pt x="86" y="6"/>
                    </a:cubicBezTo>
                    <a:cubicBezTo>
                      <a:pt x="86" y="6"/>
                      <a:pt x="86" y="6"/>
                      <a:pt x="86" y="6"/>
                    </a:cubicBezTo>
                    <a:cubicBezTo>
                      <a:pt x="86" y="6"/>
                      <a:pt x="86" y="6"/>
                      <a:pt x="86" y="6"/>
                    </a:cubicBezTo>
                    <a:cubicBezTo>
                      <a:pt x="86" y="6"/>
                      <a:pt x="86" y="6"/>
                      <a:pt x="86" y="6"/>
                    </a:cubicBezTo>
                    <a:cubicBezTo>
                      <a:pt x="85" y="6"/>
                      <a:pt x="85" y="6"/>
                      <a:pt x="85" y="6"/>
                    </a:cubicBezTo>
                    <a:cubicBezTo>
                      <a:pt x="85" y="6"/>
                      <a:pt x="85" y="6"/>
                      <a:pt x="85" y="6"/>
                    </a:cubicBezTo>
                    <a:cubicBezTo>
                      <a:pt x="85" y="6"/>
                      <a:pt x="85" y="6"/>
                      <a:pt x="85" y="6"/>
                    </a:cubicBezTo>
                    <a:lnTo>
                      <a:pt x="86" y="6"/>
                    </a:lnTo>
                    <a:close/>
                    <a:moveTo>
                      <a:pt x="86" y="6"/>
                    </a:moveTo>
                    <a:cubicBezTo>
                      <a:pt x="86" y="6"/>
                      <a:pt x="86" y="6"/>
                      <a:pt x="86" y="6"/>
                    </a:cubicBezTo>
                    <a:cubicBezTo>
                      <a:pt x="86" y="6"/>
                      <a:pt x="86" y="6"/>
                      <a:pt x="86" y="6"/>
                    </a:cubicBezTo>
                    <a:cubicBezTo>
                      <a:pt x="86" y="6"/>
                      <a:pt x="87" y="6"/>
                      <a:pt x="87" y="6"/>
                    </a:cubicBezTo>
                    <a:cubicBezTo>
                      <a:pt x="87" y="6"/>
                      <a:pt x="87" y="6"/>
                      <a:pt x="87" y="6"/>
                    </a:cubicBezTo>
                    <a:cubicBezTo>
                      <a:pt x="87" y="6"/>
                      <a:pt x="87" y="6"/>
                      <a:pt x="87" y="7"/>
                    </a:cubicBezTo>
                    <a:cubicBezTo>
                      <a:pt x="86" y="7"/>
                      <a:pt x="86" y="6"/>
                      <a:pt x="86" y="6"/>
                    </a:cubicBezTo>
                    <a:cubicBezTo>
                      <a:pt x="86" y="6"/>
                      <a:pt x="86" y="6"/>
                      <a:pt x="86" y="6"/>
                    </a:cubicBezTo>
                    <a:close/>
                    <a:moveTo>
                      <a:pt x="81" y="6"/>
                    </a:moveTo>
                    <a:cubicBezTo>
                      <a:pt x="81" y="6"/>
                      <a:pt x="81" y="6"/>
                      <a:pt x="81" y="6"/>
                    </a:cubicBezTo>
                    <a:cubicBezTo>
                      <a:pt x="81" y="6"/>
                      <a:pt x="81" y="6"/>
                      <a:pt x="81" y="6"/>
                    </a:cubicBezTo>
                    <a:cubicBezTo>
                      <a:pt x="81" y="6"/>
                      <a:pt x="81" y="6"/>
                      <a:pt x="81" y="6"/>
                    </a:cubicBezTo>
                    <a:cubicBezTo>
                      <a:pt x="81" y="6"/>
                      <a:pt x="80" y="6"/>
                      <a:pt x="80" y="6"/>
                    </a:cubicBezTo>
                    <a:cubicBezTo>
                      <a:pt x="80" y="6"/>
                      <a:pt x="80" y="6"/>
                      <a:pt x="81" y="6"/>
                    </a:cubicBezTo>
                    <a:cubicBezTo>
                      <a:pt x="81" y="6"/>
                      <a:pt x="81" y="6"/>
                      <a:pt x="81" y="6"/>
                    </a:cubicBezTo>
                    <a:close/>
                    <a:moveTo>
                      <a:pt x="76" y="6"/>
                    </a:moveTo>
                    <a:cubicBezTo>
                      <a:pt x="76" y="6"/>
                      <a:pt x="75" y="6"/>
                      <a:pt x="74" y="6"/>
                    </a:cubicBezTo>
                    <a:cubicBezTo>
                      <a:pt x="75" y="5"/>
                      <a:pt x="76" y="6"/>
                      <a:pt x="76" y="6"/>
                    </a:cubicBezTo>
                    <a:cubicBezTo>
                      <a:pt x="77" y="6"/>
                      <a:pt x="77" y="6"/>
                      <a:pt x="77" y="6"/>
                    </a:cubicBezTo>
                    <a:cubicBezTo>
                      <a:pt x="77" y="6"/>
                      <a:pt x="77" y="6"/>
                      <a:pt x="77" y="6"/>
                    </a:cubicBezTo>
                    <a:cubicBezTo>
                      <a:pt x="77" y="5"/>
                      <a:pt x="77" y="6"/>
                      <a:pt x="77" y="6"/>
                    </a:cubicBezTo>
                    <a:cubicBezTo>
                      <a:pt x="77" y="6"/>
                      <a:pt x="77" y="6"/>
                      <a:pt x="77" y="6"/>
                    </a:cubicBezTo>
                    <a:cubicBezTo>
                      <a:pt x="77" y="6"/>
                      <a:pt x="77" y="6"/>
                      <a:pt x="77" y="6"/>
                    </a:cubicBezTo>
                    <a:lnTo>
                      <a:pt x="76" y="6"/>
                    </a:lnTo>
                    <a:close/>
                    <a:moveTo>
                      <a:pt x="78" y="6"/>
                    </a:moveTo>
                    <a:cubicBezTo>
                      <a:pt x="78" y="6"/>
                      <a:pt x="79" y="6"/>
                      <a:pt x="79" y="6"/>
                    </a:cubicBezTo>
                    <a:cubicBezTo>
                      <a:pt x="79" y="6"/>
                      <a:pt x="79" y="6"/>
                      <a:pt x="79" y="6"/>
                    </a:cubicBezTo>
                    <a:cubicBezTo>
                      <a:pt x="79" y="6"/>
                      <a:pt x="79" y="6"/>
                      <a:pt x="79" y="6"/>
                    </a:cubicBezTo>
                    <a:cubicBezTo>
                      <a:pt x="79" y="6"/>
                      <a:pt x="79" y="6"/>
                      <a:pt x="79" y="6"/>
                    </a:cubicBezTo>
                    <a:cubicBezTo>
                      <a:pt x="79" y="6"/>
                      <a:pt x="79" y="6"/>
                      <a:pt x="79" y="6"/>
                    </a:cubicBezTo>
                    <a:cubicBezTo>
                      <a:pt x="79" y="6"/>
                      <a:pt x="79" y="6"/>
                      <a:pt x="79" y="6"/>
                    </a:cubicBezTo>
                    <a:cubicBezTo>
                      <a:pt x="79" y="6"/>
                      <a:pt x="79" y="6"/>
                      <a:pt x="79" y="6"/>
                    </a:cubicBezTo>
                    <a:cubicBezTo>
                      <a:pt x="79" y="6"/>
                      <a:pt x="79" y="6"/>
                      <a:pt x="78" y="6"/>
                    </a:cubicBezTo>
                    <a:close/>
                    <a:moveTo>
                      <a:pt x="80" y="6"/>
                    </a:moveTo>
                    <a:cubicBezTo>
                      <a:pt x="80" y="6"/>
                      <a:pt x="80" y="6"/>
                      <a:pt x="80" y="6"/>
                    </a:cubicBezTo>
                    <a:cubicBezTo>
                      <a:pt x="80" y="6"/>
                      <a:pt x="80" y="6"/>
                      <a:pt x="80" y="6"/>
                    </a:cubicBezTo>
                    <a:cubicBezTo>
                      <a:pt x="80" y="6"/>
                      <a:pt x="80" y="6"/>
                      <a:pt x="80" y="6"/>
                    </a:cubicBezTo>
                    <a:cubicBezTo>
                      <a:pt x="80" y="6"/>
                      <a:pt x="81" y="6"/>
                      <a:pt x="81" y="6"/>
                    </a:cubicBezTo>
                    <a:cubicBezTo>
                      <a:pt x="81" y="6"/>
                      <a:pt x="81" y="6"/>
                      <a:pt x="81" y="6"/>
                    </a:cubicBezTo>
                    <a:cubicBezTo>
                      <a:pt x="81" y="7"/>
                      <a:pt x="80" y="6"/>
                      <a:pt x="80" y="6"/>
                    </a:cubicBezTo>
                    <a:close/>
                    <a:moveTo>
                      <a:pt x="83" y="7"/>
                    </a:moveTo>
                    <a:cubicBezTo>
                      <a:pt x="83" y="6"/>
                      <a:pt x="82" y="6"/>
                      <a:pt x="82" y="7"/>
                    </a:cubicBezTo>
                    <a:cubicBezTo>
                      <a:pt x="82" y="6"/>
                      <a:pt x="82" y="6"/>
                      <a:pt x="83" y="6"/>
                    </a:cubicBezTo>
                    <a:cubicBezTo>
                      <a:pt x="83" y="6"/>
                      <a:pt x="83" y="6"/>
                      <a:pt x="83" y="6"/>
                    </a:cubicBezTo>
                    <a:cubicBezTo>
                      <a:pt x="83" y="6"/>
                      <a:pt x="83" y="6"/>
                      <a:pt x="83" y="6"/>
                    </a:cubicBezTo>
                    <a:cubicBezTo>
                      <a:pt x="83" y="6"/>
                      <a:pt x="83" y="6"/>
                      <a:pt x="83" y="6"/>
                    </a:cubicBezTo>
                    <a:cubicBezTo>
                      <a:pt x="83" y="6"/>
                      <a:pt x="83" y="6"/>
                      <a:pt x="83" y="6"/>
                    </a:cubicBezTo>
                    <a:cubicBezTo>
                      <a:pt x="83" y="6"/>
                      <a:pt x="83" y="7"/>
                      <a:pt x="83" y="7"/>
                    </a:cubicBezTo>
                    <a:close/>
                    <a:moveTo>
                      <a:pt x="83" y="6"/>
                    </a:moveTo>
                    <a:cubicBezTo>
                      <a:pt x="83" y="6"/>
                      <a:pt x="83" y="6"/>
                      <a:pt x="83" y="6"/>
                    </a:cubicBezTo>
                    <a:cubicBezTo>
                      <a:pt x="83" y="6"/>
                      <a:pt x="84" y="6"/>
                      <a:pt x="84" y="6"/>
                    </a:cubicBezTo>
                    <a:cubicBezTo>
                      <a:pt x="84" y="6"/>
                      <a:pt x="84" y="6"/>
                      <a:pt x="84" y="6"/>
                    </a:cubicBezTo>
                    <a:cubicBezTo>
                      <a:pt x="84" y="7"/>
                      <a:pt x="85" y="6"/>
                      <a:pt x="85" y="7"/>
                    </a:cubicBezTo>
                    <a:cubicBezTo>
                      <a:pt x="85" y="7"/>
                      <a:pt x="84" y="7"/>
                      <a:pt x="83" y="6"/>
                    </a:cubicBezTo>
                    <a:close/>
                    <a:moveTo>
                      <a:pt x="87" y="7"/>
                    </a:moveTo>
                    <a:cubicBezTo>
                      <a:pt x="87" y="7"/>
                      <a:pt x="87" y="7"/>
                      <a:pt x="87" y="7"/>
                    </a:cubicBezTo>
                    <a:cubicBezTo>
                      <a:pt x="87" y="7"/>
                      <a:pt x="87" y="7"/>
                      <a:pt x="87" y="7"/>
                    </a:cubicBezTo>
                    <a:cubicBezTo>
                      <a:pt x="87" y="7"/>
                      <a:pt x="87" y="7"/>
                      <a:pt x="87" y="6"/>
                    </a:cubicBezTo>
                    <a:cubicBezTo>
                      <a:pt x="87" y="6"/>
                      <a:pt x="88" y="6"/>
                      <a:pt x="88" y="6"/>
                    </a:cubicBezTo>
                    <a:cubicBezTo>
                      <a:pt x="88" y="6"/>
                      <a:pt x="88" y="6"/>
                      <a:pt x="88" y="6"/>
                    </a:cubicBezTo>
                    <a:cubicBezTo>
                      <a:pt x="88" y="7"/>
                      <a:pt x="88" y="7"/>
                      <a:pt x="88" y="7"/>
                    </a:cubicBezTo>
                    <a:cubicBezTo>
                      <a:pt x="88" y="7"/>
                      <a:pt x="88" y="7"/>
                      <a:pt x="88" y="7"/>
                    </a:cubicBezTo>
                    <a:cubicBezTo>
                      <a:pt x="88" y="7"/>
                      <a:pt x="88" y="7"/>
                      <a:pt x="88" y="7"/>
                    </a:cubicBezTo>
                    <a:cubicBezTo>
                      <a:pt x="88" y="7"/>
                      <a:pt x="88" y="7"/>
                      <a:pt x="88" y="7"/>
                    </a:cubicBezTo>
                    <a:cubicBezTo>
                      <a:pt x="88" y="7"/>
                      <a:pt x="88" y="7"/>
                      <a:pt x="88" y="7"/>
                    </a:cubicBezTo>
                    <a:cubicBezTo>
                      <a:pt x="87" y="7"/>
                      <a:pt x="87" y="7"/>
                      <a:pt x="87" y="7"/>
                    </a:cubicBezTo>
                    <a:cubicBezTo>
                      <a:pt x="87" y="7"/>
                      <a:pt x="87" y="7"/>
                      <a:pt x="87" y="7"/>
                    </a:cubicBezTo>
                    <a:close/>
                    <a:moveTo>
                      <a:pt x="88" y="7"/>
                    </a:moveTo>
                    <a:cubicBezTo>
                      <a:pt x="88" y="7"/>
                      <a:pt x="88" y="7"/>
                      <a:pt x="88" y="7"/>
                    </a:cubicBezTo>
                    <a:cubicBezTo>
                      <a:pt x="88" y="7"/>
                      <a:pt x="88" y="7"/>
                      <a:pt x="88" y="6"/>
                    </a:cubicBezTo>
                    <a:cubicBezTo>
                      <a:pt x="88" y="6"/>
                      <a:pt x="88" y="6"/>
                      <a:pt x="88" y="7"/>
                    </a:cubicBezTo>
                    <a:cubicBezTo>
                      <a:pt x="88" y="7"/>
                      <a:pt x="88" y="7"/>
                      <a:pt x="88" y="7"/>
                    </a:cubicBezTo>
                    <a:cubicBezTo>
                      <a:pt x="88" y="7"/>
                      <a:pt x="89" y="7"/>
                      <a:pt x="89" y="7"/>
                    </a:cubicBezTo>
                    <a:cubicBezTo>
                      <a:pt x="88" y="7"/>
                      <a:pt x="88" y="7"/>
                      <a:pt x="88" y="7"/>
                    </a:cubicBezTo>
                    <a:cubicBezTo>
                      <a:pt x="88" y="7"/>
                      <a:pt x="88" y="7"/>
                      <a:pt x="88" y="7"/>
                    </a:cubicBezTo>
                    <a:close/>
                    <a:moveTo>
                      <a:pt x="89" y="7"/>
                    </a:moveTo>
                    <a:cubicBezTo>
                      <a:pt x="89" y="7"/>
                      <a:pt x="89" y="7"/>
                      <a:pt x="89" y="7"/>
                    </a:cubicBezTo>
                    <a:cubicBezTo>
                      <a:pt x="89" y="7"/>
                      <a:pt x="89" y="7"/>
                      <a:pt x="89" y="7"/>
                    </a:cubicBezTo>
                    <a:cubicBezTo>
                      <a:pt x="89" y="7"/>
                      <a:pt x="89" y="7"/>
                      <a:pt x="89" y="7"/>
                    </a:cubicBezTo>
                    <a:cubicBezTo>
                      <a:pt x="89" y="7"/>
                      <a:pt x="89" y="7"/>
                      <a:pt x="89" y="7"/>
                    </a:cubicBezTo>
                    <a:cubicBezTo>
                      <a:pt x="89" y="7"/>
                      <a:pt x="89" y="6"/>
                      <a:pt x="89" y="6"/>
                    </a:cubicBezTo>
                    <a:cubicBezTo>
                      <a:pt x="89" y="6"/>
                      <a:pt x="89" y="6"/>
                      <a:pt x="90" y="7"/>
                    </a:cubicBezTo>
                    <a:cubicBezTo>
                      <a:pt x="90" y="7"/>
                      <a:pt x="90" y="7"/>
                      <a:pt x="90" y="7"/>
                    </a:cubicBezTo>
                    <a:cubicBezTo>
                      <a:pt x="90" y="7"/>
                      <a:pt x="90" y="7"/>
                      <a:pt x="90" y="7"/>
                    </a:cubicBezTo>
                    <a:cubicBezTo>
                      <a:pt x="90" y="7"/>
                      <a:pt x="90" y="7"/>
                      <a:pt x="90" y="7"/>
                    </a:cubicBezTo>
                    <a:cubicBezTo>
                      <a:pt x="90" y="7"/>
                      <a:pt x="90" y="7"/>
                      <a:pt x="89" y="7"/>
                    </a:cubicBezTo>
                    <a:close/>
                    <a:moveTo>
                      <a:pt x="92" y="7"/>
                    </a:moveTo>
                    <a:cubicBezTo>
                      <a:pt x="92" y="7"/>
                      <a:pt x="92" y="7"/>
                      <a:pt x="92" y="7"/>
                    </a:cubicBezTo>
                    <a:cubicBezTo>
                      <a:pt x="92" y="7"/>
                      <a:pt x="92" y="7"/>
                      <a:pt x="92" y="7"/>
                    </a:cubicBezTo>
                    <a:cubicBezTo>
                      <a:pt x="92" y="7"/>
                      <a:pt x="92" y="7"/>
                      <a:pt x="92" y="7"/>
                    </a:cubicBezTo>
                    <a:cubicBezTo>
                      <a:pt x="92" y="7"/>
                      <a:pt x="92" y="7"/>
                      <a:pt x="92" y="7"/>
                    </a:cubicBezTo>
                    <a:cubicBezTo>
                      <a:pt x="92" y="7"/>
                      <a:pt x="92" y="7"/>
                      <a:pt x="92" y="7"/>
                    </a:cubicBezTo>
                    <a:cubicBezTo>
                      <a:pt x="92" y="7"/>
                      <a:pt x="91" y="7"/>
                      <a:pt x="92" y="7"/>
                    </a:cubicBezTo>
                    <a:close/>
                    <a:moveTo>
                      <a:pt x="92" y="7"/>
                    </a:moveTo>
                    <a:cubicBezTo>
                      <a:pt x="92" y="7"/>
                      <a:pt x="92" y="7"/>
                      <a:pt x="92" y="7"/>
                    </a:cubicBezTo>
                    <a:cubicBezTo>
                      <a:pt x="92" y="7"/>
                      <a:pt x="92" y="7"/>
                      <a:pt x="92" y="7"/>
                    </a:cubicBezTo>
                    <a:cubicBezTo>
                      <a:pt x="92" y="7"/>
                      <a:pt x="92" y="7"/>
                      <a:pt x="92" y="7"/>
                    </a:cubicBezTo>
                    <a:cubicBezTo>
                      <a:pt x="92" y="7"/>
                      <a:pt x="92" y="7"/>
                      <a:pt x="92" y="7"/>
                    </a:cubicBezTo>
                    <a:cubicBezTo>
                      <a:pt x="92" y="7"/>
                      <a:pt x="92" y="7"/>
                      <a:pt x="93" y="7"/>
                    </a:cubicBezTo>
                    <a:cubicBezTo>
                      <a:pt x="93" y="7"/>
                      <a:pt x="93" y="7"/>
                      <a:pt x="93" y="7"/>
                    </a:cubicBezTo>
                    <a:cubicBezTo>
                      <a:pt x="93" y="7"/>
                      <a:pt x="93" y="7"/>
                      <a:pt x="93" y="7"/>
                    </a:cubicBezTo>
                    <a:cubicBezTo>
                      <a:pt x="93" y="7"/>
                      <a:pt x="93" y="7"/>
                      <a:pt x="93" y="7"/>
                    </a:cubicBezTo>
                    <a:cubicBezTo>
                      <a:pt x="93" y="7"/>
                      <a:pt x="93" y="7"/>
                      <a:pt x="93" y="7"/>
                    </a:cubicBezTo>
                    <a:cubicBezTo>
                      <a:pt x="93" y="7"/>
                      <a:pt x="93" y="7"/>
                      <a:pt x="93" y="7"/>
                    </a:cubicBezTo>
                    <a:cubicBezTo>
                      <a:pt x="93" y="7"/>
                      <a:pt x="92" y="7"/>
                      <a:pt x="92" y="7"/>
                    </a:cubicBezTo>
                    <a:close/>
                    <a:moveTo>
                      <a:pt x="95" y="7"/>
                    </a:moveTo>
                    <a:cubicBezTo>
                      <a:pt x="95" y="7"/>
                      <a:pt x="95" y="7"/>
                      <a:pt x="95" y="7"/>
                    </a:cubicBezTo>
                    <a:cubicBezTo>
                      <a:pt x="95" y="7"/>
                      <a:pt x="95" y="7"/>
                      <a:pt x="95" y="7"/>
                    </a:cubicBezTo>
                    <a:cubicBezTo>
                      <a:pt x="95" y="7"/>
                      <a:pt x="95" y="7"/>
                      <a:pt x="95" y="7"/>
                    </a:cubicBezTo>
                    <a:cubicBezTo>
                      <a:pt x="95" y="7"/>
                      <a:pt x="96" y="7"/>
                      <a:pt x="96" y="7"/>
                    </a:cubicBezTo>
                    <a:cubicBezTo>
                      <a:pt x="97" y="8"/>
                      <a:pt x="95" y="8"/>
                      <a:pt x="95" y="7"/>
                    </a:cubicBezTo>
                    <a:close/>
                    <a:moveTo>
                      <a:pt x="97" y="8"/>
                    </a:moveTo>
                    <a:cubicBezTo>
                      <a:pt x="97" y="7"/>
                      <a:pt x="97" y="8"/>
                      <a:pt x="97" y="8"/>
                    </a:cubicBezTo>
                    <a:cubicBezTo>
                      <a:pt x="97" y="8"/>
                      <a:pt x="97" y="8"/>
                      <a:pt x="97" y="8"/>
                    </a:cubicBezTo>
                    <a:close/>
                    <a:moveTo>
                      <a:pt x="90" y="8"/>
                    </a:moveTo>
                    <a:cubicBezTo>
                      <a:pt x="90" y="8"/>
                      <a:pt x="91" y="8"/>
                      <a:pt x="91" y="8"/>
                    </a:cubicBezTo>
                    <a:cubicBezTo>
                      <a:pt x="91" y="8"/>
                      <a:pt x="91" y="8"/>
                      <a:pt x="91" y="8"/>
                    </a:cubicBezTo>
                    <a:cubicBezTo>
                      <a:pt x="91" y="8"/>
                      <a:pt x="91" y="8"/>
                      <a:pt x="91" y="8"/>
                    </a:cubicBezTo>
                    <a:cubicBezTo>
                      <a:pt x="91" y="8"/>
                      <a:pt x="91" y="8"/>
                      <a:pt x="90" y="8"/>
                    </a:cubicBezTo>
                    <a:close/>
                    <a:moveTo>
                      <a:pt x="56" y="8"/>
                    </a:moveTo>
                    <a:cubicBezTo>
                      <a:pt x="56" y="8"/>
                      <a:pt x="56" y="8"/>
                      <a:pt x="56" y="8"/>
                    </a:cubicBezTo>
                    <a:cubicBezTo>
                      <a:pt x="56" y="8"/>
                      <a:pt x="56" y="8"/>
                      <a:pt x="56" y="8"/>
                    </a:cubicBezTo>
                    <a:cubicBezTo>
                      <a:pt x="56" y="8"/>
                      <a:pt x="56" y="8"/>
                      <a:pt x="56" y="8"/>
                    </a:cubicBezTo>
                    <a:cubicBezTo>
                      <a:pt x="56" y="8"/>
                      <a:pt x="56" y="8"/>
                      <a:pt x="56" y="8"/>
                    </a:cubicBezTo>
                    <a:cubicBezTo>
                      <a:pt x="56" y="8"/>
                      <a:pt x="55" y="8"/>
                      <a:pt x="56" y="8"/>
                    </a:cubicBezTo>
                    <a:cubicBezTo>
                      <a:pt x="55" y="8"/>
                      <a:pt x="55" y="8"/>
                      <a:pt x="55" y="8"/>
                    </a:cubicBezTo>
                    <a:cubicBezTo>
                      <a:pt x="55" y="8"/>
                      <a:pt x="55" y="8"/>
                      <a:pt x="55" y="8"/>
                    </a:cubicBezTo>
                    <a:cubicBezTo>
                      <a:pt x="55" y="8"/>
                      <a:pt x="55" y="8"/>
                      <a:pt x="54" y="8"/>
                    </a:cubicBezTo>
                    <a:cubicBezTo>
                      <a:pt x="54" y="8"/>
                      <a:pt x="54" y="8"/>
                      <a:pt x="54" y="8"/>
                    </a:cubicBezTo>
                    <a:cubicBezTo>
                      <a:pt x="54" y="8"/>
                      <a:pt x="54" y="8"/>
                      <a:pt x="54" y="8"/>
                    </a:cubicBezTo>
                    <a:cubicBezTo>
                      <a:pt x="54" y="8"/>
                      <a:pt x="54" y="8"/>
                      <a:pt x="54" y="8"/>
                    </a:cubicBezTo>
                    <a:cubicBezTo>
                      <a:pt x="54" y="8"/>
                      <a:pt x="55" y="8"/>
                      <a:pt x="55" y="8"/>
                    </a:cubicBezTo>
                    <a:cubicBezTo>
                      <a:pt x="55" y="8"/>
                      <a:pt x="54" y="8"/>
                      <a:pt x="54" y="8"/>
                    </a:cubicBezTo>
                    <a:cubicBezTo>
                      <a:pt x="55" y="8"/>
                      <a:pt x="55" y="8"/>
                      <a:pt x="55" y="8"/>
                    </a:cubicBezTo>
                    <a:cubicBezTo>
                      <a:pt x="56" y="8"/>
                      <a:pt x="56" y="8"/>
                      <a:pt x="56" y="8"/>
                    </a:cubicBezTo>
                    <a:close/>
                    <a:moveTo>
                      <a:pt x="51" y="7"/>
                    </a:moveTo>
                    <a:cubicBezTo>
                      <a:pt x="51" y="7"/>
                      <a:pt x="51" y="7"/>
                      <a:pt x="51" y="8"/>
                    </a:cubicBezTo>
                    <a:cubicBezTo>
                      <a:pt x="51" y="8"/>
                      <a:pt x="50" y="8"/>
                      <a:pt x="50" y="8"/>
                    </a:cubicBezTo>
                    <a:cubicBezTo>
                      <a:pt x="50" y="7"/>
                      <a:pt x="51" y="7"/>
                      <a:pt x="51" y="7"/>
                    </a:cubicBezTo>
                    <a:close/>
                    <a:moveTo>
                      <a:pt x="42" y="7"/>
                    </a:moveTo>
                    <a:cubicBezTo>
                      <a:pt x="42" y="7"/>
                      <a:pt x="42" y="7"/>
                      <a:pt x="42" y="7"/>
                    </a:cubicBezTo>
                    <a:cubicBezTo>
                      <a:pt x="42" y="7"/>
                      <a:pt x="42" y="7"/>
                      <a:pt x="42" y="7"/>
                    </a:cubicBezTo>
                    <a:cubicBezTo>
                      <a:pt x="42" y="7"/>
                      <a:pt x="42" y="7"/>
                      <a:pt x="42" y="7"/>
                    </a:cubicBezTo>
                    <a:cubicBezTo>
                      <a:pt x="42" y="7"/>
                      <a:pt x="42" y="7"/>
                      <a:pt x="42" y="7"/>
                    </a:cubicBezTo>
                    <a:cubicBezTo>
                      <a:pt x="42" y="6"/>
                      <a:pt x="42" y="7"/>
                      <a:pt x="42" y="6"/>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lose/>
                    <a:moveTo>
                      <a:pt x="40" y="8"/>
                    </a:moveTo>
                    <a:cubicBezTo>
                      <a:pt x="40" y="8"/>
                      <a:pt x="40" y="8"/>
                      <a:pt x="40" y="8"/>
                    </a:cubicBezTo>
                    <a:cubicBezTo>
                      <a:pt x="40" y="8"/>
                      <a:pt x="40" y="8"/>
                      <a:pt x="40" y="8"/>
                    </a:cubicBezTo>
                    <a:cubicBezTo>
                      <a:pt x="40" y="8"/>
                      <a:pt x="40" y="8"/>
                      <a:pt x="40" y="8"/>
                    </a:cubicBezTo>
                    <a:cubicBezTo>
                      <a:pt x="40" y="8"/>
                      <a:pt x="40" y="8"/>
                      <a:pt x="40" y="8"/>
                    </a:cubicBezTo>
                    <a:cubicBezTo>
                      <a:pt x="40" y="8"/>
                      <a:pt x="41" y="8"/>
                      <a:pt x="41" y="8"/>
                    </a:cubicBezTo>
                    <a:cubicBezTo>
                      <a:pt x="41" y="8"/>
                      <a:pt x="41" y="8"/>
                      <a:pt x="41" y="8"/>
                    </a:cubicBezTo>
                    <a:cubicBezTo>
                      <a:pt x="41" y="8"/>
                      <a:pt x="41" y="8"/>
                      <a:pt x="42" y="8"/>
                    </a:cubicBezTo>
                    <a:cubicBezTo>
                      <a:pt x="42" y="8"/>
                      <a:pt x="42" y="8"/>
                      <a:pt x="42" y="8"/>
                    </a:cubicBezTo>
                    <a:cubicBezTo>
                      <a:pt x="43" y="8"/>
                      <a:pt x="43" y="8"/>
                      <a:pt x="44" y="8"/>
                    </a:cubicBezTo>
                    <a:cubicBezTo>
                      <a:pt x="43" y="8"/>
                      <a:pt x="43" y="8"/>
                      <a:pt x="43" y="8"/>
                    </a:cubicBezTo>
                    <a:cubicBezTo>
                      <a:pt x="43" y="8"/>
                      <a:pt x="43" y="8"/>
                      <a:pt x="43" y="8"/>
                    </a:cubicBezTo>
                    <a:cubicBezTo>
                      <a:pt x="43" y="8"/>
                      <a:pt x="41" y="8"/>
                      <a:pt x="40" y="8"/>
                    </a:cubicBezTo>
                    <a:close/>
                    <a:moveTo>
                      <a:pt x="44" y="8"/>
                    </a:move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5" y="8"/>
                    </a:cubicBezTo>
                    <a:cubicBezTo>
                      <a:pt x="45" y="8"/>
                      <a:pt x="45" y="8"/>
                      <a:pt x="46" y="8"/>
                    </a:cubicBezTo>
                    <a:cubicBezTo>
                      <a:pt x="46" y="8"/>
                      <a:pt x="46" y="8"/>
                      <a:pt x="46" y="9"/>
                    </a:cubicBezTo>
                    <a:cubicBezTo>
                      <a:pt x="45" y="9"/>
                      <a:pt x="45" y="8"/>
                      <a:pt x="44" y="8"/>
                    </a:cubicBezTo>
                    <a:close/>
                    <a:moveTo>
                      <a:pt x="54" y="9"/>
                    </a:moveTo>
                    <a:cubicBezTo>
                      <a:pt x="54" y="9"/>
                      <a:pt x="54" y="8"/>
                      <a:pt x="54" y="8"/>
                    </a:cubicBezTo>
                    <a:cubicBezTo>
                      <a:pt x="53" y="8"/>
                      <a:pt x="53" y="8"/>
                      <a:pt x="52" y="9"/>
                    </a:cubicBezTo>
                    <a:cubicBezTo>
                      <a:pt x="52" y="8"/>
                      <a:pt x="52" y="8"/>
                      <a:pt x="52" y="8"/>
                    </a:cubicBezTo>
                    <a:cubicBezTo>
                      <a:pt x="52" y="8"/>
                      <a:pt x="52" y="8"/>
                      <a:pt x="52" y="8"/>
                    </a:cubicBezTo>
                    <a:cubicBezTo>
                      <a:pt x="52" y="8"/>
                      <a:pt x="52" y="8"/>
                      <a:pt x="52" y="8"/>
                    </a:cubicBezTo>
                    <a:cubicBezTo>
                      <a:pt x="52" y="8"/>
                      <a:pt x="51" y="8"/>
                      <a:pt x="50" y="8"/>
                    </a:cubicBezTo>
                    <a:cubicBezTo>
                      <a:pt x="50" y="8"/>
                      <a:pt x="50" y="8"/>
                      <a:pt x="50" y="8"/>
                    </a:cubicBezTo>
                    <a:cubicBezTo>
                      <a:pt x="50" y="8"/>
                      <a:pt x="50" y="8"/>
                      <a:pt x="50" y="8"/>
                    </a:cubicBezTo>
                    <a:cubicBezTo>
                      <a:pt x="50" y="8"/>
                      <a:pt x="49" y="8"/>
                      <a:pt x="49" y="8"/>
                    </a:cubicBezTo>
                    <a:cubicBezTo>
                      <a:pt x="48" y="8"/>
                      <a:pt x="47" y="8"/>
                      <a:pt x="46" y="8"/>
                    </a:cubicBezTo>
                    <a:cubicBezTo>
                      <a:pt x="46" y="8"/>
                      <a:pt x="46" y="8"/>
                      <a:pt x="46" y="8"/>
                    </a:cubicBezTo>
                    <a:cubicBezTo>
                      <a:pt x="46" y="8"/>
                      <a:pt x="45" y="8"/>
                      <a:pt x="45" y="8"/>
                    </a:cubicBezTo>
                    <a:cubicBezTo>
                      <a:pt x="44" y="8"/>
                      <a:pt x="44" y="8"/>
                      <a:pt x="44" y="8"/>
                    </a:cubicBezTo>
                    <a:cubicBezTo>
                      <a:pt x="44" y="8"/>
                      <a:pt x="44" y="8"/>
                      <a:pt x="44" y="8"/>
                    </a:cubicBezTo>
                    <a:cubicBezTo>
                      <a:pt x="43" y="7"/>
                      <a:pt x="43"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3" y="7"/>
                    </a:cubicBezTo>
                    <a:cubicBezTo>
                      <a:pt x="43" y="7"/>
                      <a:pt x="43" y="7"/>
                      <a:pt x="43" y="7"/>
                    </a:cubicBezTo>
                    <a:cubicBezTo>
                      <a:pt x="43" y="7"/>
                      <a:pt x="43" y="7"/>
                      <a:pt x="43" y="7"/>
                    </a:cubicBezTo>
                    <a:cubicBezTo>
                      <a:pt x="43" y="7"/>
                      <a:pt x="43" y="7"/>
                      <a:pt x="43" y="7"/>
                    </a:cubicBezTo>
                    <a:cubicBezTo>
                      <a:pt x="43" y="7"/>
                      <a:pt x="43" y="7"/>
                      <a:pt x="44" y="7"/>
                    </a:cubicBezTo>
                    <a:cubicBezTo>
                      <a:pt x="44" y="7"/>
                      <a:pt x="44" y="7"/>
                      <a:pt x="45" y="7"/>
                    </a:cubicBezTo>
                    <a:cubicBezTo>
                      <a:pt x="45" y="7"/>
                      <a:pt x="45" y="7"/>
                      <a:pt x="45" y="7"/>
                    </a:cubicBezTo>
                    <a:cubicBezTo>
                      <a:pt x="45" y="7"/>
                      <a:pt x="45" y="7"/>
                      <a:pt x="45" y="7"/>
                    </a:cubicBezTo>
                    <a:cubicBezTo>
                      <a:pt x="44" y="7"/>
                      <a:pt x="44" y="7"/>
                      <a:pt x="44" y="7"/>
                    </a:cubicBezTo>
                    <a:cubicBezTo>
                      <a:pt x="44" y="7"/>
                      <a:pt x="43" y="7"/>
                      <a:pt x="43" y="7"/>
                    </a:cubicBezTo>
                    <a:cubicBezTo>
                      <a:pt x="43" y="7"/>
                      <a:pt x="43" y="7"/>
                      <a:pt x="43" y="7"/>
                    </a:cubicBezTo>
                    <a:cubicBezTo>
                      <a:pt x="43" y="6"/>
                      <a:pt x="43" y="7"/>
                      <a:pt x="44" y="7"/>
                    </a:cubicBezTo>
                    <a:cubicBezTo>
                      <a:pt x="44" y="7"/>
                      <a:pt x="45" y="7"/>
                      <a:pt x="45" y="7"/>
                    </a:cubicBezTo>
                    <a:cubicBezTo>
                      <a:pt x="45" y="7"/>
                      <a:pt x="45" y="7"/>
                      <a:pt x="45" y="7"/>
                    </a:cubicBezTo>
                    <a:cubicBezTo>
                      <a:pt x="46" y="7"/>
                      <a:pt x="47" y="7"/>
                      <a:pt x="48" y="7"/>
                    </a:cubicBezTo>
                    <a:cubicBezTo>
                      <a:pt x="48" y="7"/>
                      <a:pt x="48" y="7"/>
                      <a:pt x="48" y="7"/>
                    </a:cubicBezTo>
                    <a:cubicBezTo>
                      <a:pt x="48" y="7"/>
                      <a:pt x="48" y="7"/>
                      <a:pt x="48" y="7"/>
                    </a:cubicBezTo>
                    <a:cubicBezTo>
                      <a:pt x="48" y="7"/>
                      <a:pt x="47" y="7"/>
                      <a:pt x="47" y="7"/>
                    </a:cubicBezTo>
                    <a:cubicBezTo>
                      <a:pt x="47" y="7"/>
                      <a:pt x="47" y="7"/>
                      <a:pt x="47" y="7"/>
                    </a:cubicBezTo>
                    <a:cubicBezTo>
                      <a:pt x="47" y="8"/>
                      <a:pt x="47" y="8"/>
                      <a:pt x="47" y="8"/>
                    </a:cubicBezTo>
                    <a:cubicBezTo>
                      <a:pt x="48" y="8"/>
                      <a:pt x="48" y="8"/>
                      <a:pt x="49" y="7"/>
                    </a:cubicBezTo>
                    <a:cubicBezTo>
                      <a:pt x="48" y="7"/>
                      <a:pt x="48" y="7"/>
                      <a:pt x="48" y="7"/>
                    </a:cubicBezTo>
                    <a:cubicBezTo>
                      <a:pt x="49" y="7"/>
                      <a:pt x="49" y="7"/>
                      <a:pt x="49" y="7"/>
                    </a:cubicBezTo>
                    <a:cubicBezTo>
                      <a:pt x="49" y="7"/>
                      <a:pt x="49" y="7"/>
                      <a:pt x="49" y="7"/>
                    </a:cubicBezTo>
                    <a:cubicBezTo>
                      <a:pt x="49" y="7"/>
                      <a:pt x="49" y="7"/>
                      <a:pt x="49" y="7"/>
                    </a:cubicBezTo>
                    <a:cubicBezTo>
                      <a:pt x="49" y="7"/>
                      <a:pt x="49" y="7"/>
                      <a:pt x="50" y="7"/>
                    </a:cubicBezTo>
                    <a:cubicBezTo>
                      <a:pt x="50" y="7"/>
                      <a:pt x="50" y="7"/>
                      <a:pt x="50" y="7"/>
                    </a:cubicBezTo>
                    <a:cubicBezTo>
                      <a:pt x="50" y="7"/>
                      <a:pt x="50" y="7"/>
                      <a:pt x="50" y="7"/>
                    </a:cubicBezTo>
                    <a:cubicBezTo>
                      <a:pt x="50" y="7"/>
                      <a:pt x="50" y="7"/>
                      <a:pt x="49" y="7"/>
                    </a:cubicBezTo>
                    <a:cubicBezTo>
                      <a:pt x="49" y="7"/>
                      <a:pt x="49" y="7"/>
                      <a:pt x="49" y="7"/>
                    </a:cubicBezTo>
                    <a:cubicBezTo>
                      <a:pt x="49" y="8"/>
                      <a:pt x="49" y="8"/>
                      <a:pt x="49" y="8"/>
                    </a:cubicBezTo>
                    <a:cubicBezTo>
                      <a:pt x="49" y="8"/>
                      <a:pt x="49" y="8"/>
                      <a:pt x="49" y="8"/>
                    </a:cubicBezTo>
                    <a:cubicBezTo>
                      <a:pt x="49" y="8"/>
                      <a:pt x="49" y="8"/>
                      <a:pt x="49" y="8"/>
                    </a:cubicBezTo>
                    <a:cubicBezTo>
                      <a:pt x="49" y="8"/>
                      <a:pt x="49" y="8"/>
                      <a:pt x="49" y="8"/>
                    </a:cubicBezTo>
                    <a:cubicBezTo>
                      <a:pt x="49" y="8"/>
                      <a:pt x="50"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51" y="8"/>
                      <a:pt x="51" y="8"/>
                    </a:cubicBezTo>
                    <a:cubicBezTo>
                      <a:pt x="51" y="8"/>
                      <a:pt x="51" y="8"/>
                      <a:pt x="51" y="8"/>
                    </a:cubicBezTo>
                    <a:cubicBezTo>
                      <a:pt x="51" y="8"/>
                      <a:pt x="51" y="8"/>
                      <a:pt x="51" y="8"/>
                    </a:cubicBezTo>
                    <a:cubicBezTo>
                      <a:pt x="52" y="8"/>
                      <a:pt x="51" y="8"/>
                      <a:pt x="51" y="7"/>
                    </a:cubicBezTo>
                    <a:cubicBezTo>
                      <a:pt x="52" y="8"/>
                      <a:pt x="53" y="7"/>
                      <a:pt x="53" y="8"/>
                    </a:cubicBezTo>
                    <a:cubicBezTo>
                      <a:pt x="53" y="8"/>
                      <a:pt x="53" y="8"/>
                      <a:pt x="54" y="8"/>
                    </a:cubicBezTo>
                    <a:cubicBezTo>
                      <a:pt x="54" y="8"/>
                      <a:pt x="54" y="8"/>
                      <a:pt x="54" y="8"/>
                    </a:cubicBezTo>
                    <a:cubicBezTo>
                      <a:pt x="54" y="8"/>
                      <a:pt x="54" y="8"/>
                      <a:pt x="54" y="8"/>
                    </a:cubicBezTo>
                    <a:cubicBezTo>
                      <a:pt x="54" y="8"/>
                      <a:pt x="54" y="8"/>
                      <a:pt x="54" y="8"/>
                    </a:cubicBezTo>
                    <a:cubicBezTo>
                      <a:pt x="54" y="8"/>
                      <a:pt x="54" y="8"/>
                      <a:pt x="54" y="8"/>
                    </a:cubicBezTo>
                    <a:cubicBezTo>
                      <a:pt x="54" y="8"/>
                      <a:pt x="54" y="9"/>
                      <a:pt x="54" y="9"/>
                    </a:cubicBezTo>
                    <a:cubicBezTo>
                      <a:pt x="54" y="9"/>
                      <a:pt x="54" y="9"/>
                      <a:pt x="54" y="9"/>
                    </a:cubicBezTo>
                    <a:cubicBezTo>
                      <a:pt x="54" y="9"/>
                      <a:pt x="54" y="9"/>
                      <a:pt x="54" y="9"/>
                    </a:cubicBezTo>
                    <a:cubicBezTo>
                      <a:pt x="54" y="9"/>
                      <a:pt x="54" y="9"/>
                      <a:pt x="54" y="9"/>
                    </a:cubicBezTo>
                    <a:cubicBezTo>
                      <a:pt x="54" y="9"/>
                      <a:pt x="54" y="9"/>
                      <a:pt x="54" y="9"/>
                    </a:cubicBezTo>
                    <a:close/>
                    <a:moveTo>
                      <a:pt x="55" y="9"/>
                    </a:moveTo>
                    <a:cubicBezTo>
                      <a:pt x="55" y="8"/>
                      <a:pt x="56" y="9"/>
                      <a:pt x="56" y="9"/>
                    </a:cubicBezTo>
                    <a:cubicBezTo>
                      <a:pt x="56" y="8"/>
                      <a:pt x="56" y="8"/>
                      <a:pt x="56" y="8"/>
                    </a:cubicBezTo>
                    <a:cubicBezTo>
                      <a:pt x="56" y="8"/>
                      <a:pt x="56" y="8"/>
                      <a:pt x="56" y="8"/>
                    </a:cubicBezTo>
                    <a:cubicBezTo>
                      <a:pt x="56" y="8"/>
                      <a:pt x="56" y="8"/>
                      <a:pt x="56" y="9"/>
                    </a:cubicBezTo>
                    <a:cubicBezTo>
                      <a:pt x="57" y="9"/>
                      <a:pt x="56" y="8"/>
                      <a:pt x="57" y="8"/>
                    </a:cubicBezTo>
                    <a:cubicBezTo>
                      <a:pt x="57" y="8"/>
                      <a:pt x="57" y="8"/>
                      <a:pt x="57" y="8"/>
                    </a:cubicBezTo>
                    <a:cubicBezTo>
                      <a:pt x="57" y="8"/>
                      <a:pt x="57" y="8"/>
                      <a:pt x="58" y="8"/>
                    </a:cubicBezTo>
                    <a:cubicBezTo>
                      <a:pt x="58" y="8"/>
                      <a:pt x="58" y="8"/>
                      <a:pt x="58" y="8"/>
                    </a:cubicBezTo>
                    <a:cubicBezTo>
                      <a:pt x="58" y="8"/>
                      <a:pt x="58" y="8"/>
                      <a:pt x="58" y="8"/>
                    </a:cubicBezTo>
                    <a:cubicBezTo>
                      <a:pt x="58" y="8"/>
                      <a:pt x="57" y="8"/>
                      <a:pt x="57" y="8"/>
                    </a:cubicBezTo>
                    <a:cubicBezTo>
                      <a:pt x="57" y="8"/>
                      <a:pt x="57" y="8"/>
                      <a:pt x="57" y="8"/>
                    </a:cubicBezTo>
                    <a:cubicBezTo>
                      <a:pt x="57" y="8"/>
                      <a:pt x="57" y="8"/>
                      <a:pt x="57" y="8"/>
                    </a:cubicBezTo>
                    <a:cubicBezTo>
                      <a:pt x="57" y="8"/>
                      <a:pt x="57" y="9"/>
                      <a:pt x="57" y="8"/>
                    </a:cubicBezTo>
                    <a:cubicBezTo>
                      <a:pt x="57" y="9"/>
                      <a:pt x="57" y="9"/>
                      <a:pt x="57" y="8"/>
                    </a:cubicBezTo>
                    <a:cubicBezTo>
                      <a:pt x="58" y="8"/>
                      <a:pt x="58" y="8"/>
                      <a:pt x="58" y="8"/>
                    </a:cubicBezTo>
                    <a:cubicBezTo>
                      <a:pt x="58" y="8"/>
                      <a:pt x="58" y="8"/>
                      <a:pt x="58" y="8"/>
                    </a:cubicBezTo>
                    <a:cubicBezTo>
                      <a:pt x="58" y="8"/>
                      <a:pt x="59" y="8"/>
                      <a:pt x="59" y="8"/>
                    </a:cubicBezTo>
                    <a:cubicBezTo>
                      <a:pt x="59" y="8"/>
                      <a:pt x="59" y="8"/>
                      <a:pt x="59" y="8"/>
                    </a:cubicBezTo>
                    <a:cubicBezTo>
                      <a:pt x="59" y="8"/>
                      <a:pt x="59" y="8"/>
                      <a:pt x="59" y="8"/>
                    </a:cubicBezTo>
                    <a:cubicBezTo>
                      <a:pt x="59" y="8"/>
                      <a:pt x="59" y="8"/>
                      <a:pt x="59" y="8"/>
                    </a:cubicBezTo>
                    <a:cubicBezTo>
                      <a:pt x="59" y="8"/>
                      <a:pt x="59" y="8"/>
                      <a:pt x="58" y="8"/>
                    </a:cubicBezTo>
                    <a:cubicBezTo>
                      <a:pt x="58" y="8"/>
                      <a:pt x="58" y="8"/>
                      <a:pt x="58" y="9"/>
                    </a:cubicBezTo>
                    <a:cubicBezTo>
                      <a:pt x="58" y="9"/>
                      <a:pt x="58" y="9"/>
                      <a:pt x="58" y="9"/>
                    </a:cubicBezTo>
                    <a:cubicBezTo>
                      <a:pt x="58" y="9"/>
                      <a:pt x="58" y="9"/>
                      <a:pt x="58" y="9"/>
                    </a:cubicBezTo>
                    <a:cubicBezTo>
                      <a:pt x="59" y="9"/>
                      <a:pt x="59" y="9"/>
                      <a:pt x="59" y="9"/>
                    </a:cubicBezTo>
                    <a:cubicBezTo>
                      <a:pt x="59" y="9"/>
                      <a:pt x="59" y="9"/>
                      <a:pt x="59" y="9"/>
                    </a:cubicBezTo>
                    <a:cubicBezTo>
                      <a:pt x="59" y="9"/>
                      <a:pt x="59" y="9"/>
                      <a:pt x="59" y="9"/>
                    </a:cubicBezTo>
                    <a:cubicBezTo>
                      <a:pt x="58" y="9"/>
                      <a:pt x="58" y="9"/>
                      <a:pt x="58" y="9"/>
                    </a:cubicBezTo>
                    <a:cubicBezTo>
                      <a:pt x="58" y="9"/>
                      <a:pt x="58" y="9"/>
                      <a:pt x="58" y="9"/>
                    </a:cubicBezTo>
                    <a:cubicBezTo>
                      <a:pt x="58" y="9"/>
                      <a:pt x="58" y="9"/>
                      <a:pt x="58" y="9"/>
                    </a:cubicBezTo>
                    <a:cubicBezTo>
                      <a:pt x="58" y="9"/>
                      <a:pt x="58" y="9"/>
                      <a:pt x="58" y="9"/>
                    </a:cubicBezTo>
                    <a:cubicBezTo>
                      <a:pt x="58" y="9"/>
                      <a:pt x="58" y="9"/>
                      <a:pt x="58" y="9"/>
                    </a:cubicBezTo>
                    <a:cubicBezTo>
                      <a:pt x="58" y="9"/>
                      <a:pt x="58" y="9"/>
                      <a:pt x="58" y="9"/>
                    </a:cubicBezTo>
                    <a:cubicBezTo>
                      <a:pt x="58" y="9"/>
                      <a:pt x="58" y="9"/>
                      <a:pt x="58" y="9"/>
                    </a:cubicBezTo>
                    <a:cubicBezTo>
                      <a:pt x="59" y="9"/>
                      <a:pt x="58" y="9"/>
                      <a:pt x="58" y="9"/>
                    </a:cubicBezTo>
                    <a:cubicBezTo>
                      <a:pt x="58" y="9"/>
                      <a:pt x="58" y="9"/>
                      <a:pt x="58" y="9"/>
                    </a:cubicBezTo>
                    <a:cubicBezTo>
                      <a:pt x="58" y="9"/>
                      <a:pt x="58" y="9"/>
                      <a:pt x="58" y="9"/>
                    </a:cubicBezTo>
                    <a:cubicBezTo>
                      <a:pt x="58" y="9"/>
                      <a:pt x="58" y="9"/>
                      <a:pt x="58" y="9"/>
                    </a:cubicBezTo>
                    <a:cubicBezTo>
                      <a:pt x="58" y="9"/>
                      <a:pt x="57" y="9"/>
                      <a:pt x="57" y="9"/>
                    </a:cubicBezTo>
                    <a:cubicBezTo>
                      <a:pt x="57" y="9"/>
                      <a:pt x="57" y="9"/>
                      <a:pt x="57" y="9"/>
                    </a:cubicBezTo>
                    <a:cubicBezTo>
                      <a:pt x="57" y="9"/>
                      <a:pt x="57" y="9"/>
                      <a:pt x="57" y="9"/>
                    </a:cubicBezTo>
                    <a:cubicBezTo>
                      <a:pt x="57" y="9"/>
                      <a:pt x="57" y="9"/>
                      <a:pt x="57" y="9"/>
                    </a:cubicBezTo>
                    <a:cubicBezTo>
                      <a:pt x="57" y="9"/>
                      <a:pt x="56" y="9"/>
                      <a:pt x="56" y="9"/>
                    </a:cubicBezTo>
                    <a:cubicBezTo>
                      <a:pt x="56" y="9"/>
                      <a:pt x="55" y="9"/>
                      <a:pt x="55" y="9"/>
                    </a:cubicBezTo>
                    <a:close/>
                    <a:moveTo>
                      <a:pt x="53" y="10"/>
                    </a:moveTo>
                    <a:cubicBezTo>
                      <a:pt x="53" y="10"/>
                      <a:pt x="53" y="10"/>
                      <a:pt x="53" y="10"/>
                    </a:cubicBezTo>
                    <a:cubicBezTo>
                      <a:pt x="53" y="10"/>
                      <a:pt x="53" y="10"/>
                      <a:pt x="53" y="10"/>
                    </a:cubicBezTo>
                    <a:cubicBezTo>
                      <a:pt x="53" y="9"/>
                      <a:pt x="52" y="10"/>
                      <a:pt x="52" y="9"/>
                    </a:cubicBezTo>
                    <a:cubicBezTo>
                      <a:pt x="53" y="9"/>
                      <a:pt x="53" y="9"/>
                      <a:pt x="53" y="9"/>
                    </a:cubicBezTo>
                    <a:cubicBezTo>
                      <a:pt x="53" y="9"/>
                      <a:pt x="53" y="9"/>
                      <a:pt x="54" y="9"/>
                    </a:cubicBezTo>
                    <a:cubicBezTo>
                      <a:pt x="54" y="9"/>
                      <a:pt x="54" y="9"/>
                      <a:pt x="54" y="9"/>
                    </a:cubicBezTo>
                    <a:cubicBezTo>
                      <a:pt x="54" y="9"/>
                      <a:pt x="54" y="9"/>
                      <a:pt x="54" y="9"/>
                    </a:cubicBezTo>
                    <a:cubicBezTo>
                      <a:pt x="54" y="9"/>
                      <a:pt x="54" y="9"/>
                      <a:pt x="54" y="9"/>
                    </a:cubicBezTo>
                    <a:cubicBezTo>
                      <a:pt x="54" y="9"/>
                      <a:pt x="54" y="9"/>
                      <a:pt x="54" y="9"/>
                    </a:cubicBezTo>
                    <a:cubicBezTo>
                      <a:pt x="54" y="9"/>
                      <a:pt x="54" y="9"/>
                      <a:pt x="54" y="9"/>
                    </a:cubicBezTo>
                    <a:cubicBezTo>
                      <a:pt x="54" y="9"/>
                      <a:pt x="54" y="9"/>
                      <a:pt x="54" y="10"/>
                    </a:cubicBezTo>
                    <a:cubicBezTo>
                      <a:pt x="54" y="10"/>
                      <a:pt x="54" y="10"/>
                      <a:pt x="54" y="10"/>
                    </a:cubicBezTo>
                    <a:cubicBezTo>
                      <a:pt x="54" y="10"/>
                      <a:pt x="54" y="10"/>
                      <a:pt x="54" y="10"/>
                    </a:cubicBezTo>
                    <a:cubicBezTo>
                      <a:pt x="54" y="10"/>
                      <a:pt x="54" y="10"/>
                      <a:pt x="53" y="10"/>
                    </a:cubicBezTo>
                    <a:close/>
                    <a:moveTo>
                      <a:pt x="50" y="10"/>
                    </a:moveTo>
                    <a:cubicBezTo>
                      <a:pt x="50" y="10"/>
                      <a:pt x="50" y="10"/>
                      <a:pt x="49" y="10"/>
                    </a:cubicBezTo>
                    <a:cubicBezTo>
                      <a:pt x="50" y="10"/>
                      <a:pt x="50" y="10"/>
                      <a:pt x="51" y="10"/>
                    </a:cubicBezTo>
                    <a:cubicBezTo>
                      <a:pt x="51" y="10"/>
                      <a:pt x="50" y="10"/>
                      <a:pt x="50" y="10"/>
                    </a:cubicBezTo>
                    <a:cubicBezTo>
                      <a:pt x="50" y="10"/>
                      <a:pt x="50" y="10"/>
                      <a:pt x="50" y="10"/>
                    </a:cubicBezTo>
                    <a:close/>
                    <a:moveTo>
                      <a:pt x="57" y="10"/>
                    </a:moveTo>
                    <a:cubicBezTo>
                      <a:pt x="56" y="10"/>
                      <a:pt x="56" y="10"/>
                      <a:pt x="55" y="10"/>
                    </a:cubicBezTo>
                    <a:cubicBezTo>
                      <a:pt x="55" y="10"/>
                      <a:pt x="55" y="10"/>
                      <a:pt x="55" y="10"/>
                    </a:cubicBezTo>
                    <a:cubicBezTo>
                      <a:pt x="55" y="10"/>
                      <a:pt x="55" y="10"/>
                      <a:pt x="55" y="10"/>
                    </a:cubicBezTo>
                    <a:cubicBezTo>
                      <a:pt x="55" y="10"/>
                      <a:pt x="55" y="10"/>
                      <a:pt x="55" y="10"/>
                    </a:cubicBezTo>
                    <a:cubicBezTo>
                      <a:pt x="55" y="10"/>
                      <a:pt x="55" y="10"/>
                      <a:pt x="55" y="10"/>
                    </a:cubicBezTo>
                    <a:cubicBezTo>
                      <a:pt x="55" y="9"/>
                      <a:pt x="55" y="9"/>
                      <a:pt x="55" y="9"/>
                    </a:cubicBezTo>
                    <a:cubicBezTo>
                      <a:pt x="55" y="9"/>
                      <a:pt x="55" y="9"/>
                      <a:pt x="55" y="9"/>
                    </a:cubicBezTo>
                    <a:cubicBezTo>
                      <a:pt x="55" y="9"/>
                      <a:pt x="55" y="9"/>
                      <a:pt x="55" y="10"/>
                    </a:cubicBezTo>
                    <a:cubicBezTo>
                      <a:pt x="55" y="10"/>
                      <a:pt x="55" y="10"/>
                      <a:pt x="55" y="10"/>
                    </a:cubicBezTo>
                    <a:cubicBezTo>
                      <a:pt x="55" y="10"/>
                      <a:pt x="55" y="10"/>
                      <a:pt x="55" y="10"/>
                    </a:cubicBezTo>
                    <a:cubicBezTo>
                      <a:pt x="55" y="10"/>
                      <a:pt x="54" y="10"/>
                      <a:pt x="54" y="10"/>
                    </a:cubicBezTo>
                    <a:cubicBezTo>
                      <a:pt x="54" y="9"/>
                      <a:pt x="54" y="9"/>
                      <a:pt x="54" y="9"/>
                    </a:cubicBezTo>
                    <a:cubicBezTo>
                      <a:pt x="54" y="9"/>
                      <a:pt x="55" y="9"/>
                      <a:pt x="55" y="9"/>
                    </a:cubicBezTo>
                    <a:cubicBezTo>
                      <a:pt x="55" y="9"/>
                      <a:pt x="55" y="9"/>
                      <a:pt x="55" y="9"/>
                    </a:cubicBezTo>
                    <a:cubicBezTo>
                      <a:pt x="55" y="9"/>
                      <a:pt x="55" y="9"/>
                      <a:pt x="55" y="9"/>
                    </a:cubicBezTo>
                    <a:cubicBezTo>
                      <a:pt x="55" y="9"/>
                      <a:pt x="55" y="9"/>
                      <a:pt x="55" y="9"/>
                    </a:cubicBezTo>
                    <a:cubicBezTo>
                      <a:pt x="55" y="9"/>
                      <a:pt x="56" y="9"/>
                      <a:pt x="56" y="9"/>
                    </a:cubicBezTo>
                    <a:cubicBezTo>
                      <a:pt x="56" y="9"/>
                      <a:pt x="57" y="9"/>
                      <a:pt x="57" y="9"/>
                    </a:cubicBezTo>
                    <a:cubicBezTo>
                      <a:pt x="57" y="9"/>
                      <a:pt x="57" y="9"/>
                      <a:pt x="57" y="9"/>
                    </a:cubicBezTo>
                    <a:cubicBezTo>
                      <a:pt x="57" y="9"/>
                      <a:pt x="57" y="9"/>
                      <a:pt x="57" y="9"/>
                    </a:cubicBezTo>
                    <a:cubicBezTo>
                      <a:pt x="57" y="10"/>
                      <a:pt x="57" y="10"/>
                      <a:pt x="57" y="10"/>
                    </a:cubicBezTo>
                    <a:cubicBezTo>
                      <a:pt x="57" y="10"/>
                      <a:pt x="57" y="10"/>
                      <a:pt x="57" y="10"/>
                    </a:cubicBezTo>
                    <a:close/>
                    <a:moveTo>
                      <a:pt x="53" y="10"/>
                    </a:moveTo>
                    <a:cubicBezTo>
                      <a:pt x="53" y="10"/>
                      <a:pt x="53" y="10"/>
                      <a:pt x="53" y="10"/>
                    </a:cubicBezTo>
                    <a:cubicBezTo>
                      <a:pt x="54" y="10"/>
                      <a:pt x="54" y="10"/>
                      <a:pt x="54" y="10"/>
                    </a:cubicBezTo>
                    <a:cubicBezTo>
                      <a:pt x="54" y="10"/>
                      <a:pt x="54" y="10"/>
                      <a:pt x="54" y="10"/>
                    </a:cubicBezTo>
                    <a:cubicBezTo>
                      <a:pt x="54" y="10"/>
                      <a:pt x="55" y="10"/>
                      <a:pt x="55" y="10"/>
                    </a:cubicBezTo>
                    <a:cubicBezTo>
                      <a:pt x="55" y="10"/>
                      <a:pt x="55" y="10"/>
                      <a:pt x="55" y="10"/>
                    </a:cubicBezTo>
                    <a:cubicBezTo>
                      <a:pt x="55" y="10"/>
                      <a:pt x="55" y="10"/>
                      <a:pt x="55" y="10"/>
                    </a:cubicBezTo>
                    <a:cubicBezTo>
                      <a:pt x="55" y="11"/>
                      <a:pt x="53" y="10"/>
                      <a:pt x="53" y="10"/>
                    </a:cubicBezTo>
                    <a:close/>
                    <a:moveTo>
                      <a:pt x="57" y="11"/>
                    </a:moveTo>
                    <a:cubicBezTo>
                      <a:pt x="57" y="10"/>
                      <a:pt x="57" y="10"/>
                      <a:pt x="57" y="10"/>
                    </a:cubicBezTo>
                    <a:cubicBezTo>
                      <a:pt x="57" y="10"/>
                      <a:pt x="57" y="10"/>
                      <a:pt x="56" y="11"/>
                    </a:cubicBezTo>
                    <a:cubicBezTo>
                      <a:pt x="56" y="11"/>
                      <a:pt x="56" y="10"/>
                      <a:pt x="56" y="10"/>
                    </a:cubicBezTo>
                    <a:cubicBezTo>
                      <a:pt x="56" y="10"/>
                      <a:pt x="56" y="10"/>
                      <a:pt x="57" y="10"/>
                    </a:cubicBezTo>
                    <a:cubicBezTo>
                      <a:pt x="57" y="10"/>
                      <a:pt x="57" y="10"/>
                      <a:pt x="57" y="10"/>
                    </a:cubicBezTo>
                    <a:cubicBezTo>
                      <a:pt x="57" y="10"/>
                      <a:pt x="57" y="10"/>
                      <a:pt x="57" y="10"/>
                    </a:cubicBezTo>
                    <a:cubicBezTo>
                      <a:pt x="57" y="10"/>
                      <a:pt x="57" y="10"/>
                      <a:pt x="57" y="10"/>
                    </a:cubicBezTo>
                    <a:cubicBezTo>
                      <a:pt x="57" y="10"/>
                      <a:pt x="57" y="10"/>
                      <a:pt x="57" y="10"/>
                    </a:cubicBezTo>
                    <a:cubicBezTo>
                      <a:pt x="57" y="10"/>
                      <a:pt x="57" y="10"/>
                      <a:pt x="57" y="10"/>
                    </a:cubicBezTo>
                    <a:cubicBezTo>
                      <a:pt x="57" y="10"/>
                      <a:pt x="57" y="10"/>
                      <a:pt x="57" y="10"/>
                    </a:cubicBezTo>
                    <a:cubicBezTo>
                      <a:pt x="57" y="10"/>
                      <a:pt x="57" y="10"/>
                      <a:pt x="57" y="10"/>
                    </a:cubicBezTo>
                    <a:cubicBezTo>
                      <a:pt x="57" y="10"/>
                      <a:pt x="57" y="10"/>
                      <a:pt x="57" y="11"/>
                    </a:cubicBezTo>
                    <a:cubicBezTo>
                      <a:pt x="57" y="11"/>
                      <a:pt x="57" y="11"/>
                      <a:pt x="57" y="11"/>
                    </a:cubicBezTo>
                    <a:cubicBezTo>
                      <a:pt x="57" y="11"/>
                      <a:pt x="57" y="10"/>
                      <a:pt x="57" y="10"/>
                    </a:cubicBezTo>
                    <a:lnTo>
                      <a:pt x="57" y="11"/>
                    </a:lnTo>
                    <a:close/>
                    <a:moveTo>
                      <a:pt x="77" y="11"/>
                    </a:moveTo>
                    <a:cubicBezTo>
                      <a:pt x="77" y="11"/>
                      <a:pt x="78" y="11"/>
                      <a:pt x="78" y="11"/>
                    </a:cubicBezTo>
                    <a:cubicBezTo>
                      <a:pt x="78" y="11"/>
                      <a:pt x="78" y="10"/>
                      <a:pt x="78" y="11"/>
                    </a:cubicBezTo>
                    <a:cubicBezTo>
                      <a:pt x="78" y="11"/>
                      <a:pt x="78" y="11"/>
                      <a:pt x="78" y="11"/>
                    </a:cubicBezTo>
                    <a:cubicBezTo>
                      <a:pt x="77" y="11"/>
                      <a:pt x="77" y="11"/>
                      <a:pt x="77" y="11"/>
                    </a:cubicBezTo>
                    <a:close/>
                    <a:moveTo>
                      <a:pt x="80" y="11"/>
                    </a:moveTo>
                    <a:cubicBezTo>
                      <a:pt x="79" y="12"/>
                      <a:pt x="78" y="11"/>
                      <a:pt x="80" y="11"/>
                    </a:cubicBezTo>
                    <a:close/>
                    <a:moveTo>
                      <a:pt x="62" y="12"/>
                    </a:moveTo>
                    <a:cubicBezTo>
                      <a:pt x="62" y="12"/>
                      <a:pt x="62" y="12"/>
                      <a:pt x="62" y="12"/>
                    </a:cubicBezTo>
                    <a:cubicBezTo>
                      <a:pt x="62" y="11"/>
                      <a:pt x="62" y="12"/>
                      <a:pt x="63" y="12"/>
                    </a:cubicBezTo>
                    <a:cubicBezTo>
                      <a:pt x="63" y="12"/>
                      <a:pt x="63" y="12"/>
                      <a:pt x="63" y="12"/>
                    </a:cubicBezTo>
                    <a:cubicBezTo>
                      <a:pt x="63" y="12"/>
                      <a:pt x="63" y="12"/>
                      <a:pt x="63" y="12"/>
                    </a:cubicBezTo>
                    <a:cubicBezTo>
                      <a:pt x="63" y="12"/>
                      <a:pt x="62" y="12"/>
                      <a:pt x="62" y="12"/>
                    </a:cubicBezTo>
                    <a:cubicBezTo>
                      <a:pt x="62" y="12"/>
                      <a:pt x="62" y="12"/>
                      <a:pt x="62" y="12"/>
                    </a:cubicBezTo>
                    <a:close/>
                    <a:moveTo>
                      <a:pt x="63" y="12"/>
                    </a:moveTo>
                    <a:cubicBezTo>
                      <a:pt x="63" y="12"/>
                      <a:pt x="63" y="12"/>
                      <a:pt x="63" y="12"/>
                    </a:cubicBezTo>
                    <a:cubicBezTo>
                      <a:pt x="64" y="12"/>
                      <a:pt x="64" y="12"/>
                      <a:pt x="64" y="12"/>
                    </a:cubicBezTo>
                    <a:cubicBezTo>
                      <a:pt x="64" y="12"/>
                      <a:pt x="63" y="12"/>
                      <a:pt x="63" y="12"/>
                    </a:cubicBezTo>
                    <a:close/>
                    <a:moveTo>
                      <a:pt x="71" y="13"/>
                    </a:moveTo>
                    <a:cubicBezTo>
                      <a:pt x="71" y="13"/>
                      <a:pt x="70" y="13"/>
                      <a:pt x="70" y="13"/>
                    </a:cubicBezTo>
                    <a:cubicBezTo>
                      <a:pt x="70" y="13"/>
                      <a:pt x="71" y="13"/>
                      <a:pt x="71" y="13"/>
                    </a:cubicBezTo>
                    <a:close/>
                    <a:moveTo>
                      <a:pt x="74" y="14"/>
                    </a:moveTo>
                    <a:cubicBezTo>
                      <a:pt x="74" y="14"/>
                      <a:pt x="74" y="14"/>
                      <a:pt x="74" y="14"/>
                    </a:cubicBezTo>
                    <a:cubicBezTo>
                      <a:pt x="74" y="14"/>
                      <a:pt x="74" y="14"/>
                      <a:pt x="74" y="14"/>
                    </a:cubicBezTo>
                    <a:cubicBezTo>
                      <a:pt x="74" y="14"/>
                      <a:pt x="74" y="14"/>
                      <a:pt x="75" y="14"/>
                    </a:cubicBezTo>
                    <a:cubicBezTo>
                      <a:pt x="75" y="14"/>
                      <a:pt x="75" y="14"/>
                      <a:pt x="75" y="14"/>
                    </a:cubicBezTo>
                    <a:cubicBezTo>
                      <a:pt x="75" y="14"/>
                      <a:pt x="74" y="14"/>
                      <a:pt x="74" y="14"/>
                    </a:cubicBezTo>
                    <a:close/>
                    <a:moveTo>
                      <a:pt x="76" y="14"/>
                    </a:moveTo>
                    <a:cubicBezTo>
                      <a:pt x="76" y="14"/>
                      <a:pt x="76" y="14"/>
                      <a:pt x="76" y="14"/>
                    </a:cubicBezTo>
                    <a:cubicBezTo>
                      <a:pt x="76" y="14"/>
                      <a:pt x="75" y="14"/>
                      <a:pt x="75" y="14"/>
                    </a:cubicBezTo>
                    <a:cubicBezTo>
                      <a:pt x="75" y="14"/>
                      <a:pt x="75" y="14"/>
                      <a:pt x="75" y="14"/>
                    </a:cubicBezTo>
                    <a:cubicBezTo>
                      <a:pt x="75" y="14"/>
                      <a:pt x="75" y="14"/>
                      <a:pt x="75" y="14"/>
                    </a:cubicBezTo>
                    <a:cubicBezTo>
                      <a:pt x="75" y="14"/>
                      <a:pt x="76" y="14"/>
                      <a:pt x="76" y="14"/>
                    </a:cubicBezTo>
                    <a:close/>
                    <a:moveTo>
                      <a:pt x="42" y="14"/>
                    </a:move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2" y="14"/>
                    </a:cubicBezTo>
                    <a:cubicBezTo>
                      <a:pt x="42" y="14"/>
                      <a:pt x="42" y="14"/>
                      <a:pt x="42" y="14"/>
                    </a:cubicBezTo>
                    <a:close/>
                    <a:moveTo>
                      <a:pt x="54" y="15"/>
                    </a:moveTo>
                    <a:cubicBezTo>
                      <a:pt x="54" y="15"/>
                      <a:pt x="53" y="15"/>
                      <a:pt x="53" y="15"/>
                    </a:cubicBezTo>
                    <a:cubicBezTo>
                      <a:pt x="53" y="15"/>
                      <a:pt x="53" y="15"/>
                      <a:pt x="53" y="15"/>
                    </a:cubicBezTo>
                    <a:cubicBezTo>
                      <a:pt x="53" y="15"/>
                      <a:pt x="54" y="15"/>
                      <a:pt x="54" y="15"/>
                    </a:cubicBezTo>
                    <a:cubicBezTo>
                      <a:pt x="54" y="15"/>
                      <a:pt x="54" y="15"/>
                      <a:pt x="54" y="15"/>
                    </a:cubicBezTo>
                    <a:close/>
                    <a:moveTo>
                      <a:pt x="55" y="15"/>
                    </a:moveTo>
                    <a:cubicBezTo>
                      <a:pt x="55" y="15"/>
                      <a:pt x="55" y="15"/>
                      <a:pt x="55" y="15"/>
                    </a:cubicBezTo>
                    <a:cubicBezTo>
                      <a:pt x="55" y="15"/>
                      <a:pt x="55" y="15"/>
                      <a:pt x="55" y="15"/>
                    </a:cubicBezTo>
                    <a:cubicBezTo>
                      <a:pt x="55" y="15"/>
                      <a:pt x="55" y="15"/>
                      <a:pt x="55" y="15"/>
                    </a:cubicBezTo>
                    <a:cubicBezTo>
                      <a:pt x="55" y="15"/>
                      <a:pt x="55" y="15"/>
                      <a:pt x="55" y="15"/>
                    </a:cubicBezTo>
                    <a:cubicBezTo>
                      <a:pt x="55" y="15"/>
                      <a:pt x="55" y="15"/>
                      <a:pt x="55" y="15"/>
                    </a:cubicBezTo>
                    <a:close/>
                    <a:moveTo>
                      <a:pt x="66" y="15"/>
                    </a:moveTo>
                    <a:cubicBezTo>
                      <a:pt x="66" y="15"/>
                      <a:pt x="66" y="15"/>
                      <a:pt x="66" y="15"/>
                    </a:cubicBezTo>
                    <a:cubicBezTo>
                      <a:pt x="66" y="15"/>
                      <a:pt x="66" y="15"/>
                      <a:pt x="66" y="15"/>
                    </a:cubicBezTo>
                    <a:cubicBezTo>
                      <a:pt x="66" y="15"/>
                      <a:pt x="65" y="15"/>
                      <a:pt x="65" y="15"/>
                    </a:cubicBezTo>
                    <a:cubicBezTo>
                      <a:pt x="65" y="15"/>
                      <a:pt x="65" y="15"/>
                      <a:pt x="65" y="15"/>
                    </a:cubicBezTo>
                    <a:cubicBezTo>
                      <a:pt x="65" y="15"/>
                      <a:pt x="66" y="15"/>
                      <a:pt x="66" y="15"/>
                    </a:cubicBezTo>
                    <a:cubicBezTo>
                      <a:pt x="66" y="15"/>
                      <a:pt x="66" y="15"/>
                      <a:pt x="66" y="15"/>
                    </a:cubicBezTo>
                    <a:cubicBezTo>
                      <a:pt x="66" y="15"/>
                      <a:pt x="66" y="15"/>
                      <a:pt x="66" y="15"/>
                    </a:cubicBezTo>
                    <a:cubicBezTo>
                      <a:pt x="67" y="15"/>
                      <a:pt x="67" y="15"/>
                      <a:pt x="68" y="15"/>
                    </a:cubicBezTo>
                    <a:cubicBezTo>
                      <a:pt x="67" y="15"/>
                      <a:pt x="67" y="15"/>
                      <a:pt x="66" y="15"/>
                    </a:cubicBezTo>
                    <a:close/>
                    <a:moveTo>
                      <a:pt x="74" y="16"/>
                    </a:moveTo>
                    <a:cubicBezTo>
                      <a:pt x="74" y="16"/>
                      <a:pt x="74" y="16"/>
                      <a:pt x="74" y="16"/>
                    </a:cubicBezTo>
                    <a:cubicBezTo>
                      <a:pt x="73" y="16"/>
                      <a:pt x="73" y="16"/>
                      <a:pt x="73" y="16"/>
                    </a:cubicBezTo>
                    <a:cubicBezTo>
                      <a:pt x="73" y="16"/>
                      <a:pt x="73" y="16"/>
                      <a:pt x="74" y="16"/>
                    </a:cubicBezTo>
                    <a:close/>
                    <a:moveTo>
                      <a:pt x="75" y="16"/>
                    </a:moveTo>
                    <a:cubicBezTo>
                      <a:pt x="75" y="16"/>
                      <a:pt x="75" y="16"/>
                      <a:pt x="76" y="16"/>
                    </a:cubicBezTo>
                    <a:cubicBezTo>
                      <a:pt x="76" y="16"/>
                      <a:pt x="76" y="16"/>
                      <a:pt x="76" y="16"/>
                    </a:cubicBezTo>
                    <a:cubicBezTo>
                      <a:pt x="76" y="16"/>
                      <a:pt x="76" y="16"/>
                      <a:pt x="76" y="16"/>
                    </a:cubicBezTo>
                    <a:cubicBezTo>
                      <a:pt x="76" y="16"/>
                      <a:pt x="76" y="16"/>
                      <a:pt x="76" y="16"/>
                    </a:cubicBezTo>
                    <a:cubicBezTo>
                      <a:pt x="76" y="16"/>
                      <a:pt x="76" y="16"/>
                      <a:pt x="76" y="16"/>
                    </a:cubicBezTo>
                    <a:cubicBezTo>
                      <a:pt x="75" y="16"/>
                      <a:pt x="75" y="16"/>
                      <a:pt x="75" y="16"/>
                    </a:cubicBezTo>
                    <a:close/>
                    <a:moveTo>
                      <a:pt x="77" y="16"/>
                    </a:moveTo>
                    <a:cubicBezTo>
                      <a:pt x="76" y="16"/>
                      <a:pt x="76" y="16"/>
                      <a:pt x="76" y="16"/>
                    </a:cubicBezTo>
                    <a:cubicBezTo>
                      <a:pt x="76" y="16"/>
                      <a:pt x="76" y="16"/>
                      <a:pt x="76" y="16"/>
                    </a:cubicBezTo>
                    <a:cubicBezTo>
                      <a:pt x="76" y="16"/>
                      <a:pt x="76" y="16"/>
                      <a:pt x="76" y="16"/>
                    </a:cubicBezTo>
                    <a:cubicBezTo>
                      <a:pt x="76" y="16"/>
                      <a:pt x="76" y="16"/>
                      <a:pt x="76" y="16"/>
                    </a:cubicBezTo>
                    <a:cubicBezTo>
                      <a:pt x="76" y="16"/>
                      <a:pt x="76" y="16"/>
                      <a:pt x="77" y="16"/>
                    </a:cubicBezTo>
                    <a:cubicBezTo>
                      <a:pt x="77" y="16"/>
                      <a:pt x="77" y="16"/>
                      <a:pt x="77" y="16"/>
                    </a:cubicBezTo>
                    <a:close/>
                    <a:moveTo>
                      <a:pt x="77" y="16"/>
                    </a:moveTo>
                    <a:cubicBezTo>
                      <a:pt x="77" y="16"/>
                      <a:pt x="77" y="16"/>
                      <a:pt x="77" y="16"/>
                    </a:cubicBezTo>
                    <a:cubicBezTo>
                      <a:pt x="77" y="16"/>
                      <a:pt x="77" y="16"/>
                      <a:pt x="77" y="16"/>
                    </a:cubicBezTo>
                    <a:close/>
                    <a:moveTo>
                      <a:pt x="77" y="16"/>
                    </a:moveTo>
                    <a:cubicBezTo>
                      <a:pt x="77" y="16"/>
                      <a:pt x="77" y="16"/>
                      <a:pt x="77" y="16"/>
                    </a:cubicBezTo>
                    <a:cubicBezTo>
                      <a:pt x="77" y="16"/>
                      <a:pt x="77" y="16"/>
                      <a:pt x="77" y="16"/>
                    </a:cubicBezTo>
                    <a:cubicBezTo>
                      <a:pt x="77" y="16"/>
                      <a:pt x="77" y="16"/>
                      <a:pt x="77" y="16"/>
                    </a:cubicBezTo>
                    <a:cubicBezTo>
                      <a:pt x="77" y="16"/>
                      <a:pt x="77" y="16"/>
                      <a:pt x="77" y="16"/>
                    </a:cubicBezTo>
                    <a:cubicBezTo>
                      <a:pt x="77" y="16"/>
                      <a:pt x="77" y="16"/>
                      <a:pt x="77" y="16"/>
                    </a:cubicBezTo>
                    <a:close/>
                    <a:moveTo>
                      <a:pt x="88" y="17"/>
                    </a:moveTo>
                    <a:cubicBezTo>
                      <a:pt x="88" y="17"/>
                      <a:pt x="87" y="17"/>
                      <a:pt x="87" y="17"/>
                    </a:cubicBezTo>
                    <a:cubicBezTo>
                      <a:pt x="88" y="17"/>
                      <a:pt x="88" y="17"/>
                      <a:pt x="88" y="17"/>
                    </a:cubicBezTo>
                    <a:cubicBezTo>
                      <a:pt x="88" y="17"/>
                      <a:pt x="88" y="17"/>
                      <a:pt x="88" y="17"/>
                    </a:cubicBezTo>
                    <a:cubicBezTo>
                      <a:pt x="88" y="17"/>
                      <a:pt x="88" y="17"/>
                      <a:pt x="88" y="17"/>
                    </a:cubicBezTo>
                    <a:cubicBezTo>
                      <a:pt x="88" y="17"/>
                      <a:pt x="88" y="17"/>
                      <a:pt x="88" y="17"/>
                    </a:cubicBezTo>
                    <a:cubicBezTo>
                      <a:pt x="88" y="17"/>
                      <a:pt x="88" y="17"/>
                      <a:pt x="88" y="17"/>
                    </a:cubicBezTo>
                    <a:cubicBezTo>
                      <a:pt x="88" y="17"/>
                      <a:pt x="88" y="17"/>
                      <a:pt x="88" y="17"/>
                    </a:cubicBezTo>
                    <a:close/>
                    <a:moveTo>
                      <a:pt x="90" y="17"/>
                    </a:moveTo>
                    <a:cubicBezTo>
                      <a:pt x="90" y="17"/>
                      <a:pt x="91" y="17"/>
                      <a:pt x="91" y="17"/>
                    </a:cubicBezTo>
                    <a:cubicBezTo>
                      <a:pt x="91" y="17"/>
                      <a:pt x="91" y="17"/>
                      <a:pt x="91" y="17"/>
                    </a:cubicBezTo>
                    <a:cubicBezTo>
                      <a:pt x="91" y="17"/>
                      <a:pt x="91" y="17"/>
                      <a:pt x="91" y="17"/>
                    </a:cubicBezTo>
                    <a:cubicBezTo>
                      <a:pt x="91" y="17"/>
                      <a:pt x="91" y="17"/>
                      <a:pt x="90" y="17"/>
                    </a:cubicBezTo>
                    <a:cubicBezTo>
                      <a:pt x="90" y="17"/>
                      <a:pt x="90" y="17"/>
                      <a:pt x="90" y="17"/>
                    </a:cubicBezTo>
                    <a:close/>
                    <a:moveTo>
                      <a:pt x="94" y="17"/>
                    </a:moveTo>
                    <a:cubicBezTo>
                      <a:pt x="94" y="17"/>
                      <a:pt x="94" y="17"/>
                      <a:pt x="94" y="17"/>
                    </a:cubicBezTo>
                    <a:cubicBezTo>
                      <a:pt x="94" y="17"/>
                      <a:pt x="94" y="17"/>
                      <a:pt x="94" y="17"/>
                    </a:cubicBezTo>
                    <a:cubicBezTo>
                      <a:pt x="94" y="18"/>
                      <a:pt x="94" y="17"/>
                      <a:pt x="95" y="17"/>
                    </a:cubicBezTo>
                    <a:cubicBezTo>
                      <a:pt x="94" y="18"/>
                      <a:pt x="94" y="18"/>
                      <a:pt x="94" y="17"/>
                    </a:cubicBezTo>
                    <a:close/>
                    <a:moveTo>
                      <a:pt x="219" y="19"/>
                    </a:moveTo>
                    <a:cubicBezTo>
                      <a:pt x="219" y="18"/>
                      <a:pt x="220" y="19"/>
                      <a:pt x="220" y="19"/>
                    </a:cubicBezTo>
                    <a:cubicBezTo>
                      <a:pt x="220" y="19"/>
                      <a:pt x="220" y="19"/>
                      <a:pt x="219" y="19"/>
                    </a:cubicBezTo>
                    <a:close/>
                    <a:moveTo>
                      <a:pt x="221" y="19"/>
                    </a:moveTo>
                    <a:cubicBezTo>
                      <a:pt x="221" y="19"/>
                      <a:pt x="220" y="19"/>
                      <a:pt x="220" y="19"/>
                    </a:cubicBezTo>
                    <a:cubicBezTo>
                      <a:pt x="220" y="19"/>
                      <a:pt x="221" y="18"/>
                      <a:pt x="221" y="19"/>
                    </a:cubicBezTo>
                    <a:cubicBezTo>
                      <a:pt x="221" y="19"/>
                      <a:pt x="221" y="19"/>
                      <a:pt x="221" y="19"/>
                    </a:cubicBezTo>
                    <a:close/>
                    <a:moveTo>
                      <a:pt x="106" y="21"/>
                    </a:moveTo>
                    <a:cubicBezTo>
                      <a:pt x="106" y="21"/>
                      <a:pt x="105" y="21"/>
                      <a:pt x="105" y="21"/>
                    </a:cubicBezTo>
                    <a:cubicBezTo>
                      <a:pt x="105" y="20"/>
                      <a:pt x="106" y="21"/>
                      <a:pt x="106" y="21"/>
                    </a:cubicBezTo>
                    <a:close/>
                    <a:moveTo>
                      <a:pt x="104" y="20"/>
                    </a:moveTo>
                    <a:cubicBezTo>
                      <a:pt x="105" y="21"/>
                      <a:pt x="104" y="21"/>
                      <a:pt x="104" y="21"/>
                    </a:cubicBezTo>
                    <a:cubicBezTo>
                      <a:pt x="104" y="20"/>
                      <a:pt x="104" y="21"/>
                      <a:pt x="104" y="20"/>
                    </a:cubicBezTo>
                    <a:close/>
                    <a:moveTo>
                      <a:pt x="78" y="20"/>
                    </a:moveTo>
                    <a:cubicBezTo>
                      <a:pt x="77" y="20"/>
                      <a:pt x="76" y="20"/>
                      <a:pt x="75" y="20"/>
                    </a:cubicBezTo>
                    <a:cubicBezTo>
                      <a:pt x="75" y="20"/>
                      <a:pt x="75" y="20"/>
                      <a:pt x="75" y="20"/>
                    </a:cubicBezTo>
                    <a:cubicBezTo>
                      <a:pt x="75" y="19"/>
                      <a:pt x="74" y="20"/>
                      <a:pt x="74" y="19"/>
                    </a:cubicBezTo>
                    <a:cubicBezTo>
                      <a:pt x="74" y="19"/>
                      <a:pt x="74" y="19"/>
                      <a:pt x="75" y="19"/>
                    </a:cubicBezTo>
                    <a:cubicBezTo>
                      <a:pt x="74" y="19"/>
                      <a:pt x="74" y="19"/>
                      <a:pt x="74" y="19"/>
                    </a:cubicBezTo>
                    <a:cubicBezTo>
                      <a:pt x="74" y="19"/>
                      <a:pt x="74" y="19"/>
                      <a:pt x="74" y="19"/>
                    </a:cubicBezTo>
                    <a:cubicBezTo>
                      <a:pt x="74" y="19"/>
                      <a:pt x="75" y="19"/>
                      <a:pt x="75" y="19"/>
                    </a:cubicBezTo>
                    <a:cubicBezTo>
                      <a:pt x="75" y="19"/>
                      <a:pt x="75" y="19"/>
                      <a:pt x="75" y="19"/>
                    </a:cubicBezTo>
                    <a:cubicBezTo>
                      <a:pt x="75"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7" y="19"/>
                      <a:pt x="79" y="19"/>
                      <a:pt x="81" y="20"/>
                    </a:cubicBezTo>
                    <a:cubicBezTo>
                      <a:pt x="81" y="20"/>
                      <a:pt x="81" y="20"/>
                      <a:pt x="81" y="20"/>
                    </a:cubicBezTo>
                    <a:cubicBezTo>
                      <a:pt x="81" y="20"/>
                      <a:pt x="81" y="20"/>
                      <a:pt x="82" y="20"/>
                    </a:cubicBezTo>
                    <a:cubicBezTo>
                      <a:pt x="82" y="20"/>
                      <a:pt x="81" y="20"/>
                      <a:pt x="81" y="20"/>
                    </a:cubicBezTo>
                    <a:cubicBezTo>
                      <a:pt x="81" y="20"/>
                      <a:pt x="81" y="20"/>
                      <a:pt x="81" y="20"/>
                    </a:cubicBezTo>
                    <a:cubicBezTo>
                      <a:pt x="80" y="20"/>
                      <a:pt x="79" y="20"/>
                      <a:pt x="78" y="20"/>
                    </a:cubicBezTo>
                    <a:close/>
                    <a:moveTo>
                      <a:pt x="92" y="20"/>
                    </a:moveTo>
                    <a:cubicBezTo>
                      <a:pt x="92" y="20"/>
                      <a:pt x="92" y="20"/>
                      <a:pt x="92" y="20"/>
                    </a:cubicBezTo>
                    <a:cubicBezTo>
                      <a:pt x="92" y="20"/>
                      <a:pt x="92" y="20"/>
                      <a:pt x="91" y="20"/>
                    </a:cubicBezTo>
                    <a:cubicBezTo>
                      <a:pt x="91" y="20"/>
                      <a:pt x="91" y="20"/>
                      <a:pt x="91" y="20"/>
                    </a:cubicBezTo>
                    <a:cubicBezTo>
                      <a:pt x="91" y="20"/>
                      <a:pt x="91" y="20"/>
                      <a:pt x="91" y="20"/>
                    </a:cubicBezTo>
                    <a:cubicBezTo>
                      <a:pt x="91" y="20"/>
                      <a:pt x="91" y="20"/>
                      <a:pt x="91" y="20"/>
                    </a:cubicBezTo>
                    <a:cubicBezTo>
                      <a:pt x="91" y="19"/>
                      <a:pt x="91" y="19"/>
                      <a:pt x="91" y="19"/>
                    </a:cubicBezTo>
                    <a:cubicBezTo>
                      <a:pt x="91" y="20"/>
                      <a:pt x="91" y="20"/>
                      <a:pt x="91" y="20"/>
                    </a:cubicBezTo>
                    <a:cubicBezTo>
                      <a:pt x="91" y="20"/>
                      <a:pt x="91" y="20"/>
                      <a:pt x="91" y="20"/>
                    </a:cubicBezTo>
                    <a:cubicBezTo>
                      <a:pt x="91" y="20"/>
                      <a:pt x="90" y="20"/>
                      <a:pt x="91" y="20"/>
                    </a:cubicBezTo>
                    <a:cubicBezTo>
                      <a:pt x="90" y="20"/>
                      <a:pt x="90" y="20"/>
                      <a:pt x="90" y="20"/>
                    </a:cubicBezTo>
                    <a:cubicBezTo>
                      <a:pt x="90" y="20"/>
                      <a:pt x="90" y="20"/>
                      <a:pt x="90" y="20"/>
                    </a:cubicBezTo>
                    <a:cubicBezTo>
                      <a:pt x="90" y="20"/>
                      <a:pt x="90" y="19"/>
                      <a:pt x="90" y="19"/>
                    </a:cubicBezTo>
                    <a:cubicBezTo>
                      <a:pt x="90" y="19"/>
                      <a:pt x="90" y="19"/>
                      <a:pt x="90" y="19"/>
                    </a:cubicBezTo>
                    <a:cubicBezTo>
                      <a:pt x="90" y="19"/>
                      <a:pt x="91" y="19"/>
                      <a:pt x="91" y="19"/>
                    </a:cubicBezTo>
                    <a:cubicBezTo>
                      <a:pt x="92" y="19"/>
                      <a:pt x="93" y="19"/>
                      <a:pt x="93" y="19"/>
                    </a:cubicBezTo>
                    <a:cubicBezTo>
                      <a:pt x="94" y="20"/>
                      <a:pt x="94" y="20"/>
                      <a:pt x="95" y="19"/>
                    </a:cubicBezTo>
                    <a:cubicBezTo>
                      <a:pt x="95" y="19"/>
                      <a:pt x="96" y="20"/>
                      <a:pt x="96" y="20"/>
                    </a:cubicBezTo>
                    <a:cubicBezTo>
                      <a:pt x="97" y="20"/>
                      <a:pt x="98" y="20"/>
                      <a:pt x="98" y="20"/>
                    </a:cubicBezTo>
                    <a:cubicBezTo>
                      <a:pt x="99" y="20"/>
                      <a:pt x="100" y="20"/>
                      <a:pt x="100" y="20"/>
                    </a:cubicBezTo>
                    <a:cubicBezTo>
                      <a:pt x="100" y="20"/>
                      <a:pt x="100" y="20"/>
                      <a:pt x="100" y="20"/>
                    </a:cubicBezTo>
                    <a:cubicBezTo>
                      <a:pt x="100" y="20"/>
                      <a:pt x="100" y="20"/>
                      <a:pt x="100" y="20"/>
                    </a:cubicBezTo>
                    <a:cubicBezTo>
                      <a:pt x="101" y="20"/>
                      <a:pt x="103" y="20"/>
                      <a:pt x="104" y="20"/>
                    </a:cubicBezTo>
                    <a:cubicBezTo>
                      <a:pt x="103" y="21"/>
                      <a:pt x="102" y="20"/>
                      <a:pt x="101" y="20"/>
                    </a:cubicBezTo>
                    <a:cubicBezTo>
                      <a:pt x="101" y="21"/>
                      <a:pt x="101" y="21"/>
                      <a:pt x="102" y="21"/>
                    </a:cubicBezTo>
                    <a:cubicBezTo>
                      <a:pt x="101" y="21"/>
                      <a:pt x="101" y="20"/>
                      <a:pt x="100" y="20"/>
                    </a:cubicBezTo>
                    <a:cubicBezTo>
                      <a:pt x="100" y="20"/>
                      <a:pt x="100" y="20"/>
                      <a:pt x="100" y="20"/>
                    </a:cubicBezTo>
                    <a:cubicBezTo>
                      <a:pt x="100" y="20"/>
                      <a:pt x="100" y="20"/>
                      <a:pt x="100" y="20"/>
                    </a:cubicBezTo>
                    <a:cubicBezTo>
                      <a:pt x="100" y="20"/>
                      <a:pt x="100" y="20"/>
                      <a:pt x="100" y="20"/>
                    </a:cubicBezTo>
                    <a:cubicBezTo>
                      <a:pt x="100" y="20"/>
                      <a:pt x="100" y="20"/>
                      <a:pt x="100" y="20"/>
                    </a:cubicBezTo>
                    <a:cubicBezTo>
                      <a:pt x="100" y="20"/>
                      <a:pt x="100"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8" y="20"/>
                      <a:pt x="98" y="20"/>
                    </a:cubicBezTo>
                    <a:cubicBezTo>
                      <a:pt x="98" y="20"/>
                      <a:pt x="98" y="20"/>
                      <a:pt x="98" y="20"/>
                    </a:cubicBezTo>
                    <a:cubicBezTo>
                      <a:pt x="98" y="20"/>
                      <a:pt x="99" y="21"/>
                      <a:pt x="99" y="21"/>
                    </a:cubicBezTo>
                    <a:cubicBezTo>
                      <a:pt x="99" y="21"/>
                      <a:pt x="99" y="21"/>
                      <a:pt x="99" y="21"/>
                    </a:cubicBezTo>
                    <a:cubicBezTo>
                      <a:pt x="99" y="21"/>
                      <a:pt x="99" y="21"/>
                      <a:pt x="99" y="21"/>
                    </a:cubicBezTo>
                    <a:cubicBezTo>
                      <a:pt x="98" y="21"/>
                      <a:pt x="96" y="21"/>
                      <a:pt x="95" y="20"/>
                    </a:cubicBezTo>
                    <a:cubicBezTo>
                      <a:pt x="95" y="20"/>
                      <a:pt x="95"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4" y="21"/>
                      <a:pt x="93" y="20"/>
                      <a:pt x="92" y="20"/>
                    </a:cubicBezTo>
                    <a:close/>
                    <a:moveTo>
                      <a:pt x="99" y="20"/>
                    </a:moveTo>
                    <a:cubicBezTo>
                      <a:pt x="99" y="20"/>
                      <a:pt x="99" y="20"/>
                      <a:pt x="99" y="20"/>
                    </a:cubicBezTo>
                    <a:cubicBezTo>
                      <a:pt x="99" y="20"/>
                      <a:pt x="100" y="20"/>
                      <a:pt x="100" y="21"/>
                    </a:cubicBezTo>
                    <a:cubicBezTo>
                      <a:pt x="100" y="21"/>
                      <a:pt x="99" y="21"/>
                      <a:pt x="99" y="20"/>
                    </a:cubicBezTo>
                    <a:close/>
                    <a:moveTo>
                      <a:pt x="87" y="20"/>
                    </a:moveTo>
                    <a:cubicBezTo>
                      <a:pt x="87" y="20"/>
                      <a:pt x="87" y="20"/>
                      <a:pt x="87" y="21"/>
                    </a:cubicBezTo>
                    <a:cubicBezTo>
                      <a:pt x="87" y="21"/>
                      <a:pt x="87" y="21"/>
                      <a:pt x="87" y="21"/>
                    </a:cubicBezTo>
                    <a:cubicBezTo>
                      <a:pt x="87" y="21"/>
                      <a:pt x="87" y="21"/>
                      <a:pt x="87" y="21"/>
                    </a:cubicBezTo>
                    <a:cubicBezTo>
                      <a:pt x="87" y="21"/>
                      <a:pt x="87" y="21"/>
                      <a:pt x="87" y="21"/>
                    </a:cubicBezTo>
                    <a:cubicBezTo>
                      <a:pt x="87" y="20"/>
                      <a:pt x="87" y="20"/>
                      <a:pt x="87" y="20"/>
                    </a:cubicBezTo>
                    <a:cubicBezTo>
                      <a:pt x="87" y="20"/>
                      <a:pt x="87" y="20"/>
                      <a:pt x="87" y="20"/>
                    </a:cubicBezTo>
                    <a:close/>
                    <a:moveTo>
                      <a:pt x="82" y="21"/>
                    </a:moveTo>
                    <a:cubicBezTo>
                      <a:pt x="82" y="21"/>
                      <a:pt x="82" y="21"/>
                      <a:pt x="81" y="21"/>
                    </a:cubicBezTo>
                    <a:cubicBezTo>
                      <a:pt x="81" y="21"/>
                      <a:pt x="81" y="21"/>
                      <a:pt x="81" y="21"/>
                    </a:cubicBezTo>
                    <a:cubicBezTo>
                      <a:pt x="81" y="21"/>
                      <a:pt x="81" y="21"/>
                      <a:pt x="81" y="21"/>
                    </a:cubicBezTo>
                    <a:cubicBezTo>
                      <a:pt x="82" y="21"/>
                      <a:pt x="82" y="21"/>
                      <a:pt x="82" y="21"/>
                    </a:cubicBezTo>
                    <a:cubicBezTo>
                      <a:pt x="82" y="21"/>
                      <a:pt x="82" y="21"/>
                      <a:pt x="82" y="21"/>
                    </a:cubicBezTo>
                    <a:cubicBezTo>
                      <a:pt x="82" y="21"/>
                      <a:pt x="82" y="21"/>
                      <a:pt x="82" y="21"/>
                    </a:cubicBezTo>
                    <a:cubicBezTo>
                      <a:pt x="82" y="21"/>
                      <a:pt x="82" y="21"/>
                      <a:pt x="82" y="21"/>
                    </a:cubicBezTo>
                    <a:close/>
                    <a:moveTo>
                      <a:pt x="83" y="21"/>
                    </a:moveTo>
                    <a:cubicBezTo>
                      <a:pt x="83" y="21"/>
                      <a:pt x="83" y="21"/>
                      <a:pt x="83" y="21"/>
                    </a:cubicBezTo>
                    <a:cubicBezTo>
                      <a:pt x="83" y="21"/>
                      <a:pt x="83" y="21"/>
                      <a:pt x="82" y="21"/>
                    </a:cubicBezTo>
                    <a:cubicBezTo>
                      <a:pt x="82" y="21"/>
                      <a:pt x="82" y="21"/>
                      <a:pt x="82" y="21"/>
                    </a:cubicBezTo>
                    <a:cubicBezTo>
                      <a:pt x="82" y="21"/>
                      <a:pt x="82" y="21"/>
                      <a:pt x="82" y="21"/>
                    </a:cubicBezTo>
                    <a:cubicBezTo>
                      <a:pt x="82" y="21"/>
                      <a:pt x="83" y="21"/>
                      <a:pt x="83" y="21"/>
                    </a:cubicBezTo>
                    <a:cubicBezTo>
                      <a:pt x="83" y="21"/>
                      <a:pt x="83" y="21"/>
                      <a:pt x="83" y="21"/>
                    </a:cubicBezTo>
                    <a:cubicBezTo>
                      <a:pt x="83" y="21"/>
                      <a:pt x="83" y="21"/>
                      <a:pt x="83" y="21"/>
                    </a:cubicBezTo>
                    <a:close/>
                    <a:moveTo>
                      <a:pt x="89" y="21"/>
                    </a:moveTo>
                    <a:cubicBezTo>
                      <a:pt x="88" y="21"/>
                      <a:pt x="88" y="21"/>
                      <a:pt x="88" y="21"/>
                    </a:cubicBezTo>
                    <a:cubicBezTo>
                      <a:pt x="88" y="21"/>
                      <a:pt x="88" y="21"/>
                      <a:pt x="88" y="21"/>
                    </a:cubicBezTo>
                    <a:cubicBezTo>
                      <a:pt x="88" y="21"/>
                      <a:pt x="88" y="21"/>
                      <a:pt x="88" y="21"/>
                    </a:cubicBezTo>
                    <a:cubicBezTo>
                      <a:pt x="88" y="21"/>
                      <a:pt x="88" y="21"/>
                      <a:pt x="88" y="21"/>
                    </a:cubicBezTo>
                    <a:cubicBezTo>
                      <a:pt x="89" y="21"/>
                      <a:pt x="89" y="21"/>
                      <a:pt x="89" y="21"/>
                    </a:cubicBezTo>
                    <a:cubicBezTo>
                      <a:pt x="89" y="21"/>
                      <a:pt x="89" y="21"/>
                      <a:pt x="89" y="21"/>
                    </a:cubicBezTo>
                    <a:cubicBezTo>
                      <a:pt x="89" y="21"/>
                      <a:pt x="89" y="21"/>
                      <a:pt x="89" y="21"/>
                    </a:cubicBezTo>
                    <a:close/>
                    <a:moveTo>
                      <a:pt x="95" y="22"/>
                    </a:moveTo>
                    <a:cubicBezTo>
                      <a:pt x="94" y="22"/>
                      <a:pt x="94" y="22"/>
                      <a:pt x="94" y="22"/>
                    </a:cubicBezTo>
                    <a:cubicBezTo>
                      <a:pt x="94" y="21"/>
                      <a:pt x="94" y="21"/>
                      <a:pt x="94" y="21"/>
                    </a:cubicBezTo>
                    <a:cubicBezTo>
                      <a:pt x="95" y="21"/>
                      <a:pt x="95" y="21"/>
                      <a:pt x="95" y="21"/>
                    </a:cubicBezTo>
                    <a:cubicBezTo>
                      <a:pt x="95" y="21"/>
                      <a:pt x="95" y="21"/>
                      <a:pt x="95" y="22"/>
                    </a:cubicBezTo>
                    <a:cubicBezTo>
                      <a:pt x="95" y="22"/>
                      <a:pt x="95" y="22"/>
                      <a:pt x="95" y="22"/>
                    </a:cubicBezTo>
                    <a:close/>
                    <a:moveTo>
                      <a:pt x="119" y="22"/>
                    </a:moveTo>
                    <a:cubicBezTo>
                      <a:pt x="119" y="22"/>
                      <a:pt x="119" y="22"/>
                      <a:pt x="119" y="22"/>
                    </a:cubicBezTo>
                    <a:cubicBezTo>
                      <a:pt x="119" y="22"/>
                      <a:pt x="119" y="22"/>
                      <a:pt x="119" y="22"/>
                    </a:cubicBezTo>
                    <a:cubicBezTo>
                      <a:pt x="119" y="22"/>
                      <a:pt x="119" y="22"/>
                      <a:pt x="119" y="22"/>
                    </a:cubicBezTo>
                    <a:close/>
                    <a:moveTo>
                      <a:pt x="93" y="22"/>
                    </a:move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ubicBezTo>
                      <a:pt x="93" y="22"/>
                      <a:pt x="93" y="22"/>
                      <a:pt x="93" y="22"/>
                    </a:cubicBezTo>
                    <a:close/>
                    <a:moveTo>
                      <a:pt x="94" y="22"/>
                    </a:moveTo>
                    <a:cubicBezTo>
                      <a:pt x="94" y="22"/>
                      <a:pt x="94" y="22"/>
                      <a:pt x="94" y="22"/>
                    </a:cubicBezTo>
                    <a:cubicBezTo>
                      <a:pt x="94" y="22"/>
                      <a:pt x="94" y="22"/>
                      <a:pt x="94" y="22"/>
                    </a:cubicBezTo>
                    <a:cubicBezTo>
                      <a:pt x="94" y="22"/>
                      <a:pt x="94" y="22"/>
                      <a:pt x="94" y="22"/>
                    </a:cubicBezTo>
                    <a:cubicBezTo>
                      <a:pt x="94" y="22"/>
                      <a:pt x="94" y="22"/>
                      <a:pt x="94" y="22"/>
                    </a:cubicBezTo>
                    <a:cubicBezTo>
                      <a:pt x="94" y="22"/>
                      <a:pt x="94" y="22"/>
                      <a:pt x="94" y="22"/>
                    </a:cubicBezTo>
                    <a:cubicBezTo>
                      <a:pt x="94" y="22"/>
                      <a:pt x="94" y="22"/>
                      <a:pt x="94" y="22"/>
                    </a:cubicBezTo>
                    <a:cubicBezTo>
                      <a:pt x="94" y="22"/>
                      <a:pt x="94" y="22"/>
                      <a:pt x="94" y="22"/>
                    </a:cubicBezTo>
                    <a:cubicBezTo>
                      <a:pt x="94" y="22"/>
                      <a:pt x="94" y="22"/>
                      <a:pt x="94" y="22"/>
                    </a:cubicBezTo>
                    <a:close/>
                    <a:moveTo>
                      <a:pt x="89" y="23"/>
                    </a:moveTo>
                    <a:cubicBezTo>
                      <a:pt x="89" y="23"/>
                      <a:pt x="89" y="23"/>
                      <a:pt x="89" y="23"/>
                    </a:cubicBezTo>
                    <a:cubicBezTo>
                      <a:pt x="89" y="23"/>
                      <a:pt x="90" y="23"/>
                      <a:pt x="90" y="23"/>
                    </a:cubicBezTo>
                    <a:cubicBezTo>
                      <a:pt x="90" y="23"/>
                      <a:pt x="89" y="23"/>
                      <a:pt x="89" y="23"/>
                    </a:cubicBezTo>
                    <a:close/>
                    <a:moveTo>
                      <a:pt x="95" y="24"/>
                    </a:move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lose/>
                    <a:moveTo>
                      <a:pt x="119" y="25"/>
                    </a:moveTo>
                    <a:cubicBezTo>
                      <a:pt x="119" y="25"/>
                      <a:pt x="118" y="25"/>
                      <a:pt x="118" y="25"/>
                    </a:cubicBezTo>
                    <a:cubicBezTo>
                      <a:pt x="118" y="25"/>
                      <a:pt x="118" y="25"/>
                      <a:pt x="118" y="25"/>
                    </a:cubicBezTo>
                    <a:cubicBezTo>
                      <a:pt x="118" y="25"/>
                      <a:pt x="118" y="25"/>
                      <a:pt x="118" y="25"/>
                    </a:cubicBezTo>
                    <a:cubicBezTo>
                      <a:pt x="118" y="25"/>
                      <a:pt x="118" y="24"/>
                      <a:pt x="118" y="24"/>
                    </a:cubicBezTo>
                    <a:cubicBezTo>
                      <a:pt x="118" y="24"/>
                      <a:pt x="118" y="24"/>
                      <a:pt x="118" y="24"/>
                    </a:cubicBezTo>
                    <a:cubicBezTo>
                      <a:pt x="118" y="24"/>
                      <a:pt x="118" y="25"/>
                      <a:pt x="119" y="25"/>
                    </a:cubicBezTo>
                    <a:close/>
                    <a:moveTo>
                      <a:pt x="118" y="25"/>
                    </a:moveTo>
                    <a:cubicBezTo>
                      <a:pt x="118" y="25"/>
                      <a:pt x="118" y="25"/>
                      <a:pt x="118" y="25"/>
                    </a:cubicBezTo>
                    <a:cubicBezTo>
                      <a:pt x="118" y="25"/>
                      <a:pt x="118" y="25"/>
                      <a:pt x="117" y="25"/>
                    </a:cubicBezTo>
                    <a:cubicBezTo>
                      <a:pt x="117" y="25"/>
                      <a:pt x="117" y="25"/>
                      <a:pt x="117" y="25"/>
                    </a:cubicBezTo>
                    <a:cubicBezTo>
                      <a:pt x="116" y="25"/>
                      <a:pt x="117" y="24"/>
                      <a:pt x="118" y="25"/>
                    </a:cubicBezTo>
                    <a:close/>
                    <a:moveTo>
                      <a:pt x="210" y="24"/>
                    </a:moveTo>
                    <a:cubicBezTo>
                      <a:pt x="209" y="25"/>
                      <a:pt x="207" y="24"/>
                      <a:pt x="206" y="24"/>
                    </a:cubicBezTo>
                    <a:cubicBezTo>
                      <a:pt x="207" y="24"/>
                      <a:pt x="209" y="24"/>
                      <a:pt x="210" y="24"/>
                    </a:cubicBezTo>
                    <a:close/>
                    <a:moveTo>
                      <a:pt x="107" y="24"/>
                    </a:moveTo>
                    <a:cubicBezTo>
                      <a:pt x="107" y="24"/>
                      <a:pt x="106" y="24"/>
                      <a:pt x="106" y="24"/>
                    </a:cubicBezTo>
                    <a:cubicBezTo>
                      <a:pt x="106" y="23"/>
                      <a:pt x="107" y="24"/>
                      <a:pt x="107" y="24"/>
                    </a:cubicBezTo>
                    <a:close/>
                    <a:moveTo>
                      <a:pt x="105" y="23"/>
                    </a:moveTo>
                    <a:cubicBezTo>
                      <a:pt x="105" y="23"/>
                      <a:pt x="105" y="23"/>
                      <a:pt x="105" y="24"/>
                    </a:cubicBezTo>
                    <a:cubicBezTo>
                      <a:pt x="105" y="24"/>
                      <a:pt x="105" y="24"/>
                      <a:pt x="105" y="24"/>
                    </a:cubicBezTo>
                    <a:cubicBezTo>
                      <a:pt x="105" y="23"/>
                      <a:pt x="105" y="23"/>
                      <a:pt x="105" y="23"/>
                    </a:cubicBezTo>
                    <a:cubicBezTo>
                      <a:pt x="105" y="23"/>
                      <a:pt x="105" y="23"/>
                      <a:pt x="105" y="23"/>
                    </a:cubicBezTo>
                    <a:close/>
                    <a:moveTo>
                      <a:pt x="102" y="23"/>
                    </a:moveTo>
                    <a:cubicBezTo>
                      <a:pt x="102" y="23"/>
                      <a:pt x="102" y="23"/>
                      <a:pt x="102" y="23"/>
                    </a:cubicBezTo>
                    <a:cubicBezTo>
                      <a:pt x="102" y="23"/>
                      <a:pt x="102" y="23"/>
                      <a:pt x="102" y="23"/>
                    </a:cubicBezTo>
                    <a:cubicBezTo>
                      <a:pt x="102" y="23"/>
                      <a:pt x="102" y="23"/>
                      <a:pt x="102" y="23"/>
                    </a:cubicBezTo>
                    <a:cubicBezTo>
                      <a:pt x="102" y="23"/>
                      <a:pt x="103" y="23"/>
                      <a:pt x="103" y="23"/>
                    </a:cubicBezTo>
                    <a:cubicBezTo>
                      <a:pt x="103" y="23"/>
                      <a:pt x="103" y="23"/>
                      <a:pt x="103" y="23"/>
                    </a:cubicBezTo>
                    <a:cubicBezTo>
                      <a:pt x="103" y="23"/>
                      <a:pt x="103" y="23"/>
                      <a:pt x="102" y="23"/>
                    </a:cubicBezTo>
                    <a:close/>
                    <a:moveTo>
                      <a:pt x="104" y="24"/>
                    </a:moveTo>
                    <a:cubicBezTo>
                      <a:pt x="103" y="23"/>
                      <a:pt x="104" y="23"/>
                      <a:pt x="103" y="23"/>
                    </a:cubicBezTo>
                    <a:cubicBezTo>
                      <a:pt x="104" y="23"/>
                      <a:pt x="104" y="23"/>
                      <a:pt x="104" y="23"/>
                    </a:cubicBezTo>
                    <a:cubicBezTo>
                      <a:pt x="104" y="24"/>
                      <a:pt x="104" y="23"/>
                      <a:pt x="104" y="24"/>
                    </a:cubicBezTo>
                    <a:close/>
                    <a:moveTo>
                      <a:pt x="106" y="23"/>
                    </a:moveTo>
                    <a:cubicBezTo>
                      <a:pt x="106" y="24"/>
                      <a:pt x="105" y="24"/>
                      <a:pt x="106" y="23"/>
                    </a:cubicBezTo>
                    <a:close/>
                    <a:moveTo>
                      <a:pt x="100" y="24"/>
                    </a:moveTo>
                    <a:cubicBezTo>
                      <a:pt x="100" y="24"/>
                      <a:pt x="100" y="24"/>
                      <a:pt x="100" y="24"/>
                    </a:cubicBezTo>
                    <a:cubicBezTo>
                      <a:pt x="100" y="23"/>
                      <a:pt x="101" y="24"/>
                      <a:pt x="101" y="24"/>
                    </a:cubicBezTo>
                    <a:cubicBezTo>
                      <a:pt x="101" y="24"/>
                      <a:pt x="102" y="24"/>
                      <a:pt x="102" y="24"/>
                    </a:cubicBezTo>
                    <a:cubicBezTo>
                      <a:pt x="102" y="24"/>
                      <a:pt x="102" y="24"/>
                      <a:pt x="102" y="24"/>
                    </a:cubicBezTo>
                    <a:cubicBezTo>
                      <a:pt x="102" y="24"/>
                      <a:pt x="102" y="24"/>
                      <a:pt x="102" y="24"/>
                    </a:cubicBezTo>
                    <a:cubicBezTo>
                      <a:pt x="102" y="24"/>
                      <a:pt x="101" y="24"/>
                      <a:pt x="100" y="24"/>
                    </a:cubicBezTo>
                    <a:cubicBezTo>
                      <a:pt x="100" y="24"/>
                      <a:pt x="100" y="24"/>
                      <a:pt x="100" y="24"/>
                    </a:cubicBezTo>
                    <a:cubicBezTo>
                      <a:pt x="100" y="24"/>
                      <a:pt x="100" y="24"/>
                      <a:pt x="100" y="24"/>
                    </a:cubicBezTo>
                    <a:close/>
                    <a:moveTo>
                      <a:pt x="103" y="24"/>
                    </a:moveTo>
                    <a:cubicBezTo>
                      <a:pt x="103" y="24"/>
                      <a:pt x="103" y="24"/>
                      <a:pt x="103" y="24"/>
                    </a:cubicBezTo>
                    <a:cubicBezTo>
                      <a:pt x="103" y="24"/>
                      <a:pt x="103" y="24"/>
                      <a:pt x="103" y="24"/>
                    </a:cubicBezTo>
                    <a:cubicBezTo>
                      <a:pt x="103" y="24"/>
                      <a:pt x="103" y="24"/>
                      <a:pt x="103" y="24"/>
                    </a:cubicBezTo>
                    <a:close/>
                    <a:moveTo>
                      <a:pt x="111" y="24"/>
                    </a:moveTo>
                    <a:cubicBezTo>
                      <a:pt x="111" y="24"/>
                      <a:pt x="111" y="24"/>
                      <a:pt x="111" y="24"/>
                    </a:cubicBezTo>
                    <a:cubicBezTo>
                      <a:pt x="110" y="24"/>
                      <a:pt x="111" y="24"/>
                      <a:pt x="111" y="24"/>
                    </a:cubicBezTo>
                    <a:close/>
                    <a:moveTo>
                      <a:pt x="111" y="24"/>
                    </a:move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1" y="24"/>
                      <a:pt x="111" y="24"/>
                    </a:cubicBezTo>
                    <a:close/>
                    <a:moveTo>
                      <a:pt x="113" y="24"/>
                    </a:moveTo>
                    <a:cubicBezTo>
                      <a:pt x="113" y="24"/>
                      <a:pt x="113" y="24"/>
                      <a:pt x="113" y="24"/>
                    </a:cubicBezTo>
                    <a:cubicBezTo>
                      <a:pt x="113" y="24"/>
                      <a:pt x="113" y="24"/>
                      <a:pt x="113" y="24"/>
                    </a:cubicBezTo>
                    <a:cubicBezTo>
                      <a:pt x="113" y="24"/>
                      <a:pt x="113" y="24"/>
                      <a:pt x="113" y="24"/>
                    </a:cubicBezTo>
                    <a:cubicBezTo>
                      <a:pt x="113" y="24"/>
                      <a:pt x="113" y="24"/>
                      <a:pt x="113" y="24"/>
                    </a:cubicBezTo>
                    <a:cubicBezTo>
                      <a:pt x="113" y="24"/>
                      <a:pt x="113" y="24"/>
                      <a:pt x="113" y="24"/>
                    </a:cubicBezTo>
                    <a:cubicBezTo>
                      <a:pt x="113" y="24"/>
                      <a:pt x="113" y="24"/>
                      <a:pt x="113" y="24"/>
                    </a:cubicBezTo>
                    <a:close/>
                    <a:moveTo>
                      <a:pt x="115" y="24"/>
                    </a:moveTo>
                    <a:cubicBezTo>
                      <a:pt x="116" y="24"/>
                      <a:pt x="115" y="24"/>
                      <a:pt x="115" y="24"/>
                    </a:cubicBezTo>
                    <a:cubicBezTo>
                      <a:pt x="115" y="24"/>
                      <a:pt x="115" y="24"/>
                      <a:pt x="115" y="24"/>
                    </a:cubicBezTo>
                    <a:close/>
                    <a:moveTo>
                      <a:pt x="116" y="24"/>
                    </a:moveTo>
                    <a:cubicBezTo>
                      <a:pt x="116" y="24"/>
                      <a:pt x="116" y="24"/>
                      <a:pt x="116" y="24"/>
                    </a:cubicBezTo>
                    <a:cubicBezTo>
                      <a:pt x="116" y="24"/>
                      <a:pt x="116" y="24"/>
                      <a:pt x="116" y="24"/>
                    </a:cubicBezTo>
                    <a:cubicBezTo>
                      <a:pt x="116" y="24"/>
                      <a:pt x="116" y="24"/>
                      <a:pt x="116" y="24"/>
                    </a:cubicBezTo>
                    <a:close/>
                    <a:moveTo>
                      <a:pt x="104" y="25"/>
                    </a:moveTo>
                    <a:cubicBezTo>
                      <a:pt x="103" y="25"/>
                      <a:pt x="102" y="25"/>
                      <a:pt x="101" y="25"/>
                    </a:cubicBezTo>
                    <a:cubicBezTo>
                      <a:pt x="101" y="24"/>
                      <a:pt x="103" y="25"/>
                      <a:pt x="104" y="25"/>
                    </a:cubicBezTo>
                    <a:cubicBezTo>
                      <a:pt x="104" y="25"/>
                      <a:pt x="104" y="25"/>
                      <a:pt x="104" y="25"/>
                    </a:cubicBezTo>
                    <a:cubicBezTo>
                      <a:pt x="105" y="25"/>
                      <a:pt x="105" y="25"/>
                      <a:pt x="105" y="25"/>
                    </a:cubicBezTo>
                    <a:cubicBezTo>
                      <a:pt x="105" y="25"/>
                      <a:pt x="105" y="25"/>
                      <a:pt x="104" y="25"/>
                    </a:cubicBezTo>
                    <a:close/>
                    <a:moveTo>
                      <a:pt x="105" y="25"/>
                    </a:moveTo>
                    <a:cubicBezTo>
                      <a:pt x="106" y="25"/>
                      <a:pt x="107" y="25"/>
                      <a:pt x="107" y="25"/>
                    </a:cubicBezTo>
                    <a:cubicBezTo>
                      <a:pt x="106" y="25"/>
                      <a:pt x="105" y="25"/>
                      <a:pt x="105" y="25"/>
                    </a:cubicBezTo>
                    <a:close/>
                    <a:moveTo>
                      <a:pt x="210" y="26"/>
                    </a:moveTo>
                    <a:cubicBezTo>
                      <a:pt x="210" y="26"/>
                      <a:pt x="210" y="26"/>
                      <a:pt x="210" y="26"/>
                    </a:cubicBezTo>
                    <a:cubicBezTo>
                      <a:pt x="210" y="26"/>
                      <a:pt x="210" y="26"/>
                      <a:pt x="210" y="26"/>
                    </a:cubicBezTo>
                    <a:cubicBezTo>
                      <a:pt x="210" y="26"/>
                      <a:pt x="210" y="26"/>
                      <a:pt x="210" y="26"/>
                    </a:cubicBezTo>
                    <a:cubicBezTo>
                      <a:pt x="210" y="26"/>
                      <a:pt x="210" y="26"/>
                      <a:pt x="210" y="26"/>
                    </a:cubicBezTo>
                    <a:close/>
                    <a:moveTo>
                      <a:pt x="117" y="28"/>
                    </a:moveTo>
                    <a:cubicBezTo>
                      <a:pt x="117" y="28"/>
                      <a:pt x="117" y="28"/>
                      <a:pt x="117" y="28"/>
                    </a:cubicBezTo>
                    <a:cubicBezTo>
                      <a:pt x="117" y="28"/>
                      <a:pt x="117" y="28"/>
                      <a:pt x="117" y="28"/>
                    </a:cubicBezTo>
                    <a:cubicBezTo>
                      <a:pt x="117" y="28"/>
                      <a:pt x="117" y="28"/>
                      <a:pt x="117" y="28"/>
                    </a:cubicBezTo>
                    <a:cubicBezTo>
                      <a:pt x="117" y="28"/>
                      <a:pt x="117" y="29"/>
                      <a:pt x="117" y="28"/>
                    </a:cubicBezTo>
                    <a:close/>
                    <a:moveTo>
                      <a:pt x="127" y="29"/>
                    </a:moveTo>
                    <a:cubicBezTo>
                      <a:pt x="127" y="29"/>
                      <a:pt x="126" y="29"/>
                      <a:pt x="126" y="29"/>
                    </a:cubicBezTo>
                    <a:cubicBezTo>
                      <a:pt x="126" y="28"/>
                      <a:pt x="127" y="29"/>
                      <a:pt x="127" y="29"/>
                    </a:cubicBezTo>
                    <a:cubicBezTo>
                      <a:pt x="127" y="29"/>
                      <a:pt x="127" y="29"/>
                      <a:pt x="127" y="29"/>
                    </a:cubicBezTo>
                    <a:close/>
                    <a:moveTo>
                      <a:pt x="127" y="29"/>
                    </a:moveTo>
                    <a:cubicBezTo>
                      <a:pt x="127" y="29"/>
                      <a:pt x="127" y="29"/>
                      <a:pt x="127" y="29"/>
                    </a:cubicBezTo>
                    <a:cubicBezTo>
                      <a:pt x="127" y="29"/>
                      <a:pt x="127" y="29"/>
                      <a:pt x="127" y="29"/>
                    </a:cubicBezTo>
                    <a:cubicBezTo>
                      <a:pt x="127" y="29"/>
                      <a:pt x="127" y="29"/>
                      <a:pt x="127" y="29"/>
                    </a:cubicBezTo>
                    <a:cubicBezTo>
                      <a:pt x="127" y="28"/>
                      <a:pt x="127" y="29"/>
                      <a:pt x="127" y="29"/>
                    </a:cubicBezTo>
                    <a:cubicBezTo>
                      <a:pt x="127" y="29"/>
                      <a:pt x="127" y="29"/>
                      <a:pt x="127" y="29"/>
                    </a:cubicBezTo>
                    <a:cubicBezTo>
                      <a:pt x="127" y="29"/>
                      <a:pt x="127" y="29"/>
                      <a:pt x="127" y="29"/>
                    </a:cubicBezTo>
                    <a:close/>
                    <a:moveTo>
                      <a:pt x="127" y="29"/>
                    </a:moveTo>
                    <a:cubicBezTo>
                      <a:pt x="127" y="29"/>
                      <a:pt x="127" y="29"/>
                      <a:pt x="127" y="29"/>
                    </a:cubicBezTo>
                    <a:cubicBezTo>
                      <a:pt x="127" y="29"/>
                      <a:pt x="127" y="29"/>
                      <a:pt x="127" y="29"/>
                    </a:cubicBezTo>
                    <a:cubicBezTo>
                      <a:pt x="127" y="29"/>
                      <a:pt x="127" y="29"/>
                      <a:pt x="127" y="29"/>
                    </a:cubicBezTo>
                    <a:cubicBezTo>
                      <a:pt x="128" y="29"/>
                      <a:pt x="128" y="29"/>
                      <a:pt x="128" y="29"/>
                    </a:cubicBezTo>
                    <a:cubicBezTo>
                      <a:pt x="128" y="29"/>
                      <a:pt x="127" y="29"/>
                      <a:pt x="127" y="29"/>
                    </a:cubicBezTo>
                    <a:close/>
                    <a:moveTo>
                      <a:pt x="74" y="30"/>
                    </a:moveTo>
                    <a:cubicBezTo>
                      <a:pt x="74" y="31"/>
                      <a:pt x="74" y="31"/>
                      <a:pt x="74" y="31"/>
                    </a:cubicBezTo>
                    <a:cubicBezTo>
                      <a:pt x="74" y="31"/>
                      <a:pt x="74" y="31"/>
                      <a:pt x="74" y="31"/>
                    </a:cubicBezTo>
                    <a:cubicBezTo>
                      <a:pt x="74" y="31"/>
                      <a:pt x="74" y="30"/>
                      <a:pt x="74" y="30"/>
                    </a:cubicBezTo>
                    <a:cubicBezTo>
                      <a:pt x="74" y="30"/>
                      <a:pt x="74" y="30"/>
                      <a:pt x="74" y="30"/>
                    </a:cubicBezTo>
                    <a:cubicBezTo>
                      <a:pt x="74" y="30"/>
                      <a:pt x="74" y="30"/>
                      <a:pt x="74" y="30"/>
                    </a:cubicBezTo>
                    <a:close/>
                    <a:moveTo>
                      <a:pt x="72" y="30"/>
                    </a:moveTo>
                    <a:cubicBezTo>
                      <a:pt x="72" y="30"/>
                      <a:pt x="72" y="30"/>
                      <a:pt x="72" y="30"/>
                    </a:cubicBezTo>
                    <a:cubicBezTo>
                      <a:pt x="73" y="30"/>
                      <a:pt x="73" y="30"/>
                      <a:pt x="73" y="30"/>
                    </a:cubicBezTo>
                    <a:cubicBezTo>
                      <a:pt x="73" y="30"/>
                      <a:pt x="73" y="30"/>
                      <a:pt x="73" y="30"/>
                    </a:cubicBezTo>
                    <a:cubicBezTo>
                      <a:pt x="73" y="31"/>
                      <a:pt x="73" y="30"/>
                      <a:pt x="73" y="31"/>
                    </a:cubicBezTo>
                    <a:cubicBezTo>
                      <a:pt x="73" y="31"/>
                      <a:pt x="73" y="31"/>
                      <a:pt x="73" y="31"/>
                    </a:cubicBezTo>
                    <a:cubicBezTo>
                      <a:pt x="73" y="31"/>
                      <a:pt x="72" y="31"/>
                      <a:pt x="72" y="30"/>
                    </a:cubicBezTo>
                    <a:close/>
                    <a:moveTo>
                      <a:pt x="124" y="31"/>
                    </a:moveTo>
                    <a:cubicBezTo>
                      <a:pt x="124" y="31"/>
                      <a:pt x="124" y="31"/>
                      <a:pt x="124" y="31"/>
                    </a:cubicBezTo>
                    <a:cubicBezTo>
                      <a:pt x="124" y="31"/>
                      <a:pt x="124" y="31"/>
                      <a:pt x="124" y="31"/>
                    </a:cubicBezTo>
                    <a:close/>
                    <a:moveTo>
                      <a:pt x="119" y="30"/>
                    </a:moveTo>
                    <a:cubicBezTo>
                      <a:pt x="119" y="31"/>
                      <a:pt x="119" y="31"/>
                      <a:pt x="119" y="31"/>
                    </a:cubicBezTo>
                    <a:cubicBezTo>
                      <a:pt x="119" y="31"/>
                      <a:pt x="119" y="31"/>
                      <a:pt x="119" y="31"/>
                    </a:cubicBezTo>
                    <a:cubicBezTo>
                      <a:pt x="119" y="31"/>
                      <a:pt x="119" y="31"/>
                      <a:pt x="119" y="30"/>
                    </a:cubicBezTo>
                    <a:close/>
                    <a:moveTo>
                      <a:pt x="122" y="31"/>
                    </a:moveTo>
                    <a:cubicBezTo>
                      <a:pt x="122" y="31"/>
                      <a:pt x="122" y="31"/>
                      <a:pt x="122" y="31"/>
                    </a:cubicBezTo>
                    <a:cubicBezTo>
                      <a:pt x="122" y="31"/>
                      <a:pt x="122" y="31"/>
                      <a:pt x="122" y="31"/>
                    </a:cubicBezTo>
                    <a:close/>
                    <a:moveTo>
                      <a:pt x="98" y="31"/>
                    </a:moveTo>
                    <a:cubicBezTo>
                      <a:pt x="98" y="31"/>
                      <a:pt x="97" y="31"/>
                      <a:pt x="97" y="31"/>
                    </a:cubicBezTo>
                    <a:cubicBezTo>
                      <a:pt x="98" y="31"/>
                      <a:pt x="98" y="31"/>
                      <a:pt x="98" y="31"/>
                    </a:cubicBezTo>
                    <a:close/>
                    <a:moveTo>
                      <a:pt x="77" y="28"/>
                    </a:moveTo>
                    <a:cubicBezTo>
                      <a:pt x="77" y="28"/>
                      <a:pt x="77" y="28"/>
                      <a:pt x="78" y="28"/>
                    </a:cubicBezTo>
                    <a:cubicBezTo>
                      <a:pt x="78" y="28"/>
                      <a:pt x="78" y="28"/>
                      <a:pt x="78" y="28"/>
                    </a:cubicBezTo>
                    <a:cubicBezTo>
                      <a:pt x="77" y="28"/>
                      <a:pt x="77" y="28"/>
                      <a:pt x="77" y="28"/>
                    </a:cubicBezTo>
                    <a:cubicBezTo>
                      <a:pt x="77" y="28"/>
                      <a:pt x="77" y="28"/>
                      <a:pt x="77" y="28"/>
                    </a:cubicBezTo>
                    <a:cubicBezTo>
                      <a:pt x="77" y="28"/>
                      <a:pt x="77" y="28"/>
                      <a:pt x="77" y="28"/>
                    </a:cubicBezTo>
                    <a:close/>
                    <a:moveTo>
                      <a:pt x="74" y="29"/>
                    </a:moveTo>
                    <a:cubicBezTo>
                      <a:pt x="74" y="29"/>
                      <a:pt x="74" y="29"/>
                      <a:pt x="74" y="28"/>
                    </a:cubicBezTo>
                    <a:cubicBezTo>
                      <a:pt x="74" y="28"/>
                      <a:pt x="74" y="29"/>
                      <a:pt x="75" y="28"/>
                    </a:cubicBezTo>
                    <a:cubicBezTo>
                      <a:pt x="75" y="28"/>
                      <a:pt x="75" y="28"/>
                      <a:pt x="75" y="28"/>
                    </a:cubicBezTo>
                    <a:cubicBezTo>
                      <a:pt x="75" y="29"/>
                      <a:pt x="74" y="28"/>
                      <a:pt x="75" y="29"/>
                    </a:cubicBezTo>
                    <a:cubicBezTo>
                      <a:pt x="74" y="29"/>
                      <a:pt x="74" y="29"/>
                      <a:pt x="74" y="29"/>
                    </a:cubicBezTo>
                    <a:cubicBezTo>
                      <a:pt x="74" y="29"/>
                      <a:pt x="74" y="29"/>
                      <a:pt x="74" y="29"/>
                    </a:cubicBezTo>
                    <a:cubicBezTo>
                      <a:pt x="74" y="29"/>
                      <a:pt x="74" y="29"/>
                      <a:pt x="74" y="29"/>
                    </a:cubicBezTo>
                    <a:close/>
                    <a:moveTo>
                      <a:pt x="75" y="29"/>
                    </a:moveTo>
                    <a:cubicBezTo>
                      <a:pt x="75" y="29"/>
                      <a:pt x="75" y="29"/>
                      <a:pt x="76" y="29"/>
                    </a:cubicBezTo>
                    <a:cubicBezTo>
                      <a:pt x="76" y="29"/>
                      <a:pt x="75" y="29"/>
                      <a:pt x="75" y="29"/>
                    </a:cubicBezTo>
                    <a:close/>
                    <a:moveTo>
                      <a:pt x="83" y="30"/>
                    </a:moveTo>
                    <a:cubicBezTo>
                      <a:pt x="83" y="30"/>
                      <a:pt x="83" y="30"/>
                      <a:pt x="83" y="30"/>
                    </a:cubicBezTo>
                    <a:cubicBezTo>
                      <a:pt x="82" y="30"/>
                      <a:pt x="82" y="30"/>
                      <a:pt x="82" y="30"/>
                    </a:cubicBezTo>
                    <a:cubicBezTo>
                      <a:pt x="82" y="30"/>
                      <a:pt x="81" y="30"/>
                      <a:pt x="80" y="30"/>
                    </a:cubicBezTo>
                    <a:cubicBezTo>
                      <a:pt x="79" y="30"/>
                      <a:pt x="78" y="30"/>
                      <a:pt x="77" y="29"/>
                    </a:cubicBezTo>
                    <a:cubicBezTo>
                      <a:pt x="77" y="29"/>
                      <a:pt x="77" y="29"/>
                      <a:pt x="77" y="29"/>
                    </a:cubicBezTo>
                    <a:cubicBezTo>
                      <a:pt x="77" y="29"/>
                      <a:pt x="77" y="29"/>
                      <a:pt x="77" y="29"/>
                    </a:cubicBezTo>
                    <a:cubicBezTo>
                      <a:pt x="76" y="29"/>
                      <a:pt x="76" y="29"/>
                      <a:pt x="76" y="29"/>
                    </a:cubicBezTo>
                    <a:cubicBezTo>
                      <a:pt x="76" y="28"/>
                      <a:pt x="77" y="29"/>
                      <a:pt x="77" y="29"/>
                    </a:cubicBezTo>
                    <a:cubicBezTo>
                      <a:pt x="78" y="29"/>
                      <a:pt x="78" y="29"/>
                      <a:pt x="78" y="29"/>
                    </a:cubicBezTo>
                    <a:cubicBezTo>
                      <a:pt x="78" y="29"/>
                      <a:pt x="78" y="29"/>
                      <a:pt x="78" y="29"/>
                    </a:cubicBezTo>
                    <a:cubicBezTo>
                      <a:pt x="79" y="29"/>
                      <a:pt x="80" y="29"/>
                      <a:pt x="81" y="29"/>
                    </a:cubicBezTo>
                    <a:cubicBezTo>
                      <a:pt x="81" y="29"/>
                      <a:pt x="81" y="29"/>
                      <a:pt x="81" y="29"/>
                    </a:cubicBezTo>
                    <a:cubicBezTo>
                      <a:pt x="81" y="29"/>
                      <a:pt x="82" y="29"/>
                      <a:pt x="82" y="29"/>
                    </a:cubicBezTo>
                    <a:cubicBezTo>
                      <a:pt x="82" y="29"/>
                      <a:pt x="82" y="29"/>
                      <a:pt x="83" y="29"/>
                    </a:cubicBezTo>
                    <a:cubicBezTo>
                      <a:pt x="83" y="29"/>
                      <a:pt x="83" y="29"/>
                      <a:pt x="83" y="29"/>
                    </a:cubicBezTo>
                    <a:cubicBezTo>
                      <a:pt x="84" y="30"/>
                      <a:pt x="85" y="29"/>
                      <a:pt x="86" y="30"/>
                    </a:cubicBezTo>
                    <a:cubicBezTo>
                      <a:pt x="86" y="30"/>
                      <a:pt x="86" y="30"/>
                      <a:pt x="86" y="30"/>
                    </a:cubicBezTo>
                    <a:cubicBezTo>
                      <a:pt x="86" y="30"/>
                      <a:pt x="86" y="30"/>
                      <a:pt x="86" y="30"/>
                    </a:cubicBezTo>
                    <a:cubicBezTo>
                      <a:pt x="87" y="30"/>
                      <a:pt x="88" y="30"/>
                      <a:pt x="88" y="30"/>
                    </a:cubicBezTo>
                    <a:cubicBezTo>
                      <a:pt x="88" y="30"/>
                      <a:pt x="89" y="30"/>
                      <a:pt x="89" y="30"/>
                    </a:cubicBezTo>
                    <a:cubicBezTo>
                      <a:pt x="89" y="30"/>
                      <a:pt x="89" y="30"/>
                      <a:pt x="89" y="30"/>
                    </a:cubicBezTo>
                    <a:cubicBezTo>
                      <a:pt x="89" y="30"/>
                      <a:pt x="91" y="30"/>
                      <a:pt x="91" y="30"/>
                    </a:cubicBezTo>
                    <a:cubicBezTo>
                      <a:pt x="91" y="30"/>
                      <a:pt x="92" y="30"/>
                      <a:pt x="92" y="31"/>
                    </a:cubicBezTo>
                    <a:cubicBezTo>
                      <a:pt x="92" y="31"/>
                      <a:pt x="92" y="31"/>
                      <a:pt x="92" y="31"/>
                    </a:cubicBezTo>
                    <a:cubicBezTo>
                      <a:pt x="89" y="31"/>
                      <a:pt x="86" y="30"/>
                      <a:pt x="83" y="30"/>
                    </a:cubicBezTo>
                    <a:close/>
                    <a:moveTo>
                      <a:pt x="92" y="31"/>
                    </a:moveTo>
                    <a:cubicBezTo>
                      <a:pt x="93" y="30"/>
                      <a:pt x="93" y="31"/>
                      <a:pt x="94" y="30"/>
                    </a:cubicBezTo>
                    <a:cubicBezTo>
                      <a:pt x="94" y="31"/>
                      <a:pt x="94" y="31"/>
                      <a:pt x="94" y="31"/>
                    </a:cubicBezTo>
                    <a:cubicBezTo>
                      <a:pt x="94" y="31"/>
                      <a:pt x="94" y="31"/>
                      <a:pt x="94" y="31"/>
                    </a:cubicBezTo>
                    <a:cubicBezTo>
                      <a:pt x="94" y="31"/>
                      <a:pt x="94" y="31"/>
                      <a:pt x="93" y="31"/>
                    </a:cubicBezTo>
                    <a:cubicBezTo>
                      <a:pt x="93" y="31"/>
                      <a:pt x="93" y="31"/>
                      <a:pt x="93" y="31"/>
                    </a:cubicBezTo>
                    <a:cubicBezTo>
                      <a:pt x="93" y="31"/>
                      <a:pt x="93" y="31"/>
                      <a:pt x="93" y="31"/>
                    </a:cubicBezTo>
                    <a:cubicBezTo>
                      <a:pt x="92" y="31"/>
                      <a:pt x="93" y="31"/>
                      <a:pt x="92" y="31"/>
                    </a:cubicBezTo>
                    <a:close/>
                    <a:moveTo>
                      <a:pt x="94" y="31"/>
                    </a:moveTo>
                    <a:cubicBezTo>
                      <a:pt x="94" y="31"/>
                      <a:pt x="94" y="31"/>
                      <a:pt x="94" y="31"/>
                    </a:cubicBezTo>
                    <a:cubicBezTo>
                      <a:pt x="94" y="31"/>
                      <a:pt x="94" y="31"/>
                      <a:pt x="94" y="31"/>
                    </a:cubicBezTo>
                    <a:close/>
                    <a:moveTo>
                      <a:pt x="95" y="31"/>
                    </a:moveTo>
                    <a:cubicBezTo>
                      <a:pt x="95" y="31"/>
                      <a:pt x="95" y="31"/>
                      <a:pt x="95" y="31"/>
                    </a:cubicBezTo>
                    <a:cubicBezTo>
                      <a:pt x="95" y="31"/>
                      <a:pt x="95" y="31"/>
                      <a:pt x="94" y="31"/>
                    </a:cubicBezTo>
                    <a:cubicBezTo>
                      <a:pt x="94" y="31"/>
                      <a:pt x="94" y="31"/>
                      <a:pt x="94" y="31"/>
                    </a:cubicBezTo>
                    <a:cubicBezTo>
                      <a:pt x="94" y="31"/>
                      <a:pt x="94" y="31"/>
                      <a:pt x="95" y="31"/>
                    </a:cubicBezTo>
                    <a:close/>
                    <a:moveTo>
                      <a:pt x="95" y="31"/>
                    </a:moveTo>
                    <a:cubicBezTo>
                      <a:pt x="95" y="31"/>
                      <a:pt x="95" y="31"/>
                      <a:pt x="95" y="31"/>
                    </a:cubicBezTo>
                    <a:cubicBezTo>
                      <a:pt x="95" y="31"/>
                      <a:pt x="95" y="31"/>
                      <a:pt x="95" y="31"/>
                    </a:cubicBezTo>
                    <a:cubicBezTo>
                      <a:pt x="95" y="31"/>
                      <a:pt x="95" y="31"/>
                      <a:pt x="95" y="31"/>
                    </a:cubicBezTo>
                    <a:cubicBezTo>
                      <a:pt x="95" y="31"/>
                      <a:pt x="95" y="31"/>
                      <a:pt x="95" y="31"/>
                    </a:cubicBezTo>
                    <a:close/>
                    <a:moveTo>
                      <a:pt x="96" y="31"/>
                    </a:moveTo>
                    <a:cubicBezTo>
                      <a:pt x="96" y="31"/>
                      <a:pt x="96" y="31"/>
                      <a:pt x="95" y="31"/>
                    </a:cubicBezTo>
                    <a:cubicBezTo>
                      <a:pt x="96" y="31"/>
                      <a:pt x="96" y="31"/>
                      <a:pt x="96" y="31"/>
                    </a:cubicBezTo>
                    <a:cubicBezTo>
                      <a:pt x="96" y="31"/>
                      <a:pt x="97" y="31"/>
                      <a:pt x="97" y="31"/>
                    </a:cubicBezTo>
                    <a:cubicBezTo>
                      <a:pt x="97" y="31"/>
                      <a:pt x="97" y="31"/>
                      <a:pt x="96" y="31"/>
                    </a:cubicBezTo>
                    <a:cubicBezTo>
                      <a:pt x="96" y="31"/>
                      <a:pt x="96" y="31"/>
                      <a:pt x="96" y="31"/>
                    </a:cubicBezTo>
                    <a:close/>
                    <a:moveTo>
                      <a:pt x="48" y="30"/>
                    </a:move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lose/>
                    <a:moveTo>
                      <a:pt x="87" y="33"/>
                    </a:moveTo>
                    <a:cubicBezTo>
                      <a:pt x="87" y="33"/>
                      <a:pt x="87" y="33"/>
                      <a:pt x="87" y="33"/>
                    </a:cubicBezTo>
                    <a:cubicBezTo>
                      <a:pt x="87" y="33"/>
                      <a:pt x="87" y="33"/>
                      <a:pt x="87" y="33"/>
                    </a:cubicBezTo>
                    <a:close/>
                    <a:moveTo>
                      <a:pt x="88" y="32"/>
                    </a:moveTo>
                    <a:cubicBezTo>
                      <a:pt x="88" y="32"/>
                      <a:pt x="88" y="32"/>
                      <a:pt x="88" y="32"/>
                    </a:cubicBezTo>
                    <a:cubicBezTo>
                      <a:pt x="88" y="32"/>
                      <a:pt x="87" y="32"/>
                      <a:pt x="87" y="32"/>
                    </a:cubicBezTo>
                    <a:cubicBezTo>
                      <a:pt x="87" y="32"/>
                      <a:pt x="87" y="32"/>
                      <a:pt x="87" y="32"/>
                    </a:cubicBezTo>
                    <a:cubicBezTo>
                      <a:pt x="87" y="32"/>
                      <a:pt x="87" y="32"/>
                      <a:pt x="87" y="32"/>
                    </a:cubicBezTo>
                    <a:cubicBezTo>
                      <a:pt x="87" y="32"/>
                      <a:pt x="87" y="32"/>
                      <a:pt x="87" y="32"/>
                    </a:cubicBezTo>
                    <a:cubicBezTo>
                      <a:pt x="87" y="32"/>
                      <a:pt x="87" y="32"/>
                      <a:pt x="88" y="32"/>
                    </a:cubicBezTo>
                    <a:close/>
                    <a:moveTo>
                      <a:pt x="83" y="32"/>
                    </a:moveTo>
                    <a:cubicBezTo>
                      <a:pt x="83" y="32"/>
                      <a:pt x="83" y="32"/>
                      <a:pt x="83" y="32"/>
                    </a:cubicBezTo>
                    <a:cubicBezTo>
                      <a:pt x="83" y="32"/>
                      <a:pt x="83" y="32"/>
                      <a:pt x="83" y="32"/>
                    </a:cubicBezTo>
                    <a:cubicBezTo>
                      <a:pt x="83" y="32"/>
                      <a:pt x="83" y="32"/>
                      <a:pt x="83" y="32"/>
                    </a:cubicBezTo>
                    <a:cubicBezTo>
                      <a:pt x="84" y="32"/>
                      <a:pt x="84" y="32"/>
                      <a:pt x="84" y="32"/>
                    </a:cubicBezTo>
                    <a:cubicBezTo>
                      <a:pt x="84" y="32"/>
                      <a:pt x="83" y="32"/>
                      <a:pt x="83" y="32"/>
                    </a:cubicBezTo>
                    <a:close/>
                    <a:moveTo>
                      <a:pt x="85" y="32"/>
                    </a:moveTo>
                    <a:cubicBezTo>
                      <a:pt x="85" y="32"/>
                      <a:pt x="85" y="32"/>
                      <a:pt x="85" y="32"/>
                    </a:cubicBezTo>
                    <a:cubicBezTo>
                      <a:pt x="86" y="32"/>
                      <a:pt x="86" y="32"/>
                      <a:pt x="87" y="32"/>
                    </a:cubicBezTo>
                    <a:cubicBezTo>
                      <a:pt x="87" y="32"/>
                      <a:pt x="87" y="32"/>
                      <a:pt x="87" y="32"/>
                    </a:cubicBezTo>
                    <a:cubicBezTo>
                      <a:pt x="87" y="32"/>
                      <a:pt x="87" y="32"/>
                      <a:pt x="87" y="32"/>
                    </a:cubicBezTo>
                    <a:cubicBezTo>
                      <a:pt x="87" y="32"/>
                      <a:pt x="87" y="32"/>
                      <a:pt x="87" y="32"/>
                    </a:cubicBezTo>
                    <a:cubicBezTo>
                      <a:pt x="87" y="32"/>
                      <a:pt x="87" y="32"/>
                      <a:pt x="87" y="32"/>
                    </a:cubicBezTo>
                    <a:cubicBezTo>
                      <a:pt x="87" y="32"/>
                      <a:pt x="87" y="32"/>
                      <a:pt x="87" y="32"/>
                    </a:cubicBezTo>
                    <a:cubicBezTo>
                      <a:pt x="87" y="32"/>
                      <a:pt x="87" y="32"/>
                      <a:pt x="87" y="32"/>
                    </a:cubicBezTo>
                    <a:cubicBezTo>
                      <a:pt x="87" y="32"/>
                      <a:pt x="86" y="32"/>
                      <a:pt x="86" y="33"/>
                    </a:cubicBezTo>
                    <a:cubicBezTo>
                      <a:pt x="86" y="33"/>
                      <a:pt x="86" y="33"/>
                      <a:pt x="85" y="32"/>
                    </a:cubicBezTo>
                    <a:close/>
                    <a:moveTo>
                      <a:pt x="87" y="33"/>
                    </a:moveTo>
                    <a:cubicBezTo>
                      <a:pt x="87" y="33"/>
                      <a:pt x="87" y="33"/>
                      <a:pt x="87" y="33"/>
                    </a:cubicBezTo>
                    <a:cubicBezTo>
                      <a:pt x="87" y="33"/>
                      <a:pt x="87" y="33"/>
                      <a:pt x="87" y="33"/>
                    </a:cubicBezTo>
                    <a:cubicBezTo>
                      <a:pt x="87" y="33"/>
                      <a:pt x="87" y="33"/>
                      <a:pt x="87" y="33"/>
                    </a:cubicBezTo>
                    <a:cubicBezTo>
                      <a:pt x="87" y="33"/>
                      <a:pt x="87" y="33"/>
                      <a:pt x="87" y="33"/>
                    </a:cubicBezTo>
                    <a:close/>
                    <a:moveTo>
                      <a:pt x="204" y="33"/>
                    </a:moveTo>
                    <a:cubicBezTo>
                      <a:pt x="204" y="33"/>
                      <a:pt x="204" y="33"/>
                      <a:pt x="203" y="33"/>
                    </a:cubicBezTo>
                    <a:cubicBezTo>
                      <a:pt x="203" y="33"/>
                      <a:pt x="203" y="33"/>
                      <a:pt x="204" y="33"/>
                    </a:cubicBezTo>
                    <a:close/>
                    <a:moveTo>
                      <a:pt x="206" y="33"/>
                    </a:moveTo>
                    <a:cubicBezTo>
                      <a:pt x="206" y="33"/>
                      <a:pt x="206" y="33"/>
                      <a:pt x="206" y="33"/>
                    </a:cubicBezTo>
                    <a:cubicBezTo>
                      <a:pt x="207" y="33"/>
                      <a:pt x="208" y="33"/>
                      <a:pt x="208" y="33"/>
                    </a:cubicBezTo>
                    <a:cubicBezTo>
                      <a:pt x="208" y="33"/>
                      <a:pt x="207" y="33"/>
                      <a:pt x="207" y="33"/>
                    </a:cubicBezTo>
                    <a:cubicBezTo>
                      <a:pt x="207" y="33"/>
                      <a:pt x="207" y="33"/>
                      <a:pt x="207" y="33"/>
                    </a:cubicBezTo>
                    <a:cubicBezTo>
                      <a:pt x="207" y="33"/>
                      <a:pt x="207" y="33"/>
                      <a:pt x="207" y="33"/>
                    </a:cubicBezTo>
                    <a:cubicBezTo>
                      <a:pt x="207" y="34"/>
                      <a:pt x="206" y="33"/>
                      <a:pt x="206" y="33"/>
                    </a:cubicBezTo>
                    <a:close/>
                    <a:moveTo>
                      <a:pt x="201" y="34"/>
                    </a:moveTo>
                    <a:cubicBezTo>
                      <a:pt x="201" y="34"/>
                      <a:pt x="201" y="34"/>
                      <a:pt x="201" y="34"/>
                    </a:cubicBezTo>
                    <a:cubicBezTo>
                      <a:pt x="201" y="34"/>
                      <a:pt x="201" y="35"/>
                      <a:pt x="201" y="34"/>
                    </a:cubicBezTo>
                    <a:close/>
                    <a:moveTo>
                      <a:pt x="213" y="35"/>
                    </a:moveTo>
                    <a:cubicBezTo>
                      <a:pt x="213" y="35"/>
                      <a:pt x="213" y="35"/>
                      <a:pt x="213" y="35"/>
                    </a:cubicBezTo>
                    <a:cubicBezTo>
                      <a:pt x="213" y="35"/>
                      <a:pt x="213" y="35"/>
                      <a:pt x="213" y="35"/>
                    </a:cubicBezTo>
                    <a:cubicBezTo>
                      <a:pt x="213" y="35"/>
                      <a:pt x="213" y="35"/>
                      <a:pt x="213" y="35"/>
                    </a:cubicBezTo>
                    <a:cubicBezTo>
                      <a:pt x="213" y="35"/>
                      <a:pt x="213" y="35"/>
                      <a:pt x="213" y="35"/>
                    </a:cubicBezTo>
                    <a:close/>
                    <a:moveTo>
                      <a:pt x="211" y="35"/>
                    </a:moveTo>
                    <a:cubicBezTo>
                      <a:pt x="211" y="35"/>
                      <a:pt x="211" y="35"/>
                      <a:pt x="211" y="35"/>
                    </a:cubicBezTo>
                    <a:cubicBezTo>
                      <a:pt x="211" y="35"/>
                      <a:pt x="211" y="35"/>
                      <a:pt x="211" y="35"/>
                    </a:cubicBezTo>
                    <a:close/>
                    <a:moveTo>
                      <a:pt x="206" y="36"/>
                    </a:moveTo>
                    <a:cubicBezTo>
                      <a:pt x="206" y="36"/>
                      <a:pt x="206" y="36"/>
                      <a:pt x="206" y="36"/>
                    </a:cubicBezTo>
                    <a:cubicBezTo>
                      <a:pt x="206" y="37"/>
                      <a:pt x="206" y="37"/>
                      <a:pt x="206" y="36"/>
                    </a:cubicBezTo>
                    <a:close/>
                    <a:moveTo>
                      <a:pt x="207" y="37"/>
                    </a:moveTo>
                    <a:cubicBezTo>
                      <a:pt x="207" y="36"/>
                      <a:pt x="208" y="36"/>
                      <a:pt x="209" y="36"/>
                    </a:cubicBezTo>
                    <a:cubicBezTo>
                      <a:pt x="208" y="37"/>
                      <a:pt x="208" y="37"/>
                      <a:pt x="207" y="37"/>
                    </a:cubicBezTo>
                    <a:close/>
                    <a:moveTo>
                      <a:pt x="207" y="37"/>
                    </a:moveTo>
                    <a:cubicBezTo>
                      <a:pt x="207" y="37"/>
                      <a:pt x="207" y="37"/>
                      <a:pt x="207" y="37"/>
                    </a:cubicBezTo>
                    <a:cubicBezTo>
                      <a:pt x="207" y="37"/>
                      <a:pt x="207" y="37"/>
                      <a:pt x="207" y="37"/>
                    </a:cubicBezTo>
                    <a:close/>
                    <a:moveTo>
                      <a:pt x="205" y="37"/>
                    </a:moveTo>
                    <a:cubicBezTo>
                      <a:pt x="206" y="37"/>
                      <a:pt x="206" y="37"/>
                      <a:pt x="206" y="37"/>
                    </a:cubicBezTo>
                    <a:cubicBezTo>
                      <a:pt x="207" y="37"/>
                      <a:pt x="206" y="37"/>
                      <a:pt x="205" y="37"/>
                    </a:cubicBezTo>
                    <a:cubicBezTo>
                      <a:pt x="205" y="37"/>
                      <a:pt x="205" y="37"/>
                      <a:pt x="205" y="37"/>
                    </a:cubicBezTo>
                    <a:close/>
                    <a:moveTo>
                      <a:pt x="19" y="32"/>
                    </a:moveTo>
                    <a:cubicBezTo>
                      <a:pt x="19" y="32"/>
                      <a:pt x="19" y="32"/>
                      <a:pt x="19" y="32"/>
                    </a:cubicBezTo>
                    <a:cubicBezTo>
                      <a:pt x="19" y="32"/>
                      <a:pt x="19" y="32"/>
                      <a:pt x="19" y="32"/>
                    </a:cubicBezTo>
                    <a:cubicBezTo>
                      <a:pt x="19" y="32"/>
                      <a:pt x="19" y="32"/>
                      <a:pt x="20" y="32"/>
                    </a:cubicBezTo>
                    <a:cubicBezTo>
                      <a:pt x="20" y="32"/>
                      <a:pt x="20" y="32"/>
                      <a:pt x="20" y="32"/>
                    </a:cubicBezTo>
                    <a:cubicBezTo>
                      <a:pt x="20" y="32"/>
                      <a:pt x="20" y="32"/>
                      <a:pt x="20" y="32"/>
                    </a:cubicBezTo>
                    <a:cubicBezTo>
                      <a:pt x="19" y="32"/>
                      <a:pt x="19" y="32"/>
                      <a:pt x="19" y="32"/>
                    </a:cubicBezTo>
                    <a:close/>
                    <a:moveTo>
                      <a:pt x="24" y="32"/>
                    </a:moveTo>
                    <a:cubicBezTo>
                      <a:pt x="24" y="32"/>
                      <a:pt x="24" y="32"/>
                      <a:pt x="24" y="32"/>
                    </a:cubicBezTo>
                    <a:cubicBezTo>
                      <a:pt x="24" y="32"/>
                      <a:pt x="24" y="32"/>
                      <a:pt x="24" y="32"/>
                    </a:cubicBezTo>
                    <a:cubicBezTo>
                      <a:pt x="24" y="32"/>
                      <a:pt x="24" y="32"/>
                      <a:pt x="25" y="32"/>
                    </a:cubicBezTo>
                    <a:cubicBezTo>
                      <a:pt x="24" y="32"/>
                      <a:pt x="24" y="32"/>
                      <a:pt x="24" y="32"/>
                    </a:cubicBezTo>
                    <a:close/>
                    <a:moveTo>
                      <a:pt x="35" y="33"/>
                    </a:moveTo>
                    <a:cubicBezTo>
                      <a:pt x="35" y="33"/>
                      <a:pt x="35" y="33"/>
                      <a:pt x="35" y="33"/>
                    </a:cubicBezTo>
                    <a:cubicBezTo>
                      <a:pt x="35" y="33"/>
                      <a:pt x="35" y="33"/>
                      <a:pt x="35" y="33"/>
                    </a:cubicBezTo>
                    <a:cubicBezTo>
                      <a:pt x="35" y="33"/>
                      <a:pt x="35" y="33"/>
                      <a:pt x="35" y="33"/>
                    </a:cubicBezTo>
                    <a:cubicBezTo>
                      <a:pt x="35" y="33"/>
                      <a:pt x="35" y="33"/>
                      <a:pt x="35" y="33"/>
                    </a:cubicBezTo>
                    <a:cubicBezTo>
                      <a:pt x="34" y="33"/>
                      <a:pt x="35" y="33"/>
                      <a:pt x="35" y="33"/>
                    </a:cubicBezTo>
                    <a:close/>
                    <a:moveTo>
                      <a:pt x="27" y="34"/>
                    </a:moveTo>
                    <a:cubicBezTo>
                      <a:pt x="27" y="34"/>
                      <a:pt x="27" y="33"/>
                      <a:pt x="27" y="34"/>
                    </a:cubicBezTo>
                    <a:cubicBezTo>
                      <a:pt x="27" y="34"/>
                      <a:pt x="27" y="34"/>
                      <a:pt x="27" y="34"/>
                    </a:cubicBezTo>
                    <a:close/>
                    <a:moveTo>
                      <a:pt x="35" y="36"/>
                    </a:move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lose/>
                    <a:moveTo>
                      <a:pt x="35" y="34"/>
                    </a:moveTo>
                    <a:cubicBezTo>
                      <a:pt x="35" y="34"/>
                      <a:pt x="35" y="34"/>
                      <a:pt x="35" y="34"/>
                    </a:cubicBezTo>
                    <a:cubicBezTo>
                      <a:pt x="35" y="34"/>
                      <a:pt x="35" y="34"/>
                      <a:pt x="35" y="34"/>
                    </a:cubicBezTo>
                    <a:cubicBezTo>
                      <a:pt x="35" y="34"/>
                      <a:pt x="35" y="34"/>
                      <a:pt x="35" y="34"/>
                    </a:cubicBezTo>
                    <a:cubicBezTo>
                      <a:pt x="35" y="34"/>
                      <a:pt x="35" y="34"/>
                      <a:pt x="35" y="34"/>
                    </a:cubicBezTo>
                    <a:close/>
                    <a:moveTo>
                      <a:pt x="35" y="35"/>
                    </a:moveTo>
                    <a:cubicBezTo>
                      <a:pt x="35" y="35"/>
                      <a:pt x="35" y="35"/>
                      <a:pt x="35" y="35"/>
                    </a:cubicBezTo>
                    <a:cubicBezTo>
                      <a:pt x="35" y="35"/>
                      <a:pt x="35" y="35"/>
                      <a:pt x="35" y="35"/>
                    </a:cubicBezTo>
                    <a:cubicBezTo>
                      <a:pt x="35" y="35"/>
                      <a:pt x="34" y="35"/>
                      <a:pt x="34" y="35"/>
                    </a:cubicBezTo>
                    <a:cubicBezTo>
                      <a:pt x="34" y="35"/>
                      <a:pt x="34" y="35"/>
                      <a:pt x="34" y="35"/>
                    </a:cubicBezTo>
                    <a:cubicBezTo>
                      <a:pt x="34" y="35"/>
                      <a:pt x="34" y="35"/>
                      <a:pt x="33" y="35"/>
                    </a:cubicBezTo>
                    <a:cubicBezTo>
                      <a:pt x="33" y="35"/>
                      <a:pt x="33" y="35"/>
                      <a:pt x="32" y="35"/>
                    </a:cubicBezTo>
                    <a:cubicBezTo>
                      <a:pt x="32" y="35"/>
                      <a:pt x="32" y="35"/>
                      <a:pt x="32" y="35"/>
                    </a:cubicBezTo>
                    <a:cubicBezTo>
                      <a:pt x="32" y="35"/>
                      <a:pt x="32" y="35"/>
                      <a:pt x="33" y="35"/>
                    </a:cubicBezTo>
                    <a:cubicBezTo>
                      <a:pt x="32" y="35"/>
                      <a:pt x="32" y="35"/>
                      <a:pt x="32" y="35"/>
                    </a:cubicBezTo>
                    <a:cubicBezTo>
                      <a:pt x="32" y="35"/>
                      <a:pt x="31" y="35"/>
                      <a:pt x="31" y="35"/>
                    </a:cubicBezTo>
                    <a:cubicBezTo>
                      <a:pt x="31" y="35"/>
                      <a:pt x="31" y="35"/>
                      <a:pt x="31" y="35"/>
                    </a:cubicBezTo>
                    <a:cubicBezTo>
                      <a:pt x="31" y="35"/>
                      <a:pt x="30" y="35"/>
                      <a:pt x="29" y="35"/>
                    </a:cubicBezTo>
                    <a:cubicBezTo>
                      <a:pt x="29" y="35"/>
                      <a:pt x="29" y="35"/>
                      <a:pt x="28" y="35"/>
                    </a:cubicBezTo>
                    <a:cubicBezTo>
                      <a:pt x="28" y="35"/>
                      <a:pt x="28" y="35"/>
                      <a:pt x="28" y="35"/>
                    </a:cubicBezTo>
                    <a:cubicBezTo>
                      <a:pt x="28" y="35"/>
                      <a:pt x="29" y="35"/>
                      <a:pt x="29" y="35"/>
                    </a:cubicBezTo>
                    <a:cubicBezTo>
                      <a:pt x="29" y="35"/>
                      <a:pt x="29" y="34"/>
                      <a:pt x="29" y="34"/>
                    </a:cubicBezTo>
                    <a:cubicBezTo>
                      <a:pt x="30" y="34"/>
                      <a:pt x="31" y="34"/>
                      <a:pt x="32" y="34"/>
                    </a:cubicBezTo>
                    <a:cubicBezTo>
                      <a:pt x="32" y="34"/>
                      <a:pt x="32" y="34"/>
                      <a:pt x="32" y="34"/>
                    </a:cubicBezTo>
                    <a:cubicBezTo>
                      <a:pt x="32" y="34"/>
                      <a:pt x="32" y="34"/>
                      <a:pt x="33" y="34"/>
                    </a:cubicBezTo>
                    <a:cubicBezTo>
                      <a:pt x="33" y="34"/>
                      <a:pt x="33" y="34"/>
                      <a:pt x="33" y="34"/>
                    </a:cubicBezTo>
                    <a:cubicBezTo>
                      <a:pt x="33" y="34"/>
                      <a:pt x="33" y="34"/>
                      <a:pt x="33" y="35"/>
                    </a:cubicBezTo>
                    <a:cubicBezTo>
                      <a:pt x="33" y="35"/>
                      <a:pt x="33" y="35"/>
                      <a:pt x="33" y="35"/>
                    </a:cubicBezTo>
                    <a:cubicBezTo>
                      <a:pt x="33" y="35"/>
                      <a:pt x="33" y="35"/>
                      <a:pt x="33" y="35"/>
                    </a:cubicBezTo>
                    <a:cubicBezTo>
                      <a:pt x="33" y="35"/>
                      <a:pt x="33" y="35"/>
                      <a:pt x="33" y="35"/>
                    </a:cubicBezTo>
                    <a:cubicBezTo>
                      <a:pt x="33" y="35"/>
                      <a:pt x="33" y="34"/>
                      <a:pt x="33" y="34"/>
                    </a:cubicBezTo>
                    <a:cubicBezTo>
                      <a:pt x="33" y="34"/>
                      <a:pt x="33" y="34"/>
                      <a:pt x="33" y="34"/>
                    </a:cubicBezTo>
                    <a:cubicBezTo>
                      <a:pt x="33" y="34"/>
                      <a:pt x="34" y="34"/>
                      <a:pt x="34" y="34"/>
                    </a:cubicBezTo>
                    <a:cubicBezTo>
                      <a:pt x="34" y="34"/>
                      <a:pt x="34" y="34"/>
                      <a:pt x="34" y="35"/>
                    </a:cubicBezTo>
                    <a:cubicBezTo>
                      <a:pt x="34" y="35"/>
                      <a:pt x="35" y="35"/>
                      <a:pt x="35" y="35"/>
                    </a:cubicBezTo>
                    <a:cubicBezTo>
                      <a:pt x="35" y="35"/>
                      <a:pt x="35" y="35"/>
                      <a:pt x="35" y="35"/>
                    </a:cubicBezTo>
                    <a:cubicBezTo>
                      <a:pt x="35" y="35"/>
                      <a:pt x="35" y="35"/>
                      <a:pt x="35" y="35"/>
                    </a:cubicBezTo>
                    <a:cubicBezTo>
                      <a:pt x="35"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5" y="36"/>
                      <a:pt x="35" y="36"/>
                      <a:pt x="35" y="36"/>
                    </a:cubicBezTo>
                    <a:lnTo>
                      <a:pt x="35" y="35"/>
                    </a:lnTo>
                    <a:close/>
                    <a:moveTo>
                      <a:pt x="36" y="35"/>
                    </a:moveTo>
                    <a:cubicBezTo>
                      <a:pt x="36" y="35"/>
                      <a:pt x="36" y="35"/>
                      <a:pt x="36" y="35"/>
                    </a:cubicBezTo>
                    <a:cubicBezTo>
                      <a:pt x="36" y="35"/>
                      <a:pt x="36" y="35"/>
                      <a:pt x="36" y="35"/>
                    </a:cubicBezTo>
                    <a:close/>
                    <a:moveTo>
                      <a:pt x="35" y="36"/>
                    </a:moveTo>
                    <a:cubicBezTo>
                      <a:pt x="35" y="36"/>
                      <a:pt x="35" y="36"/>
                      <a:pt x="35" y="36"/>
                    </a:cubicBezTo>
                    <a:cubicBezTo>
                      <a:pt x="34" y="36"/>
                      <a:pt x="34" y="36"/>
                      <a:pt x="34" y="36"/>
                    </a:cubicBezTo>
                    <a:cubicBezTo>
                      <a:pt x="34" y="36"/>
                      <a:pt x="34" y="36"/>
                      <a:pt x="34" y="36"/>
                    </a:cubicBezTo>
                    <a:cubicBezTo>
                      <a:pt x="34" y="36"/>
                      <a:pt x="35" y="36"/>
                      <a:pt x="35" y="36"/>
                    </a:cubicBezTo>
                    <a:cubicBezTo>
                      <a:pt x="35" y="36"/>
                      <a:pt x="35" y="36"/>
                      <a:pt x="35" y="36"/>
                    </a:cubicBezTo>
                    <a:cubicBezTo>
                      <a:pt x="35" y="36"/>
                      <a:pt x="35" y="36"/>
                      <a:pt x="35" y="36"/>
                    </a:cubicBezTo>
                    <a:close/>
                    <a:moveTo>
                      <a:pt x="37" y="35"/>
                    </a:move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6" y="35"/>
                    </a:cubicBezTo>
                    <a:cubicBezTo>
                      <a:pt x="36" y="35"/>
                      <a:pt x="36" y="35"/>
                      <a:pt x="36" y="35"/>
                    </a:cubicBezTo>
                    <a:cubicBezTo>
                      <a:pt x="36" y="35"/>
                      <a:pt x="36" y="35"/>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7" y="35"/>
                    </a:cubicBezTo>
                    <a:cubicBezTo>
                      <a:pt x="37" y="35"/>
                      <a:pt x="37" y="35"/>
                      <a:pt x="37" y="35"/>
                    </a:cubicBezTo>
                    <a:close/>
                    <a:moveTo>
                      <a:pt x="42" y="36"/>
                    </a:move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lose/>
                    <a:moveTo>
                      <a:pt x="212" y="39"/>
                    </a:moveTo>
                    <a:cubicBezTo>
                      <a:pt x="212" y="39"/>
                      <a:pt x="212" y="39"/>
                      <a:pt x="212" y="39"/>
                    </a:cubicBezTo>
                    <a:cubicBezTo>
                      <a:pt x="212" y="39"/>
                      <a:pt x="212" y="39"/>
                      <a:pt x="212" y="39"/>
                    </a:cubicBezTo>
                    <a:cubicBezTo>
                      <a:pt x="212" y="39"/>
                      <a:pt x="212" y="39"/>
                      <a:pt x="212" y="39"/>
                    </a:cubicBezTo>
                    <a:close/>
                    <a:moveTo>
                      <a:pt x="212" y="39"/>
                    </a:moveTo>
                    <a:cubicBezTo>
                      <a:pt x="212" y="39"/>
                      <a:pt x="212" y="39"/>
                      <a:pt x="212" y="39"/>
                    </a:cubicBezTo>
                    <a:cubicBezTo>
                      <a:pt x="212" y="39"/>
                      <a:pt x="212" y="39"/>
                      <a:pt x="212" y="39"/>
                    </a:cubicBezTo>
                    <a:close/>
                    <a:moveTo>
                      <a:pt x="107" y="38"/>
                    </a:moveTo>
                    <a:cubicBezTo>
                      <a:pt x="107" y="38"/>
                      <a:pt x="107" y="38"/>
                      <a:pt x="107" y="38"/>
                    </a:cubicBezTo>
                    <a:cubicBezTo>
                      <a:pt x="107" y="38"/>
                      <a:pt x="107" y="38"/>
                      <a:pt x="108" y="38"/>
                    </a:cubicBezTo>
                    <a:cubicBezTo>
                      <a:pt x="108" y="39"/>
                      <a:pt x="107" y="38"/>
                      <a:pt x="107" y="38"/>
                    </a:cubicBezTo>
                    <a:close/>
                    <a:moveTo>
                      <a:pt x="102" y="38"/>
                    </a:moveTo>
                    <a:cubicBezTo>
                      <a:pt x="102" y="38"/>
                      <a:pt x="103" y="38"/>
                      <a:pt x="103" y="38"/>
                    </a:cubicBezTo>
                    <a:cubicBezTo>
                      <a:pt x="103" y="38"/>
                      <a:pt x="102" y="38"/>
                      <a:pt x="102" y="38"/>
                    </a:cubicBezTo>
                    <a:cubicBezTo>
                      <a:pt x="102" y="38"/>
                      <a:pt x="102" y="38"/>
                      <a:pt x="102" y="38"/>
                    </a:cubicBezTo>
                    <a:close/>
                    <a:moveTo>
                      <a:pt x="89" y="37"/>
                    </a:moveTo>
                    <a:cubicBezTo>
                      <a:pt x="89" y="37"/>
                      <a:pt x="89" y="37"/>
                      <a:pt x="89" y="37"/>
                    </a:cubicBezTo>
                    <a:cubicBezTo>
                      <a:pt x="89" y="37"/>
                      <a:pt x="89" y="37"/>
                      <a:pt x="89" y="37"/>
                    </a:cubicBezTo>
                    <a:cubicBezTo>
                      <a:pt x="89" y="37"/>
                      <a:pt x="89" y="37"/>
                      <a:pt x="89" y="37"/>
                    </a:cubicBezTo>
                    <a:close/>
                    <a:moveTo>
                      <a:pt x="47" y="37"/>
                    </a:move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8" y="37"/>
                      <a:pt x="48" y="37"/>
                      <a:pt x="48" y="37"/>
                    </a:cubicBezTo>
                    <a:cubicBezTo>
                      <a:pt x="48" y="37"/>
                      <a:pt x="48" y="37"/>
                      <a:pt x="48" y="37"/>
                    </a:cubicBezTo>
                    <a:cubicBezTo>
                      <a:pt x="48" y="37"/>
                      <a:pt x="48" y="37"/>
                      <a:pt x="48" y="37"/>
                    </a:cubicBezTo>
                    <a:cubicBezTo>
                      <a:pt x="48" y="37"/>
                      <a:pt x="48" y="37"/>
                      <a:pt x="48" y="37"/>
                    </a:cubicBezTo>
                    <a:cubicBezTo>
                      <a:pt x="48" y="37"/>
                      <a:pt x="48" y="37"/>
                      <a:pt x="47" y="37"/>
                    </a:cubicBezTo>
                    <a:cubicBezTo>
                      <a:pt x="47" y="37"/>
                      <a:pt x="47" y="37"/>
                      <a:pt x="47" y="37"/>
                    </a:cubicBezTo>
                    <a:close/>
                    <a:moveTo>
                      <a:pt x="48" y="37"/>
                    </a:moveTo>
                    <a:cubicBezTo>
                      <a:pt x="48" y="37"/>
                      <a:pt x="48" y="37"/>
                      <a:pt x="49" y="37"/>
                    </a:cubicBezTo>
                    <a:cubicBezTo>
                      <a:pt x="49" y="37"/>
                      <a:pt x="49" y="37"/>
                      <a:pt x="49" y="37"/>
                    </a:cubicBezTo>
                    <a:cubicBezTo>
                      <a:pt x="49" y="37"/>
                      <a:pt x="49" y="37"/>
                      <a:pt x="49" y="38"/>
                    </a:cubicBezTo>
                    <a:cubicBezTo>
                      <a:pt x="49" y="38"/>
                      <a:pt x="49" y="37"/>
                      <a:pt x="48" y="37"/>
                    </a:cubicBezTo>
                    <a:close/>
                    <a:moveTo>
                      <a:pt x="52" y="38"/>
                    </a:moveTo>
                    <a:cubicBezTo>
                      <a:pt x="52" y="38"/>
                      <a:pt x="52" y="38"/>
                      <a:pt x="52" y="38"/>
                    </a:cubicBezTo>
                    <a:cubicBezTo>
                      <a:pt x="52" y="38"/>
                      <a:pt x="52" y="38"/>
                      <a:pt x="52" y="38"/>
                    </a:cubicBezTo>
                    <a:cubicBezTo>
                      <a:pt x="52" y="38"/>
                      <a:pt x="52" y="38"/>
                      <a:pt x="52" y="38"/>
                    </a:cubicBezTo>
                    <a:cubicBezTo>
                      <a:pt x="52" y="38"/>
                      <a:pt x="52" y="38"/>
                      <a:pt x="51" y="38"/>
                    </a:cubicBezTo>
                    <a:cubicBezTo>
                      <a:pt x="51" y="38"/>
                      <a:pt x="51" y="38"/>
                      <a:pt x="51" y="38"/>
                    </a:cubicBezTo>
                    <a:cubicBezTo>
                      <a:pt x="51" y="38"/>
                      <a:pt x="51" y="38"/>
                      <a:pt x="52" y="38"/>
                    </a:cubicBezTo>
                    <a:close/>
                    <a:moveTo>
                      <a:pt x="52" y="38"/>
                    </a:move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lose/>
                    <a:moveTo>
                      <a:pt x="53" y="38"/>
                    </a:moveTo>
                    <a:cubicBezTo>
                      <a:pt x="53" y="38"/>
                      <a:pt x="53" y="38"/>
                      <a:pt x="53" y="38"/>
                    </a:cubicBezTo>
                    <a:cubicBezTo>
                      <a:pt x="53" y="38"/>
                      <a:pt x="53" y="38"/>
                      <a:pt x="53" y="38"/>
                    </a:cubicBezTo>
                    <a:cubicBezTo>
                      <a:pt x="53" y="38"/>
                      <a:pt x="53" y="38"/>
                      <a:pt x="53" y="38"/>
                    </a:cubicBezTo>
                    <a:cubicBezTo>
                      <a:pt x="53" y="38"/>
                      <a:pt x="53" y="38"/>
                      <a:pt x="53" y="37"/>
                    </a:cubicBezTo>
                    <a:cubicBezTo>
                      <a:pt x="53" y="37"/>
                      <a:pt x="53" y="37"/>
                      <a:pt x="53" y="37"/>
                    </a:cubicBezTo>
                    <a:cubicBezTo>
                      <a:pt x="53" y="37"/>
                      <a:pt x="53" y="37"/>
                      <a:pt x="53" y="37"/>
                    </a:cubicBezTo>
                    <a:cubicBezTo>
                      <a:pt x="53" y="37"/>
                      <a:pt x="53" y="37"/>
                      <a:pt x="53" y="37"/>
                    </a:cubicBezTo>
                    <a:cubicBezTo>
                      <a:pt x="53" y="37"/>
                      <a:pt x="54" y="38"/>
                      <a:pt x="54" y="37"/>
                    </a:cubicBezTo>
                    <a:cubicBezTo>
                      <a:pt x="54" y="38"/>
                      <a:pt x="54" y="38"/>
                      <a:pt x="53" y="38"/>
                    </a:cubicBezTo>
                    <a:cubicBezTo>
                      <a:pt x="53" y="38"/>
                      <a:pt x="53" y="38"/>
                      <a:pt x="53" y="38"/>
                    </a:cubicBezTo>
                    <a:close/>
                    <a:moveTo>
                      <a:pt x="64" y="38"/>
                    </a:moveTo>
                    <a:cubicBezTo>
                      <a:pt x="64" y="38"/>
                      <a:pt x="64" y="38"/>
                      <a:pt x="64" y="38"/>
                    </a:cubicBezTo>
                    <a:cubicBezTo>
                      <a:pt x="63" y="38"/>
                      <a:pt x="63" y="38"/>
                      <a:pt x="62" y="38"/>
                    </a:cubicBezTo>
                    <a:cubicBezTo>
                      <a:pt x="62" y="38"/>
                      <a:pt x="61" y="38"/>
                      <a:pt x="61" y="37"/>
                    </a:cubicBezTo>
                    <a:cubicBezTo>
                      <a:pt x="60" y="37"/>
                      <a:pt x="60" y="38"/>
                      <a:pt x="59" y="38"/>
                    </a:cubicBezTo>
                    <a:cubicBezTo>
                      <a:pt x="59" y="38"/>
                      <a:pt x="59" y="38"/>
                      <a:pt x="59" y="37"/>
                    </a:cubicBezTo>
                    <a:cubicBezTo>
                      <a:pt x="58" y="37"/>
                      <a:pt x="56" y="37"/>
                      <a:pt x="56" y="38"/>
                    </a:cubicBezTo>
                    <a:cubicBezTo>
                      <a:pt x="55" y="37"/>
                      <a:pt x="55" y="37"/>
                      <a:pt x="54" y="37"/>
                    </a:cubicBezTo>
                    <a:cubicBezTo>
                      <a:pt x="54" y="37"/>
                      <a:pt x="54" y="37"/>
                      <a:pt x="54" y="37"/>
                    </a:cubicBezTo>
                    <a:cubicBezTo>
                      <a:pt x="54" y="37"/>
                      <a:pt x="54" y="37"/>
                      <a:pt x="53" y="37"/>
                    </a:cubicBezTo>
                    <a:cubicBezTo>
                      <a:pt x="53" y="37"/>
                      <a:pt x="53" y="37"/>
                      <a:pt x="53" y="37"/>
                    </a:cubicBezTo>
                    <a:cubicBezTo>
                      <a:pt x="53" y="37"/>
                      <a:pt x="53" y="37"/>
                      <a:pt x="53" y="37"/>
                    </a:cubicBezTo>
                    <a:cubicBezTo>
                      <a:pt x="53" y="37"/>
                      <a:pt x="53" y="37"/>
                      <a:pt x="53" y="37"/>
                    </a:cubicBezTo>
                    <a:cubicBezTo>
                      <a:pt x="53" y="37"/>
                      <a:pt x="52" y="37"/>
                      <a:pt x="52" y="37"/>
                    </a:cubicBezTo>
                    <a:cubicBezTo>
                      <a:pt x="52" y="37"/>
                      <a:pt x="52" y="37"/>
                      <a:pt x="51" y="37"/>
                    </a:cubicBezTo>
                    <a:cubicBezTo>
                      <a:pt x="51" y="37"/>
                      <a:pt x="50" y="37"/>
                      <a:pt x="50" y="37"/>
                    </a:cubicBezTo>
                    <a:cubicBezTo>
                      <a:pt x="50" y="37"/>
                      <a:pt x="50" y="37"/>
                      <a:pt x="51" y="37"/>
                    </a:cubicBezTo>
                    <a:cubicBezTo>
                      <a:pt x="51" y="37"/>
                      <a:pt x="50" y="37"/>
                      <a:pt x="50" y="38"/>
                    </a:cubicBezTo>
                    <a:cubicBezTo>
                      <a:pt x="50" y="38"/>
                      <a:pt x="50" y="38"/>
                      <a:pt x="50" y="38"/>
                    </a:cubicBezTo>
                    <a:cubicBezTo>
                      <a:pt x="50" y="37"/>
                      <a:pt x="49" y="37"/>
                      <a:pt x="49" y="37"/>
                    </a:cubicBezTo>
                    <a:cubicBezTo>
                      <a:pt x="49" y="37"/>
                      <a:pt x="49" y="37"/>
                      <a:pt x="49" y="37"/>
                    </a:cubicBezTo>
                    <a:cubicBezTo>
                      <a:pt x="49" y="37"/>
                      <a:pt x="50" y="37"/>
                      <a:pt x="50" y="37"/>
                    </a:cubicBezTo>
                    <a:cubicBezTo>
                      <a:pt x="50" y="36"/>
                      <a:pt x="49" y="37"/>
                      <a:pt x="49" y="37"/>
                    </a:cubicBezTo>
                    <a:cubicBezTo>
                      <a:pt x="49" y="37"/>
                      <a:pt x="48" y="37"/>
                      <a:pt x="48" y="37"/>
                    </a:cubicBezTo>
                    <a:cubicBezTo>
                      <a:pt x="48" y="37"/>
                      <a:pt x="48" y="37"/>
                      <a:pt x="48" y="37"/>
                    </a:cubicBezTo>
                    <a:cubicBezTo>
                      <a:pt x="47" y="37"/>
                      <a:pt x="47" y="36"/>
                      <a:pt x="47" y="36"/>
                    </a:cubicBezTo>
                    <a:cubicBezTo>
                      <a:pt x="47" y="36"/>
                      <a:pt x="47" y="36"/>
                      <a:pt x="47" y="36"/>
                    </a:cubicBezTo>
                    <a:cubicBezTo>
                      <a:pt x="47" y="36"/>
                      <a:pt x="46" y="36"/>
                      <a:pt x="46" y="36"/>
                    </a:cubicBezTo>
                    <a:cubicBezTo>
                      <a:pt x="46" y="36"/>
                      <a:pt x="46" y="36"/>
                      <a:pt x="46" y="36"/>
                    </a:cubicBezTo>
                    <a:cubicBezTo>
                      <a:pt x="46" y="36"/>
                      <a:pt x="46" y="36"/>
                      <a:pt x="46" y="36"/>
                    </a:cubicBezTo>
                    <a:cubicBezTo>
                      <a:pt x="46"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6" y="36"/>
                      <a:pt x="47" y="36"/>
                      <a:pt x="47" y="36"/>
                    </a:cubicBezTo>
                    <a:cubicBezTo>
                      <a:pt x="47" y="36"/>
                      <a:pt x="47" y="36"/>
                      <a:pt x="48" y="36"/>
                    </a:cubicBezTo>
                    <a:cubicBezTo>
                      <a:pt x="48" y="36"/>
                      <a:pt x="49" y="36"/>
                      <a:pt x="50" y="36"/>
                    </a:cubicBezTo>
                    <a:cubicBezTo>
                      <a:pt x="51" y="36"/>
                      <a:pt x="54" y="37"/>
                      <a:pt x="55" y="36"/>
                    </a:cubicBezTo>
                    <a:cubicBezTo>
                      <a:pt x="55" y="36"/>
                      <a:pt x="55" y="37"/>
                      <a:pt x="55" y="37"/>
                    </a:cubicBezTo>
                    <a:cubicBezTo>
                      <a:pt x="55" y="37"/>
                      <a:pt x="55" y="36"/>
                      <a:pt x="56" y="36"/>
                    </a:cubicBezTo>
                    <a:cubicBezTo>
                      <a:pt x="56" y="37"/>
                      <a:pt x="56" y="36"/>
                      <a:pt x="56" y="36"/>
                    </a:cubicBezTo>
                    <a:cubicBezTo>
                      <a:pt x="56" y="37"/>
                      <a:pt x="56" y="37"/>
                      <a:pt x="57" y="37"/>
                    </a:cubicBezTo>
                    <a:cubicBezTo>
                      <a:pt x="61" y="37"/>
                      <a:pt x="65" y="38"/>
                      <a:pt x="70" y="38"/>
                    </a:cubicBezTo>
                    <a:cubicBezTo>
                      <a:pt x="70" y="38"/>
                      <a:pt x="70" y="38"/>
                      <a:pt x="70" y="38"/>
                    </a:cubicBezTo>
                    <a:cubicBezTo>
                      <a:pt x="70" y="38"/>
                      <a:pt x="70" y="38"/>
                      <a:pt x="70" y="38"/>
                    </a:cubicBezTo>
                    <a:cubicBezTo>
                      <a:pt x="70" y="38"/>
                      <a:pt x="70" y="38"/>
                      <a:pt x="70" y="38"/>
                    </a:cubicBezTo>
                    <a:cubicBezTo>
                      <a:pt x="70" y="38"/>
                      <a:pt x="70" y="39"/>
                      <a:pt x="70" y="39"/>
                    </a:cubicBezTo>
                    <a:cubicBezTo>
                      <a:pt x="70" y="39"/>
                      <a:pt x="70" y="39"/>
                      <a:pt x="70" y="39"/>
                    </a:cubicBezTo>
                    <a:cubicBezTo>
                      <a:pt x="69" y="38"/>
                      <a:pt x="67" y="38"/>
                      <a:pt x="67" y="38"/>
                    </a:cubicBezTo>
                    <a:cubicBezTo>
                      <a:pt x="66" y="38"/>
                      <a:pt x="66" y="38"/>
                      <a:pt x="66" y="38"/>
                    </a:cubicBezTo>
                    <a:cubicBezTo>
                      <a:pt x="65" y="38"/>
                      <a:pt x="65" y="38"/>
                      <a:pt x="64" y="38"/>
                    </a:cubicBezTo>
                    <a:close/>
                    <a:moveTo>
                      <a:pt x="63" y="38"/>
                    </a:moveTo>
                    <a:cubicBezTo>
                      <a:pt x="63" y="38"/>
                      <a:pt x="64" y="38"/>
                      <a:pt x="64" y="38"/>
                    </a:cubicBezTo>
                    <a:cubicBezTo>
                      <a:pt x="64" y="38"/>
                      <a:pt x="64" y="38"/>
                      <a:pt x="64" y="38"/>
                    </a:cubicBezTo>
                    <a:cubicBezTo>
                      <a:pt x="64" y="38"/>
                      <a:pt x="63" y="38"/>
                      <a:pt x="63" y="38"/>
                    </a:cubicBezTo>
                    <a:cubicBezTo>
                      <a:pt x="63" y="38"/>
                      <a:pt x="63" y="38"/>
                      <a:pt x="63" y="39"/>
                    </a:cubicBezTo>
                    <a:cubicBezTo>
                      <a:pt x="63" y="38"/>
                      <a:pt x="63" y="38"/>
                      <a:pt x="63" y="38"/>
                    </a:cubicBezTo>
                    <a:close/>
                    <a:moveTo>
                      <a:pt x="57" y="39"/>
                    </a:moveTo>
                    <a:cubicBezTo>
                      <a:pt x="57" y="38"/>
                      <a:pt x="58" y="38"/>
                      <a:pt x="58" y="39"/>
                    </a:cubicBezTo>
                    <a:cubicBezTo>
                      <a:pt x="58" y="39"/>
                      <a:pt x="58" y="39"/>
                      <a:pt x="58" y="39"/>
                    </a:cubicBezTo>
                    <a:cubicBezTo>
                      <a:pt x="58" y="39"/>
                      <a:pt x="58" y="39"/>
                      <a:pt x="58" y="39"/>
                    </a:cubicBezTo>
                    <a:cubicBezTo>
                      <a:pt x="57" y="39"/>
                      <a:pt x="57" y="39"/>
                      <a:pt x="57" y="39"/>
                    </a:cubicBezTo>
                    <a:close/>
                    <a:moveTo>
                      <a:pt x="60" y="39"/>
                    </a:moveTo>
                    <a:cubicBezTo>
                      <a:pt x="60" y="39"/>
                      <a:pt x="60" y="39"/>
                      <a:pt x="60" y="39"/>
                    </a:cubicBezTo>
                    <a:cubicBezTo>
                      <a:pt x="60" y="39"/>
                      <a:pt x="60" y="39"/>
                      <a:pt x="60" y="39"/>
                    </a:cubicBezTo>
                    <a:cubicBezTo>
                      <a:pt x="60" y="39"/>
                      <a:pt x="60" y="39"/>
                      <a:pt x="60" y="39"/>
                    </a:cubicBezTo>
                    <a:cubicBezTo>
                      <a:pt x="60" y="39"/>
                      <a:pt x="60" y="39"/>
                      <a:pt x="60" y="39"/>
                    </a:cubicBezTo>
                    <a:close/>
                    <a:moveTo>
                      <a:pt x="61" y="39"/>
                    </a:move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lose/>
                    <a:moveTo>
                      <a:pt x="208" y="39"/>
                    </a:moveTo>
                    <a:cubicBezTo>
                      <a:pt x="208" y="40"/>
                      <a:pt x="208" y="39"/>
                      <a:pt x="208" y="39"/>
                    </a:cubicBezTo>
                    <a:cubicBezTo>
                      <a:pt x="208" y="39"/>
                      <a:pt x="208" y="39"/>
                      <a:pt x="208" y="39"/>
                    </a:cubicBezTo>
                    <a:close/>
                    <a:moveTo>
                      <a:pt x="79" y="39"/>
                    </a:moveTo>
                    <a:cubicBezTo>
                      <a:pt x="79" y="39"/>
                      <a:pt x="78" y="39"/>
                      <a:pt x="78" y="39"/>
                    </a:cubicBezTo>
                    <a:cubicBezTo>
                      <a:pt x="78" y="39"/>
                      <a:pt x="78" y="39"/>
                      <a:pt x="79" y="39"/>
                    </a:cubicBezTo>
                    <a:close/>
                    <a:moveTo>
                      <a:pt x="82" y="39"/>
                    </a:moveTo>
                    <a:cubicBezTo>
                      <a:pt x="82" y="40"/>
                      <a:pt x="83" y="40"/>
                      <a:pt x="83" y="40"/>
                    </a:cubicBezTo>
                    <a:cubicBezTo>
                      <a:pt x="83" y="40"/>
                      <a:pt x="82" y="40"/>
                      <a:pt x="82" y="39"/>
                    </a:cubicBezTo>
                    <a:close/>
                    <a:moveTo>
                      <a:pt x="35" y="37"/>
                    </a:moveTo>
                    <a:cubicBezTo>
                      <a:pt x="35" y="37"/>
                      <a:pt x="35" y="37"/>
                      <a:pt x="35" y="38"/>
                    </a:cubicBezTo>
                    <a:cubicBezTo>
                      <a:pt x="35" y="38"/>
                      <a:pt x="35" y="38"/>
                      <a:pt x="35" y="38"/>
                    </a:cubicBezTo>
                    <a:cubicBezTo>
                      <a:pt x="34" y="38"/>
                      <a:pt x="35" y="37"/>
                      <a:pt x="35" y="37"/>
                    </a:cubicBezTo>
                    <a:close/>
                    <a:moveTo>
                      <a:pt x="32" y="38"/>
                    </a:moveTo>
                    <a:cubicBezTo>
                      <a:pt x="32" y="38"/>
                      <a:pt x="32" y="38"/>
                      <a:pt x="32" y="38"/>
                    </a:cubicBezTo>
                    <a:cubicBezTo>
                      <a:pt x="32" y="37"/>
                      <a:pt x="32" y="37"/>
                      <a:pt x="32" y="37"/>
                    </a:cubicBezTo>
                    <a:cubicBezTo>
                      <a:pt x="32" y="37"/>
                      <a:pt x="32" y="37"/>
                      <a:pt x="32" y="37"/>
                    </a:cubicBezTo>
                    <a:cubicBezTo>
                      <a:pt x="32" y="37"/>
                      <a:pt x="32" y="38"/>
                      <a:pt x="32" y="38"/>
                    </a:cubicBezTo>
                    <a:cubicBezTo>
                      <a:pt x="32" y="38"/>
                      <a:pt x="32" y="38"/>
                      <a:pt x="32" y="38"/>
                    </a:cubicBezTo>
                    <a:cubicBezTo>
                      <a:pt x="32" y="38"/>
                      <a:pt x="32" y="38"/>
                      <a:pt x="32" y="38"/>
                    </a:cubicBezTo>
                    <a:close/>
                    <a:moveTo>
                      <a:pt x="37" y="38"/>
                    </a:moveTo>
                    <a:cubicBezTo>
                      <a:pt x="37" y="38"/>
                      <a:pt x="37" y="38"/>
                      <a:pt x="37" y="38"/>
                    </a:cubicBezTo>
                    <a:cubicBezTo>
                      <a:pt x="37" y="38"/>
                      <a:pt x="37" y="38"/>
                      <a:pt x="37" y="38"/>
                    </a:cubicBezTo>
                    <a:cubicBezTo>
                      <a:pt x="37" y="37"/>
                      <a:pt x="38" y="37"/>
                      <a:pt x="38" y="37"/>
                    </a:cubicBezTo>
                    <a:cubicBezTo>
                      <a:pt x="38" y="38"/>
                      <a:pt x="38" y="38"/>
                      <a:pt x="38" y="38"/>
                    </a:cubicBezTo>
                    <a:cubicBezTo>
                      <a:pt x="38" y="38"/>
                      <a:pt x="38" y="38"/>
                      <a:pt x="38" y="38"/>
                    </a:cubicBezTo>
                    <a:cubicBezTo>
                      <a:pt x="37" y="38"/>
                      <a:pt x="37" y="38"/>
                      <a:pt x="37" y="38"/>
                    </a:cubicBezTo>
                    <a:cubicBezTo>
                      <a:pt x="37" y="38"/>
                      <a:pt x="37" y="38"/>
                      <a:pt x="37" y="38"/>
                    </a:cubicBezTo>
                    <a:cubicBezTo>
                      <a:pt x="37" y="38"/>
                      <a:pt x="37" y="38"/>
                      <a:pt x="37" y="38"/>
                    </a:cubicBezTo>
                    <a:cubicBezTo>
                      <a:pt x="37" y="38"/>
                      <a:pt x="37" y="38"/>
                      <a:pt x="37" y="38"/>
                    </a:cubicBezTo>
                    <a:cubicBezTo>
                      <a:pt x="37" y="38"/>
                      <a:pt x="37" y="38"/>
                      <a:pt x="37" y="38"/>
                    </a:cubicBezTo>
                    <a:cubicBezTo>
                      <a:pt x="37" y="38"/>
                      <a:pt x="37" y="38"/>
                      <a:pt x="37" y="38"/>
                    </a:cubicBezTo>
                    <a:cubicBezTo>
                      <a:pt x="37" y="38"/>
                      <a:pt x="37" y="38"/>
                      <a:pt x="37" y="38"/>
                    </a:cubicBezTo>
                    <a:cubicBezTo>
                      <a:pt x="37" y="38"/>
                      <a:pt x="37" y="38"/>
                      <a:pt x="37" y="38"/>
                    </a:cubicBezTo>
                    <a:close/>
                    <a:moveTo>
                      <a:pt x="35" y="38"/>
                    </a:moveTo>
                    <a:cubicBezTo>
                      <a:pt x="35" y="38"/>
                      <a:pt x="35" y="38"/>
                      <a:pt x="35" y="38"/>
                    </a:cubicBezTo>
                    <a:cubicBezTo>
                      <a:pt x="35" y="38"/>
                      <a:pt x="35" y="38"/>
                      <a:pt x="35" y="38"/>
                    </a:cubicBezTo>
                    <a:cubicBezTo>
                      <a:pt x="35" y="38"/>
                      <a:pt x="35" y="38"/>
                      <a:pt x="35" y="38"/>
                    </a:cubicBezTo>
                    <a:cubicBezTo>
                      <a:pt x="35" y="38"/>
                      <a:pt x="35" y="38"/>
                      <a:pt x="35" y="38"/>
                    </a:cubicBezTo>
                    <a:close/>
                    <a:moveTo>
                      <a:pt x="39" y="38"/>
                    </a:moveTo>
                    <a:cubicBezTo>
                      <a:pt x="39" y="38"/>
                      <a:pt x="39" y="38"/>
                      <a:pt x="39" y="38"/>
                    </a:cubicBezTo>
                    <a:cubicBezTo>
                      <a:pt x="39" y="38"/>
                      <a:pt x="39" y="38"/>
                      <a:pt x="39" y="38"/>
                    </a:cubicBezTo>
                    <a:cubicBezTo>
                      <a:pt x="39" y="38"/>
                      <a:pt x="39" y="38"/>
                      <a:pt x="39" y="38"/>
                    </a:cubicBezTo>
                    <a:cubicBezTo>
                      <a:pt x="39" y="38"/>
                      <a:pt x="39" y="38"/>
                      <a:pt x="39" y="38"/>
                    </a:cubicBezTo>
                    <a:cubicBezTo>
                      <a:pt x="39" y="38"/>
                      <a:pt x="39" y="38"/>
                      <a:pt x="39" y="38"/>
                    </a:cubicBezTo>
                    <a:cubicBezTo>
                      <a:pt x="39" y="38"/>
                      <a:pt x="39" y="38"/>
                      <a:pt x="39" y="38"/>
                    </a:cubicBezTo>
                    <a:cubicBezTo>
                      <a:pt x="39" y="38"/>
                      <a:pt x="39" y="38"/>
                      <a:pt x="39" y="38"/>
                    </a:cubicBezTo>
                    <a:cubicBezTo>
                      <a:pt x="39" y="38"/>
                      <a:pt x="39" y="38"/>
                      <a:pt x="39" y="38"/>
                    </a:cubicBezTo>
                    <a:cubicBezTo>
                      <a:pt x="39" y="38"/>
                      <a:pt x="40" y="38"/>
                      <a:pt x="40" y="38"/>
                    </a:cubicBezTo>
                    <a:cubicBezTo>
                      <a:pt x="40" y="38"/>
                      <a:pt x="40" y="38"/>
                      <a:pt x="40" y="38"/>
                    </a:cubicBezTo>
                    <a:cubicBezTo>
                      <a:pt x="39" y="38"/>
                      <a:pt x="39" y="38"/>
                      <a:pt x="39" y="38"/>
                    </a:cubicBezTo>
                    <a:close/>
                    <a:moveTo>
                      <a:pt x="51" y="39"/>
                    </a:moveTo>
                    <a:cubicBezTo>
                      <a:pt x="51" y="39"/>
                      <a:pt x="51" y="39"/>
                      <a:pt x="51" y="39"/>
                    </a:cubicBezTo>
                    <a:cubicBezTo>
                      <a:pt x="51" y="39"/>
                      <a:pt x="51" y="39"/>
                      <a:pt x="51" y="39"/>
                    </a:cubicBezTo>
                    <a:close/>
                    <a:moveTo>
                      <a:pt x="51" y="39"/>
                    </a:moveTo>
                    <a:cubicBezTo>
                      <a:pt x="51" y="39"/>
                      <a:pt x="51" y="39"/>
                      <a:pt x="51" y="39"/>
                    </a:cubicBezTo>
                    <a:cubicBezTo>
                      <a:pt x="51" y="39"/>
                      <a:pt x="50" y="39"/>
                      <a:pt x="50" y="39"/>
                    </a:cubicBezTo>
                    <a:cubicBezTo>
                      <a:pt x="50" y="39"/>
                      <a:pt x="50" y="39"/>
                      <a:pt x="50" y="39"/>
                    </a:cubicBezTo>
                    <a:cubicBezTo>
                      <a:pt x="50" y="39"/>
                      <a:pt x="50" y="39"/>
                      <a:pt x="50" y="39"/>
                    </a:cubicBezTo>
                    <a:cubicBezTo>
                      <a:pt x="50" y="39"/>
                      <a:pt x="50" y="39"/>
                      <a:pt x="51" y="39"/>
                    </a:cubicBezTo>
                    <a:close/>
                    <a:moveTo>
                      <a:pt x="46" y="38"/>
                    </a:moveTo>
                    <a:cubicBezTo>
                      <a:pt x="46" y="38"/>
                      <a:pt x="46" y="38"/>
                      <a:pt x="46" y="38"/>
                    </a:cubicBezTo>
                    <a:cubicBezTo>
                      <a:pt x="46" y="38"/>
                      <a:pt x="46" y="38"/>
                      <a:pt x="46" y="38"/>
                    </a:cubicBezTo>
                    <a:cubicBezTo>
                      <a:pt x="46" y="38"/>
                      <a:pt x="46" y="38"/>
                      <a:pt x="46" y="38"/>
                    </a:cubicBezTo>
                    <a:cubicBezTo>
                      <a:pt x="46" y="38"/>
                      <a:pt x="46" y="38"/>
                      <a:pt x="46" y="38"/>
                    </a:cubicBezTo>
                    <a:close/>
                    <a:moveTo>
                      <a:pt x="47" y="39"/>
                    </a:moveTo>
                    <a:cubicBezTo>
                      <a:pt x="47" y="39"/>
                      <a:pt x="47" y="39"/>
                      <a:pt x="47" y="38"/>
                    </a:cubicBezTo>
                    <a:cubicBezTo>
                      <a:pt x="47" y="38"/>
                      <a:pt x="47" y="38"/>
                      <a:pt x="47" y="38"/>
                    </a:cubicBezTo>
                    <a:cubicBezTo>
                      <a:pt x="47" y="38"/>
                      <a:pt x="47" y="38"/>
                      <a:pt x="47" y="38"/>
                    </a:cubicBezTo>
                    <a:cubicBezTo>
                      <a:pt x="47" y="38"/>
                      <a:pt x="47" y="38"/>
                      <a:pt x="47" y="38"/>
                    </a:cubicBezTo>
                    <a:cubicBezTo>
                      <a:pt x="48" y="39"/>
                      <a:pt x="47" y="39"/>
                      <a:pt x="47" y="39"/>
                    </a:cubicBezTo>
                    <a:close/>
                    <a:moveTo>
                      <a:pt x="12" y="39"/>
                    </a:moveTo>
                    <a:cubicBezTo>
                      <a:pt x="12" y="39"/>
                      <a:pt x="12" y="39"/>
                      <a:pt x="12" y="39"/>
                    </a:cubicBezTo>
                    <a:cubicBezTo>
                      <a:pt x="12" y="39"/>
                      <a:pt x="12" y="39"/>
                      <a:pt x="12" y="39"/>
                    </a:cubicBezTo>
                    <a:cubicBezTo>
                      <a:pt x="12" y="39"/>
                      <a:pt x="12" y="39"/>
                      <a:pt x="12" y="39"/>
                    </a:cubicBezTo>
                    <a:cubicBezTo>
                      <a:pt x="12" y="39"/>
                      <a:pt x="12" y="39"/>
                      <a:pt x="12" y="39"/>
                    </a:cubicBezTo>
                    <a:close/>
                    <a:moveTo>
                      <a:pt x="13" y="39"/>
                    </a:moveTo>
                    <a:cubicBezTo>
                      <a:pt x="13" y="39"/>
                      <a:pt x="13" y="39"/>
                      <a:pt x="13" y="39"/>
                    </a:cubicBezTo>
                    <a:cubicBezTo>
                      <a:pt x="13" y="39"/>
                      <a:pt x="12" y="39"/>
                      <a:pt x="12" y="39"/>
                    </a:cubicBezTo>
                    <a:cubicBezTo>
                      <a:pt x="12" y="39"/>
                      <a:pt x="12" y="39"/>
                      <a:pt x="12" y="39"/>
                    </a:cubicBezTo>
                    <a:cubicBezTo>
                      <a:pt x="12" y="39"/>
                      <a:pt x="12" y="39"/>
                      <a:pt x="12" y="39"/>
                    </a:cubicBezTo>
                    <a:cubicBezTo>
                      <a:pt x="12" y="39"/>
                      <a:pt x="12" y="39"/>
                      <a:pt x="12" y="39"/>
                    </a:cubicBezTo>
                    <a:cubicBezTo>
                      <a:pt x="12" y="39"/>
                      <a:pt x="12" y="39"/>
                      <a:pt x="12" y="39"/>
                    </a:cubicBezTo>
                    <a:cubicBezTo>
                      <a:pt x="12" y="39"/>
                      <a:pt x="13" y="39"/>
                      <a:pt x="13" y="39"/>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lose/>
                    <a:moveTo>
                      <a:pt x="31" y="39"/>
                    </a:moveTo>
                    <a:cubicBezTo>
                      <a:pt x="31" y="39"/>
                      <a:pt x="31" y="39"/>
                      <a:pt x="31" y="39"/>
                    </a:cubicBezTo>
                    <a:cubicBezTo>
                      <a:pt x="31" y="39"/>
                      <a:pt x="31" y="39"/>
                      <a:pt x="32" y="39"/>
                    </a:cubicBezTo>
                    <a:cubicBezTo>
                      <a:pt x="32" y="39"/>
                      <a:pt x="32" y="39"/>
                      <a:pt x="32" y="39"/>
                    </a:cubicBezTo>
                    <a:cubicBezTo>
                      <a:pt x="32" y="39"/>
                      <a:pt x="31" y="39"/>
                      <a:pt x="31" y="39"/>
                    </a:cubicBezTo>
                    <a:close/>
                    <a:moveTo>
                      <a:pt x="16" y="39"/>
                    </a:move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lose/>
                    <a:moveTo>
                      <a:pt x="15" y="39"/>
                    </a:move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6" y="39"/>
                    </a:cubicBezTo>
                    <a:cubicBezTo>
                      <a:pt x="16" y="39"/>
                      <a:pt x="15" y="39"/>
                      <a:pt x="15" y="39"/>
                    </a:cubicBezTo>
                    <a:close/>
                    <a:moveTo>
                      <a:pt x="20" y="39"/>
                    </a:moveTo>
                    <a:cubicBezTo>
                      <a:pt x="20" y="39"/>
                      <a:pt x="20" y="39"/>
                      <a:pt x="20" y="39"/>
                    </a:cubicBezTo>
                    <a:cubicBezTo>
                      <a:pt x="20" y="39"/>
                      <a:pt x="20" y="39"/>
                      <a:pt x="20" y="39"/>
                    </a:cubicBezTo>
                    <a:cubicBezTo>
                      <a:pt x="20" y="39"/>
                      <a:pt x="20" y="39"/>
                      <a:pt x="20" y="39"/>
                    </a:cubicBezTo>
                    <a:cubicBezTo>
                      <a:pt x="20" y="39"/>
                      <a:pt x="20" y="39"/>
                      <a:pt x="20" y="39"/>
                    </a:cubicBezTo>
                    <a:cubicBezTo>
                      <a:pt x="20" y="39"/>
                      <a:pt x="20" y="39"/>
                      <a:pt x="20" y="39"/>
                    </a:cubicBezTo>
                    <a:cubicBezTo>
                      <a:pt x="21" y="39"/>
                      <a:pt x="21" y="39"/>
                      <a:pt x="21" y="39"/>
                    </a:cubicBezTo>
                    <a:cubicBezTo>
                      <a:pt x="20" y="39"/>
                      <a:pt x="21" y="39"/>
                      <a:pt x="21" y="39"/>
                    </a:cubicBezTo>
                    <a:cubicBezTo>
                      <a:pt x="21" y="39"/>
                      <a:pt x="21" y="39"/>
                      <a:pt x="21" y="39"/>
                    </a:cubicBezTo>
                    <a:cubicBezTo>
                      <a:pt x="21" y="39"/>
                      <a:pt x="20" y="39"/>
                      <a:pt x="20" y="39"/>
                    </a:cubicBezTo>
                    <a:close/>
                    <a:moveTo>
                      <a:pt x="15" y="41"/>
                    </a:moveTo>
                    <a:cubicBezTo>
                      <a:pt x="15" y="41"/>
                      <a:pt x="15" y="41"/>
                      <a:pt x="15" y="40"/>
                    </a:cubicBezTo>
                    <a:cubicBezTo>
                      <a:pt x="15" y="40"/>
                      <a:pt x="15" y="40"/>
                      <a:pt x="15" y="40"/>
                    </a:cubicBezTo>
                    <a:cubicBezTo>
                      <a:pt x="15" y="40"/>
                      <a:pt x="15" y="40"/>
                      <a:pt x="15" y="40"/>
                    </a:cubicBezTo>
                    <a:cubicBezTo>
                      <a:pt x="15" y="40"/>
                      <a:pt x="15" y="40"/>
                      <a:pt x="15" y="41"/>
                    </a:cubicBezTo>
                    <a:cubicBezTo>
                      <a:pt x="15" y="41"/>
                      <a:pt x="15" y="41"/>
                      <a:pt x="15" y="41"/>
                    </a:cubicBezTo>
                    <a:close/>
                    <a:moveTo>
                      <a:pt x="32" y="40"/>
                    </a:moveTo>
                    <a:cubicBezTo>
                      <a:pt x="32" y="40"/>
                      <a:pt x="32" y="40"/>
                      <a:pt x="32" y="40"/>
                    </a:cubicBezTo>
                    <a:cubicBezTo>
                      <a:pt x="32" y="40"/>
                      <a:pt x="32" y="40"/>
                      <a:pt x="31" y="40"/>
                    </a:cubicBezTo>
                    <a:cubicBezTo>
                      <a:pt x="31" y="40"/>
                      <a:pt x="31" y="40"/>
                      <a:pt x="31" y="40"/>
                    </a:cubicBezTo>
                    <a:cubicBezTo>
                      <a:pt x="31" y="40"/>
                      <a:pt x="31" y="40"/>
                      <a:pt x="31" y="40"/>
                    </a:cubicBezTo>
                    <a:cubicBezTo>
                      <a:pt x="31" y="40"/>
                      <a:pt x="31" y="40"/>
                      <a:pt x="31" y="40"/>
                    </a:cubicBezTo>
                    <a:cubicBezTo>
                      <a:pt x="31" y="40"/>
                      <a:pt x="31" y="40"/>
                      <a:pt x="31" y="40"/>
                    </a:cubicBezTo>
                    <a:cubicBezTo>
                      <a:pt x="32" y="40"/>
                      <a:pt x="32" y="40"/>
                      <a:pt x="32" y="40"/>
                    </a:cubicBezTo>
                    <a:cubicBezTo>
                      <a:pt x="32" y="40"/>
                      <a:pt x="32" y="40"/>
                      <a:pt x="32" y="40"/>
                    </a:cubicBezTo>
                    <a:cubicBezTo>
                      <a:pt x="32" y="40"/>
                      <a:pt x="33" y="40"/>
                      <a:pt x="33" y="40"/>
                    </a:cubicBezTo>
                    <a:cubicBezTo>
                      <a:pt x="33" y="40"/>
                      <a:pt x="33" y="40"/>
                      <a:pt x="33" y="40"/>
                    </a:cubicBezTo>
                    <a:cubicBezTo>
                      <a:pt x="33" y="40"/>
                      <a:pt x="33" y="41"/>
                      <a:pt x="33" y="41"/>
                    </a:cubicBezTo>
                    <a:cubicBezTo>
                      <a:pt x="33" y="41"/>
                      <a:pt x="33" y="41"/>
                      <a:pt x="33"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0"/>
                      <a:pt x="32" y="40"/>
                      <a:pt x="32" y="40"/>
                    </a:cubicBezTo>
                    <a:close/>
                    <a:moveTo>
                      <a:pt x="34" y="40"/>
                    </a:moveTo>
                    <a:cubicBezTo>
                      <a:pt x="34" y="40"/>
                      <a:pt x="34" y="40"/>
                      <a:pt x="34" y="40"/>
                    </a:cubicBezTo>
                    <a:cubicBezTo>
                      <a:pt x="34" y="40"/>
                      <a:pt x="34" y="40"/>
                      <a:pt x="34" y="40"/>
                    </a:cubicBezTo>
                    <a:close/>
                    <a:moveTo>
                      <a:pt x="37" y="41"/>
                    </a:moveTo>
                    <a:cubicBezTo>
                      <a:pt x="37" y="41"/>
                      <a:pt x="37" y="41"/>
                      <a:pt x="37" y="41"/>
                    </a:cubicBezTo>
                    <a:cubicBezTo>
                      <a:pt x="37" y="40"/>
                      <a:pt x="37" y="40"/>
                      <a:pt x="38" y="40"/>
                    </a:cubicBezTo>
                    <a:cubicBezTo>
                      <a:pt x="38" y="41"/>
                      <a:pt x="38" y="41"/>
                      <a:pt x="37" y="41"/>
                    </a:cubicBezTo>
                    <a:close/>
                    <a:moveTo>
                      <a:pt x="40" y="41"/>
                    </a:moveTo>
                    <a:cubicBezTo>
                      <a:pt x="40" y="41"/>
                      <a:pt x="40" y="41"/>
                      <a:pt x="40" y="41"/>
                    </a:cubicBezTo>
                    <a:cubicBezTo>
                      <a:pt x="39" y="41"/>
                      <a:pt x="39" y="41"/>
                      <a:pt x="39" y="41"/>
                    </a:cubicBezTo>
                    <a:cubicBezTo>
                      <a:pt x="39" y="40"/>
                      <a:pt x="39" y="41"/>
                      <a:pt x="40" y="41"/>
                    </a:cubicBezTo>
                    <a:close/>
                    <a:moveTo>
                      <a:pt x="36" y="41"/>
                    </a:moveTo>
                    <a:cubicBezTo>
                      <a:pt x="36" y="41"/>
                      <a:pt x="36" y="41"/>
                      <a:pt x="35" y="41"/>
                    </a:cubicBezTo>
                    <a:cubicBezTo>
                      <a:pt x="36" y="41"/>
                      <a:pt x="36" y="41"/>
                      <a:pt x="35" y="40"/>
                    </a:cubicBezTo>
                    <a:cubicBezTo>
                      <a:pt x="36" y="41"/>
                      <a:pt x="37" y="40"/>
                      <a:pt x="36" y="41"/>
                    </a:cubicBezTo>
                    <a:close/>
                    <a:moveTo>
                      <a:pt x="34" y="41"/>
                    </a:moveTo>
                    <a:cubicBezTo>
                      <a:pt x="34" y="41"/>
                      <a:pt x="34" y="41"/>
                      <a:pt x="34" y="41"/>
                    </a:cubicBezTo>
                    <a:cubicBezTo>
                      <a:pt x="34" y="41"/>
                      <a:pt x="34" y="41"/>
                      <a:pt x="34" y="41"/>
                    </a:cubicBezTo>
                    <a:cubicBezTo>
                      <a:pt x="34" y="41"/>
                      <a:pt x="34" y="41"/>
                      <a:pt x="35" y="41"/>
                    </a:cubicBezTo>
                    <a:cubicBezTo>
                      <a:pt x="35" y="41"/>
                      <a:pt x="34" y="41"/>
                      <a:pt x="34" y="41"/>
                    </a:cubicBezTo>
                    <a:cubicBezTo>
                      <a:pt x="34" y="41"/>
                      <a:pt x="34" y="41"/>
                      <a:pt x="34" y="41"/>
                    </a:cubicBezTo>
                    <a:close/>
                    <a:moveTo>
                      <a:pt x="40" y="41"/>
                    </a:moveTo>
                    <a:cubicBezTo>
                      <a:pt x="40" y="41"/>
                      <a:pt x="40" y="41"/>
                      <a:pt x="40" y="40"/>
                    </a:cubicBezTo>
                    <a:cubicBezTo>
                      <a:pt x="41" y="40"/>
                      <a:pt x="42" y="40"/>
                      <a:pt x="41" y="41"/>
                    </a:cubicBezTo>
                    <a:cubicBezTo>
                      <a:pt x="42" y="41"/>
                      <a:pt x="42" y="41"/>
                      <a:pt x="42" y="41"/>
                    </a:cubicBezTo>
                    <a:cubicBezTo>
                      <a:pt x="42" y="41"/>
                      <a:pt x="44" y="40"/>
                      <a:pt x="43" y="41"/>
                    </a:cubicBezTo>
                    <a:cubicBezTo>
                      <a:pt x="42" y="41"/>
                      <a:pt x="42" y="41"/>
                      <a:pt x="40" y="41"/>
                    </a:cubicBezTo>
                    <a:close/>
                    <a:moveTo>
                      <a:pt x="44" y="41"/>
                    </a:moveTo>
                    <a:cubicBezTo>
                      <a:pt x="45" y="41"/>
                      <a:pt x="45" y="41"/>
                      <a:pt x="45" y="41"/>
                    </a:cubicBezTo>
                    <a:cubicBezTo>
                      <a:pt x="45" y="41"/>
                      <a:pt x="44" y="41"/>
                      <a:pt x="44" y="41"/>
                    </a:cubicBezTo>
                    <a:close/>
                    <a:moveTo>
                      <a:pt x="62" y="41"/>
                    </a:moveTo>
                    <a:cubicBezTo>
                      <a:pt x="62" y="41"/>
                      <a:pt x="61" y="41"/>
                      <a:pt x="61" y="41"/>
                    </a:cubicBezTo>
                    <a:cubicBezTo>
                      <a:pt x="61" y="41"/>
                      <a:pt x="62" y="41"/>
                      <a:pt x="62" y="41"/>
                    </a:cubicBezTo>
                    <a:close/>
                    <a:moveTo>
                      <a:pt x="61" y="41"/>
                    </a:moveTo>
                    <a:cubicBezTo>
                      <a:pt x="61" y="41"/>
                      <a:pt x="61" y="41"/>
                      <a:pt x="61" y="41"/>
                    </a:cubicBezTo>
                    <a:cubicBezTo>
                      <a:pt x="61" y="41"/>
                      <a:pt x="61" y="41"/>
                      <a:pt x="61" y="41"/>
                    </a:cubicBezTo>
                    <a:cubicBezTo>
                      <a:pt x="61" y="41"/>
                      <a:pt x="61" y="41"/>
                      <a:pt x="61" y="41"/>
                    </a:cubicBezTo>
                    <a:close/>
                    <a:moveTo>
                      <a:pt x="59" y="41"/>
                    </a:moveTo>
                    <a:cubicBezTo>
                      <a:pt x="59" y="41"/>
                      <a:pt x="59" y="41"/>
                      <a:pt x="59" y="41"/>
                    </a:cubicBezTo>
                    <a:cubicBezTo>
                      <a:pt x="59" y="41"/>
                      <a:pt x="59" y="41"/>
                      <a:pt x="60" y="41"/>
                    </a:cubicBezTo>
                    <a:cubicBezTo>
                      <a:pt x="60" y="41"/>
                      <a:pt x="59" y="41"/>
                      <a:pt x="59" y="41"/>
                    </a:cubicBezTo>
                    <a:close/>
                    <a:moveTo>
                      <a:pt x="59" y="41"/>
                    </a:moveTo>
                    <a:cubicBezTo>
                      <a:pt x="59" y="41"/>
                      <a:pt x="59" y="41"/>
                      <a:pt x="59" y="41"/>
                    </a:cubicBezTo>
                    <a:cubicBezTo>
                      <a:pt x="59" y="41"/>
                      <a:pt x="59" y="41"/>
                      <a:pt x="59" y="41"/>
                    </a:cubicBezTo>
                    <a:cubicBezTo>
                      <a:pt x="59" y="41"/>
                      <a:pt x="59" y="41"/>
                      <a:pt x="59" y="41"/>
                    </a:cubicBezTo>
                    <a:cubicBezTo>
                      <a:pt x="58" y="41"/>
                      <a:pt x="58" y="41"/>
                      <a:pt x="58" y="41"/>
                    </a:cubicBezTo>
                    <a:cubicBezTo>
                      <a:pt x="58" y="40"/>
                      <a:pt x="59" y="41"/>
                      <a:pt x="58" y="41"/>
                    </a:cubicBezTo>
                    <a:cubicBezTo>
                      <a:pt x="58" y="41"/>
                      <a:pt x="58" y="41"/>
                      <a:pt x="58" y="41"/>
                    </a:cubicBezTo>
                    <a:cubicBezTo>
                      <a:pt x="58" y="41"/>
                      <a:pt x="59" y="41"/>
                      <a:pt x="59" y="41"/>
                    </a:cubicBezTo>
                    <a:cubicBezTo>
                      <a:pt x="59" y="41"/>
                      <a:pt x="59" y="41"/>
                      <a:pt x="59" y="41"/>
                    </a:cubicBezTo>
                    <a:close/>
                    <a:moveTo>
                      <a:pt x="69" y="40"/>
                    </a:moveTo>
                    <a:cubicBezTo>
                      <a:pt x="69" y="40"/>
                      <a:pt x="70" y="40"/>
                      <a:pt x="70" y="40"/>
                    </a:cubicBezTo>
                    <a:cubicBezTo>
                      <a:pt x="70" y="40"/>
                      <a:pt x="69" y="40"/>
                      <a:pt x="69" y="40"/>
                    </a:cubicBezTo>
                    <a:close/>
                    <a:moveTo>
                      <a:pt x="63" y="40"/>
                    </a:moveTo>
                    <a:cubicBezTo>
                      <a:pt x="63" y="40"/>
                      <a:pt x="63" y="40"/>
                      <a:pt x="63" y="40"/>
                    </a:cubicBezTo>
                    <a:cubicBezTo>
                      <a:pt x="63" y="40"/>
                      <a:pt x="63" y="40"/>
                      <a:pt x="63" y="40"/>
                    </a:cubicBezTo>
                    <a:cubicBezTo>
                      <a:pt x="63" y="40"/>
                      <a:pt x="63" y="40"/>
                      <a:pt x="63" y="40"/>
                    </a:cubicBezTo>
                    <a:close/>
                    <a:moveTo>
                      <a:pt x="64" y="40"/>
                    </a:moveTo>
                    <a:cubicBezTo>
                      <a:pt x="64" y="40"/>
                      <a:pt x="64" y="40"/>
                      <a:pt x="64" y="40"/>
                    </a:cubicBezTo>
                    <a:cubicBezTo>
                      <a:pt x="64" y="40"/>
                      <a:pt x="64" y="40"/>
                      <a:pt x="64" y="40"/>
                    </a:cubicBezTo>
                    <a:cubicBezTo>
                      <a:pt x="64" y="40"/>
                      <a:pt x="64" y="41"/>
                      <a:pt x="64" y="41"/>
                    </a:cubicBezTo>
                    <a:cubicBezTo>
                      <a:pt x="64" y="40"/>
                      <a:pt x="64" y="40"/>
                      <a:pt x="64" y="40"/>
                    </a:cubicBezTo>
                    <a:close/>
                    <a:moveTo>
                      <a:pt x="57" y="40"/>
                    </a:moveTo>
                    <a:cubicBezTo>
                      <a:pt x="57" y="40"/>
                      <a:pt x="57" y="40"/>
                      <a:pt x="57" y="41"/>
                    </a:cubicBezTo>
                    <a:cubicBezTo>
                      <a:pt x="57" y="41"/>
                      <a:pt x="57" y="41"/>
                      <a:pt x="57" y="41"/>
                    </a:cubicBezTo>
                    <a:cubicBezTo>
                      <a:pt x="57" y="41"/>
                      <a:pt x="57" y="41"/>
                      <a:pt x="57" y="41"/>
                    </a:cubicBezTo>
                    <a:cubicBezTo>
                      <a:pt x="57" y="40"/>
                      <a:pt x="57" y="40"/>
                      <a:pt x="57" y="40"/>
                    </a:cubicBezTo>
                    <a:cubicBezTo>
                      <a:pt x="57" y="40"/>
                      <a:pt x="57" y="40"/>
                      <a:pt x="57" y="40"/>
                    </a:cubicBezTo>
                    <a:close/>
                    <a:moveTo>
                      <a:pt x="54" y="40"/>
                    </a:moveTo>
                    <a:cubicBezTo>
                      <a:pt x="54" y="40"/>
                      <a:pt x="54" y="40"/>
                      <a:pt x="54" y="40"/>
                    </a:cubicBezTo>
                    <a:cubicBezTo>
                      <a:pt x="54" y="39"/>
                      <a:pt x="54" y="39"/>
                      <a:pt x="54" y="39"/>
                    </a:cubicBezTo>
                    <a:cubicBezTo>
                      <a:pt x="54" y="39"/>
                      <a:pt x="54" y="39"/>
                      <a:pt x="54" y="40"/>
                    </a:cubicBezTo>
                    <a:close/>
                    <a:moveTo>
                      <a:pt x="52" y="39"/>
                    </a:moveTo>
                    <a:cubicBezTo>
                      <a:pt x="52" y="39"/>
                      <a:pt x="52" y="39"/>
                      <a:pt x="52" y="39"/>
                    </a:cubicBezTo>
                    <a:cubicBezTo>
                      <a:pt x="52" y="39"/>
                      <a:pt x="52" y="39"/>
                      <a:pt x="52" y="39"/>
                    </a:cubicBezTo>
                    <a:cubicBezTo>
                      <a:pt x="52" y="39"/>
                      <a:pt x="52" y="39"/>
                      <a:pt x="52" y="39"/>
                    </a:cubicBezTo>
                    <a:cubicBezTo>
                      <a:pt x="52" y="39"/>
                      <a:pt x="52" y="39"/>
                      <a:pt x="52" y="39"/>
                    </a:cubicBezTo>
                    <a:cubicBezTo>
                      <a:pt x="52" y="40"/>
                      <a:pt x="52" y="40"/>
                      <a:pt x="51" y="40"/>
                    </a:cubicBezTo>
                    <a:cubicBezTo>
                      <a:pt x="51" y="40"/>
                      <a:pt x="51" y="39"/>
                      <a:pt x="51" y="39"/>
                    </a:cubicBezTo>
                    <a:cubicBezTo>
                      <a:pt x="51" y="39"/>
                      <a:pt x="51" y="39"/>
                      <a:pt x="51" y="39"/>
                    </a:cubicBezTo>
                    <a:cubicBezTo>
                      <a:pt x="51" y="39"/>
                      <a:pt x="51" y="39"/>
                      <a:pt x="52" y="39"/>
                    </a:cubicBezTo>
                    <a:cubicBezTo>
                      <a:pt x="52" y="39"/>
                      <a:pt x="52" y="39"/>
                      <a:pt x="52" y="39"/>
                    </a:cubicBezTo>
                    <a:close/>
                    <a:moveTo>
                      <a:pt x="47" y="39"/>
                    </a:moveTo>
                    <a:cubicBezTo>
                      <a:pt x="47" y="39"/>
                      <a:pt x="47" y="39"/>
                      <a:pt x="47" y="39"/>
                    </a:cubicBezTo>
                    <a:cubicBezTo>
                      <a:pt x="48" y="39"/>
                      <a:pt x="48" y="39"/>
                      <a:pt x="48" y="39"/>
                    </a:cubicBezTo>
                    <a:cubicBezTo>
                      <a:pt x="48" y="40"/>
                      <a:pt x="49" y="39"/>
                      <a:pt x="49" y="39"/>
                    </a:cubicBezTo>
                    <a:cubicBezTo>
                      <a:pt x="49" y="40"/>
                      <a:pt x="49" y="40"/>
                      <a:pt x="49" y="40"/>
                    </a:cubicBezTo>
                    <a:cubicBezTo>
                      <a:pt x="50" y="40"/>
                      <a:pt x="50" y="39"/>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3" y="40"/>
                      <a:pt x="53" y="40"/>
                      <a:pt x="53" y="39"/>
                    </a:cubicBezTo>
                    <a:cubicBezTo>
                      <a:pt x="53" y="39"/>
                      <a:pt x="53" y="39"/>
                      <a:pt x="53" y="39"/>
                    </a:cubicBezTo>
                    <a:cubicBezTo>
                      <a:pt x="53" y="39"/>
                      <a:pt x="53" y="39"/>
                      <a:pt x="53" y="39"/>
                    </a:cubicBezTo>
                    <a:cubicBezTo>
                      <a:pt x="53" y="39"/>
                      <a:pt x="53" y="39"/>
                      <a:pt x="53" y="39"/>
                    </a:cubicBezTo>
                    <a:cubicBezTo>
                      <a:pt x="53" y="40"/>
                      <a:pt x="53" y="40"/>
                      <a:pt x="53" y="40"/>
                    </a:cubicBezTo>
                    <a:cubicBezTo>
                      <a:pt x="54" y="40"/>
                      <a:pt x="54" y="40"/>
                      <a:pt x="54" y="40"/>
                    </a:cubicBezTo>
                    <a:cubicBezTo>
                      <a:pt x="54" y="40"/>
                      <a:pt x="54" y="40"/>
                      <a:pt x="54" y="40"/>
                    </a:cubicBezTo>
                    <a:cubicBezTo>
                      <a:pt x="54" y="40"/>
                      <a:pt x="55" y="40"/>
                      <a:pt x="55" y="40"/>
                    </a:cubicBezTo>
                    <a:cubicBezTo>
                      <a:pt x="55" y="40"/>
                      <a:pt x="56" y="40"/>
                      <a:pt x="56" y="40"/>
                    </a:cubicBezTo>
                    <a:cubicBezTo>
                      <a:pt x="56" y="40"/>
                      <a:pt x="56" y="40"/>
                      <a:pt x="56" y="40"/>
                    </a:cubicBezTo>
                    <a:cubicBezTo>
                      <a:pt x="56" y="40"/>
                      <a:pt x="56" y="40"/>
                      <a:pt x="56" y="40"/>
                    </a:cubicBezTo>
                    <a:cubicBezTo>
                      <a:pt x="56" y="40"/>
                      <a:pt x="56" y="40"/>
                      <a:pt x="56" y="41"/>
                    </a:cubicBezTo>
                    <a:cubicBezTo>
                      <a:pt x="56" y="41"/>
                      <a:pt x="56" y="40"/>
                      <a:pt x="55" y="40"/>
                    </a:cubicBezTo>
                    <a:cubicBezTo>
                      <a:pt x="55" y="40"/>
                      <a:pt x="55" y="41"/>
                      <a:pt x="55" y="41"/>
                    </a:cubicBezTo>
                    <a:cubicBezTo>
                      <a:pt x="54" y="40"/>
                      <a:pt x="53" y="40"/>
                      <a:pt x="52" y="40"/>
                    </a:cubicBezTo>
                    <a:cubicBezTo>
                      <a:pt x="51" y="40"/>
                      <a:pt x="51" y="40"/>
                      <a:pt x="51" y="40"/>
                    </a:cubicBezTo>
                    <a:cubicBezTo>
                      <a:pt x="50" y="41"/>
                      <a:pt x="48" y="40"/>
                      <a:pt x="47" y="40"/>
                    </a:cubicBezTo>
                    <a:cubicBezTo>
                      <a:pt x="47" y="40"/>
                      <a:pt x="47" y="40"/>
                      <a:pt x="47" y="40"/>
                    </a:cubicBezTo>
                    <a:cubicBezTo>
                      <a:pt x="47" y="40"/>
                      <a:pt x="47" y="39"/>
                      <a:pt x="47" y="39"/>
                    </a:cubicBezTo>
                    <a:cubicBezTo>
                      <a:pt x="47" y="39"/>
                      <a:pt x="47" y="39"/>
                      <a:pt x="47" y="39"/>
                    </a:cubicBezTo>
                    <a:close/>
                    <a:moveTo>
                      <a:pt x="47" y="39"/>
                    </a:moveTo>
                    <a:cubicBezTo>
                      <a:pt x="47" y="40"/>
                      <a:pt x="47" y="40"/>
                      <a:pt x="47" y="40"/>
                    </a:cubicBezTo>
                    <a:cubicBezTo>
                      <a:pt x="47" y="40"/>
                      <a:pt x="47" y="40"/>
                      <a:pt x="47" y="40"/>
                    </a:cubicBezTo>
                    <a:cubicBezTo>
                      <a:pt x="47" y="40"/>
                      <a:pt x="47" y="40"/>
                      <a:pt x="47" y="39"/>
                    </a:cubicBezTo>
                    <a:cubicBezTo>
                      <a:pt x="47" y="39"/>
                      <a:pt x="47" y="39"/>
                      <a:pt x="47" y="39"/>
                    </a:cubicBezTo>
                    <a:cubicBezTo>
                      <a:pt x="47" y="39"/>
                      <a:pt x="47" y="39"/>
                      <a:pt x="47" y="39"/>
                    </a:cubicBezTo>
                    <a:close/>
                    <a:moveTo>
                      <a:pt x="46" y="39"/>
                    </a:moveTo>
                    <a:cubicBezTo>
                      <a:pt x="46" y="40"/>
                      <a:pt x="46" y="40"/>
                      <a:pt x="46" y="40"/>
                    </a:cubicBezTo>
                    <a:cubicBezTo>
                      <a:pt x="46" y="40"/>
                      <a:pt x="45" y="40"/>
                      <a:pt x="46" y="39"/>
                    </a:cubicBezTo>
                    <a:close/>
                    <a:moveTo>
                      <a:pt x="43" y="40"/>
                    </a:moveTo>
                    <a:cubicBezTo>
                      <a:pt x="43" y="39"/>
                      <a:pt x="43" y="39"/>
                      <a:pt x="43" y="39"/>
                    </a:cubicBezTo>
                    <a:cubicBezTo>
                      <a:pt x="43" y="39"/>
                      <a:pt x="43" y="39"/>
                      <a:pt x="43" y="39"/>
                    </a:cubicBezTo>
                    <a:cubicBezTo>
                      <a:pt x="43" y="40"/>
                      <a:pt x="43" y="40"/>
                      <a:pt x="43" y="40"/>
                    </a:cubicBezTo>
                    <a:cubicBezTo>
                      <a:pt x="43" y="40"/>
                      <a:pt x="43" y="40"/>
                      <a:pt x="43" y="39"/>
                    </a:cubicBezTo>
                    <a:lnTo>
                      <a:pt x="43" y="40"/>
                    </a:lnTo>
                    <a:close/>
                    <a:moveTo>
                      <a:pt x="29" y="40"/>
                    </a:moveTo>
                    <a:cubicBezTo>
                      <a:pt x="29" y="40"/>
                      <a:pt x="30" y="39"/>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29" y="40"/>
                      <a:pt x="29" y="40"/>
                      <a:pt x="29" y="40"/>
                    </a:cubicBezTo>
                    <a:cubicBezTo>
                      <a:pt x="29" y="40"/>
                      <a:pt x="29" y="40"/>
                      <a:pt x="29" y="40"/>
                    </a:cubicBezTo>
                    <a:cubicBezTo>
                      <a:pt x="29" y="40"/>
                      <a:pt x="29" y="40"/>
                      <a:pt x="29" y="40"/>
                    </a:cubicBezTo>
                    <a:cubicBezTo>
                      <a:pt x="29" y="40"/>
                      <a:pt x="29" y="40"/>
                      <a:pt x="29" y="40"/>
                    </a:cubicBezTo>
                    <a:cubicBezTo>
                      <a:pt x="28" y="40"/>
                      <a:pt x="28" y="40"/>
                      <a:pt x="28" y="40"/>
                    </a:cubicBezTo>
                    <a:cubicBezTo>
                      <a:pt x="28" y="40"/>
                      <a:pt x="28" y="40"/>
                      <a:pt x="28" y="40"/>
                    </a:cubicBezTo>
                    <a:cubicBezTo>
                      <a:pt x="28" y="40"/>
                      <a:pt x="28" y="40"/>
                      <a:pt x="28" y="40"/>
                    </a:cubicBezTo>
                    <a:cubicBezTo>
                      <a:pt x="28" y="40"/>
                      <a:pt x="28" y="40"/>
                      <a:pt x="28" y="40"/>
                    </a:cubicBezTo>
                    <a:cubicBezTo>
                      <a:pt x="29" y="40"/>
                      <a:pt x="29" y="40"/>
                      <a:pt x="29" y="40"/>
                    </a:cubicBezTo>
                    <a:close/>
                    <a:moveTo>
                      <a:pt x="29" y="40"/>
                    </a:moveTo>
                    <a:cubicBezTo>
                      <a:pt x="29" y="40"/>
                      <a:pt x="29" y="40"/>
                      <a:pt x="29" y="40"/>
                    </a:cubicBezTo>
                    <a:cubicBezTo>
                      <a:pt x="29" y="40"/>
                      <a:pt x="29" y="40"/>
                      <a:pt x="29" y="40"/>
                    </a:cubicBezTo>
                    <a:close/>
                    <a:moveTo>
                      <a:pt x="24" y="40"/>
                    </a:moveTo>
                    <a:cubicBezTo>
                      <a:pt x="24" y="40"/>
                      <a:pt x="25" y="40"/>
                      <a:pt x="25" y="40"/>
                    </a:cubicBezTo>
                    <a:cubicBezTo>
                      <a:pt x="25" y="40"/>
                      <a:pt x="24" y="40"/>
                      <a:pt x="24" y="40"/>
                    </a:cubicBezTo>
                    <a:cubicBezTo>
                      <a:pt x="24" y="40"/>
                      <a:pt x="24" y="40"/>
                      <a:pt x="24" y="40"/>
                    </a:cubicBezTo>
                    <a:cubicBezTo>
                      <a:pt x="24" y="40"/>
                      <a:pt x="24" y="40"/>
                      <a:pt x="24" y="40"/>
                    </a:cubicBezTo>
                    <a:close/>
                    <a:moveTo>
                      <a:pt x="25" y="40"/>
                    </a:moveTo>
                    <a:cubicBezTo>
                      <a:pt x="25" y="40"/>
                      <a:pt x="25" y="40"/>
                      <a:pt x="25" y="40"/>
                    </a:cubicBezTo>
                    <a:cubicBezTo>
                      <a:pt x="25" y="40"/>
                      <a:pt x="25" y="40"/>
                      <a:pt x="25" y="40"/>
                    </a:cubicBezTo>
                    <a:close/>
                    <a:moveTo>
                      <a:pt x="28" y="41"/>
                    </a:moveTo>
                    <a:cubicBezTo>
                      <a:pt x="28" y="41"/>
                      <a:pt x="28" y="41"/>
                      <a:pt x="28" y="41"/>
                    </a:cubicBezTo>
                    <a:cubicBezTo>
                      <a:pt x="28" y="41"/>
                      <a:pt x="28" y="41"/>
                      <a:pt x="28" y="41"/>
                    </a:cubicBezTo>
                    <a:cubicBezTo>
                      <a:pt x="28" y="40"/>
                      <a:pt x="28" y="40"/>
                      <a:pt x="27" y="40"/>
                    </a:cubicBezTo>
                    <a:cubicBezTo>
                      <a:pt x="27" y="40"/>
                      <a:pt x="27" y="40"/>
                      <a:pt x="27" y="40"/>
                    </a:cubicBezTo>
                    <a:cubicBezTo>
                      <a:pt x="26" y="40"/>
                      <a:pt x="26" y="40"/>
                      <a:pt x="26" y="40"/>
                    </a:cubicBezTo>
                    <a:cubicBezTo>
                      <a:pt x="26" y="40"/>
                      <a:pt x="26" y="40"/>
                      <a:pt x="26" y="40"/>
                    </a:cubicBezTo>
                    <a:cubicBezTo>
                      <a:pt x="26" y="40"/>
                      <a:pt x="26" y="40"/>
                      <a:pt x="26" y="40"/>
                    </a:cubicBezTo>
                    <a:cubicBezTo>
                      <a:pt x="27" y="40"/>
                      <a:pt x="27" y="40"/>
                      <a:pt x="27" y="40"/>
                    </a:cubicBezTo>
                    <a:cubicBezTo>
                      <a:pt x="27" y="40"/>
                      <a:pt x="27" y="40"/>
                      <a:pt x="28" y="40"/>
                    </a:cubicBezTo>
                    <a:cubicBezTo>
                      <a:pt x="28" y="40"/>
                      <a:pt x="28" y="40"/>
                      <a:pt x="28" y="40"/>
                    </a:cubicBezTo>
                    <a:cubicBezTo>
                      <a:pt x="28" y="41"/>
                      <a:pt x="28" y="41"/>
                      <a:pt x="28" y="41"/>
                    </a:cubicBezTo>
                    <a:close/>
                    <a:moveTo>
                      <a:pt x="28" y="40"/>
                    </a:moveTo>
                    <a:cubicBezTo>
                      <a:pt x="29" y="40"/>
                      <a:pt x="29" y="41"/>
                      <a:pt x="29" y="41"/>
                    </a:cubicBezTo>
                    <a:cubicBezTo>
                      <a:pt x="29" y="41"/>
                      <a:pt x="29" y="41"/>
                      <a:pt x="29" y="41"/>
                    </a:cubicBezTo>
                    <a:cubicBezTo>
                      <a:pt x="29" y="41"/>
                      <a:pt x="28" y="41"/>
                      <a:pt x="28" y="41"/>
                    </a:cubicBezTo>
                    <a:cubicBezTo>
                      <a:pt x="28" y="41"/>
                      <a:pt x="28" y="41"/>
                      <a:pt x="28" y="41"/>
                    </a:cubicBezTo>
                    <a:cubicBezTo>
                      <a:pt x="28" y="41"/>
                      <a:pt x="28" y="41"/>
                      <a:pt x="28" y="41"/>
                    </a:cubicBezTo>
                    <a:lnTo>
                      <a:pt x="28" y="40"/>
                    </a:lnTo>
                    <a:close/>
                    <a:moveTo>
                      <a:pt x="29" y="40"/>
                    </a:moveTo>
                    <a:cubicBezTo>
                      <a:pt x="29" y="40"/>
                      <a:pt x="29" y="40"/>
                      <a:pt x="29" y="40"/>
                    </a:cubicBezTo>
                    <a:cubicBezTo>
                      <a:pt x="29" y="40"/>
                      <a:pt x="29" y="40"/>
                      <a:pt x="29" y="40"/>
                    </a:cubicBezTo>
                    <a:cubicBezTo>
                      <a:pt x="29" y="40"/>
                      <a:pt x="29" y="40"/>
                      <a:pt x="29" y="40"/>
                    </a:cubicBezTo>
                    <a:cubicBezTo>
                      <a:pt x="29" y="40"/>
                      <a:pt x="29" y="40"/>
                      <a:pt x="29" y="40"/>
                    </a:cubicBezTo>
                    <a:cubicBezTo>
                      <a:pt x="29" y="41"/>
                      <a:pt x="29" y="41"/>
                      <a:pt x="29" y="41"/>
                    </a:cubicBezTo>
                    <a:cubicBezTo>
                      <a:pt x="29" y="41"/>
                      <a:pt x="29" y="41"/>
                      <a:pt x="29" y="40"/>
                    </a:cubicBezTo>
                    <a:close/>
                    <a:moveTo>
                      <a:pt x="30" y="40"/>
                    </a:move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0" y="40"/>
                      <a:pt x="30" y="40"/>
                    </a:cubicBezTo>
                    <a:cubicBezTo>
                      <a:pt x="30" y="40"/>
                      <a:pt x="31" y="40"/>
                      <a:pt x="31" y="40"/>
                    </a:cubicBezTo>
                    <a:cubicBezTo>
                      <a:pt x="31" y="40"/>
                      <a:pt x="31" y="40"/>
                      <a:pt x="31" y="40"/>
                    </a:cubicBezTo>
                    <a:cubicBezTo>
                      <a:pt x="31" y="40"/>
                      <a:pt x="31" y="40"/>
                      <a:pt x="31" y="40"/>
                    </a:cubicBezTo>
                    <a:cubicBezTo>
                      <a:pt x="31" y="40"/>
                      <a:pt x="31" y="40"/>
                      <a:pt x="31" y="40"/>
                    </a:cubicBezTo>
                    <a:cubicBezTo>
                      <a:pt x="31" y="40"/>
                      <a:pt x="31" y="40"/>
                      <a:pt x="31" y="40"/>
                    </a:cubicBezTo>
                    <a:cubicBezTo>
                      <a:pt x="31" y="40"/>
                      <a:pt x="31" y="40"/>
                      <a:pt x="31" y="40"/>
                    </a:cubicBezTo>
                    <a:cubicBezTo>
                      <a:pt x="31" y="40"/>
                      <a:pt x="31" y="41"/>
                      <a:pt x="32" y="41"/>
                    </a:cubicBezTo>
                    <a:cubicBezTo>
                      <a:pt x="32" y="41"/>
                      <a:pt x="32" y="41"/>
                      <a:pt x="32" y="41"/>
                    </a:cubicBezTo>
                    <a:cubicBezTo>
                      <a:pt x="32" y="41"/>
                      <a:pt x="32" y="41"/>
                      <a:pt x="32" y="41"/>
                    </a:cubicBezTo>
                    <a:cubicBezTo>
                      <a:pt x="32" y="41"/>
                      <a:pt x="31" y="41"/>
                      <a:pt x="31" y="41"/>
                    </a:cubicBezTo>
                    <a:cubicBezTo>
                      <a:pt x="31" y="41"/>
                      <a:pt x="30" y="41"/>
                      <a:pt x="30" y="41"/>
                    </a:cubicBezTo>
                    <a:cubicBezTo>
                      <a:pt x="30" y="41"/>
                      <a:pt x="30" y="41"/>
                      <a:pt x="30" y="40"/>
                    </a:cubicBezTo>
                    <a:close/>
                    <a:moveTo>
                      <a:pt x="27" y="41"/>
                    </a:moveTo>
                    <a:cubicBezTo>
                      <a:pt x="27" y="41"/>
                      <a:pt x="27" y="41"/>
                      <a:pt x="27" y="41"/>
                    </a:cubicBezTo>
                    <a:cubicBezTo>
                      <a:pt x="27" y="41"/>
                      <a:pt x="27" y="41"/>
                      <a:pt x="27" y="41"/>
                    </a:cubicBezTo>
                    <a:cubicBezTo>
                      <a:pt x="27" y="41"/>
                      <a:pt x="27" y="41"/>
                      <a:pt x="27" y="41"/>
                    </a:cubicBezTo>
                    <a:cubicBezTo>
                      <a:pt x="27" y="41"/>
                      <a:pt x="27" y="41"/>
                      <a:pt x="27" y="41"/>
                    </a:cubicBezTo>
                    <a:cubicBezTo>
                      <a:pt x="27" y="41"/>
                      <a:pt x="27" y="41"/>
                      <a:pt x="27" y="41"/>
                    </a:cubicBezTo>
                    <a:cubicBezTo>
                      <a:pt x="28" y="41"/>
                      <a:pt x="28" y="41"/>
                      <a:pt x="29" y="41"/>
                    </a:cubicBezTo>
                    <a:cubicBezTo>
                      <a:pt x="28" y="42"/>
                      <a:pt x="28" y="41"/>
                      <a:pt x="27" y="41"/>
                    </a:cubicBezTo>
                    <a:close/>
                    <a:moveTo>
                      <a:pt x="10" y="42"/>
                    </a:moveTo>
                    <a:cubicBezTo>
                      <a:pt x="10" y="41"/>
                      <a:pt x="10" y="41"/>
                      <a:pt x="10" y="42"/>
                    </a:cubicBezTo>
                    <a:cubicBezTo>
                      <a:pt x="10" y="42"/>
                      <a:pt x="10" y="42"/>
                      <a:pt x="10" y="42"/>
                    </a:cubicBezTo>
                    <a:cubicBezTo>
                      <a:pt x="10" y="42"/>
                      <a:pt x="10" y="42"/>
                      <a:pt x="10" y="42"/>
                    </a:cubicBezTo>
                    <a:cubicBezTo>
                      <a:pt x="10" y="42"/>
                      <a:pt x="10" y="42"/>
                      <a:pt x="10" y="42"/>
                    </a:cubicBezTo>
                    <a:close/>
                    <a:moveTo>
                      <a:pt x="15" y="42"/>
                    </a:moveTo>
                    <a:cubicBezTo>
                      <a:pt x="15" y="42"/>
                      <a:pt x="15" y="42"/>
                      <a:pt x="15" y="42"/>
                    </a:cubicBezTo>
                    <a:cubicBezTo>
                      <a:pt x="15" y="42"/>
                      <a:pt x="15" y="42"/>
                      <a:pt x="15" y="42"/>
                    </a:cubicBezTo>
                    <a:cubicBezTo>
                      <a:pt x="15" y="42"/>
                      <a:pt x="15" y="42"/>
                      <a:pt x="15" y="42"/>
                    </a:cubicBezTo>
                    <a:cubicBezTo>
                      <a:pt x="16" y="41"/>
                      <a:pt x="16" y="42"/>
                      <a:pt x="16" y="42"/>
                    </a:cubicBezTo>
                    <a:cubicBezTo>
                      <a:pt x="16" y="42"/>
                      <a:pt x="15" y="42"/>
                      <a:pt x="15" y="42"/>
                    </a:cubicBezTo>
                    <a:close/>
                    <a:moveTo>
                      <a:pt x="31" y="42"/>
                    </a:moveTo>
                    <a:cubicBezTo>
                      <a:pt x="31" y="42"/>
                      <a:pt x="31" y="42"/>
                      <a:pt x="31" y="42"/>
                    </a:cubicBezTo>
                    <a:cubicBezTo>
                      <a:pt x="32" y="42"/>
                      <a:pt x="32" y="42"/>
                      <a:pt x="32" y="42"/>
                    </a:cubicBezTo>
                    <a:cubicBezTo>
                      <a:pt x="32" y="42"/>
                      <a:pt x="32" y="42"/>
                      <a:pt x="32" y="42"/>
                    </a:cubicBezTo>
                    <a:cubicBezTo>
                      <a:pt x="32" y="42"/>
                      <a:pt x="32" y="42"/>
                      <a:pt x="31" y="42"/>
                    </a:cubicBezTo>
                    <a:close/>
                    <a:moveTo>
                      <a:pt x="5" y="43"/>
                    </a:moveTo>
                    <a:cubicBezTo>
                      <a:pt x="5" y="43"/>
                      <a:pt x="5" y="43"/>
                      <a:pt x="4" y="43"/>
                    </a:cubicBezTo>
                    <a:cubicBezTo>
                      <a:pt x="4" y="43"/>
                      <a:pt x="4" y="43"/>
                      <a:pt x="4" y="43"/>
                    </a:cubicBezTo>
                    <a:cubicBezTo>
                      <a:pt x="5" y="43"/>
                      <a:pt x="5" y="43"/>
                      <a:pt x="5" y="43"/>
                    </a:cubicBezTo>
                    <a:close/>
                    <a:moveTo>
                      <a:pt x="6" y="42"/>
                    </a:moveTo>
                    <a:cubicBezTo>
                      <a:pt x="6" y="42"/>
                      <a:pt x="6" y="42"/>
                      <a:pt x="6" y="42"/>
                    </a:cubicBezTo>
                    <a:cubicBezTo>
                      <a:pt x="6" y="42"/>
                      <a:pt x="6" y="43"/>
                      <a:pt x="6" y="43"/>
                    </a:cubicBezTo>
                    <a:cubicBezTo>
                      <a:pt x="6" y="43"/>
                      <a:pt x="6" y="43"/>
                      <a:pt x="6" y="43"/>
                    </a:cubicBezTo>
                    <a:cubicBezTo>
                      <a:pt x="6" y="43"/>
                      <a:pt x="6" y="43"/>
                      <a:pt x="6" y="43"/>
                    </a:cubicBezTo>
                    <a:cubicBezTo>
                      <a:pt x="6" y="43"/>
                      <a:pt x="6" y="43"/>
                      <a:pt x="6" y="43"/>
                    </a:cubicBezTo>
                    <a:cubicBezTo>
                      <a:pt x="5" y="43"/>
                      <a:pt x="5" y="43"/>
                      <a:pt x="5" y="43"/>
                    </a:cubicBezTo>
                    <a:cubicBezTo>
                      <a:pt x="5" y="43"/>
                      <a:pt x="5" y="43"/>
                      <a:pt x="5" y="43"/>
                    </a:cubicBezTo>
                    <a:cubicBezTo>
                      <a:pt x="5" y="43"/>
                      <a:pt x="5" y="43"/>
                      <a:pt x="4" y="43"/>
                    </a:cubicBezTo>
                    <a:cubicBezTo>
                      <a:pt x="4" y="43"/>
                      <a:pt x="4" y="43"/>
                      <a:pt x="4" y="43"/>
                    </a:cubicBezTo>
                    <a:cubicBezTo>
                      <a:pt x="4" y="43"/>
                      <a:pt x="4" y="43"/>
                      <a:pt x="4" y="43"/>
                    </a:cubicBezTo>
                    <a:cubicBezTo>
                      <a:pt x="4" y="43"/>
                      <a:pt x="4" y="43"/>
                      <a:pt x="4" y="43"/>
                    </a:cubicBezTo>
                    <a:cubicBezTo>
                      <a:pt x="4" y="43"/>
                      <a:pt x="4" y="43"/>
                      <a:pt x="4" y="43"/>
                    </a:cubicBezTo>
                    <a:cubicBezTo>
                      <a:pt x="4" y="43"/>
                      <a:pt x="4" y="43"/>
                      <a:pt x="4" y="43"/>
                    </a:cubicBezTo>
                    <a:cubicBezTo>
                      <a:pt x="4" y="43"/>
                      <a:pt x="4" y="43"/>
                      <a:pt x="4" y="43"/>
                    </a:cubicBezTo>
                    <a:cubicBezTo>
                      <a:pt x="4" y="42"/>
                      <a:pt x="4" y="42"/>
                      <a:pt x="4" y="42"/>
                    </a:cubicBezTo>
                    <a:cubicBezTo>
                      <a:pt x="4" y="42"/>
                      <a:pt x="4" y="42"/>
                      <a:pt x="4" y="42"/>
                    </a:cubicBezTo>
                    <a:cubicBezTo>
                      <a:pt x="4" y="42"/>
                      <a:pt x="4" y="42"/>
                      <a:pt x="4" y="42"/>
                    </a:cubicBezTo>
                    <a:cubicBezTo>
                      <a:pt x="5" y="42"/>
                      <a:pt x="5" y="43"/>
                      <a:pt x="6" y="42"/>
                    </a:cubicBezTo>
                    <a:cubicBezTo>
                      <a:pt x="6" y="42"/>
                      <a:pt x="6" y="42"/>
                      <a:pt x="6" y="42"/>
                    </a:cubicBezTo>
                    <a:close/>
                    <a:moveTo>
                      <a:pt x="207" y="42"/>
                    </a:moveTo>
                    <a:cubicBezTo>
                      <a:pt x="207" y="42"/>
                      <a:pt x="207" y="42"/>
                      <a:pt x="207" y="42"/>
                    </a:cubicBezTo>
                    <a:cubicBezTo>
                      <a:pt x="207" y="42"/>
                      <a:pt x="207" y="42"/>
                      <a:pt x="208" y="42"/>
                    </a:cubicBezTo>
                    <a:cubicBezTo>
                      <a:pt x="208" y="42"/>
                      <a:pt x="208" y="42"/>
                      <a:pt x="208" y="42"/>
                    </a:cubicBezTo>
                    <a:cubicBezTo>
                      <a:pt x="208" y="43"/>
                      <a:pt x="207" y="42"/>
                      <a:pt x="207" y="42"/>
                    </a:cubicBezTo>
                    <a:close/>
                    <a:moveTo>
                      <a:pt x="13" y="43"/>
                    </a:moveTo>
                    <a:cubicBezTo>
                      <a:pt x="13" y="43"/>
                      <a:pt x="13" y="43"/>
                      <a:pt x="13" y="43"/>
                    </a:cubicBezTo>
                    <a:cubicBezTo>
                      <a:pt x="13" y="43"/>
                      <a:pt x="13" y="43"/>
                      <a:pt x="13" y="43"/>
                    </a:cubicBezTo>
                    <a:close/>
                    <a:moveTo>
                      <a:pt x="242" y="45"/>
                    </a:moveTo>
                    <a:cubicBezTo>
                      <a:pt x="242" y="45"/>
                      <a:pt x="241" y="45"/>
                      <a:pt x="241" y="44"/>
                    </a:cubicBezTo>
                    <a:cubicBezTo>
                      <a:pt x="241" y="44"/>
                      <a:pt x="242" y="45"/>
                      <a:pt x="242" y="44"/>
                    </a:cubicBezTo>
                    <a:cubicBezTo>
                      <a:pt x="242" y="44"/>
                      <a:pt x="242" y="45"/>
                      <a:pt x="242" y="45"/>
                    </a:cubicBezTo>
                    <a:cubicBezTo>
                      <a:pt x="242" y="45"/>
                      <a:pt x="242" y="45"/>
                      <a:pt x="242" y="45"/>
                    </a:cubicBezTo>
                    <a:cubicBezTo>
                      <a:pt x="242" y="45"/>
                      <a:pt x="242" y="45"/>
                      <a:pt x="242" y="45"/>
                    </a:cubicBezTo>
                    <a:close/>
                    <a:moveTo>
                      <a:pt x="59" y="46"/>
                    </a:moveTo>
                    <a:cubicBezTo>
                      <a:pt x="59" y="46"/>
                      <a:pt x="59" y="46"/>
                      <a:pt x="59" y="46"/>
                    </a:cubicBezTo>
                    <a:cubicBezTo>
                      <a:pt x="59" y="46"/>
                      <a:pt x="59" y="46"/>
                      <a:pt x="59" y="46"/>
                    </a:cubicBezTo>
                    <a:cubicBezTo>
                      <a:pt x="59" y="46"/>
                      <a:pt x="59" y="46"/>
                      <a:pt x="59" y="46"/>
                    </a:cubicBezTo>
                    <a:close/>
                    <a:moveTo>
                      <a:pt x="71" y="47"/>
                    </a:moveTo>
                    <a:cubicBezTo>
                      <a:pt x="71" y="48"/>
                      <a:pt x="71" y="48"/>
                      <a:pt x="71" y="48"/>
                    </a:cubicBezTo>
                    <a:cubicBezTo>
                      <a:pt x="71" y="48"/>
                      <a:pt x="71" y="48"/>
                      <a:pt x="71" y="48"/>
                    </a:cubicBezTo>
                    <a:cubicBezTo>
                      <a:pt x="70" y="48"/>
                      <a:pt x="70" y="48"/>
                      <a:pt x="69" y="48"/>
                    </a:cubicBezTo>
                    <a:cubicBezTo>
                      <a:pt x="69" y="48"/>
                      <a:pt x="69" y="48"/>
                      <a:pt x="69" y="48"/>
                    </a:cubicBezTo>
                    <a:cubicBezTo>
                      <a:pt x="69" y="47"/>
                      <a:pt x="69" y="47"/>
                      <a:pt x="69" y="48"/>
                    </a:cubicBezTo>
                    <a:cubicBezTo>
                      <a:pt x="69" y="47"/>
                      <a:pt x="69" y="47"/>
                      <a:pt x="69" y="47"/>
                    </a:cubicBezTo>
                    <a:cubicBezTo>
                      <a:pt x="69" y="47"/>
                      <a:pt x="69" y="47"/>
                      <a:pt x="69" y="47"/>
                    </a:cubicBezTo>
                    <a:cubicBezTo>
                      <a:pt x="70" y="47"/>
                      <a:pt x="70" y="48"/>
                      <a:pt x="71" y="47"/>
                    </a:cubicBezTo>
                    <a:close/>
                    <a:moveTo>
                      <a:pt x="64" y="47"/>
                    </a:moveTo>
                    <a:cubicBezTo>
                      <a:pt x="64" y="47"/>
                      <a:pt x="64" y="47"/>
                      <a:pt x="64" y="47"/>
                    </a:cubicBezTo>
                    <a:cubicBezTo>
                      <a:pt x="64" y="47"/>
                      <a:pt x="64" y="47"/>
                      <a:pt x="64" y="47"/>
                    </a:cubicBezTo>
                    <a:cubicBezTo>
                      <a:pt x="64" y="47"/>
                      <a:pt x="64" y="47"/>
                      <a:pt x="64" y="47"/>
                    </a:cubicBezTo>
                    <a:cubicBezTo>
                      <a:pt x="64" y="47"/>
                      <a:pt x="64" y="47"/>
                      <a:pt x="64" y="47"/>
                    </a:cubicBezTo>
                    <a:close/>
                    <a:moveTo>
                      <a:pt x="63" y="47"/>
                    </a:moveTo>
                    <a:cubicBezTo>
                      <a:pt x="63" y="47"/>
                      <a:pt x="62" y="48"/>
                      <a:pt x="62" y="47"/>
                    </a:cubicBezTo>
                    <a:cubicBezTo>
                      <a:pt x="61" y="47"/>
                      <a:pt x="61" y="47"/>
                      <a:pt x="61" y="47"/>
                    </a:cubicBezTo>
                    <a:cubicBezTo>
                      <a:pt x="61" y="47"/>
                      <a:pt x="61" y="47"/>
                      <a:pt x="61" y="47"/>
                    </a:cubicBezTo>
                    <a:cubicBezTo>
                      <a:pt x="61" y="47"/>
                      <a:pt x="61" y="47"/>
                      <a:pt x="61" y="47"/>
                    </a:cubicBezTo>
                    <a:cubicBezTo>
                      <a:pt x="61" y="47"/>
                      <a:pt x="61" y="47"/>
                      <a:pt x="61" y="47"/>
                    </a:cubicBezTo>
                    <a:cubicBezTo>
                      <a:pt x="61" y="47"/>
                      <a:pt x="61" y="46"/>
                      <a:pt x="61" y="46"/>
                    </a:cubicBezTo>
                    <a:cubicBezTo>
                      <a:pt x="61" y="46"/>
                      <a:pt x="61" y="46"/>
                      <a:pt x="61" y="46"/>
                    </a:cubicBezTo>
                    <a:cubicBezTo>
                      <a:pt x="61" y="47"/>
                      <a:pt x="62" y="46"/>
                      <a:pt x="62" y="47"/>
                    </a:cubicBezTo>
                    <a:cubicBezTo>
                      <a:pt x="62" y="46"/>
                      <a:pt x="63" y="47"/>
                      <a:pt x="64" y="47"/>
                    </a:cubicBezTo>
                    <a:cubicBezTo>
                      <a:pt x="63" y="47"/>
                      <a:pt x="63"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4" y="47"/>
                    </a:cubicBezTo>
                    <a:cubicBezTo>
                      <a:pt x="64" y="47"/>
                      <a:pt x="64" y="47"/>
                      <a:pt x="63" y="47"/>
                    </a:cubicBezTo>
                    <a:cubicBezTo>
                      <a:pt x="63" y="47"/>
                      <a:pt x="63" y="47"/>
                      <a:pt x="63" y="47"/>
                    </a:cubicBezTo>
                    <a:cubicBezTo>
                      <a:pt x="63" y="47"/>
                      <a:pt x="63" y="47"/>
                      <a:pt x="63" y="47"/>
                    </a:cubicBezTo>
                    <a:close/>
                    <a:moveTo>
                      <a:pt x="66" y="47"/>
                    </a:moveTo>
                    <a:cubicBezTo>
                      <a:pt x="66" y="47"/>
                      <a:pt x="66" y="47"/>
                      <a:pt x="66" y="47"/>
                    </a:cubicBezTo>
                    <a:cubicBezTo>
                      <a:pt x="66" y="47"/>
                      <a:pt x="66" y="47"/>
                      <a:pt x="66" y="47"/>
                    </a:cubicBezTo>
                    <a:cubicBezTo>
                      <a:pt x="66" y="47"/>
                      <a:pt x="66" y="47"/>
                      <a:pt x="66" y="47"/>
                    </a:cubicBezTo>
                    <a:cubicBezTo>
                      <a:pt x="66" y="47"/>
                      <a:pt x="66" y="47"/>
                      <a:pt x="66" y="47"/>
                    </a:cubicBezTo>
                    <a:cubicBezTo>
                      <a:pt x="66" y="47"/>
                      <a:pt x="66" y="47"/>
                      <a:pt x="66" y="47"/>
                    </a:cubicBezTo>
                    <a:close/>
                    <a:moveTo>
                      <a:pt x="64" y="47"/>
                    </a:moveTo>
                    <a:cubicBezTo>
                      <a:pt x="64" y="47"/>
                      <a:pt x="64" y="47"/>
                      <a:pt x="64" y="47"/>
                    </a:cubicBezTo>
                    <a:cubicBezTo>
                      <a:pt x="64" y="47"/>
                      <a:pt x="64" y="47"/>
                      <a:pt x="64" y="48"/>
                    </a:cubicBezTo>
                    <a:cubicBezTo>
                      <a:pt x="64" y="47"/>
                      <a:pt x="64" y="47"/>
                      <a:pt x="64" y="47"/>
                    </a:cubicBezTo>
                    <a:close/>
                    <a:moveTo>
                      <a:pt x="65" y="48"/>
                    </a:moveTo>
                    <a:cubicBezTo>
                      <a:pt x="65" y="48"/>
                      <a:pt x="65" y="47"/>
                      <a:pt x="65" y="47"/>
                    </a:cubicBezTo>
                    <a:cubicBezTo>
                      <a:pt x="65" y="47"/>
                      <a:pt x="65" y="47"/>
                      <a:pt x="65" y="47"/>
                    </a:cubicBezTo>
                    <a:cubicBezTo>
                      <a:pt x="66" y="47"/>
                      <a:pt x="66" y="47"/>
                      <a:pt x="66" y="47"/>
                    </a:cubicBezTo>
                    <a:cubicBezTo>
                      <a:pt x="66" y="48"/>
                      <a:pt x="66" y="48"/>
                      <a:pt x="66" y="48"/>
                    </a:cubicBezTo>
                    <a:cubicBezTo>
                      <a:pt x="66" y="48"/>
                      <a:pt x="66" y="48"/>
                      <a:pt x="66" y="48"/>
                    </a:cubicBezTo>
                    <a:cubicBezTo>
                      <a:pt x="66" y="48"/>
                      <a:pt x="66" y="48"/>
                      <a:pt x="66" y="48"/>
                    </a:cubicBezTo>
                    <a:cubicBezTo>
                      <a:pt x="66" y="48"/>
                      <a:pt x="65" y="48"/>
                      <a:pt x="65" y="48"/>
                    </a:cubicBezTo>
                    <a:close/>
                    <a:moveTo>
                      <a:pt x="66" y="48"/>
                    </a:moveTo>
                    <a:cubicBezTo>
                      <a:pt x="66" y="48"/>
                      <a:pt x="66" y="48"/>
                      <a:pt x="66" y="48"/>
                    </a:cubicBezTo>
                    <a:cubicBezTo>
                      <a:pt x="66" y="48"/>
                      <a:pt x="66" y="47"/>
                      <a:pt x="66" y="47"/>
                    </a:cubicBezTo>
                    <a:cubicBezTo>
                      <a:pt x="66" y="47"/>
                      <a:pt x="66" y="47"/>
                      <a:pt x="66" y="47"/>
                    </a:cubicBezTo>
                    <a:cubicBezTo>
                      <a:pt x="66" y="47"/>
                      <a:pt x="66" y="47"/>
                      <a:pt x="66" y="47"/>
                    </a:cubicBezTo>
                    <a:cubicBezTo>
                      <a:pt x="66" y="47"/>
                      <a:pt x="66" y="47"/>
                      <a:pt x="66" y="47"/>
                    </a:cubicBezTo>
                    <a:cubicBezTo>
                      <a:pt x="66" y="47"/>
                      <a:pt x="67" y="47"/>
                      <a:pt x="67" y="47"/>
                    </a:cubicBezTo>
                    <a:cubicBezTo>
                      <a:pt x="67" y="47"/>
                      <a:pt x="67" y="47"/>
                      <a:pt x="67" y="47"/>
                    </a:cubicBezTo>
                    <a:cubicBezTo>
                      <a:pt x="67" y="47"/>
                      <a:pt x="67" y="47"/>
                      <a:pt x="67" y="48"/>
                    </a:cubicBezTo>
                    <a:cubicBezTo>
                      <a:pt x="67" y="48"/>
                      <a:pt x="67" y="48"/>
                      <a:pt x="67" y="48"/>
                    </a:cubicBezTo>
                    <a:cubicBezTo>
                      <a:pt x="67" y="48"/>
                      <a:pt x="67" y="48"/>
                      <a:pt x="67" y="48"/>
                    </a:cubicBezTo>
                    <a:cubicBezTo>
                      <a:pt x="67" y="48"/>
                      <a:pt x="67" y="48"/>
                      <a:pt x="67" y="48"/>
                    </a:cubicBezTo>
                    <a:cubicBezTo>
                      <a:pt x="67" y="48"/>
                      <a:pt x="67" y="48"/>
                      <a:pt x="67" y="48"/>
                    </a:cubicBezTo>
                    <a:cubicBezTo>
                      <a:pt x="67" y="47"/>
                      <a:pt x="67" y="47"/>
                      <a:pt x="67" y="47"/>
                    </a:cubicBezTo>
                    <a:cubicBezTo>
                      <a:pt x="67" y="47"/>
                      <a:pt x="67" y="47"/>
                      <a:pt x="67" y="47"/>
                    </a:cubicBezTo>
                    <a:cubicBezTo>
                      <a:pt x="67" y="47"/>
                      <a:pt x="68" y="47"/>
                      <a:pt x="68" y="47"/>
                    </a:cubicBezTo>
                    <a:cubicBezTo>
                      <a:pt x="67" y="48"/>
                      <a:pt x="68" y="48"/>
                      <a:pt x="68" y="48"/>
                    </a:cubicBezTo>
                    <a:cubicBezTo>
                      <a:pt x="68" y="48"/>
                      <a:pt x="68" y="48"/>
                      <a:pt x="67" y="48"/>
                    </a:cubicBezTo>
                    <a:cubicBezTo>
                      <a:pt x="67" y="48"/>
                      <a:pt x="66" y="48"/>
                      <a:pt x="66" y="48"/>
                    </a:cubicBezTo>
                    <a:close/>
                    <a:moveTo>
                      <a:pt x="72" y="48"/>
                    </a:moveTo>
                    <a:cubicBezTo>
                      <a:pt x="72" y="48"/>
                      <a:pt x="72" y="48"/>
                      <a:pt x="72" y="48"/>
                    </a:cubicBezTo>
                    <a:cubicBezTo>
                      <a:pt x="72" y="48"/>
                      <a:pt x="73" y="48"/>
                      <a:pt x="73" y="48"/>
                    </a:cubicBezTo>
                    <a:cubicBezTo>
                      <a:pt x="73" y="48"/>
                      <a:pt x="73" y="48"/>
                      <a:pt x="73" y="48"/>
                    </a:cubicBezTo>
                    <a:cubicBezTo>
                      <a:pt x="73" y="48"/>
                      <a:pt x="72" y="48"/>
                      <a:pt x="72" y="48"/>
                    </a:cubicBezTo>
                    <a:close/>
                    <a:moveTo>
                      <a:pt x="73" y="49"/>
                    </a:moveTo>
                    <a:cubicBezTo>
                      <a:pt x="73" y="50"/>
                      <a:pt x="73" y="50"/>
                      <a:pt x="73" y="50"/>
                    </a:cubicBezTo>
                    <a:cubicBezTo>
                      <a:pt x="74" y="49"/>
                      <a:pt x="74" y="50"/>
                      <a:pt x="75" y="50"/>
                    </a:cubicBezTo>
                    <a:cubicBezTo>
                      <a:pt x="74" y="50"/>
                      <a:pt x="73" y="50"/>
                      <a:pt x="73" y="50"/>
                    </a:cubicBezTo>
                    <a:cubicBezTo>
                      <a:pt x="73" y="50"/>
                      <a:pt x="73" y="50"/>
                      <a:pt x="73" y="49"/>
                    </a:cubicBezTo>
                    <a:close/>
                    <a:moveTo>
                      <a:pt x="61" y="49"/>
                    </a:moveTo>
                    <a:cubicBezTo>
                      <a:pt x="61" y="49"/>
                      <a:pt x="61" y="49"/>
                      <a:pt x="61" y="49"/>
                    </a:cubicBezTo>
                    <a:cubicBezTo>
                      <a:pt x="61" y="49"/>
                      <a:pt x="61" y="49"/>
                      <a:pt x="61" y="49"/>
                    </a:cubicBezTo>
                    <a:cubicBezTo>
                      <a:pt x="61" y="49"/>
                      <a:pt x="61" y="49"/>
                      <a:pt x="61" y="49"/>
                    </a:cubicBezTo>
                    <a:cubicBezTo>
                      <a:pt x="62" y="49"/>
                      <a:pt x="62" y="49"/>
                      <a:pt x="62" y="49"/>
                    </a:cubicBezTo>
                    <a:cubicBezTo>
                      <a:pt x="62" y="49"/>
                      <a:pt x="62" y="49"/>
                      <a:pt x="62" y="49"/>
                    </a:cubicBezTo>
                    <a:cubicBezTo>
                      <a:pt x="62" y="49"/>
                      <a:pt x="61" y="49"/>
                      <a:pt x="61" y="49"/>
                    </a:cubicBezTo>
                    <a:close/>
                    <a:moveTo>
                      <a:pt x="55" y="50"/>
                    </a:moveTo>
                    <a:cubicBezTo>
                      <a:pt x="55" y="50"/>
                      <a:pt x="55" y="50"/>
                      <a:pt x="55" y="50"/>
                    </a:cubicBezTo>
                    <a:cubicBezTo>
                      <a:pt x="55" y="50"/>
                      <a:pt x="55" y="50"/>
                      <a:pt x="55" y="50"/>
                    </a:cubicBezTo>
                    <a:cubicBezTo>
                      <a:pt x="55" y="50"/>
                      <a:pt x="55"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49"/>
                      <a:pt x="54" y="49"/>
                      <a:pt x="54" y="49"/>
                    </a:cubicBezTo>
                    <a:cubicBezTo>
                      <a:pt x="54" y="49"/>
                      <a:pt x="54" y="49"/>
                      <a:pt x="54" y="49"/>
                    </a:cubicBezTo>
                    <a:cubicBezTo>
                      <a:pt x="54" y="49"/>
                      <a:pt x="54" y="49"/>
                      <a:pt x="54" y="49"/>
                    </a:cubicBezTo>
                    <a:cubicBezTo>
                      <a:pt x="54" y="49"/>
                      <a:pt x="54" y="49"/>
                      <a:pt x="53" y="49"/>
                    </a:cubicBezTo>
                    <a:cubicBezTo>
                      <a:pt x="53" y="49"/>
                      <a:pt x="54" y="49"/>
                      <a:pt x="54" y="49"/>
                    </a:cubicBezTo>
                    <a:cubicBezTo>
                      <a:pt x="55" y="49"/>
                      <a:pt x="56" y="49"/>
                      <a:pt x="57" y="49"/>
                    </a:cubicBezTo>
                    <a:cubicBezTo>
                      <a:pt x="58" y="49"/>
                      <a:pt x="58" y="49"/>
                      <a:pt x="59" y="49"/>
                    </a:cubicBezTo>
                    <a:cubicBezTo>
                      <a:pt x="59" y="49"/>
                      <a:pt x="59" y="49"/>
                      <a:pt x="59" y="49"/>
                    </a:cubicBezTo>
                    <a:cubicBezTo>
                      <a:pt x="60" y="50"/>
                      <a:pt x="60" y="50"/>
                      <a:pt x="60" y="50"/>
                    </a:cubicBezTo>
                    <a:cubicBezTo>
                      <a:pt x="59" y="50"/>
                      <a:pt x="57" y="50"/>
                      <a:pt x="55" y="50"/>
                    </a:cubicBezTo>
                    <a:close/>
                    <a:moveTo>
                      <a:pt x="252" y="52"/>
                    </a:moveTo>
                    <a:cubicBezTo>
                      <a:pt x="252" y="52"/>
                      <a:pt x="252" y="52"/>
                      <a:pt x="252" y="52"/>
                    </a:cubicBezTo>
                    <a:cubicBezTo>
                      <a:pt x="252" y="52"/>
                      <a:pt x="252" y="52"/>
                      <a:pt x="252" y="52"/>
                    </a:cubicBezTo>
                    <a:cubicBezTo>
                      <a:pt x="252" y="52"/>
                      <a:pt x="252" y="52"/>
                      <a:pt x="252" y="52"/>
                    </a:cubicBezTo>
                    <a:close/>
                    <a:moveTo>
                      <a:pt x="261" y="52"/>
                    </a:moveTo>
                    <a:cubicBezTo>
                      <a:pt x="261" y="52"/>
                      <a:pt x="261" y="52"/>
                      <a:pt x="261" y="52"/>
                    </a:cubicBezTo>
                    <a:cubicBezTo>
                      <a:pt x="261" y="52"/>
                      <a:pt x="261" y="52"/>
                      <a:pt x="261" y="52"/>
                    </a:cubicBezTo>
                    <a:cubicBezTo>
                      <a:pt x="261" y="52"/>
                      <a:pt x="261" y="52"/>
                      <a:pt x="262" y="52"/>
                    </a:cubicBezTo>
                    <a:cubicBezTo>
                      <a:pt x="262" y="53"/>
                      <a:pt x="261" y="53"/>
                      <a:pt x="261" y="52"/>
                    </a:cubicBezTo>
                    <a:close/>
                    <a:moveTo>
                      <a:pt x="83" y="54"/>
                    </a:moveTo>
                    <a:cubicBezTo>
                      <a:pt x="83" y="54"/>
                      <a:pt x="83" y="54"/>
                      <a:pt x="83" y="54"/>
                    </a:cubicBezTo>
                    <a:cubicBezTo>
                      <a:pt x="83" y="54"/>
                      <a:pt x="83" y="54"/>
                      <a:pt x="83" y="54"/>
                    </a:cubicBezTo>
                    <a:cubicBezTo>
                      <a:pt x="83" y="54"/>
                      <a:pt x="83" y="54"/>
                      <a:pt x="83" y="54"/>
                    </a:cubicBezTo>
                    <a:cubicBezTo>
                      <a:pt x="83" y="54"/>
                      <a:pt x="83" y="54"/>
                      <a:pt x="82" y="54"/>
                    </a:cubicBezTo>
                    <a:cubicBezTo>
                      <a:pt x="82" y="54"/>
                      <a:pt x="82" y="54"/>
                      <a:pt x="82" y="54"/>
                    </a:cubicBezTo>
                    <a:cubicBezTo>
                      <a:pt x="83" y="54"/>
                      <a:pt x="83" y="54"/>
                      <a:pt x="83" y="54"/>
                    </a:cubicBezTo>
                    <a:close/>
                    <a:moveTo>
                      <a:pt x="82" y="54"/>
                    </a:moveTo>
                    <a:cubicBezTo>
                      <a:pt x="82" y="54"/>
                      <a:pt x="82" y="54"/>
                      <a:pt x="82" y="54"/>
                    </a:cubicBezTo>
                    <a:cubicBezTo>
                      <a:pt x="82" y="54"/>
                      <a:pt x="82" y="54"/>
                      <a:pt x="82" y="54"/>
                    </a:cubicBezTo>
                    <a:cubicBezTo>
                      <a:pt x="82" y="54"/>
                      <a:pt x="82" y="54"/>
                      <a:pt x="82" y="54"/>
                    </a:cubicBezTo>
                    <a:cubicBezTo>
                      <a:pt x="82" y="54"/>
                      <a:pt x="82" y="54"/>
                      <a:pt x="82" y="54"/>
                    </a:cubicBezTo>
                    <a:cubicBezTo>
                      <a:pt x="82" y="54"/>
                      <a:pt x="82" y="54"/>
                      <a:pt x="82" y="54"/>
                    </a:cubicBezTo>
                    <a:cubicBezTo>
                      <a:pt x="82" y="54"/>
                      <a:pt x="82" y="54"/>
                      <a:pt x="82" y="54"/>
                    </a:cubicBezTo>
                    <a:cubicBezTo>
                      <a:pt x="82" y="54"/>
                      <a:pt x="82" y="54"/>
                      <a:pt x="82" y="54"/>
                    </a:cubicBezTo>
                    <a:cubicBezTo>
                      <a:pt x="82" y="54"/>
                      <a:pt x="81" y="54"/>
                      <a:pt x="81" y="54"/>
                    </a:cubicBezTo>
                    <a:cubicBezTo>
                      <a:pt x="81" y="54"/>
                      <a:pt x="81" y="54"/>
                      <a:pt x="81" y="54"/>
                    </a:cubicBezTo>
                    <a:cubicBezTo>
                      <a:pt x="81" y="54"/>
                      <a:pt x="81" y="54"/>
                      <a:pt x="81" y="54"/>
                    </a:cubicBezTo>
                    <a:cubicBezTo>
                      <a:pt x="81" y="54"/>
                      <a:pt x="81" y="54"/>
                      <a:pt x="81" y="54"/>
                    </a:cubicBezTo>
                    <a:cubicBezTo>
                      <a:pt x="82" y="54"/>
                      <a:pt x="81" y="54"/>
                      <a:pt x="82" y="54"/>
                    </a:cubicBezTo>
                    <a:close/>
                    <a:moveTo>
                      <a:pt x="81" y="54"/>
                    </a:moveTo>
                    <a:cubicBezTo>
                      <a:pt x="81" y="55"/>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lose/>
                    <a:moveTo>
                      <a:pt x="83" y="54"/>
                    </a:moveTo>
                    <a:cubicBezTo>
                      <a:pt x="83" y="54"/>
                      <a:pt x="83" y="54"/>
                      <a:pt x="83" y="54"/>
                    </a:cubicBezTo>
                    <a:cubicBezTo>
                      <a:pt x="83" y="54"/>
                      <a:pt x="83" y="54"/>
                      <a:pt x="83" y="54"/>
                    </a:cubicBezTo>
                    <a:cubicBezTo>
                      <a:pt x="83" y="54"/>
                      <a:pt x="83" y="54"/>
                      <a:pt x="84" y="54"/>
                    </a:cubicBezTo>
                    <a:cubicBezTo>
                      <a:pt x="84" y="54"/>
                      <a:pt x="83" y="54"/>
                      <a:pt x="83" y="54"/>
                    </a:cubicBezTo>
                    <a:cubicBezTo>
                      <a:pt x="83" y="54"/>
                      <a:pt x="83" y="54"/>
                      <a:pt x="83" y="54"/>
                    </a:cubicBezTo>
                    <a:cubicBezTo>
                      <a:pt x="83" y="54"/>
                      <a:pt x="83" y="54"/>
                      <a:pt x="83" y="54"/>
                    </a:cubicBezTo>
                    <a:close/>
                    <a:moveTo>
                      <a:pt x="71" y="54"/>
                    </a:move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1" y="54"/>
                    </a:cubicBezTo>
                    <a:close/>
                    <a:moveTo>
                      <a:pt x="70" y="53"/>
                    </a:moveTo>
                    <a:cubicBezTo>
                      <a:pt x="70" y="53"/>
                      <a:pt x="70" y="53"/>
                      <a:pt x="70" y="53"/>
                    </a:cubicBezTo>
                    <a:cubicBezTo>
                      <a:pt x="70" y="54"/>
                      <a:pt x="70" y="54"/>
                      <a:pt x="70" y="54"/>
                    </a:cubicBezTo>
                    <a:cubicBezTo>
                      <a:pt x="70" y="54"/>
                      <a:pt x="70" y="54"/>
                      <a:pt x="70" y="53"/>
                    </a:cubicBezTo>
                    <a:close/>
                    <a:moveTo>
                      <a:pt x="67" y="54"/>
                    </a:moveTo>
                    <a:cubicBezTo>
                      <a:pt x="67" y="54"/>
                      <a:pt x="67" y="54"/>
                      <a:pt x="67" y="54"/>
                    </a:cubicBezTo>
                    <a:cubicBezTo>
                      <a:pt x="67" y="54"/>
                      <a:pt x="68" y="54"/>
                      <a:pt x="68" y="54"/>
                    </a:cubicBezTo>
                    <a:cubicBezTo>
                      <a:pt x="68" y="54"/>
                      <a:pt x="67" y="54"/>
                      <a:pt x="67" y="54"/>
                    </a:cubicBezTo>
                    <a:close/>
                    <a:moveTo>
                      <a:pt x="74" y="55"/>
                    </a:moveTo>
                    <a:cubicBezTo>
                      <a:pt x="75" y="55"/>
                      <a:pt x="75" y="55"/>
                      <a:pt x="75" y="55"/>
                    </a:cubicBezTo>
                    <a:cubicBezTo>
                      <a:pt x="75" y="55"/>
                      <a:pt x="74" y="55"/>
                      <a:pt x="74" y="55"/>
                    </a:cubicBezTo>
                    <a:cubicBezTo>
                      <a:pt x="74" y="55"/>
                      <a:pt x="74" y="55"/>
                      <a:pt x="74" y="55"/>
                    </a:cubicBezTo>
                    <a:close/>
                    <a:moveTo>
                      <a:pt x="66" y="55"/>
                    </a:moveTo>
                    <a:cubicBezTo>
                      <a:pt x="66" y="55"/>
                      <a:pt x="66" y="55"/>
                      <a:pt x="66" y="55"/>
                    </a:cubicBezTo>
                    <a:cubicBezTo>
                      <a:pt x="66" y="55"/>
                      <a:pt x="66" y="55"/>
                      <a:pt x="66" y="55"/>
                    </a:cubicBezTo>
                    <a:cubicBezTo>
                      <a:pt x="66" y="55"/>
                      <a:pt x="66" y="55"/>
                      <a:pt x="66" y="55"/>
                    </a:cubicBezTo>
                    <a:close/>
                    <a:moveTo>
                      <a:pt x="66" y="58"/>
                    </a:moveTo>
                    <a:cubicBezTo>
                      <a:pt x="66" y="58"/>
                      <a:pt x="67" y="58"/>
                      <a:pt x="67" y="58"/>
                    </a:cubicBezTo>
                    <a:cubicBezTo>
                      <a:pt x="67" y="58"/>
                      <a:pt x="67" y="58"/>
                      <a:pt x="67" y="58"/>
                    </a:cubicBezTo>
                    <a:cubicBezTo>
                      <a:pt x="66" y="58"/>
                      <a:pt x="66" y="58"/>
                      <a:pt x="66" y="58"/>
                    </a:cubicBezTo>
                    <a:close/>
                    <a:moveTo>
                      <a:pt x="92" y="62"/>
                    </a:moveTo>
                    <a:cubicBezTo>
                      <a:pt x="92" y="62"/>
                      <a:pt x="92" y="62"/>
                      <a:pt x="92" y="62"/>
                    </a:cubicBezTo>
                    <a:cubicBezTo>
                      <a:pt x="92" y="62"/>
                      <a:pt x="92" y="62"/>
                      <a:pt x="92" y="62"/>
                    </a:cubicBezTo>
                    <a:close/>
                    <a:moveTo>
                      <a:pt x="99" y="61"/>
                    </a:moveTo>
                    <a:cubicBezTo>
                      <a:pt x="99" y="61"/>
                      <a:pt x="99" y="61"/>
                      <a:pt x="99" y="61"/>
                    </a:cubicBezTo>
                    <a:cubicBezTo>
                      <a:pt x="98" y="61"/>
                      <a:pt x="98" y="62"/>
                      <a:pt x="98" y="61"/>
                    </a:cubicBezTo>
                    <a:cubicBezTo>
                      <a:pt x="98" y="61"/>
                      <a:pt x="98" y="61"/>
                      <a:pt x="99" y="61"/>
                    </a:cubicBezTo>
                    <a:close/>
                    <a:moveTo>
                      <a:pt x="85" y="61"/>
                    </a:moveTo>
                    <a:cubicBezTo>
                      <a:pt x="85" y="61"/>
                      <a:pt x="85" y="61"/>
                      <a:pt x="85" y="61"/>
                    </a:cubicBezTo>
                    <a:cubicBezTo>
                      <a:pt x="85" y="61"/>
                      <a:pt x="85" y="61"/>
                      <a:pt x="85" y="61"/>
                    </a:cubicBezTo>
                    <a:cubicBezTo>
                      <a:pt x="85" y="61"/>
                      <a:pt x="85" y="61"/>
                      <a:pt x="85" y="61"/>
                    </a:cubicBezTo>
                    <a:cubicBezTo>
                      <a:pt x="85" y="61"/>
                      <a:pt x="85" y="61"/>
                      <a:pt x="85" y="61"/>
                    </a:cubicBezTo>
                    <a:cubicBezTo>
                      <a:pt x="85" y="61"/>
                      <a:pt x="85" y="62"/>
                      <a:pt x="85" y="61"/>
                    </a:cubicBezTo>
                    <a:close/>
                    <a:moveTo>
                      <a:pt x="82" y="61"/>
                    </a:moveTo>
                    <a:cubicBezTo>
                      <a:pt x="82" y="61"/>
                      <a:pt x="82" y="61"/>
                      <a:pt x="82" y="61"/>
                    </a:cubicBezTo>
                    <a:cubicBezTo>
                      <a:pt x="82" y="61"/>
                      <a:pt x="82" y="61"/>
                      <a:pt x="82" y="61"/>
                    </a:cubicBezTo>
                    <a:cubicBezTo>
                      <a:pt x="82" y="61"/>
                      <a:pt x="82" y="61"/>
                      <a:pt x="82" y="61"/>
                    </a:cubicBezTo>
                    <a:cubicBezTo>
                      <a:pt x="82" y="61"/>
                      <a:pt x="81" y="61"/>
                      <a:pt x="81" y="61"/>
                    </a:cubicBezTo>
                    <a:cubicBezTo>
                      <a:pt x="81" y="61"/>
                      <a:pt x="81" y="61"/>
                      <a:pt x="81" y="61"/>
                    </a:cubicBezTo>
                    <a:cubicBezTo>
                      <a:pt x="81" y="61"/>
                      <a:pt x="81" y="61"/>
                      <a:pt x="81" y="61"/>
                    </a:cubicBezTo>
                    <a:cubicBezTo>
                      <a:pt x="81" y="61"/>
                      <a:pt x="81" y="61"/>
                      <a:pt x="81" y="61"/>
                    </a:cubicBezTo>
                    <a:cubicBezTo>
                      <a:pt x="81" y="61"/>
                      <a:pt x="81" y="61"/>
                      <a:pt x="82" y="61"/>
                    </a:cubicBezTo>
                    <a:cubicBezTo>
                      <a:pt x="82" y="61"/>
                      <a:pt x="82" y="61"/>
                      <a:pt x="82" y="61"/>
                    </a:cubicBezTo>
                    <a:close/>
                    <a:moveTo>
                      <a:pt x="87" y="60"/>
                    </a:moveTo>
                    <a:cubicBezTo>
                      <a:pt x="87" y="60"/>
                      <a:pt x="87" y="59"/>
                      <a:pt x="87" y="59"/>
                    </a:cubicBezTo>
                    <a:cubicBezTo>
                      <a:pt x="87" y="60"/>
                      <a:pt x="87" y="60"/>
                      <a:pt x="87" y="60"/>
                    </a:cubicBezTo>
                    <a:close/>
                    <a:moveTo>
                      <a:pt x="88" y="60"/>
                    </a:moveTo>
                    <a:cubicBezTo>
                      <a:pt x="88" y="60"/>
                      <a:pt x="87" y="60"/>
                      <a:pt x="87" y="60"/>
                    </a:cubicBezTo>
                    <a:cubicBezTo>
                      <a:pt x="87" y="59"/>
                      <a:pt x="88" y="60"/>
                      <a:pt x="88" y="60"/>
                    </a:cubicBezTo>
                    <a:close/>
                    <a:moveTo>
                      <a:pt x="85" y="60"/>
                    </a:moveTo>
                    <a:cubicBezTo>
                      <a:pt x="85" y="59"/>
                      <a:pt x="85" y="60"/>
                      <a:pt x="84" y="59"/>
                    </a:cubicBezTo>
                    <a:cubicBezTo>
                      <a:pt x="84" y="59"/>
                      <a:pt x="84" y="59"/>
                      <a:pt x="84" y="59"/>
                    </a:cubicBezTo>
                    <a:cubicBezTo>
                      <a:pt x="84" y="59"/>
                      <a:pt x="84" y="59"/>
                      <a:pt x="84" y="59"/>
                    </a:cubicBezTo>
                    <a:cubicBezTo>
                      <a:pt x="85" y="59"/>
                      <a:pt x="85" y="59"/>
                      <a:pt x="85" y="60"/>
                    </a:cubicBezTo>
                    <a:close/>
                    <a:moveTo>
                      <a:pt x="84" y="59"/>
                    </a:moveTo>
                    <a:cubicBezTo>
                      <a:pt x="84" y="59"/>
                      <a:pt x="84" y="59"/>
                      <a:pt x="84" y="59"/>
                    </a:cubicBezTo>
                    <a:cubicBezTo>
                      <a:pt x="84" y="59"/>
                      <a:pt x="84" y="59"/>
                      <a:pt x="84" y="60"/>
                    </a:cubicBezTo>
                    <a:cubicBezTo>
                      <a:pt x="84" y="60"/>
                      <a:pt x="84" y="60"/>
                      <a:pt x="84" y="60"/>
                    </a:cubicBezTo>
                    <a:cubicBezTo>
                      <a:pt x="84" y="60"/>
                      <a:pt x="84" y="60"/>
                      <a:pt x="84" y="60"/>
                    </a:cubicBezTo>
                    <a:cubicBezTo>
                      <a:pt x="84" y="60"/>
                      <a:pt x="83" y="60"/>
                      <a:pt x="82" y="59"/>
                    </a:cubicBezTo>
                    <a:cubicBezTo>
                      <a:pt x="83" y="59"/>
                      <a:pt x="83" y="59"/>
                      <a:pt x="83" y="59"/>
                    </a:cubicBezTo>
                    <a:cubicBezTo>
                      <a:pt x="83" y="59"/>
                      <a:pt x="83" y="59"/>
                      <a:pt x="83" y="59"/>
                    </a:cubicBezTo>
                    <a:cubicBezTo>
                      <a:pt x="83" y="59"/>
                      <a:pt x="83" y="60"/>
                      <a:pt x="84" y="59"/>
                    </a:cubicBezTo>
                    <a:cubicBezTo>
                      <a:pt x="84" y="59"/>
                      <a:pt x="84" y="59"/>
                      <a:pt x="84" y="59"/>
                    </a:cubicBezTo>
                    <a:cubicBezTo>
                      <a:pt x="84" y="59"/>
                      <a:pt x="84" y="59"/>
                      <a:pt x="84" y="59"/>
                    </a:cubicBezTo>
                    <a:close/>
                    <a:moveTo>
                      <a:pt x="82" y="59"/>
                    </a:moveTo>
                    <a:cubicBezTo>
                      <a:pt x="83" y="59"/>
                      <a:pt x="82" y="59"/>
                      <a:pt x="82" y="59"/>
                    </a:cubicBezTo>
                    <a:cubicBezTo>
                      <a:pt x="82" y="59"/>
                      <a:pt x="82" y="59"/>
                      <a:pt x="82" y="59"/>
                    </a:cubicBezTo>
                    <a:cubicBezTo>
                      <a:pt x="82" y="59"/>
                      <a:pt x="82" y="59"/>
                      <a:pt x="82" y="59"/>
                    </a:cubicBezTo>
                    <a:cubicBezTo>
                      <a:pt x="82" y="59"/>
                      <a:pt x="82" y="59"/>
                      <a:pt x="81" y="59"/>
                    </a:cubicBezTo>
                    <a:cubicBezTo>
                      <a:pt x="81" y="59"/>
                      <a:pt x="81" y="59"/>
                      <a:pt x="82" y="59"/>
                    </a:cubicBezTo>
                    <a:cubicBezTo>
                      <a:pt x="82" y="59"/>
                      <a:pt x="82" y="59"/>
                      <a:pt x="82" y="59"/>
                    </a:cubicBezTo>
                    <a:cubicBezTo>
                      <a:pt x="82" y="59"/>
                      <a:pt x="82" y="59"/>
                      <a:pt x="82" y="59"/>
                    </a:cubicBezTo>
                    <a:close/>
                    <a:moveTo>
                      <a:pt x="79" y="59"/>
                    </a:moveTo>
                    <a:cubicBezTo>
                      <a:pt x="79" y="59"/>
                      <a:pt x="79" y="59"/>
                      <a:pt x="79" y="59"/>
                    </a:cubicBezTo>
                    <a:cubicBezTo>
                      <a:pt x="79" y="59"/>
                      <a:pt x="79" y="59"/>
                      <a:pt x="79" y="59"/>
                    </a:cubicBezTo>
                    <a:close/>
                    <a:moveTo>
                      <a:pt x="79" y="58"/>
                    </a:move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8"/>
                      <a:pt x="79" y="58"/>
                    </a:cubicBezTo>
                    <a:cubicBezTo>
                      <a:pt x="79" y="58"/>
                      <a:pt x="79" y="58"/>
                      <a:pt x="79" y="58"/>
                    </a:cubicBezTo>
                    <a:close/>
                    <a:moveTo>
                      <a:pt x="78" y="59"/>
                    </a:moveTo>
                    <a:cubicBezTo>
                      <a:pt x="78" y="58"/>
                      <a:pt x="78" y="58"/>
                      <a:pt x="78" y="58"/>
                    </a:cubicBezTo>
                    <a:cubicBezTo>
                      <a:pt x="78" y="58"/>
                      <a:pt x="78" y="58"/>
                      <a:pt x="78" y="58"/>
                    </a:cubicBezTo>
                    <a:cubicBezTo>
                      <a:pt x="78" y="58"/>
                      <a:pt x="79" y="58"/>
                      <a:pt x="79" y="58"/>
                    </a:cubicBezTo>
                    <a:cubicBezTo>
                      <a:pt x="79" y="58"/>
                      <a:pt x="79" y="58"/>
                      <a:pt x="79" y="58"/>
                    </a:cubicBezTo>
                    <a:cubicBezTo>
                      <a:pt x="79" y="58"/>
                      <a:pt x="79" y="59"/>
                      <a:pt x="79" y="59"/>
                    </a:cubicBezTo>
                    <a:cubicBezTo>
                      <a:pt x="78" y="59"/>
                      <a:pt x="78" y="59"/>
                      <a:pt x="78" y="59"/>
                    </a:cubicBezTo>
                    <a:close/>
                    <a:moveTo>
                      <a:pt x="78" y="59"/>
                    </a:moveTo>
                    <a:cubicBezTo>
                      <a:pt x="78" y="59"/>
                      <a:pt x="78" y="59"/>
                      <a:pt x="78" y="59"/>
                    </a:cubicBezTo>
                    <a:cubicBezTo>
                      <a:pt x="78" y="59"/>
                      <a:pt x="78" y="59"/>
                      <a:pt x="78" y="58"/>
                    </a:cubicBezTo>
                    <a:cubicBezTo>
                      <a:pt x="78" y="58"/>
                      <a:pt x="78" y="58"/>
                      <a:pt x="78" y="58"/>
                    </a:cubicBezTo>
                    <a:cubicBezTo>
                      <a:pt x="78" y="58"/>
                      <a:pt x="78" y="58"/>
                      <a:pt x="78" y="58"/>
                    </a:cubicBezTo>
                    <a:cubicBezTo>
                      <a:pt x="78" y="58"/>
                      <a:pt x="78" y="58"/>
                      <a:pt x="78" y="58"/>
                    </a:cubicBezTo>
                    <a:cubicBezTo>
                      <a:pt x="78" y="58"/>
                      <a:pt x="78" y="59"/>
                      <a:pt x="78" y="59"/>
                    </a:cubicBezTo>
                    <a:close/>
                    <a:moveTo>
                      <a:pt x="78" y="58"/>
                    </a:moveTo>
                    <a:cubicBezTo>
                      <a:pt x="78" y="58"/>
                      <a:pt x="78" y="58"/>
                      <a:pt x="78" y="58"/>
                    </a:cubicBezTo>
                    <a:cubicBezTo>
                      <a:pt x="78" y="58"/>
                      <a:pt x="78" y="58"/>
                      <a:pt x="78" y="58"/>
                    </a:cubicBezTo>
                    <a:cubicBezTo>
                      <a:pt x="78" y="58"/>
                      <a:pt x="78" y="58"/>
                      <a:pt x="78" y="58"/>
                    </a:cubicBezTo>
                    <a:cubicBezTo>
                      <a:pt x="77" y="58"/>
                      <a:pt x="78" y="58"/>
                      <a:pt x="78" y="58"/>
                    </a:cubicBezTo>
                    <a:cubicBezTo>
                      <a:pt x="78" y="58"/>
                      <a:pt x="78" y="58"/>
                      <a:pt x="78" y="58"/>
                    </a:cubicBezTo>
                    <a:close/>
                    <a:moveTo>
                      <a:pt x="82" y="57"/>
                    </a:moveTo>
                    <a:cubicBezTo>
                      <a:pt x="82" y="57"/>
                      <a:pt x="82" y="57"/>
                      <a:pt x="82" y="57"/>
                    </a:cubicBezTo>
                    <a:cubicBezTo>
                      <a:pt x="82" y="57"/>
                      <a:pt x="82" y="56"/>
                      <a:pt x="82" y="57"/>
                    </a:cubicBezTo>
                    <a:close/>
                    <a:moveTo>
                      <a:pt x="78" y="56"/>
                    </a:moveTo>
                    <a:cubicBezTo>
                      <a:pt x="78" y="56"/>
                      <a:pt x="79" y="56"/>
                      <a:pt x="79" y="56"/>
                    </a:cubicBezTo>
                    <a:cubicBezTo>
                      <a:pt x="79" y="56"/>
                      <a:pt x="79" y="56"/>
                      <a:pt x="80" y="56"/>
                    </a:cubicBezTo>
                    <a:cubicBezTo>
                      <a:pt x="79" y="57"/>
                      <a:pt x="81" y="56"/>
                      <a:pt x="81" y="57"/>
                    </a:cubicBezTo>
                    <a:cubicBezTo>
                      <a:pt x="80" y="57"/>
                      <a:pt x="79" y="57"/>
                      <a:pt x="79" y="56"/>
                    </a:cubicBezTo>
                    <a:cubicBezTo>
                      <a:pt x="79" y="56"/>
                      <a:pt x="78" y="56"/>
                      <a:pt x="78" y="56"/>
                    </a:cubicBezTo>
                    <a:cubicBezTo>
                      <a:pt x="78" y="56"/>
                      <a:pt x="78" y="56"/>
                      <a:pt x="78" y="56"/>
                    </a:cubicBezTo>
                    <a:cubicBezTo>
                      <a:pt x="78" y="56"/>
                      <a:pt x="78" y="56"/>
                      <a:pt x="78" y="56"/>
                    </a:cubicBezTo>
                    <a:cubicBezTo>
                      <a:pt x="78" y="56"/>
                      <a:pt x="78" y="56"/>
                      <a:pt x="78" y="56"/>
                    </a:cubicBezTo>
                    <a:close/>
                    <a:moveTo>
                      <a:pt x="88" y="55"/>
                    </a:moveTo>
                    <a:cubicBezTo>
                      <a:pt x="88" y="55"/>
                      <a:pt x="87" y="55"/>
                      <a:pt x="87" y="55"/>
                    </a:cubicBezTo>
                    <a:cubicBezTo>
                      <a:pt x="87" y="55"/>
                      <a:pt x="87" y="55"/>
                      <a:pt x="88" y="55"/>
                    </a:cubicBezTo>
                    <a:close/>
                    <a:moveTo>
                      <a:pt x="83" y="55"/>
                    </a:move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3" y="55"/>
                      <a:pt x="83" y="55"/>
                      <a:pt x="83" y="55"/>
                    </a:cubicBezTo>
                    <a:cubicBezTo>
                      <a:pt x="84" y="55"/>
                      <a:pt x="84" y="55"/>
                      <a:pt x="84" y="55"/>
                    </a:cubicBezTo>
                    <a:cubicBezTo>
                      <a:pt x="84" y="55"/>
                      <a:pt x="84" y="55"/>
                      <a:pt x="84" y="55"/>
                    </a:cubicBezTo>
                    <a:cubicBezTo>
                      <a:pt x="83" y="55"/>
                      <a:pt x="83" y="55"/>
                      <a:pt x="83" y="55"/>
                    </a:cubicBezTo>
                    <a:cubicBezTo>
                      <a:pt x="83" y="55"/>
                      <a:pt x="83" y="55"/>
                      <a:pt x="83" y="55"/>
                    </a:cubicBezTo>
                    <a:close/>
                    <a:moveTo>
                      <a:pt x="83" y="55"/>
                    </a:moveTo>
                    <a:cubicBezTo>
                      <a:pt x="83" y="55"/>
                      <a:pt x="83" y="55"/>
                      <a:pt x="83" y="55"/>
                    </a:cubicBezTo>
                    <a:cubicBezTo>
                      <a:pt x="83" y="55"/>
                      <a:pt x="83" y="55"/>
                      <a:pt x="83" y="55"/>
                    </a:cubicBezTo>
                    <a:cubicBezTo>
                      <a:pt x="83" y="55"/>
                      <a:pt x="83" y="55"/>
                      <a:pt x="83" y="55"/>
                    </a:cubicBezTo>
                    <a:cubicBezTo>
                      <a:pt x="83" y="56"/>
                      <a:pt x="83" y="56"/>
                      <a:pt x="83" y="55"/>
                    </a:cubicBezTo>
                    <a:close/>
                    <a:moveTo>
                      <a:pt x="84" y="55"/>
                    </a:moveTo>
                    <a:cubicBezTo>
                      <a:pt x="84" y="55"/>
                      <a:pt x="84" y="55"/>
                      <a:pt x="84" y="55"/>
                    </a:cubicBezTo>
                    <a:cubicBezTo>
                      <a:pt x="84" y="55"/>
                      <a:pt x="84" y="55"/>
                      <a:pt x="84" y="55"/>
                    </a:cubicBezTo>
                    <a:cubicBezTo>
                      <a:pt x="84" y="55"/>
                      <a:pt x="84" y="55"/>
                      <a:pt x="84" y="55"/>
                    </a:cubicBezTo>
                    <a:cubicBezTo>
                      <a:pt x="84" y="55"/>
                      <a:pt x="84" y="55"/>
                      <a:pt x="85" y="55"/>
                    </a:cubicBezTo>
                    <a:cubicBezTo>
                      <a:pt x="85" y="55"/>
                      <a:pt x="85" y="55"/>
                      <a:pt x="84" y="55"/>
                    </a:cubicBezTo>
                    <a:cubicBezTo>
                      <a:pt x="85" y="56"/>
                      <a:pt x="85" y="56"/>
                      <a:pt x="85" y="56"/>
                    </a:cubicBezTo>
                    <a:cubicBezTo>
                      <a:pt x="85" y="55"/>
                      <a:pt x="85" y="55"/>
                      <a:pt x="85" y="55"/>
                    </a:cubicBezTo>
                    <a:cubicBezTo>
                      <a:pt x="85" y="55"/>
                      <a:pt x="85" y="55"/>
                      <a:pt x="85" y="55"/>
                    </a:cubicBezTo>
                    <a:cubicBezTo>
                      <a:pt x="85" y="55"/>
                      <a:pt x="86" y="55"/>
                      <a:pt x="86" y="55"/>
                    </a:cubicBezTo>
                    <a:cubicBezTo>
                      <a:pt x="86" y="55"/>
                      <a:pt x="86" y="55"/>
                      <a:pt x="86" y="55"/>
                    </a:cubicBezTo>
                    <a:cubicBezTo>
                      <a:pt x="86" y="55"/>
                      <a:pt x="86" y="55"/>
                      <a:pt x="86" y="55"/>
                    </a:cubicBezTo>
                    <a:cubicBezTo>
                      <a:pt x="85" y="56"/>
                      <a:pt x="85" y="56"/>
                      <a:pt x="85" y="56"/>
                    </a:cubicBezTo>
                    <a:cubicBezTo>
                      <a:pt x="85" y="56"/>
                      <a:pt x="85" y="56"/>
                      <a:pt x="84" y="56"/>
                    </a:cubicBezTo>
                    <a:cubicBezTo>
                      <a:pt x="84" y="55"/>
                      <a:pt x="84" y="56"/>
                      <a:pt x="84" y="55"/>
                    </a:cubicBezTo>
                    <a:close/>
                    <a:moveTo>
                      <a:pt x="75" y="56"/>
                    </a:moveTo>
                    <a:cubicBezTo>
                      <a:pt x="75" y="56"/>
                      <a:pt x="74" y="56"/>
                      <a:pt x="75" y="56"/>
                    </a:cubicBezTo>
                    <a:cubicBezTo>
                      <a:pt x="74" y="56"/>
                      <a:pt x="74" y="56"/>
                      <a:pt x="74" y="56"/>
                    </a:cubicBezTo>
                    <a:cubicBezTo>
                      <a:pt x="74" y="56"/>
                      <a:pt x="74" y="56"/>
                      <a:pt x="75" y="56"/>
                    </a:cubicBezTo>
                    <a:close/>
                    <a:moveTo>
                      <a:pt x="65" y="56"/>
                    </a:moveTo>
                    <a:cubicBezTo>
                      <a:pt x="65" y="56"/>
                      <a:pt x="65" y="56"/>
                      <a:pt x="65" y="56"/>
                    </a:cubicBezTo>
                    <a:cubicBezTo>
                      <a:pt x="65" y="56"/>
                      <a:pt x="66" y="56"/>
                      <a:pt x="66" y="56"/>
                    </a:cubicBezTo>
                    <a:cubicBezTo>
                      <a:pt x="66" y="56"/>
                      <a:pt x="66" y="56"/>
                      <a:pt x="66" y="56"/>
                    </a:cubicBezTo>
                    <a:cubicBezTo>
                      <a:pt x="66" y="56"/>
                      <a:pt x="66" y="56"/>
                      <a:pt x="66" y="56"/>
                    </a:cubicBezTo>
                    <a:cubicBezTo>
                      <a:pt x="66" y="56"/>
                      <a:pt x="66" y="56"/>
                      <a:pt x="65" y="56"/>
                    </a:cubicBezTo>
                    <a:close/>
                    <a:moveTo>
                      <a:pt x="68" y="56"/>
                    </a:moveTo>
                    <a:cubicBezTo>
                      <a:pt x="68" y="56"/>
                      <a:pt x="67" y="56"/>
                      <a:pt x="67" y="56"/>
                    </a:cubicBezTo>
                    <a:cubicBezTo>
                      <a:pt x="67" y="56"/>
                      <a:pt x="68" y="55"/>
                      <a:pt x="68" y="56"/>
                    </a:cubicBezTo>
                    <a:close/>
                    <a:moveTo>
                      <a:pt x="68" y="56"/>
                    </a:moveTo>
                    <a:cubicBezTo>
                      <a:pt x="68" y="56"/>
                      <a:pt x="68" y="56"/>
                      <a:pt x="69" y="56"/>
                    </a:cubicBezTo>
                    <a:cubicBezTo>
                      <a:pt x="69" y="56"/>
                      <a:pt x="68" y="56"/>
                      <a:pt x="68" y="56"/>
                    </a:cubicBezTo>
                    <a:close/>
                    <a:moveTo>
                      <a:pt x="69" y="56"/>
                    </a:moveTo>
                    <a:cubicBezTo>
                      <a:pt x="69" y="56"/>
                      <a:pt x="69" y="56"/>
                      <a:pt x="69" y="56"/>
                    </a:cubicBezTo>
                    <a:cubicBezTo>
                      <a:pt x="69" y="56"/>
                      <a:pt x="69" y="56"/>
                      <a:pt x="69" y="56"/>
                    </a:cubicBezTo>
                    <a:cubicBezTo>
                      <a:pt x="69" y="56"/>
                      <a:pt x="69" y="56"/>
                      <a:pt x="69" y="56"/>
                    </a:cubicBezTo>
                    <a:cubicBezTo>
                      <a:pt x="69" y="56"/>
                      <a:pt x="69" y="56"/>
                      <a:pt x="69" y="56"/>
                    </a:cubicBezTo>
                    <a:close/>
                    <a:moveTo>
                      <a:pt x="73" y="56"/>
                    </a:moveTo>
                    <a:cubicBezTo>
                      <a:pt x="73" y="56"/>
                      <a:pt x="73" y="56"/>
                      <a:pt x="73" y="56"/>
                    </a:cubicBezTo>
                    <a:cubicBezTo>
                      <a:pt x="73" y="56"/>
                      <a:pt x="73" y="56"/>
                      <a:pt x="73" y="56"/>
                    </a:cubicBezTo>
                    <a:cubicBezTo>
                      <a:pt x="73" y="56"/>
                      <a:pt x="73" y="55"/>
                      <a:pt x="73" y="56"/>
                    </a:cubicBezTo>
                    <a:cubicBezTo>
                      <a:pt x="73" y="56"/>
                      <a:pt x="73" y="56"/>
                      <a:pt x="73" y="56"/>
                    </a:cubicBezTo>
                    <a:cubicBezTo>
                      <a:pt x="73" y="56"/>
                      <a:pt x="73" y="56"/>
                      <a:pt x="73" y="56"/>
                    </a:cubicBezTo>
                    <a:close/>
                    <a:moveTo>
                      <a:pt x="73" y="57"/>
                    </a:moveTo>
                    <a:cubicBezTo>
                      <a:pt x="73" y="57"/>
                      <a:pt x="73" y="57"/>
                      <a:pt x="73" y="57"/>
                    </a:cubicBezTo>
                    <a:cubicBezTo>
                      <a:pt x="73" y="57"/>
                      <a:pt x="73" y="57"/>
                      <a:pt x="73" y="57"/>
                    </a:cubicBezTo>
                    <a:close/>
                    <a:moveTo>
                      <a:pt x="74" y="57"/>
                    </a:moveTo>
                    <a:cubicBezTo>
                      <a:pt x="74" y="57"/>
                      <a:pt x="74" y="57"/>
                      <a:pt x="74" y="57"/>
                    </a:cubicBezTo>
                    <a:cubicBezTo>
                      <a:pt x="73" y="57"/>
                      <a:pt x="73" y="57"/>
                      <a:pt x="73" y="57"/>
                    </a:cubicBezTo>
                    <a:cubicBezTo>
                      <a:pt x="73" y="57"/>
                      <a:pt x="73" y="57"/>
                      <a:pt x="73" y="57"/>
                    </a:cubicBezTo>
                    <a:cubicBezTo>
                      <a:pt x="73" y="57"/>
                      <a:pt x="73" y="57"/>
                      <a:pt x="72" y="57"/>
                    </a:cubicBezTo>
                    <a:cubicBezTo>
                      <a:pt x="72" y="57"/>
                      <a:pt x="73" y="57"/>
                      <a:pt x="73" y="57"/>
                    </a:cubicBezTo>
                    <a:cubicBezTo>
                      <a:pt x="73" y="57"/>
                      <a:pt x="73" y="57"/>
                      <a:pt x="73" y="57"/>
                    </a:cubicBezTo>
                    <a:cubicBezTo>
                      <a:pt x="73" y="57"/>
                      <a:pt x="73" y="57"/>
                      <a:pt x="73" y="57"/>
                    </a:cubicBezTo>
                    <a:cubicBezTo>
                      <a:pt x="73" y="57"/>
                      <a:pt x="73" y="57"/>
                      <a:pt x="73" y="57"/>
                    </a:cubicBezTo>
                    <a:cubicBezTo>
                      <a:pt x="73" y="57"/>
                      <a:pt x="73" y="57"/>
                      <a:pt x="73" y="57"/>
                    </a:cubicBezTo>
                    <a:cubicBezTo>
                      <a:pt x="73" y="57"/>
                      <a:pt x="73" y="57"/>
                      <a:pt x="73" y="57"/>
                    </a:cubicBezTo>
                    <a:cubicBezTo>
                      <a:pt x="73" y="57"/>
                      <a:pt x="73" y="57"/>
                      <a:pt x="73" y="57"/>
                    </a:cubicBezTo>
                    <a:cubicBezTo>
                      <a:pt x="73" y="57"/>
                      <a:pt x="73" y="56"/>
                      <a:pt x="73" y="56"/>
                    </a:cubicBezTo>
                    <a:cubicBezTo>
                      <a:pt x="73" y="56"/>
                      <a:pt x="73" y="56"/>
                      <a:pt x="73" y="56"/>
                    </a:cubicBezTo>
                    <a:cubicBezTo>
                      <a:pt x="73" y="56"/>
                      <a:pt x="73" y="56"/>
                      <a:pt x="73" y="56"/>
                    </a:cubicBezTo>
                    <a:cubicBezTo>
                      <a:pt x="73" y="56"/>
                      <a:pt x="73" y="56"/>
                      <a:pt x="73" y="56"/>
                    </a:cubicBezTo>
                    <a:cubicBezTo>
                      <a:pt x="73" y="56"/>
                      <a:pt x="73" y="56"/>
                      <a:pt x="73" y="56"/>
                    </a:cubicBezTo>
                    <a:cubicBezTo>
                      <a:pt x="73" y="56"/>
                      <a:pt x="74" y="56"/>
                      <a:pt x="74" y="56"/>
                    </a:cubicBezTo>
                    <a:cubicBezTo>
                      <a:pt x="74" y="57"/>
                      <a:pt x="74" y="57"/>
                      <a:pt x="74" y="57"/>
                    </a:cubicBezTo>
                    <a:cubicBezTo>
                      <a:pt x="74" y="57"/>
                      <a:pt x="74" y="57"/>
                      <a:pt x="74" y="57"/>
                    </a:cubicBezTo>
                    <a:cubicBezTo>
                      <a:pt x="74" y="57"/>
                      <a:pt x="74" y="57"/>
                      <a:pt x="74" y="57"/>
                    </a:cubicBezTo>
                    <a:close/>
                    <a:moveTo>
                      <a:pt x="75" y="57"/>
                    </a:moveTo>
                    <a:cubicBezTo>
                      <a:pt x="75" y="57"/>
                      <a:pt x="75" y="57"/>
                      <a:pt x="75" y="57"/>
                    </a:cubicBezTo>
                    <a:cubicBezTo>
                      <a:pt x="75" y="57"/>
                      <a:pt x="75" y="58"/>
                      <a:pt x="75" y="58"/>
                    </a:cubicBezTo>
                    <a:cubicBezTo>
                      <a:pt x="75" y="58"/>
                      <a:pt x="75" y="58"/>
                      <a:pt x="75" y="58"/>
                    </a:cubicBezTo>
                    <a:cubicBezTo>
                      <a:pt x="75" y="58"/>
                      <a:pt x="75" y="58"/>
                      <a:pt x="75" y="58"/>
                    </a:cubicBezTo>
                    <a:cubicBezTo>
                      <a:pt x="75" y="58"/>
                      <a:pt x="75" y="57"/>
                      <a:pt x="75" y="57"/>
                    </a:cubicBezTo>
                    <a:close/>
                    <a:moveTo>
                      <a:pt x="73" y="59"/>
                    </a:moveTo>
                    <a:cubicBezTo>
                      <a:pt x="73" y="59"/>
                      <a:pt x="73" y="59"/>
                      <a:pt x="73" y="59"/>
                    </a:cubicBezTo>
                    <a:cubicBezTo>
                      <a:pt x="73" y="59"/>
                      <a:pt x="73" y="59"/>
                      <a:pt x="73" y="59"/>
                    </a:cubicBezTo>
                    <a:cubicBezTo>
                      <a:pt x="73" y="59"/>
                      <a:pt x="73" y="59"/>
                      <a:pt x="73" y="59"/>
                    </a:cubicBezTo>
                    <a:cubicBezTo>
                      <a:pt x="73" y="59"/>
                      <a:pt x="73" y="59"/>
                      <a:pt x="73" y="59"/>
                    </a:cubicBezTo>
                    <a:cubicBezTo>
                      <a:pt x="73" y="58"/>
                      <a:pt x="73" y="58"/>
                      <a:pt x="73" y="58"/>
                    </a:cubicBezTo>
                    <a:cubicBezTo>
                      <a:pt x="73" y="58"/>
                      <a:pt x="73" y="58"/>
                      <a:pt x="73" y="58"/>
                    </a:cubicBezTo>
                    <a:cubicBezTo>
                      <a:pt x="73" y="58"/>
                      <a:pt x="73" y="58"/>
                      <a:pt x="73" y="58"/>
                    </a:cubicBezTo>
                    <a:cubicBezTo>
                      <a:pt x="73" y="58"/>
                      <a:pt x="73" y="58"/>
                      <a:pt x="73"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5" y="58"/>
                      <a:pt x="75" y="57"/>
                      <a:pt x="75" y="57"/>
                    </a:cubicBezTo>
                    <a:cubicBezTo>
                      <a:pt x="75" y="58"/>
                      <a:pt x="75" y="58"/>
                      <a:pt x="75" y="58"/>
                    </a:cubicBezTo>
                    <a:cubicBezTo>
                      <a:pt x="75" y="58"/>
                      <a:pt x="75" y="58"/>
                      <a:pt x="75" y="58"/>
                    </a:cubicBezTo>
                    <a:cubicBezTo>
                      <a:pt x="75" y="58"/>
                      <a:pt x="75" y="58"/>
                      <a:pt x="75" y="58"/>
                    </a:cubicBezTo>
                    <a:cubicBezTo>
                      <a:pt x="75" y="58"/>
                      <a:pt x="75" y="58"/>
                      <a:pt x="75" y="58"/>
                    </a:cubicBezTo>
                    <a:cubicBezTo>
                      <a:pt x="76" y="58"/>
                      <a:pt x="76" y="58"/>
                      <a:pt x="76" y="58"/>
                    </a:cubicBezTo>
                    <a:cubicBezTo>
                      <a:pt x="76" y="58"/>
                      <a:pt x="76" y="58"/>
                      <a:pt x="76" y="58"/>
                    </a:cubicBezTo>
                    <a:cubicBezTo>
                      <a:pt x="76" y="58"/>
                      <a:pt x="76" y="58"/>
                      <a:pt x="76" y="58"/>
                    </a:cubicBezTo>
                    <a:cubicBezTo>
                      <a:pt x="76" y="59"/>
                      <a:pt x="77" y="59"/>
                      <a:pt x="77" y="59"/>
                    </a:cubicBezTo>
                    <a:cubicBezTo>
                      <a:pt x="77" y="58"/>
                      <a:pt x="77" y="58"/>
                      <a:pt x="77" y="58"/>
                    </a:cubicBezTo>
                    <a:cubicBezTo>
                      <a:pt x="77" y="58"/>
                      <a:pt x="77" y="58"/>
                      <a:pt x="76" y="58"/>
                    </a:cubicBezTo>
                    <a:cubicBezTo>
                      <a:pt x="77" y="58"/>
                      <a:pt x="77" y="58"/>
                      <a:pt x="77" y="58"/>
                    </a:cubicBezTo>
                    <a:cubicBezTo>
                      <a:pt x="77" y="58"/>
                      <a:pt x="77" y="59"/>
                      <a:pt x="77" y="59"/>
                    </a:cubicBezTo>
                    <a:cubicBezTo>
                      <a:pt x="77" y="59"/>
                      <a:pt x="77"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5" y="59"/>
                    </a:cubicBezTo>
                    <a:cubicBezTo>
                      <a:pt x="75" y="59"/>
                      <a:pt x="75" y="59"/>
                      <a:pt x="75" y="59"/>
                    </a:cubicBezTo>
                    <a:cubicBezTo>
                      <a:pt x="75" y="59"/>
                      <a:pt x="75" y="59"/>
                      <a:pt x="74" y="59"/>
                    </a:cubicBezTo>
                    <a:cubicBezTo>
                      <a:pt x="74" y="59"/>
                      <a:pt x="74" y="59"/>
                      <a:pt x="74" y="59"/>
                    </a:cubicBezTo>
                    <a:cubicBezTo>
                      <a:pt x="74" y="59"/>
                      <a:pt x="74" y="59"/>
                      <a:pt x="74" y="59"/>
                    </a:cubicBezTo>
                    <a:cubicBezTo>
                      <a:pt x="74" y="59"/>
                      <a:pt x="74" y="59"/>
                      <a:pt x="74" y="59"/>
                    </a:cubicBezTo>
                    <a:cubicBezTo>
                      <a:pt x="74" y="59"/>
                      <a:pt x="73" y="59"/>
                      <a:pt x="73" y="59"/>
                    </a:cubicBezTo>
                    <a:close/>
                    <a:moveTo>
                      <a:pt x="66" y="59"/>
                    </a:moveTo>
                    <a:cubicBezTo>
                      <a:pt x="66" y="59"/>
                      <a:pt x="66" y="59"/>
                      <a:pt x="66" y="59"/>
                    </a:cubicBezTo>
                    <a:cubicBezTo>
                      <a:pt x="66" y="59"/>
                      <a:pt x="66" y="59"/>
                      <a:pt x="66" y="59"/>
                    </a:cubicBezTo>
                    <a:cubicBezTo>
                      <a:pt x="66" y="59"/>
                      <a:pt x="66" y="59"/>
                      <a:pt x="66" y="59"/>
                    </a:cubicBezTo>
                    <a:cubicBezTo>
                      <a:pt x="66" y="59"/>
                      <a:pt x="66" y="59"/>
                      <a:pt x="66" y="59"/>
                    </a:cubicBezTo>
                    <a:cubicBezTo>
                      <a:pt x="66" y="59"/>
                      <a:pt x="66" y="59"/>
                      <a:pt x="66" y="59"/>
                    </a:cubicBezTo>
                    <a:cubicBezTo>
                      <a:pt x="66" y="59"/>
                      <a:pt x="66" y="59"/>
                      <a:pt x="66" y="59"/>
                    </a:cubicBezTo>
                    <a:cubicBezTo>
                      <a:pt x="66" y="59"/>
                      <a:pt x="66" y="59"/>
                      <a:pt x="66" y="59"/>
                    </a:cubicBezTo>
                    <a:close/>
                    <a:moveTo>
                      <a:pt x="76" y="59"/>
                    </a:move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ubicBezTo>
                      <a:pt x="76" y="59"/>
                      <a:pt x="76" y="59"/>
                      <a:pt x="76" y="59"/>
                    </a:cubicBezTo>
                    <a:close/>
                    <a:moveTo>
                      <a:pt x="70" y="60"/>
                    </a:moveTo>
                    <a:cubicBezTo>
                      <a:pt x="70" y="60"/>
                      <a:pt x="70" y="60"/>
                      <a:pt x="70" y="60"/>
                    </a:cubicBezTo>
                    <a:cubicBezTo>
                      <a:pt x="70" y="60"/>
                      <a:pt x="70" y="60"/>
                      <a:pt x="70" y="60"/>
                    </a:cubicBezTo>
                    <a:cubicBezTo>
                      <a:pt x="70" y="60"/>
                      <a:pt x="70" y="60"/>
                      <a:pt x="70" y="60"/>
                    </a:cubicBezTo>
                    <a:cubicBezTo>
                      <a:pt x="70" y="60"/>
                      <a:pt x="70" y="60"/>
                      <a:pt x="70" y="60"/>
                    </a:cubicBezTo>
                    <a:cubicBezTo>
                      <a:pt x="70" y="59"/>
                      <a:pt x="70" y="59"/>
                      <a:pt x="70" y="59"/>
                    </a:cubicBezTo>
                    <a:cubicBezTo>
                      <a:pt x="70" y="59"/>
                      <a:pt x="70" y="59"/>
                      <a:pt x="70" y="60"/>
                    </a:cubicBezTo>
                    <a:close/>
                    <a:moveTo>
                      <a:pt x="77" y="61"/>
                    </a:moveTo>
                    <a:cubicBezTo>
                      <a:pt x="76" y="61"/>
                      <a:pt x="76" y="61"/>
                      <a:pt x="76" y="61"/>
                    </a:cubicBezTo>
                    <a:cubicBezTo>
                      <a:pt x="76" y="61"/>
                      <a:pt x="76" y="61"/>
                      <a:pt x="76" y="61"/>
                    </a:cubicBezTo>
                    <a:cubicBezTo>
                      <a:pt x="76" y="61"/>
                      <a:pt x="76" y="61"/>
                      <a:pt x="76" y="61"/>
                    </a:cubicBezTo>
                    <a:cubicBezTo>
                      <a:pt x="76" y="61"/>
                      <a:pt x="76" y="61"/>
                      <a:pt x="76" y="61"/>
                    </a:cubicBezTo>
                    <a:cubicBezTo>
                      <a:pt x="77" y="60"/>
                      <a:pt x="77" y="60"/>
                      <a:pt x="77" y="60"/>
                    </a:cubicBezTo>
                    <a:cubicBezTo>
                      <a:pt x="77" y="60"/>
                      <a:pt x="77" y="60"/>
                      <a:pt x="78" y="60"/>
                    </a:cubicBezTo>
                    <a:cubicBezTo>
                      <a:pt x="78" y="60"/>
                      <a:pt x="77" y="60"/>
                      <a:pt x="77" y="61"/>
                    </a:cubicBezTo>
                    <a:cubicBezTo>
                      <a:pt x="77" y="61"/>
                      <a:pt x="77" y="61"/>
                      <a:pt x="77" y="61"/>
                    </a:cubicBezTo>
                    <a:close/>
                    <a:moveTo>
                      <a:pt x="76" y="61"/>
                    </a:moveTo>
                    <a:cubicBezTo>
                      <a:pt x="76" y="61"/>
                      <a:pt x="76" y="61"/>
                      <a:pt x="76" y="61"/>
                    </a:cubicBezTo>
                    <a:cubicBezTo>
                      <a:pt x="76" y="61"/>
                      <a:pt x="76" y="61"/>
                      <a:pt x="76" y="61"/>
                    </a:cubicBezTo>
                    <a:cubicBezTo>
                      <a:pt x="77" y="61"/>
                      <a:pt x="77" y="61"/>
                      <a:pt x="77" y="61"/>
                    </a:cubicBezTo>
                    <a:cubicBezTo>
                      <a:pt x="77" y="61"/>
                      <a:pt x="77" y="61"/>
                      <a:pt x="77" y="61"/>
                    </a:cubicBezTo>
                    <a:cubicBezTo>
                      <a:pt x="77" y="61"/>
                      <a:pt x="77" y="61"/>
                      <a:pt x="77" y="61"/>
                    </a:cubicBezTo>
                    <a:cubicBezTo>
                      <a:pt x="77" y="61"/>
                      <a:pt x="77" y="61"/>
                      <a:pt x="77" y="61"/>
                    </a:cubicBezTo>
                    <a:cubicBezTo>
                      <a:pt x="77" y="61"/>
                      <a:pt x="77" y="61"/>
                      <a:pt x="76" y="61"/>
                    </a:cubicBezTo>
                    <a:cubicBezTo>
                      <a:pt x="76" y="61"/>
                      <a:pt x="76" y="61"/>
                      <a:pt x="76" y="61"/>
                    </a:cubicBezTo>
                    <a:close/>
                    <a:moveTo>
                      <a:pt x="79" y="61"/>
                    </a:moveTo>
                    <a:cubicBezTo>
                      <a:pt x="79" y="61"/>
                      <a:pt x="79" y="61"/>
                      <a:pt x="78" y="61"/>
                    </a:cubicBezTo>
                    <a:cubicBezTo>
                      <a:pt x="78" y="61"/>
                      <a:pt x="78" y="61"/>
                      <a:pt x="78" y="61"/>
                    </a:cubicBezTo>
                    <a:cubicBezTo>
                      <a:pt x="78" y="61"/>
                      <a:pt x="78" y="61"/>
                      <a:pt x="78" y="61"/>
                    </a:cubicBezTo>
                    <a:cubicBezTo>
                      <a:pt x="78" y="61"/>
                      <a:pt x="78" y="61"/>
                      <a:pt x="78" y="61"/>
                    </a:cubicBezTo>
                    <a:cubicBezTo>
                      <a:pt x="78" y="60"/>
                      <a:pt x="78" y="60"/>
                      <a:pt x="78" y="60"/>
                    </a:cubicBezTo>
                    <a:cubicBezTo>
                      <a:pt x="78" y="60"/>
                      <a:pt x="78" y="60"/>
                      <a:pt x="78" y="60"/>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8" y="59"/>
                    </a:cubicBezTo>
                    <a:cubicBezTo>
                      <a:pt x="78" y="59"/>
                      <a:pt x="78"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79" y="59"/>
                      <a:pt x="79" y="59"/>
                      <a:pt x="79" y="59"/>
                    </a:cubicBezTo>
                    <a:cubicBezTo>
                      <a:pt x="80" y="59"/>
                      <a:pt x="80" y="59"/>
                      <a:pt x="80" y="59"/>
                    </a:cubicBezTo>
                    <a:cubicBezTo>
                      <a:pt x="80" y="59"/>
                      <a:pt x="80" y="59"/>
                      <a:pt x="80" y="60"/>
                    </a:cubicBezTo>
                    <a:cubicBezTo>
                      <a:pt x="80" y="59"/>
                      <a:pt x="79" y="59"/>
                      <a:pt x="79" y="59"/>
                    </a:cubicBezTo>
                    <a:cubicBezTo>
                      <a:pt x="79" y="59"/>
                      <a:pt x="79" y="59"/>
                      <a:pt x="79" y="59"/>
                    </a:cubicBezTo>
                    <a:cubicBezTo>
                      <a:pt x="79" y="59"/>
                      <a:pt x="79" y="59"/>
                      <a:pt x="79" y="59"/>
                    </a:cubicBezTo>
                    <a:cubicBezTo>
                      <a:pt x="79" y="59"/>
                      <a:pt x="79" y="59"/>
                      <a:pt x="78" y="60"/>
                    </a:cubicBezTo>
                    <a:cubicBezTo>
                      <a:pt x="78" y="60"/>
                      <a:pt x="78" y="60"/>
                      <a:pt x="78" y="60"/>
                    </a:cubicBezTo>
                    <a:cubicBezTo>
                      <a:pt x="78" y="60"/>
                      <a:pt x="78" y="60"/>
                      <a:pt x="78" y="60"/>
                    </a:cubicBezTo>
                    <a:cubicBezTo>
                      <a:pt x="78" y="60"/>
                      <a:pt x="79" y="60"/>
                      <a:pt x="79" y="60"/>
                    </a:cubicBezTo>
                    <a:cubicBezTo>
                      <a:pt x="79" y="60"/>
                      <a:pt x="80" y="61"/>
                      <a:pt x="80" y="61"/>
                    </a:cubicBezTo>
                    <a:cubicBezTo>
                      <a:pt x="80" y="61"/>
                      <a:pt x="80" y="61"/>
                      <a:pt x="80" y="61"/>
                    </a:cubicBezTo>
                    <a:cubicBezTo>
                      <a:pt x="79" y="61"/>
                      <a:pt x="79" y="61"/>
                      <a:pt x="79" y="61"/>
                    </a:cubicBezTo>
                    <a:close/>
                    <a:moveTo>
                      <a:pt x="81" y="61"/>
                    </a:moveTo>
                    <a:cubicBezTo>
                      <a:pt x="81" y="61"/>
                      <a:pt x="81" y="61"/>
                      <a:pt x="81" y="61"/>
                    </a:cubicBezTo>
                    <a:cubicBezTo>
                      <a:pt x="81" y="61"/>
                      <a:pt x="81" y="61"/>
                      <a:pt x="81" y="61"/>
                    </a:cubicBezTo>
                    <a:cubicBezTo>
                      <a:pt x="81" y="61"/>
                      <a:pt x="81" y="61"/>
                      <a:pt x="81" y="61"/>
                    </a:cubicBezTo>
                    <a:cubicBezTo>
                      <a:pt x="81" y="61"/>
                      <a:pt x="81" y="61"/>
                      <a:pt x="81" y="61"/>
                    </a:cubicBezTo>
                    <a:close/>
                    <a:moveTo>
                      <a:pt x="84" y="61"/>
                    </a:moveTo>
                    <a:cubicBezTo>
                      <a:pt x="84" y="61"/>
                      <a:pt x="84" y="61"/>
                      <a:pt x="84" y="61"/>
                    </a:cubicBezTo>
                    <a:cubicBezTo>
                      <a:pt x="84" y="61"/>
                      <a:pt x="84" y="61"/>
                      <a:pt x="84" y="61"/>
                    </a:cubicBezTo>
                    <a:cubicBezTo>
                      <a:pt x="84" y="61"/>
                      <a:pt x="84" y="61"/>
                      <a:pt x="84" y="61"/>
                    </a:cubicBezTo>
                    <a:cubicBezTo>
                      <a:pt x="84" y="61"/>
                      <a:pt x="84" y="61"/>
                      <a:pt x="84" y="61"/>
                    </a:cubicBezTo>
                    <a:cubicBezTo>
                      <a:pt x="84" y="61"/>
                      <a:pt x="84" y="61"/>
                      <a:pt x="84" y="61"/>
                    </a:cubicBezTo>
                    <a:close/>
                    <a:moveTo>
                      <a:pt x="79" y="62"/>
                    </a:moveTo>
                    <a:cubicBezTo>
                      <a:pt x="79" y="62"/>
                      <a:pt x="79" y="62"/>
                      <a:pt x="79" y="62"/>
                    </a:cubicBezTo>
                    <a:cubicBezTo>
                      <a:pt x="79" y="62"/>
                      <a:pt x="80" y="62"/>
                      <a:pt x="80" y="62"/>
                    </a:cubicBezTo>
                    <a:cubicBezTo>
                      <a:pt x="80" y="62"/>
                      <a:pt x="80" y="62"/>
                      <a:pt x="80" y="62"/>
                    </a:cubicBezTo>
                    <a:cubicBezTo>
                      <a:pt x="80" y="62"/>
                      <a:pt x="80" y="62"/>
                      <a:pt x="80" y="62"/>
                    </a:cubicBezTo>
                    <a:cubicBezTo>
                      <a:pt x="80" y="62"/>
                      <a:pt x="80" y="62"/>
                      <a:pt x="80" y="62"/>
                    </a:cubicBezTo>
                    <a:cubicBezTo>
                      <a:pt x="80" y="62"/>
                      <a:pt x="79" y="62"/>
                      <a:pt x="79" y="62"/>
                    </a:cubicBezTo>
                    <a:close/>
                    <a:moveTo>
                      <a:pt x="80" y="62"/>
                    </a:moveTo>
                    <a:cubicBezTo>
                      <a:pt x="80" y="62"/>
                      <a:pt x="80" y="62"/>
                      <a:pt x="80" y="62"/>
                    </a:cubicBezTo>
                    <a:cubicBezTo>
                      <a:pt x="80" y="62"/>
                      <a:pt x="80" y="62"/>
                      <a:pt x="80" y="61"/>
                    </a:cubicBezTo>
                    <a:cubicBezTo>
                      <a:pt x="80" y="61"/>
                      <a:pt x="81" y="62"/>
                      <a:pt x="81" y="62"/>
                    </a:cubicBezTo>
                    <a:cubicBezTo>
                      <a:pt x="81" y="62"/>
                      <a:pt x="80" y="62"/>
                      <a:pt x="80" y="62"/>
                    </a:cubicBezTo>
                    <a:cubicBezTo>
                      <a:pt x="80" y="62"/>
                      <a:pt x="80" y="62"/>
                      <a:pt x="80" y="62"/>
                    </a:cubicBezTo>
                    <a:close/>
                    <a:moveTo>
                      <a:pt x="85" y="62"/>
                    </a:moveTo>
                    <a:cubicBezTo>
                      <a:pt x="85" y="62"/>
                      <a:pt x="85" y="62"/>
                      <a:pt x="85" y="62"/>
                    </a:cubicBezTo>
                    <a:cubicBezTo>
                      <a:pt x="86" y="62"/>
                      <a:pt x="86" y="62"/>
                      <a:pt x="86" y="62"/>
                    </a:cubicBezTo>
                    <a:cubicBezTo>
                      <a:pt x="86" y="62"/>
                      <a:pt x="86" y="62"/>
                      <a:pt x="86" y="62"/>
                    </a:cubicBezTo>
                    <a:cubicBezTo>
                      <a:pt x="86" y="62"/>
                      <a:pt x="86" y="62"/>
                      <a:pt x="85" y="62"/>
                    </a:cubicBezTo>
                    <a:close/>
                    <a:moveTo>
                      <a:pt x="76" y="63"/>
                    </a:moveTo>
                    <a:cubicBezTo>
                      <a:pt x="76" y="63"/>
                      <a:pt x="76" y="63"/>
                      <a:pt x="76" y="63"/>
                    </a:cubicBezTo>
                    <a:cubicBezTo>
                      <a:pt x="76" y="63"/>
                      <a:pt x="75" y="64"/>
                      <a:pt x="76" y="63"/>
                    </a:cubicBezTo>
                    <a:close/>
                    <a:moveTo>
                      <a:pt x="67" y="65"/>
                    </a:moveTo>
                    <a:cubicBezTo>
                      <a:pt x="67" y="64"/>
                      <a:pt x="67" y="64"/>
                      <a:pt x="67" y="64"/>
                    </a:cubicBezTo>
                    <a:cubicBezTo>
                      <a:pt x="67" y="64"/>
                      <a:pt x="67" y="64"/>
                      <a:pt x="67" y="65"/>
                    </a:cubicBezTo>
                    <a:cubicBezTo>
                      <a:pt x="67" y="65"/>
                      <a:pt x="67" y="65"/>
                      <a:pt x="67" y="65"/>
                    </a:cubicBezTo>
                    <a:cubicBezTo>
                      <a:pt x="67" y="65"/>
                      <a:pt x="67" y="65"/>
                      <a:pt x="67" y="65"/>
                    </a:cubicBezTo>
                    <a:close/>
                    <a:moveTo>
                      <a:pt x="100" y="65"/>
                    </a:moveTo>
                    <a:cubicBezTo>
                      <a:pt x="100" y="65"/>
                      <a:pt x="100" y="65"/>
                      <a:pt x="100" y="65"/>
                    </a:cubicBezTo>
                    <a:cubicBezTo>
                      <a:pt x="99" y="65"/>
                      <a:pt x="99" y="65"/>
                      <a:pt x="99" y="65"/>
                    </a:cubicBezTo>
                    <a:cubicBezTo>
                      <a:pt x="99" y="65"/>
                      <a:pt x="99" y="65"/>
                      <a:pt x="99" y="65"/>
                    </a:cubicBezTo>
                    <a:cubicBezTo>
                      <a:pt x="99" y="65"/>
                      <a:pt x="99" y="65"/>
                      <a:pt x="99" y="65"/>
                    </a:cubicBezTo>
                    <a:cubicBezTo>
                      <a:pt x="99" y="65"/>
                      <a:pt x="100" y="65"/>
                      <a:pt x="100" y="65"/>
                    </a:cubicBezTo>
                    <a:cubicBezTo>
                      <a:pt x="100" y="65"/>
                      <a:pt x="100" y="65"/>
                      <a:pt x="100" y="65"/>
                    </a:cubicBezTo>
                    <a:close/>
                    <a:moveTo>
                      <a:pt x="100" y="65"/>
                    </a:moveTo>
                    <a:cubicBezTo>
                      <a:pt x="100" y="65"/>
                      <a:pt x="100" y="65"/>
                      <a:pt x="100" y="65"/>
                    </a:cubicBezTo>
                    <a:cubicBezTo>
                      <a:pt x="100" y="65"/>
                      <a:pt x="99" y="65"/>
                      <a:pt x="99" y="65"/>
                    </a:cubicBezTo>
                    <a:cubicBezTo>
                      <a:pt x="99" y="65"/>
                      <a:pt x="99" y="65"/>
                      <a:pt x="99" y="65"/>
                    </a:cubicBezTo>
                    <a:cubicBezTo>
                      <a:pt x="99" y="65"/>
                      <a:pt x="100" y="64"/>
                      <a:pt x="100" y="65"/>
                    </a:cubicBezTo>
                    <a:close/>
                    <a:moveTo>
                      <a:pt x="95" y="64"/>
                    </a:moveTo>
                    <a:cubicBezTo>
                      <a:pt x="95" y="64"/>
                      <a:pt x="95" y="65"/>
                      <a:pt x="96" y="65"/>
                    </a:cubicBezTo>
                    <a:cubicBezTo>
                      <a:pt x="96" y="64"/>
                      <a:pt x="96" y="64"/>
                      <a:pt x="96" y="64"/>
                    </a:cubicBezTo>
                    <a:cubicBezTo>
                      <a:pt x="96" y="65"/>
                      <a:pt x="96" y="65"/>
                      <a:pt x="96" y="65"/>
                    </a:cubicBezTo>
                    <a:cubicBezTo>
                      <a:pt x="97" y="64"/>
                      <a:pt x="98" y="64"/>
                      <a:pt x="98" y="65"/>
                    </a:cubicBezTo>
                    <a:cubicBezTo>
                      <a:pt x="98" y="65"/>
                      <a:pt x="97" y="65"/>
                      <a:pt x="96" y="65"/>
                    </a:cubicBezTo>
                    <a:cubicBezTo>
                      <a:pt x="96" y="65"/>
                      <a:pt x="96" y="65"/>
                      <a:pt x="96" y="65"/>
                    </a:cubicBezTo>
                    <a:cubicBezTo>
                      <a:pt x="96" y="65"/>
                      <a:pt x="96" y="65"/>
                      <a:pt x="96" y="65"/>
                    </a:cubicBezTo>
                    <a:cubicBezTo>
                      <a:pt x="95" y="65"/>
                      <a:pt x="95" y="65"/>
                      <a:pt x="95" y="65"/>
                    </a:cubicBezTo>
                    <a:cubicBezTo>
                      <a:pt x="95" y="65"/>
                      <a:pt x="95" y="65"/>
                      <a:pt x="95" y="65"/>
                    </a:cubicBezTo>
                    <a:cubicBezTo>
                      <a:pt x="95" y="65"/>
                      <a:pt x="95" y="64"/>
                      <a:pt x="95" y="64"/>
                    </a:cubicBezTo>
                    <a:close/>
                    <a:moveTo>
                      <a:pt x="95" y="65"/>
                    </a:moveTo>
                    <a:cubicBezTo>
                      <a:pt x="95" y="65"/>
                      <a:pt x="95" y="65"/>
                      <a:pt x="95" y="65"/>
                    </a:cubicBezTo>
                    <a:cubicBezTo>
                      <a:pt x="95" y="65"/>
                      <a:pt x="94" y="65"/>
                      <a:pt x="94" y="64"/>
                    </a:cubicBezTo>
                    <a:cubicBezTo>
                      <a:pt x="95" y="64"/>
                      <a:pt x="95" y="65"/>
                      <a:pt x="95" y="65"/>
                    </a:cubicBezTo>
                    <a:cubicBezTo>
                      <a:pt x="95" y="65"/>
                      <a:pt x="95" y="65"/>
                      <a:pt x="95" y="65"/>
                    </a:cubicBezTo>
                    <a:cubicBezTo>
                      <a:pt x="95" y="65"/>
                      <a:pt x="95" y="65"/>
                      <a:pt x="95" y="65"/>
                    </a:cubicBezTo>
                    <a:close/>
                    <a:moveTo>
                      <a:pt x="93" y="65"/>
                    </a:moveTo>
                    <a:cubicBezTo>
                      <a:pt x="93" y="65"/>
                      <a:pt x="93" y="65"/>
                      <a:pt x="93" y="65"/>
                    </a:cubicBezTo>
                    <a:cubicBezTo>
                      <a:pt x="93" y="65"/>
                      <a:pt x="93" y="65"/>
                      <a:pt x="93" y="65"/>
                    </a:cubicBezTo>
                    <a:cubicBezTo>
                      <a:pt x="93" y="65"/>
                      <a:pt x="92" y="65"/>
                      <a:pt x="92" y="65"/>
                    </a:cubicBezTo>
                    <a:cubicBezTo>
                      <a:pt x="92" y="64"/>
                      <a:pt x="93" y="64"/>
                      <a:pt x="93" y="64"/>
                    </a:cubicBezTo>
                    <a:cubicBezTo>
                      <a:pt x="93" y="64"/>
                      <a:pt x="93" y="64"/>
                      <a:pt x="93" y="65"/>
                    </a:cubicBezTo>
                    <a:close/>
                    <a:moveTo>
                      <a:pt x="77" y="66"/>
                    </a:moveTo>
                    <a:cubicBezTo>
                      <a:pt x="77" y="66"/>
                      <a:pt x="76" y="66"/>
                      <a:pt x="77" y="66"/>
                    </a:cubicBezTo>
                    <a:close/>
                    <a:moveTo>
                      <a:pt x="75" y="66"/>
                    </a:moveTo>
                    <a:cubicBezTo>
                      <a:pt x="75" y="66"/>
                      <a:pt x="75" y="66"/>
                      <a:pt x="75" y="66"/>
                    </a:cubicBezTo>
                    <a:cubicBezTo>
                      <a:pt x="75" y="66"/>
                      <a:pt x="75" y="66"/>
                      <a:pt x="75" y="66"/>
                    </a:cubicBezTo>
                    <a:close/>
                    <a:moveTo>
                      <a:pt x="88" y="66"/>
                    </a:moveTo>
                    <a:cubicBezTo>
                      <a:pt x="88" y="66"/>
                      <a:pt x="88" y="66"/>
                      <a:pt x="88" y="66"/>
                    </a:cubicBezTo>
                    <a:cubicBezTo>
                      <a:pt x="88" y="66"/>
                      <a:pt x="88" y="66"/>
                      <a:pt x="88" y="66"/>
                    </a:cubicBezTo>
                    <a:cubicBezTo>
                      <a:pt x="88" y="65"/>
                      <a:pt x="88" y="65"/>
                      <a:pt x="88" y="66"/>
                    </a:cubicBezTo>
                    <a:cubicBezTo>
                      <a:pt x="88" y="66"/>
                      <a:pt x="88" y="66"/>
                      <a:pt x="88" y="66"/>
                    </a:cubicBezTo>
                    <a:cubicBezTo>
                      <a:pt x="88" y="66"/>
                      <a:pt x="87" y="66"/>
                      <a:pt x="87" y="66"/>
                    </a:cubicBezTo>
                    <a:cubicBezTo>
                      <a:pt x="87" y="66"/>
                      <a:pt x="87" y="66"/>
                      <a:pt x="87" y="66"/>
                    </a:cubicBezTo>
                    <a:cubicBezTo>
                      <a:pt x="87" y="66"/>
                      <a:pt x="87" y="66"/>
                      <a:pt x="87" y="66"/>
                    </a:cubicBezTo>
                    <a:cubicBezTo>
                      <a:pt x="87" y="66"/>
                      <a:pt x="87" y="66"/>
                      <a:pt x="87" y="66"/>
                    </a:cubicBezTo>
                    <a:cubicBezTo>
                      <a:pt x="87" y="66"/>
                      <a:pt x="87" y="66"/>
                      <a:pt x="87" y="66"/>
                    </a:cubicBezTo>
                    <a:cubicBezTo>
                      <a:pt x="87" y="66"/>
                      <a:pt x="87" y="66"/>
                      <a:pt x="87" y="66"/>
                    </a:cubicBezTo>
                    <a:cubicBezTo>
                      <a:pt x="87" y="66"/>
                      <a:pt x="87" y="66"/>
                      <a:pt x="87" y="66"/>
                    </a:cubicBezTo>
                    <a:cubicBezTo>
                      <a:pt x="87" y="66"/>
                      <a:pt x="87" y="65"/>
                      <a:pt x="87" y="65"/>
                    </a:cubicBezTo>
                    <a:cubicBezTo>
                      <a:pt x="87" y="65"/>
                      <a:pt x="87" y="65"/>
                      <a:pt x="87" y="65"/>
                    </a:cubicBezTo>
                    <a:cubicBezTo>
                      <a:pt x="87" y="65"/>
                      <a:pt x="87" y="65"/>
                      <a:pt x="87" y="65"/>
                    </a:cubicBezTo>
                    <a:cubicBezTo>
                      <a:pt x="87" y="65"/>
                      <a:pt x="87" y="65"/>
                      <a:pt x="87" y="65"/>
                    </a:cubicBezTo>
                    <a:cubicBezTo>
                      <a:pt x="87" y="65"/>
                      <a:pt x="87" y="65"/>
                      <a:pt x="87" y="65"/>
                    </a:cubicBezTo>
                    <a:cubicBezTo>
                      <a:pt x="88" y="65"/>
                      <a:pt x="88" y="65"/>
                      <a:pt x="88" y="65"/>
                    </a:cubicBezTo>
                    <a:cubicBezTo>
                      <a:pt x="88" y="65"/>
                      <a:pt x="88" y="65"/>
                      <a:pt x="88" y="65"/>
                    </a:cubicBezTo>
                    <a:cubicBezTo>
                      <a:pt x="88" y="65"/>
                      <a:pt x="88" y="66"/>
                      <a:pt x="88" y="66"/>
                    </a:cubicBezTo>
                    <a:cubicBezTo>
                      <a:pt x="88" y="66"/>
                      <a:pt x="88" y="66"/>
                      <a:pt x="89" y="66"/>
                    </a:cubicBezTo>
                    <a:cubicBezTo>
                      <a:pt x="89" y="66"/>
                      <a:pt x="89" y="66"/>
                      <a:pt x="89" y="66"/>
                    </a:cubicBezTo>
                    <a:cubicBezTo>
                      <a:pt x="88" y="66"/>
                      <a:pt x="88" y="66"/>
                      <a:pt x="88" y="66"/>
                    </a:cubicBezTo>
                    <a:close/>
                    <a:moveTo>
                      <a:pt x="92" y="65"/>
                    </a:moveTo>
                    <a:cubicBezTo>
                      <a:pt x="92" y="65"/>
                      <a:pt x="92" y="65"/>
                      <a:pt x="92" y="65"/>
                    </a:cubicBezTo>
                    <a:cubicBezTo>
                      <a:pt x="92" y="65"/>
                      <a:pt x="92" y="65"/>
                      <a:pt x="92" y="65"/>
                    </a:cubicBezTo>
                    <a:cubicBezTo>
                      <a:pt x="92" y="65"/>
                      <a:pt x="92" y="65"/>
                      <a:pt x="93" y="65"/>
                    </a:cubicBezTo>
                    <a:cubicBezTo>
                      <a:pt x="93" y="65"/>
                      <a:pt x="93" y="65"/>
                      <a:pt x="93" y="65"/>
                    </a:cubicBezTo>
                    <a:cubicBezTo>
                      <a:pt x="93" y="65"/>
                      <a:pt x="93" y="65"/>
                      <a:pt x="93" y="65"/>
                    </a:cubicBezTo>
                    <a:cubicBezTo>
                      <a:pt x="93" y="65"/>
                      <a:pt x="93" y="65"/>
                      <a:pt x="93" y="65"/>
                    </a:cubicBezTo>
                    <a:cubicBezTo>
                      <a:pt x="93" y="65"/>
                      <a:pt x="92" y="65"/>
                      <a:pt x="92" y="65"/>
                    </a:cubicBezTo>
                    <a:close/>
                    <a:moveTo>
                      <a:pt x="91" y="65"/>
                    </a:moveTo>
                    <a:cubicBezTo>
                      <a:pt x="91" y="65"/>
                      <a:pt x="91" y="65"/>
                      <a:pt x="91" y="65"/>
                    </a:cubicBezTo>
                    <a:cubicBezTo>
                      <a:pt x="91" y="65"/>
                      <a:pt x="91" y="65"/>
                      <a:pt x="91" y="65"/>
                    </a:cubicBezTo>
                    <a:close/>
                    <a:moveTo>
                      <a:pt x="84" y="64"/>
                    </a:moveTo>
                    <a:cubicBezTo>
                      <a:pt x="84" y="64"/>
                      <a:pt x="84" y="64"/>
                      <a:pt x="84" y="64"/>
                    </a:cubicBezTo>
                    <a:cubicBezTo>
                      <a:pt x="84" y="64"/>
                      <a:pt x="84" y="64"/>
                      <a:pt x="84" y="64"/>
                    </a:cubicBezTo>
                    <a:cubicBezTo>
                      <a:pt x="84" y="64"/>
                      <a:pt x="84" y="64"/>
                      <a:pt x="84" y="64"/>
                    </a:cubicBezTo>
                    <a:cubicBezTo>
                      <a:pt x="84" y="64"/>
                      <a:pt x="84" y="64"/>
                      <a:pt x="84" y="64"/>
                    </a:cubicBezTo>
                    <a:cubicBezTo>
                      <a:pt x="85" y="64"/>
                      <a:pt x="85" y="64"/>
                      <a:pt x="86" y="64"/>
                    </a:cubicBezTo>
                    <a:cubicBezTo>
                      <a:pt x="86" y="64"/>
                      <a:pt x="86" y="64"/>
                      <a:pt x="86" y="64"/>
                    </a:cubicBezTo>
                    <a:cubicBezTo>
                      <a:pt x="86" y="65"/>
                      <a:pt x="86" y="64"/>
                      <a:pt x="86" y="64"/>
                    </a:cubicBezTo>
                    <a:cubicBezTo>
                      <a:pt x="85" y="64"/>
                      <a:pt x="85" y="64"/>
                      <a:pt x="85" y="65"/>
                    </a:cubicBezTo>
                    <a:cubicBezTo>
                      <a:pt x="85" y="64"/>
                      <a:pt x="84" y="64"/>
                      <a:pt x="84" y="65"/>
                    </a:cubicBezTo>
                    <a:cubicBezTo>
                      <a:pt x="84" y="65"/>
                      <a:pt x="84" y="65"/>
                      <a:pt x="84" y="65"/>
                    </a:cubicBezTo>
                    <a:cubicBezTo>
                      <a:pt x="84" y="65"/>
                      <a:pt x="84" y="64"/>
                      <a:pt x="84" y="64"/>
                    </a:cubicBezTo>
                    <a:cubicBezTo>
                      <a:pt x="84" y="64"/>
                      <a:pt x="84" y="64"/>
                      <a:pt x="84" y="64"/>
                    </a:cubicBezTo>
                    <a:cubicBezTo>
                      <a:pt x="84" y="64"/>
                      <a:pt x="84" y="64"/>
                      <a:pt x="84" y="64"/>
                    </a:cubicBezTo>
                    <a:cubicBezTo>
                      <a:pt x="84" y="64"/>
                      <a:pt x="84" y="64"/>
                      <a:pt x="84" y="64"/>
                    </a:cubicBezTo>
                    <a:cubicBezTo>
                      <a:pt x="84" y="64"/>
                      <a:pt x="84" y="64"/>
                      <a:pt x="84" y="64"/>
                    </a:cubicBezTo>
                    <a:cubicBezTo>
                      <a:pt x="84" y="64"/>
                      <a:pt x="84" y="64"/>
                      <a:pt x="84" y="64"/>
                    </a:cubicBezTo>
                    <a:cubicBezTo>
                      <a:pt x="84" y="64"/>
                      <a:pt x="84" y="64"/>
                      <a:pt x="84" y="64"/>
                    </a:cubicBezTo>
                    <a:cubicBezTo>
                      <a:pt x="84" y="64"/>
                      <a:pt x="84" y="64"/>
                      <a:pt x="84" y="64"/>
                    </a:cubicBezTo>
                    <a:close/>
                    <a:moveTo>
                      <a:pt x="91" y="65"/>
                    </a:moveTo>
                    <a:cubicBezTo>
                      <a:pt x="91" y="65"/>
                      <a:pt x="91" y="65"/>
                      <a:pt x="91" y="65"/>
                    </a:cubicBezTo>
                    <a:cubicBezTo>
                      <a:pt x="91" y="64"/>
                      <a:pt x="91" y="64"/>
                      <a:pt x="91" y="64"/>
                    </a:cubicBezTo>
                    <a:cubicBezTo>
                      <a:pt x="91" y="64"/>
                      <a:pt x="91" y="64"/>
                      <a:pt x="91" y="64"/>
                    </a:cubicBezTo>
                    <a:cubicBezTo>
                      <a:pt x="91" y="65"/>
                      <a:pt x="91" y="65"/>
                      <a:pt x="91" y="65"/>
                    </a:cubicBezTo>
                    <a:cubicBezTo>
                      <a:pt x="91" y="65"/>
                      <a:pt x="91" y="65"/>
                      <a:pt x="91" y="65"/>
                    </a:cubicBezTo>
                    <a:close/>
                    <a:moveTo>
                      <a:pt x="91" y="64"/>
                    </a:moveTo>
                    <a:cubicBezTo>
                      <a:pt x="91" y="64"/>
                      <a:pt x="91" y="64"/>
                      <a:pt x="91" y="64"/>
                    </a:cubicBezTo>
                    <a:cubicBezTo>
                      <a:pt x="91" y="64"/>
                      <a:pt x="91" y="64"/>
                      <a:pt x="91" y="64"/>
                    </a:cubicBezTo>
                    <a:cubicBezTo>
                      <a:pt x="91" y="64"/>
                      <a:pt x="91" y="64"/>
                      <a:pt x="91" y="64"/>
                    </a:cubicBezTo>
                    <a:cubicBezTo>
                      <a:pt x="91" y="64"/>
                      <a:pt x="91" y="64"/>
                      <a:pt x="91" y="64"/>
                    </a:cubicBezTo>
                    <a:cubicBezTo>
                      <a:pt x="90" y="65"/>
                      <a:pt x="90" y="64"/>
                      <a:pt x="90" y="64"/>
                    </a:cubicBezTo>
                    <a:cubicBezTo>
                      <a:pt x="90" y="64"/>
                      <a:pt x="90" y="64"/>
                      <a:pt x="91" y="64"/>
                    </a:cubicBezTo>
                    <a:close/>
                    <a:moveTo>
                      <a:pt x="89" y="64"/>
                    </a:moveTo>
                    <a:cubicBezTo>
                      <a:pt x="89" y="64"/>
                      <a:pt x="89" y="64"/>
                      <a:pt x="89" y="64"/>
                    </a:cubicBezTo>
                    <a:cubicBezTo>
                      <a:pt x="89" y="64"/>
                      <a:pt x="89" y="64"/>
                      <a:pt x="89" y="64"/>
                    </a:cubicBezTo>
                    <a:cubicBezTo>
                      <a:pt x="89" y="64"/>
                      <a:pt x="89" y="64"/>
                      <a:pt x="89" y="64"/>
                    </a:cubicBezTo>
                    <a:cubicBezTo>
                      <a:pt x="89" y="64"/>
                      <a:pt x="89" y="64"/>
                      <a:pt x="89" y="64"/>
                    </a:cubicBezTo>
                    <a:close/>
                    <a:moveTo>
                      <a:pt x="88" y="64"/>
                    </a:moveTo>
                    <a:cubicBezTo>
                      <a:pt x="88" y="64"/>
                      <a:pt x="88" y="64"/>
                      <a:pt x="88" y="64"/>
                    </a:cubicBezTo>
                    <a:cubicBezTo>
                      <a:pt x="87" y="64"/>
                      <a:pt x="88" y="64"/>
                      <a:pt x="88" y="64"/>
                    </a:cubicBezTo>
                    <a:cubicBezTo>
                      <a:pt x="88" y="64"/>
                      <a:pt x="88" y="64"/>
                      <a:pt x="88" y="64"/>
                    </a:cubicBezTo>
                    <a:close/>
                    <a:moveTo>
                      <a:pt x="80" y="64"/>
                    </a:moveTo>
                    <a:cubicBezTo>
                      <a:pt x="80" y="64"/>
                      <a:pt x="80" y="64"/>
                      <a:pt x="80" y="64"/>
                    </a:cubicBezTo>
                    <a:cubicBezTo>
                      <a:pt x="80" y="64"/>
                      <a:pt x="80" y="64"/>
                      <a:pt x="81" y="64"/>
                    </a:cubicBezTo>
                    <a:cubicBezTo>
                      <a:pt x="81" y="64"/>
                      <a:pt x="80" y="64"/>
                      <a:pt x="80" y="64"/>
                    </a:cubicBezTo>
                    <a:close/>
                    <a:moveTo>
                      <a:pt x="81" y="64"/>
                    </a:moveTo>
                    <a:cubicBezTo>
                      <a:pt x="81" y="64"/>
                      <a:pt x="81" y="64"/>
                      <a:pt x="81" y="64"/>
                    </a:cubicBezTo>
                    <a:cubicBezTo>
                      <a:pt x="81" y="64"/>
                      <a:pt x="81" y="64"/>
                      <a:pt x="81" y="64"/>
                    </a:cubicBezTo>
                    <a:cubicBezTo>
                      <a:pt x="81" y="64"/>
                      <a:pt x="81" y="64"/>
                      <a:pt x="81" y="64"/>
                    </a:cubicBezTo>
                    <a:cubicBezTo>
                      <a:pt x="81" y="64"/>
                      <a:pt x="81" y="64"/>
                      <a:pt x="81" y="64"/>
                    </a:cubicBezTo>
                    <a:close/>
                    <a:moveTo>
                      <a:pt x="75" y="64"/>
                    </a:moveTo>
                    <a:cubicBezTo>
                      <a:pt x="75" y="64"/>
                      <a:pt x="75" y="64"/>
                      <a:pt x="75" y="64"/>
                    </a:cubicBezTo>
                    <a:cubicBezTo>
                      <a:pt x="75" y="64"/>
                      <a:pt x="75" y="64"/>
                      <a:pt x="75" y="64"/>
                    </a:cubicBezTo>
                    <a:cubicBezTo>
                      <a:pt x="75" y="64"/>
                      <a:pt x="75" y="64"/>
                      <a:pt x="76" y="64"/>
                    </a:cubicBezTo>
                    <a:cubicBezTo>
                      <a:pt x="75" y="64"/>
                      <a:pt x="75" y="64"/>
                      <a:pt x="75" y="64"/>
                    </a:cubicBezTo>
                    <a:close/>
                    <a:moveTo>
                      <a:pt x="77" y="65"/>
                    </a:moveTo>
                    <a:cubicBezTo>
                      <a:pt x="77" y="65"/>
                      <a:pt x="77" y="65"/>
                      <a:pt x="77" y="65"/>
                    </a:cubicBezTo>
                    <a:cubicBezTo>
                      <a:pt x="76" y="65"/>
                      <a:pt x="77" y="65"/>
                      <a:pt x="76" y="65"/>
                    </a:cubicBezTo>
                    <a:cubicBezTo>
                      <a:pt x="76" y="65"/>
                      <a:pt x="76" y="65"/>
                      <a:pt x="76" y="65"/>
                    </a:cubicBezTo>
                    <a:cubicBezTo>
                      <a:pt x="77" y="65"/>
                      <a:pt x="77" y="64"/>
                      <a:pt x="77" y="64"/>
                    </a:cubicBezTo>
                    <a:cubicBezTo>
                      <a:pt x="77" y="64"/>
                      <a:pt x="76" y="64"/>
                      <a:pt x="77" y="64"/>
                    </a:cubicBezTo>
                    <a:cubicBezTo>
                      <a:pt x="77" y="64"/>
                      <a:pt x="77" y="64"/>
                      <a:pt x="78" y="64"/>
                    </a:cubicBezTo>
                    <a:cubicBezTo>
                      <a:pt x="78" y="64"/>
                      <a:pt x="78" y="64"/>
                      <a:pt x="78" y="64"/>
                    </a:cubicBezTo>
                    <a:cubicBezTo>
                      <a:pt x="78" y="64"/>
                      <a:pt x="78" y="64"/>
                      <a:pt x="78" y="64"/>
                    </a:cubicBezTo>
                    <a:cubicBezTo>
                      <a:pt x="78" y="64"/>
                      <a:pt x="78" y="64"/>
                      <a:pt x="78" y="64"/>
                    </a:cubicBezTo>
                    <a:cubicBezTo>
                      <a:pt x="79" y="64"/>
                      <a:pt x="79" y="64"/>
                      <a:pt x="79" y="64"/>
                    </a:cubicBezTo>
                    <a:cubicBezTo>
                      <a:pt x="79" y="64"/>
                      <a:pt x="79" y="64"/>
                      <a:pt x="79" y="64"/>
                    </a:cubicBezTo>
                    <a:cubicBezTo>
                      <a:pt x="79" y="64"/>
                      <a:pt x="79" y="64"/>
                      <a:pt x="79" y="64"/>
                    </a:cubicBezTo>
                    <a:cubicBezTo>
                      <a:pt x="79" y="64"/>
                      <a:pt x="79" y="64"/>
                      <a:pt x="79" y="64"/>
                    </a:cubicBezTo>
                    <a:cubicBezTo>
                      <a:pt x="80" y="64"/>
                      <a:pt x="80" y="64"/>
                      <a:pt x="81" y="64"/>
                    </a:cubicBezTo>
                    <a:cubicBezTo>
                      <a:pt x="81" y="65"/>
                      <a:pt x="81" y="64"/>
                      <a:pt x="82" y="65"/>
                    </a:cubicBezTo>
                    <a:cubicBezTo>
                      <a:pt x="82" y="65"/>
                      <a:pt x="82" y="64"/>
                      <a:pt x="82" y="64"/>
                    </a:cubicBezTo>
                    <a:cubicBezTo>
                      <a:pt x="82" y="64"/>
                      <a:pt x="82" y="64"/>
                      <a:pt x="82" y="64"/>
                    </a:cubicBezTo>
                    <a:cubicBezTo>
                      <a:pt x="82" y="64"/>
                      <a:pt x="82" y="64"/>
                      <a:pt x="82" y="64"/>
                    </a:cubicBezTo>
                    <a:cubicBezTo>
                      <a:pt x="82" y="64"/>
                      <a:pt x="82" y="63"/>
                      <a:pt x="82" y="63"/>
                    </a:cubicBezTo>
                    <a:cubicBezTo>
                      <a:pt x="82" y="63"/>
                      <a:pt x="82" y="63"/>
                      <a:pt x="81" y="63"/>
                    </a:cubicBezTo>
                    <a:cubicBezTo>
                      <a:pt x="81" y="63"/>
                      <a:pt x="81" y="63"/>
                      <a:pt x="81" y="63"/>
                    </a:cubicBezTo>
                    <a:cubicBezTo>
                      <a:pt x="81" y="63"/>
                      <a:pt x="81" y="63"/>
                      <a:pt x="81" y="63"/>
                    </a:cubicBezTo>
                    <a:cubicBezTo>
                      <a:pt x="81" y="63"/>
                      <a:pt x="81" y="63"/>
                      <a:pt x="81" y="63"/>
                    </a:cubicBezTo>
                    <a:cubicBezTo>
                      <a:pt x="82" y="63"/>
                      <a:pt x="82" y="63"/>
                      <a:pt x="82" y="63"/>
                    </a:cubicBezTo>
                    <a:cubicBezTo>
                      <a:pt x="82" y="63"/>
                      <a:pt x="82" y="63"/>
                      <a:pt x="82" y="63"/>
                    </a:cubicBezTo>
                    <a:cubicBezTo>
                      <a:pt x="82" y="63"/>
                      <a:pt x="82" y="63"/>
                      <a:pt x="83" y="63"/>
                    </a:cubicBezTo>
                    <a:cubicBezTo>
                      <a:pt x="83" y="63"/>
                      <a:pt x="82" y="63"/>
                      <a:pt x="82" y="64"/>
                    </a:cubicBezTo>
                    <a:cubicBezTo>
                      <a:pt x="83" y="64"/>
                      <a:pt x="83" y="64"/>
                      <a:pt x="83" y="64"/>
                    </a:cubicBezTo>
                    <a:cubicBezTo>
                      <a:pt x="82" y="64"/>
                      <a:pt x="82" y="64"/>
                      <a:pt x="82" y="64"/>
                    </a:cubicBezTo>
                    <a:cubicBezTo>
                      <a:pt x="82" y="64"/>
                      <a:pt x="82" y="64"/>
                      <a:pt x="82" y="64"/>
                    </a:cubicBezTo>
                    <a:cubicBezTo>
                      <a:pt x="83" y="64"/>
                      <a:pt x="83" y="64"/>
                      <a:pt x="83" y="63"/>
                    </a:cubicBezTo>
                    <a:cubicBezTo>
                      <a:pt x="83" y="63"/>
                      <a:pt x="84" y="64"/>
                      <a:pt x="84" y="64"/>
                    </a:cubicBezTo>
                    <a:cubicBezTo>
                      <a:pt x="84" y="64"/>
                      <a:pt x="84" y="64"/>
                      <a:pt x="84" y="64"/>
                    </a:cubicBezTo>
                    <a:cubicBezTo>
                      <a:pt x="83" y="64"/>
                      <a:pt x="83" y="64"/>
                      <a:pt x="83" y="64"/>
                    </a:cubicBezTo>
                    <a:cubicBezTo>
                      <a:pt x="83" y="64"/>
                      <a:pt x="83" y="64"/>
                      <a:pt x="83" y="64"/>
                    </a:cubicBezTo>
                    <a:cubicBezTo>
                      <a:pt x="83" y="65"/>
                      <a:pt x="83" y="65"/>
                      <a:pt x="83" y="65"/>
                    </a:cubicBezTo>
                    <a:cubicBezTo>
                      <a:pt x="84" y="65"/>
                      <a:pt x="84" y="65"/>
                      <a:pt x="84" y="65"/>
                    </a:cubicBezTo>
                    <a:cubicBezTo>
                      <a:pt x="84" y="65"/>
                      <a:pt x="84" y="65"/>
                      <a:pt x="84" y="65"/>
                    </a:cubicBezTo>
                    <a:cubicBezTo>
                      <a:pt x="84" y="65"/>
                      <a:pt x="84" y="65"/>
                      <a:pt x="84" y="65"/>
                    </a:cubicBezTo>
                    <a:cubicBezTo>
                      <a:pt x="84" y="65"/>
                      <a:pt x="84" y="65"/>
                      <a:pt x="84" y="65"/>
                    </a:cubicBezTo>
                    <a:cubicBezTo>
                      <a:pt x="84"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5" y="65"/>
                      <a:pt x="85" y="65"/>
                      <a:pt x="85" y="65"/>
                    </a:cubicBezTo>
                    <a:cubicBezTo>
                      <a:pt x="86" y="66"/>
                      <a:pt x="86" y="65"/>
                      <a:pt x="87" y="65"/>
                    </a:cubicBezTo>
                    <a:cubicBezTo>
                      <a:pt x="86" y="65"/>
                      <a:pt x="87" y="65"/>
                      <a:pt x="87" y="65"/>
                    </a:cubicBezTo>
                    <a:cubicBezTo>
                      <a:pt x="87" y="65"/>
                      <a:pt x="87" y="65"/>
                      <a:pt x="87" y="65"/>
                    </a:cubicBezTo>
                    <a:cubicBezTo>
                      <a:pt x="87" y="65"/>
                      <a:pt x="87" y="65"/>
                      <a:pt x="87" y="65"/>
                    </a:cubicBezTo>
                    <a:cubicBezTo>
                      <a:pt x="87" y="65"/>
                      <a:pt x="87" y="65"/>
                      <a:pt x="87" y="66"/>
                    </a:cubicBezTo>
                    <a:cubicBezTo>
                      <a:pt x="87" y="66"/>
                      <a:pt x="87" y="66"/>
                      <a:pt x="87" y="66"/>
                    </a:cubicBezTo>
                    <a:cubicBezTo>
                      <a:pt x="87" y="66"/>
                      <a:pt x="87" y="66"/>
                      <a:pt x="87" y="66"/>
                    </a:cubicBezTo>
                    <a:cubicBezTo>
                      <a:pt x="87" y="66"/>
                      <a:pt x="87" y="66"/>
                      <a:pt x="87" y="66"/>
                    </a:cubicBezTo>
                    <a:cubicBezTo>
                      <a:pt x="87" y="66"/>
                      <a:pt x="86" y="66"/>
                      <a:pt x="86" y="66"/>
                    </a:cubicBezTo>
                    <a:cubicBezTo>
                      <a:pt x="86" y="66"/>
                      <a:pt x="85" y="66"/>
                      <a:pt x="85" y="66"/>
                    </a:cubicBezTo>
                    <a:cubicBezTo>
                      <a:pt x="85" y="66"/>
                      <a:pt x="85" y="66"/>
                      <a:pt x="85" y="65"/>
                    </a:cubicBezTo>
                    <a:cubicBezTo>
                      <a:pt x="85" y="65"/>
                      <a:pt x="85" y="65"/>
                      <a:pt x="85" y="65"/>
                    </a:cubicBezTo>
                    <a:cubicBezTo>
                      <a:pt x="85" y="65"/>
                      <a:pt x="85" y="65"/>
                      <a:pt x="85" y="65"/>
                    </a:cubicBezTo>
                    <a:cubicBezTo>
                      <a:pt x="85" y="65"/>
                      <a:pt x="84" y="65"/>
                      <a:pt x="84" y="65"/>
                    </a:cubicBezTo>
                    <a:cubicBezTo>
                      <a:pt x="84" y="66"/>
                      <a:pt x="85" y="65"/>
                      <a:pt x="85" y="66"/>
                    </a:cubicBezTo>
                    <a:cubicBezTo>
                      <a:pt x="83" y="65"/>
                      <a:pt x="81" y="65"/>
                      <a:pt x="80" y="65"/>
                    </a:cubicBezTo>
                    <a:cubicBezTo>
                      <a:pt x="80" y="65"/>
                      <a:pt x="80" y="65"/>
                      <a:pt x="80" y="65"/>
                    </a:cubicBezTo>
                    <a:cubicBezTo>
                      <a:pt x="79" y="65"/>
                      <a:pt x="79" y="65"/>
                      <a:pt x="79" y="65"/>
                    </a:cubicBezTo>
                    <a:cubicBezTo>
                      <a:pt x="79" y="65"/>
                      <a:pt x="80" y="65"/>
                      <a:pt x="80" y="65"/>
                    </a:cubicBezTo>
                    <a:cubicBezTo>
                      <a:pt x="80" y="65"/>
                      <a:pt x="80" y="65"/>
                      <a:pt x="80" y="65"/>
                    </a:cubicBezTo>
                    <a:cubicBezTo>
                      <a:pt x="80" y="65"/>
                      <a:pt x="80" y="65"/>
                      <a:pt x="80" y="65"/>
                    </a:cubicBezTo>
                    <a:cubicBezTo>
                      <a:pt x="80" y="65"/>
                      <a:pt x="80" y="65"/>
                      <a:pt x="80"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9" y="65"/>
                      <a:pt x="79" y="65"/>
                    </a:cubicBezTo>
                    <a:cubicBezTo>
                      <a:pt x="79" y="65"/>
                      <a:pt x="78" y="65"/>
                      <a:pt x="78" y="65"/>
                    </a:cubicBezTo>
                    <a:cubicBezTo>
                      <a:pt x="78" y="65"/>
                      <a:pt x="78" y="65"/>
                      <a:pt x="78" y="65"/>
                    </a:cubicBezTo>
                    <a:cubicBezTo>
                      <a:pt x="78" y="65"/>
                      <a:pt x="77" y="65"/>
                      <a:pt x="77" y="65"/>
                    </a:cubicBezTo>
                    <a:close/>
                    <a:moveTo>
                      <a:pt x="78" y="65"/>
                    </a:moveTo>
                    <a:cubicBezTo>
                      <a:pt x="79" y="65"/>
                      <a:pt x="79" y="65"/>
                      <a:pt x="79" y="65"/>
                    </a:cubicBezTo>
                    <a:cubicBezTo>
                      <a:pt x="79" y="65"/>
                      <a:pt x="79" y="65"/>
                      <a:pt x="79" y="65"/>
                    </a:cubicBezTo>
                    <a:cubicBezTo>
                      <a:pt x="79" y="65"/>
                      <a:pt x="79" y="65"/>
                      <a:pt x="79" y="65"/>
                    </a:cubicBezTo>
                    <a:cubicBezTo>
                      <a:pt x="79" y="65"/>
                      <a:pt x="79" y="65"/>
                      <a:pt x="78" y="65"/>
                    </a:cubicBezTo>
                    <a:cubicBezTo>
                      <a:pt x="78" y="65"/>
                      <a:pt x="78" y="65"/>
                      <a:pt x="78" y="65"/>
                    </a:cubicBezTo>
                    <a:cubicBezTo>
                      <a:pt x="78" y="65"/>
                      <a:pt x="78" y="65"/>
                      <a:pt x="78" y="65"/>
                    </a:cubicBezTo>
                    <a:close/>
                    <a:moveTo>
                      <a:pt x="73" y="65"/>
                    </a:moveTo>
                    <a:cubicBezTo>
                      <a:pt x="73" y="65"/>
                      <a:pt x="73" y="65"/>
                      <a:pt x="73" y="65"/>
                    </a:cubicBezTo>
                    <a:cubicBezTo>
                      <a:pt x="73" y="65"/>
                      <a:pt x="72" y="65"/>
                      <a:pt x="72" y="65"/>
                    </a:cubicBezTo>
                    <a:cubicBezTo>
                      <a:pt x="72" y="65"/>
                      <a:pt x="72" y="65"/>
                      <a:pt x="72" y="65"/>
                    </a:cubicBezTo>
                    <a:cubicBezTo>
                      <a:pt x="72" y="65"/>
                      <a:pt x="72" y="65"/>
                      <a:pt x="72" y="65"/>
                    </a:cubicBezTo>
                    <a:cubicBezTo>
                      <a:pt x="72" y="65"/>
                      <a:pt x="72" y="65"/>
                      <a:pt x="72" y="65"/>
                    </a:cubicBezTo>
                    <a:cubicBezTo>
                      <a:pt x="72" y="65"/>
                      <a:pt x="72" y="65"/>
                      <a:pt x="72" y="65"/>
                    </a:cubicBezTo>
                    <a:cubicBezTo>
                      <a:pt x="72" y="65"/>
                      <a:pt x="72" y="65"/>
                      <a:pt x="73" y="65"/>
                    </a:cubicBezTo>
                    <a:close/>
                    <a:moveTo>
                      <a:pt x="70" y="65"/>
                    </a:moveTo>
                    <a:cubicBezTo>
                      <a:pt x="70" y="65"/>
                      <a:pt x="70" y="65"/>
                      <a:pt x="70" y="65"/>
                    </a:cubicBezTo>
                    <a:cubicBezTo>
                      <a:pt x="71" y="65"/>
                      <a:pt x="71" y="65"/>
                      <a:pt x="71" y="65"/>
                    </a:cubicBezTo>
                    <a:cubicBezTo>
                      <a:pt x="71" y="65"/>
                      <a:pt x="71" y="65"/>
                      <a:pt x="71" y="65"/>
                    </a:cubicBezTo>
                    <a:cubicBezTo>
                      <a:pt x="71" y="65"/>
                      <a:pt x="71" y="65"/>
                      <a:pt x="71" y="65"/>
                    </a:cubicBezTo>
                    <a:cubicBezTo>
                      <a:pt x="71" y="65"/>
                      <a:pt x="71" y="65"/>
                      <a:pt x="71" y="65"/>
                    </a:cubicBezTo>
                    <a:cubicBezTo>
                      <a:pt x="72" y="65"/>
                      <a:pt x="71" y="65"/>
                      <a:pt x="71" y="65"/>
                    </a:cubicBezTo>
                    <a:cubicBezTo>
                      <a:pt x="71" y="65"/>
                      <a:pt x="71" y="65"/>
                      <a:pt x="72" y="65"/>
                    </a:cubicBezTo>
                    <a:cubicBezTo>
                      <a:pt x="71" y="65"/>
                      <a:pt x="71" y="65"/>
                      <a:pt x="71" y="66"/>
                    </a:cubicBezTo>
                    <a:cubicBezTo>
                      <a:pt x="71" y="66"/>
                      <a:pt x="71" y="66"/>
                      <a:pt x="71" y="66"/>
                    </a:cubicBezTo>
                    <a:cubicBezTo>
                      <a:pt x="71" y="66"/>
                      <a:pt x="71" y="66"/>
                      <a:pt x="71" y="65"/>
                    </a:cubicBezTo>
                    <a:cubicBezTo>
                      <a:pt x="71" y="65"/>
                      <a:pt x="70" y="65"/>
                      <a:pt x="70" y="65"/>
                    </a:cubicBezTo>
                    <a:close/>
                    <a:moveTo>
                      <a:pt x="69" y="66"/>
                    </a:moveTo>
                    <a:cubicBezTo>
                      <a:pt x="69" y="66"/>
                      <a:pt x="69" y="66"/>
                      <a:pt x="69" y="65"/>
                    </a:cubicBezTo>
                    <a:cubicBezTo>
                      <a:pt x="69" y="65"/>
                      <a:pt x="69" y="65"/>
                      <a:pt x="69" y="65"/>
                    </a:cubicBezTo>
                    <a:cubicBezTo>
                      <a:pt x="69" y="65"/>
                      <a:pt x="69" y="66"/>
                      <a:pt x="69" y="66"/>
                    </a:cubicBezTo>
                    <a:cubicBezTo>
                      <a:pt x="69" y="66"/>
                      <a:pt x="69" y="66"/>
                      <a:pt x="69" y="66"/>
                    </a:cubicBezTo>
                    <a:cubicBezTo>
                      <a:pt x="69" y="66"/>
                      <a:pt x="69" y="66"/>
                      <a:pt x="69" y="66"/>
                    </a:cubicBezTo>
                    <a:cubicBezTo>
                      <a:pt x="69" y="66"/>
                      <a:pt x="69" y="66"/>
                      <a:pt x="69" y="66"/>
                    </a:cubicBezTo>
                    <a:close/>
                    <a:moveTo>
                      <a:pt x="70" y="65"/>
                    </a:moveTo>
                    <a:cubicBezTo>
                      <a:pt x="70" y="65"/>
                      <a:pt x="71" y="65"/>
                      <a:pt x="71" y="66"/>
                    </a:cubicBezTo>
                    <a:cubicBezTo>
                      <a:pt x="71" y="66"/>
                      <a:pt x="71" y="66"/>
                      <a:pt x="71" y="66"/>
                    </a:cubicBezTo>
                    <a:cubicBezTo>
                      <a:pt x="71" y="66"/>
                      <a:pt x="71" y="66"/>
                      <a:pt x="71" y="66"/>
                    </a:cubicBezTo>
                    <a:cubicBezTo>
                      <a:pt x="71" y="66"/>
                      <a:pt x="71" y="66"/>
                      <a:pt x="71" y="66"/>
                    </a:cubicBezTo>
                    <a:cubicBezTo>
                      <a:pt x="71" y="66"/>
                      <a:pt x="71" y="66"/>
                      <a:pt x="71" y="66"/>
                    </a:cubicBezTo>
                    <a:cubicBezTo>
                      <a:pt x="71" y="66"/>
                      <a:pt x="71" y="66"/>
                      <a:pt x="71" y="66"/>
                    </a:cubicBezTo>
                    <a:cubicBezTo>
                      <a:pt x="71" y="66"/>
                      <a:pt x="70" y="66"/>
                      <a:pt x="70" y="65"/>
                    </a:cubicBezTo>
                    <a:close/>
                    <a:moveTo>
                      <a:pt x="71" y="66"/>
                    </a:moveTo>
                    <a:cubicBezTo>
                      <a:pt x="71" y="66"/>
                      <a:pt x="71" y="66"/>
                      <a:pt x="71" y="66"/>
                    </a:cubicBezTo>
                    <a:cubicBezTo>
                      <a:pt x="71" y="66"/>
                      <a:pt x="72" y="66"/>
                      <a:pt x="72" y="65"/>
                    </a:cubicBezTo>
                    <a:cubicBezTo>
                      <a:pt x="72" y="65"/>
                      <a:pt x="72" y="66"/>
                      <a:pt x="72" y="66"/>
                    </a:cubicBezTo>
                    <a:cubicBezTo>
                      <a:pt x="72" y="66"/>
                      <a:pt x="72" y="66"/>
                      <a:pt x="72" y="66"/>
                    </a:cubicBezTo>
                    <a:cubicBezTo>
                      <a:pt x="72" y="66"/>
                      <a:pt x="72" y="66"/>
                      <a:pt x="72" y="66"/>
                    </a:cubicBezTo>
                    <a:cubicBezTo>
                      <a:pt x="72" y="66"/>
                      <a:pt x="72" y="66"/>
                      <a:pt x="71" y="66"/>
                    </a:cubicBezTo>
                    <a:close/>
                    <a:moveTo>
                      <a:pt x="72" y="66"/>
                    </a:moveTo>
                    <a:cubicBezTo>
                      <a:pt x="72" y="66"/>
                      <a:pt x="72" y="66"/>
                      <a:pt x="72" y="66"/>
                    </a:cubicBezTo>
                    <a:cubicBezTo>
                      <a:pt x="72" y="66"/>
                      <a:pt x="72" y="66"/>
                      <a:pt x="72" y="66"/>
                    </a:cubicBezTo>
                    <a:cubicBezTo>
                      <a:pt x="72" y="66"/>
                      <a:pt x="72" y="66"/>
                      <a:pt x="72" y="66"/>
                    </a:cubicBezTo>
                    <a:cubicBezTo>
                      <a:pt x="72" y="66"/>
                      <a:pt x="72" y="66"/>
                      <a:pt x="72" y="66"/>
                    </a:cubicBezTo>
                    <a:cubicBezTo>
                      <a:pt x="72" y="66"/>
                      <a:pt x="73" y="65"/>
                      <a:pt x="73" y="65"/>
                    </a:cubicBezTo>
                    <a:cubicBezTo>
                      <a:pt x="73" y="65"/>
                      <a:pt x="73" y="65"/>
                      <a:pt x="73" y="65"/>
                    </a:cubicBezTo>
                    <a:cubicBezTo>
                      <a:pt x="73" y="66"/>
                      <a:pt x="73" y="66"/>
                      <a:pt x="73" y="66"/>
                    </a:cubicBezTo>
                    <a:cubicBezTo>
                      <a:pt x="73" y="66"/>
                      <a:pt x="73" y="66"/>
                      <a:pt x="73" y="66"/>
                    </a:cubicBezTo>
                    <a:cubicBezTo>
                      <a:pt x="73" y="66"/>
                      <a:pt x="73" y="66"/>
                      <a:pt x="73" y="66"/>
                    </a:cubicBezTo>
                    <a:cubicBezTo>
                      <a:pt x="72" y="66"/>
                      <a:pt x="72" y="66"/>
                      <a:pt x="72" y="66"/>
                    </a:cubicBezTo>
                    <a:cubicBezTo>
                      <a:pt x="72" y="66"/>
                      <a:pt x="72" y="66"/>
                      <a:pt x="72" y="66"/>
                    </a:cubicBezTo>
                    <a:cubicBezTo>
                      <a:pt x="72" y="66"/>
                      <a:pt x="72" y="66"/>
                      <a:pt x="72" y="66"/>
                    </a:cubicBezTo>
                    <a:close/>
                    <a:moveTo>
                      <a:pt x="73" y="66"/>
                    </a:moveTo>
                    <a:cubicBezTo>
                      <a:pt x="73" y="66"/>
                      <a:pt x="73" y="66"/>
                      <a:pt x="73" y="66"/>
                    </a:cubicBezTo>
                    <a:cubicBezTo>
                      <a:pt x="73" y="66"/>
                      <a:pt x="73" y="66"/>
                      <a:pt x="73" y="66"/>
                    </a:cubicBezTo>
                    <a:cubicBezTo>
                      <a:pt x="73" y="66"/>
                      <a:pt x="73" y="66"/>
                      <a:pt x="73" y="66"/>
                    </a:cubicBezTo>
                    <a:cubicBezTo>
                      <a:pt x="73" y="66"/>
                      <a:pt x="73" y="66"/>
                      <a:pt x="73" y="66"/>
                    </a:cubicBezTo>
                    <a:cubicBezTo>
                      <a:pt x="73" y="66"/>
                      <a:pt x="74" y="66"/>
                      <a:pt x="74" y="66"/>
                    </a:cubicBezTo>
                    <a:cubicBezTo>
                      <a:pt x="74" y="66"/>
                      <a:pt x="74" y="66"/>
                      <a:pt x="74" y="66"/>
                    </a:cubicBezTo>
                    <a:cubicBezTo>
                      <a:pt x="74" y="66"/>
                      <a:pt x="74" y="66"/>
                      <a:pt x="74" y="66"/>
                    </a:cubicBezTo>
                    <a:cubicBezTo>
                      <a:pt x="74" y="66"/>
                      <a:pt x="74" y="66"/>
                      <a:pt x="74" y="66"/>
                    </a:cubicBezTo>
                    <a:cubicBezTo>
                      <a:pt x="74" y="66"/>
                      <a:pt x="74" y="66"/>
                      <a:pt x="74" y="66"/>
                    </a:cubicBezTo>
                    <a:cubicBezTo>
                      <a:pt x="74" y="66"/>
                      <a:pt x="74" y="66"/>
                      <a:pt x="74" y="66"/>
                    </a:cubicBezTo>
                    <a:cubicBezTo>
                      <a:pt x="74" y="67"/>
                      <a:pt x="74" y="67"/>
                      <a:pt x="74" y="67"/>
                    </a:cubicBezTo>
                    <a:cubicBezTo>
                      <a:pt x="74" y="67"/>
                      <a:pt x="74" y="67"/>
                      <a:pt x="74" y="67"/>
                    </a:cubicBezTo>
                    <a:cubicBezTo>
                      <a:pt x="74" y="67"/>
                      <a:pt x="74" y="67"/>
                      <a:pt x="74" y="67"/>
                    </a:cubicBezTo>
                    <a:cubicBezTo>
                      <a:pt x="73" y="67"/>
                      <a:pt x="73" y="67"/>
                      <a:pt x="73" y="67"/>
                    </a:cubicBezTo>
                    <a:cubicBezTo>
                      <a:pt x="73" y="67"/>
                      <a:pt x="73" y="67"/>
                      <a:pt x="73" y="66"/>
                    </a:cubicBezTo>
                    <a:cubicBezTo>
                      <a:pt x="73" y="66"/>
                      <a:pt x="73" y="66"/>
                      <a:pt x="73" y="66"/>
                    </a:cubicBezTo>
                    <a:cubicBezTo>
                      <a:pt x="73" y="66"/>
                      <a:pt x="73" y="66"/>
                      <a:pt x="73" y="66"/>
                    </a:cubicBezTo>
                    <a:close/>
                    <a:moveTo>
                      <a:pt x="75" y="67"/>
                    </a:moveTo>
                    <a:cubicBezTo>
                      <a:pt x="75" y="67"/>
                      <a:pt x="75" y="66"/>
                      <a:pt x="75" y="66"/>
                    </a:cubicBezTo>
                    <a:cubicBezTo>
                      <a:pt x="75" y="66"/>
                      <a:pt x="75" y="67"/>
                      <a:pt x="75" y="67"/>
                    </a:cubicBezTo>
                    <a:close/>
                    <a:moveTo>
                      <a:pt x="70" y="67"/>
                    </a:moveTo>
                    <a:cubicBezTo>
                      <a:pt x="70" y="67"/>
                      <a:pt x="70" y="66"/>
                      <a:pt x="70" y="66"/>
                    </a:cubicBezTo>
                    <a:cubicBezTo>
                      <a:pt x="71" y="67"/>
                      <a:pt x="71" y="67"/>
                      <a:pt x="71" y="66"/>
                    </a:cubicBezTo>
                    <a:cubicBezTo>
                      <a:pt x="71" y="67"/>
                      <a:pt x="71" y="67"/>
                      <a:pt x="71" y="67"/>
                    </a:cubicBezTo>
                    <a:cubicBezTo>
                      <a:pt x="71" y="67"/>
                      <a:pt x="70" y="67"/>
                      <a:pt x="70" y="67"/>
                    </a:cubicBezTo>
                    <a:close/>
                    <a:moveTo>
                      <a:pt x="98" y="67"/>
                    </a:moveTo>
                    <a:cubicBezTo>
                      <a:pt x="98" y="67"/>
                      <a:pt x="98" y="67"/>
                      <a:pt x="98" y="67"/>
                    </a:cubicBezTo>
                    <a:cubicBezTo>
                      <a:pt x="98" y="67"/>
                      <a:pt x="98" y="67"/>
                      <a:pt x="98" y="67"/>
                    </a:cubicBezTo>
                    <a:cubicBezTo>
                      <a:pt x="98" y="67"/>
                      <a:pt x="98" y="67"/>
                      <a:pt x="98" y="67"/>
                    </a:cubicBezTo>
                    <a:cubicBezTo>
                      <a:pt x="97" y="66"/>
                      <a:pt x="97" y="67"/>
                      <a:pt x="97" y="66"/>
                    </a:cubicBezTo>
                    <a:cubicBezTo>
                      <a:pt x="97" y="66"/>
                      <a:pt x="97" y="67"/>
                      <a:pt x="97" y="67"/>
                    </a:cubicBezTo>
                    <a:cubicBezTo>
                      <a:pt x="96" y="67"/>
                      <a:pt x="96" y="67"/>
                      <a:pt x="96" y="67"/>
                    </a:cubicBezTo>
                    <a:cubicBezTo>
                      <a:pt x="96" y="67"/>
                      <a:pt x="95" y="67"/>
                      <a:pt x="95" y="67"/>
                    </a:cubicBezTo>
                    <a:cubicBezTo>
                      <a:pt x="94" y="67"/>
                      <a:pt x="93" y="66"/>
                      <a:pt x="92" y="66"/>
                    </a:cubicBezTo>
                    <a:cubicBezTo>
                      <a:pt x="92" y="66"/>
                      <a:pt x="92" y="66"/>
                      <a:pt x="92" y="66"/>
                    </a:cubicBezTo>
                    <a:cubicBezTo>
                      <a:pt x="91" y="66"/>
                      <a:pt x="91" y="66"/>
                      <a:pt x="91" y="66"/>
                    </a:cubicBezTo>
                    <a:cubicBezTo>
                      <a:pt x="91" y="66"/>
                      <a:pt x="90" y="66"/>
                      <a:pt x="90" y="66"/>
                    </a:cubicBezTo>
                    <a:cubicBezTo>
                      <a:pt x="90" y="66"/>
                      <a:pt x="90" y="66"/>
                      <a:pt x="90" y="66"/>
                    </a:cubicBezTo>
                    <a:cubicBezTo>
                      <a:pt x="90" y="66"/>
                      <a:pt x="90" y="66"/>
                      <a:pt x="90" y="66"/>
                    </a:cubicBezTo>
                    <a:cubicBezTo>
                      <a:pt x="89" y="66"/>
                      <a:pt x="89" y="66"/>
                      <a:pt x="89" y="66"/>
                    </a:cubicBezTo>
                    <a:cubicBezTo>
                      <a:pt x="89" y="66"/>
                      <a:pt x="89" y="66"/>
                      <a:pt x="89" y="66"/>
                    </a:cubicBezTo>
                    <a:cubicBezTo>
                      <a:pt x="89" y="66"/>
                      <a:pt x="89" y="66"/>
                      <a:pt x="89" y="65"/>
                    </a:cubicBezTo>
                    <a:cubicBezTo>
                      <a:pt x="89" y="65"/>
                      <a:pt x="89" y="65"/>
                      <a:pt x="89" y="65"/>
                    </a:cubicBezTo>
                    <a:cubicBezTo>
                      <a:pt x="89" y="65"/>
                      <a:pt x="89" y="65"/>
                      <a:pt x="89" y="65"/>
                    </a:cubicBezTo>
                    <a:cubicBezTo>
                      <a:pt x="89" y="65"/>
                      <a:pt x="89" y="65"/>
                      <a:pt x="89" y="65"/>
                    </a:cubicBezTo>
                    <a:cubicBezTo>
                      <a:pt x="89" y="65"/>
                      <a:pt x="89" y="65"/>
                      <a:pt x="89" y="66"/>
                    </a:cubicBezTo>
                    <a:cubicBezTo>
                      <a:pt x="90" y="65"/>
                      <a:pt x="90" y="66"/>
                      <a:pt x="90" y="66"/>
                    </a:cubicBezTo>
                    <a:cubicBezTo>
                      <a:pt x="90" y="66"/>
                      <a:pt x="91" y="66"/>
                      <a:pt x="91" y="66"/>
                    </a:cubicBezTo>
                    <a:cubicBezTo>
                      <a:pt x="91" y="66"/>
                      <a:pt x="91" y="66"/>
                      <a:pt x="91" y="66"/>
                    </a:cubicBezTo>
                    <a:cubicBezTo>
                      <a:pt x="91" y="66"/>
                      <a:pt x="91" y="66"/>
                      <a:pt x="91" y="66"/>
                    </a:cubicBezTo>
                    <a:cubicBezTo>
                      <a:pt x="91" y="65"/>
                      <a:pt x="92" y="66"/>
                      <a:pt x="92" y="65"/>
                    </a:cubicBezTo>
                    <a:cubicBezTo>
                      <a:pt x="92" y="65"/>
                      <a:pt x="92" y="65"/>
                      <a:pt x="92" y="65"/>
                    </a:cubicBezTo>
                    <a:cubicBezTo>
                      <a:pt x="92" y="65"/>
                      <a:pt x="92" y="65"/>
                      <a:pt x="92" y="65"/>
                    </a:cubicBezTo>
                    <a:cubicBezTo>
                      <a:pt x="92" y="65"/>
                      <a:pt x="92"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4" y="65"/>
                      <a:pt x="94" y="65"/>
                      <a:pt x="94" y="65"/>
                    </a:cubicBezTo>
                    <a:cubicBezTo>
                      <a:pt x="94" y="65"/>
                      <a:pt x="94"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3" y="65"/>
                      <a:pt x="93" y="65"/>
                      <a:pt x="93" y="65"/>
                    </a:cubicBezTo>
                    <a:cubicBezTo>
                      <a:pt x="94" y="64"/>
                      <a:pt x="94" y="65"/>
                      <a:pt x="94" y="64"/>
                    </a:cubicBezTo>
                    <a:cubicBezTo>
                      <a:pt x="94" y="65"/>
                      <a:pt x="94" y="65"/>
                      <a:pt x="94" y="65"/>
                    </a:cubicBezTo>
                    <a:cubicBezTo>
                      <a:pt x="94" y="65"/>
                      <a:pt x="94" y="65"/>
                      <a:pt x="94" y="65"/>
                    </a:cubicBezTo>
                    <a:cubicBezTo>
                      <a:pt x="94" y="65"/>
                      <a:pt x="94" y="65"/>
                      <a:pt x="94" y="65"/>
                    </a:cubicBezTo>
                    <a:cubicBezTo>
                      <a:pt x="94" y="65"/>
                      <a:pt x="94" y="65"/>
                      <a:pt x="94" y="65"/>
                    </a:cubicBezTo>
                    <a:cubicBezTo>
                      <a:pt x="94" y="66"/>
                      <a:pt x="96" y="66"/>
                      <a:pt x="96" y="66"/>
                    </a:cubicBezTo>
                    <a:cubicBezTo>
                      <a:pt x="96" y="66"/>
                      <a:pt x="96" y="66"/>
                      <a:pt x="96" y="66"/>
                    </a:cubicBezTo>
                    <a:cubicBezTo>
                      <a:pt x="96" y="66"/>
                      <a:pt x="96" y="66"/>
                      <a:pt x="96" y="66"/>
                    </a:cubicBezTo>
                    <a:cubicBezTo>
                      <a:pt x="97" y="66"/>
                      <a:pt x="98" y="66"/>
                      <a:pt x="98" y="66"/>
                    </a:cubicBezTo>
                    <a:cubicBezTo>
                      <a:pt x="98" y="66"/>
                      <a:pt x="99" y="66"/>
                      <a:pt x="99" y="66"/>
                    </a:cubicBezTo>
                    <a:cubicBezTo>
                      <a:pt x="99" y="66"/>
                      <a:pt x="100" y="66"/>
                      <a:pt x="99" y="66"/>
                    </a:cubicBezTo>
                    <a:cubicBezTo>
                      <a:pt x="99" y="66"/>
                      <a:pt x="99" y="66"/>
                      <a:pt x="99" y="65"/>
                    </a:cubicBezTo>
                    <a:cubicBezTo>
                      <a:pt x="99" y="65"/>
                      <a:pt x="99" y="65"/>
                      <a:pt x="99" y="65"/>
                    </a:cubicBezTo>
                    <a:cubicBezTo>
                      <a:pt x="99" y="66"/>
                      <a:pt x="99" y="66"/>
                      <a:pt x="99" y="66"/>
                    </a:cubicBezTo>
                    <a:cubicBezTo>
                      <a:pt x="99" y="66"/>
                      <a:pt x="100" y="66"/>
                      <a:pt x="100" y="66"/>
                    </a:cubicBezTo>
                    <a:cubicBezTo>
                      <a:pt x="100" y="66"/>
                      <a:pt x="100" y="66"/>
                      <a:pt x="100" y="66"/>
                    </a:cubicBezTo>
                    <a:cubicBezTo>
                      <a:pt x="100" y="66"/>
                      <a:pt x="100" y="66"/>
                      <a:pt x="100" y="66"/>
                    </a:cubicBezTo>
                    <a:cubicBezTo>
                      <a:pt x="100" y="66"/>
                      <a:pt x="100" y="66"/>
                      <a:pt x="100" y="66"/>
                    </a:cubicBezTo>
                    <a:cubicBezTo>
                      <a:pt x="100" y="67"/>
                      <a:pt x="100" y="67"/>
                      <a:pt x="100" y="67"/>
                    </a:cubicBezTo>
                    <a:cubicBezTo>
                      <a:pt x="100" y="67"/>
                      <a:pt x="100" y="67"/>
                      <a:pt x="100" y="67"/>
                    </a:cubicBezTo>
                    <a:cubicBezTo>
                      <a:pt x="101" y="67"/>
                      <a:pt x="101" y="67"/>
                      <a:pt x="101" y="67"/>
                    </a:cubicBezTo>
                    <a:cubicBezTo>
                      <a:pt x="101" y="67"/>
                      <a:pt x="101" y="67"/>
                      <a:pt x="101" y="67"/>
                    </a:cubicBezTo>
                    <a:cubicBezTo>
                      <a:pt x="100" y="67"/>
                      <a:pt x="100" y="67"/>
                      <a:pt x="100" y="67"/>
                    </a:cubicBezTo>
                    <a:cubicBezTo>
                      <a:pt x="100" y="67"/>
                      <a:pt x="99" y="66"/>
                      <a:pt x="98" y="67"/>
                    </a:cubicBezTo>
                    <a:close/>
                    <a:moveTo>
                      <a:pt x="102" y="67"/>
                    </a:moveTo>
                    <a:cubicBezTo>
                      <a:pt x="102" y="67"/>
                      <a:pt x="102" y="67"/>
                      <a:pt x="102" y="67"/>
                    </a:cubicBezTo>
                    <a:cubicBezTo>
                      <a:pt x="102" y="67"/>
                      <a:pt x="102" y="67"/>
                      <a:pt x="102" y="67"/>
                    </a:cubicBezTo>
                    <a:cubicBezTo>
                      <a:pt x="102" y="67"/>
                      <a:pt x="102" y="67"/>
                      <a:pt x="102" y="67"/>
                    </a:cubicBezTo>
                    <a:cubicBezTo>
                      <a:pt x="102" y="67"/>
                      <a:pt x="102" y="67"/>
                      <a:pt x="102" y="67"/>
                    </a:cubicBezTo>
                    <a:cubicBezTo>
                      <a:pt x="102" y="67"/>
                      <a:pt x="102" y="67"/>
                      <a:pt x="102" y="67"/>
                    </a:cubicBezTo>
                    <a:close/>
                    <a:moveTo>
                      <a:pt x="102" y="67"/>
                    </a:moveTo>
                    <a:cubicBezTo>
                      <a:pt x="102" y="67"/>
                      <a:pt x="102" y="67"/>
                      <a:pt x="103" y="67"/>
                    </a:cubicBezTo>
                    <a:cubicBezTo>
                      <a:pt x="103" y="67"/>
                      <a:pt x="103" y="67"/>
                      <a:pt x="103" y="67"/>
                    </a:cubicBezTo>
                    <a:cubicBezTo>
                      <a:pt x="103" y="67"/>
                      <a:pt x="103" y="67"/>
                      <a:pt x="103" y="67"/>
                    </a:cubicBezTo>
                    <a:cubicBezTo>
                      <a:pt x="103" y="67"/>
                      <a:pt x="103" y="67"/>
                      <a:pt x="103" y="67"/>
                    </a:cubicBezTo>
                    <a:cubicBezTo>
                      <a:pt x="103" y="67"/>
                      <a:pt x="103" y="67"/>
                      <a:pt x="103" y="67"/>
                    </a:cubicBezTo>
                    <a:cubicBezTo>
                      <a:pt x="102" y="67"/>
                      <a:pt x="102" y="67"/>
                      <a:pt x="102" y="67"/>
                    </a:cubicBezTo>
                    <a:close/>
                    <a:moveTo>
                      <a:pt x="103" y="67"/>
                    </a:moveTo>
                    <a:cubicBezTo>
                      <a:pt x="103" y="67"/>
                      <a:pt x="103" y="67"/>
                      <a:pt x="103" y="67"/>
                    </a:cubicBezTo>
                    <a:cubicBezTo>
                      <a:pt x="103" y="67"/>
                      <a:pt x="103" y="67"/>
                      <a:pt x="103" y="67"/>
                    </a:cubicBezTo>
                    <a:cubicBezTo>
                      <a:pt x="103" y="67"/>
                      <a:pt x="103" y="67"/>
                      <a:pt x="103" y="67"/>
                    </a:cubicBezTo>
                    <a:cubicBezTo>
                      <a:pt x="103" y="67"/>
                      <a:pt x="103" y="67"/>
                      <a:pt x="103" y="67"/>
                    </a:cubicBezTo>
                    <a:close/>
                    <a:moveTo>
                      <a:pt x="103" y="67"/>
                    </a:moveTo>
                    <a:cubicBezTo>
                      <a:pt x="103" y="67"/>
                      <a:pt x="103" y="67"/>
                      <a:pt x="103" y="67"/>
                    </a:cubicBezTo>
                    <a:cubicBezTo>
                      <a:pt x="103" y="67"/>
                      <a:pt x="103" y="67"/>
                      <a:pt x="103" y="67"/>
                    </a:cubicBezTo>
                    <a:cubicBezTo>
                      <a:pt x="103" y="67"/>
                      <a:pt x="103" y="67"/>
                      <a:pt x="103" y="67"/>
                    </a:cubicBezTo>
                    <a:cubicBezTo>
                      <a:pt x="103" y="67"/>
                      <a:pt x="103" y="67"/>
                      <a:pt x="103" y="67"/>
                    </a:cubicBezTo>
                    <a:cubicBezTo>
                      <a:pt x="103" y="67"/>
                      <a:pt x="103" y="67"/>
                      <a:pt x="103" y="67"/>
                    </a:cubicBezTo>
                    <a:cubicBezTo>
                      <a:pt x="103" y="67"/>
                      <a:pt x="103" y="67"/>
                      <a:pt x="103" y="67"/>
                    </a:cubicBezTo>
                    <a:cubicBezTo>
                      <a:pt x="103" y="67"/>
                      <a:pt x="103" y="67"/>
                      <a:pt x="103" y="67"/>
                    </a:cubicBezTo>
                    <a:cubicBezTo>
                      <a:pt x="103" y="67"/>
                      <a:pt x="102" y="67"/>
                      <a:pt x="102" y="67"/>
                    </a:cubicBezTo>
                    <a:cubicBezTo>
                      <a:pt x="103" y="67"/>
                      <a:pt x="103" y="67"/>
                      <a:pt x="103" y="67"/>
                    </a:cubicBezTo>
                    <a:cubicBezTo>
                      <a:pt x="102" y="67"/>
                      <a:pt x="102" y="67"/>
                      <a:pt x="102" y="67"/>
                    </a:cubicBezTo>
                    <a:cubicBezTo>
                      <a:pt x="102" y="67"/>
                      <a:pt x="102" y="67"/>
                      <a:pt x="102" y="67"/>
                    </a:cubicBezTo>
                    <a:cubicBezTo>
                      <a:pt x="102" y="67"/>
                      <a:pt x="102" y="67"/>
                      <a:pt x="102" y="67"/>
                    </a:cubicBezTo>
                    <a:cubicBezTo>
                      <a:pt x="102" y="67"/>
                      <a:pt x="102" y="67"/>
                      <a:pt x="102" y="67"/>
                    </a:cubicBezTo>
                    <a:cubicBezTo>
                      <a:pt x="102" y="67"/>
                      <a:pt x="102" y="67"/>
                      <a:pt x="101" y="67"/>
                    </a:cubicBezTo>
                    <a:cubicBezTo>
                      <a:pt x="101" y="67"/>
                      <a:pt x="101" y="67"/>
                      <a:pt x="101" y="67"/>
                    </a:cubicBezTo>
                    <a:cubicBezTo>
                      <a:pt x="101" y="67"/>
                      <a:pt x="101" y="67"/>
                      <a:pt x="101" y="67"/>
                    </a:cubicBezTo>
                    <a:cubicBezTo>
                      <a:pt x="101" y="67"/>
                      <a:pt x="101" y="67"/>
                      <a:pt x="101" y="67"/>
                    </a:cubicBezTo>
                    <a:cubicBezTo>
                      <a:pt x="102" y="66"/>
                      <a:pt x="103" y="66"/>
                      <a:pt x="104" y="67"/>
                    </a:cubicBezTo>
                    <a:cubicBezTo>
                      <a:pt x="104" y="67"/>
                      <a:pt x="104" y="67"/>
                      <a:pt x="104" y="67"/>
                    </a:cubicBezTo>
                    <a:cubicBezTo>
                      <a:pt x="104" y="67"/>
                      <a:pt x="104" y="67"/>
                      <a:pt x="104" y="67"/>
                    </a:cubicBezTo>
                    <a:cubicBezTo>
                      <a:pt x="103" y="67"/>
                      <a:pt x="104" y="67"/>
                      <a:pt x="103" y="67"/>
                    </a:cubicBezTo>
                    <a:cubicBezTo>
                      <a:pt x="103" y="67"/>
                      <a:pt x="103" y="67"/>
                      <a:pt x="103" y="67"/>
                    </a:cubicBezTo>
                    <a:close/>
                    <a:moveTo>
                      <a:pt x="64" y="68"/>
                    </a:moveTo>
                    <a:cubicBezTo>
                      <a:pt x="64" y="68"/>
                      <a:pt x="64" y="68"/>
                      <a:pt x="65" y="68"/>
                    </a:cubicBezTo>
                    <a:cubicBezTo>
                      <a:pt x="64" y="68"/>
                      <a:pt x="64" y="68"/>
                      <a:pt x="64" y="68"/>
                    </a:cubicBezTo>
                    <a:close/>
                    <a:moveTo>
                      <a:pt x="55" y="69"/>
                    </a:moveTo>
                    <a:cubicBezTo>
                      <a:pt x="55" y="69"/>
                      <a:pt x="55" y="69"/>
                      <a:pt x="55" y="69"/>
                    </a:cubicBezTo>
                    <a:cubicBezTo>
                      <a:pt x="55" y="69"/>
                      <a:pt x="55" y="69"/>
                      <a:pt x="55" y="69"/>
                    </a:cubicBezTo>
                    <a:cubicBezTo>
                      <a:pt x="55" y="69"/>
                      <a:pt x="55" y="69"/>
                      <a:pt x="55" y="69"/>
                    </a:cubicBezTo>
                    <a:cubicBezTo>
                      <a:pt x="55" y="69"/>
                      <a:pt x="55" y="69"/>
                      <a:pt x="55" y="69"/>
                    </a:cubicBezTo>
                    <a:cubicBezTo>
                      <a:pt x="55" y="69"/>
                      <a:pt x="55" y="69"/>
                      <a:pt x="55" y="69"/>
                    </a:cubicBezTo>
                    <a:close/>
                    <a:moveTo>
                      <a:pt x="58" y="67"/>
                    </a:moveTo>
                    <a:cubicBezTo>
                      <a:pt x="58" y="67"/>
                      <a:pt x="58" y="67"/>
                      <a:pt x="59" y="67"/>
                    </a:cubicBezTo>
                    <a:cubicBezTo>
                      <a:pt x="59" y="68"/>
                      <a:pt x="58" y="68"/>
                      <a:pt x="58" y="67"/>
                    </a:cubicBezTo>
                    <a:close/>
                    <a:moveTo>
                      <a:pt x="58" y="68"/>
                    </a:moveTo>
                    <a:cubicBezTo>
                      <a:pt x="58" y="68"/>
                      <a:pt x="58" y="68"/>
                      <a:pt x="57" y="68"/>
                    </a:cubicBezTo>
                    <a:cubicBezTo>
                      <a:pt x="57" y="68"/>
                      <a:pt x="57" y="68"/>
                      <a:pt x="57" y="68"/>
                    </a:cubicBezTo>
                    <a:cubicBezTo>
                      <a:pt x="57" y="68"/>
                      <a:pt x="57" y="68"/>
                      <a:pt x="57" y="68"/>
                    </a:cubicBezTo>
                    <a:cubicBezTo>
                      <a:pt x="57" y="68"/>
                      <a:pt x="58" y="68"/>
                      <a:pt x="58" y="68"/>
                    </a:cubicBezTo>
                    <a:cubicBezTo>
                      <a:pt x="58" y="68"/>
                      <a:pt x="58" y="68"/>
                      <a:pt x="58" y="68"/>
                    </a:cubicBezTo>
                    <a:close/>
                    <a:moveTo>
                      <a:pt x="61" y="68"/>
                    </a:moveTo>
                    <a:cubicBezTo>
                      <a:pt x="61" y="68"/>
                      <a:pt x="61" y="68"/>
                      <a:pt x="61" y="68"/>
                    </a:cubicBezTo>
                    <a:cubicBezTo>
                      <a:pt x="61" y="68"/>
                      <a:pt x="60" y="68"/>
                      <a:pt x="61" y="68"/>
                    </a:cubicBezTo>
                    <a:cubicBezTo>
                      <a:pt x="61" y="67"/>
                      <a:pt x="60" y="68"/>
                      <a:pt x="60" y="68"/>
                    </a:cubicBezTo>
                    <a:cubicBezTo>
                      <a:pt x="60" y="67"/>
                      <a:pt x="60" y="67"/>
                      <a:pt x="61" y="67"/>
                    </a:cubicBezTo>
                    <a:cubicBezTo>
                      <a:pt x="61" y="67"/>
                      <a:pt x="61" y="67"/>
                      <a:pt x="61" y="67"/>
                    </a:cubicBezTo>
                    <a:cubicBezTo>
                      <a:pt x="61" y="68"/>
                      <a:pt x="61" y="68"/>
                      <a:pt x="62" y="68"/>
                    </a:cubicBezTo>
                    <a:cubicBezTo>
                      <a:pt x="62" y="68"/>
                      <a:pt x="62" y="68"/>
                      <a:pt x="62" y="68"/>
                    </a:cubicBezTo>
                    <a:cubicBezTo>
                      <a:pt x="61" y="68"/>
                      <a:pt x="61" y="68"/>
                      <a:pt x="61" y="68"/>
                    </a:cubicBezTo>
                    <a:close/>
                    <a:moveTo>
                      <a:pt x="69" y="68"/>
                    </a:moveTo>
                    <a:cubicBezTo>
                      <a:pt x="69" y="68"/>
                      <a:pt x="69" y="68"/>
                      <a:pt x="69" y="68"/>
                    </a:cubicBezTo>
                    <a:cubicBezTo>
                      <a:pt x="70" y="69"/>
                      <a:pt x="69" y="69"/>
                      <a:pt x="69" y="68"/>
                    </a:cubicBezTo>
                    <a:close/>
                    <a:moveTo>
                      <a:pt x="67" y="70"/>
                    </a:moveTo>
                    <a:cubicBezTo>
                      <a:pt x="67" y="70"/>
                      <a:pt x="67" y="70"/>
                      <a:pt x="67" y="70"/>
                    </a:cubicBezTo>
                    <a:cubicBezTo>
                      <a:pt x="67" y="70"/>
                      <a:pt x="67" y="70"/>
                      <a:pt x="67" y="70"/>
                    </a:cubicBezTo>
                    <a:cubicBezTo>
                      <a:pt x="67" y="70"/>
                      <a:pt x="67" y="70"/>
                      <a:pt x="67" y="70"/>
                    </a:cubicBezTo>
                    <a:cubicBezTo>
                      <a:pt x="67" y="70"/>
                      <a:pt x="67" y="70"/>
                      <a:pt x="68" y="70"/>
                    </a:cubicBezTo>
                    <a:cubicBezTo>
                      <a:pt x="68" y="70"/>
                      <a:pt x="68" y="70"/>
                      <a:pt x="68" y="70"/>
                    </a:cubicBezTo>
                    <a:cubicBezTo>
                      <a:pt x="68" y="70"/>
                      <a:pt x="68" y="70"/>
                      <a:pt x="68" y="70"/>
                    </a:cubicBezTo>
                    <a:cubicBezTo>
                      <a:pt x="68" y="70"/>
                      <a:pt x="67" y="70"/>
                      <a:pt x="67" y="70"/>
                    </a:cubicBezTo>
                    <a:close/>
                    <a:moveTo>
                      <a:pt x="70" y="72"/>
                    </a:moveTo>
                    <a:cubicBezTo>
                      <a:pt x="70" y="72"/>
                      <a:pt x="69" y="72"/>
                      <a:pt x="69" y="72"/>
                    </a:cubicBezTo>
                    <a:cubicBezTo>
                      <a:pt x="69" y="72"/>
                      <a:pt x="69" y="72"/>
                      <a:pt x="69" y="72"/>
                    </a:cubicBezTo>
                    <a:cubicBezTo>
                      <a:pt x="69" y="72"/>
                      <a:pt x="70" y="72"/>
                      <a:pt x="70" y="72"/>
                    </a:cubicBezTo>
                    <a:cubicBezTo>
                      <a:pt x="70" y="72"/>
                      <a:pt x="70" y="72"/>
                      <a:pt x="70" y="72"/>
                    </a:cubicBezTo>
                    <a:close/>
                    <a:moveTo>
                      <a:pt x="71" y="72"/>
                    </a:moveTo>
                    <a:cubicBezTo>
                      <a:pt x="72" y="72"/>
                      <a:pt x="72" y="72"/>
                      <a:pt x="72" y="72"/>
                    </a:cubicBezTo>
                    <a:cubicBezTo>
                      <a:pt x="72" y="72"/>
                      <a:pt x="72" y="72"/>
                      <a:pt x="71" y="72"/>
                    </a:cubicBezTo>
                    <a:close/>
                    <a:moveTo>
                      <a:pt x="64" y="74"/>
                    </a:moveTo>
                    <a:cubicBezTo>
                      <a:pt x="64" y="74"/>
                      <a:pt x="64" y="74"/>
                      <a:pt x="64" y="74"/>
                    </a:cubicBezTo>
                    <a:cubicBezTo>
                      <a:pt x="64" y="74"/>
                      <a:pt x="64" y="74"/>
                      <a:pt x="63" y="74"/>
                    </a:cubicBezTo>
                    <a:cubicBezTo>
                      <a:pt x="63" y="74"/>
                      <a:pt x="63" y="74"/>
                      <a:pt x="63" y="74"/>
                    </a:cubicBezTo>
                    <a:cubicBezTo>
                      <a:pt x="63" y="74"/>
                      <a:pt x="63" y="74"/>
                      <a:pt x="63" y="74"/>
                    </a:cubicBezTo>
                    <a:cubicBezTo>
                      <a:pt x="63" y="74"/>
                      <a:pt x="64" y="74"/>
                      <a:pt x="64" y="74"/>
                    </a:cubicBezTo>
                    <a:close/>
                    <a:moveTo>
                      <a:pt x="68" y="75"/>
                    </a:moveTo>
                    <a:cubicBezTo>
                      <a:pt x="68" y="75"/>
                      <a:pt x="67" y="75"/>
                      <a:pt x="67" y="75"/>
                    </a:cubicBezTo>
                    <a:cubicBezTo>
                      <a:pt x="67" y="75"/>
                      <a:pt x="67" y="75"/>
                      <a:pt x="67" y="75"/>
                    </a:cubicBezTo>
                    <a:cubicBezTo>
                      <a:pt x="67" y="75"/>
                      <a:pt x="68" y="75"/>
                      <a:pt x="68" y="75"/>
                    </a:cubicBezTo>
                    <a:cubicBezTo>
                      <a:pt x="68" y="75"/>
                      <a:pt x="68" y="75"/>
                      <a:pt x="68" y="75"/>
                    </a:cubicBezTo>
                    <a:cubicBezTo>
                      <a:pt x="68" y="75"/>
                      <a:pt x="68" y="75"/>
                      <a:pt x="68" y="75"/>
                    </a:cubicBezTo>
                    <a:cubicBezTo>
                      <a:pt x="68" y="75"/>
                      <a:pt x="68" y="75"/>
                      <a:pt x="68" y="75"/>
                    </a:cubicBezTo>
                    <a:close/>
                    <a:moveTo>
                      <a:pt x="68" y="75"/>
                    </a:moveTo>
                    <a:cubicBezTo>
                      <a:pt x="68" y="75"/>
                      <a:pt x="68" y="75"/>
                      <a:pt x="68" y="75"/>
                    </a:cubicBezTo>
                    <a:cubicBezTo>
                      <a:pt x="68" y="75"/>
                      <a:pt x="68" y="75"/>
                      <a:pt x="68" y="75"/>
                    </a:cubicBezTo>
                    <a:cubicBezTo>
                      <a:pt x="68" y="75"/>
                      <a:pt x="68" y="75"/>
                      <a:pt x="68" y="75"/>
                    </a:cubicBezTo>
                    <a:cubicBezTo>
                      <a:pt x="68" y="75"/>
                      <a:pt x="68" y="75"/>
                      <a:pt x="68" y="75"/>
                    </a:cubicBezTo>
                    <a:cubicBezTo>
                      <a:pt x="68" y="75"/>
                      <a:pt x="68" y="75"/>
                      <a:pt x="68" y="75"/>
                    </a:cubicBezTo>
                    <a:cubicBezTo>
                      <a:pt x="68" y="75"/>
                      <a:pt x="68" y="75"/>
                      <a:pt x="68" y="75"/>
                    </a:cubicBezTo>
                    <a:cubicBezTo>
                      <a:pt x="68" y="75"/>
                      <a:pt x="68" y="75"/>
                      <a:pt x="68" y="75"/>
                    </a:cubicBezTo>
                    <a:cubicBezTo>
                      <a:pt x="68" y="75"/>
                      <a:pt x="68" y="75"/>
                      <a:pt x="68" y="75"/>
                    </a:cubicBezTo>
                    <a:close/>
                    <a:moveTo>
                      <a:pt x="56" y="77"/>
                    </a:moveTo>
                    <a:cubicBezTo>
                      <a:pt x="56" y="77"/>
                      <a:pt x="56" y="77"/>
                      <a:pt x="56" y="77"/>
                    </a:cubicBezTo>
                    <a:cubicBezTo>
                      <a:pt x="56" y="77"/>
                      <a:pt x="56" y="77"/>
                      <a:pt x="56" y="77"/>
                    </a:cubicBezTo>
                    <a:cubicBezTo>
                      <a:pt x="56" y="77"/>
                      <a:pt x="56" y="77"/>
                      <a:pt x="56" y="77"/>
                    </a:cubicBezTo>
                    <a:cubicBezTo>
                      <a:pt x="56" y="77"/>
                      <a:pt x="56" y="77"/>
                      <a:pt x="56" y="77"/>
                    </a:cubicBezTo>
                    <a:cubicBezTo>
                      <a:pt x="56" y="77"/>
                      <a:pt x="56" y="77"/>
                      <a:pt x="56" y="77"/>
                    </a:cubicBezTo>
                    <a:close/>
                    <a:moveTo>
                      <a:pt x="63" y="78"/>
                    </a:moveTo>
                    <a:cubicBezTo>
                      <a:pt x="63" y="78"/>
                      <a:pt x="63" y="78"/>
                      <a:pt x="63" y="78"/>
                    </a:cubicBezTo>
                    <a:cubicBezTo>
                      <a:pt x="63" y="78"/>
                      <a:pt x="63" y="78"/>
                      <a:pt x="63" y="78"/>
                    </a:cubicBezTo>
                    <a:cubicBezTo>
                      <a:pt x="63" y="78"/>
                      <a:pt x="63" y="78"/>
                      <a:pt x="63" y="78"/>
                    </a:cubicBezTo>
                    <a:cubicBezTo>
                      <a:pt x="63" y="78"/>
                      <a:pt x="63" y="78"/>
                      <a:pt x="63" y="78"/>
                    </a:cubicBezTo>
                    <a:close/>
                    <a:moveTo>
                      <a:pt x="39" y="80"/>
                    </a:moveTo>
                    <a:cubicBezTo>
                      <a:pt x="39" y="80"/>
                      <a:pt x="39" y="80"/>
                      <a:pt x="39" y="80"/>
                    </a:cubicBezTo>
                    <a:cubicBezTo>
                      <a:pt x="39" y="80"/>
                      <a:pt x="39" y="79"/>
                      <a:pt x="39" y="80"/>
                    </a:cubicBezTo>
                    <a:cubicBezTo>
                      <a:pt x="39" y="80"/>
                      <a:pt x="39" y="80"/>
                      <a:pt x="39" y="80"/>
                    </a:cubicBezTo>
                    <a:cubicBezTo>
                      <a:pt x="39" y="80"/>
                      <a:pt x="39" y="80"/>
                      <a:pt x="39" y="80"/>
                    </a:cubicBezTo>
                    <a:cubicBezTo>
                      <a:pt x="39" y="80"/>
                      <a:pt x="39" y="80"/>
                      <a:pt x="39" y="80"/>
                    </a:cubicBezTo>
                    <a:cubicBezTo>
                      <a:pt x="39" y="80"/>
                      <a:pt x="39" y="80"/>
                      <a:pt x="39" y="80"/>
                    </a:cubicBezTo>
                    <a:cubicBezTo>
                      <a:pt x="39" y="80"/>
                      <a:pt x="39" y="80"/>
                      <a:pt x="39" y="80"/>
                    </a:cubicBezTo>
                    <a:close/>
                    <a:moveTo>
                      <a:pt x="115" y="84"/>
                    </a:moveTo>
                    <a:cubicBezTo>
                      <a:pt x="115" y="85"/>
                      <a:pt x="115" y="84"/>
                      <a:pt x="115" y="84"/>
                    </a:cubicBezTo>
                    <a:cubicBezTo>
                      <a:pt x="115" y="84"/>
                      <a:pt x="115" y="84"/>
                      <a:pt x="115" y="84"/>
                    </a:cubicBezTo>
                    <a:close/>
                    <a:moveTo>
                      <a:pt x="117" y="84"/>
                    </a:moveTo>
                    <a:cubicBezTo>
                      <a:pt x="117" y="85"/>
                      <a:pt x="116" y="84"/>
                      <a:pt x="116" y="84"/>
                    </a:cubicBezTo>
                    <a:cubicBezTo>
                      <a:pt x="116" y="84"/>
                      <a:pt x="116" y="84"/>
                      <a:pt x="117" y="84"/>
                    </a:cubicBezTo>
                    <a:close/>
                    <a:moveTo>
                      <a:pt x="113" y="84"/>
                    </a:moveTo>
                    <a:cubicBezTo>
                      <a:pt x="113"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2" y="84"/>
                      <a:pt x="112" y="84"/>
                    </a:cubicBezTo>
                    <a:cubicBezTo>
                      <a:pt x="112" y="84"/>
                      <a:pt x="113" y="84"/>
                      <a:pt x="113" y="84"/>
                    </a:cubicBezTo>
                    <a:cubicBezTo>
                      <a:pt x="113" y="84"/>
                      <a:pt x="113" y="84"/>
                      <a:pt x="113" y="84"/>
                    </a:cubicBezTo>
                    <a:close/>
                    <a:moveTo>
                      <a:pt x="40" y="84"/>
                    </a:moveTo>
                    <a:cubicBezTo>
                      <a:pt x="40" y="84"/>
                      <a:pt x="40" y="84"/>
                      <a:pt x="40" y="84"/>
                    </a:cubicBezTo>
                    <a:cubicBezTo>
                      <a:pt x="40" y="84"/>
                      <a:pt x="40" y="84"/>
                      <a:pt x="40" y="84"/>
                    </a:cubicBezTo>
                    <a:cubicBezTo>
                      <a:pt x="40" y="84"/>
                      <a:pt x="40" y="84"/>
                      <a:pt x="40" y="84"/>
                    </a:cubicBezTo>
                    <a:close/>
                    <a:moveTo>
                      <a:pt x="106" y="84"/>
                    </a:moveTo>
                    <a:cubicBezTo>
                      <a:pt x="106" y="84"/>
                      <a:pt x="106" y="84"/>
                      <a:pt x="106" y="84"/>
                    </a:cubicBezTo>
                    <a:cubicBezTo>
                      <a:pt x="106" y="84"/>
                      <a:pt x="106" y="84"/>
                      <a:pt x="106" y="84"/>
                    </a:cubicBezTo>
                    <a:close/>
                    <a:moveTo>
                      <a:pt x="108" y="84"/>
                    </a:moveTo>
                    <a:cubicBezTo>
                      <a:pt x="108" y="84"/>
                      <a:pt x="109" y="84"/>
                      <a:pt x="109" y="84"/>
                    </a:cubicBezTo>
                    <a:cubicBezTo>
                      <a:pt x="108" y="84"/>
                      <a:pt x="108" y="84"/>
                      <a:pt x="108" y="84"/>
                    </a:cubicBezTo>
                    <a:close/>
                    <a:moveTo>
                      <a:pt x="111" y="84"/>
                    </a:moveTo>
                    <a:cubicBezTo>
                      <a:pt x="111" y="84"/>
                      <a:pt x="111" y="84"/>
                      <a:pt x="111" y="84"/>
                    </a:cubicBezTo>
                    <a:cubicBezTo>
                      <a:pt x="111" y="84"/>
                      <a:pt x="111" y="84"/>
                      <a:pt x="111" y="84"/>
                    </a:cubicBezTo>
                    <a:cubicBezTo>
                      <a:pt x="111" y="84"/>
                      <a:pt x="111" y="84"/>
                      <a:pt x="111" y="84"/>
                    </a:cubicBezTo>
                    <a:close/>
                    <a:moveTo>
                      <a:pt x="111" y="84"/>
                    </a:moveTo>
                    <a:cubicBezTo>
                      <a:pt x="111" y="84"/>
                      <a:pt x="111" y="84"/>
                      <a:pt x="111" y="84"/>
                    </a:cubicBezTo>
                    <a:cubicBezTo>
                      <a:pt x="111" y="84"/>
                      <a:pt x="111" y="84"/>
                      <a:pt x="111" y="84"/>
                    </a:cubicBezTo>
                    <a:cubicBezTo>
                      <a:pt x="111" y="84"/>
                      <a:pt x="111" y="84"/>
                      <a:pt x="111" y="84"/>
                    </a:cubicBezTo>
                    <a:cubicBezTo>
                      <a:pt x="111" y="84"/>
                      <a:pt x="111" y="84"/>
                      <a:pt x="111" y="84"/>
                    </a:cubicBezTo>
                    <a:close/>
                    <a:moveTo>
                      <a:pt x="110" y="84"/>
                    </a:moveTo>
                    <a:cubicBezTo>
                      <a:pt x="110" y="84"/>
                      <a:pt x="110" y="84"/>
                      <a:pt x="110" y="84"/>
                    </a:cubicBezTo>
                    <a:cubicBezTo>
                      <a:pt x="110" y="84"/>
                      <a:pt x="110" y="84"/>
                      <a:pt x="110" y="84"/>
                    </a:cubicBezTo>
                    <a:cubicBezTo>
                      <a:pt x="110" y="84"/>
                      <a:pt x="110" y="84"/>
                      <a:pt x="110" y="84"/>
                    </a:cubicBezTo>
                    <a:cubicBezTo>
                      <a:pt x="110" y="84"/>
                      <a:pt x="110" y="84"/>
                      <a:pt x="110" y="84"/>
                    </a:cubicBezTo>
                    <a:cubicBezTo>
                      <a:pt x="110" y="84"/>
                      <a:pt x="110" y="84"/>
                      <a:pt x="110" y="84"/>
                    </a:cubicBezTo>
                    <a:cubicBezTo>
                      <a:pt x="110" y="84"/>
                      <a:pt x="110" y="84"/>
                      <a:pt x="110" y="84"/>
                    </a:cubicBezTo>
                    <a:close/>
                    <a:moveTo>
                      <a:pt x="113" y="84"/>
                    </a:moveTo>
                    <a:cubicBezTo>
                      <a:pt x="113" y="84"/>
                      <a:pt x="113" y="84"/>
                      <a:pt x="113" y="84"/>
                    </a:cubicBezTo>
                    <a:cubicBezTo>
                      <a:pt x="113" y="84"/>
                      <a:pt x="112" y="84"/>
                      <a:pt x="112" y="84"/>
                    </a:cubicBezTo>
                    <a:cubicBezTo>
                      <a:pt x="112" y="84"/>
                      <a:pt x="112" y="84"/>
                      <a:pt x="112" y="84"/>
                    </a:cubicBezTo>
                    <a:cubicBezTo>
                      <a:pt x="112" y="84"/>
                      <a:pt x="112" y="84"/>
                      <a:pt x="112" y="84"/>
                    </a:cubicBezTo>
                    <a:cubicBezTo>
                      <a:pt x="112" y="84"/>
                      <a:pt x="112" y="84"/>
                      <a:pt x="112" y="84"/>
                    </a:cubicBezTo>
                    <a:cubicBezTo>
                      <a:pt x="113" y="84"/>
                      <a:pt x="112" y="84"/>
                      <a:pt x="113" y="84"/>
                    </a:cubicBezTo>
                    <a:close/>
                    <a:moveTo>
                      <a:pt x="108" y="83"/>
                    </a:moveTo>
                    <a:cubicBezTo>
                      <a:pt x="107" y="84"/>
                      <a:pt x="107" y="84"/>
                      <a:pt x="107" y="84"/>
                    </a:cubicBezTo>
                    <a:cubicBezTo>
                      <a:pt x="107" y="83"/>
                      <a:pt x="107" y="83"/>
                      <a:pt x="107" y="83"/>
                    </a:cubicBezTo>
                    <a:cubicBezTo>
                      <a:pt x="107" y="84"/>
                      <a:pt x="107" y="84"/>
                      <a:pt x="107" y="84"/>
                    </a:cubicBezTo>
                    <a:cubicBezTo>
                      <a:pt x="107" y="84"/>
                      <a:pt x="107" y="84"/>
                      <a:pt x="107" y="83"/>
                    </a:cubicBezTo>
                    <a:cubicBezTo>
                      <a:pt x="107" y="83"/>
                      <a:pt x="107" y="83"/>
                      <a:pt x="107" y="83"/>
                    </a:cubicBezTo>
                    <a:cubicBezTo>
                      <a:pt x="107" y="83"/>
                      <a:pt x="107" y="83"/>
                      <a:pt x="107" y="83"/>
                    </a:cubicBezTo>
                    <a:cubicBezTo>
                      <a:pt x="107" y="83"/>
                      <a:pt x="108" y="83"/>
                      <a:pt x="108" y="83"/>
                    </a:cubicBezTo>
                    <a:close/>
                    <a:moveTo>
                      <a:pt x="41" y="84"/>
                    </a:moveTo>
                    <a:cubicBezTo>
                      <a:pt x="40" y="84"/>
                      <a:pt x="40" y="83"/>
                      <a:pt x="40" y="83"/>
                    </a:cubicBezTo>
                    <a:cubicBezTo>
                      <a:pt x="40" y="83"/>
                      <a:pt x="40" y="83"/>
                      <a:pt x="40" y="83"/>
                    </a:cubicBezTo>
                    <a:cubicBezTo>
                      <a:pt x="40" y="83"/>
                      <a:pt x="40" y="83"/>
                      <a:pt x="40" y="83"/>
                    </a:cubicBezTo>
                    <a:cubicBezTo>
                      <a:pt x="40" y="83"/>
                      <a:pt x="41" y="83"/>
                      <a:pt x="41" y="83"/>
                    </a:cubicBezTo>
                    <a:cubicBezTo>
                      <a:pt x="41" y="83"/>
                      <a:pt x="41" y="83"/>
                      <a:pt x="41" y="84"/>
                    </a:cubicBezTo>
                    <a:close/>
                    <a:moveTo>
                      <a:pt x="102" y="83"/>
                    </a:moveTo>
                    <a:cubicBezTo>
                      <a:pt x="102" y="83"/>
                      <a:pt x="102" y="83"/>
                      <a:pt x="102" y="83"/>
                    </a:cubicBezTo>
                    <a:cubicBezTo>
                      <a:pt x="102" y="83"/>
                      <a:pt x="102" y="83"/>
                      <a:pt x="102" y="83"/>
                    </a:cubicBezTo>
                    <a:close/>
                    <a:moveTo>
                      <a:pt x="248" y="83"/>
                    </a:moveTo>
                    <a:cubicBezTo>
                      <a:pt x="248" y="83"/>
                      <a:pt x="248" y="83"/>
                      <a:pt x="248" y="83"/>
                    </a:cubicBezTo>
                    <a:cubicBezTo>
                      <a:pt x="248" y="84"/>
                      <a:pt x="248" y="83"/>
                      <a:pt x="248" y="83"/>
                    </a:cubicBezTo>
                    <a:cubicBezTo>
                      <a:pt x="248" y="83"/>
                      <a:pt x="248" y="83"/>
                      <a:pt x="248" y="83"/>
                    </a:cubicBezTo>
                    <a:close/>
                    <a:moveTo>
                      <a:pt x="101" y="83"/>
                    </a:moveTo>
                    <a:cubicBezTo>
                      <a:pt x="101" y="83"/>
                      <a:pt x="101" y="83"/>
                      <a:pt x="101" y="83"/>
                    </a:cubicBezTo>
                    <a:cubicBezTo>
                      <a:pt x="101" y="83"/>
                      <a:pt x="101" y="83"/>
                      <a:pt x="101" y="83"/>
                    </a:cubicBezTo>
                    <a:cubicBezTo>
                      <a:pt x="101" y="83"/>
                      <a:pt x="100" y="84"/>
                      <a:pt x="101" y="83"/>
                    </a:cubicBezTo>
                    <a:cubicBezTo>
                      <a:pt x="101" y="83"/>
                      <a:pt x="101" y="83"/>
                      <a:pt x="101" y="83"/>
                    </a:cubicBezTo>
                    <a:cubicBezTo>
                      <a:pt x="101" y="83"/>
                      <a:pt x="101" y="83"/>
                      <a:pt x="101" y="83"/>
                    </a:cubicBezTo>
                    <a:close/>
                    <a:moveTo>
                      <a:pt x="97" y="83"/>
                    </a:moveTo>
                    <a:cubicBezTo>
                      <a:pt x="97" y="83"/>
                      <a:pt x="98" y="83"/>
                      <a:pt x="98" y="83"/>
                    </a:cubicBezTo>
                    <a:cubicBezTo>
                      <a:pt x="98" y="83"/>
                      <a:pt x="98" y="83"/>
                      <a:pt x="98" y="83"/>
                    </a:cubicBezTo>
                    <a:cubicBezTo>
                      <a:pt x="98" y="83"/>
                      <a:pt x="98" y="83"/>
                      <a:pt x="98" y="83"/>
                    </a:cubicBezTo>
                    <a:cubicBezTo>
                      <a:pt x="98" y="83"/>
                      <a:pt x="98" y="83"/>
                      <a:pt x="98" y="83"/>
                    </a:cubicBezTo>
                    <a:cubicBezTo>
                      <a:pt x="99" y="83"/>
                      <a:pt x="99" y="83"/>
                      <a:pt x="99" y="83"/>
                    </a:cubicBezTo>
                    <a:cubicBezTo>
                      <a:pt x="99" y="83"/>
                      <a:pt x="99" y="83"/>
                      <a:pt x="99" y="83"/>
                    </a:cubicBezTo>
                    <a:cubicBezTo>
                      <a:pt x="99" y="83"/>
                      <a:pt x="98" y="83"/>
                      <a:pt x="98" y="83"/>
                    </a:cubicBezTo>
                    <a:cubicBezTo>
                      <a:pt x="98" y="83"/>
                      <a:pt x="98" y="83"/>
                      <a:pt x="98" y="83"/>
                    </a:cubicBezTo>
                    <a:cubicBezTo>
                      <a:pt x="98" y="83"/>
                      <a:pt x="98" y="83"/>
                      <a:pt x="98" y="83"/>
                    </a:cubicBezTo>
                    <a:cubicBezTo>
                      <a:pt x="98" y="83"/>
                      <a:pt x="98" y="83"/>
                      <a:pt x="97" y="83"/>
                    </a:cubicBezTo>
                    <a:close/>
                    <a:moveTo>
                      <a:pt x="100" y="83"/>
                    </a:moveTo>
                    <a:cubicBezTo>
                      <a:pt x="99" y="83"/>
                      <a:pt x="100" y="83"/>
                      <a:pt x="100" y="83"/>
                    </a:cubicBezTo>
                    <a:cubicBezTo>
                      <a:pt x="100" y="83"/>
                      <a:pt x="100" y="83"/>
                      <a:pt x="100" y="83"/>
                    </a:cubicBezTo>
                    <a:close/>
                    <a:moveTo>
                      <a:pt x="101" y="83"/>
                    </a:moveTo>
                    <a:cubicBezTo>
                      <a:pt x="101" y="83"/>
                      <a:pt x="101" y="83"/>
                      <a:pt x="101" y="83"/>
                    </a:cubicBezTo>
                    <a:cubicBezTo>
                      <a:pt x="101" y="83"/>
                      <a:pt x="101" y="83"/>
                      <a:pt x="101" y="83"/>
                    </a:cubicBezTo>
                    <a:cubicBezTo>
                      <a:pt x="101" y="83"/>
                      <a:pt x="101" y="83"/>
                      <a:pt x="101" y="83"/>
                    </a:cubicBezTo>
                    <a:cubicBezTo>
                      <a:pt x="101" y="83"/>
                      <a:pt x="101" y="83"/>
                      <a:pt x="101" y="83"/>
                    </a:cubicBezTo>
                    <a:cubicBezTo>
                      <a:pt x="101" y="83"/>
                      <a:pt x="101" y="83"/>
                      <a:pt x="101" y="83"/>
                    </a:cubicBezTo>
                    <a:close/>
                    <a:moveTo>
                      <a:pt x="95" y="83"/>
                    </a:moveTo>
                    <a:cubicBezTo>
                      <a:pt x="95" y="83"/>
                      <a:pt x="94" y="83"/>
                      <a:pt x="94" y="83"/>
                    </a:cubicBezTo>
                    <a:cubicBezTo>
                      <a:pt x="94" y="83"/>
                      <a:pt x="95" y="83"/>
                      <a:pt x="95" y="83"/>
                    </a:cubicBezTo>
                    <a:close/>
                    <a:moveTo>
                      <a:pt x="95" y="82"/>
                    </a:moveTo>
                    <a:cubicBezTo>
                      <a:pt x="95" y="82"/>
                      <a:pt x="94" y="82"/>
                      <a:pt x="94" y="82"/>
                    </a:cubicBezTo>
                    <a:cubicBezTo>
                      <a:pt x="94" y="81"/>
                      <a:pt x="94" y="82"/>
                      <a:pt x="95" y="82"/>
                    </a:cubicBezTo>
                    <a:close/>
                    <a:moveTo>
                      <a:pt x="86" y="82"/>
                    </a:moveTo>
                    <a:cubicBezTo>
                      <a:pt x="86" y="82"/>
                      <a:pt x="87" y="82"/>
                      <a:pt x="87" y="82"/>
                    </a:cubicBezTo>
                    <a:cubicBezTo>
                      <a:pt x="87" y="82"/>
                      <a:pt x="87" y="82"/>
                      <a:pt x="86" y="82"/>
                    </a:cubicBezTo>
                    <a:close/>
                    <a:moveTo>
                      <a:pt x="93" y="82"/>
                    </a:moveTo>
                    <a:cubicBezTo>
                      <a:pt x="93" y="82"/>
                      <a:pt x="93" y="81"/>
                      <a:pt x="93" y="82"/>
                    </a:cubicBezTo>
                    <a:close/>
                    <a:moveTo>
                      <a:pt x="84" y="81"/>
                    </a:moveTo>
                    <a:cubicBezTo>
                      <a:pt x="84" y="82"/>
                      <a:pt x="83" y="81"/>
                      <a:pt x="83" y="82"/>
                    </a:cubicBezTo>
                    <a:cubicBezTo>
                      <a:pt x="83" y="82"/>
                      <a:pt x="83" y="82"/>
                      <a:pt x="82" y="82"/>
                    </a:cubicBezTo>
                    <a:cubicBezTo>
                      <a:pt x="83" y="82"/>
                      <a:pt x="83" y="82"/>
                      <a:pt x="82" y="82"/>
                    </a:cubicBezTo>
                    <a:cubicBezTo>
                      <a:pt x="82" y="82"/>
                      <a:pt x="82" y="82"/>
                      <a:pt x="82" y="82"/>
                    </a:cubicBezTo>
                    <a:cubicBezTo>
                      <a:pt x="82" y="82"/>
                      <a:pt x="82" y="82"/>
                      <a:pt x="82" y="82"/>
                    </a:cubicBezTo>
                    <a:cubicBezTo>
                      <a:pt x="82" y="82"/>
                      <a:pt x="82" y="82"/>
                      <a:pt x="82" y="82"/>
                    </a:cubicBezTo>
                    <a:cubicBezTo>
                      <a:pt x="82" y="81"/>
                      <a:pt x="82" y="81"/>
                      <a:pt x="81" y="81"/>
                    </a:cubicBezTo>
                    <a:cubicBezTo>
                      <a:pt x="81" y="81"/>
                      <a:pt x="81" y="81"/>
                      <a:pt x="81" y="81"/>
                    </a:cubicBezTo>
                    <a:cubicBezTo>
                      <a:pt x="81" y="81"/>
                      <a:pt x="81" y="81"/>
                      <a:pt x="81" y="81"/>
                    </a:cubicBezTo>
                    <a:cubicBezTo>
                      <a:pt x="81" y="81"/>
                      <a:pt x="81" y="81"/>
                      <a:pt x="81" y="81"/>
                    </a:cubicBezTo>
                    <a:cubicBezTo>
                      <a:pt x="82" y="81"/>
                      <a:pt x="83" y="81"/>
                      <a:pt x="84" y="82"/>
                    </a:cubicBezTo>
                    <a:cubicBezTo>
                      <a:pt x="84" y="82"/>
                      <a:pt x="84" y="81"/>
                      <a:pt x="84" y="81"/>
                    </a:cubicBezTo>
                    <a:close/>
                    <a:moveTo>
                      <a:pt x="81" y="82"/>
                    </a:move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1" y="82"/>
                    </a:cubicBezTo>
                    <a:close/>
                    <a:moveTo>
                      <a:pt x="79" y="81"/>
                    </a:moveTo>
                    <a:cubicBezTo>
                      <a:pt x="79" y="81"/>
                      <a:pt x="79" y="81"/>
                      <a:pt x="80" y="81"/>
                    </a:cubicBezTo>
                    <a:cubicBezTo>
                      <a:pt x="80" y="81"/>
                      <a:pt x="80" y="81"/>
                      <a:pt x="80" y="81"/>
                    </a:cubicBezTo>
                    <a:cubicBezTo>
                      <a:pt x="80" y="81"/>
                      <a:pt x="80" y="81"/>
                      <a:pt x="80" y="81"/>
                    </a:cubicBezTo>
                    <a:cubicBezTo>
                      <a:pt x="80" y="81"/>
                      <a:pt x="80" y="81"/>
                      <a:pt x="80" y="81"/>
                    </a:cubicBezTo>
                    <a:cubicBezTo>
                      <a:pt x="80" y="81"/>
                      <a:pt x="80" y="81"/>
                      <a:pt x="80" y="81"/>
                    </a:cubicBezTo>
                    <a:cubicBezTo>
                      <a:pt x="80" y="81"/>
                      <a:pt x="80" y="81"/>
                      <a:pt x="80" y="81"/>
                    </a:cubicBezTo>
                    <a:cubicBezTo>
                      <a:pt x="80" y="81"/>
                      <a:pt x="81" y="81"/>
                      <a:pt x="81" y="81"/>
                    </a:cubicBezTo>
                    <a:cubicBezTo>
                      <a:pt x="81" y="81"/>
                      <a:pt x="81" y="81"/>
                      <a:pt x="81" y="81"/>
                    </a:cubicBezTo>
                    <a:cubicBezTo>
                      <a:pt x="81" y="81"/>
                      <a:pt x="81" y="82"/>
                      <a:pt x="81" y="82"/>
                    </a:cubicBezTo>
                    <a:cubicBezTo>
                      <a:pt x="81" y="82"/>
                      <a:pt x="81" y="82"/>
                      <a:pt x="81" y="82"/>
                    </a:cubicBezTo>
                    <a:cubicBezTo>
                      <a:pt x="81" y="82"/>
                      <a:pt x="81" y="82"/>
                      <a:pt x="81" y="82"/>
                    </a:cubicBezTo>
                    <a:cubicBezTo>
                      <a:pt x="81" y="82"/>
                      <a:pt x="81" y="82"/>
                      <a:pt x="81" y="82"/>
                    </a:cubicBezTo>
                    <a:cubicBezTo>
                      <a:pt x="80" y="82"/>
                      <a:pt x="79" y="82"/>
                      <a:pt x="78" y="82"/>
                    </a:cubicBezTo>
                    <a:cubicBezTo>
                      <a:pt x="78" y="81"/>
                      <a:pt x="78" y="81"/>
                      <a:pt x="78" y="81"/>
                    </a:cubicBezTo>
                    <a:cubicBezTo>
                      <a:pt x="78" y="81"/>
                      <a:pt x="78" y="81"/>
                      <a:pt x="78" y="81"/>
                    </a:cubicBezTo>
                    <a:cubicBezTo>
                      <a:pt x="78" y="81"/>
                      <a:pt x="77" y="81"/>
                      <a:pt x="77" y="82"/>
                    </a:cubicBezTo>
                    <a:cubicBezTo>
                      <a:pt x="76" y="82"/>
                      <a:pt x="76" y="81"/>
                      <a:pt x="76" y="82"/>
                    </a:cubicBezTo>
                    <a:cubicBezTo>
                      <a:pt x="76" y="81"/>
                      <a:pt x="76" y="81"/>
                      <a:pt x="75" y="81"/>
                    </a:cubicBezTo>
                    <a:cubicBezTo>
                      <a:pt x="75" y="81"/>
                      <a:pt x="75" y="81"/>
                      <a:pt x="75" y="81"/>
                    </a:cubicBezTo>
                    <a:cubicBezTo>
                      <a:pt x="75" y="81"/>
                      <a:pt x="75" y="81"/>
                      <a:pt x="75" y="81"/>
                    </a:cubicBezTo>
                    <a:cubicBezTo>
                      <a:pt x="75" y="82"/>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6" y="81"/>
                    </a:cubicBezTo>
                    <a:cubicBezTo>
                      <a:pt x="76" y="81"/>
                      <a:pt x="76" y="81"/>
                      <a:pt x="76" y="81"/>
                    </a:cubicBezTo>
                    <a:cubicBezTo>
                      <a:pt x="76" y="81"/>
                      <a:pt x="76" y="81"/>
                      <a:pt x="76" y="81"/>
                    </a:cubicBezTo>
                    <a:cubicBezTo>
                      <a:pt x="76" y="81"/>
                      <a:pt x="76" y="81"/>
                      <a:pt x="76" y="81"/>
                    </a:cubicBezTo>
                    <a:cubicBezTo>
                      <a:pt x="76" y="81"/>
                      <a:pt x="77" y="80"/>
                      <a:pt x="76" y="80"/>
                    </a:cubicBezTo>
                    <a:cubicBezTo>
                      <a:pt x="77" y="80"/>
                      <a:pt x="78" y="81"/>
                      <a:pt x="78" y="81"/>
                    </a:cubicBezTo>
                    <a:cubicBezTo>
                      <a:pt x="78" y="81"/>
                      <a:pt x="78" y="81"/>
                      <a:pt x="78" y="81"/>
                    </a:cubicBezTo>
                    <a:cubicBezTo>
                      <a:pt x="79" y="81"/>
                      <a:pt x="79" y="80"/>
                      <a:pt x="79" y="80"/>
                    </a:cubicBezTo>
                    <a:cubicBezTo>
                      <a:pt x="79" y="81"/>
                      <a:pt x="79" y="81"/>
                      <a:pt x="79" y="81"/>
                    </a:cubicBezTo>
                    <a:close/>
                    <a:moveTo>
                      <a:pt x="71" y="81"/>
                    </a:moveTo>
                    <a:cubicBezTo>
                      <a:pt x="71" y="81"/>
                      <a:pt x="71" y="81"/>
                      <a:pt x="71" y="81"/>
                    </a:cubicBezTo>
                    <a:cubicBezTo>
                      <a:pt x="71" y="81"/>
                      <a:pt x="71"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1" y="82"/>
                      <a:pt x="71" y="82"/>
                    </a:cubicBezTo>
                    <a:cubicBezTo>
                      <a:pt x="70" y="81"/>
                      <a:pt x="71" y="82"/>
                      <a:pt x="71" y="81"/>
                    </a:cubicBezTo>
                    <a:close/>
                    <a:moveTo>
                      <a:pt x="70" y="82"/>
                    </a:moveTo>
                    <a:cubicBezTo>
                      <a:pt x="70" y="81"/>
                      <a:pt x="70" y="82"/>
                      <a:pt x="69" y="81"/>
                    </a:cubicBezTo>
                    <a:cubicBezTo>
                      <a:pt x="69" y="81"/>
                      <a:pt x="70" y="81"/>
                      <a:pt x="70" y="81"/>
                    </a:cubicBezTo>
                    <a:cubicBezTo>
                      <a:pt x="70" y="81"/>
                      <a:pt x="70" y="81"/>
                      <a:pt x="70" y="82"/>
                    </a:cubicBezTo>
                    <a:close/>
                    <a:moveTo>
                      <a:pt x="75" y="81"/>
                    </a:moveTo>
                    <a:cubicBezTo>
                      <a:pt x="75" y="81"/>
                      <a:pt x="75" y="81"/>
                      <a:pt x="75" y="81"/>
                    </a:cubicBezTo>
                    <a:cubicBezTo>
                      <a:pt x="75" y="81"/>
                      <a:pt x="75" y="81"/>
                      <a:pt x="75" y="81"/>
                    </a:cubicBezTo>
                    <a:cubicBezTo>
                      <a:pt x="74" y="81"/>
                      <a:pt x="74" y="82"/>
                      <a:pt x="73" y="81"/>
                    </a:cubicBezTo>
                    <a:cubicBezTo>
                      <a:pt x="73" y="81"/>
                      <a:pt x="73" y="81"/>
                      <a:pt x="73" y="81"/>
                    </a:cubicBezTo>
                    <a:cubicBezTo>
                      <a:pt x="74" y="81"/>
                      <a:pt x="74" y="81"/>
                      <a:pt x="74" y="81"/>
                    </a:cubicBezTo>
                    <a:cubicBezTo>
                      <a:pt x="74" y="81"/>
                      <a:pt x="74" y="81"/>
                      <a:pt x="74" y="81"/>
                    </a:cubicBezTo>
                    <a:cubicBezTo>
                      <a:pt x="73" y="81"/>
                      <a:pt x="73" y="81"/>
                      <a:pt x="73" y="81"/>
                    </a:cubicBezTo>
                    <a:cubicBezTo>
                      <a:pt x="73" y="81"/>
                      <a:pt x="73" y="81"/>
                      <a:pt x="73" y="81"/>
                    </a:cubicBezTo>
                    <a:cubicBezTo>
                      <a:pt x="73" y="81"/>
                      <a:pt x="73" y="81"/>
                      <a:pt x="73" y="81"/>
                    </a:cubicBezTo>
                    <a:cubicBezTo>
                      <a:pt x="73" y="80"/>
                      <a:pt x="74" y="81"/>
                      <a:pt x="75" y="81"/>
                    </a:cubicBezTo>
                    <a:close/>
                    <a:moveTo>
                      <a:pt x="72" y="81"/>
                    </a:moveTo>
                    <a:cubicBezTo>
                      <a:pt x="72" y="81"/>
                      <a:pt x="72" y="81"/>
                      <a:pt x="72" y="81"/>
                    </a:cubicBezTo>
                    <a:cubicBezTo>
                      <a:pt x="72" y="81"/>
                      <a:pt x="72" y="81"/>
                      <a:pt x="72" y="81"/>
                    </a:cubicBezTo>
                    <a:cubicBezTo>
                      <a:pt x="72" y="80"/>
                      <a:pt x="71" y="81"/>
                      <a:pt x="71" y="80"/>
                    </a:cubicBezTo>
                    <a:cubicBezTo>
                      <a:pt x="71" y="80"/>
                      <a:pt x="71" y="80"/>
                      <a:pt x="71" y="80"/>
                    </a:cubicBezTo>
                    <a:cubicBezTo>
                      <a:pt x="71" y="80"/>
                      <a:pt x="71" y="80"/>
                      <a:pt x="71" y="80"/>
                    </a:cubicBezTo>
                    <a:cubicBezTo>
                      <a:pt x="71" y="80"/>
                      <a:pt x="72" y="80"/>
                      <a:pt x="72" y="80"/>
                    </a:cubicBezTo>
                    <a:cubicBezTo>
                      <a:pt x="72" y="80"/>
                      <a:pt x="72" y="80"/>
                      <a:pt x="72" y="80"/>
                    </a:cubicBezTo>
                    <a:cubicBezTo>
                      <a:pt x="72" y="80"/>
                      <a:pt x="72" y="80"/>
                      <a:pt x="72" y="80"/>
                    </a:cubicBezTo>
                    <a:cubicBezTo>
                      <a:pt x="72" y="80"/>
                      <a:pt x="72" y="81"/>
                      <a:pt x="72" y="81"/>
                    </a:cubicBezTo>
                    <a:close/>
                    <a:moveTo>
                      <a:pt x="73" y="81"/>
                    </a:moveTo>
                    <a:cubicBezTo>
                      <a:pt x="73" y="81"/>
                      <a:pt x="73" y="81"/>
                      <a:pt x="73" y="81"/>
                    </a:cubicBezTo>
                    <a:cubicBezTo>
                      <a:pt x="73" y="81"/>
                      <a:pt x="73" y="81"/>
                      <a:pt x="73" y="81"/>
                    </a:cubicBezTo>
                    <a:cubicBezTo>
                      <a:pt x="73" y="81"/>
                      <a:pt x="73" y="81"/>
                      <a:pt x="73" y="81"/>
                    </a:cubicBezTo>
                    <a:cubicBezTo>
                      <a:pt x="73" y="81"/>
                      <a:pt x="73" y="81"/>
                      <a:pt x="72" y="81"/>
                    </a:cubicBezTo>
                    <a:cubicBezTo>
                      <a:pt x="72" y="81"/>
                      <a:pt x="72" y="81"/>
                      <a:pt x="72" y="81"/>
                    </a:cubicBezTo>
                    <a:cubicBezTo>
                      <a:pt x="72" y="81"/>
                      <a:pt x="72" y="81"/>
                      <a:pt x="72" y="81"/>
                    </a:cubicBezTo>
                    <a:cubicBezTo>
                      <a:pt x="72" y="81"/>
                      <a:pt x="72" y="81"/>
                      <a:pt x="72" y="81"/>
                    </a:cubicBezTo>
                    <a:cubicBezTo>
                      <a:pt x="73" y="81"/>
                      <a:pt x="73" y="81"/>
                      <a:pt x="73" y="81"/>
                    </a:cubicBezTo>
                    <a:cubicBezTo>
                      <a:pt x="73" y="81"/>
                      <a:pt x="73" y="81"/>
                      <a:pt x="73" y="81"/>
                    </a:cubicBezTo>
                    <a:close/>
                    <a:moveTo>
                      <a:pt x="80" y="80"/>
                    </a:moveTo>
                    <a:cubicBezTo>
                      <a:pt x="80" y="81"/>
                      <a:pt x="80" y="81"/>
                      <a:pt x="80" y="81"/>
                    </a:cubicBezTo>
                    <a:cubicBezTo>
                      <a:pt x="80" y="81"/>
                      <a:pt x="80" y="80"/>
                      <a:pt x="80" y="80"/>
                    </a:cubicBezTo>
                    <a:cubicBezTo>
                      <a:pt x="80" y="81"/>
                      <a:pt x="80" y="81"/>
                      <a:pt x="80" y="81"/>
                    </a:cubicBezTo>
                    <a:cubicBezTo>
                      <a:pt x="80" y="80"/>
                      <a:pt x="80" y="80"/>
                      <a:pt x="80" y="80"/>
                    </a:cubicBezTo>
                    <a:cubicBezTo>
                      <a:pt x="80" y="80"/>
                      <a:pt x="80" y="80"/>
                      <a:pt x="80" y="80"/>
                    </a:cubicBezTo>
                    <a:close/>
                    <a:moveTo>
                      <a:pt x="75" y="81"/>
                    </a:moveTo>
                    <a:cubicBezTo>
                      <a:pt x="76" y="81"/>
                      <a:pt x="76" y="81"/>
                      <a:pt x="76" y="81"/>
                    </a:cubicBezTo>
                    <a:cubicBezTo>
                      <a:pt x="76" y="81"/>
                      <a:pt x="76" y="81"/>
                      <a:pt x="76" y="81"/>
                    </a:cubicBezTo>
                    <a:cubicBezTo>
                      <a:pt x="76" y="81"/>
                      <a:pt x="76" y="81"/>
                      <a:pt x="76" y="81"/>
                    </a:cubicBezTo>
                    <a:cubicBezTo>
                      <a:pt x="76" y="81"/>
                      <a:pt x="76" y="81"/>
                      <a:pt x="76"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0"/>
                      <a:pt x="74" y="81"/>
                      <a:pt x="75" y="80"/>
                    </a:cubicBezTo>
                    <a:cubicBezTo>
                      <a:pt x="75" y="80"/>
                      <a:pt x="75" y="80"/>
                      <a:pt x="75" y="81"/>
                    </a:cubicBezTo>
                    <a:close/>
                    <a:moveTo>
                      <a:pt x="71" y="80"/>
                    </a:moveTo>
                    <a:cubicBezTo>
                      <a:pt x="71" y="80"/>
                      <a:pt x="70" y="80"/>
                      <a:pt x="70" y="80"/>
                    </a:cubicBezTo>
                    <a:cubicBezTo>
                      <a:pt x="70" y="80"/>
                      <a:pt x="70" y="80"/>
                      <a:pt x="71" y="80"/>
                    </a:cubicBezTo>
                    <a:cubicBezTo>
                      <a:pt x="71" y="80"/>
                      <a:pt x="71" y="80"/>
                      <a:pt x="71" y="80"/>
                    </a:cubicBezTo>
                    <a:close/>
                    <a:moveTo>
                      <a:pt x="246" y="79"/>
                    </a:moveTo>
                    <a:cubicBezTo>
                      <a:pt x="246" y="79"/>
                      <a:pt x="246" y="80"/>
                      <a:pt x="246" y="80"/>
                    </a:cubicBezTo>
                    <a:cubicBezTo>
                      <a:pt x="246" y="80"/>
                      <a:pt x="246" y="80"/>
                      <a:pt x="246" y="80"/>
                    </a:cubicBezTo>
                    <a:cubicBezTo>
                      <a:pt x="246" y="80"/>
                      <a:pt x="246" y="80"/>
                      <a:pt x="246" y="80"/>
                    </a:cubicBezTo>
                    <a:cubicBezTo>
                      <a:pt x="246" y="80"/>
                      <a:pt x="246" y="80"/>
                      <a:pt x="246" y="80"/>
                    </a:cubicBezTo>
                    <a:cubicBezTo>
                      <a:pt x="246" y="80"/>
                      <a:pt x="246" y="80"/>
                      <a:pt x="246" y="79"/>
                    </a:cubicBezTo>
                    <a:close/>
                    <a:moveTo>
                      <a:pt x="249" y="79"/>
                    </a:moveTo>
                    <a:cubicBezTo>
                      <a:pt x="249" y="79"/>
                      <a:pt x="249" y="80"/>
                      <a:pt x="249" y="80"/>
                    </a:cubicBezTo>
                    <a:cubicBezTo>
                      <a:pt x="248" y="80"/>
                      <a:pt x="248" y="80"/>
                      <a:pt x="248" y="80"/>
                    </a:cubicBezTo>
                    <a:cubicBezTo>
                      <a:pt x="248" y="79"/>
                      <a:pt x="248" y="79"/>
                      <a:pt x="249" y="79"/>
                    </a:cubicBezTo>
                    <a:close/>
                    <a:moveTo>
                      <a:pt x="247" y="80"/>
                    </a:moveTo>
                    <a:cubicBezTo>
                      <a:pt x="247" y="80"/>
                      <a:pt x="247" y="80"/>
                      <a:pt x="247" y="80"/>
                    </a:cubicBezTo>
                    <a:cubicBezTo>
                      <a:pt x="247" y="80"/>
                      <a:pt x="247" y="80"/>
                      <a:pt x="247" y="80"/>
                    </a:cubicBezTo>
                    <a:cubicBezTo>
                      <a:pt x="247" y="80"/>
                      <a:pt x="247" y="80"/>
                      <a:pt x="247" y="79"/>
                    </a:cubicBezTo>
                    <a:cubicBezTo>
                      <a:pt x="247" y="80"/>
                      <a:pt x="247" y="80"/>
                      <a:pt x="248" y="80"/>
                    </a:cubicBezTo>
                    <a:cubicBezTo>
                      <a:pt x="248" y="80"/>
                      <a:pt x="247" y="80"/>
                      <a:pt x="247" y="80"/>
                    </a:cubicBezTo>
                    <a:close/>
                    <a:moveTo>
                      <a:pt x="96" y="79"/>
                    </a:moveTo>
                    <a:cubicBezTo>
                      <a:pt x="96" y="79"/>
                      <a:pt x="95" y="79"/>
                      <a:pt x="95" y="79"/>
                    </a:cubicBezTo>
                    <a:cubicBezTo>
                      <a:pt x="95" y="79"/>
                      <a:pt x="95" y="79"/>
                      <a:pt x="96" y="79"/>
                    </a:cubicBezTo>
                    <a:close/>
                    <a:moveTo>
                      <a:pt x="254" y="78"/>
                    </a:moveTo>
                    <a:cubicBezTo>
                      <a:pt x="253" y="79"/>
                      <a:pt x="253" y="79"/>
                      <a:pt x="253" y="79"/>
                    </a:cubicBezTo>
                    <a:cubicBezTo>
                      <a:pt x="253" y="78"/>
                      <a:pt x="253" y="79"/>
                      <a:pt x="254" y="78"/>
                    </a:cubicBezTo>
                    <a:close/>
                    <a:moveTo>
                      <a:pt x="94" y="79"/>
                    </a:moveTo>
                    <a:cubicBezTo>
                      <a:pt x="94" y="79"/>
                      <a:pt x="94" y="79"/>
                      <a:pt x="94" y="79"/>
                    </a:cubicBezTo>
                    <a:cubicBezTo>
                      <a:pt x="94" y="79"/>
                      <a:pt x="94" y="79"/>
                      <a:pt x="93" y="79"/>
                    </a:cubicBezTo>
                    <a:cubicBezTo>
                      <a:pt x="93" y="78"/>
                      <a:pt x="93" y="78"/>
                      <a:pt x="94" y="78"/>
                    </a:cubicBezTo>
                    <a:cubicBezTo>
                      <a:pt x="94" y="78"/>
                      <a:pt x="94" y="78"/>
                      <a:pt x="94" y="79"/>
                    </a:cubicBezTo>
                    <a:close/>
                    <a:moveTo>
                      <a:pt x="84" y="78"/>
                    </a:moveTo>
                    <a:cubicBezTo>
                      <a:pt x="84" y="78"/>
                      <a:pt x="84" y="78"/>
                      <a:pt x="84" y="78"/>
                    </a:cubicBezTo>
                    <a:cubicBezTo>
                      <a:pt x="84" y="78"/>
                      <a:pt x="84" y="78"/>
                      <a:pt x="84" y="78"/>
                    </a:cubicBezTo>
                    <a:cubicBezTo>
                      <a:pt x="84" y="78"/>
                      <a:pt x="84" y="78"/>
                      <a:pt x="84" y="78"/>
                    </a:cubicBezTo>
                    <a:cubicBezTo>
                      <a:pt x="84" y="78"/>
                      <a:pt x="84" y="78"/>
                      <a:pt x="84" y="78"/>
                    </a:cubicBezTo>
                    <a:close/>
                    <a:moveTo>
                      <a:pt x="79" y="78"/>
                    </a:moveTo>
                    <a:cubicBezTo>
                      <a:pt x="78" y="78"/>
                      <a:pt x="78" y="78"/>
                      <a:pt x="77" y="78"/>
                    </a:cubicBezTo>
                    <a:cubicBezTo>
                      <a:pt x="77" y="78"/>
                      <a:pt x="77" y="78"/>
                      <a:pt x="77" y="78"/>
                    </a:cubicBezTo>
                    <a:cubicBezTo>
                      <a:pt x="77" y="78"/>
                      <a:pt x="77" y="78"/>
                      <a:pt x="77" y="78"/>
                    </a:cubicBezTo>
                    <a:cubicBezTo>
                      <a:pt x="77" y="78"/>
                      <a:pt x="77" y="78"/>
                      <a:pt x="77" y="77"/>
                    </a:cubicBezTo>
                    <a:cubicBezTo>
                      <a:pt x="77" y="78"/>
                      <a:pt x="76" y="78"/>
                      <a:pt x="76" y="78"/>
                    </a:cubicBezTo>
                    <a:cubicBezTo>
                      <a:pt x="76" y="78"/>
                      <a:pt x="76" y="78"/>
                      <a:pt x="76" y="78"/>
                    </a:cubicBezTo>
                    <a:cubicBezTo>
                      <a:pt x="76" y="78"/>
                      <a:pt x="76" y="77"/>
                      <a:pt x="76" y="77"/>
                    </a:cubicBezTo>
                    <a:cubicBezTo>
                      <a:pt x="77" y="77"/>
                      <a:pt x="77" y="77"/>
                      <a:pt x="77" y="77"/>
                    </a:cubicBezTo>
                    <a:cubicBezTo>
                      <a:pt x="77" y="77"/>
                      <a:pt x="77" y="77"/>
                      <a:pt x="77" y="77"/>
                    </a:cubicBezTo>
                    <a:cubicBezTo>
                      <a:pt x="77" y="77"/>
                      <a:pt x="77" y="77"/>
                      <a:pt x="77" y="77"/>
                    </a:cubicBezTo>
                    <a:cubicBezTo>
                      <a:pt x="77" y="78"/>
                      <a:pt x="77" y="78"/>
                      <a:pt x="77" y="78"/>
                    </a:cubicBezTo>
                    <a:cubicBezTo>
                      <a:pt x="77" y="77"/>
                      <a:pt x="78" y="77"/>
                      <a:pt x="78" y="77"/>
                    </a:cubicBezTo>
                    <a:cubicBezTo>
                      <a:pt x="78" y="77"/>
                      <a:pt x="78" y="77"/>
                      <a:pt x="78" y="77"/>
                    </a:cubicBezTo>
                    <a:cubicBezTo>
                      <a:pt x="78" y="77"/>
                      <a:pt x="79" y="77"/>
                      <a:pt x="79" y="77"/>
                    </a:cubicBezTo>
                    <a:cubicBezTo>
                      <a:pt x="79" y="77"/>
                      <a:pt x="80" y="77"/>
                      <a:pt x="80" y="78"/>
                    </a:cubicBezTo>
                    <a:cubicBezTo>
                      <a:pt x="80" y="78"/>
                      <a:pt x="80" y="78"/>
                      <a:pt x="80" y="78"/>
                    </a:cubicBezTo>
                    <a:cubicBezTo>
                      <a:pt x="80" y="78"/>
                      <a:pt x="79" y="78"/>
                      <a:pt x="79" y="78"/>
                    </a:cubicBezTo>
                    <a:close/>
                    <a:moveTo>
                      <a:pt x="74" y="77"/>
                    </a:moveTo>
                    <a:cubicBezTo>
                      <a:pt x="75" y="77"/>
                      <a:pt x="75" y="77"/>
                      <a:pt x="75" y="77"/>
                    </a:cubicBezTo>
                    <a:cubicBezTo>
                      <a:pt x="75" y="77"/>
                      <a:pt x="75" y="77"/>
                      <a:pt x="75" y="77"/>
                    </a:cubicBezTo>
                    <a:cubicBezTo>
                      <a:pt x="75" y="77"/>
                      <a:pt x="75" y="77"/>
                      <a:pt x="75" y="77"/>
                    </a:cubicBezTo>
                    <a:cubicBezTo>
                      <a:pt x="75" y="77"/>
                      <a:pt x="75" y="77"/>
                      <a:pt x="75" y="78"/>
                    </a:cubicBezTo>
                    <a:cubicBezTo>
                      <a:pt x="75" y="78"/>
                      <a:pt x="75" y="78"/>
                      <a:pt x="75" y="78"/>
                    </a:cubicBezTo>
                    <a:cubicBezTo>
                      <a:pt x="75" y="78"/>
                      <a:pt x="75" y="78"/>
                      <a:pt x="75" y="78"/>
                    </a:cubicBezTo>
                    <a:cubicBezTo>
                      <a:pt x="74" y="78"/>
                      <a:pt x="74" y="78"/>
                      <a:pt x="74" y="78"/>
                    </a:cubicBezTo>
                    <a:cubicBezTo>
                      <a:pt x="74" y="78"/>
                      <a:pt x="74" y="78"/>
                      <a:pt x="74" y="78"/>
                    </a:cubicBezTo>
                    <a:cubicBezTo>
                      <a:pt x="74" y="78"/>
                      <a:pt x="74" y="78"/>
                      <a:pt x="74" y="77"/>
                    </a:cubicBezTo>
                    <a:cubicBezTo>
                      <a:pt x="74" y="77"/>
                      <a:pt x="74" y="77"/>
                      <a:pt x="73" y="77"/>
                    </a:cubicBezTo>
                    <a:cubicBezTo>
                      <a:pt x="73" y="77"/>
                      <a:pt x="73" y="77"/>
                      <a:pt x="73" y="77"/>
                    </a:cubicBezTo>
                    <a:cubicBezTo>
                      <a:pt x="74" y="77"/>
                      <a:pt x="74" y="77"/>
                      <a:pt x="74" y="77"/>
                    </a:cubicBezTo>
                    <a:close/>
                    <a:moveTo>
                      <a:pt x="251" y="77"/>
                    </a:moveTo>
                    <a:cubicBezTo>
                      <a:pt x="252" y="77"/>
                      <a:pt x="253" y="77"/>
                      <a:pt x="253" y="77"/>
                    </a:cubicBezTo>
                    <a:cubicBezTo>
                      <a:pt x="253" y="77"/>
                      <a:pt x="253" y="77"/>
                      <a:pt x="253" y="77"/>
                    </a:cubicBezTo>
                    <a:cubicBezTo>
                      <a:pt x="253" y="77"/>
                      <a:pt x="253" y="77"/>
                      <a:pt x="253" y="77"/>
                    </a:cubicBezTo>
                    <a:cubicBezTo>
                      <a:pt x="253" y="77"/>
                      <a:pt x="253" y="77"/>
                      <a:pt x="253" y="77"/>
                    </a:cubicBezTo>
                    <a:cubicBezTo>
                      <a:pt x="254" y="77"/>
                      <a:pt x="254" y="77"/>
                      <a:pt x="254" y="77"/>
                    </a:cubicBezTo>
                    <a:cubicBezTo>
                      <a:pt x="254" y="77"/>
                      <a:pt x="254" y="78"/>
                      <a:pt x="254" y="78"/>
                    </a:cubicBezTo>
                    <a:cubicBezTo>
                      <a:pt x="254" y="78"/>
                      <a:pt x="254" y="77"/>
                      <a:pt x="254" y="77"/>
                    </a:cubicBezTo>
                    <a:cubicBezTo>
                      <a:pt x="253" y="78"/>
                      <a:pt x="253" y="78"/>
                      <a:pt x="253" y="78"/>
                    </a:cubicBezTo>
                    <a:cubicBezTo>
                      <a:pt x="253" y="78"/>
                      <a:pt x="253" y="78"/>
                      <a:pt x="253" y="78"/>
                    </a:cubicBezTo>
                    <a:cubicBezTo>
                      <a:pt x="253" y="78"/>
                      <a:pt x="252" y="77"/>
                      <a:pt x="251" y="78"/>
                    </a:cubicBezTo>
                    <a:cubicBezTo>
                      <a:pt x="251" y="78"/>
                      <a:pt x="251" y="78"/>
                      <a:pt x="251" y="77"/>
                    </a:cubicBezTo>
                    <a:cubicBezTo>
                      <a:pt x="251" y="77"/>
                      <a:pt x="251" y="77"/>
                      <a:pt x="251" y="77"/>
                    </a:cubicBezTo>
                    <a:close/>
                    <a:moveTo>
                      <a:pt x="250" y="77"/>
                    </a:moveTo>
                    <a:cubicBezTo>
                      <a:pt x="250" y="78"/>
                      <a:pt x="250" y="77"/>
                      <a:pt x="250" y="77"/>
                    </a:cubicBezTo>
                    <a:cubicBezTo>
                      <a:pt x="250" y="77"/>
                      <a:pt x="250" y="77"/>
                      <a:pt x="250" y="77"/>
                    </a:cubicBezTo>
                    <a:close/>
                    <a:moveTo>
                      <a:pt x="250" y="76"/>
                    </a:moveTo>
                    <a:cubicBezTo>
                      <a:pt x="250" y="76"/>
                      <a:pt x="252" y="76"/>
                      <a:pt x="252" y="76"/>
                    </a:cubicBezTo>
                    <a:cubicBezTo>
                      <a:pt x="252" y="76"/>
                      <a:pt x="252" y="76"/>
                      <a:pt x="252" y="76"/>
                    </a:cubicBezTo>
                    <a:cubicBezTo>
                      <a:pt x="252" y="76"/>
                      <a:pt x="251" y="76"/>
                      <a:pt x="251" y="76"/>
                    </a:cubicBezTo>
                    <a:cubicBezTo>
                      <a:pt x="251" y="76"/>
                      <a:pt x="251" y="76"/>
                      <a:pt x="250" y="76"/>
                    </a:cubicBezTo>
                    <a:cubicBezTo>
                      <a:pt x="250" y="76"/>
                      <a:pt x="250" y="76"/>
                      <a:pt x="250" y="76"/>
                    </a:cubicBezTo>
                    <a:cubicBezTo>
                      <a:pt x="249" y="76"/>
                      <a:pt x="248" y="77"/>
                      <a:pt x="247" y="76"/>
                    </a:cubicBezTo>
                    <a:cubicBezTo>
                      <a:pt x="248" y="76"/>
                      <a:pt x="250" y="76"/>
                      <a:pt x="250" y="76"/>
                    </a:cubicBezTo>
                    <a:close/>
                    <a:moveTo>
                      <a:pt x="100" y="76"/>
                    </a:moveTo>
                    <a:cubicBezTo>
                      <a:pt x="100" y="76"/>
                      <a:pt x="99" y="76"/>
                      <a:pt x="99" y="76"/>
                    </a:cubicBezTo>
                    <a:cubicBezTo>
                      <a:pt x="100" y="76"/>
                      <a:pt x="100" y="76"/>
                      <a:pt x="100" y="76"/>
                    </a:cubicBezTo>
                    <a:cubicBezTo>
                      <a:pt x="100" y="76"/>
                      <a:pt x="100" y="76"/>
                      <a:pt x="100" y="76"/>
                    </a:cubicBezTo>
                    <a:cubicBezTo>
                      <a:pt x="100" y="76"/>
                      <a:pt x="100" y="76"/>
                      <a:pt x="100" y="76"/>
                    </a:cubicBezTo>
                    <a:cubicBezTo>
                      <a:pt x="100" y="76"/>
                      <a:pt x="100" y="76"/>
                      <a:pt x="100" y="76"/>
                    </a:cubicBezTo>
                    <a:close/>
                    <a:moveTo>
                      <a:pt x="100" y="75"/>
                    </a:moveTo>
                    <a:cubicBezTo>
                      <a:pt x="100" y="75"/>
                      <a:pt x="100" y="75"/>
                      <a:pt x="100" y="75"/>
                    </a:cubicBezTo>
                    <a:cubicBezTo>
                      <a:pt x="100" y="75"/>
                      <a:pt x="100" y="75"/>
                      <a:pt x="100" y="75"/>
                    </a:cubicBezTo>
                    <a:cubicBezTo>
                      <a:pt x="100" y="75"/>
                      <a:pt x="100" y="75"/>
                      <a:pt x="100" y="75"/>
                    </a:cubicBezTo>
                    <a:cubicBezTo>
                      <a:pt x="99" y="75"/>
                      <a:pt x="100" y="75"/>
                      <a:pt x="100" y="75"/>
                    </a:cubicBezTo>
                    <a:cubicBezTo>
                      <a:pt x="100" y="75"/>
                      <a:pt x="100" y="75"/>
                      <a:pt x="100" y="75"/>
                    </a:cubicBezTo>
                    <a:close/>
                    <a:moveTo>
                      <a:pt x="247" y="75"/>
                    </a:moveTo>
                    <a:cubicBezTo>
                      <a:pt x="247" y="75"/>
                      <a:pt x="247" y="75"/>
                      <a:pt x="247" y="75"/>
                    </a:cubicBezTo>
                    <a:cubicBezTo>
                      <a:pt x="247" y="75"/>
                      <a:pt x="247" y="75"/>
                      <a:pt x="247" y="75"/>
                    </a:cubicBezTo>
                    <a:close/>
                    <a:moveTo>
                      <a:pt x="96" y="74"/>
                    </a:moveTo>
                    <a:cubicBezTo>
                      <a:pt x="96" y="74"/>
                      <a:pt x="96" y="74"/>
                      <a:pt x="95" y="74"/>
                    </a:cubicBezTo>
                    <a:cubicBezTo>
                      <a:pt x="96" y="74"/>
                      <a:pt x="96" y="74"/>
                      <a:pt x="96" y="74"/>
                    </a:cubicBezTo>
                    <a:cubicBezTo>
                      <a:pt x="96" y="74"/>
                      <a:pt x="96" y="74"/>
                      <a:pt x="96" y="74"/>
                    </a:cubicBezTo>
                    <a:close/>
                    <a:moveTo>
                      <a:pt x="86" y="75"/>
                    </a:moveTo>
                    <a:cubicBezTo>
                      <a:pt x="86" y="75"/>
                      <a:pt x="86" y="75"/>
                      <a:pt x="86" y="75"/>
                    </a:cubicBezTo>
                    <a:cubicBezTo>
                      <a:pt x="86" y="75"/>
                      <a:pt x="86" y="75"/>
                      <a:pt x="86" y="75"/>
                    </a:cubicBezTo>
                    <a:cubicBezTo>
                      <a:pt x="86" y="75"/>
                      <a:pt x="86" y="75"/>
                      <a:pt x="86" y="75"/>
                    </a:cubicBezTo>
                    <a:cubicBezTo>
                      <a:pt x="86" y="75"/>
                      <a:pt x="86" y="75"/>
                      <a:pt x="86" y="75"/>
                    </a:cubicBezTo>
                    <a:cubicBezTo>
                      <a:pt x="86" y="75"/>
                      <a:pt x="86" y="75"/>
                      <a:pt x="86" y="75"/>
                    </a:cubicBezTo>
                    <a:close/>
                    <a:moveTo>
                      <a:pt x="84" y="75"/>
                    </a:moveTo>
                    <a:cubicBezTo>
                      <a:pt x="84" y="75"/>
                      <a:pt x="84" y="75"/>
                      <a:pt x="84" y="75"/>
                    </a:cubicBezTo>
                    <a:cubicBezTo>
                      <a:pt x="84" y="75"/>
                      <a:pt x="84" y="75"/>
                      <a:pt x="84" y="75"/>
                    </a:cubicBezTo>
                    <a:cubicBezTo>
                      <a:pt x="84" y="75"/>
                      <a:pt x="84" y="75"/>
                      <a:pt x="84" y="75"/>
                    </a:cubicBezTo>
                    <a:cubicBezTo>
                      <a:pt x="84" y="75"/>
                      <a:pt x="84" y="75"/>
                      <a:pt x="84" y="75"/>
                    </a:cubicBezTo>
                    <a:cubicBezTo>
                      <a:pt x="84" y="75"/>
                      <a:pt x="85" y="75"/>
                      <a:pt x="85" y="75"/>
                    </a:cubicBezTo>
                    <a:cubicBezTo>
                      <a:pt x="85" y="75"/>
                      <a:pt x="85" y="75"/>
                      <a:pt x="85" y="75"/>
                    </a:cubicBezTo>
                    <a:cubicBezTo>
                      <a:pt x="85" y="75"/>
                      <a:pt x="85" y="75"/>
                      <a:pt x="84" y="75"/>
                    </a:cubicBezTo>
                    <a:close/>
                    <a:moveTo>
                      <a:pt x="89" y="75"/>
                    </a:moveTo>
                    <a:cubicBezTo>
                      <a:pt x="89" y="75"/>
                      <a:pt x="89" y="75"/>
                      <a:pt x="89" y="75"/>
                    </a:cubicBezTo>
                    <a:cubicBezTo>
                      <a:pt x="89" y="75"/>
                      <a:pt x="90" y="75"/>
                      <a:pt x="90" y="75"/>
                    </a:cubicBezTo>
                    <a:cubicBezTo>
                      <a:pt x="90" y="75"/>
                      <a:pt x="90" y="75"/>
                      <a:pt x="90" y="75"/>
                    </a:cubicBezTo>
                    <a:cubicBezTo>
                      <a:pt x="90" y="75"/>
                      <a:pt x="89" y="75"/>
                      <a:pt x="89" y="75"/>
                    </a:cubicBezTo>
                    <a:close/>
                    <a:moveTo>
                      <a:pt x="88" y="75"/>
                    </a:moveTo>
                    <a:cubicBezTo>
                      <a:pt x="88" y="75"/>
                      <a:pt x="88" y="75"/>
                      <a:pt x="88" y="75"/>
                    </a:cubicBezTo>
                    <a:cubicBezTo>
                      <a:pt x="88" y="75"/>
                      <a:pt x="88" y="75"/>
                      <a:pt x="88" y="75"/>
                    </a:cubicBezTo>
                    <a:cubicBezTo>
                      <a:pt x="88" y="75"/>
                      <a:pt x="88" y="75"/>
                      <a:pt x="88" y="75"/>
                    </a:cubicBezTo>
                    <a:cubicBezTo>
                      <a:pt x="87" y="75"/>
                      <a:pt x="88" y="74"/>
                      <a:pt x="87" y="75"/>
                    </a:cubicBezTo>
                    <a:cubicBezTo>
                      <a:pt x="87" y="74"/>
                      <a:pt x="88" y="74"/>
                      <a:pt x="88" y="74"/>
                    </a:cubicBezTo>
                    <a:cubicBezTo>
                      <a:pt x="88" y="75"/>
                      <a:pt x="88" y="75"/>
                      <a:pt x="88" y="75"/>
                    </a:cubicBezTo>
                    <a:close/>
                    <a:moveTo>
                      <a:pt x="86" y="74"/>
                    </a:moveTo>
                    <a:cubicBezTo>
                      <a:pt x="86" y="74"/>
                      <a:pt x="86" y="74"/>
                      <a:pt x="86" y="74"/>
                    </a:cubicBezTo>
                    <a:cubicBezTo>
                      <a:pt x="86" y="74"/>
                      <a:pt x="86" y="74"/>
                      <a:pt x="86" y="74"/>
                    </a:cubicBezTo>
                    <a:cubicBezTo>
                      <a:pt x="86" y="74"/>
                      <a:pt x="86" y="74"/>
                      <a:pt x="86" y="74"/>
                    </a:cubicBezTo>
                    <a:cubicBezTo>
                      <a:pt x="86" y="74"/>
                      <a:pt x="86" y="74"/>
                      <a:pt x="87" y="74"/>
                    </a:cubicBezTo>
                    <a:cubicBezTo>
                      <a:pt x="87" y="75"/>
                      <a:pt x="86" y="74"/>
                      <a:pt x="86" y="74"/>
                    </a:cubicBezTo>
                    <a:close/>
                    <a:moveTo>
                      <a:pt x="85" y="74"/>
                    </a:moveTo>
                    <a:cubicBezTo>
                      <a:pt x="86" y="74"/>
                      <a:pt x="86" y="74"/>
                      <a:pt x="86" y="74"/>
                    </a:cubicBezTo>
                    <a:cubicBezTo>
                      <a:pt x="86" y="74"/>
                      <a:pt x="86" y="74"/>
                      <a:pt x="86" y="74"/>
                    </a:cubicBezTo>
                    <a:cubicBezTo>
                      <a:pt x="86" y="75"/>
                      <a:pt x="85" y="75"/>
                      <a:pt x="85" y="74"/>
                    </a:cubicBezTo>
                    <a:close/>
                    <a:moveTo>
                      <a:pt x="94" y="74"/>
                    </a:moveTo>
                    <a:cubicBezTo>
                      <a:pt x="94" y="74"/>
                      <a:pt x="95" y="74"/>
                      <a:pt x="95" y="74"/>
                    </a:cubicBezTo>
                    <a:cubicBezTo>
                      <a:pt x="95" y="74"/>
                      <a:pt x="95" y="74"/>
                      <a:pt x="95" y="74"/>
                    </a:cubicBezTo>
                    <a:cubicBezTo>
                      <a:pt x="95" y="74"/>
                      <a:pt x="95" y="74"/>
                      <a:pt x="94" y="74"/>
                    </a:cubicBezTo>
                    <a:cubicBezTo>
                      <a:pt x="94" y="74"/>
                      <a:pt x="94" y="74"/>
                      <a:pt x="94" y="74"/>
                    </a:cubicBezTo>
                    <a:cubicBezTo>
                      <a:pt x="94" y="74"/>
                      <a:pt x="94" y="74"/>
                      <a:pt x="94" y="74"/>
                    </a:cubicBezTo>
                    <a:close/>
                    <a:moveTo>
                      <a:pt x="84" y="74"/>
                    </a:moveTo>
                    <a:cubicBezTo>
                      <a:pt x="84" y="74"/>
                      <a:pt x="84" y="74"/>
                      <a:pt x="84" y="74"/>
                    </a:cubicBezTo>
                    <a:cubicBezTo>
                      <a:pt x="84" y="74"/>
                      <a:pt x="84" y="74"/>
                      <a:pt x="84" y="74"/>
                    </a:cubicBezTo>
                    <a:cubicBezTo>
                      <a:pt x="84" y="74"/>
                      <a:pt x="84" y="74"/>
                      <a:pt x="84" y="74"/>
                    </a:cubicBezTo>
                    <a:close/>
                    <a:moveTo>
                      <a:pt x="91" y="74"/>
                    </a:moveTo>
                    <a:cubicBezTo>
                      <a:pt x="91" y="74"/>
                      <a:pt x="91" y="74"/>
                      <a:pt x="91" y="74"/>
                    </a:cubicBezTo>
                    <a:cubicBezTo>
                      <a:pt x="91" y="74"/>
                      <a:pt x="90" y="74"/>
                      <a:pt x="90" y="74"/>
                    </a:cubicBezTo>
                    <a:cubicBezTo>
                      <a:pt x="90" y="74"/>
                      <a:pt x="90" y="74"/>
                      <a:pt x="90" y="74"/>
                    </a:cubicBezTo>
                    <a:cubicBezTo>
                      <a:pt x="91" y="74"/>
                      <a:pt x="90" y="74"/>
                      <a:pt x="91" y="74"/>
                    </a:cubicBezTo>
                    <a:cubicBezTo>
                      <a:pt x="91" y="74"/>
                      <a:pt x="91" y="74"/>
                      <a:pt x="91" y="74"/>
                    </a:cubicBezTo>
                    <a:close/>
                    <a:moveTo>
                      <a:pt x="92" y="73"/>
                    </a:moveTo>
                    <a:cubicBezTo>
                      <a:pt x="92" y="73"/>
                      <a:pt x="91" y="73"/>
                      <a:pt x="91" y="73"/>
                    </a:cubicBezTo>
                    <a:cubicBezTo>
                      <a:pt x="91" y="73"/>
                      <a:pt x="92" y="73"/>
                      <a:pt x="92" y="73"/>
                    </a:cubicBezTo>
                    <a:close/>
                    <a:moveTo>
                      <a:pt x="80" y="73"/>
                    </a:moveTo>
                    <a:cubicBezTo>
                      <a:pt x="80" y="73"/>
                      <a:pt x="79" y="73"/>
                      <a:pt x="79" y="73"/>
                    </a:cubicBezTo>
                    <a:cubicBezTo>
                      <a:pt x="79" y="73"/>
                      <a:pt x="79" y="73"/>
                      <a:pt x="80" y="73"/>
                    </a:cubicBezTo>
                    <a:close/>
                    <a:moveTo>
                      <a:pt x="76" y="72"/>
                    </a:moveTo>
                    <a:cubicBezTo>
                      <a:pt x="77" y="72"/>
                      <a:pt x="77" y="73"/>
                      <a:pt x="77" y="72"/>
                    </a:cubicBezTo>
                    <a:cubicBezTo>
                      <a:pt x="77" y="73"/>
                      <a:pt x="77" y="73"/>
                      <a:pt x="77" y="73"/>
                    </a:cubicBezTo>
                    <a:cubicBezTo>
                      <a:pt x="76" y="73"/>
                      <a:pt x="76" y="73"/>
                      <a:pt x="76" y="73"/>
                    </a:cubicBezTo>
                    <a:cubicBezTo>
                      <a:pt x="76" y="73"/>
                      <a:pt x="76" y="73"/>
                      <a:pt x="76" y="72"/>
                    </a:cubicBezTo>
                    <a:close/>
                    <a:moveTo>
                      <a:pt x="75" y="73"/>
                    </a:moveTo>
                    <a:cubicBezTo>
                      <a:pt x="75" y="73"/>
                      <a:pt x="74" y="73"/>
                      <a:pt x="74" y="73"/>
                    </a:cubicBezTo>
                    <a:cubicBezTo>
                      <a:pt x="74" y="73"/>
                      <a:pt x="75" y="72"/>
                      <a:pt x="75" y="73"/>
                    </a:cubicBezTo>
                    <a:close/>
                    <a:moveTo>
                      <a:pt x="73" y="73"/>
                    </a:moveTo>
                    <a:cubicBezTo>
                      <a:pt x="73" y="73"/>
                      <a:pt x="73" y="73"/>
                      <a:pt x="73" y="73"/>
                    </a:cubicBezTo>
                    <a:cubicBezTo>
                      <a:pt x="73" y="73"/>
                      <a:pt x="73" y="73"/>
                      <a:pt x="73" y="73"/>
                    </a:cubicBezTo>
                    <a:cubicBezTo>
                      <a:pt x="73" y="73"/>
                      <a:pt x="73" y="73"/>
                      <a:pt x="73" y="73"/>
                    </a:cubicBezTo>
                    <a:cubicBezTo>
                      <a:pt x="73" y="73"/>
                      <a:pt x="73" y="73"/>
                      <a:pt x="73" y="73"/>
                    </a:cubicBezTo>
                    <a:cubicBezTo>
                      <a:pt x="73" y="73"/>
                      <a:pt x="73" y="73"/>
                      <a:pt x="73" y="73"/>
                    </a:cubicBezTo>
                    <a:close/>
                    <a:moveTo>
                      <a:pt x="80" y="73"/>
                    </a:moveTo>
                    <a:cubicBezTo>
                      <a:pt x="80" y="73"/>
                      <a:pt x="80" y="73"/>
                      <a:pt x="80" y="73"/>
                    </a:cubicBezTo>
                    <a:cubicBezTo>
                      <a:pt x="80" y="73"/>
                      <a:pt x="80" y="73"/>
                      <a:pt x="80" y="73"/>
                    </a:cubicBezTo>
                    <a:close/>
                    <a:moveTo>
                      <a:pt x="73" y="73"/>
                    </a:moveTo>
                    <a:cubicBezTo>
                      <a:pt x="72" y="73"/>
                      <a:pt x="72" y="73"/>
                      <a:pt x="72" y="73"/>
                    </a:cubicBezTo>
                    <a:cubicBezTo>
                      <a:pt x="72" y="73"/>
                      <a:pt x="72" y="73"/>
                      <a:pt x="72" y="73"/>
                    </a:cubicBezTo>
                    <a:cubicBezTo>
                      <a:pt x="72" y="73"/>
                      <a:pt x="72" y="73"/>
                      <a:pt x="72" y="73"/>
                    </a:cubicBezTo>
                    <a:cubicBezTo>
                      <a:pt x="72" y="73"/>
                      <a:pt x="72" y="73"/>
                      <a:pt x="72" y="73"/>
                    </a:cubicBezTo>
                    <a:cubicBezTo>
                      <a:pt x="72" y="73"/>
                      <a:pt x="72" y="73"/>
                      <a:pt x="72" y="73"/>
                    </a:cubicBezTo>
                    <a:cubicBezTo>
                      <a:pt x="72" y="73"/>
                      <a:pt x="73" y="73"/>
                      <a:pt x="73" y="73"/>
                    </a:cubicBezTo>
                    <a:cubicBezTo>
                      <a:pt x="73" y="73"/>
                      <a:pt x="73" y="73"/>
                      <a:pt x="73" y="73"/>
                    </a:cubicBezTo>
                    <a:cubicBezTo>
                      <a:pt x="73" y="73"/>
                      <a:pt x="73" y="73"/>
                      <a:pt x="73" y="73"/>
                    </a:cubicBezTo>
                    <a:cubicBezTo>
                      <a:pt x="73" y="73"/>
                      <a:pt x="73" y="73"/>
                      <a:pt x="73" y="73"/>
                    </a:cubicBezTo>
                    <a:cubicBezTo>
                      <a:pt x="73" y="73"/>
                      <a:pt x="73" y="73"/>
                      <a:pt x="73" y="73"/>
                    </a:cubicBezTo>
                    <a:cubicBezTo>
                      <a:pt x="73" y="73"/>
                      <a:pt x="73" y="73"/>
                      <a:pt x="73" y="73"/>
                    </a:cubicBezTo>
                    <a:close/>
                    <a:moveTo>
                      <a:pt x="76" y="73"/>
                    </a:moveTo>
                    <a:cubicBezTo>
                      <a:pt x="77" y="73"/>
                      <a:pt x="77" y="73"/>
                      <a:pt x="77" y="73"/>
                    </a:cubicBezTo>
                    <a:cubicBezTo>
                      <a:pt x="77" y="73"/>
                      <a:pt x="79" y="73"/>
                      <a:pt x="79" y="73"/>
                    </a:cubicBezTo>
                    <a:cubicBezTo>
                      <a:pt x="79" y="73"/>
                      <a:pt x="79" y="73"/>
                      <a:pt x="79" y="73"/>
                    </a:cubicBezTo>
                    <a:cubicBezTo>
                      <a:pt x="79" y="73"/>
                      <a:pt x="79" y="74"/>
                      <a:pt x="79" y="74"/>
                    </a:cubicBezTo>
                    <a:cubicBezTo>
                      <a:pt x="79" y="74"/>
                      <a:pt x="79" y="74"/>
                      <a:pt x="79" y="74"/>
                    </a:cubicBezTo>
                    <a:cubicBezTo>
                      <a:pt x="78" y="74"/>
                      <a:pt x="78" y="74"/>
                      <a:pt x="78" y="74"/>
                    </a:cubicBezTo>
                    <a:cubicBezTo>
                      <a:pt x="78" y="74"/>
                      <a:pt x="78" y="74"/>
                      <a:pt x="77" y="74"/>
                    </a:cubicBezTo>
                    <a:cubicBezTo>
                      <a:pt x="78" y="74"/>
                      <a:pt x="78" y="74"/>
                      <a:pt x="78" y="74"/>
                    </a:cubicBezTo>
                    <a:cubicBezTo>
                      <a:pt x="77" y="74"/>
                      <a:pt x="77" y="74"/>
                      <a:pt x="76" y="74"/>
                    </a:cubicBezTo>
                    <a:cubicBezTo>
                      <a:pt x="77" y="73"/>
                      <a:pt x="76" y="73"/>
                      <a:pt x="76" y="73"/>
                    </a:cubicBezTo>
                    <a:close/>
                    <a:moveTo>
                      <a:pt x="74" y="74"/>
                    </a:moveTo>
                    <a:cubicBezTo>
                      <a:pt x="74" y="74"/>
                      <a:pt x="74" y="74"/>
                      <a:pt x="74" y="74"/>
                    </a:cubicBezTo>
                    <a:cubicBezTo>
                      <a:pt x="74" y="74"/>
                      <a:pt x="74" y="74"/>
                      <a:pt x="74" y="74"/>
                    </a:cubicBezTo>
                    <a:close/>
                    <a:moveTo>
                      <a:pt x="79" y="74"/>
                    </a:move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ubicBezTo>
                      <a:pt x="79" y="74"/>
                      <a:pt x="79" y="74"/>
                      <a:pt x="79" y="74"/>
                    </a:cubicBezTo>
                    <a:close/>
                    <a:moveTo>
                      <a:pt x="78" y="74"/>
                    </a:moveTo>
                    <a:cubicBezTo>
                      <a:pt x="78" y="74"/>
                      <a:pt x="78" y="74"/>
                      <a:pt x="78" y="74"/>
                    </a:cubicBezTo>
                    <a:cubicBezTo>
                      <a:pt x="78" y="74"/>
                      <a:pt x="78" y="74"/>
                      <a:pt x="79" y="74"/>
                    </a:cubicBezTo>
                    <a:cubicBezTo>
                      <a:pt x="79" y="74"/>
                      <a:pt x="79" y="74"/>
                      <a:pt x="79" y="74"/>
                    </a:cubicBezTo>
                    <a:cubicBezTo>
                      <a:pt x="79" y="74"/>
                      <a:pt x="79" y="74"/>
                      <a:pt x="79" y="74"/>
                    </a:cubicBezTo>
                    <a:cubicBezTo>
                      <a:pt x="78" y="74"/>
                      <a:pt x="78" y="74"/>
                      <a:pt x="78" y="74"/>
                    </a:cubicBezTo>
                    <a:cubicBezTo>
                      <a:pt x="78" y="74"/>
                      <a:pt x="78" y="74"/>
                      <a:pt x="78" y="74"/>
                    </a:cubicBezTo>
                    <a:cubicBezTo>
                      <a:pt x="78" y="74"/>
                      <a:pt x="78" y="74"/>
                      <a:pt x="78" y="74"/>
                    </a:cubicBezTo>
                    <a:cubicBezTo>
                      <a:pt x="78" y="74"/>
                      <a:pt x="78" y="74"/>
                      <a:pt x="78" y="74"/>
                    </a:cubicBezTo>
                    <a:cubicBezTo>
                      <a:pt x="78" y="74"/>
                      <a:pt x="78" y="74"/>
                      <a:pt x="78" y="74"/>
                    </a:cubicBezTo>
                    <a:close/>
                    <a:moveTo>
                      <a:pt x="78" y="74"/>
                    </a:moveTo>
                    <a:cubicBezTo>
                      <a:pt x="78" y="74"/>
                      <a:pt x="78" y="74"/>
                      <a:pt x="78" y="74"/>
                    </a:cubicBezTo>
                    <a:cubicBezTo>
                      <a:pt x="78" y="74"/>
                      <a:pt x="78" y="74"/>
                      <a:pt x="78" y="74"/>
                    </a:cubicBezTo>
                    <a:cubicBezTo>
                      <a:pt x="77" y="74"/>
                      <a:pt x="77" y="74"/>
                      <a:pt x="77" y="74"/>
                    </a:cubicBezTo>
                    <a:cubicBezTo>
                      <a:pt x="77" y="74"/>
                      <a:pt x="77" y="74"/>
                      <a:pt x="77" y="74"/>
                    </a:cubicBezTo>
                    <a:cubicBezTo>
                      <a:pt x="77" y="74"/>
                      <a:pt x="77" y="74"/>
                      <a:pt x="77" y="74"/>
                    </a:cubicBezTo>
                    <a:cubicBezTo>
                      <a:pt x="77" y="74"/>
                      <a:pt x="77" y="74"/>
                      <a:pt x="77" y="74"/>
                    </a:cubicBezTo>
                    <a:cubicBezTo>
                      <a:pt x="77" y="74"/>
                      <a:pt x="77" y="74"/>
                      <a:pt x="78" y="74"/>
                    </a:cubicBezTo>
                    <a:close/>
                    <a:moveTo>
                      <a:pt x="71" y="74"/>
                    </a:moveTo>
                    <a:cubicBezTo>
                      <a:pt x="71" y="74"/>
                      <a:pt x="71" y="74"/>
                      <a:pt x="71" y="74"/>
                    </a:cubicBezTo>
                    <a:cubicBezTo>
                      <a:pt x="71" y="74"/>
                      <a:pt x="72" y="74"/>
                      <a:pt x="72" y="74"/>
                    </a:cubicBezTo>
                    <a:cubicBezTo>
                      <a:pt x="72" y="74"/>
                      <a:pt x="72" y="74"/>
                      <a:pt x="72" y="74"/>
                    </a:cubicBezTo>
                    <a:cubicBezTo>
                      <a:pt x="72" y="74"/>
                      <a:pt x="72" y="74"/>
                      <a:pt x="72" y="74"/>
                    </a:cubicBezTo>
                    <a:cubicBezTo>
                      <a:pt x="72" y="74"/>
                      <a:pt x="72" y="74"/>
                      <a:pt x="72" y="75"/>
                    </a:cubicBezTo>
                    <a:cubicBezTo>
                      <a:pt x="71" y="74"/>
                      <a:pt x="71" y="74"/>
                      <a:pt x="71" y="74"/>
                    </a:cubicBezTo>
                    <a:close/>
                    <a:moveTo>
                      <a:pt x="76" y="75"/>
                    </a:moveTo>
                    <a:cubicBezTo>
                      <a:pt x="76" y="74"/>
                      <a:pt x="77" y="75"/>
                      <a:pt x="77" y="75"/>
                    </a:cubicBezTo>
                    <a:cubicBezTo>
                      <a:pt x="77" y="75"/>
                      <a:pt x="77" y="75"/>
                      <a:pt x="77" y="75"/>
                    </a:cubicBezTo>
                    <a:cubicBezTo>
                      <a:pt x="77" y="75"/>
                      <a:pt x="77" y="75"/>
                      <a:pt x="77" y="75"/>
                    </a:cubicBezTo>
                    <a:cubicBezTo>
                      <a:pt x="77" y="75"/>
                      <a:pt x="78" y="75"/>
                      <a:pt x="78" y="75"/>
                    </a:cubicBezTo>
                    <a:cubicBezTo>
                      <a:pt x="78" y="75"/>
                      <a:pt x="78" y="75"/>
                      <a:pt x="78" y="75"/>
                    </a:cubicBezTo>
                    <a:cubicBezTo>
                      <a:pt x="77" y="75"/>
                      <a:pt x="76" y="75"/>
                      <a:pt x="76" y="75"/>
                    </a:cubicBezTo>
                    <a:close/>
                    <a:moveTo>
                      <a:pt x="79" y="75"/>
                    </a:moveTo>
                    <a:cubicBezTo>
                      <a:pt x="79" y="75"/>
                      <a:pt x="78" y="75"/>
                      <a:pt x="78" y="75"/>
                    </a:cubicBezTo>
                    <a:cubicBezTo>
                      <a:pt x="78" y="75"/>
                      <a:pt x="78" y="75"/>
                      <a:pt x="78" y="75"/>
                    </a:cubicBezTo>
                    <a:cubicBezTo>
                      <a:pt x="78" y="75"/>
                      <a:pt x="78" y="75"/>
                      <a:pt x="78" y="75"/>
                    </a:cubicBezTo>
                    <a:cubicBezTo>
                      <a:pt x="78" y="75"/>
                      <a:pt x="78" y="75"/>
                      <a:pt x="78" y="75"/>
                    </a:cubicBezTo>
                    <a:cubicBezTo>
                      <a:pt x="78" y="75"/>
                      <a:pt x="78" y="75"/>
                      <a:pt x="79" y="75"/>
                    </a:cubicBezTo>
                    <a:cubicBezTo>
                      <a:pt x="79" y="75"/>
                      <a:pt x="79" y="75"/>
                      <a:pt x="79" y="75"/>
                    </a:cubicBezTo>
                    <a:cubicBezTo>
                      <a:pt x="79" y="75"/>
                      <a:pt x="79" y="75"/>
                      <a:pt x="79" y="75"/>
                    </a:cubicBezTo>
                    <a:cubicBezTo>
                      <a:pt x="79" y="75"/>
                      <a:pt x="79" y="75"/>
                      <a:pt x="79" y="75"/>
                    </a:cubicBezTo>
                    <a:cubicBezTo>
                      <a:pt x="79" y="75"/>
                      <a:pt x="79" y="75"/>
                      <a:pt x="79" y="75"/>
                    </a:cubicBezTo>
                    <a:cubicBezTo>
                      <a:pt x="79" y="75"/>
                      <a:pt x="79" y="75"/>
                      <a:pt x="79" y="75"/>
                    </a:cubicBezTo>
                    <a:cubicBezTo>
                      <a:pt x="80" y="75"/>
                      <a:pt x="80" y="75"/>
                      <a:pt x="80" y="75"/>
                    </a:cubicBezTo>
                    <a:cubicBezTo>
                      <a:pt x="80" y="75"/>
                      <a:pt x="80" y="75"/>
                      <a:pt x="80" y="75"/>
                    </a:cubicBezTo>
                    <a:cubicBezTo>
                      <a:pt x="80" y="75"/>
                      <a:pt x="80" y="75"/>
                      <a:pt x="80" y="75"/>
                    </a:cubicBezTo>
                    <a:cubicBezTo>
                      <a:pt x="80" y="74"/>
                      <a:pt x="80" y="74"/>
                      <a:pt x="80" y="74"/>
                    </a:cubicBezTo>
                    <a:cubicBezTo>
                      <a:pt x="80" y="74"/>
                      <a:pt x="81" y="74"/>
                      <a:pt x="81" y="74"/>
                    </a:cubicBezTo>
                    <a:cubicBezTo>
                      <a:pt x="81" y="74"/>
                      <a:pt x="81" y="74"/>
                      <a:pt x="82" y="74"/>
                    </a:cubicBezTo>
                    <a:cubicBezTo>
                      <a:pt x="82" y="74"/>
                      <a:pt x="82" y="74"/>
                      <a:pt x="82" y="74"/>
                    </a:cubicBezTo>
                    <a:cubicBezTo>
                      <a:pt x="82" y="74"/>
                      <a:pt x="82" y="74"/>
                      <a:pt x="82" y="74"/>
                    </a:cubicBezTo>
                    <a:cubicBezTo>
                      <a:pt x="81" y="74"/>
                      <a:pt x="81" y="74"/>
                      <a:pt x="81" y="74"/>
                    </a:cubicBezTo>
                    <a:cubicBezTo>
                      <a:pt x="81" y="74"/>
                      <a:pt x="80" y="74"/>
                      <a:pt x="80" y="74"/>
                    </a:cubicBezTo>
                    <a:cubicBezTo>
                      <a:pt x="80" y="74"/>
                      <a:pt x="80" y="74"/>
                      <a:pt x="80" y="74"/>
                    </a:cubicBezTo>
                    <a:cubicBezTo>
                      <a:pt x="80" y="74"/>
                      <a:pt x="80" y="74"/>
                      <a:pt x="80" y="74"/>
                    </a:cubicBezTo>
                    <a:cubicBezTo>
                      <a:pt x="80" y="74"/>
                      <a:pt x="80" y="74"/>
                      <a:pt x="80" y="74"/>
                    </a:cubicBezTo>
                    <a:cubicBezTo>
                      <a:pt x="80" y="74"/>
                      <a:pt x="80" y="74"/>
                      <a:pt x="80" y="74"/>
                    </a:cubicBezTo>
                    <a:cubicBezTo>
                      <a:pt x="80" y="74"/>
                      <a:pt x="80" y="74"/>
                      <a:pt x="80" y="74"/>
                    </a:cubicBezTo>
                    <a:cubicBezTo>
                      <a:pt x="80" y="74"/>
                      <a:pt x="80" y="74"/>
                      <a:pt x="81" y="73"/>
                    </a:cubicBezTo>
                    <a:cubicBezTo>
                      <a:pt x="81" y="74"/>
                      <a:pt x="82" y="74"/>
                      <a:pt x="82" y="73"/>
                    </a:cubicBezTo>
                    <a:cubicBezTo>
                      <a:pt x="83" y="74"/>
                      <a:pt x="83" y="74"/>
                      <a:pt x="84" y="74"/>
                    </a:cubicBezTo>
                    <a:cubicBezTo>
                      <a:pt x="84" y="74"/>
                      <a:pt x="84" y="74"/>
                      <a:pt x="84" y="74"/>
                    </a:cubicBezTo>
                    <a:cubicBezTo>
                      <a:pt x="84" y="74"/>
                      <a:pt x="84" y="74"/>
                      <a:pt x="84" y="74"/>
                    </a:cubicBezTo>
                    <a:cubicBezTo>
                      <a:pt x="84" y="74"/>
                      <a:pt x="84" y="74"/>
                      <a:pt x="84" y="74"/>
                    </a:cubicBezTo>
                    <a:cubicBezTo>
                      <a:pt x="84" y="74"/>
                      <a:pt x="84" y="74"/>
                      <a:pt x="84" y="74"/>
                    </a:cubicBezTo>
                    <a:cubicBezTo>
                      <a:pt x="85" y="74"/>
                      <a:pt x="85" y="74"/>
                      <a:pt x="85" y="74"/>
                    </a:cubicBezTo>
                    <a:cubicBezTo>
                      <a:pt x="85" y="74"/>
                      <a:pt x="85" y="74"/>
                      <a:pt x="85" y="74"/>
                    </a:cubicBezTo>
                    <a:cubicBezTo>
                      <a:pt x="85" y="74"/>
                      <a:pt x="85" y="74"/>
                      <a:pt x="85" y="74"/>
                    </a:cubicBezTo>
                    <a:cubicBezTo>
                      <a:pt x="85" y="74"/>
                      <a:pt x="84" y="74"/>
                      <a:pt x="84" y="74"/>
                    </a:cubicBezTo>
                    <a:cubicBezTo>
                      <a:pt x="84" y="74"/>
                      <a:pt x="84" y="74"/>
                      <a:pt x="84" y="74"/>
                    </a:cubicBezTo>
                    <a:cubicBezTo>
                      <a:pt x="84" y="74"/>
                      <a:pt x="84" y="74"/>
                      <a:pt x="84"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5"/>
                    </a:cubicBezTo>
                    <a:cubicBezTo>
                      <a:pt x="84" y="75"/>
                      <a:pt x="84" y="75"/>
                      <a:pt x="84" y="75"/>
                    </a:cubicBezTo>
                    <a:cubicBezTo>
                      <a:pt x="84" y="75"/>
                      <a:pt x="84" y="75"/>
                      <a:pt x="84" y="75"/>
                    </a:cubicBezTo>
                    <a:cubicBezTo>
                      <a:pt x="84" y="75"/>
                      <a:pt x="84" y="75"/>
                      <a:pt x="84" y="75"/>
                    </a:cubicBezTo>
                    <a:cubicBezTo>
                      <a:pt x="84" y="75"/>
                      <a:pt x="84" y="75"/>
                      <a:pt x="84" y="75"/>
                    </a:cubicBezTo>
                    <a:cubicBezTo>
                      <a:pt x="82" y="75"/>
                      <a:pt x="80" y="76"/>
                      <a:pt x="79" y="75"/>
                    </a:cubicBezTo>
                    <a:close/>
                    <a:moveTo>
                      <a:pt x="88" y="75"/>
                    </a:moveTo>
                    <a:cubicBezTo>
                      <a:pt x="88" y="75"/>
                      <a:pt x="88" y="75"/>
                      <a:pt x="88" y="75"/>
                    </a:cubicBezTo>
                    <a:cubicBezTo>
                      <a:pt x="88" y="75"/>
                      <a:pt x="88" y="75"/>
                      <a:pt x="88" y="75"/>
                    </a:cubicBezTo>
                    <a:cubicBezTo>
                      <a:pt x="88" y="75"/>
                      <a:pt x="89" y="75"/>
                      <a:pt x="89" y="75"/>
                    </a:cubicBezTo>
                    <a:cubicBezTo>
                      <a:pt x="89" y="75"/>
                      <a:pt x="89" y="75"/>
                      <a:pt x="89" y="75"/>
                    </a:cubicBezTo>
                    <a:cubicBezTo>
                      <a:pt x="89" y="75"/>
                      <a:pt x="89" y="75"/>
                      <a:pt x="89" y="75"/>
                    </a:cubicBezTo>
                    <a:cubicBezTo>
                      <a:pt x="89" y="75"/>
                      <a:pt x="89" y="75"/>
                      <a:pt x="90" y="75"/>
                    </a:cubicBezTo>
                    <a:cubicBezTo>
                      <a:pt x="90" y="75"/>
                      <a:pt x="90" y="75"/>
                      <a:pt x="90" y="75"/>
                    </a:cubicBezTo>
                    <a:cubicBezTo>
                      <a:pt x="90" y="76"/>
                      <a:pt x="89" y="75"/>
                      <a:pt x="88" y="76"/>
                    </a:cubicBezTo>
                    <a:cubicBezTo>
                      <a:pt x="88" y="75"/>
                      <a:pt x="88" y="75"/>
                      <a:pt x="88" y="75"/>
                    </a:cubicBezTo>
                    <a:close/>
                    <a:moveTo>
                      <a:pt x="80" y="76"/>
                    </a:moveTo>
                    <a:cubicBezTo>
                      <a:pt x="79" y="76"/>
                      <a:pt x="79" y="76"/>
                      <a:pt x="80" y="76"/>
                    </a:cubicBezTo>
                    <a:close/>
                    <a:moveTo>
                      <a:pt x="96" y="76"/>
                    </a:moveTo>
                    <a:cubicBezTo>
                      <a:pt x="96" y="76"/>
                      <a:pt x="96" y="76"/>
                      <a:pt x="96" y="76"/>
                    </a:cubicBezTo>
                    <a:cubicBezTo>
                      <a:pt x="95" y="76"/>
                      <a:pt x="96" y="76"/>
                      <a:pt x="95" y="76"/>
                    </a:cubicBezTo>
                    <a:cubicBezTo>
                      <a:pt x="95" y="76"/>
                      <a:pt x="96" y="76"/>
                      <a:pt x="95" y="76"/>
                    </a:cubicBezTo>
                    <a:cubicBezTo>
                      <a:pt x="95" y="76"/>
                      <a:pt x="93" y="76"/>
                      <a:pt x="93" y="76"/>
                    </a:cubicBezTo>
                    <a:cubicBezTo>
                      <a:pt x="93" y="76"/>
                      <a:pt x="93" y="76"/>
                      <a:pt x="93" y="76"/>
                    </a:cubicBezTo>
                    <a:cubicBezTo>
                      <a:pt x="93" y="76"/>
                      <a:pt x="93" y="76"/>
                      <a:pt x="93" y="76"/>
                    </a:cubicBezTo>
                    <a:cubicBezTo>
                      <a:pt x="93" y="76"/>
                      <a:pt x="94" y="76"/>
                      <a:pt x="94" y="76"/>
                    </a:cubicBezTo>
                    <a:cubicBezTo>
                      <a:pt x="94" y="76"/>
                      <a:pt x="94" y="76"/>
                      <a:pt x="94" y="76"/>
                    </a:cubicBezTo>
                    <a:cubicBezTo>
                      <a:pt x="94" y="76"/>
                      <a:pt x="94" y="76"/>
                      <a:pt x="94" y="76"/>
                    </a:cubicBezTo>
                    <a:cubicBezTo>
                      <a:pt x="94" y="76"/>
                      <a:pt x="93" y="76"/>
                      <a:pt x="93" y="76"/>
                    </a:cubicBezTo>
                    <a:cubicBezTo>
                      <a:pt x="93" y="76"/>
                      <a:pt x="93" y="76"/>
                      <a:pt x="93" y="76"/>
                    </a:cubicBezTo>
                    <a:cubicBezTo>
                      <a:pt x="92" y="75"/>
                      <a:pt x="91" y="76"/>
                      <a:pt x="90" y="75"/>
                    </a:cubicBezTo>
                    <a:cubicBezTo>
                      <a:pt x="90" y="75"/>
                      <a:pt x="90" y="75"/>
                      <a:pt x="90" y="75"/>
                    </a:cubicBezTo>
                    <a:cubicBezTo>
                      <a:pt x="91" y="75"/>
                      <a:pt x="91" y="75"/>
                      <a:pt x="92" y="75"/>
                    </a:cubicBezTo>
                    <a:cubicBezTo>
                      <a:pt x="92" y="75"/>
                      <a:pt x="93" y="75"/>
                      <a:pt x="93" y="75"/>
                    </a:cubicBezTo>
                    <a:cubicBezTo>
                      <a:pt x="93" y="75"/>
                      <a:pt x="94" y="75"/>
                      <a:pt x="94" y="75"/>
                    </a:cubicBezTo>
                    <a:cubicBezTo>
                      <a:pt x="94" y="75"/>
                      <a:pt x="94" y="75"/>
                      <a:pt x="93" y="75"/>
                    </a:cubicBezTo>
                    <a:cubicBezTo>
                      <a:pt x="93" y="75"/>
                      <a:pt x="92" y="75"/>
                      <a:pt x="92" y="75"/>
                    </a:cubicBezTo>
                    <a:cubicBezTo>
                      <a:pt x="91" y="75"/>
                      <a:pt x="91" y="75"/>
                      <a:pt x="90" y="75"/>
                    </a:cubicBezTo>
                    <a:cubicBezTo>
                      <a:pt x="90" y="75"/>
                      <a:pt x="90" y="75"/>
                      <a:pt x="90" y="75"/>
                    </a:cubicBezTo>
                    <a:cubicBezTo>
                      <a:pt x="90" y="75"/>
                      <a:pt x="90" y="75"/>
                      <a:pt x="90" y="75"/>
                    </a:cubicBezTo>
                    <a:cubicBezTo>
                      <a:pt x="90" y="74"/>
                      <a:pt x="91" y="74"/>
                      <a:pt x="91" y="75"/>
                    </a:cubicBezTo>
                    <a:cubicBezTo>
                      <a:pt x="92" y="74"/>
                      <a:pt x="93" y="75"/>
                      <a:pt x="93" y="75"/>
                    </a:cubicBezTo>
                    <a:cubicBezTo>
                      <a:pt x="94" y="75"/>
                      <a:pt x="93" y="74"/>
                      <a:pt x="94" y="75"/>
                    </a:cubicBezTo>
                    <a:cubicBezTo>
                      <a:pt x="94" y="75"/>
                      <a:pt x="94" y="75"/>
                      <a:pt x="94" y="75"/>
                    </a:cubicBezTo>
                    <a:cubicBezTo>
                      <a:pt x="94" y="75"/>
                      <a:pt x="94" y="75"/>
                      <a:pt x="94" y="75"/>
                    </a:cubicBezTo>
                    <a:cubicBezTo>
                      <a:pt x="95" y="75"/>
                      <a:pt x="95" y="75"/>
                      <a:pt x="95" y="75"/>
                    </a:cubicBezTo>
                    <a:cubicBezTo>
                      <a:pt x="95" y="75"/>
                      <a:pt x="95" y="75"/>
                      <a:pt x="95" y="75"/>
                    </a:cubicBezTo>
                    <a:cubicBezTo>
                      <a:pt x="95" y="75"/>
                      <a:pt x="95" y="75"/>
                      <a:pt x="95" y="75"/>
                    </a:cubicBezTo>
                    <a:cubicBezTo>
                      <a:pt x="96" y="75"/>
                      <a:pt x="96" y="75"/>
                      <a:pt x="96" y="75"/>
                    </a:cubicBezTo>
                    <a:cubicBezTo>
                      <a:pt x="96" y="75"/>
                      <a:pt x="96" y="75"/>
                      <a:pt x="96" y="75"/>
                    </a:cubicBezTo>
                    <a:cubicBezTo>
                      <a:pt x="97" y="75"/>
                      <a:pt x="98" y="75"/>
                      <a:pt x="98" y="75"/>
                    </a:cubicBezTo>
                    <a:cubicBezTo>
                      <a:pt x="98" y="75"/>
                      <a:pt x="98" y="75"/>
                      <a:pt x="98" y="75"/>
                    </a:cubicBezTo>
                    <a:cubicBezTo>
                      <a:pt x="98" y="75"/>
                      <a:pt x="98" y="75"/>
                      <a:pt x="98" y="75"/>
                    </a:cubicBezTo>
                    <a:cubicBezTo>
                      <a:pt x="98" y="75"/>
                      <a:pt x="98" y="75"/>
                      <a:pt x="98" y="75"/>
                    </a:cubicBezTo>
                    <a:cubicBezTo>
                      <a:pt x="98" y="75"/>
                      <a:pt x="97" y="76"/>
                      <a:pt x="97" y="76"/>
                    </a:cubicBezTo>
                    <a:cubicBezTo>
                      <a:pt x="97" y="76"/>
                      <a:pt x="97" y="76"/>
                      <a:pt x="97" y="76"/>
                    </a:cubicBezTo>
                    <a:cubicBezTo>
                      <a:pt x="97" y="76"/>
                      <a:pt x="98" y="76"/>
                      <a:pt x="98" y="76"/>
                    </a:cubicBezTo>
                    <a:cubicBezTo>
                      <a:pt x="98" y="76"/>
                      <a:pt x="98" y="76"/>
                      <a:pt x="98" y="76"/>
                    </a:cubicBezTo>
                    <a:cubicBezTo>
                      <a:pt x="98" y="76"/>
                      <a:pt x="97" y="76"/>
                      <a:pt x="97" y="76"/>
                    </a:cubicBezTo>
                    <a:cubicBezTo>
                      <a:pt x="97" y="76"/>
                      <a:pt x="97" y="76"/>
                      <a:pt x="97" y="76"/>
                    </a:cubicBezTo>
                    <a:cubicBezTo>
                      <a:pt x="97" y="76"/>
                      <a:pt x="97" y="76"/>
                      <a:pt x="96" y="76"/>
                    </a:cubicBezTo>
                    <a:close/>
                    <a:moveTo>
                      <a:pt x="81" y="77"/>
                    </a:moveTo>
                    <a:cubicBezTo>
                      <a:pt x="81" y="77"/>
                      <a:pt x="80" y="77"/>
                      <a:pt x="80" y="77"/>
                    </a:cubicBezTo>
                    <a:cubicBezTo>
                      <a:pt x="80" y="77"/>
                      <a:pt x="80" y="77"/>
                      <a:pt x="80" y="77"/>
                    </a:cubicBezTo>
                    <a:cubicBezTo>
                      <a:pt x="80" y="77"/>
                      <a:pt x="80" y="77"/>
                      <a:pt x="80" y="77"/>
                    </a:cubicBezTo>
                    <a:cubicBezTo>
                      <a:pt x="80" y="77"/>
                      <a:pt x="79" y="77"/>
                      <a:pt x="79" y="77"/>
                    </a:cubicBezTo>
                    <a:cubicBezTo>
                      <a:pt x="79" y="77"/>
                      <a:pt x="78" y="77"/>
                      <a:pt x="78" y="77"/>
                    </a:cubicBezTo>
                    <a:cubicBezTo>
                      <a:pt x="78" y="77"/>
                      <a:pt x="78" y="77"/>
                      <a:pt x="78" y="77"/>
                    </a:cubicBezTo>
                    <a:cubicBezTo>
                      <a:pt x="79" y="76"/>
                      <a:pt x="81" y="77"/>
                      <a:pt x="81" y="77"/>
                    </a:cubicBezTo>
                    <a:close/>
                    <a:moveTo>
                      <a:pt x="71" y="77"/>
                    </a:moveTo>
                    <a:cubicBezTo>
                      <a:pt x="71" y="77"/>
                      <a:pt x="71" y="77"/>
                      <a:pt x="71" y="77"/>
                    </a:cubicBezTo>
                    <a:cubicBezTo>
                      <a:pt x="71" y="77"/>
                      <a:pt x="71" y="77"/>
                      <a:pt x="71" y="77"/>
                    </a:cubicBezTo>
                    <a:cubicBezTo>
                      <a:pt x="71" y="77"/>
                      <a:pt x="71" y="77"/>
                      <a:pt x="71" y="77"/>
                    </a:cubicBezTo>
                    <a:cubicBezTo>
                      <a:pt x="71" y="77"/>
                      <a:pt x="71" y="77"/>
                      <a:pt x="71" y="77"/>
                    </a:cubicBezTo>
                    <a:cubicBezTo>
                      <a:pt x="71" y="77"/>
                      <a:pt x="71" y="77"/>
                      <a:pt x="71" y="77"/>
                    </a:cubicBezTo>
                    <a:cubicBezTo>
                      <a:pt x="71" y="77"/>
                      <a:pt x="71" y="77"/>
                      <a:pt x="71" y="77"/>
                    </a:cubicBezTo>
                    <a:cubicBezTo>
                      <a:pt x="71" y="78"/>
                      <a:pt x="71" y="77"/>
                      <a:pt x="71" y="77"/>
                    </a:cubicBezTo>
                    <a:close/>
                    <a:moveTo>
                      <a:pt x="74" y="77"/>
                    </a:moveTo>
                    <a:cubicBezTo>
                      <a:pt x="74" y="78"/>
                      <a:pt x="74" y="78"/>
                      <a:pt x="74" y="78"/>
                    </a:cubicBezTo>
                    <a:cubicBezTo>
                      <a:pt x="74" y="78"/>
                      <a:pt x="73" y="78"/>
                      <a:pt x="73" y="78"/>
                    </a:cubicBezTo>
                    <a:cubicBezTo>
                      <a:pt x="73" y="78"/>
                      <a:pt x="73" y="78"/>
                      <a:pt x="73" y="78"/>
                    </a:cubicBezTo>
                    <a:cubicBezTo>
                      <a:pt x="73" y="77"/>
                      <a:pt x="73" y="77"/>
                      <a:pt x="73" y="77"/>
                    </a:cubicBezTo>
                    <a:cubicBezTo>
                      <a:pt x="73" y="77"/>
                      <a:pt x="73" y="77"/>
                      <a:pt x="73" y="77"/>
                    </a:cubicBezTo>
                    <a:cubicBezTo>
                      <a:pt x="73" y="77"/>
                      <a:pt x="74" y="77"/>
                      <a:pt x="74" y="77"/>
                    </a:cubicBezTo>
                    <a:close/>
                    <a:moveTo>
                      <a:pt x="67" y="78"/>
                    </a:moveTo>
                    <a:cubicBezTo>
                      <a:pt x="67" y="78"/>
                      <a:pt x="67" y="78"/>
                      <a:pt x="67" y="78"/>
                    </a:cubicBezTo>
                    <a:cubicBezTo>
                      <a:pt x="67" y="78"/>
                      <a:pt x="67" y="78"/>
                      <a:pt x="67" y="78"/>
                    </a:cubicBezTo>
                    <a:cubicBezTo>
                      <a:pt x="67" y="78"/>
                      <a:pt x="67" y="77"/>
                      <a:pt x="67" y="77"/>
                    </a:cubicBezTo>
                    <a:cubicBezTo>
                      <a:pt x="67" y="77"/>
                      <a:pt x="67" y="77"/>
                      <a:pt x="67" y="77"/>
                    </a:cubicBezTo>
                    <a:cubicBezTo>
                      <a:pt x="68" y="77"/>
                      <a:pt x="69" y="77"/>
                      <a:pt x="70" y="78"/>
                    </a:cubicBezTo>
                    <a:cubicBezTo>
                      <a:pt x="70" y="78"/>
                      <a:pt x="70" y="78"/>
                      <a:pt x="71" y="78"/>
                    </a:cubicBezTo>
                    <a:cubicBezTo>
                      <a:pt x="70" y="78"/>
                      <a:pt x="70" y="78"/>
                      <a:pt x="70" y="78"/>
                    </a:cubicBezTo>
                    <a:cubicBezTo>
                      <a:pt x="70" y="78"/>
                      <a:pt x="69" y="78"/>
                      <a:pt x="69" y="78"/>
                    </a:cubicBezTo>
                    <a:cubicBezTo>
                      <a:pt x="69" y="78"/>
                      <a:pt x="68" y="77"/>
                      <a:pt x="67" y="78"/>
                    </a:cubicBezTo>
                    <a:close/>
                    <a:moveTo>
                      <a:pt x="72" y="78"/>
                    </a:moveTo>
                    <a:cubicBezTo>
                      <a:pt x="72" y="78"/>
                      <a:pt x="72" y="78"/>
                      <a:pt x="71" y="78"/>
                    </a:cubicBezTo>
                    <a:cubicBezTo>
                      <a:pt x="71" y="78"/>
                      <a:pt x="72" y="78"/>
                      <a:pt x="72" y="78"/>
                    </a:cubicBezTo>
                    <a:cubicBezTo>
                      <a:pt x="72" y="78"/>
                      <a:pt x="72" y="78"/>
                      <a:pt x="72" y="78"/>
                    </a:cubicBezTo>
                    <a:cubicBezTo>
                      <a:pt x="73" y="78"/>
                      <a:pt x="73" y="78"/>
                      <a:pt x="73" y="78"/>
                    </a:cubicBezTo>
                    <a:cubicBezTo>
                      <a:pt x="73" y="78"/>
                      <a:pt x="73" y="78"/>
                      <a:pt x="73" y="78"/>
                    </a:cubicBezTo>
                    <a:cubicBezTo>
                      <a:pt x="73" y="78"/>
                      <a:pt x="73" y="78"/>
                      <a:pt x="73" y="78"/>
                    </a:cubicBezTo>
                    <a:cubicBezTo>
                      <a:pt x="73" y="78"/>
                      <a:pt x="73" y="78"/>
                      <a:pt x="73" y="78"/>
                    </a:cubicBezTo>
                    <a:cubicBezTo>
                      <a:pt x="73" y="78"/>
                      <a:pt x="74" y="78"/>
                      <a:pt x="74" y="78"/>
                    </a:cubicBezTo>
                    <a:cubicBezTo>
                      <a:pt x="74" y="78"/>
                      <a:pt x="74" y="78"/>
                      <a:pt x="74" y="78"/>
                    </a:cubicBezTo>
                    <a:cubicBezTo>
                      <a:pt x="74" y="78"/>
                      <a:pt x="74" y="78"/>
                      <a:pt x="74" y="78"/>
                    </a:cubicBezTo>
                    <a:cubicBezTo>
                      <a:pt x="74" y="78"/>
                      <a:pt x="74" y="78"/>
                      <a:pt x="75" y="78"/>
                    </a:cubicBezTo>
                    <a:cubicBezTo>
                      <a:pt x="75" y="78"/>
                      <a:pt x="75" y="78"/>
                      <a:pt x="75" y="78"/>
                    </a:cubicBezTo>
                    <a:cubicBezTo>
                      <a:pt x="75" y="78"/>
                      <a:pt x="75" y="78"/>
                      <a:pt x="76" y="78"/>
                    </a:cubicBezTo>
                    <a:cubicBezTo>
                      <a:pt x="75" y="79"/>
                      <a:pt x="74" y="78"/>
                      <a:pt x="73" y="78"/>
                    </a:cubicBezTo>
                    <a:lnTo>
                      <a:pt x="72" y="78"/>
                    </a:lnTo>
                    <a:close/>
                    <a:moveTo>
                      <a:pt x="76" y="78"/>
                    </a:moveTo>
                    <a:cubicBezTo>
                      <a:pt x="76" y="78"/>
                      <a:pt x="76" y="78"/>
                      <a:pt x="76" y="78"/>
                    </a:cubicBezTo>
                    <a:cubicBezTo>
                      <a:pt x="76" y="79"/>
                      <a:pt x="76" y="78"/>
                      <a:pt x="76" y="78"/>
                    </a:cubicBezTo>
                    <a:cubicBezTo>
                      <a:pt x="76" y="78"/>
                      <a:pt x="76" y="78"/>
                      <a:pt x="76" y="78"/>
                    </a:cubicBezTo>
                    <a:close/>
                    <a:moveTo>
                      <a:pt x="77" y="79"/>
                    </a:moveTo>
                    <a:cubicBezTo>
                      <a:pt x="77" y="78"/>
                      <a:pt x="78" y="78"/>
                      <a:pt x="78" y="78"/>
                    </a:cubicBezTo>
                    <a:cubicBezTo>
                      <a:pt x="78" y="79"/>
                      <a:pt x="77" y="79"/>
                      <a:pt x="77" y="79"/>
                    </a:cubicBezTo>
                    <a:close/>
                    <a:moveTo>
                      <a:pt x="79" y="79"/>
                    </a:moveTo>
                    <a:cubicBezTo>
                      <a:pt x="79" y="78"/>
                      <a:pt x="80" y="79"/>
                      <a:pt x="80" y="79"/>
                    </a:cubicBezTo>
                    <a:cubicBezTo>
                      <a:pt x="80" y="79"/>
                      <a:pt x="79" y="79"/>
                      <a:pt x="79" y="79"/>
                    </a:cubicBezTo>
                    <a:close/>
                    <a:moveTo>
                      <a:pt x="82" y="79"/>
                    </a:moveTo>
                    <a:cubicBezTo>
                      <a:pt x="83" y="79"/>
                      <a:pt x="83" y="79"/>
                      <a:pt x="83" y="79"/>
                    </a:cubicBezTo>
                    <a:cubicBezTo>
                      <a:pt x="83" y="79"/>
                      <a:pt x="83" y="79"/>
                      <a:pt x="82" y="79"/>
                    </a:cubicBezTo>
                    <a:close/>
                    <a:moveTo>
                      <a:pt x="247" y="79"/>
                    </a:moveTo>
                    <a:cubicBezTo>
                      <a:pt x="247" y="79"/>
                      <a:pt x="247" y="79"/>
                      <a:pt x="247" y="79"/>
                    </a:cubicBezTo>
                    <a:cubicBezTo>
                      <a:pt x="247" y="79"/>
                      <a:pt x="247" y="80"/>
                      <a:pt x="247" y="80"/>
                    </a:cubicBezTo>
                    <a:cubicBezTo>
                      <a:pt x="247" y="80"/>
                      <a:pt x="247" y="80"/>
                      <a:pt x="247" y="80"/>
                    </a:cubicBezTo>
                    <a:cubicBezTo>
                      <a:pt x="246" y="80"/>
                      <a:pt x="246" y="80"/>
                      <a:pt x="246" y="80"/>
                    </a:cubicBezTo>
                    <a:cubicBezTo>
                      <a:pt x="246" y="80"/>
                      <a:pt x="246" y="80"/>
                      <a:pt x="246" y="80"/>
                    </a:cubicBezTo>
                    <a:cubicBezTo>
                      <a:pt x="246" y="80"/>
                      <a:pt x="246" y="79"/>
                      <a:pt x="246" y="79"/>
                    </a:cubicBezTo>
                    <a:cubicBezTo>
                      <a:pt x="246" y="79"/>
                      <a:pt x="247" y="79"/>
                      <a:pt x="247" y="79"/>
                    </a:cubicBezTo>
                    <a:close/>
                    <a:moveTo>
                      <a:pt x="74" y="80"/>
                    </a:moveTo>
                    <a:cubicBezTo>
                      <a:pt x="74" y="80"/>
                      <a:pt x="74" y="80"/>
                      <a:pt x="74" y="80"/>
                    </a:cubicBezTo>
                    <a:cubicBezTo>
                      <a:pt x="74" y="79"/>
                      <a:pt x="74" y="79"/>
                      <a:pt x="74" y="80"/>
                    </a:cubicBezTo>
                    <a:close/>
                    <a:moveTo>
                      <a:pt x="72" y="80"/>
                    </a:moveTo>
                    <a:cubicBezTo>
                      <a:pt x="72" y="80"/>
                      <a:pt x="71" y="80"/>
                      <a:pt x="71" y="80"/>
                    </a:cubicBezTo>
                    <a:cubicBezTo>
                      <a:pt x="72" y="79"/>
                      <a:pt x="72" y="80"/>
                      <a:pt x="73" y="80"/>
                    </a:cubicBezTo>
                    <a:cubicBezTo>
                      <a:pt x="73" y="80"/>
                      <a:pt x="72" y="80"/>
                      <a:pt x="72" y="80"/>
                    </a:cubicBezTo>
                    <a:cubicBezTo>
                      <a:pt x="72" y="80"/>
                      <a:pt x="72" y="80"/>
                      <a:pt x="72" y="80"/>
                    </a:cubicBezTo>
                    <a:cubicBezTo>
                      <a:pt x="72" y="80"/>
                      <a:pt x="72" y="80"/>
                      <a:pt x="72" y="80"/>
                    </a:cubicBezTo>
                    <a:cubicBezTo>
                      <a:pt x="72" y="80"/>
                      <a:pt x="72" y="80"/>
                      <a:pt x="71" y="80"/>
                    </a:cubicBezTo>
                    <a:cubicBezTo>
                      <a:pt x="71" y="80"/>
                      <a:pt x="71" y="80"/>
                      <a:pt x="72" y="80"/>
                    </a:cubicBezTo>
                    <a:close/>
                    <a:moveTo>
                      <a:pt x="69" y="80"/>
                    </a:moveTo>
                    <a:cubicBezTo>
                      <a:pt x="69" y="80"/>
                      <a:pt x="69" y="80"/>
                      <a:pt x="69" y="80"/>
                    </a:cubicBezTo>
                    <a:cubicBezTo>
                      <a:pt x="70" y="80"/>
                      <a:pt x="69" y="80"/>
                      <a:pt x="69" y="80"/>
                    </a:cubicBezTo>
                    <a:cubicBezTo>
                      <a:pt x="69" y="80"/>
                      <a:pt x="69" y="80"/>
                      <a:pt x="69" y="80"/>
                    </a:cubicBezTo>
                    <a:cubicBezTo>
                      <a:pt x="69" y="80"/>
                      <a:pt x="69" y="80"/>
                      <a:pt x="69" y="80"/>
                    </a:cubicBezTo>
                    <a:close/>
                    <a:moveTo>
                      <a:pt x="66" y="80"/>
                    </a:moveTo>
                    <a:cubicBezTo>
                      <a:pt x="66" y="80"/>
                      <a:pt x="66" y="80"/>
                      <a:pt x="67" y="80"/>
                    </a:cubicBezTo>
                    <a:cubicBezTo>
                      <a:pt x="67" y="80"/>
                      <a:pt x="67" y="80"/>
                      <a:pt x="67" y="80"/>
                    </a:cubicBezTo>
                    <a:cubicBezTo>
                      <a:pt x="67" y="80"/>
                      <a:pt x="66" y="80"/>
                      <a:pt x="66" y="80"/>
                    </a:cubicBezTo>
                    <a:cubicBezTo>
                      <a:pt x="67" y="80"/>
                      <a:pt x="67" y="80"/>
                      <a:pt x="67" y="80"/>
                    </a:cubicBezTo>
                    <a:cubicBezTo>
                      <a:pt x="66" y="81"/>
                      <a:pt x="68" y="81"/>
                      <a:pt x="68" y="81"/>
                    </a:cubicBezTo>
                    <a:cubicBezTo>
                      <a:pt x="68" y="81"/>
                      <a:pt x="68" y="81"/>
                      <a:pt x="67" y="81"/>
                    </a:cubicBezTo>
                    <a:cubicBezTo>
                      <a:pt x="67" y="81"/>
                      <a:pt x="67" y="81"/>
                      <a:pt x="67" y="80"/>
                    </a:cubicBezTo>
                    <a:cubicBezTo>
                      <a:pt x="67" y="80"/>
                      <a:pt x="67" y="81"/>
                      <a:pt x="66" y="81"/>
                    </a:cubicBezTo>
                    <a:cubicBezTo>
                      <a:pt x="66" y="81"/>
                      <a:pt x="66" y="81"/>
                      <a:pt x="66" y="81"/>
                    </a:cubicBezTo>
                    <a:cubicBezTo>
                      <a:pt x="66" y="80"/>
                      <a:pt x="66" y="80"/>
                      <a:pt x="66" y="80"/>
                    </a:cubicBezTo>
                    <a:cubicBezTo>
                      <a:pt x="66" y="80"/>
                      <a:pt x="66" y="80"/>
                      <a:pt x="66" y="80"/>
                    </a:cubicBezTo>
                    <a:cubicBezTo>
                      <a:pt x="66" y="80"/>
                      <a:pt x="66" y="80"/>
                      <a:pt x="66" y="80"/>
                    </a:cubicBezTo>
                    <a:cubicBezTo>
                      <a:pt x="66" y="80"/>
                      <a:pt x="66" y="80"/>
                      <a:pt x="66" y="80"/>
                    </a:cubicBezTo>
                    <a:cubicBezTo>
                      <a:pt x="66" y="80"/>
                      <a:pt x="66" y="80"/>
                      <a:pt x="66" y="80"/>
                    </a:cubicBezTo>
                    <a:cubicBezTo>
                      <a:pt x="66" y="80"/>
                      <a:pt x="66" y="80"/>
                      <a:pt x="66" y="80"/>
                    </a:cubicBezTo>
                    <a:cubicBezTo>
                      <a:pt x="66" y="80"/>
                      <a:pt x="66" y="80"/>
                      <a:pt x="66" y="80"/>
                    </a:cubicBezTo>
                    <a:close/>
                    <a:moveTo>
                      <a:pt x="54" y="81"/>
                    </a:moveTo>
                    <a:cubicBezTo>
                      <a:pt x="54" y="81"/>
                      <a:pt x="54" y="81"/>
                      <a:pt x="54" y="81"/>
                    </a:cubicBezTo>
                    <a:cubicBezTo>
                      <a:pt x="54" y="81"/>
                      <a:pt x="54" y="81"/>
                      <a:pt x="54" y="81"/>
                    </a:cubicBezTo>
                    <a:cubicBezTo>
                      <a:pt x="54" y="81"/>
                      <a:pt x="54" y="81"/>
                      <a:pt x="54" y="81"/>
                    </a:cubicBezTo>
                    <a:cubicBezTo>
                      <a:pt x="54" y="81"/>
                      <a:pt x="54" y="81"/>
                      <a:pt x="54" y="81"/>
                    </a:cubicBezTo>
                    <a:close/>
                    <a:moveTo>
                      <a:pt x="64" y="80"/>
                    </a:moveTo>
                    <a:cubicBezTo>
                      <a:pt x="65" y="80"/>
                      <a:pt x="64" y="80"/>
                      <a:pt x="64" y="80"/>
                    </a:cubicBezTo>
                    <a:cubicBezTo>
                      <a:pt x="64" y="80"/>
                      <a:pt x="64" y="80"/>
                      <a:pt x="64" y="80"/>
                    </a:cubicBezTo>
                    <a:cubicBezTo>
                      <a:pt x="64" y="80"/>
                      <a:pt x="64" y="80"/>
                      <a:pt x="64" y="80"/>
                    </a:cubicBezTo>
                    <a:cubicBezTo>
                      <a:pt x="64" y="80"/>
                      <a:pt x="64" y="80"/>
                      <a:pt x="64" y="80"/>
                    </a:cubicBezTo>
                    <a:cubicBezTo>
                      <a:pt x="64" y="80"/>
                      <a:pt x="65" y="80"/>
                      <a:pt x="65" y="80"/>
                    </a:cubicBezTo>
                    <a:cubicBezTo>
                      <a:pt x="65" y="80"/>
                      <a:pt x="65" y="80"/>
                      <a:pt x="65" y="80"/>
                    </a:cubicBezTo>
                    <a:cubicBezTo>
                      <a:pt x="65" y="80"/>
                      <a:pt x="65" y="80"/>
                      <a:pt x="65" y="80"/>
                    </a:cubicBezTo>
                    <a:cubicBezTo>
                      <a:pt x="65" y="80"/>
                      <a:pt x="65" y="80"/>
                      <a:pt x="65" y="80"/>
                    </a:cubicBezTo>
                    <a:cubicBezTo>
                      <a:pt x="65" y="80"/>
                      <a:pt x="65" y="80"/>
                      <a:pt x="65" y="80"/>
                    </a:cubicBezTo>
                    <a:cubicBezTo>
                      <a:pt x="65" y="80"/>
                      <a:pt x="65" y="80"/>
                      <a:pt x="65" y="80"/>
                    </a:cubicBezTo>
                    <a:cubicBezTo>
                      <a:pt x="65" y="81"/>
                      <a:pt x="65" y="80"/>
                      <a:pt x="65" y="81"/>
                    </a:cubicBezTo>
                    <a:cubicBezTo>
                      <a:pt x="65" y="80"/>
                      <a:pt x="65" y="81"/>
                      <a:pt x="64" y="80"/>
                    </a:cubicBezTo>
                    <a:close/>
                    <a:moveTo>
                      <a:pt x="50" y="81"/>
                    </a:moveTo>
                    <a:cubicBezTo>
                      <a:pt x="50" y="81"/>
                      <a:pt x="50" y="81"/>
                      <a:pt x="50" y="81"/>
                    </a:cubicBezTo>
                    <a:cubicBezTo>
                      <a:pt x="50" y="81"/>
                      <a:pt x="50" y="81"/>
                      <a:pt x="51" y="81"/>
                    </a:cubicBezTo>
                    <a:cubicBezTo>
                      <a:pt x="50" y="81"/>
                      <a:pt x="50" y="81"/>
                      <a:pt x="50" y="81"/>
                    </a:cubicBezTo>
                    <a:cubicBezTo>
                      <a:pt x="50" y="80"/>
                      <a:pt x="50" y="81"/>
                      <a:pt x="50" y="81"/>
                    </a:cubicBezTo>
                    <a:close/>
                    <a:moveTo>
                      <a:pt x="47" y="81"/>
                    </a:moveTo>
                    <a:cubicBezTo>
                      <a:pt x="46" y="81"/>
                      <a:pt x="46" y="80"/>
                      <a:pt x="46" y="80"/>
                    </a:cubicBezTo>
                    <a:cubicBezTo>
                      <a:pt x="46" y="80"/>
                      <a:pt x="47" y="81"/>
                      <a:pt x="47" y="80"/>
                    </a:cubicBezTo>
                    <a:cubicBezTo>
                      <a:pt x="47" y="80"/>
                      <a:pt x="47" y="80"/>
                      <a:pt x="47" y="81"/>
                    </a:cubicBezTo>
                    <a:close/>
                    <a:moveTo>
                      <a:pt x="56" y="80"/>
                    </a:moveTo>
                    <a:cubicBezTo>
                      <a:pt x="56" y="80"/>
                      <a:pt x="56" y="80"/>
                      <a:pt x="56" y="80"/>
                    </a:cubicBezTo>
                    <a:cubicBezTo>
                      <a:pt x="56" y="80"/>
                      <a:pt x="56" y="80"/>
                      <a:pt x="55" y="80"/>
                    </a:cubicBezTo>
                    <a:cubicBezTo>
                      <a:pt x="55" y="80"/>
                      <a:pt x="55" y="80"/>
                      <a:pt x="55" y="80"/>
                    </a:cubicBezTo>
                    <a:cubicBezTo>
                      <a:pt x="55" y="80"/>
                      <a:pt x="56" y="80"/>
                      <a:pt x="56" y="80"/>
                    </a:cubicBezTo>
                    <a:close/>
                    <a:moveTo>
                      <a:pt x="54" y="80"/>
                    </a:moveTo>
                    <a:cubicBezTo>
                      <a:pt x="54" y="80"/>
                      <a:pt x="54" y="80"/>
                      <a:pt x="54" y="80"/>
                    </a:cubicBezTo>
                    <a:cubicBezTo>
                      <a:pt x="55" y="80"/>
                      <a:pt x="55" y="80"/>
                      <a:pt x="55" y="80"/>
                    </a:cubicBezTo>
                    <a:cubicBezTo>
                      <a:pt x="55" y="80"/>
                      <a:pt x="54" y="80"/>
                      <a:pt x="53" y="80"/>
                    </a:cubicBezTo>
                    <a:cubicBezTo>
                      <a:pt x="54" y="80"/>
                      <a:pt x="54" y="80"/>
                      <a:pt x="54" y="80"/>
                    </a:cubicBezTo>
                    <a:cubicBezTo>
                      <a:pt x="54" y="80"/>
                      <a:pt x="54" y="80"/>
                      <a:pt x="54" y="80"/>
                    </a:cubicBezTo>
                    <a:cubicBezTo>
                      <a:pt x="54" y="80"/>
                      <a:pt x="54" y="80"/>
                      <a:pt x="54" y="80"/>
                    </a:cubicBezTo>
                    <a:close/>
                    <a:moveTo>
                      <a:pt x="54" y="80"/>
                    </a:moveTo>
                    <a:cubicBezTo>
                      <a:pt x="54" y="80"/>
                      <a:pt x="54" y="80"/>
                      <a:pt x="54" y="80"/>
                    </a:cubicBezTo>
                    <a:cubicBezTo>
                      <a:pt x="54" y="80"/>
                      <a:pt x="54" y="80"/>
                      <a:pt x="54" y="80"/>
                    </a:cubicBezTo>
                    <a:cubicBezTo>
                      <a:pt x="54" y="80"/>
                      <a:pt x="54" y="80"/>
                      <a:pt x="54" y="80"/>
                    </a:cubicBezTo>
                    <a:cubicBezTo>
                      <a:pt x="54" y="80"/>
                      <a:pt x="54" y="80"/>
                      <a:pt x="54" y="80"/>
                    </a:cubicBezTo>
                    <a:close/>
                    <a:moveTo>
                      <a:pt x="51" y="80"/>
                    </a:moveTo>
                    <a:cubicBezTo>
                      <a:pt x="52" y="80"/>
                      <a:pt x="52" y="80"/>
                      <a:pt x="52" y="80"/>
                    </a:cubicBezTo>
                    <a:cubicBezTo>
                      <a:pt x="52" y="80"/>
                      <a:pt x="52" y="80"/>
                      <a:pt x="52" y="80"/>
                    </a:cubicBezTo>
                    <a:cubicBezTo>
                      <a:pt x="52" y="80"/>
                      <a:pt x="52" y="80"/>
                      <a:pt x="52" y="80"/>
                    </a:cubicBezTo>
                    <a:cubicBezTo>
                      <a:pt x="52" y="80"/>
                      <a:pt x="52" y="80"/>
                      <a:pt x="52" y="80"/>
                    </a:cubicBezTo>
                    <a:cubicBezTo>
                      <a:pt x="52" y="80"/>
                      <a:pt x="52" y="80"/>
                      <a:pt x="52" y="80"/>
                    </a:cubicBezTo>
                    <a:cubicBezTo>
                      <a:pt x="52" y="80"/>
                      <a:pt x="52" y="80"/>
                      <a:pt x="52" y="80"/>
                    </a:cubicBezTo>
                    <a:cubicBezTo>
                      <a:pt x="52" y="80"/>
                      <a:pt x="52" y="80"/>
                      <a:pt x="52" y="80"/>
                    </a:cubicBezTo>
                    <a:cubicBezTo>
                      <a:pt x="52" y="80"/>
                      <a:pt x="52" y="80"/>
                      <a:pt x="52" y="80"/>
                    </a:cubicBezTo>
                    <a:cubicBezTo>
                      <a:pt x="52" y="80"/>
                      <a:pt x="53" y="80"/>
                      <a:pt x="53" y="80"/>
                    </a:cubicBezTo>
                    <a:cubicBezTo>
                      <a:pt x="53" y="80"/>
                      <a:pt x="53" y="80"/>
                      <a:pt x="53" y="80"/>
                    </a:cubicBezTo>
                    <a:cubicBezTo>
                      <a:pt x="53" y="80"/>
                      <a:pt x="52" y="80"/>
                      <a:pt x="52" y="80"/>
                    </a:cubicBezTo>
                    <a:cubicBezTo>
                      <a:pt x="52" y="80"/>
                      <a:pt x="52" y="80"/>
                      <a:pt x="52" y="80"/>
                    </a:cubicBezTo>
                    <a:cubicBezTo>
                      <a:pt x="52" y="80"/>
                      <a:pt x="52" y="80"/>
                      <a:pt x="52" y="80"/>
                    </a:cubicBezTo>
                    <a:cubicBezTo>
                      <a:pt x="52" y="80"/>
                      <a:pt x="52" y="80"/>
                      <a:pt x="51" y="80"/>
                    </a:cubicBezTo>
                    <a:close/>
                    <a:moveTo>
                      <a:pt x="42" y="81"/>
                    </a:moveTo>
                    <a:cubicBezTo>
                      <a:pt x="42" y="81"/>
                      <a:pt x="42" y="81"/>
                      <a:pt x="42" y="81"/>
                    </a:cubicBezTo>
                    <a:cubicBezTo>
                      <a:pt x="42" y="81"/>
                      <a:pt x="42" y="81"/>
                      <a:pt x="42" y="81"/>
                    </a:cubicBezTo>
                    <a:cubicBezTo>
                      <a:pt x="42" y="81"/>
                      <a:pt x="42" y="81"/>
                      <a:pt x="42" y="81"/>
                    </a:cubicBezTo>
                    <a:cubicBezTo>
                      <a:pt x="43" y="81"/>
                      <a:pt x="43" y="81"/>
                      <a:pt x="43" y="81"/>
                    </a:cubicBezTo>
                    <a:cubicBezTo>
                      <a:pt x="43" y="81"/>
                      <a:pt x="43" y="81"/>
                      <a:pt x="43" y="81"/>
                    </a:cubicBezTo>
                    <a:cubicBezTo>
                      <a:pt x="43" y="81"/>
                      <a:pt x="43" y="81"/>
                      <a:pt x="43" y="81"/>
                    </a:cubicBezTo>
                    <a:cubicBezTo>
                      <a:pt x="43" y="80"/>
                      <a:pt x="43" y="80"/>
                      <a:pt x="43" y="80"/>
                    </a:cubicBezTo>
                    <a:cubicBezTo>
                      <a:pt x="43" y="80"/>
                      <a:pt x="43" y="80"/>
                      <a:pt x="43" y="80"/>
                    </a:cubicBezTo>
                    <a:cubicBezTo>
                      <a:pt x="43" y="80"/>
                      <a:pt x="43" y="80"/>
                      <a:pt x="42" y="80"/>
                    </a:cubicBezTo>
                    <a:cubicBezTo>
                      <a:pt x="42" y="80"/>
                      <a:pt x="42" y="80"/>
                      <a:pt x="42" y="80"/>
                    </a:cubicBezTo>
                    <a:cubicBezTo>
                      <a:pt x="42" y="80"/>
                      <a:pt x="42" y="80"/>
                      <a:pt x="42" y="80"/>
                    </a:cubicBezTo>
                    <a:cubicBezTo>
                      <a:pt x="42" y="80"/>
                      <a:pt x="42" y="80"/>
                      <a:pt x="42" y="80"/>
                    </a:cubicBezTo>
                    <a:cubicBezTo>
                      <a:pt x="42" y="80"/>
                      <a:pt x="42" y="80"/>
                      <a:pt x="42" y="80"/>
                    </a:cubicBezTo>
                    <a:cubicBezTo>
                      <a:pt x="42" y="80"/>
                      <a:pt x="42" y="80"/>
                      <a:pt x="42" y="80"/>
                    </a:cubicBezTo>
                    <a:cubicBezTo>
                      <a:pt x="42" y="80"/>
                      <a:pt x="43" y="80"/>
                      <a:pt x="43" y="80"/>
                    </a:cubicBezTo>
                    <a:cubicBezTo>
                      <a:pt x="43" y="80"/>
                      <a:pt x="43" y="80"/>
                      <a:pt x="43" y="80"/>
                    </a:cubicBezTo>
                    <a:cubicBezTo>
                      <a:pt x="43" y="80"/>
                      <a:pt x="43" y="80"/>
                      <a:pt x="43" y="80"/>
                    </a:cubicBezTo>
                    <a:cubicBezTo>
                      <a:pt x="43" y="80"/>
                      <a:pt x="43" y="80"/>
                      <a:pt x="43" y="80"/>
                    </a:cubicBezTo>
                    <a:cubicBezTo>
                      <a:pt x="44" y="81"/>
                      <a:pt x="44" y="80"/>
                      <a:pt x="44" y="81"/>
                    </a:cubicBezTo>
                    <a:cubicBezTo>
                      <a:pt x="44" y="81"/>
                      <a:pt x="44" y="80"/>
                      <a:pt x="44" y="80"/>
                    </a:cubicBezTo>
                    <a:cubicBezTo>
                      <a:pt x="44" y="80"/>
                      <a:pt x="45" y="80"/>
                      <a:pt x="45" y="80"/>
                    </a:cubicBezTo>
                    <a:cubicBezTo>
                      <a:pt x="45" y="81"/>
                      <a:pt x="45" y="81"/>
                      <a:pt x="45" y="81"/>
                    </a:cubicBezTo>
                    <a:cubicBezTo>
                      <a:pt x="45" y="81"/>
                      <a:pt x="45" y="81"/>
                      <a:pt x="45" y="81"/>
                    </a:cubicBezTo>
                    <a:cubicBezTo>
                      <a:pt x="44" y="81"/>
                      <a:pt x="44" y="81"/>
                      <a:pt x="43" y="81"/>
                    </a:cubicBezTo>
                    <a:cubicBezTo>
                      <a:pt x="43" y="81"/>
                      <a:pt x="43" y="81"/>
                      <a:pt x="43" y="81"/>
                    </a:cubicBezTo>
                    <a:cubicBezTo>
                      <a:pt x="43" y="81"/>
                      <a:pt x="43" y="81"/>
                      <a:pt x="43" y="81"/>
                    </a:cubicBezTo>
                    <a:cubicBezTo>
                      <a:pt x="43" y="81"/>
                      <a:pt x="43" y="81"/>
                      <a:pt x="42" y="81"/>
                    </a:cubicBezTo>
                    <a:cubicBezTo>
                      <a:pt x="42" y="81"/>
                      <a:pt x="42" y="81"/>
                      <a:pt x="42" y="81"/>
                    </a:cubicBezTo>
                    <a:cubicBezTo>
                      <a:pt x="42" y="81"/>
                      <a:pt x="42" y="81"/>
                      <a:pt x="42" y="81"/>
                    </a:cubicBezTo>
                    <a:close/>
                    <a:moveTo>
                      <a:pt x="42" y="81"/>
                    </a:moveTo>
                    <a:cubicBezTo>
                      <a:pt x="42" y="81"/>
                      <a:pt x="42" y="81"/>
                      <a:pt x="42" y="81"/>
                    </a:cubicBezTo>
                    <a:cubicBezTo>
                      <a:pt x="42" y="81"/>
                      <a:pt x="42" y="81"/>
                      <a:pt x="42" y="81"/>
                    </a:cubicBezTo>
                    <a:cubicBezTo>
                      <a:pt x="42" y="81"/>
                      <a:pt x="42" y="81"/>
                      <a:pt x="42" y="81"/>
                    </a:cubicBezTo>
                    <a:cubicBezTo>
                      <a:pt x="42" y="81"/>
                      <a:pt x="42" y="81"/>
                      <a:pt x="42" y="81"/>
                    </a:cubicBezTo>
                    <a:cubicBezTo>
                      <a:pt x="42" y="81"/>
                      <a:pt x="42" y="81"/>
                      <a:pt x="42" y="81"/>
                    </a:cubicBezTo>
                    <a:cubicBezTo>
                      <a:pt x="42" y="81"/>
                      <a:pt x="42" y="81"/>
                      <a:pt x="42" y="81"/>
                    </a:cubicBezTo>
                    <a:close/>
                    <a:moveTo>
                      <a:pt x="41" y="81"/>
                    </a:moveTo>
                    <a:cubicBezTo>
                      <a:pt x="41" y="81"/>
                      <a:pt x="41" y="81"/>
                      <a:pt x="41" y="81"/>
                    </a:cubicBezTo>
                    <a:cubicBezTo>
                      <a:pt x="41" y="81"/>
                      <a:pt x="41" y="81"/>
                      <a:pt x="41" y="81"/>
                    </a:cubicBezTo>
                    <a:close/>
                    <a:moveTo>
                      <a:pt x="54" y="81"/>
                    </a:moveTo>
                    <a:cubicBezTo>
                      <a:pt x="55" y="81"/>
                      <a:pt x="55" y="81"/>
                      <a:pt x="55" y="81"/>
                    </a:cubicBezTo>
                    <a:cubicBezTo>
                      <a:pt x="55" y="81"/>
                      <a:pt x="55" y="81"/>
                      <a:pt x="54" y="81"/>
                    </a:cubicBezTo>
                    <a:close/>
                    <a:moveTo>
                      <a:pt x="57" y="81"/>
                    </a:moveTo>
                    <a:cubicBezTo>
                      <a:pt x="57" y="81"/>
                      <a:pt x="57" y="81"/>
                      <a:pt x="57" y="81"/>
                    </a:cubicBezTo>
                    <a:cubicBezTo>
                      <a:pt x="57" y="81"/>
                      <a:pt x="57" y="81"/>
                      <a:pt x="57" y="81"/>
                    </a:cubicBezTo>
                    <a:cubicBezTo>
                      <a:pt x="57" y="81"/>
                      <a:pt x="57" y="81"/>
                      <a:pt x="57" y="81"/>
                    </a:cubicBezTo>
                    <a:cubicBezTo>
                      <a:pt x="57" y="81"/>
                      <a:pt x="57" y="81"/>
                      <a:pt x="57" y="81"/>
                    </a:cubicBezTo>
                    <a:cubicBezTo>
                      <a:pt x="57" y="81"/>
                      <a:pt x="57" y="81"/>
                      <a:pt x="57" y="81"/>
                    </a:cubicBezTo>
                    <a:cubicBezTo>
                      <a:pt x="57" y="82"/>
                      <a:pt x="57" y="82"/>
                      <a:pt x="57" y="82"/>
                    </a:cubicBezTo>
                    <a:cubicBezTo>
                      <a:pt x="57" y="82"/>
                      <a:pt x="57" y="82"/>
                      <a:pt x="57" y="82"/>
                    </a:cubicBezTo>
                    <a:cubicBezTo>
                      <a:pt x="57" y="82"/>
                      <a:pt x="57" y="82"/>
                      <a:pt x="57" y="82"/>
                    </a:cubicBezTo>
                    <a:cubicBezTo>
                      <a:pt x="57" y="82"/>
                      <a:pt x="57" y="82"/>
                      <a:pt x="57" y="82"/>
                    </a:cubicBezTo>
                    <a:lnTo>
                      <a:pt x="57" y="81"/>
                    </a:lnTo>
                    <a:close/>
                    <a:moveTo>
                      <a:pt x="56" y="81"/>
                    </a:moveTo>
                    <a:cubicBezTo>
                      <a:pt x="56" y="82"/>
                      <a:pt x="56" y="82"/>
                      <a:pt x="56" y="82"/>
                    </a:cubicBezTo>
                    <a:cubicBezTo>
                      <a:pt x="56" y="82"/>
                      <a:pt x="56" y="82"/>
                      <a:pt x="56" y="82"/>
                    </a:cubicBezTo>
                    <a:cubicBezTo>
                      <a:pt x="56" y="82"/>
                      <a:pt x="56" y="82"/>
                      <a:pt x="56" y="81"/>
                    </a:cubicBezTo>
                    <a:close/>
                    <a:moveTo>
                      <a:pt x="36" y="81"/>
                    </a:moveTo>
                    <a:cubicBezTo>
                      <a:pt x="36" y="81"/>
                      <a:pt x="36" y="81"/>
                      <a:pt x="36" y="81"/>
                    </a:cubicBezTo>
                    <a:cubicBezTo>
                      <a:pt x="36" y="81"/>
                      <a:pt x="36" y="81"/>
                      <a:pt x="36" y="81"/>
                    </a:cubicBezTo>
                    <a:cubicBezTo>
                      <a:pt x="36" y="81"/>
                      <a:pt x="36" y="81"/>
                      <a:pt x="36" y="81"/>
                    </a:cubicBezTo>
                    <a:cubicBezTo>
                      <a:pt x="36" y="82"/>
                      <a:pt x="36" y="82"/>
                      <a:pt x="36" y="81"/>
                    </a:cubicBezTo>
                    <a:close/>
                    <a:moveTo>
                      <a:pt x="44" y="82"/>
                    </a:moveTo>
                    <a:cubicBezTo>
                      <a:pt x="44" y="82"/>
                      <a:pt x="44" y="82"/>
                      <a:pt x="45" y="82"/>
                    </a:cubicBezTo>
                    <a:cubicBezTo>
                      <a:pt x="45" y="82"/>
                      <a:pt x="44" y="82"/>
                      <a:pt x="44" y="82"/>
                    </a:cubicBezTo>
                    <a:cubicBezTo>
                      <a:pt x="44" y="82"/>
                      <a:pt x="44" y="82"/>
                      <a:pt x="44" y="82"/>
                    </a:cubicBezTo>
                    <a:close/>
                    <a:moveTo>
                      <a:pt x="46" y="82"/>
                    </a:moveTo>
                    <a:cubicBezTo>
                      <a:pt x="46" y="82"/>
                      <a:pt x="47" y="82"/>
                      <a:pt x="47" y="82"/>
                    </a:cubicBezTo>
                    <a:cubicBezTo>
                      <a:pt x="47" y="82"/>
                      <a:pt x="47" y="82"/>
                      <a:pt x="47" y="82"/>
                    </a:cubicBezTo>
                    <a:cubicBezTo>
                      <a:pt x="47" y="82"/>
                      <a:pt x="47" y="82"/>
                      <a:pt x="46" y="82"/>
                    </a:cubicBezTo>
                    <a:cubicBezTo>
                      <a:pt x="46" y="82"/>
                      <a:pt x="46" y="82"/>
                      <a:pt x="46" y="82"/>
                    </a:cubicBezTo>
                    <a:close/>
                    <a:moveTo>
                      <a:pt x="33" y="82"/>
                    </a:moveTo>
                    <a:cubicBezTo>
                      <a:pt x="33" y="82"/>
                      <a:pt x="33" y="82"/>
                      <a:pt x="33" y="82"/>
                    </a:cubicBezTo>
                    <a:cubicBezTo>
                      <a:pt x="32" y="82"/>
                      <a:pt x="32" y="82"/>
                      <a:pt x="31" y="82"/>
                    </a:cubicBezTo>
                    <a:cubicBezTo>
                      <a:pt x="31" y="82"/>
                      <a:pt x="31" y="82"/>
                      <a:pt x="31" y="82"/>
                    </a:cubicBezTo>
                    <a:cubicBezTo>
                      <a:pt x="31" y="82"/>
                      <a:pt x="31" y="82"/>
                      <a:pt x="31" y="82"/>
                    </a:cubicBezTo>
                    <a:cubicBezTo>
                      <a:pt x="32" y="82"/>
                      <a:pt x="33" y="82"/>
                      <a:pt x="34" y="82"/>
                    </a:cubicBezTo>
                    <a:cubicBezTo>
                      <a:pt x="34" y="82"/>
                      <a:pt x="33" y="82"/>
                      <a:pt x="33" y="82"/>
                    </a:cubicBezTo>
                    <a:cubicBezTo>
                      <a:pt x="33" y="82"/>
                      <a:pt x="33" y="82"/>
                      <a:pt x="33" y="82"/>
                    </a:cubicBezTo>
                    <a:cubicBezTo>
                      <a:pt x="33" y="82"/>
                      <a:pt x="33" y="82"/>
                      <a:pt x="33" y="82"/>
                    </a:cubicBezTo>
                    <a:close/>
                    <a:moveTo>
                      <a:pt x="36" y="82"/>
                    </a:moveTo>
                    <a:cubicBezTo>
                      <a:pt x="37" y="82"/>
                      <a:pt x="38" y="82"/>
                      <a:pt x="38" y="82"/>
                    </a:cubicBezTo>
                    <a:cubicBezTo>
                      <a:pt x="38" y="82"/>
                      <a:pt x="38" y="82"/>
                      <a:pt x="38" y="82"/>
                    </a:cubicBezTo>
                    <a:cubicBezTo>
                      <a:pt x="38" y="82"/>
                      <a:pt x="37" y="82"/>
                      <a:pt x="37" y="82"/>
                    </a:cubicBezTo>
                    <a:cubicBezTo>
                      <a:pt x="37" y="82"/>
                      <a:pt x="37" y="82"/>
                      <a:pt x="37" y="82"/>
                    </a:cubicBezTo>
                    <a:cubicBezTo>
                      <a:pt x="37" y="82"/>
                      <a:pt x="37" y="82"/>
                      <a:pt x="37" y="82"/>
                    </a:cubicBezTo>
                    <a:cubicBezTo>
                      <a:pt x="37" y="82"/>
                      <a:pt x="37" y="82"/>
                      <a:pt x="36" y="82"/>
                    </a:cubicBezTo>
                    <a:close/>
                    <a:moveTo>
                      <a:pt x="92" y="83"/>
                    </a:moveTo>
                    <a:cubicBezTo>
                      <a:pt x="91" y="83"/>
                      <a:pt x="91" y="82"/>
                      <a:pt x="92" y="83"/>
                    </a:cubicBezTo>
                    <a:close/>
                    <a:moveTo>
                      <a:pt x="35" y="84"/>
                    </a:moveTo>
                    <a:cubicBezTo>
                      <a:pt x="34" y="84"/>
                      <a:pt x="32" y="84"/>
                      <a:pt x="31" y="83"/>
                    </a:cubicBezTo>
                    <a:cubicBezTo>
                      <a:pt x="31" y="83"/>
                      <a:pt x="31" y="83"/>
                      <a:pt x="31" y="83"/>
                    </a:cubicBezTo>
                    <a:cubicBezTo>
                      <a:pt x="31" y="83"/>
                      <a:pt x="31" y="83"/>
                      <a:pt x="31" y="83"/>
                    </a:cubicBezTo>
                    <a:cubicBezTo>
                      <a:pt x="31" y="83"/>
                      <a:pt x="32" y="84"/>
                      <a:pt x="32" y="83"/>
                    </a:cubicBezTo>
                    <a:cubicBezTo>
                      <a:pt x="33" y="83"/>
                      <a:pt x="33" y="83"/>
                      <a:pt x="33" y="83"/>
                    </a:cubicBezTo>
                    <a:cubicBezTo>
                      <a:pt x="33" y="83"/>
                      <a:pt x="33" y="83"/>
                      <a:pt x="33" y="83"/>
                    </a:cubicBezTo>
                    <a:cubicBezTo>
                      <a:pt x="33" y="83"/>
                      <a:pt x="33" y="83"/>
                      <a:pt x="33" y="83"/>
                    </a:cubicBezTo>
                    <a:cubicBezTo>
                      <a:pt x="33" y="83"/>
                      <a:pt x="33" y="83"/>
                      <a:pt x="34" y="83"/>
                    </a:cubicBezTo>
                    <a:cubicBezTo>
                      <a:pt x="34" y="83"/>
                      <a:pt x="34" y="83"/>
                      <a:pt x="34" y="83"/>
                    </a:cubicBezTo>
                    <a:cubicBezTo>
                      <a:pt x="34" y="83"/>
                      <a:pt x="34" y="83"/>
                      <a:pt x="34" y="83"/>
                    </a:cubicBezTo>
                    <a:cubicBezTo>
                      <a:pt x="34" y="83"/>
                      <a:pt x="35" y="84"/>
                      <a:pt x="35" y="83"/>
                    </a:cubicBezTo>
                    <a:cubicBezTo>
                      <a:pt x="35" y="83"/>
                      <a:pt x="35" y="83"/>
                      <a:pt x="35" y="83"/>
                    </a:cubicBezTo>
                    <a:cubicBezTo>
                      <a:pt x="36" y="83"/>
                      <a:pt x="37" y="83"/>
                      <a:pt x="37" y="83"/>
                    </a:cubicBezTo>
                    <a:cubicBezTo>
                      <a:pt x="37" y="83"/>
                      <a:pt x="37" y="83"/>
                      <a:pt x="37" y="83"/>
                    </a:cubicBezTo>
                    <a:cubicBezTo>
                      <a:pt x="37" y="83"/>
                      <a:pt x="37" y="83"/>
                      <a:pt x="37" y="83"/>
                    </a:cubicBezTo>
                    <a:cubicBezTo>
                      <a:pt x="37" y="83"/>
                      <a:pt x="37" y="83"/>
                      <a:pt x="37" y="83"/>
                    </a:cubicBezTo>
                    <a:cubicBezTo>
                      <a:pt x="38" y="83"/>
                      <a:pt x="39" y="83"/>
                      <a:pt x="40" y="83"/>
                    </a:cubicBezTo>
                    <a:cubicBezTo>
                      <a:pt x="39" y="83"/>
                      <a:pt x="39" y="83"/>
                      <a:pt x="38" y="84"/>
                    </a:cubicBezTo>
                    <a:cubicBezTo>
                      <a:pt x="38" y="84"/>
                      <a:pt x="38" y="84"/>
                      <a:pt x="39" y="84"/>
                    </a:cubicBezTo>
                    <a:cubicBezTo>
                      <a:pt x="38" y="84"/>
                      <a:pt x="37" y="84"/>
                      <a:pt x="36" y="84"/>
                    </a:cubicBezTo>
                    <a:cubicBezTo>
                      <a:pt x="36" y="84"/>
                      <a:pt x="35" y="84"/>
                      <a:pt x="35" y="84"/>
                    </a:cubicBezTo>
                    <a:close/>
                    <a:moveTo>
                      <a:pt x="109" y="84"/>
                    </a:moveTo>
                    <a:cubicBezTo>
                      <a:pt x="109" y="84"/>
                      <a:pt x="109" y="84"/>
                      <a:pt x="109" y="84"/>
                    </a:cubicBezTo>
                    <a:cubicBezTo>
                      <a:pt x="109" y="84"/>
                      <a:pt x="109" y="84"/>
                      <a:pt x="109" y="84"/>
                    </a:cubicBezTo>
                    <a:close/>
                    <a:moveTo>
                      <a:pt x="45" y="84"/>
                    </a:moveTo>
                    <a:cubicBezTo>
                      <a:pt x="45" y="84"/>
                      <a:pt x="46" y="84"/>
                      <a:pt x="46" y="84"/>
                    </a:cubicBezTo>
                    <a:cubicBezTo>
                      <a:pt x="46" y="84"/>
                      <a:pt x="45" y="84"/>
                      <a:pt x="45" y="84"/>
                    </a:cubicBezTo>
                    <a:close/>
                    <a:moveTo>
                      <a:pt x="46" y="84"/>
                    </a:moveTo>
                    <a:cubicBezTo>
                      <a:pt x="47" y="84"/>
                      <a:pt x="47" y="84"/>
                      <a:pt x="47" y="84"/>
                    </a:cubicBezTo>
                    <a:cubicBezTo>
                      <a:pt x="47" y="85"/>
                      <a:pt x="46" y="84"/>
                      <a:pt x="46" y="84"/>
                    </a:cubicBezTo>
                    <a:close/>
                    <a:moveTo>
                      <a:pt x="51" y="85"/>
                    </a:moveTo>
                    <a:cubicBezTo>
                      <a:pt x="51" y="85"/>
                      <a:pt x="51" y="85"/>
                      <a:pt x="50" y="85"/>
                    </a:cubicBezTo>
                    <a:cubicBezTo>
                      <a:pt x="50" y="84"/>
                      <a:pt x="51" y="85"/>
                      <a:pt x="51" y="85"/>
                    </a:cubicBezTo>
                    <a:close/>
                    <a:moveTo>
                      <a:pt x="117" y="84"/>
                    </a:moveTo>
                    <a:cubicBezTo>
                      <a:pt x="117" y="84"/>
                      <a:pt x="118" y="84"/>
                      <a:pt x="118" y="84"/>
                    </a:cubicBezTo>
                    <a:cubicBezTo>
                      <a:pt x="118" y="85"/>
                      <a:pt x="118" y="85"/>
                      <a:pt x="117" y="85"/>
                    </a:cubicBezTo>
                    <a:cubicBezTo>
                      <a:pt x="118" y="84"/>
                      <a:pt x="117" y="84"/>
                      <a:pt x="117" y="84"/>
                    </a:cubicBezTo>
                    <a:close/>
                    <a:moveTo>
                      <a:pt x="22" y="85"/>
                    </a:moveTo>
                    <a:cubicBezTo>
                      <a:pt x="22" y="85"/>
                      <a:pt x="22" y="85"/>
                      <a:pt x="22" y="85"/>
                    </a:cubicBezTo>
                    <a:cubicBezTo>
                      <a:pt x="22" y="85"/>
                      <a:pt x="22" y="85"/>
                      <a:pt x="22" y="85"/>
                    </a:cubicBezTo>
                    <a:cubicBezTo>
                      <a:pt x="22" y="85"/>
                      <a:pt x="22" y="85"/>
                      <a:pt x="22" y="85"/>
                    </a:cubicBezTo>
                    <a:cubicBezTo>
                      <a:pt x="22" y="85"/>
                      <a:pt x="22" y="85"/>
                      <a:pt x="22" y="85"/>
                    </a:cubicBezTo>
                    <a:cubicBezTo>
                      <a:pt x="22" y="85"/>
                      <a:pt x="22" y="85"/>
                      <a:pt x="22" y="85"/>
                    </a:cubicBezTo>
                    <a:cubicBezTo>
                      <a:pt x="22" y="85"/>
                      <a:pt x="22" y="85"/>
                      <a:pt x="22" y="85"/>
                    </a:cubicBezTo>
                    <a:close/>
                    <a:moveTo>
                      <a:pt x="50" y="86"/>
                    </a:moveTo>
                    <a:cubicBezTo>
                      <a:pt x="50" y="86"/>
                      <a:pt x="50" y="86"/>
                      <a:pt x="50" y="86"/>
                    </a:cubicBezTo>
                    <a:cubicBezTo>
                      <a:pt x="50" y="86"/>
                      <a:pt x="50" y="86"/>
                      <a:pt x="50" y="86"/>
                    </a:cubicBezTo>
                    <a:cubicBezTo>
                      <a:pt x="50" y="86"/>
                      <a:pt x="50" y="86"/>
                      <a:pt x="50" y="86"/>
                    </a:cubicBezTo>
                    <a:cubicBezTo>
                      <a:pt x="50" y="86"/>
                      <a:pt x="50" y="86"/>
                      <a:pt x="50" y="86"/>
                    </a:cubicBezTo>
                    <a:close/>
                    <a:moveTo>
                      <a:pt x="42" y="85"/>
                    </a:moveTo>
                    <a:cubicBezTo>
                      <a:pt x="42" y="85"/>
                      <a:pt x="43" y="85"/>
                      <a:pt x="43" y="85"/>
                    </a:cubicBezTo>
                    <a:cubicBezTo>
                      <a:pt x="43" y="86"/>
                      <a:pt x="42" y="85"/>
                      <a:pt x="42" y="85"/>
                    </a:cubicBezTo>
                    <a:close/>
                    <a:moveTo>
                      <a:pt x="41" y="85"/>
                    </a:moveTo>
                    <a:cubicBezTo>
                      <a:pt x="41" y="85"/>
                      <a:pt x="41" y="85"/>
                      <a:pt x="41" y="85"/>
                    </a:cubicBezTo>
                    <a:cubicBezTo>
                      <a:pt x="41" y="85"/>
                      <a:pt x="41" y="85"/>
                      <a:pt x="41" y="85"/>
                    </a:cubicBezTo>
                    <a:cubicBezTo>
                      <a:pt x="41" y="86"/>
                      <a:pt x="41" y="85"/>
                      <a:pt x="41" y="85"/>
                    </a:cubicBezTo>
                    <a:close/>
                    <a:moveTo>
                      <a:pt x="50" y="85"/>
                    </a:moveTo>
                    <a:cubicBezTo>
                      <a:pt x="49" y="85"/>
                      <a:pt x="50" y="85"/>
                      <a:pt x="50" y="85"/>
                    </a:cubicBezTo>
                    <a:cubicBezTo>
                      <a:pt x="50" y="85"/>
                      <a:pt x="50" y="85"/>
                      <a:pt x="50" y="85"/>
                    </a:cubicBezTo>
                    <a:close/>
                    <a:moveTo>
                      <a:pt x="38" y="85"/>
                    </a:moveTo>
                    <a:cubicBezTo>
                      <a:pt x="39" y="85"/>
                      <a:pt x="39" y="85"/>
                      <a:pt x="40" y="85"/>
                    </a:cubicBezTo>
                    <a:cubicBezTo>
                      <a:pt x="40" y="86"/>
                      <a:pt x="39" y="85"/>
                      <a:pt x="39" y="86"/>
                    </a:cubicBezTo>
                    <a:cubicBezTo>
                      <a:pt x="39" y="85"/>
                      <a:pt x="39" y="85"/>
                      <a:pt x="38" y="85"/>
                    </a:cubicBezTo>
                    <a:close/>
                    <a:moveTo>
                      <a:pt x="46" y="86"/>
                    </a:moveTo>
                    <a:cubicBezTo>
                      <a:pt x="46" y="86"/>
                      <a:pt x="46" y="85"/>
                      <a:pt x="47" y="86"/>
                    </a:cubicBezTo>
                    <a:cubicBezTo>
                      <a:pt x="47" y="86"/>
                      <a:pt x="47" y="86"/>
                      <a:pt x="47" y="86"/>
                    </a:cubicBezTo>
                    <a:cubicBezTo>
                      <a:pt x="46" y="86"/>
                      <a:pt x="46" y="86"/>
                      <a:pt x="46" y="86"/>
                    </a:cubicBezTo>
                    <a:cubicBezTo>
                      <a:pt x="46" y="86"/>
                      <a:pt x="46" y="86"/>
                      <a:pt x="46" y="86"/>
                    </a:cubicBezTo>
                    <a:cubicBezTo>
                      <a:pt x="46" y="86"/>
                      <a:pt x="46" y="86"/>
                      <a:pt x="46" y="86"/>
                    </a:cubicBezTo>
                    <a:cubicBezTo>
                      <a:pt x="46" y="86"/>
                      <a:pt x="46" y="86"/>
                      <a:pt x="46" y="86"/>
                    </a:cubicBezTo>
                    <a:cubicBezTo>
                      <a:pt x="46" y="86"/>
                      <a:pt x="46" y="86"/>
                      <a:pt x="46" y="86"/>
                    </a:cubicBezTo>
                    <a:close/>
                    <a:moveTo>
                      <a:pt x="47" y="86"/>
                    </a:moveTo>
                    <a:cubicBezTo>
                      <a:pt x="47" y="86"/>
                      <a:pt x="47" y="86"/>
                      <a:pt x="47" y="86"/>
                    </a:cubicBezTo>
                    <a:cubicBezTo>
                      <a:pt x="47" y="86"/>
                      <a:pt x="47" y="86"/>
                      <a:pt x="47" y="86"/>
                    </a:cubicBezTo>
                    <a:cubicBezTo>
                      <a:pt x="47" y="86"/>
                      <a:pt x="47" y="86"/>
                      <a:pt x="47" y="85"/>
                    </a:cubicBezTo>
                    <a:cubicBezTo>
                      <a:pt x="47" y="85"/>
                      <a:pt x="47" y="85"/>
                      <a:pt x="47" y="85"/>
                    </a:cubicBezTo>
                    <a:cubicBezTo>
                      <a:pt x="47" y="86"/>
                      <a:pt x="47" y="85"/>
                      <a:pt x="47" y="86"/>
                    </a:cubicBezTo>
                    <a:cubicBezTo>
                      <a:pt x="48" y="86"/>
                      <a:pt x="47" y="86"/>
                      <a:pt x="47" y="86"/>
                    </a:cubicBezTo>
                    <a:close/>
                    <a:moveTo>
                      <a:pt x="48" y="86"/>
                    </a:moveTo>
                    <a:cubicBezTo>
                      <a:pt x="48" y="86"/>
                      <a:pt x="49" y="86"/>
                      <a:pt x="49" y="86"/>
                    </a:cubicBezTo>
                    <a:cubicBezTo>
                      <a:pt x="49" y="86"/>
                      <a:pt x="48" y="86"/>
                      <a:pt x="48" y="86"/>
                    </a:cubicBezTo>
                    <a:close/>
                    <a:moveTo>
                      <a:pt x="50" y="86"/>
                    </a:moveTo>
                    <a:cubicBezTo>
                      <a:pt x="50" y="86"/>
                      <a:pt x="50" y="86"/>
                      <a:pt x="50" y="86"/>
                    </a:cubicBezTo>
                    <a:cubicBezTo>
                      <a:pt x="50" y="86"/>
                      <a:pt x="50" y="86"/>
                      <a:pt x="50" y="86"/>
                    </a:cubicBezTo>
                    <a:cubicBezTo>
                      <a:pt x="50" y="86"/>
                      <a:pt x="50" y="86"/>
                      <a:pt x="50" y="86"/>
                    </a:cubicBezTo>
                    <a:cubicBezTo>
                      <a:pt x="50" y="86"/>
                      <a:pt x="51" y="86"/>
                      <a:pt x="51" y="86"/>
                    </a:cubicBezTo>
                    <a:cubicBezTo>
                      <a:pt x="51" y="86"/>
                      <a:pt x="51" y="86"/>
                      <a:pt x="51" y="86"/>
                    </a:cubicBezTo>
                    <a:cubicBezTo>
                      <a:pt x="51" y="87"/>
                      <a:pt x="51" y="86"/>
                      <a:pt x="51" y="86"/>
                    </a:cubicBezTo>
                    <a:cubicBezTo>
                      <a:pt x="51" y="86"/>
                      <a:pt x="51" y="86"/>
                      <a:pt x="50" y="86"/>
                    </a:cubicBezTo>
                    <a:close/>
                    <a:moveTo>
                      <a:pt x="56" y="87"/>
                    </a:moveTo>
                    <a:cubicBezTo>
                      <a:pt x="57" y="86"/>
                      <a:pt x="58" y="87"/>
                      <a:pt x="59" y="87"/>
                    </a:cubicBezTo>
                    <a:cubicBezTo>
                      <a:pt x="59" y="87"/>
                      <a:pt x="59" y="87"/>
                      <a:pt x="59" y="87"/>
                    </a:cubicBezTo>
                    <a:cubicBezTo>
                      <a:pt x="58" y="87"/>
                      <a:pt x="57" y="87"/>
                      <a:pt x="56" y="87"/>
                    </a:cubicBezTo>
                    <a:close/>
                    <a:moveTo>
                      <a:pt x="31" y="87"/>
                    </a:moveTo>
                    <a:cubicBezTo>
                      <a:pt x="31" y="87"/>
                      <a:pt x="31" y="87"/>
                      <a:pt x="31" y="87"/>
                    </a:cubicBezTo>
                    <a:cubicBezTo>
                      <a:pt x="31" y="87"/>
                      <a:pt x="31" y="87"/>
                      <a:pt x="31" y="87"/>
                    </a:cubicBezTo>
                    <a:cubicBezTo>
                      <a:pt x="31" y="87"/>
                      <a:pt x="31" y="87"/>
                      <a:pt x="31" y="87"/>
                    </a:cubicBezTo>
                    <a:cubicBezTo>
                      <a:pt x="31" y="87"/>
                      <a:pt x="31" y="87"/>
                      <a:pt x="31" y="87"/>
                    </a:cubicBezTo>
                    <a:close/>
                    <a:moveTo>
                      <a:pt x="31" y="87"/>
                    </a:moveTo>
                    <a:cubicBezTo>
                      <a:pt x="31" y="87"/>
                      <a:pt x="32" y="87"/>
                      <a:pt x="32" y="87"/>
                    </a:cubicBezTo>
                    <a:cubicBezTo>
                      <a:pt x="32" y="87"/>
                      <a:pt x="32" y="87"/>
                      <a:pt x="32" y="87"/>
                    </a:cubicBezTo>
                    <a:cubicBezTo>
                      <a:pt x="32" y="87"/>
                      <a:pt x="31" y="87"/>
                      <a:pt x="31" y="87"/>
                    </a:cubicBezTo>
                    <a:close/>
                    <a:moveTo>
                      <a:pt x="34" y="88"/>
                    </a:moveTo>
                    <a:cubicBezTo>
                      <a:pt x="33" y="88"/>
                      <a:pt x="33" y="88"/>
                      <a:pt x="33" y="87"/>
                    </a:cubicBezTo>
                    <a:cubicBezTo>
                      <a:pt x="33" y="87"/>
                      <a:pt x="33" y="87"/>
                      <a:pt x="33" y="87"/>
                    </a:cubicBezTo>
                    <a:cubicBezTo>
                      <a:pt x="33" y="87"/>
                      <a:pt x="33" y="87"/>
                      <a:pt x="33" y="87"/>
                    </a:cubicBezTo>
                    <a:cubicBezTo>
                      <a:pt x="33" y="87"/>
                      <a:pt x="33" y="87"/>
                      <a:pt x="33" y="87"/>
                    </a:cubicBezTo>
                    <a:cubicBezTo>
                      <a:pt x="33" y="87"/>
                      <a:pt x="33" y="87"/>
                      <a:pt x="33" y="87"/>
                    </a:cubicBezTo>
                    <a:cubicBezTo>
                      <a:pt x="33" y="88"/>
                      <a:pt x="33" y="88"/>
                      <a:pt x="34" y="88"/>
                    </a:cubicBezTo>
                    <a:cubicBezTo>
                      <a:pt x="34" y="88"/>
                      <a:pt x="34" y="88"/>
                      <a:pt x="34" y="88"/>
                    </a:cubicBezTo>
                    <a:close/>
                    <a:moveTo>
                      <a:pt x="35" y="87"/>
                    </a:moveTo>
                    <a:cubicBezTo>
                      <a:pt x="34" y="88"/>
                      <a:pt x="34" y="87"/>
                      <a:pt x="34" y="88"/>
                    </a:cubicBezTo>
                    <a:cubicBezTo>
                      <a:pt x="34" y="88"/>
                      <a:pt x="34" y="88"/>
                      <a:pt x="34" y="88"/>
                    </a:cubicBezTo>
                    <a:cubicBezTo>
                      <a:pt x="34" y="87"/>
                      <a:pt x="34" y="87"/>
                      <a:pt x="34" y="87"/>
                    </a:cubicBezTo>
                    <a:cubicBezTo>
                      <a:pt x="34" y="87"/>
                      <a:pt x="34" y="87"/>
                      <a:pt x="34" y="87"/>
                    </a:cubicBezTo>
                    <a:cubicBezTo>
                      <a:pt x="34" y="87"/>
                      <a:pt x="34" y="87"/>
                      <a:pt x="34" y="87"/>
                    </a:cubicBezTo>
                    <a:cubicBezTo>
                      <a:pt x="34" y="87"/>
                      <a:pt x="34" y="87"/>
                      <a:pt x="34" y="87"/>
                    </a:cubicBezTo>
                    <a:cubicBezTo>
                      <a:pt x="34" y="87"/>
                      <a:pt x="35" y="87"/>
                      <a:pt x="35" y="87"/>
                    </a:cubicBezTo>
                    <a:cubicBezTo>
                      <a:pt x="35" y="87"/>
                      <a:pt x="35" y="87"/>
                      <a:pt x="35" y="87"/>
                    </a:cubicBezTo>
                    <a:close/>
                    <a:moveTo>
                      <a:pt x="39" y="88"/>
                    </a:moveTo>
                    <a:cubicBezTo>
                      <a:pt x="39" y="88"/>
                      <a:pt x="39" y="88"/>
                      <a:pt x="39" y="87"/>
                    </a:cubicBezTo>
                    <a:cubicBezTo>
                      <a:pt x="39" y="87"/>
                      <a:pt x="39" y="87"/>
                      <a:pt x="39" y="88"/>
                    </a:cubicBezTo>
                    <a:cubicBezTo>
                      <a:pt x="39" y="88"/>
                      <a:pt x="39" y="88"/>
                      <a:pt x="39" y="88"/>
                    </a:cubicBezTo>
                    <a:cubicBezTo>
                      <a:pt x="39" y="88"/>
                      <a:pt x="39" y="88"/>
                      <a:pt x="39" y="88"/>
                    </a:cubicBezTo>
                    <a:close/>
                    <a:moveTo>
                      <a:pt x="251" y="90"/>
                    </a:moveTo>
                    <a:cubicBezTo>
                      <a:pt x="251" y="90"/>
                      <a:pt x="251" y="90"/>
                      <a:pt x="252" y="90"/>
                    </a:cubicBezTo>
                    <a:cubicBezTo>
                      <a:pt x="251" y="91"/>
                      <a:pt x="250" y="90"/>
                      <a:pt x="249" y="90"/>
                    </a:cubicBezTo>
                    <a:cubicBezTo>
                      <a:pt x="249" y="89"/>
                      <a:pt x="250" y="90"/>
                      <a:pt x="250" y="90"/>
                    </a:cubicBezTo>
                    <a:cubicBezTo>
                      <a:pt x="250" y="90"/>
                      <a:pt x="250" y="90"/>
                      <a:pt x="250" y="90"/>
                    </a:cubicBezTo>
                    <a:cubicBezTo>
                      <a:pt x="250" y="90"/>
                      <a:pt x="251" y="90"/>
                      <a:pt x="251" y="90"/>
                    </a:cubicBezTo>
                    <a:cubicBezTo>
                      <a:pt x="251" y="90"/>
                      <a:pt x="251" y="90"/>
                      <a:pt x="251" y="90"/>
                    </a:cubicBezTo>
                    <a:close/>
                    <a:moveTo>
                      <a:pt x="79" y="90"/>
                    </a:moveTo>
                    <a:cubicBezTo>
                      <a:pt x="79" y="90"/>
                      <a:pt x="78" y="90"/>
                      <a:pt x="78" y="90"/>
                    </a:cubicBezTo>
                    <a:cubicBezTo>
                      <a:pt x="78" y="90"/>
                      <a:pt x="76" y="91"/>
                      <a:pt x="76" y="90"/>
                    </a:cubicBezTo>
                    <a:cubicBezTo>
                      <a:pt x="77" y="90"/>
                      <a:pt x="78" y="90"/>
                      <a:pt x="79" y="90"/>
                    </a:cubicBezTo>
                    <a:close/>
                    <a:moveTo>
                      <a:pt x="248" y="90"/>
                    </a:moveTo>
                    <a:cubicBezTo>
                      <a:pt x="248" y="90"/>
                      <a:pt x="248" y="90"/>
                      <a:pt x="248" y="90"/>
                    </a:cubicBezTo>
                    <a:cubicBezTo>
                      <a:pt x="249" y="90"/>
                      <a:pt x="248" y="90"/>
                      <a:pt x="248" y="90"/>
                    </a:cubicBezTo>
                    <a:close/>
                    <a:moveTo>
                      <a:pt x="251" y="89"/>
                    </a:moveTo>
                    <a:cubicBezTo>
                      <a:pt x="251" y="89"/>
                      <a:pt x="251" y="89"/>
                      <a:pt x="251" y="89"/>
                    </a:cubicBezTo>
                    <a:cubicBezTo>
                      <a:pt x="251" y="89"/>
                      <a:pt x="251" y="89"/>
                      <a:pt x="251" y="89"/>
                    </a:cubicBezTo>
                    <a:cubicBezTo>
                      <a:pt x="251" y="90"/>
                      <a:pt x="250" y="90"/>
                      <a:pt x="250" y="89"/>
                    </a:cubicBezTo>
                    <a:cubicBezTo>
                      <a:pt x="250" y="89"/>
                      <a:pt x="250" y="89"/>
                      <a:pt x="250" y="89"/>
                    </a:cubicBezTo>
                    <a:cubicBezTo>
                      <a:pt x="250" y="89"/>
                      <a:pt x="250" y="89"/>
                      <a:pt x="251" y="89"/>
                    </a:cubicBezTo>
                    <a:cubicBezTo>
                      <a:pt x="251" y="89"/>
                      <a:pt x="251" y="89"/>
                      <a:pt x="251" y="89"/>
                    </a:cubicBezTo>
                    <a:cubicBezTo>
                      <a:pt x="251" y="89"/>
                      <a:pt x="251" y="89"/>
                      <a:pt x="251" y="89"/>
                    </a:cubicBezTo>
                    <a:close/>
                    <a:moveTo>
                      <a:pt x="246" y="87"/>
                    </a:moveTo>
                    <a:cubicBezTo>
                      <a:pt x="247" y="87"/>
                      <a:pt x="248" y="88"/>
                      <a:pt x="249" y="87"/>
                    </a:cubicBezTo>
                    <a:cubicBezTo>
                      <a:pt x="249" y="88"/>
                      <a:pt x="250" y="88"/>
                      <a:pt x="251" y="88"/>
                    </a:cubicBezTo>
                    <a:cubicBezTo>
                      <a:pt x="251" y="88"/>
                      <a:pt x="251" y="88"/>
                      <a:pt x="251" y="88"/>
                    </a:cubicBezTo>
                    <a:cubicBezTo>
                      <a:pt x="251" y="88"/>
                      <a:pt x="251" y="88"/>
                      <a:pt x="251" y="88"/>
                    </a:cubicBezTo>
                    <a:cubicBezTo>
                      <a:pt x="251" y="88"/>
                      <a:pt x="250" y="88"/>
                      <a:pt x="250" y="88"/>
                    </a:cubicBezTo>
                    <a:cubicBezTo>
                      <a:pt x="250" y="88"/>
                      <a:pt x="250" y="88"/>
                      <a:pt x="250" y="88"/>
                    </a:cubicBezTo>
                    <a:cubicBezTo>
                      <a:pt x="250" y="88"/>
                      <a:pt x="249" y="88"/>
                      <a:pt x="249" y="88"/>
                    </a:cubicBezTo>
                    <a:cubicBezTo>
                      <a:pt x="249" y="88"/>
                      <a:pt x="248" y="88"/>
                      <a:pt x="248" y="88"/>
                    </a:cubicBezTo>
                    <a:cubicBezTo>
                      <a:pt x="248" y="88"/>
                      <a:pt x="248" y="89"/>
                      <a:pt x="248" y="88"/>
                    </a:cubicBezTo>
                    <a:cubicBezTo>
                      <a:pt x="248" y="88"/>
                      <a:pt x="248" y="88"/>
                      <a:pt x="248" y="88"/>
                    </a:cubicBezTo>
                    <a:cubicBezTo>
                      <a:pt x="248" y="88"/>
                      <a:pt x="248" y="88"/>
                      <a:pt x="248" y="88"/>
                    </a:cubicBezTo>
                    <a:cubicBezTo>
                      <a:pt x="247" y="88"/>
                      <a:pt x="247" y="88"/>
                      <a:pt x="247" y="88"/>
                    </a:cubicBezTo>
                    <a:cubicBezTo>
                      <a:pt x="247" y="88"/>
                      <a:pt x="247" y="88"/>
                      <a:pt x="247" y="89"/>
                    </a:cubicBezTo>
                    <a:cubicBezTo>
                      <a:pt x="247" y="89"/>
                      <a:pt x="247" y="89"/>
                      <a:pt x="247" y="89"/>
                    </a:cubicBezTo>
                    <a:cubicBezTo>
                      <a:pt x="247" y="89"/>
                      <a:pt x="247" y="89"/>
                      <a:pt x="247" y="89"/>
                    </a:cubicBezTo>
                    <a:cubicBezTo>
                      <a:pt x="247" y="89"/>
                      <a:pt x="248" y="89"/>
                      <a:pt x="248" y="89"/>
                    </a:cubicBezTo>
                    <a:cubicBezTo>
                      <a:pt x="248" y="89"/>
                      <a:pt x="248" y="89"/>
                      <a:pt x="248" y="89"/>
                    </a:cubicBezTo>
                    <a:cubicBezTo>
                      <a:pt x="248" y="89"/>
                      <a:pt x="248" y="89"/>
                      <a:pt x="248" y="89"/>
                    </a:cubicBezTo>
                    <a:cubicBezTo>
                      <a:pt x="248" y="89"/>
                      <a:pt x="248" y="89"/>
                      <a:pt x="249" y="89"/>
                    </a:cubicBezTo>
                    <a:cubicBezTo>
                      <a:pt x="249" y="89"/>
                      <a:pt x="249" y="89"/>
                      <a:pt x="249" y="89"/>
                    </a:cubicBezTo>
                    <a:cubicBezTo>
                      <a:pt x="250" y="89"/>
                      <a:pt x="249" y="89"/>
                      <a:pt x="249" y="89"/>
                    </a:cubicBezTo>
                    <a:cubicBezTo>
                      <a:pt x="248" y="89"/>
                      <a:pt x="247" y="89"/>
                      <a:pt x="246" y="89"/>
                    </a:cubicBezTo>
                    <a:cubicBezTo>
                      <a:pt x="247" y="89"/>
                      <a:pt x="245" y="89"/>
                      <a:pt x="245" y="89"/>
                    </a:cubicBezTo>
                    <a:cubicBezTo>
                      <a:pt x="245" y="89"/>
                      <a:pt x="244" y="89"/>
                      <a:pt x="244" y="89"/>
                    </a:cubicBezTo>
                    <a:cubicBezTo>
                      <a:pt x="244" y="89"/>
                      <a:pt x="244" y="89"/>
                      <a:pt x="244" y="89"/>
                    </a:cubicBezTo>
                    <a:cubicBezTo>
                      <a:pt x="244" y="89"/>
                      <a:pt x="244" y="89"/>
                      <a:pt x="244" y="89"/>
                    </a:cubicBezTo>
                    <a:cubicBezTo>
                      <a:pt x="245" y="89"/>
                      <a:pt x="245" y="89"/>
                      <a:pt x="245" y="89"/>
                    </a:cubicBezTo>
                    <a:cubicBezTo>
                      <a:pt x="245" y="89"/>
                      <a:pt x="244" y="89"/>
                      <a:pt x="244" y="89"/>
                    </a:cubicBezTo>
                    <a:cubicBezTo>
                      <a:pt x="244" y="89"/>
                      <a:pt x="244" y="89"/>
                      <a:pt x="244" y="89"/>
                    </a:cubicBezTo>
                    <a:cubicBezTo>
                      <a:pt x="244" y="89"/>
                      <a:pt x="244" y="89"/>
                      <a:pt x="244" y="89"/>
                    </a:cubicBezTo>
                    <a:cubicBezTo>
                      <a:pt x="244" y="89"/>
                      <a:pt x="244" y="88"/>
                      <a:pt x="244" y="88"/>
                    </a:cubicBezTo>
                    <a:cubicBezTo>
                      <a:pt x="244" y="88"/>
                      <a:pt x="244" y="88"/>
                      <a:pt x="244" y="88"/>
                    </a:cubicBezTo>
                    <a:cubicBezTo>
                      <a:pt x="244" y="88"/>
                      <a:pt x="244" y="88"/>
                      <a:pt x="244" y="88"/>
                    </a:cubicBezTo>
                    <a:cubicBezTo>
                      <a:pt x="244" y="88"/>
                      <a:pt x="244" y="88"/>
                      <a:pt x="244" y="88"/>
                    </a:cubicBezTo>
                    <a:cubicBezTo>
                      <a:pt x="244" y="88"/>
                      <a:pt x="244" y="88"/>
                      <a:pt x="244" y="88"/>
                    </a:cubicBezTo>
                    <a:cubicBezTo>
                      <a:pt x="245" y="88"/>
                      <a:pt x="245" y="88"/>
                      <a:pt x="245" y="88"/>
                    </a:cubicBezTo>
                    <a:cubicBezTo>
                      <a:pt x="245" y="88"/>
                      <a:pt x="245" y="88"/>
                      <a:pt x="245" y="88"/>
                    </a:cubicBezTo>
                    <a:cubicBezTo>
                      <a:pt x="245" y="88"/>
                      <a:pt x="245" y="88"/>
                      <a:pt x="245" y="88"/>
                    </a:cubicBezTo>
                    <a:cubicBezTo>
                      <a:pt x="245" y="88"/>
                      <a:pt x="245" y="88"/>
                      <a:pt x="244" y="88"/>
                    </a:cubicBezTo>
                    <a:cubicBezTo>
                      <a:pt x="244" y="88"/>
                      <a:pt x="244" y="88"/>
                      <a:pt x="244" y="88"/>
                    </a:cubicBezTo>
                    <a:cubicBezTo>
                      <a:pt x="244" y="88"/>
                      <a:pt x="244" y="88"/>
                      <a:pt x="244" y="88"/>
                    </a:cubicBezTo>
                    <a:cubicBezTo>
                      <a:pt x="244" y="88"/>
                      <a:pt x="244" y="88"/>
                      <a:pt x="244" y="88"/>
                    </a:cubicBezTo>
                    <a:cubicBezTo>
                      <a:pt x="244" y="88"/>
                      <a:pt x="244" y="88"/>
                      <a:pt x="244" y="87"/>
                    </a:cubicBezTo>
                    <a:cubicBezTo>
                      <a:pt x="244" y="87"/>
                      <a:pt x="244" y="87"/>
                      <a:pt x="244" y="87"/>
                    </a:cubicBezTo>
                    <a:cubicBezTo>
                      <a:pt x="244" y="87"/>
                      <a:pt x="244" y="87"/>
                      <a:pt x="244" y="87"/>
                    </a:cubicBezTo>
                    <a:cubicBezTo>
                      <a:pt x="244" y="87"/>
                      <a:pt x="244" y="87"/>
                      <a:pt x="244" y="87"/>
                    </a:cubicBezTo>
                    <a:cubicBezTo>
                      <a:pt x="244" y="87"/>
                      <a:pt x="244" y="88"/>
                      <a:pt x="244" y="87"/>
                    </a:cubicBezTo>
                    <a:cubicBezTo>
                      <a:pt x="244" y="87"/>
                      <a:pt x="244" y="87"/>
                      <a:pt x="244" y="87"/>
                    </a:cubicBezTo>
                    <a:cubicBezTo>
                      <a:pt x="244" y="87"/>
                      <a:pt x="244" y="87"/>
                      <a:pt x="244" y="87"/>
                    </a:cubicBezTo>
                    <a:cubicBezTo>
                      <a:pt x="244" y="87"/>
                      <a:pt x="244" y="87"/>
                      <a:pt x="244" y="87"/>
                    </a:cubicBezTo>
                    <a:cubicBezTo>
                      <a:pt x="244" y="87"/>
                      <a:pt x="244" y="87"/>
                      <a:pt x="244" y="87"/>
                    </a:cubicBezTo>
                    <a:cubicBezTo>
                      <a:pt x="244" y="87"/>
                      <a:pt x="244" y="87"/>
                      <a:pt x="244" y="87"/>
                    </a:cubicBezTo>
                    <a:cubicBezTo>
                      <a:pt x="245" y="87"/>
                      <a:pt x="245" y="87"/>
                      <a:pt x="246" y="87"/>
                    </a:cubicBezTo>
                    <a:close/>
                    <a:moveTo>
                      <a:pt x="51" y="88"/>
                    </a:moveTo>
                    <a:cubicBezTo>
                      <a:pt x="51" y="88"/>
                      <a:pt x="49" y="88"/>
                      <a:pt x="49" y="87"/>
                    </a:cubicBezTo>
                    <a:cubicBezTo>
                      <a:pt x="49" y="88"/>
                      <a:pt x="48" y="88"/>
                      <a:pt x="48" y="88"/>
                    </a:cubicBezTo>
                    <a:cubicBezTo>
                      <a:pt x="48" y="88"/>
                      <a:pt x="48" y="88"/>
                      <a:pt x="48" y="88"/>
                    </a:cubicBezTo>
                    <a:cubicBezTo>
                      <a:pt x="49" y="87"/>
                      <a:pt x="51" y="87"/>
                      <a:pt x="52" y="87"/>
                    </a:cubicBezTo>
                    <a:cubicBezTo>
                      <a:pt x="53" y="88"/>
                      <a:pt x="53" y="88"/>
                      <a:pt x="53" y="88"/>
                    </a:cubicBezTo>
                    <a:cubicBezTo>
                      <a:pt x="53" y="88"/>
                      <a:pt x="53" y="88"/>
                      <a:pt x="54" y="88"/>
                    </a:cubicBezTo>
                    <a:cubicBezTo>
                      <a:pt x="54" y="88"/>
                      <a:pt x="54" y="88"/>
                      <a:pt x="54" y="88"/>
                    </a:cubicBezTo>
                    <a:cubicBezTo>
                      <a:pt x="54" y="88"/>
                      <a:pt x="54" y="88"/>
                      <a:pt x="54" y="88"/>
                    </a:cubicBezTo>
                    <a:cubicBezTo>
                      <a:pt x="55" y="87"/>
                      <a:pt x="56" y="88"/>
                      <a:pt x="57" y="88"/>
                    </a:cubicBezTo>
                    <a:cubicBezTo>
                      <a:pt x="57" y="88"/>
                      <a:pt x="57" y="88"/>
                      <a:pt x="57" y="88"/>
                    </a:cubicBezTo>
                    <a:cubicBezTo>
                      <a:pt x="58" y="88"/>
                      <a:pt x="58" y="88"/>
                      <a:pt x="59" y="88"/>
                    </a:cubicBezTo>
                    <a:cubicBezTo>
                      <a:pt x="59" y="88"/>
                      <a:pt x="58" y="88"/>
                      <a:pt x="58" y="88"/>
                    </a:cubicBezTo>
                    <a:cubicBezTo>
                      <a:pt x="59" y="88"/>
                      <a:pt x="59" y="88"/>
                      <a:pt x="59" y="88"/>
                    </a:cubicBezTo>
                    <a:cubicBezTo>
                      <a:pt x="60" y="89"/>
                      <a:pt x="61" y="88"/>
                      <a:pt x="62" y="88"/>
                    </a:cubicBezTo>
                    <a:cubicBezTo>
                      <a:pt x="64" y="89"/>
                      <a:pt x="65" y="89"/>
                      <a:pt x="66" y="89"/>
                    </a:cubicBezTo>
                    <a:cubicBezTo>
                      <a:pt x="66" y="89"/>
                      <a:pt x="66" y="89"/>
                      <a:pt x="67" y="89"/>
                    </a:cubicBezTo>
                    <a:cubicBezTo>
                      <a:pt x="67" y="88"/>
                      <a:pt x="68" y="89"/>
                      <a:pt x="68" y="89"/>
                    </a:cubicBezTo>
                    <a:cubicBezTo>
                      <a:pt x="68" y="89"/>
                      <a:pt x="69" y="89"/>
                      <a:pt x="69" y="89"/>
                    </a:cubicBezTo>
                    <a:cubicBezTo>
                      <a:pt x="70" y="89"/>
                      <a:pt x="71" y="89"/>
                      <a:pt x="72" y="89"/>
                    </a:cubicBezTo>
                    <a:cubicBezTo>
                      <a:pt x="73" y="90"/>
                      <a:pt x="73" y="90"/>
                      <a:pt x="73" y="90"/>
                    </a:cubicBezTo>
                    <a:cubicBezTo>
                      <a:pt x="73" y="90"/>
                      <a:pt x="74" y="89"/>
                      <a:pt x="74" y="90"/>
                    </a:cubicBezTo>
                    <a:cubicBezTo>
                      <a:pt x="74" y="90"/>
                      <a:pt x="74" y="90"/>
                      <a:pt x="74" y="90"/>
                    </a:cubicBezTo>
                    <a:cubicBezTo>
                      <a:pt x="73" y="90"/>
                      <a:pt x="72" y="90"/>
                      <a:pt x="71" y="90"/>
                    </a:cubicBezTo>
                    <a:cubicBezTo>
                      <a:pt x="71" y="90"/>
                      <a:pt x="71" y="90"/>
                      <a:pt x="71" y="90"/>
                    </a:cubicBezTo>
                    <a:cubicBezTo>
                      <a:pt x="71" y="90"/>
                      <a:pt x="71" y="90"/>
                      <a:pt x="71" y="90"/>
                    </a:cubicBezTo>
                    <a:cubicBezTo>
                      <a:pt x="70" y="90"/>
                      <a:pt x="69" y="90"/>
                      <a:pt x="69" y="89"/>
                    </a:cubicBezTo>
                    <a:cubicBezTo>
                      <a:pt x="68" y="90"/>
                      <a:pt x="67" y="90"/>
                      <a:pt x="67" y="89"/>
                    </a:cubicBezTo>
                    <a:cubicBezTo>
                      <a:pt x="67" y="89"/>
                      <a:pt x="67" y="89"/>
                      <a:pt x="67" y="89"/>
                    </a:cubicBezTo>
                    <a:cubicBezTo>
                      <a:pt x="66" y="89"/>
                      <a:pt x="65" y="89"/>
                      <a:pt x="65" y="89"/>
                    </a:cubicBezTo>
                    <a:cubicBezTo>
                      <a:pt x="65" y="89"/>
                      <a:pt x="64" y="89"/>
                      <a:pt x="65" y="89"/>
                    </a:cubicBezTo>
                    <a:cubicBezTo>
                      <a:pt x="64" y="89"/>
                      <a:pt x="64" y="89"/>
                      <a:pt x="64" y="89"/>
                    </a:cubicBezTo>
                    <a:cubicBezTo>
                      <a:pt x="63" y="89"/>
                      <a:pt x="63" y="89"/>
                      <a:pt x="62" y="89"/>
                    </a:cubicBezTo>
                    <a:cubicBezTo>
                      <a:pt x="62" y="89"/>
                      <a:pt x="61" y="89"/>
                      <a:pt x="61" y="89"/>
                    </a:cubicBezTo>
                    <a:cubicBezTo>
                      <a:pt x="61" y="89"/>
                      <a:pt x="60" y="89"/>
                      <a:pt x="60" y="89"/>
                    </a:cubicBezTo>
                    <a:cubicBezTo>
                      <a:pt x="60" y="89"/>
                      <a:pt x="60" y="89"/>
                      <a:pt x="59" y="89"/>
                    </a:cubicBezTo>
                    <a:cubicBezTo>
                      <a:pt x="59" y="89"/>
                      <a:pt x="58" y="89"/>
                      <a:pt x="58" y="88"/>
                    </a:cubicBezTo>
                    <a:cubicBezTo>
                      <a:pt x="57" y="89"/>
                      <a:pt x="57" y="89"/>
                      <a:pt x="56" y="89"/>
                    </a:cubicBezTo>
                    <a:cubicBezTo>
                      <a:pt x="56" y="89"/>
                      <a:pt x="56" y="89"/>
                      <a:pt x="56" y="89"/>
                    </a:cubicBezTo>
                    <a:cubicBezTo>
                      <a:pt x="56" y="89"/>
                      <a:pt x="56" y="89"/>
                      <a:pt x="56" y="89"/>
                    </a:cubicBezTo>
                    <a:cubicBezTo>
                      <a:pt x="56" y="88"/>
                      <a:pt x="54" y="88"/>
                      <a:pt x="54" y="88"/>
                    </a:cubicBezTo>
                    <a:cubicBezTo>
                      <a:pt x="54" y="88"/>
                      <a:pt x="54" y="89"/>
                      <a:pt x="53" y="88"/>
                    </a:cubicBezTo>
                    <a:cubicBezTo>
                      <a:pt x="53" y="88"/>
                      <a:pt x="53" y="88"/>
                      <a:pt x="53" y="88"/>
                    </a:cubicBezTo>
                    <a:cubicBezTo>
                      <a:pt x="53" y="88"/>
                      <a:pt x="53" y="88"/>
                      <a:pt x="53" y="88"/>
                    </a:cubicBezTo>
                    <a:cubicBezTo>
                      <a:pt x="53" y="88"/>
                      <a:pt x="53"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1" y="88"/>
                      <a:pt x="51" y="88"/>
                    </a:cubicBezTo>
                    <a:cubicBezTo>
                      <a:pt x="51" y="88"/>
                      <a:pt x="51" y="88"/>
                      <a:pt x="51" y="88"/>
                    </a:cubicBezTo>
                    <a:close/>
                    <a:moveTo>
                      <a:pt x="66" y="90"/>
                    </a:moveTo>
                    <a:cubicBezTo>
                      <a:pt x="66" y="90"/>
                      <a:pt x="66" y="90"/>
                      <a:pt x="66" y="90"/>
                    </a:cubicBezTo>
                    <a:close/>
                    <a:moveTo>
                      <a:pt x="59" y="90"/>
                    </a:moveTo>
                    <a:cubicBezTo>
                      <a:pt x="59" y="90"/>
                      <a:pt x="59" y="90"/>
                      <a:pt x="59" y="90"/>
                    </a:cubicBezTo>
                    <a:cubicBezTo>
                      <a:pt x="59" y="90"/>
                      <a:pt x="59" y="90"/>
                      <a:pt x="59" y="90"/>
                    </a:cubicBezTo>
                    <a:cubicBezTo>
                      <a:pt x="59" y="90"/>
                      <a:pt x="59" y="90"/>
                      <a:pt x="59" y="90"/>
                    </a:cubicBezTo>
                    <a:cubicBezTo>
                      <a:pt x="59" y="90"/>
                      <a:pt x="59" y="90"/>
                      <a:pt x="59" y="90"/>
                    </a:cubicBezTo>
                    <a:cubicBezTo>
                      <a:pt x="59" y="90"/>
                      <a:pt x="59" y="90"/>
                      <a:pt x="59" y="90"/>
                    </a:cubicBezTo>
                    <a:close/>
                    <a:moveTo>
                      <a:pt x="63" y="90"/>
                    </a:moveTo>
                    <a:cubicBezTo>
                      <a:pt x="63" y="90"/>
                      <a:pt x="63" y="90"/>
                      <a:pt x="63" y="90"/>
                    </a:cubicBezTo>
                    <a:cubicBezTo>
                      <a:pt x="62" y="90"/>
                      <a:pt x="63" y="89"/>
                      <a:pt x="63" y="90"/>
                    </a:cubicBezTo>
                    <a:close/>
                    <a:moveTo>
                      <a:pt x="53" y="89"/>
                    </a:moveTo>
                    <a:cubicBezTo>
                      <a:pt x="53" y="89"/>
                      <a:pt x="53" y="89"/>
                      <a:pt x="53" y="89"/>
                    </a:cubicBezTo>
                    <a:cubicBezTo>
                      <a:pt x="53" y="89"/>
                      <a:pt x="53" y="89"/>
                      <a:pt x="53" y="89"/>
                    </a:cubicBezTo>
                    <a:cubicBezTo>
                      <a:pt x="53" y="89"/>
                      <a:pt x="53" y="89"/>
                      <a:pt x="53" y="89"/>
                    </a:cubicBezTo>
                    <a:cubicBezTo>
                      <a:pt x="53" y="89"/>
                      <a:pt x="53" y="89"/>
                      <a:pt x="53" y="89"/>
                    </a:cubicBezTo>
                    <a:cubicBezTo>
                      <a:pt x="53" y="89"/>
                      <a:pt x="53" y="89"/>
                      <a:pt x="54" y="89"/>
                    </a:cubicBezTo>
                    <a:cubicBezTo>
                      <a:pt x="53" y="89"/>
                      <a:pt x="53" y="89"/>
                      <a:pt x="53" y="89"/>
                    </a:cubicBezTo>
                    <a:close/>
                    <a:moveTo>
                      <a:pt x="51" y="89"/>
                    </a:moveTo>
                    <a:cubicBezTo>
                      <a:pt x="51" y="88"/>
                      <a:pt x="51" y="89"/>
                      <a:pt x="50" y="89"/>
                    </a:cubicBezTo>
                    <a:cubicBezTo>
                      <a:pt x="50" y="89"/>
                      <a:pt x="50" y="89"/>
                      <a:pt x="50" y="89"/>
                    </a:cubicBezTo>
                    <a:cubicBezTo>
                      <a:pt x="50" y="89"/>
                      <a:pt x="50" y="89"/>
                      <a:pt x="50" y="89"/>
                    </a:cubicBezTo>
                    <a:cubicBezTo>
                      <a:pt x="50" y="89"/>
                      <a:pt x="50" y="88"/>
                      <a:pt x="50" y="88"/>
                    </a:cubicBezTo>
                    <a:cubicBezTo>
                      <a:pt x="50" y="88"/>
                      <a:pt x="50" y="88"/>
                      <a:pt x="51" y="88"/>
                    </a:cubicBezTo>
                    <a:cubicBezTo>
                      <a:pt x="51" y="88"/>
                      <a:pt x="51" y="88"/>
                      <a:pt x="51" y="88"/>
                    </a:cubicBezTo>
                    <a:cubicBezTo>
                      <a:pt x="51" y="88"/>
                      <a:pt x="51" y="88"/>
                      <a:pt x="51" y="88"/>
                    </a:cubicBezTo>
                    <a:cubicBezTo>
                      <a:pt x="51" y="89"/>
                      <a:pt x="52" y="89"/>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8"/>
                      <a:pt x="52" y="88"/>
                      <a:pt x="52" y="88"/>
                    </a:cubicBezTo>
                    <a:cubicBezTo>
                      <a:pt x="52" y="89"/>
                      <a:pt x="52" y="89"/>
                      <a:pt x="52" y="89"/>
                    </a:cubicBezTo>
                    <a:cubicBezTo>
                      <a:pt x="52" y="89"/>
                      <a:pt x="52" y="89"/>
                      <a:pt x="52" y="89"/>
                    </a:cubicBezTo>
                    <a:cubicBezTo>
                      <a:pt x="52" y="89"/>
                      <a:pt x="51" y="89"/>
                      <a:pt x="51" y="89"/>
                    </a:cubicBezTo>
                    <a:close/>
                    <a:moveTo>
                      <a:pt x="50" y="89"/>
                    </a:moveTo>
                    <a:cubicBezTo>
                      <a:pt x="50" y="89"/>
                      <a:pt x="50" y="89"/>
                      <a:pt x="50" y="89"/>
                    </a:cubicBezTo>
                    <a:cubicBezTo>
                      <a:pt x="50" y="89"/>
                      <a:pt x="50" y="89"/>
                      <a:pt x="50" y="89"/>
                    </a:cubicBezTo>
                    <a:cubicBezTo>
                      <a:pt x="50" y="89"/>
                      <a:pt x="50" y="89"/>
                      <a:pt x="50" y="89"/>
                    </a:cubicBezTo>
                    <a:cubicBezTo>
                      <a:pt x="50" y="89"/>
                      <a:pt x="50" y="89"/>
                      <a:pt x="50" y="89"/>
                    </a:cubicBezTo>
                    <a:cubicBezTo>
                      <a:pt x="50" y="89"/>
                      <a:pt x="50" y="89"/>
                      <a:pt x="50" y="89"/>
                    </a:cubicBezTo>
                    <a:close/>
                    <a:moveTo>
                      <a:pt x="55" y="89"/>
                    </a:moveTo>
                    <a:cubicBezTo>
                      <a:pt x="54" y="90"/>
                      <a:pt x="54" y="89"/>
                      <a:pt x="55" y="89"/>
                    </a:cubicBezTo>
                    <a:close/>
                    <a:moveTo>
                      <a:pt x="57" y="89"/>
                    </a:moveTo>
                    <a:cubicBezTo>
                      <a:pt x="57" y="89"/>
                      <a:pt x="58" y="89"/>
                      <a:pt x="58" y="89"/>
                    </a:cubicBezTo>
                    <a:cubicBezTo>
                      <a:pt x="58" y="89"/>
                      <a:pt x="58" y="89"/>
                      <a:pt x="58" y="89"/>
                    </a:cubicBezTo>
                    <a:cubicBezTo>
                      <a:pt x="58" y="89"/>
                      <a:pt x="58" y="89"/>
                      <a:pt x="57" y="89"/>
                    </a:cubicBezTo>
                    <a:close/>
                    <a:moveTo>
                      <a:pt x="58" y="89"/>
                    </a:moveTo>
                    <a:cubicBezTo>
                      <a:pt x="58" y="89"/>
                      <a:pt x="58" y="89"/>
                      <a:pt x="58" y="89"/>
                    </a:cubicBezTo>
                    <a:cubicBezTo>
                      <a:pt x="58" y="89"/>
                      <a:pt x="58" y="89"/>
                      <a:pt x="59" y="89"/>
                    </a:cubicBezTo>
                    <a:cubicBezTo>
                      <a:pt x="59" y="89"/>
                      <a:pt x="59" y="89"/>
                      <a:pt x="58" y="89"/>
                    </a:cubicBezTo>
                    <a:cubicBezTo>
                      <a:pt x="58" y="90"/>
                      <a:pt x="59" y="90"/>
                      <a:pt x="59" y="90"/>
                    </a:cubicBezTo>
                    <a:cubicBezTo>
                      <a:pt x="59" y="90"/>
                      <a:pt x="59" y="90"/>
                      <a:pt x="59" y="90"/>
                    </a:cubicBezTo>
                    <a:cubicBezTo>
                      <a:pt x="59" y="90"/>
                      <a:pt x="58" y="90"/>
                      <a:pt x="58" y="90"/>
                    </a:cubicBezTo>
                    <a:cubicBezTo>
                      <a:pt x="58" y="90"/>
                      <a:pt x="58" y="89"/>
                      <a:pt x="58" y="89"/>
                    </a:cubicBezTo>
                    <a:close/>
                    <a:moveTo>
                      <a:pt x="57" y="90"/>
                    </a:moveTo>
                    <a:cubicBezTo>
                      <a:pt x="57" y="90"/>
                      <a:pt x="57" y="90"/>
                      <a:pt x="57" y="90"/>
                    </a:cubicBezTo>
                    <a:cubicBezTo>
                      <a:pt x="57" y="90"/>
                      <a:pt x="57" y="90"/>
                      <a:pt x="57" y="90"/>
                    </a:cubicBezTo>
                    <a:close/>
                    <a:moveTo>
                      <a:pt x="61" y="90"/>
                    </a:moveTo>
                    <a:cubicBezTo>
                      <a:pt x="61" y="90"/>
                      <a:pt x="61" y="90"/>
                      <a:pt x="61" y="90"/>
                    </a:cubicBezTo>
                    <a:cubicBezTo>
                      <a:pt x="61" y="90"/>
                      <a:pt x="60" y="90"/>
                      <a:pt x="61" y="90"/>
                    </a:cubicBezTo>
                    <a:close/>
                    <a:moveTo>
                      <a:pt x="74" y="90"/>
                    </a:moveTo>
                    <a:cubicBezTo>
                      <a:pt x="74" y="89"/>
                      <a:pt x="75" y="90"/>
                      <a:pt x="75" y="90"/>
                    </a:cubicBezTo>
                    <a:cubicBezTo>
                      <a:pt x="75" y="90"/>
                      <a:pt x="76" y="90"/>
                      <a:pt x="76" y="90"/>
                    </a:cubicBezTo>
                    <a:cubicBezTo>
                      <a:pt x="75" y="90"/>
                      <a:pt x="75" y="90"/>
                      <a:pt x="74" y="90"/>
                    </a:cubicBezTo>
                    <a:close/>
                    <a:moveTo>
                      <a:pt x="67" y="91"/>
                    </a:moveTo>
                    <a:cubicBezTo>
                      <a:pt x="67" y="90"/>
                      <a:pt x="67" y="90"/>
                      <a:pt x="67" y="90"/>
                    </a:cubicBezTo>
                    <a:cubicBezTo>
                      <a:pt x="67" y="91"/>
                      <a:pt x="67" y="91"/>
                      <a:pt x="67" y="91"/>
                    </a:cubicBezTo>
                    <a:close/>
                    <a:moveTo>
                      <a:pt x="80" y="91"/>
                    </a:moveTo>
                    <a:cubicBezTo>
                      <a:pt x="80" y="90"/>
                      <a:pt x="79" y="91"/>
                      <a:pt x="79" y="90"/>
                    </a:cubicBezTo>
                    <a:cubicBezTo>
                      <a:pt x="81" y="90"/>
                      <a:pt x="82" y="91"/>
                      <a:pt x="83" y="91"/>
                    </a:cubicBezTo>
                    <a:cubicBezTo>
                      <a:pt x="83" y="91"/>
                      <a:pt x="83" y="91"/>
                      <a:pt x="83" y="91"/>
                    </a:cubicBezTo>
                    <a:cubicBezTo>
                      <a:pt x="83" y="91"/>
                      <a:pt x="82" y="91"/>
                      <a:pt x="82" y="91"/>
                    </a:cubicBezTo>
                    <a:cubicBezTo>
                      <a:pt x="81" y="91"/>
                      <a:pt x="81" y="91"/>
                      <a:pt x="81" y="91"/>
                    </a:cubicBezTo>
                    <a:cubicBezTo>
                      <a:pt x="80" y="91"/>
                      <a:pt x="81" y="91"/>
                      <a:pt x="80" y="91"/>
                    </a:cubicBezTo>
                    <a:close/>
                    <a:moveTo>
                      <a:pt x="91" y="91"/>
                    </a:moveTo>
                    <a:cubicBezTo>
                      <a:pt x="91" y="92"/>
                      <a:pt x="91" y="92"/>
                      <a:pt x="91" y="92"/>
                    </a:cubicBezTo>
                    <a:cubicBezTo>
                      <a:pt x="91" y="91"/>
                      <a:pt x="91" y="91"/>
                      <a:pt x="91" y="91"/>
                    </a:cubicBezTo>
                    <a:cubicBezTo>
                      <a:pt x="91" y="91"/>
                      <a:pt x="91" y="91"/>
                      <a:pt x="91" y="91"/>
                    </a:cubicBezTo>
                    <a:cubicBezTo>
                      <a:pt x="91" y="91"/>
                      <a:pt x="91" y="91"/>
                      <a:pt x="91" y="91"/>
                    </a:cubicBezTo>
                    <a:close/>
                    <a:moveTo>
                      <a:pt x="69" y="91"/>
                    </a:moveTo>
                    <a:cubicBezTo>
                      <a:pt x="69" y="91"/>
                      <a:pt x="69" y="91"/>
                      <a:pt x="69" y="91"/>
                    </a:cubicBezTo>
                    <a:cubicBezTo>
                      <a:pt x="69" y="91"/>
                      <a:pt x="69" y="91"/>
                      <a:pt x="69" y="91"/>
                    </a:cubicBezTo>
                    <a:cubicBezTo>
                      <a:pt x="69" y="91"/>
                      <a:pt x="69" y="91"/>
                      <a:pt x="69" y="92"/>
                    </a:cubicBezTo>
                    <a:lnTo>
                      <a:pt x="69" y="91"/>
                    </a:lnTo>
                    <a:close/>
                    <a:moveTo>
                      <a:pt x="90" y="91"/>
                    </a:moveTo>
                    <a:cubicBezTo>
                      <a:pt x="90" y="91"/>
                      <a:pt x="90" y="91"/>
                      <a:pt x="90" y="91"/>
                    </a:cubicBezTo>
                    <a:cubicBezTo>
                      <a:pt x="90" y="91"/>
                      <a:pt x="90" y="91"/>
                      <a:pt x="90" y="91"/>
                    </a:cubicBezTo>
                    <a:cubicBezTo>
                      <a:pt x="90" y="91"/>
                      <a:pt x="90" y="91"/>
                      <a:pt x="90" y="91"/>
                    </a:cubicBezTo>
                    <a:cubicBezTo>
                      <a:pt x="90" y="91"/>
                      <a:pt x="90" y="91"/>
                      <a:pt x="90" y="91"/>
                    </a:cubicBezTo>
                    <a:cubicBezTo>
                      <a:pt x="90" y="92"/>
                      <a:pt x="90" y="92"/>
                      <a:pt x="90" y="92"/>
                    </a:cubicBezTo>
                    <a:cubicBezTo>
                      <a:pt x="90" y="92"/>
                      <a:pt x="90" y="91"/>
                      <a:pt x="90" y="91"/>
                    </a:cubicBezTo>
                    <a:close/>
                    <a:moveTo>
                      <a:pt x="93" y="92"/>
                    </a:moveTo>
                    <a:cubicBezTo>
                      <a:pt x="93" y="92"/>
                      <a:pt x="94" y="92"/>
                      <a:pt x="94" y="92"/>
                    </a:cubicBezTo>
                    <a:cubicBezTo>
                      <a:pt x="94" y="92"/>
                      <a:pt x="93" y="92"/>
                      <a:pt x="93" y="92"/>
                    </a:cubicBezTo>
                    <a:close/>
                    <a:moveTo>
                      <a:pt x="95" y="92"/>
                    </a:moveTo>
                    <a:cubicBezTo>
                      <a:pt x="95" y="92"/>
                      <a:pt x="95" y="92"/>
                      <a:pt x="95" y="92"/>
                    </a:cubicBezTo>
                    <a:cubicBezTo>
                      <a:pt x="95" y="92"/>
                      <a:pt x="95" y="92"/>
                      <a:pt x="95" y="92"/>
                    </a:cubicBezTo>
                    <a:cubicBezTo>
                      <a:pt x="95" y="92"/>
                      <a:pt x="95" y="92"/>
                      <a:pt x="95" y="92"/>
                    </a:cubicBezTo>
                    <a:close/>
                    <a:moveTo>
                      <a:pt x="255" y="93"/>
                    </a:moveTo>
                    <a:cubicBezTo>
                      <a:pt x="255" y="93"/>
                      <a:pt x="255" y="93"/>
                      <a:pt x="255" y="93"/>
                    </a:cubicBezTo>
                    <a:cubicBezTo>
                      <a:pt x="255" y="93"/>
                      <a:pt x="255" y="93"/>
                      <a:pt x="255" y="93"/>
                    </a:cubicBezTo>
                    <a:cubicBezTo>
                      <a:pt x="254" y="93"/>
                      <a:pt x="254" y="93"/>
                      <a:pt x="254" y="93"/>
                    </a:cubicBezTo>
                    <a:cubicBezTo>
                      <a:pt x="254" y="93"/>
                      <a:pt x="254" y="93"/>
                      <a:pt x="254" y="93"/>
                    </a:cubicBezTo>
                    <a:cubicBezTo>
                      <a:pt x="254" y="92"/>
                      <a:pt x="255" y="93"/>
                      <a:pt x="255" y="93"/>
                    </a:cubicBezTo>
                    <a:close/>
                    <a:moveTo>
                      <a:pt x="253" y="93"/>
                    </a:moveTo>
                    <a:cubicBezTo>
                      <a:pt x="253" y="93"/>
                      <a:pt x="253" y="93"/>
                      <a:pt x="253" y="93"/>
                    </a:cubicBezTo>
                    <a:cubicBezTo>
                      <a:pt x="252" y="93"/>
                      <a:pt x="252" y="93"/>
                      <a:pt x="252" y="93"/>
                    </a:cubicBezTo>
                    <a:cubicBezTo>
                      <a:pt x="252" y="93"/>
                      <a:pt x="252" y="93"/>
                      <a:pt x="252" y="93"/>
                    </a:cubicBezTo>
                    <a:cubicBezTo>
                      <a:pt x="252" y="92"/>
                      <a:pt x="253" y="92"/>
                      <a:pt x="253" y="92"/>
                    </a:cubicBezTo>
                    <a:cubicBezTo>
                      <a:pt x="253" y="92"/>
                      <a:pt x="253" y="92"/>
                      <a:pt x="253" y="93"/>
                    </a:cubicBezTo>
                    <a:close/>
                    <a:moveTo>
                      <a:pt x="102" y="93"/>
                    </a:moveTo>
                    <a:cubicBezTo>
                      <a:pt x="103" y="92"/>
                      <a:pt x="103" y="93"/>
                      <a:pt x="103" y="92"/>
                    </a:cubicBezTo>
                    <a:cubicBezTo>
                      <a:pt x="103" y="93"/>
                      <a:pt x="103" y="93"/>
                      <a:pt x="102" y="93"/>
                    </a:cubicBezTo>
                    <a:close/>
                    <a:moveTo>
                      <a:pt x="104" y="93"/>
                    </a:moveTo>
                    <a:cubicBezTo>
                      <a:pt x="104" y="93"/>
                      <a:pt x="104" y="92"/>
                      <a:pt x="104" y="93"/>
                    </a:cubicBezTo>
                    <a:close/>
                    <a:moveTo>
                      <a:pt x="251" y="93"/>
                    </a:moveTo>
                    <a:cubicBezTo>
                      <a:pt x="251" y="93"/>
                      <a:pt x="251" y="93"/>
                      <a:pt x="252" y="93"/>
                    </a:cubicBezTo>
                    <a:cubicBezTo>
                      <a:pt x="252" y="93"/>
                      <a:pt x="252" y="93"/>
                      <a:pt x="252" y="93"/>
                    </a:cubicBezTo>
                    <a:cubicBezTo>
                      <a:pt x="251" y="93"/>
                      <a:pt x="251" y="93"/>
                      <a:pt x="251" y="93"/>
                    </a:cubicBezTo>
                    <a:cubicBezTo>
                      <a:pt x="251" y="93"/>
                      <a:pt x="251" y="93"/>
                      <a:pt x="251" y="93"/>
                    </a:cubicBezTo>
                    <a:close/>
                    <a:moveTo>
                      <a:pt x="110" y="93"/>
                    </a:moveTo>
                    <a:cubicBezTo>
                      <a:pt x="110" y="93"/>
                      <a:pt x="110" y="93"/>
                      <a:pt x="110" y="93"/>
                    </a:cubicBezTo>
                    <a:close/>
                    <a:moveTo>
                      <a:pt x="253" y="93"/>
                    </a:moveTo>
                    <a:cubicBezTo>
                      <a:pt x="253" y="93"/>
                      <a:pt x="253" y="93"/>
                      <a:pt x="253" y="93"/>
                    </a:cubicBezTo>
                    <a:cubicBezTo>
                      <a:pt x="253" y="93"/>
                      <a:pt x="253" y="93"/>
                      <a:pt x="253" y="93"/>
                    </a:cubicBezTo>
                    <a:cubicBezTo>
                      <a:pt x="253" y="93"/>
                      <a:pt x="253" y="93"/>
                      <a:pt x="253" y="93"/>
                    </a:cubicBezTo>
                    <a:cubicBezTo>
                      <a:pt x="253" y="93"/>
                      <a:pt x="253" y="93"/>
                      <a:pt x="254" y="92"/>
                    </a:cubicBezTo>
                    <a:cubicBezTo>
                      <a:pt x="254" y="92"/>
                      <a:pt x="253" y="93"/>
                      <a:pt x="254" y="93"/>
                    </a:cubicBezTo>
                    <a:cubicBezTo>
                      <a:pt x="254" y="93"/>
                      <a:pt x="254" y="93"/>
                      <a:pt x="254" y="93"/>
                    </a:cubicBezTo>
                    <a:cubicBezTo>
                      <a:pt x="254" y="93"/>
                      <a:pt x="254" y="93"/>
                      <a:pt x="254" y="93"/>
                    </a:cubicBezTo>
                    <a:cubicBezTo>
                      <a:pt x="254" y="93"/>
                      <a:pt x="254" y="93"/>
                      <a:pt x="254" y="93"/>
                    </a:cubicBezTo>
                    <a:cubicBezTo>
                      <a:pt x="254" y="93"/>
                      <a:pt x="254" y="93"/>
                      <a:pt x="254" y="93"/>
                    </a:cubicBezTo>
                    <a:cubicBezTo>
                      <a:pt x="254" y="93"/>
                      <a:pt x="254" y="93"/>
                      <a:pt x="255" y="93"/>
                    </a:cubicBezTo>
                    <a:cubicBezTo>
                      <a:pt x="255" y="93"/>
                      <a:pt x="255" y="93"/>
                      <a:pt x="255" y="93"/>
                    </a:cubicBezTo>
                    <a:cubicBezTo>
                      <a:pt x="255" y="93"/>
                      <a:pt x="254" y="93"/>
                      <a:pt x="254" y="93"/>
                    </a:cubicBezTo>
                    <a:cubicBezTo>
                      <a:pt x="254" y="93"/>
                      <a:pt x="254" y="93"/>
                      <a:pt x="254" y="93"/>
                    </a:cubicBezTo>
                    <a:cubicBezTo>
                      <a:pt x="254" y="93"/>
                      <a:pt x="254" y="93"/>
                      <a:pt x="254" y="93"/>
                    </a:cubicBezTo>
                    <a:cubicBezTo>
                      <a:pt x="253" y="93"/>
                      <a:pt x="252" y="93"/>
                      <a:pt x="253" y="93"/>
                    </a:cubicBezTo>
                    <a:close/>
                    <a:moveTo>
                      <a:pt x="97" y="94"/>
                    </a:moveTo>
                    <a:cubicBezTo>
                      <a:pt x="97" y="94"/>
                      <a:pt x="97" y="94"/>
                      <a:pt x="97" y="94"/>
                    </a:cubicBezTo>
                    <a:cubicBezTo>
                      <a:pt x="97" y="94"/>
                      <a:pt x="97" y="94"/>
                      <a:pt x="97" y="94"/>
                    </a:cubicBezTo>
                    <a:cubicBezTo>
                      <a:pt x="97" y="94"/>
                      <a:pt x="97" y="94"/>
                      <a:pt x="97" y="94"/>
                    </a:cubicBezTo>
                    <a:cubicBezTo>
                      <a:pt x="97" y="94"/>
                      <a:pt x="97" y="94"/>
                      <a:pt x="97" y="94"/>
                    </a:cubicBezTo>
                    <a:close/>
                    <a:moveTo>
                      <a:pt x="98" y="95"/>
                    </a:moveTo>
                    <a:cubicBezTo>
                      <a:pt x="98" y="95"/>
                      <a:pt x="98" y="95"/>
                      <a:pt x="98" y="95"/>
                    </a:cubicBezTo>
                    <a:cubicBezTo>
                      <a:pt x="98" y="95"/>
                      <a:pt x="98" y="96"/>
                      <a:pt x="98" y="96"/>
                    </a:cubicBezTo>
                    <a:cubicBezTo>
                      <a:pt x="98" y="96"/>
                      <a:pt x="97" y="96"/>
                      <a:pt x="97" y="95"/>
                    </a:cubicBezTo>
                    <a:cubicBezTo>
                      <a:pt x="97" y="95"/>
                      <a:pt x="97" y="95"/>
                      <a:pt x="97" y="95"/>
                    </a:cubicBezTo>
                    <a:cubicBezTo>
                      <a:pt x="97" y="95"/>
                      <a:pt x="97" y="95"/>
                      <a:pt x="97" y="95"/>
                    </a:cubicBezTo>
                    <a:cubicBezTo>
                      <a:pt x="97" y="95"/>
                      <a:pt x="98" y="95"/>
                      <a:pt x="98" y="95"/>
                    </a:cubicBezTo>
                    <a:close/>
                    <a:moveTo>
                      <a:pt x="95" y="95"/>
                    </a:moveTo>
                    <a:cubicBezTo>
                      <a:pt x="95" y="95"/>
                      <a:pt x="95" y="95"/>
                      <a:pt x="95" y="95"/>
                    </a:cubicBezTo>
                    <a:cubicBezTo>
                      <a:pt x="95" y="95"/>
                      <a:pt x="96" y="95"/>
                      <a:pt x="96" y="95"/>
                    </a:cubicBezTo>
                    <a:cubicBezTo>
                      <a:pt x="96" y="95"/>
                      <a:pt x="96" y="95"/>
                      <a:pt x="96" y="95"/>
                    </a:cubicBezTo>
                    <a:cubicBezTo>
                      <a:pt x="96" y="95"/>
                      <a:pt x="96" y="95"/>
                      <a:pt x="95" y="95"/>
                    </a:cubicBezTo>
                    <a:close/>
                    <a:moveTo>
                      <a:pt x="96" y="95"/>
                    </a:moveTo>
                    <a:cubicBezTo>
                      <a:pt x="96" y="95"/>
                      <a:pt x="97" y="95"/>
                      <a:pt x="97" y="95"/>
                    </a:cubicBezTo>
                    <a:cubicBezTo>
                      <a:pt x="97" y="95"/>
                      <a:pt x="97" y="95"/>
                      <a:pt x="97" y="95"/>
                    </a:cubicBezTo>
                    <a:cubicBezTo>
                      <a:pt x="97" y="95"/>
                      <a:pt x="97" y="95"/>
                      <a:pt x="97" y="95"/>
                    </a:cubicBezTo>
                    <a:cubicBezTo>
                      <a:pt x="97" y="95"/>
                      <a:pt x="97" y="95"/>
                      <a:pt x="97" y="94"/>
                    </a:cubicBezTo>
                    <a:cubicBezTo>
                      <a:pt x="97" y="94"/>
                      <a:pt x="97" y="94"/>
                      <a:pt x="97" y="94"/>
                    </a:cubicBezTo>
                    <a:cubicBezTo>
                      <a:pt x="97" y="94"/>
                      <a:pt x="98" y="94"/>
                      <a:pt x="98" y="94"/>
                    </a:cubicBezTo>
                    <a:cubicBezTo>
                      <a:pt x="98" y="94"/>
                      <a:pt x="98" y="94"/>
                      <a:pt x="98" y="94"/>
                    </a:cubicBezTo>
                    <a:cubicBezTo>
                      <a:pt x="98" y="95"/>
                      <a:pt x="98" y="95"/>
                      <a:pt x="98" y="95"/>
                    </a:cubicBezTo>
                    <a:cubicBezTo>
                      <a:pt x="98" y="95"/>
                      <a:pt x="98" y="95"/>
                      <a:pt x="98" y="95"/>
                    </a:cubicBezTo>
                    <a:cubicBezTo>
                      <a:pt x="97" y="95"/>
                      <a:pt x="97" y="95"/>
                      <a:pt x="97" y="95"/>
                    </a:cubicBezTo>
                    <a:cubicBezTo>
                      <a:pt x="97" y="95"/>
                      <a:pt x="97" y="95"/>
                      <a:pt x="97" y="95"/>
                    </a:cubicBezTo>
                    <a:cubicBezTo>
                      <a:pt x="97" y="95"/>
                      <a:pt x="97" y="95"/>
                      <a:pt x="97" y="95"/>
                    </a:cubicBezTo>
                    <a:cubicBezTo>
                      <a:pt x="97" y="95"/>
                      <a:pt x="97" y="95"/>
                      <a:pt x="97" y="95"/>
                    </a:cubicBezTo>
                    <a:cubicBezTo>
                      <a:pt x="97" y="95"/>
                      <a:pt x="97" y="95"/>
                      <a:pt x="96" y="95"/>
                    </a:cubicBezTo>
                    <a:close/>
                    <a:moveTo>
                      <a:pt x="98" y="94"/>
                    </a:moveTo>
                    <a:cubicBezTo>
                      <a:pt x="98" y="94"/>
                      <a:pt x="98" y="94"/>
                      <a:pt x="98" y="94"/>
                    </a:cubicBezTo>
                    <a:cubicBezTo>
                      <a:pt x="98" y="94"/>
                      <a:pt x="98" y="95"/>
                      <a:pt x="98" y="95"/>
                    </a:cubicBezTo>
                    <a:cubicBezTo>
                      <a:pt x="98" y="95"/>
                      <a:pt x="98" y="95"/>
                      <a:pt x="98" y="95"/>
                    </a:cubicBezTo>
                    <a:cubicBezTo>
                      <a:pt x="98" y="95"/>
                      <a:pt x="98" y="94"/>
                      <a:pt x="98" y="94"/>
                    </a:cubicBezTo>
                    <a:cubicBezTo>
                      <a:pt x="98" y="94"/>
                      <a:pt x="98" y="94"/>
                      <a:pt x="98" y="94"/>
                    </a:cubicBezTo>
                    <a:close/>
                    <a:moveTo>
                      <a:pt x="99" y="95"/>
                    </a:moveTo>
                    <a:cubicBezTo>
                      <a:pt x="99" y="95"/>
                      <a:pt x="99" y="95"/>
                      <a:pt x="99" y="95"/>
                    </a:cubicBezTo>
                    <a:cubicBezTo>
                      <a:pt x="99" y="95"/>
                      <a:pt x="98" y="95"/>
                      <a:pt x="98" y="95"/>
                    </a:cubicBezTo>
                    <a:cubicBezTo>
                      <a:pt x="98" y="95"/>
                      <a:pt x="98" y="95"/>
                      <a:pt x="98" y="95"/>
                    </a:cubicBezTo>
                    <a:cubicBezTo>
                      <a:pt x="98" y="95"/>
                      <a:pt x="98" y="95"/>
                      <a:pt x="98" y="95"/>
                    </a:cubicBezTo>
                    <a:cubicBezTo>
                      <a:pt x="98" y="95"/>
                      <a:pt x="98" y="95"/>
                      <a:pt x="98" y="95"/>
                    </a:cubicBezTo>
                    <a:cubicBezTo>
                      <a:pt x="98" y="95"/>
                      <a:pt x="98" y="95"/>
                      <a:pt x="97" y="95"/>
                    </a:cubicBezTo>
                    <a:cubicBezTo>
                      <a:pt x="97" y="95"/>
                      <a:pt x="97" y="95"/>
                      <a:pt x="97" y="95"/>
                    </a:cubicBezTo>
                    <a:cubicBezTo>
                      <a:pt x="97" y="95"/>
                      <a:pt x="98" y="95"/>
                      <a:pt x="98" y="95"/>
                    </a:cubicBezTo>
                    <a:cubicBezTo>
                      <a:pt x="98" y="95"/>
                      <a:pt x="98" y="95"/>
                      <a:pt x="98" y="95"/>
                    </a:cubicBezTo>
                    <a:cubicBezTo>
                      <a:pt x="98" y="95"/>
                      <a:pt x="98" y="95"/>
                      <a:pt x="98" y="95"/>
                    </a:cubicBezTo>
                    <a:cubicBezTo>
                      <a:pt x="98" y="95"/>
                      <a:pt x="98" y="94"/>
                      <a:pt x="98" y="94"/>
                    </a:cubicBezTo>
                    <a:cubicBezTo>
                      <a:pt x="98" y="94"/>
                      <a:pt x="98" y="94"/>
                      <a:pt x="98" y="94"/>
                    </a:cubicBezTo>
                    <a:cubicBezTo>
                      <a:pt x="98" y="94"/>
                      <a:pt x="99" y="94"/>
                      <a:pt x="99" y="95"/>
                    </a:cubicBezTo>
                    <a:cubicBezTo>
                      <a:pt x="99" y="95"/>
                      <a:pt x="99" y="95"/>
                      <a:pt x="99" y="94"/>
                    </a:cubicBezTo>
                    <a:cubicBezTo>
                      <a:pt x="99" y="94"/>
                      <a:pt x="99" y="95"/>
                      <a:pt x="99" y="95"/>
                    </a:cubicBezTo>
                    <a:cubicBezTo>
                      <a:pt x="99" y="95"/>
                      <a:pt x="99" y="95"/>
                      <a:pt x="99" y="95"/>
                    </a:cubicBezTo>
                    <a:close/>
                    <a:moveTo>
                      <a:pt x="105" y="95"/>
                    </a:moveTo>
                    <a:cubicBezTo>
                      <a:pt x="105" y="95"/>
                      <a:pt x="105" y="95"/>
                      <a:pt x="105" y="95"/>
                    </a:cubicBezTo>
                    <a:cubicBezTo>
                      <a:pt x="105" y="95"/>
                      <a:pt x="105" y="95"/>
                      <a:pt x="105" y="95"/>
                    </a:cubicBezTo>
                    <a:cubicBezTo>
                      <a:pt x="105" y="95"/>
                      <a:pt x="105" y="95"/>
                      <a:pt x="105" y="95"/>
                    </a:cubicBezTo>
                    <a:cubicBezTo>
                      <a:pt x="105" y="95"/>
                      <a:pt x="105" y="95"/>
                      <a:pt x="105" y="95"/>
                    </a:cubicBezTo>
                    <a:close/>
                    <a:moveTo>
                      <a:pt x="107" y="95"/>
                    </a:moveTo>
                    <a:cubicBezTo>
                      <a:pt x="107" y="95"/>
                      <a:pt x="107" y="95"/>
                      <a:pt x="107" y="95"/>
                    </a:cubicBezTo>
                    <a:cubicBezTo>
                      <a:pt x="106" y="95"/>
                      <a:pt x="106" y="95"/>
                      <a:pt x="106" y="95"/>
                    </a:cubicBezTo>
                    <a:cubicBezTo>
                      <a:pt x="106" y="95"/>
                      <a:pt x="106" y="95"/>
                      <a:pt x="106" y="95"/>
                    </a:cubicBezTo>
                    <a:cubicBezTo>
                      <a:pt x="106" y="95"/>
                      <a:pt x="107" y="95"/>
                      <a:pt x="107" y="95"/>
                    </a:cubicBezTo>
                    <a:close/>
                    <a:moveTo>
                      <a:pt x="257" y="95"/>
                    </a:moveTo>
                    <a:cubicBezTo>
                      <a:pt x="257" y="95"/>
                      <a:pt x="257" y="95"/>
                      <a:pt x="258" y="95"/>
                    </a:cubicBezTo>
                    <a:cubicBezTo>
                      <a:pt x="258" y="95"/>
                      <a:pt x="258" y="95"/>
                      <a:pt x="259" y="95"/>
                    </a:cubicBezTo>
                    <a:cubicBezTo>
                      <a:pt x="259" y="95"/>
                      <a:pt x="259" y="95"/>
                      <a:pt x="259" y="95"/>
                    </a:cubicBezTo>
                    <a:cubicBezTo>
                      <a:pt x="259" y="95"/>
                      <a:pt x="259" y="95"/>
                      <a:pt x="259" y="95"/>
                    </a:cubicBezTo>
                    <a:cubicBezTo>
                      <a:pt x="259" y="95"/>
                      <a:pt x="259" y="95"/>
                      <a:pt x="259" y="95"/>
                    </a:cubicBezTo>
                    <a:cubicBezTo>
                      <a:pt x="259" y="95"/>
                      <a:pt x="257" y="95"/>
                      <a:pt x="257" y="95"/>
                    </a:cubicBezTo>
                    <a:close/>
                    <a:moveTo>
                      <a:pt x="118" y="96"/>
                    </a:moveTo>
                    <a:cubicBezTo>
                      <a:pt x="118" y="96"/>
                      <a:pt x="118" y="96"/>
                      <a:pt x="117" y="96"/>
                    </a:cubicBezTo>
                    <a:cubicBezTo>
                      <a:pt x="118" y="96"/>
                      <a:pt x="118" y="96"/>
                      <a:pt x="118" y="96"/>
                    </a:cubicBezTo>
                    <a:cubicBezTo>
                      <a:pt x="118" y="97"/>
                      <a:pt x="119" y="96"/>
                      <a:pt x="119" y="96"/>
                    </a:cubicBezTo>
                    <a:cubicBezTo>
                      <a:pt x="119" y="96"/>
                      <a:pt x="119" y="96"/>
                      <a:pt x="119" y="96"/>
                    </a:cubicBezTo>
                    <a:cubicBezTo>
                      <a:pt x="119" y="96"/>
                      <a:pt x="119" y="96"/>
                      <a:pt x="119" y="96"/>
                    </a:cubicBezTo>
                    <a:cubicBezTo>
                      <a:pt x="119" y="96"/>
                      <a:pt x="119" y="96"/>
                      <a:pt x="119" y="96"/>
                    </a:cubicBezTo>
                    <a:cubicBezTo>
                      <a:pt x="119" y="96"/>
                      <a:pt x="119" y="96"/>
                      <a:pt x="119" y="96"/>
                    </a:cubicBezTo>
                    <a:cubicBezTo>
                      <a:pt x="119" y="96"/>
                      <a:pt x="119" y="96"/>
                      <a:pt x="118" y="96"/>
                    </a:cubicBezTo>
                    <a:cubicBezTo>
                      <a:pt x="118" y="96"/>
                      <a:pt x="118" y="96"/>
                      <a:pt x="118" y="96"/>
                    </a:cubicBezTo>
                    <a:close/>
                    <a:moveTo>
                      <a:pt x="119" y="96"/>
                    </a:moveTo>
                    <a:cubicBezTo>
                      <a:pt x="119" y="96"/>
                      <a:pt x="119" y="96"/>
                      <a:pt x="119" y="96"/>
                    </a:cubicBezTo>
                    <a:cubicBezTo>
                      <a:pt x="119" y="96"/>
                      <a:pt x="119" y="96"/>
                      <a:pt x="119" y="96"/>
                    </a:cubicBezTo>
                    <a:cubicBezTo>
                      <a:pt x="119" y="96"/>
                      <a:pt x="119" y="96"/>
                      <a:pt x="119" y="96"/>
                    </a:cubicBezTo>
                    <a:cubicBezTo>
                      <a:pt x="119" y="96"/>
                      <a:pt x="119" y="96"/>
                      <a:pt x="119" y="96"/>
                    </a:cubicBezTo>
                    <a:close/>
                    <a:moveTo>
                      <a:pt x="119" y="97"/>
                    </a:moveTo>
                    <a:cubicBezTo>
                      <a:pt x="119" y="97"/>
                      <a:pt x="119" y="97"/>
                      <a:pt x="119" y="97"/>
                    </a:cubicBezTo>
                    <a:cubicBezTo>
                      <a:pt x="119" y="97"/>
                      <a:pt x="119" y="97"/>
                      <a:pt x="119" y="97"/>
                    </a:cubicBezTo>
                    <a:close/>
                    <a:moveTo>
                      <a:pt x="121" y="96"/>
                    </a:moveTo>
                    <a:cubicBezTo>
                      <a:pt x="121" y="96"/>
                      <a:pt x="121" y="96"/>
                      <a:pt x="120" y="96"/>
                    </a:cubicBezTo>
                    <a:cubicBezTo>
                      <a:pt x="121" y="96"/>
                      <a:pt x="121" y="96"/>
                      <a:pt x="121" y="96"/>
                    </a:cubicBezTo>
                    <a:cubicBezTo>
                      <a:pt x="121" y="96"/>
                      <a:pt x="121" y="96"/>
                      <a:pt x="121" y="96"/>
                    </a:cubicBezTo>
                    <a:cubicBezTo>
                      <a:pt x="121" y="96"/>
                      <a:pt x="121" y="96"/>
                      <a:pt x="121" y="96"/>
                    </a:cubicBezTo>
                    <a:cubicBezTo>
                      <a:pt x="121" y="97"/>
                      <a:pt x="121" y="97"/>
                      <a:pt x="121" y="97"/>
                    </a:cubicBezTo>
                    <a:cubicBezTo>
                      <a:pt x="121" y="97"/>
                      <a:pt x="121" y="96"/>
                      <a:pt x="121" y="96"/>
                    </a:cubicBezTo>
                    <a:close/>
                    <a:moveTo>
                      <a:pt x="128" y="97"/>
                    </a:move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8" y="97"/>
                      <a:pt x="128" y="97"/>
                    </a:cubicBezTo>
                    <a:cubicBezTo>
                      <a:pt x="128" y="97"/>
                      <a:pt x="127" y="97"/>
                      <a:pt x="128" y="97"/>
                    </a:cubicBezTo>
                    <a:cubicBezTo>
                      <a:pt x="128" y="97"/>
                      <a:pt x="128" y="97"/>
                      <a:pt x="128" y="97"/>
                    </a:cubicBezTo>
                    <a:close/>
                    <a:moveTo>
                      <a:pt x="127" y="97"/>
                    </a:moveTo>
                    <a:cubicBezTo>
                      <a:pt x="127" y="97"/>
                      <a:pt x="127" y="97"/>
                      <a:pt x="127" y="97"/>
                    </a:cubicBezTo>
                    <a:cubicBezTo>
                      <a:pt x="127" y="97"/>
                      <a:pt x="127" y="97"/>
                      <a:pt x="127" y="97"/>
                    </a:cubicBezTo>
                    <a:cubicBezTo>
                      <a:pt x="127" y="97"/>
                      <a:pt x="126" y="97"/>
                      <a:pt x="126" y="97"/>
                    </a:cubicBezTo>
                    <a:cubicBezTo>
                      <a:pt x="126" y="97"/>
                      <a:pt x="126" y="97"/>
                      <a:pt x="126" y="97"/>
                    </a:cubicBezTo>
                    <a:cubicBezTo>
                      <a:pt x="126" y="97"/>
                      <a:pt x="126" y="97"/>
                      <a:pt x="126" y="97"/>
                    </a:cubicBezTo>
                    <a:cubicBezTo>
                      <a:pt x="126" y="97"/>
                      <a:pt x="126" y="97"/>
                      <a:pt x="125" y="97"/>
                    </a:cubicBezTo>
                    <a:cubicBezTo>
                      <a:pt x="126" y="97"/>
                      <a:pt x="126" y="97"/>
                      <a:pt x="126" y="97"/>
                    </a:cubicBezTo>
                    <a:cubicBezTo>
                      <a:pt x="125" y="97"/>
                      <a:pt x="125" y="97"/>
                      <a:pt x="125" y="97"/>
                    </a:cubicBezTo>
                    <a:cubicBezTo>
                      <a:pt x="124" y="97"/>
                      <a:pt x="124" y="96"/>
                      <a:pt x="123" y="97"/>
                    </a:cubicBezTo>
                    <a:cubicBezTo>
                      <a:pt x="123" y="96"/>
                      <a:pt x="122" y="97"/>
                      <a:pt x="122" y="97"/>
                    </a:cubicBezTo>
                    <a:cubicBezTo>
                      <a:pt x="122" y="97"/>
                      <a:pt x="122" y="97"/>
                      <a:pt x="122" y="97"/>
                    </a:cubicBezTo>
                    <a:cubicBezTo>
                      <a:pt x="122" y="97"/>
                      <a:pt x="122" y="97"/>
                      <a:pt x="122" y="97"/>
                    </a:cubicBezTo>
                    <a:cubicBezTo>
                      <a:pt x="122" y="97"/>
                      <a:pt x="122" y="97"/>
                      <a:pt x="122" y="97"/>
                    </a:cubicBezTo>
                    <a:cubicBezTo>
                      <a:pt x="122" y="97"/>
                      <a:pt x="122" y="97"/>
                      <a:pt x="121" y="97"/>
                    </a:cubicBezTo>
                    <a:cubicBezTo>
                      <a:pt x="121" y="97"/>
                      <a:pt x="121" y="97"/>
                      <a:pt x="121" y="97"/>
                    </a:cubicBezTo>
                    <a:cubicBezTo>
                      <a:pt x="121" y="97"/>
                      <a:pt x="121" y="97"/>
                      <a:pt x="121" y="97"/>
                    </a:cubicBezTo>
                    <a:cubicBezTo>
                      <a:pt x="121" y="97"/>
                      <a:pt x="121" y="97"/>
                      <a:pt x="121" y="96"/>
                    </a:cubicBezTo>
                    <a:cubicBezTo>
                      <a:pt x="121" y="96"/>
                      <a:pt x="121" y="96"/>
                      <a:pt x="121" y="96"/>
                    </a:cubicBezTo>
                    <a:cubicBezTo>
                      <a:pt x="123" y="96"/>
                      <a:pt x="125" y="96"/>
                      <a:pt x="127" y="97"/>
                    </a:cubicBezTo>
                    <a:close/>
                    <a:moveTo>
                      <a:pt x="141" y="98"/>
                    </a:moveTo>
                    <a:cubicBezTo>
                      <a:pt x="141" y="98"/>
                      <a:pt x="141" y="98"/>
                      <a:pt x="141" y="98"/>
                    </a:cubicBezTo>
                    <a:cubicBezTo>
                      <a:pt x="141" y="98"/>
                      <a:pt x="141" y="98"/>
                      <a:pt x="141" y="98"/>
                    </a:cubicBezTo>
                    <a:cubicBezTo>
                      <a:pt x="141" y="98"/>
                      <a:pt x="141" y="98"/>
                      <a:pt x="141" y="98"/>
                    </a:cubicBezTo>
                    <a:cubicBezTo>
                      <a:pt x="141" y="98"/>
                      <a:pt x="141" y="98"/>
                      <a:pt x="141" y="98"/>
                    </a:cubicBezTo>
                    <a:cubicBezTo>
                      <a:pt x="141" y="98"/>
                      <a:pt x="141" y="98"/>
                      <a:pt x="141" y="98"/>
                    </a:cubicBezTo>
                    <a:cubicBezTo>
                      <a:pt x="141" y="98"/>
                      <a:pt x="141" y="98"/>
                      <a:pt x="141" y="98"/>
                    </a:cubicBezTo>
                    <a:close/>
                    <a:moveTo>
                      <a:pt x="135" y="98"/>
                    </a:moveTo>
                    <a:cubicBezTo>
                      <a:pt x="135" y="98"/>
                      <a:pt x="135" y="98"/>
                      <a:pt x="135" y="98"/>
                    </a:cubicBezTo>
                    <a:cubicBezTo>
                      <a:pt x="135" y="98"/>
                      <a:pt x="135" y="98"/>
                      <a:pt x="135" y="98"/>
                    </a:cubicBezTo>
                    <a:cubicBezTo>
                      <a:pt x="135" y="97"/>
                      <a:pt x="135" y="98"/>
                      <a:pt x="136" y="98"/>
                    </a:cubicBezTo>
                    <a:cubicBezTo>
                      <a:pt x="136" y="97"/>
                      <a:pt x="136" y="97"/>
                      <a:pt x="136" y="97"/>
                    </a:cubicBezTo>
                    <a:cubicBezTo>
                      <a:pt x="136" y="97"/>
                      <a:pt x="136" y="97"/>
                      <a:pt x="136" y="97"/>
                    </a:cubicBezTo>
                    <a:cubicBezTo>
                      <a:pt x="136" y="97"/>
                      <a:pt x="136" y="97"/>
                      <a:pt x="136" y="97"/>
                    </a:cubicBezTo>
                    <a:cubicBezTo>
                      <a:pt x="136" y="97"/>
                      <a:pt x="136" y="97"/>
                      <a:pt x="136" y="98"/>
                    </a:cubicBezTo>
                    <a:cubicBezTo>
                      <a:pt x="136" y="98"/>
                      <a:pt x="136" y="97"/>
                      <a:pt x="136" y="97"/>
                    </a:cubicBezTo>
                    <a:cubicBezTo>
                      <a:pt x="136" y="98"/>
                      <a:pt x="136" y="98"/>
                      <a:pt x="136" y="98"/>
                    </a:cubicBezTo>
                    <a:cubicBezTo>
                      <a:pt x="136" y="98"/>
                      <a:pt x="136" y="98"/>
                      <a:pt x="136" y="98"/>
                    </a:cubicBezTo>
                    <a:cubicBezTo>
                      <a:pt x="136" y="98"/>
                      <a:pt x="136" y="98"/>
                      <a:pt x="135" y="98"/>
                    </a:cubicBezTo>
                    <a:cubicBezTo>
                      <a:pt x="135" y="98"/>
                      <a:pt x="135" y="98"/>
                      <a:pt x="135" y="98"/>
                    </a:cubicBezTo>
                    <a:cubicBezTo>
                      <a:pt x="135" y="98"/>
                      <a:pt x="135" y="98"/>
                      <a:pt x="135" y="98"/>
                    </a:cubicBezTo>
                    <a:close/>
                    <a:moveTo>
                      <a:pt x="140" y="97"/>
                    </a:moveTo>
                    <a:cubicBezTo>
                      <a:pt x="140" y="98"/>
                      <a:pt x="140" y="97"/>
                      <a:pt x="140" y="98"/>
                    </a:cubicBezTo>
                    <a:cubicBezTo>
                      <a:pt x="140" y="98"/>
                      <a:pt x="140" y="97"/>
                      <a:pt x="140" y="97"/>
                    </a:cubicBezTo>
                    <a:close/>
                    <a:moveTo>
                      <a:pt x="142" y="98"/>
                    </a:moveTo>
                    <a:cubicBezTo>
                      <a:pt x="142" y="98"/>
                      <a:pt x="142" y="98"/>
                      <a:pt x="141" y="98"/>
                    </a:cubicBezTo>
                    <a:cubicBezTo>
                      <a:pt x="141" y="98"/>
                      <a:pt x="141" y="98"/>
                      <a:pt x="141" y="98"/>
                    </a:cubicBezTo>
                    <a:cubicBezTo>
                      <a:pt x="141" y="98"/>
                      <a:pt x="141" y="98"/>
                      <a:pt x="141" y="98"/>
                    </a:cubicBezTo>
                    <a:cubicBezTo>
                      <a:pt x="141" y="98"/>
                      <a:pt x="141" y="98"/>
                      <a:pt x="141" y="98"/>
                    </a:cubicBezTo>
                    <a:cubicBezTo>
                      <a:pt x="141" y="98"/>
                      <a:pt x="141" y="98"/>
                      <a:pt x="141" y="98"/>
                    </a:cubicBezTo>
                    <a:cubicBezTo>
                      <a:pt x="141" y="97"/>
                      <a:pt x="142" y="97"/>
                      <a:pt x="143" y="97"/>
                    </a:cubicBezTo>
                    <a:cubicBezTo>
                      <a:pt x="143" y="98"/>
                      <a:pt x="142" y="97"/>
                      <a:pt x="142" y="98"/>
                    </a:cubicBezTo>
                    <a:close/>
                    <a:moveTo>
                      <a:pt x="144" y="98"/>
                    </a:moveTo>
                    <a:cubicBezTo>
                      <a:pt x="143" y="98"/>
                      <a:pt x="143" y="98"/>
                      <a:pt x="143" y="98"/>
                    </a:cubicBezTo>
                    <a:cubicBezTo>
                      <a:pt x="143" y="97"/>
                      <a:pt x="143" y="98"/>
                      <a:pt x="144" y="98"/>
                    </a:cubicBezTo>
                    <a:cubicBezTo>
                      <a:pt x="144" y="98"/>
                      <a:pt x="144" y="98"/>
                      <a:pt x="144" y="98"/>
                    </a:cubicBezTo>
                    <a:close/>
                    <a:moveTo>
                      <a:pt x="248" y="98"/>
                    </a:moveTo>
                    <a:cubicBezTo>
                      <a:pt x="248" y="97"/>
                      <a:pt x="249" y="98"/>
                      <a:pt x="249" y="98"/>
                    </a:cubicBezTo>
                    <a:cubicBezTo>
                      <a:pt x="249" y="98"/>
                      <a:pt x="249" y="98"/>
                      <a:pt x="248" y="98"/>
                    </a:cubicBezTo>
                    <a:close/>
                    <a:moveTo>
                      <a:pt x="250" y="98"/>
                    </a:moveTo>
                    <a:cubicBezTo>
                      <a:pt x="249" y="98"/>
                      <a:pt x="250" y="98"/>
                      <a:pt x="250" y="98"/>
                    </a:cubicBezTo>
                    <a:cubicBezTo>
                      <a:pt x="251" y="98"/>
                      <a:pt x="250" y="98"/>
                      <a:pt x="250" y="98"/>
                    </a:cubicBezTo>
                    <a:close/>
                    <a:moveTo>
                      <a:pt x="258" y="99"/>
                    </a:moveTo>
                    <a:cubicBezTo>
                      <a:pt x="258" y="99"/>
                      <a:pt x="258" y="99"/>
                      <a:pt x="258" y="99"/>
                    </a:cubicBezTo>
                    <a:cubicBezTo>
                      <a:pt x="258" y="99"/>
                      <a:pt x="258" y="99"/>
                      <a:pt x="258" y="99"/>
                    </a:cubicBezTo>
                    <a:cubicBezTo>
                      <a:pt x="258" y="99"/>
                      <a:pt x="258" y="99"/>
                      <a:pt x="258" y="99"/>
                    </a:cubicBezTo>
                    <a:cubicBezTo>
                      <a:pt x="258" y="99"/>
                      <a:pt x="258" y="99"/>
                      <a:pt x="258" y="99"/>
                    </a:cubicBezTo>
                    <a:close/>
                    <a:moveTo>
                      <a:pt x="171" y="100"/>
                    </a:moveTo>
                    <a:cubicBezTo>
                      <a:pt x="171" y="100"/>
                      <a:pt x="171" y="100"/>
                      <a:pt x="171" y="100"/>
                    </a:cubicBezTo>
                    <a:cubicBezTo>
                      <a:pt x="171" y="100"/>
                      <a:pt x="171" y="100"/>
                      <a:pt x="171" y="100"/>
                    </a:cubicBezTo>
                    <a:cubicBezTo>
                      <a:pt x="171" y="100"/>
                      <a:pt x="171" y="100"/>
                      <a:pt x="171" y="100"/>
                    </a:cubicBezTo>
                    <a:close/>
                    <a:moveTo>
                      <a:pt x="230" y="101"/>
                    </a:moveTo>
                    <a:cubicBezTo>
                      <a:pt x="230" y="102"/>
                      <a:pt x="230" y="101"/>
                      <a:pt x="230" y="101"/>
                    </a:cubicBezTo>
                    <a:cubicBezTo>
                      <a:pt x="230" y="101"/>
                      <a:pt x="230" y="101"/>
                      <a:pt x="230" y="101"/>
                    </a:cubicBezTo>
                    <a:cubicBezTo>
                      <a:pt x="231" y="101"/>
                      <a:pt x="231" y="101"/>
                      <a:pt x="231" y="101"/>
                    </a:cubicBezTo>
                    <a:cubicBezTo>
                      <a:pt x="231" y="101"/>
                      <a:pt x="230" y="101"/>
                      <a:pt x="230" y="101"/>
                    </a:cubicBezTo>
                    <a:close/>
                    <a:moveTo>
                      <a:pt x="185" y="101"/>
                    </a:moveTo>
                    <a:cubicBezTo>
                      <a:pt x="185" y="101"/>
                      <a:pt x="185" y="101"/>
                      <a:pt x="185" y="101"/>
                    </a:cubicBezTo>
                    <a:cubicBezTo>
                      <a:pt x="186" y="101"/>
                      <a:pt x="186" y="100"/>
                      <a:pt x="186" y="100"/>
                    </a:cubicBezTo>
                    <a:cubicBezTo>
                      <a:pt x="186" y="100"/>
                      <a:pt x="186" y="101"/>
                      <a:pt x="185" y="101"/>
                    </a:cubicBezTo>
                    <a:close/>
                    <a:moveTo>
                      <a:pt x="187" y="100"/>
                    </a:moveTo>
                    <a:cubicBezTo>
                      <a:pt x="187" y="101"/>
                      <a:pt x="187" y="101"/>
                      <a:pt x="187" y="101"/>
                    </a:cubicBezTo>
                    <a:cubicBezTo>
                      <a:pt x="187" y="100"/>
                      <a:pt x="187" y="101"/>
                      <a:pt x="187" y="100"/>
                    </a:cubicBezTo>
                    <a:close/>
                    <a:moveTo>
                      <a:pt x="258" y="100"/>
                    </a:moveTo>
                    <a:cubicBezTo>
                      <a:pt x="258" y="100"/>
                      <a:pt x="258" y="101"/>
                      <a:pt x="258" y="101"/>
                    </a:cubicBezTo>
                    <a:cubicBezTo>
                      <a:pt x="258" y="101"/>
                      <a:pt x="258" y="101"/>
                      <a:pt x="258" y="101"/>
                    </a:cubicBezTo>
                    <a:cubicBezTo>
                      <a:pt x="258" y="101"/>
                      <a:pt x="258" y="101"/>
                      <a:pt x="258" y="101"/>
                    </a:cubicBezTo>
                    <a:cubicBezTo>
                      <a:pt x="258" y="101"/>
                      <a:pt x="258" y="101"/>
                      <a:pt x="258" y="101"/>
                    </a:cubicBezTo>
                    <a:cubicBezTo>
                      <a:pt x="258" y="101"/>
                      <a:pt x="258" y="101"/>
                      <a:pt x="258" y="101"/>
                    </a:cubicBezTo>
                    <a:cubicBezTo>
                      <a:pt x="258" y="101"/>
                      <a:pt x="257" y="101"/>
                      <a:pt x="257" y="101"/>
                    </a:cubicBezTo>
                    <a:cubicBezTo>
                      <a:pt x="257" y="101"/>
                      <a:pt x="257" y="101"/>
                      <a:pt x="257" y="101"/>
                    </a:cubicBezTo>
                    <a:cubicBezTo>
                      <a:pt x="257" y="101"/>
                      <a:pt x="257" y="101"/>
                      <a:pt x="257" y="101"/>
                    </a:cubicBezTo>
                    <a:cubicBezTo>
                      <a:pt x="257" y="100"/>
                      <a:pt x="258" y="101"/>
                      <a:pt x="258" y="100"/>
                    </a:cubicBezTo>
                    <a:close/>
                    <a:moveTo>
                      <a:pt x="185" y="101"/>
                    </a:moveTo>
                    <a:cubicBezTo>
                      <a:pt x="185" y="101"/>
                      <a:pt x="185" y="101"/>
                      <a:pt x="185" y="101"/>
                    </a:cubicBezTo>
                    <a:cubicBezTo>
                      <a:pt x="185" y="101"/>
                      <a:pt x="185" y="101"/>
                      <a:pt x="185" y="101"/>
                    </a:cubicBezTo>
                    <a:cubicBezTo>
                      <a:pt x="185" y="100"/>
                      <a:pt x="185" y="100"/>
                      <a:pt x="185" y="101"/>
                    </a:cubicBezTo>
                    <a:close/>
                    <a:moveTo>
                      <a:pt x="182" y="100"/>
                    </a:moveTo>
                    <a:cubicBezTo>
                      <a:pt x="182" y="101"/>
                      <a:pt x="181" y="100"/>
                      <a:pt x="181" y="101"/>
                    </a:cubicBezTo>
                    <a:cubicBezTo>
                      <a:pt x="181" y="101"/>
                      <a:pt x="181" y="100"/>
                      <a:pt x="181" y="100"/>
                    </a:cubicBezTo>
                    <a:cubicBezTo>
                      <a:pt x="181" y="100"/>
                      <a:pt x="181" y="100"/>
                      <a:pt x="180" y="100"/>
                    </a:cubicBezTo>
                    <a:cubicBezTo>
                      <a:pt x="181" y="100"/>
                      <a:pt x="181" y="100"/>
                      <a:pt x="182" y="100"/>
                    </a:cubicBezTo>
                    <a:close/>
                    <a:moveTo>
                      <a:pt x="180" y="100"/>
                    </a:moveTo>
                    <a:cubicBezTo>
                      <a:pt x="180" y="100"/>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0"/>
                    </a:cubicBezTo>
                    <a:cubicBezTo>
                      <a:pt x="180" y="100"/>
                      <a:pt x="180" y="100"/>
                      <a:pt x="180" y="100"/>
                    </a:cubicBezTo>
                    <a:cubicBezTo>
                      <a:pt x="180" y="100"/>
                      <a:pt x="180" y="100"/>
                      <a:pt x="180" y="100"/>
                    </a:cubicBezTo>
                    <a:cubicBezTo>
                      <a:pt x="180" y="100"/>
                      <a:pt x="180" y="100"/>
                      <a:pt x="180" y="100"/>
                    </a:cubicBezTo>
                    <a:close/>
                    <a:moveTo>
                      <a:pt x="177" y="100"/>
                    </a:moveTo>
                    <a:cubicBezTo>
                      <a:pt x="177" y="100"/>
                      <a:pt x="177" y="100"/>
                      <a:pt x="178" y="100"/>
                    </a:cubicBezTo>
                    <a:cubicBezTo>
                      <a:pt x="178" y="100"/>
                      <a:pt x="178" y="100"/>
                      <a:pt x="178" y="100"/>
                    </a:cubicBezTo>
                    <a:cubicBezTo>
                      <a:pt x="178" y="100"/>
                      <a:pt x="177" y="100"/>
                      <a:pt x="177" y="100"/>
                    </a:cubicBezTo>
                    <a:close/>
                    <a:moveTo>
                      <a:pt x="176" y="101"/>
                    </a:moveTo>
                    <a:cubicBezTo>
                      <a:pt x="176" y="101"/>
                      <a:pt x="176" y="101"/>
                      <a:pt x="176" y="101"/>
                    </a:cubicBezTo>
                    <a:cubicBezTo>
                      <a:pt x="176" y="101"/>
                      <a:pt x="176" y="101"/>
                      <a:pt x="176" y="101"/>
                    </a:cubicBezTo>
                    <a:cubicBezTo>
                      <a:pt x="176" y="101"/>
                      <a:pt x="176" y="101"/>
                      <a:pt x="176" y="101"/>
                    </a:cubicBezTo>
                    <a:cubicBezTo>
                      <a:pt x="176" y="101"/>
                      <a:pt x="176" y="101"/>
                      <a:pt x="176" y="101"/>
                    </a:cubicBezTo>
                    <a:cubicBezTo>
                      <a:pt x="176" y="101"/>
                      <a:pt x="176" y="101"/>
                      <a:pt x="176" y="101"/>
                    </a:cubicBezTo>
                    <a:close/>
                    <a:moveTo>
                      <a:pt x="179" y="101"/>
                    </a:moveTo>
                    <a:cubicBezTo>
                      <a:pt x="179" y="100"/>
                      <a:pt x="179" y="100"/>
                      <a:pt x="180" y="100"/>
                    </a:cubicBezTo>
                    <a:cubicBezTo>
                      <a:pt x="180" y="100"/>
                      <a:pt x="180" y="100"/>
                      <a:pt x="180" y="101"/>
                    </a:cubicBezTo>
                    <a:cubicBezTo>
                      <a:pt x="180" y="101"/>
                      <a:pt x="180" y="100"/>
                      <a:pt x="180" y="100"/>
                    </a:cubicBezTo>
                    <a:cubicBezTo>
                      <a:pt x="180" y="100"/>
                      <a:pt x="180" y="100"/>
                      <a:pt x="180" y="100"/>
                    </a:cubicBezTo>
                    <a:cubicBezTo>
                      <a:pt x="180" y="101"/>
                      <a:pt x="180" y="101"/>
                      <a:pt x="180" y="101"/>
                    </a:cubicBezTo>
                    <a:cubicBezTo>
                      <a:pt x="180" y="101"/>
                      <a:pt x="180" y="101"/>
                      <a:pt x="180" y="101"/>
                    </a:cubicBezTo>
                    <a:cubicBezTo>
                      <a:pt x="180" y="101"/>
                      <a:pt x="179" y="100"/>
                      <a:pt x="179" y="101"/>
                    </a:cubicBezTo>
                    <a:close/>
                    <a:moveTo>
                      <a:pt x="181" y="101"/>
                    </a:moveTo>
                    <a:cubicBezTo>
                      <a:pt x="182" y="101"/>
                      <a:pt x="182" y="101"/>
                      <a:pt x="182" y="101"/>
                    </a:cubicBezTo>
                    <a:cubicBezTo>
                      <a:pt x="183" y="101"/>
                      <a:pt x="183" y="101"/>
                      <a:pt x="183" y="101"/>
                    </a:cubicBezTo>
                    <a:cubicBezTo>
                      <a:pt x="183" y="101"/>
                      <a:pt x="183" y="101"/>
                      <a:pt x="182" y="101"/>
                    </a:cubicBezTo>
                    <a:cubicBezTo>
                      <a:pt x="182" y="101"/>
                      <a:pt x="182" y="101"/>
                      <a:pt x="182" y="101"/>
                    </a:cubicBezTo>
                    <a:cubicBezTo>
                      <a:pt x="182" y="101"/>
                      <a:pt x="182" y="101"/>
                      <a:pt x="182" y="101"/>
                    </a:cubicBezTo>
                    <a:cubicBezTo>
                      <a:pt x="182" y="101"/>
                      <a:pt x="181" y="101"/>
                      <a:pt x="181" y="101"/>
                    </a:cubicBezTo>
                    <a:close/>
                    <a:moveTo>
                      <a:pt x="182" y="101"/>
                    </a:moveTo>
                    <a:cubicBezTo>
                      <a:pt x="182" y="101"/>
                      <a:pt x="182" y="101"/>
                      <a:pt x="182"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3" y="102"/>
                      <a:pt x="183" y="102"/>
                      <a:pt x="183" y="102"/>
                    </a:cubicBezTo>
                    <a:cubicBezTo>
                      <a:pt x="182" y="102"/>
                      <a:pt x="182" y="102"/>
                      <a:pt x="182" y="102"/>
                    </a:cubicBezTo>
                    <a:cubicBezTo>
                      <a:pt x="182" y="102"/>
                      <a:pt x="182" y="101"/>
                      <a:pt x="182" y="101"/>
                    </a:cubicBezTo>
                    <a:close/>
                    <a:moveTo>
                      <a:pt x="175" y="102"/>
                    </a:moveTo>
                    <a:cubicBezTo>
                      <a:pt x="175" y="102"/>
                      <a:pt x="175" y="102"/>
                      <a:pt x="175" y="102"/>
                    </a:cubicBezTo>
                    <a:cubicBezTo>
                      <a:pt x="175" y="102"/>
                      <a:pt x="176" y="102"/>
                      <a:pt x="176" y="102"/>
                    </a:cubicBezTo>
                    <a:cubicBezTo>
                      <a:pt x="176" y="102"/>
                      <a:pt x="176" y="102"/>
                      <a:pt x="176" y="102"/>
                    </a:cubicBezTo>
                    <a:cubicBezTo>
                      <a:pt x="176" y="102"/>
                      <a:pt x="176" y="102"/>
                      <a:pt x="176" y="102"/>
                    </a:cubicBezTo>
                    <a:cubicBezTo>
                      <a:pt x="176" y="102"/>
                      <a:pt x="176" y="102"/>
                      <a:pt x="176" y="102"/>
                    </a:cubicBezTo>
                    <a:cubicBezTo>
                      <a:pt x="176" y="102"/>
                      <a:pt x="176" y="102"/>
                      <a:pt x="176" y="102"/>
                    </a:cubicBezTo>
                    <a:cubicBezTo>
                      <a:pt x="176" y="102"/>
                      <a:pt x="175" y="102"/>
                      <a:pt x="175" y="102"/>
                    </a:cubicBezTo>
                    <a:close/>
                    <a:moveTo>
                      <a:pt x="180" y="102"/>
                    </a:moveTo>
                    <a:cubicBezTo>
                      <a:pt x="180" y="102"/>
                      <a:pt x="180" y="102"/>
                      <a:pt x="180" y="102"/>
                    </a:cubicBezTo>
                    <a:cubicBezTo>
                      <a:pt x="180" y="102"/>
                      <a:pt x="180" y="102"/>
                      <a:pt x="180" y="102"/>
                    </a:cubicBezTo>
                    <a:cubicBezTo>
                      <a:pt x="180" y="102"/>
                      <a:pt x="180" y="102"/>
                      <a:pt x="180" y="102"/>
                    </a:cubicBezTo>
                    <a:cubicBezTo>
                      <a:pt x="179" y="102"/>
                      <a:pt x="179" y="102"/>
                      <a:pt x="179" y="102"/>
                    </a:cubicBezTo>
                    <a:cubicBezTo>
                      <a:pt x="179" y="102"/>
                      <a:pt x="179" y="102"/>
                      <a:pt x="179" y="102"/>
                    </a:cubicBezTo>
                    <a:cubicBezTo>
                      <a:pt x="179" y="102"/>
                      <a:pt x="179" y="102"/>
                      <a:pt x="179" y="102"/>
                    </a:cubicBezTo>
                    <a:cubicBezTo>
                      <a:pt x="178" y="102"/>
                      <a:pt x="178" y="102"/>
                      <a:pt x="178" y="102"/>
                    </a:cubicBezTo>
                    <a:cubicBezTo>
                      <a:pt x="178" y="102"/>
                      <a:pt x="177" y="102"/>
                      <a:pt x="177" y="102"/>
                    </a:cubicBezTo>
                    <a:cubicBezTo>
                      <a:pt x="177" y="102"/>
                      <a:pt x="177" y="102"/>
                      <a:pt x="177" y="102"/>
                    </a:cubicBezTo>
                    <a:cubicBezTo>
                      <a:pt x="178" y="101"/>
                      <a:pt x="178" y="102"/>
                      <a:pt x="180" y="102"/>
                    </a:cubicBezTo>
                    <a:close/>
                    <a:moveTo>
                      <a:pt x="229" y="102"/>
                    </a:moveTo>
                    <a:cubicBezTo>
                      <a:pt x="230" y="102"/>
                      <a:pt x="230" y="102"/>
                      <a:pt x="231" y="102"/>
                    </a:cubicBezTo>
                    <a:cubicBezTo>
                      <a:pt x="230" y="102"/>
                      <a:pt x="230" y="102"/>
                      <a:pt x="229" y="102"/>
                    </a:cubicBezTo>
                    <a:close/>
                    <a:moveTo>
                      <a:pt x="193" y="103"/>
                    </a:moveTo>
                    <a:cubicBezTo>
                      <a:pt x="193" y="103"/>
                      <a:pt x="193" y="103"/>
                      <a:pt x="193" y="103"/>
                    </a:cubicBezTo>
                    <a:cubicBezTo>
                      <a:pt x="193" y="103"/>
                      <a:pt x="193" y="103"/>
                      <a:pt x="193" y="103"/>
                    </a:cubicBezTo>
                    <a:cubicBezTo>
                      <a:pt x="193" y="103"/>
                      <a:pt x="193" y="103"/>
                      <a:pt x="193" y="103"/>
                    </a:cubicBezTo>
                    <a:cubicBezTo>
                      <a:pt x="193" y="103"/>
                      <a:pt x="193" y="103"/>
                      <a:pt x="193" y="103"/>
                    </a:cubicBezTo>
                    <a:close/>
                    <a:moveTo>
                      <a:pt x="233" y="104"/>
                    </a:moveTo>
                    <a:cubicBezTo>
                      <a:pt x="234" y="104"/>
                      <a:pt x="233" y="104"/>
                      <a:pt x="233" y="104"/>
                    </a:cubicBezTo>
                    <a:cubicBezTo>
                      <a:pt x="233" y="105"/>
                      <a:pt x="233" y="105"/>
                      <a:pt x="233" y="105"/>
                    </a:cubicBezTo>
                    <a:cubicBezTo>
                      <a:pt x="233" y="105"/>
                      <a:pt x="233" y="104"/>
                      <a:pt x="233" y="104"/>
                    </a:cubicBezTo>
                    <a:cubicBezTo>
                      <a:pt x="233" y="104"/>
                      <a:pt x="233" y="104"/>
                      <a:pt x="233" y="104"/>
                    </a:cubicBezTo>
                    <a:cubicBezTo>
                      <a:pt x="233" y="104"/>
                      <a:pt x="233" y="104"/>
                      <a:pt x="233" y="104"/>
                    </a:cubicBezTo>
                    <a:cubicBezTo>
                      <a:pt x="233" y="104"/>
                      <a:pt x="233" y="104"/>
                      <a:pt x="233" y="104"/>
                    </a:cubicBezTo>
                    <a:cubicBezTo>
                      <a:pt x="233" y="104"/>
                      <a:pt x="233" y="104"/>
                      <a:pt x="233" y="104"/>
                    </a:cubicBezTo>
                    <a:close/>
                    <a:moveTo>
                      <a:pt x="232" y="104"/>
                    </a:moveTo>
                    <a:cubicBezTo>
                      <a:pt x="232" y="104"/>
                      <a:pt x="232" y="104"/>
                      <a:pt x="232" y="104"/>
                    </a:cubicBezTo>
                    <a:cubicBezTo>
                      <a:pt x="232" y="104"/>
                      <a:pt x="232" y="104"/>
                      <a:pt x="232" y="104"/>
                    </a:cubicBezTo>
                    <a:cubicBezTo>
                      <a:pt x="232" y="104"/>
                      <a:pt x="233" y="104"/>
                      <a:pt x="232" y="104"/>
                    </a:cubicBezTo>
                    <a:cubicBezTo>
                      <a:pt x="232" y="104"/>
                      <a:pt x="232" y="104"/>
                      <a:pt x="232" y="104"/>
                    </a:cubicBezTo>
                    <a:cubicBezTo>
                      <a:pt x="232" y="104"/>
                      <a:pt x="232" y="104"/>
                      <a:pt x="232" y="104"/>
                    </a:cubicBezTo>
                    <a:cubicBezTo>
                      <a:pt x="232" y="104"/>
                      <a:pt x="232" y="104"/>
                      <a:pt x="233" y="104"/>
                    </a:cubicBezTo>
                    <a:cubicBezTo>
                      <a:pt x="232" y="104"/>
                      <a:pt x="232" y="104"/>
                      <a:pt x="232" y="104"/>
                    </a:cubicBezTo>
                    <a:close/>
                    <a:moveTo>
                      <a:pt x="226" y="104"/>
                    </a:moveTo>
                    <a:cubicBezTo>
                      <a:pt x="226" y="104"/>
                      <a:pt x="225" y="104"/>
                      <a:pt x="225" y="104"/>
                    </a:cubicBezTo>
                    <a:cubicBezTo>
                      <a:pt x="225" y="104"/>
                      <a:pt x="225" y="104"/>
                      <a:pt x="225" y="104"/>
                    </a:cubicBezTo>
                    <a:cubicBezTo>
                      <a:pt x="225" y="104"/>
                      <a:pt x="225" y="104"/>
                      <a:pt x="225" y="104"/>
                    </a:cubicBezTo>
                    <a:cubicBezTo>
                      <a:pt x="225" y="104"/>
                      <a:pt x="225" y="104"/>
                      <a:pt x="225" y="104"/>
                    </a:cubicBezTo>
                    <a:cubicBezTo>
                      <a:pt x="226" y="104"/>
                      <a:pt x="226" y="104"/>
                      <a:pt x="227" y="104"/>
                    </a:cubicBezTo>
                    <a:cubicBezTo>
                      <a:pt x="227" y="104"/>
                      <a:pt x="227" y="104"/>
                      <a:pt x="227" y="104"/>
                    </a:cubicBezTo>
                    <a:cubicBezTo>
                      <a:pt x="227" y="104"/>
                      <a:pt x="227" y="104"/>
                      <a:pt x="227" y="104"/>
                    </a:cubicBezTo>
                    <a:cubicBezTo>
                      <a:pt x="227" y="104"/>
                      <a:pt x="227" y="104"/>
                      <a:pt x="227" y="104"/>
                    </a:cubicBezTo>
                    <a:cubicBezTo>
                      <a:pt x="227" y="104"/>
                      <a:pt x="227" y="104"/>
                      <a:pt x="227" y="104"/>
                    </a:cubicBezTo>
                    <a:cubicBezTo>
                      <a:pt x="227" y="104"/>
                      <a:pt x="226" y="105"/>
                      <a:pt x="226" y="104"/>
                    </a:cubicBezTo>
                    <a:close/>
                    <a:moveTo>
                      <a:pt x="234" y="104"/>
                    </a:moveTo>
                    <a:cubicBezTo>
                      <a:pt x="234" y="104"/>
                      <a:pt x="234" y="104"/>
                      <a:pt x="234" y="104"/>
                    </a:cubicBezTo>
                    <a:cubicBezTo>
                      <a:pt x="234" y="104"/>
                      <a:pt x="234" y="104"/>
                      <a:pt x="234" y="104"/>
                    </a:cubicBezTo>
                    <a:cubicBezTo>
                      <a:pt x="234" y="104"/>
                      <a:pt x="233" y="104"/>
                      <a:pt x="233" y="104"/>
                    </a:cubicBezTo>
                    <a:cubicBezTo>
                      <a:pt x="233" y="104"/>
                      <a:pt x="233" y="104"/>
                      <a:pt x="233" y="104"/>
                    </a:cubicBezTo>
                    <a:cubicBezTo>
                      <a:pt x="233" y="104"/>
                      <a:pt x="233" y="104"/>
                      <a:pt x="233" y="104"/>
                    </a:cubicBezTo>
                    <a:cubicBezTo>
                      <a:pt x="233" y="104"/>
                      <a:pt x="233" y="104"/>
                      <a:pt x="233" y="104"/>
                    </a:cubicBezTo>
                    <a:cubicBezTo>
                      <a:pt x="233" y="104"/>
                      <a:pt x="233" y="104"/>
                      <a:pt x="233" y="104"/>
                    </a:cubicBezTo>
                    <a:cubicBezTo>
                      <a:pt x="233" y="104"/>
                      <a:pt x="234" y="103"/>
                      <a:pt x="234" y="104"/>
                    </a:cubicBezTo>
                    <a:cubicBezTo>
                      <a:pt x="234" y="104"/>
                      <a:pt x="234" y="104"/>
                      <a:pt x="234" y="103"/>
                    </a:cubicBezTo>
                    <a:cubicBezTo>
                      <a:pt x="234" y="103"/>
                      <a:pt x="234" y="104"/>
                      <a:pt x="234" y="104"/>
                    </a:cubicBezTo>
                    <a:cubicBezTo>
                      <a:pt x="234" y="104"/>
                      <a:pt x="234" y="104"/>
                      <a:pt x="234" y="104"/>
                    </a:cubicBezTo>
                    <a:close/>
                    <a:moveTo>
                      <a:pt x="235" y="103"/>
                    </a:moveTo>
                    <a:cubicBezTo>
                      <a:pt x="235" y="103"/>
                      <a:pt x="235" y="103"/>
                      <a:pt x="235" y="103"/>
                    </a:cubicBezTo>
                    <a:cubicBezTo>
                      <a:pt x="235" y="103"/>
                      <a:pt x="235" y="104"/>
                      <a:pt x="234" y="104"/>
                    </a:cubicBezTo>
                    <a:cubicBezTo>
                      <a:pt x="234" y="104"/>
                      <a:pt x="234" y="104"/>
                      <a:pt x="234" y="104"/>
                    </a:cubicBezTo>
                    <a:cubicBezTo>
                      <a:pt x="234" y="104"/>
                      <a:pt x="234" y="104"/>
                      <a:pt x="234" y="104"/>
                    </a:cubicBezTo>
                    <a:cubicBezTo>
                      <a:pt x="234" y="104"/>
                      <a:pt x="234" y="103"/>
                      <a:pt x="234" y="103"/>
                    </a:cubicBezTo>
                    <a:cubicBezTo>
                      <a:pt x="234" y="103"/>
                      <a:pt x="234" y="103"/>
                      <a:pt x="234" y="103"/>
                    </a:cubicBezTo>
                    <a:cubicBezTo>
                      <a:pt x="235" y="103"/>
                      <a:pt x="235" y="103"/>
                      <a:pt x="235" y="103"/>
                    </a:cubicBezTo>
                    <a:close/>
                    <a:moveTo>
                      <a:pt x="213" y="103"/>
                    </a:moveTo>
                    <a:cubicBezTo>
                      <a:pt x="213" y="103"/>
                      <a:pt x="214" y="103"/>
                      <a:pt x="214" y="103"/>
                    </a:cubicBezTo>
                    <a:cubicBezTo>
                      <a:pt x="214" y="103"/>
                      <a:pt x="214" y="103"/>
                      <a:pt x="214" y="103"/>
                    </a:cubicBezTo>
                    <a:cubicBezTo>
                      <a:pt x="214" y="103"/>
                      <a:pt x="214" y="103"/>
                      <a:pt x="214" y="103"/>
                    </a:cubicBezTo>
                    <a:cubicBezTo>
                      <a:pt x="213" y="103"/>
                      <a:pt x="213" y="103"/>
                      <a:pt x="213" y="103"/>
                    </a:cubicBezTo>
                    <a:close/>
                    <a:moveTo>
                      <a:pt x="212" y="105"/>
                    </a:moveTo>
                    <a:cubicBezTo>
                      <a:pt x="212" y="105"/>
                      <a:pt x="212" y="105"/>
                      <a:pt x="212" y="105"/>
                    </a:cubicBezTo>
                    <a:cubicBezTo>
                      <a:pt x="211" y="105"/>
                      <a:pt x="211" y="105"/>
                      <a:pt x="211" y="105"/>
                    </a:cubicBezTo>
                    <a:cubicBezTo>
                      <a:pt x="211" y="105"/>
                      <a:pt x="211" y="105"/>
                      <a:pt x="211" y="105"/>
                    </a:cubicBezTo>
                    <a:cubicBezTo>
                      <a:pt x="211" y="105"/>
                      <a:pt x="211" y="105"/>
                      <a:pt x="211" y="105"/>
                    </a:cubicBezTo>
                    <a:cubicBezTo>
                      <a:pt x="211" y="105"/>
                      <a:pt x="211" y="105"/>
                      <a:pt x="211" y="105"/>
                    </a:cubicBezTo>
                    <a:cubicBezTo>
                      <a:pt x="211" y="105"/>
                      <a:pt x="211" y="105"/>
                      <a:pt x="211" y="104"/>
                    </a:cubicBezTo>
                    <a:cubicBezTo>
                      <a:pt x="211" y="104"/>
                      <a:pt x="211" y="104"/>
                      <a:pt x="211" y="104"/>
                    </a:cubicBezTo>
                    <a:cubicBezTo>
                      <a:pt x="211" y="104"/>
                      <a:pt x="211" y="104"/>
                      <a:pt x="211" y="104"/>
                    </a:cubicBezTo>
                    <a:cubicBezTo>
                      <a:pt x="211" y="104"/>
                      <a:pt x="212" y="105"/>
                      <a:pt x="212" y="105"/>
                    </a:cubicBezTo>
                    <a:close/>
                    <a:moveTo>
                      <a:pt x="216" y="104"/>
                    </a:moveTo>
                    <a:cubicBezTo>
                      <a:pt x="215" y="104"/>
                      <a:pt x="216" y="104"/>
                      <a:pt x="215" y="104"/>
                    </a:cubicBezTo>
                    <a:cubicBezTo>
                      <a:pt x="214" y="104"/>
                      <a:pt x="214" y="104"/>
                      <a:pt x="213" y="104"/>
                    </a:cubicBezTo>
                    <a:cubicBezTo>
                      <a:pt x="213" y="104"/>
                      <a:pt x="213" y="104"/>
                      <a:pt x="213" y="104"/>
                    </a:cubicBezTo>
                    <a:cubicBezTo>
                      <a:pt x="213" y="104"/>
                      <a:pt x="213" y="104"/>
                      <a:pt x="213" y="103"/>
                    </a:cubicBezTo>
                    <a:cubicBezTo>
                      <a:pt x="213" y="103"/>
                      <a:pt x="213" y="103"/>
                      <a:pt x="214" y="103"/>
                    </a:cubicBezTo>
                    <a:cubicBezTo>
                      <a:pt x="214" y="103"/>
                      <a:pt x="214" y="103"/>
                      <a:pt x="214" y="103"/>
                    </a:cubicBezTo>
                    <a:cubicBezTo>
                      <a:pt x="214" y="103"/>
                      <a:pt x="214" y="103"/>
                      <a:pt x="214" y="103"/>
                    </a:cubicBezTo>
                    <a:cubicBezTo>
                      <a:pt x="214" y="104"/>
                      <a:pt x="214" y="103"/>
                      <a:pt x="214" y="104"/>
                    </a:cubicBezTo>
                    <a:cubicBezTo>
                      <a:pt x="214" y="104"/>
                      <a:pt x="214" y="103"/>
                      <a:pt x="214" y="103"/>
                    </a:cubicBezTo>
                    <a:cubicBezTo>
                      <a:pt x="214" y="103"/>
                      <a:pt x="214" y="103"/>
                      <a:pt x="214" y="103"/>
                    </a:cubicBezTo>
                    <a:cubicBezTo>
                      <a:pt x="214" y="103"/>
                      <a:pt x="214" y="103"/>
                      <a:pt x="214" y="103"/>
                    </a:cubicBezTo>
                    <a:cubicBezTo>
                      <a:pt x="215" y="103"/>
                      <a:pt x="215" y="103"/>
                      <a:pt x="216" y="104"/>
                    </a:cubicBezTo>
                    <a:cubicBezTo>
                      <a:pt x="216" y="103"/>
                      <a:pt x="217" y="104"/>
                      <a:pt x="217" y="103"/>
                    </a:cubicBezTo>
                    <a:cubicBezTo>
                      <a:pt x="217" y="103"/>
                      <a:pt x="218" y="103"/>
                      <a:pt x="218" y="103"/>
                    </a:cubicBezTo>
                    <a:cubicBezTo>
                      <a:pt x="218" y="103"/>
                      <a:pt x="218" y="103"/>
                      <a:pt x="218" y="103"/>
                    </a:cubicBezTo>
                    <a:cubicBezTo>
                      <a:pt x="218" y="104"/>
                      <a:pt x="218" y="104"/>
                      <a:pt x="218" y="104"/>
                    </a:cubicBezTo>
                    <a:cubicBezTo>
                      <a:pt x="219" y="104"/>
                      <a:pt x="219" y="104"/>
                      <a:pt x="219" y="103"/>
                    </a:cubicBezTo>
                    <a:cubicBezTo>
                      <a:pt x="219" y="103"/>
                      <a:pt x="219" y="104"/>
                      <a:pt x="219" y="104"/>
                    </a:cubicBezTo>
                    <a:cubicBezTo>
                      <a:pt x="220" y="103"/>
                      <a:pt x="220" y="103"/>
                      <a:pt x="220" y="104"/>
                    </a:cubicBezTo>
                    <a:cubicBezTo>
                      <a:pt x="221" y="104"/>
                      <a:pt x="220" y="104"/>
                      <a:pt x="220" y="103"/>
                    </a:cubicBezTo>
                    <a:cubicBezTo>
                      <a:pt x="222" y="103"/>
                      <a:pt x="223" y="103"/>
                      <a:pt x="225" y="104"/>
                    </a:cubicBezTo>
                    <a:cubicBezTo>
                      <a:pt x="225" y="104"/>
                      <a:pt x="225" y="104"/>
                      <a:pt x="225" y="103"/>
                    </a:cubicBezTo>
                    <a:cubicBezTo>
                      <a:pt x="225" y="103"/>
                      <a:pt x="225" y="104"/>
                      <a:pt x="225" y="104"/>
                    </a:cubicBezTo>
                    <a:cubicBezTo>
                      <a:pt x="225" y="104"/>
                      <a:pt x="225" y="104"/>
                      <a:pt x="225" y="104"/>
                    </a:cubicBezTo>
                    <a:cubicBezTo>
                      <a:pt x="225" y="104"/>
                      <a:pt x="225" y="104"/>
                      <a:pt x="225" y="104"/>
                    </a:cubicBezTo>
                    <a:cubicBezTo>
                      <a:pt x="225" y="104"/>
                      <a:pt x="225" y="104"/>
                      <a:pt x="225" y="104"/>
                    </a:cubicBezTo>
                    <a:cubicBezTo>
                      <a:pt x="225" y="104"/>
                      <a:pt x="224" y="104"/>
                      <a:pt x="225" y="104"/>
                    </a:cubicBezTo>
                    <a:cubicBezTo>
                      <a:pt x="223" y="104"/>
                      <a:pt x="223" y="104"/>
                      <a:pt x="222" y="104"/>
                    </a:cubicBezTo>
                    <a:cubicBezTo>
                      <a:pt x="222" y="103"/>
                      <a:pt x="220" y="105"/>
                      <a:pt x="220" y="104"/>
                    </a:cubicBezTo>
                    <a:cubicBezTo>
                      <a:pt x="220" y="104"/>
                      <a:pt x="220" y="104"/>
                      <a:pt x="220" y="104"/>
                    </a:cubicBezTo>
                    <a:cubicBezTo>
                      <a:pt x="220" y="104"/>
                      <a:pt x="220" y="104"/>
                      <a:pt x="219" y="104"/>
                    </a:cubicBezTo>
                    <a:cubicBezTo>
                      <a:pt x="219" y="104"/>
                      <a:pt x="219" y="104"/>
                      <a:pt x="219" y="104"/>
                    </a:cubicBezTo>
                    <a:cubicBezTo>
                      <a:pt x="219" y="104"/>
                      <a:pt x="219" y="104"/>
                      <a:pt x="219" y="104"/>
                    </a:cubicBezTo>
                    <a:cubicBezTo>
                      <a:pt x="219" y="104"/>
                      <a:pt x="219" y="104"/>
                      <a:pt x="219" y="104"/>
                    </a:cubicBezTo>
                    <a:cubicBezTo>
                      <a:pt x="218" y="104"/>
                      <a:pt x="218" y="104"/>
                      <a:pt x="218" y="104"/>
                    </a:cubicBezTo>
                    <a:cubicBezTo>
                      <a:pt x="218" y="104"/>
                      <a:pt x="218" y="104"/>
                      <a:pt x="218" y="104"/>
                    </a:cubicBezTo>
                    <a:cubicBezTo>
                      <a:pt x="218" y="103"/>
                      <a:pt x="218" y="103"/>
                      <a:pt x="218" y="103"/>
                    </a:cubicBezTo>
                    <a:cubicBezTo>
                      <a:pt x="218" y="103"/>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8" y="104"/>
                      <a:pt x="218" y="104"/>
                      <a:pt x="218" y="104"/>
                    </a:cubicBezTo>
                    <a:cubicBezTo>
                      <a:pt x="219" y="104"/>
                      <a:pt x="218" y="104"/>
                      <a:pt x="218" y="104"/>
                    </a:cubicBezTo>
                    <a:cubicBezTo>
                      <a:pt x="218" y="104"/>
                      <a:pt x="218" y="104"/>
                      <a:pt x="218" y="104"/>
                    </a:cubicBezTo>
                    <a:cubicBezTo>
                      <a:pt x="217" y="104"/>
                      <a:pt x="217" y="104"/>
                      <a:pt x="217" y="104"/>
                    </a:cubicBezTo>
                    <a:cubicBezTo>
                      <a:pt x="216" y="105"/>
                      <a:pt x="216" y="104"/>
                      <a:pt x="216" y="104"/>
                    </a:cubicBezTo>
                    <a:close/>
                    <a:moveTo>
                      <a:pt x="228" y="104"/>
                    </a:moveTo>
                    <a:cubicBezTo>
                      <a:pt x="228" y="104"/>
                      <a:pt x="228" y="104"/>
                      <a:pt x="228" y="104"/>
                    </a:cubicBezTo>
                    <a:cubicBezTo>
                      <a:pt x="228" y="104"/>
                      <a:pt x="228" y="104"/>
                      <a:pt x="228" y="104"/>
                    </a:cubicBezTo>
                    <a:cubicBezTo>
                      <a:pt x="228" y="104"/>
                      <a:pt x="228" y="104"/>
                      <a:pt x="228" y="104"/>
                    </a:cubicBezTo>
                    <a:cubicBezTo>
                      <a:pt x="228" y="104"/>
                      <a:pt x="228" y="104"/>
                      <a:pt x="228" y="104"/>
                    </a:cubicBezTo>
                    <a:cubicBezTo>
                      <a:pt x="228" y="104"/>
                      <a:pt x="228" y="104"/>
                      <a:pt x="228" y="104"/>
                    </a:cubicBezTo>
                    <a:cubicBezTo>
                      <a:pt x="228" y="104"/>
                      <a:pt x="228" y="104"/>
                      <a:pt x="228" y="104"/>
                    </a:cubicBezTo>
                    <a:close/>
                    <a:moveTo>
                      <a:pt x="230" y="104"/>
                    </a:moveTo>
                    <a:cubicBezTo>
                      <a:pt x="230" y="104"/>
                      <a:pt x="230" y="104"/>
                      <a:pt x="230" y="104"/>
                    </a:cubicBezTo>
                    <a:cubicBezTo>
                      <a:pt x="229" y="104"/>
                      <a:pt x="230" y="104"/>
                      <a:pt x="230" y="104"/>
                    </a:cubicBezTo>
                    <a:close/>
                    <a:moveTo>
                      <a:pt x="232" y="104"/>
                    </a:moveTo>
                    <a:cubicBezTo>
                      <a:pt x="232" y="104"/>
                      <a:pt x="232" y="104"/>
                      <a:pt x="232" y="104"/>
                    </a:cubicBezTo>
                    <a:cubicBezTo>
                      <a:pt x="232" y="104"/>
                      <a:pt x="232" y="104"/>
                      <a:pt x="232" y="104"/>
                    </a:cubicBezTo>
                    <a:cubicBezTo>
                      <a:pt x="232" y="104"/>
                      <a:pt x="232" y="104"/>
                      <a:pt x="232" y="104"/>
                    </a:cubicBezTo>
                    <a:cubicBezTo>
                      <a:pt x="232" y="104"/>
                      <a:pt x="232" y="104"/>
                      <a:pt x="232" y="104"/>
                    </a:cubicBezTo>
                    <a:cubicBezTo>
                      <a:pt x="232" y="104"/>
                      <a:pt x="232" y="104"/>
                      <a:pt x="232" y="104"/>
                    </a:cubicBezTo>
                    <a:cubicBezTo>
                      <a:pt x="232" y="104"/>
                      <a:pt x="232" y="105"/>
                      <a:pt x="232" y="105"/>
                    </a:cubicBezTo>
                    <a:cubicBezTo>
                      <a:pt x="232" y="105"/>
                      <a:pt x="232" y="105"/>
                      <a:pt x="232" y="105"/>
                    </a:cubicBezTo>
                    <a:cubicBezTo>
                      <a:pt x="232" y="105"/>
                      <a:pt x="232" y="104"/>
                      <a:pt x="232" y="104"/>
                    </a:cubicBezTo>
                    <a:close/>
                    <a:moveTo>
                      <a:pt x="241" y="105"/>
                    </a:moveTo>
                    <a:cubicBezTo>
                      <a:pt x="241" y="105"/>
                      <a:pt x="241" y="105"/>
                      <a:pt x="241" y="105"/>
                    </a:cubicBezTo>
                    <a:cubicBezTo>
                      <a:pt x="241" y="105"/>
                      <a:pt x="241" y="105"/>
                      <a:pt x="241" y="105"/>
                    </a:cubicBezTo>
                    <a:cubicBezTo>
                      <a:pt x="241" y="105"/>
                      <a:pt x="241" y="105"/>
                      <a:pt x="241" y="105"/>
                    </a:cubicBezTo>
                    <a:cubicBezTo>
                      <a:pt x="241" y="105"/>
                      <a:pt x="241" y="105"/>
                      <a:pt x="241" y="105"/>
                    </a:cubicBezTo>
                    <a:cubicBezTo>
                      <a:pt x="241" y="105"/>
                      <a:pt x="241" y="105"/>
                      <a:pt x="241" y="105"/>
                    </a:cubicBezTo>
                    <a:close/>
                    <a:moveTo>
                      <a:pt x="242" y="105"/>
                    </a:moveTo>
                    <a:cubicBezTo>
                      <a:pt x="242" y="105"/>
                      <a:pt x="242" y="105"/>
                      <a:pt x="242" y="105"/>
                    </a:cubicBezTo>
                    <a:cubicBezTo>
                      <a:pt x="242" y="105"/>
                      <a:pt x="242" y="105"/>
                      <a:pt x="242" y="105"/>
                    </a:cubicBezTo>
                    <a:cubicBezTo>
                      <a:pt x="242" y="105"/>
                      <a:pt x="242" y="105"/>
                      <a:pt x="242" y="105"/>
                    </a:cubicBezTo>
                    <a:cubicBezTo>
                      <a:pt x="242" y="105"/>
                      <a:pt x="242" y="105"/>
                      <a:pt x="242" y="105"/>
                    </a:cubicBezTo>
                    <a:cubicBezTo>
                      <a:pt x="242" y="105"/>
                      <a:pt x="242" y="105"/>
                      <a:pt x="242" y="105"/>
                    </a:cubicBezTo>
                    <a:cubicBezTo>
                      <a:pt x="242" y="105"/>
                      <a:pt x="242" y="105"/>
                      <a:pt x="242" y="105"/>
                    </a:cubicBezTo>
                    <a:cubicBezTo>
                      <a:pt x="242" y="105"/>
                      <a:pt x="242" y="105"/>
                      <a:pt x="242" y="105"/>
                    </a:cubicBezTo>
                    <a:close/>
                    <a:moveTo>
                      <a:pt x="237" y="105"/>
                    </a:move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lose/>
                    <a:moveTo>
                      <a:pt x="233" y="105"/>
                    </a:moveTo>
                    <a:cubicBezTo>
                      <a:pt x="233" y="105"/>
                      <a:pt x="232" y="105"/>
                      <a:pt x="232" y="105"/>
                    </a:cubicBezTo>
                    <a:cubicBezTo>
                      <a:pt x="232" y="105"/>
                      <a:pt x="232" y="105"/>
                      <a:pt x="232" y="105"/>
                    </a:cubicBezTo>
                    <a:cubicBezTo>
                      <a:pt x="232" y="105"/>
                      <a:pt x="232" y="105"/>
                      <a:pt x="232" y="105"/>
                    </a:cubicBezTo>
                    <a:cubicBezTo>
                      <a:pt x="232" y="105"/>
                      <a:pt x="232" y="105"/>
                      <a:pt x="232" y="105"/>
                    </a:cubicBezTo>
                    <a:cubicBezTo>
                      <a:pt x="232" y="105"/>
                      <a:pt x="232" y="105"/>
                      <a:pt x="232" y="105"/>
                    </a:cubicBezTo>
                    <a:cubicBezTo>
                      <a:pt x="233" y="105"/>
                      <a:pt x="233" y="105"/>
                      <a:pt x="233" y="105"/>
                    </a:cubicBezTo>
                    <a:cubicBezTo>
                      <a:pt x="233" y="105"/>
                      <a:pt x="234" y="105"/>
                      <a:pt x="234" y="105"/>
                    </a:cubicBezTo>
                    <a:cubicBezTo>
                      <a:pt x="233" y="105"/>
                      <a:pt x="233" y="105"/>
                      <a:pt x="233" y="105"/>
                    </a:cubicBezTo>
                    <a:close/>
                    <a:moveTo>
                      <a:pt x="237" y="105"/>
                    </a:move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6" y="105"/>
                    </a:cubicBezTo>
                    <a:cubicBezTo>
                      <a:pt x="236" y="105"/>
                      <a:pt x="236" y="105"/>
                      <a:pt x="236" y="105"/>
                    </a:cubicBezTo>
                    <a:cubicBezTo>
                      <a:pt x="236"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7" y="105"/>
                      <a:pt x="237" y="105"/>
                      <a:pt x="237" y="105"/>
                    </a:cubicBezTo>
                    <a:cubicBezTo>
                      <a:pt x="238" y="105"/>
                      <a:pt x="238" y="105"/>
                      <a:pt x="238" y="105"/>
                    </a:cubicBezTo>
                    <a:cubicBezTo>
                      <a:pt x="238" y="105"/>
                      <a:pt x="238" y="105"/>
                      <a:pt x="238" y="105"/>
                    </a:cubicBezTo>
                    <a:cubicBezTo>
                      <a:pt x="238" y="105"/>
                      <a:pt x="238" y="105"/>
                      <a:pt x="238" y="105"/>
                    </a:cubicBezTo>
                    <a:cubicBezTo>
                      <a:pt x="237" y="105"/>
                      <a:pt x="237" y="105"/>
                      <a:pt x="237" y="105"/>
                    </a:cubicBezTo>
                    <a:close/>
                    <a:moveTo>
                      <a:pt x="240" y="105"/>
                    </a:moveTo>
                    <a:cubicBezTo>
                      <a:pt x="240" y="105"/>
                      <a:pt x="240" y="105"/>
                      <a:pt x="239" y="105"/>
                    </a:cubicBezTo>
                    <a:cubicBezTo>
                      <a:pt x="239" y="105"/>
                      <a:pt x="239" y="105"/>
                      <a:pt x="239" y="105"/>
                    </a:cubicBezTo>
                    <a:cubicBezTo>
                      <a:pt x="240" y="105"/>
                      <a:pt x="240" y="105"/>
                      <a:pt x="241" y="105"/>
                    </a:cubicBezTo>
                    <a:cubicBezTo>
                      <a:pt x="241" y="105"/>
                      <a:pt x="241" y="105"/>
                      <a:pt x="241" y="105"/>
                    </a:cubicBezTo>
                    <a:cubicBezTo>
                      <a:pt x="240" y="105"/>
                      <a:pt x="240" y="105"/>
                      <a:pt x="240" y="105"/>
                    </a:cubicBezTo>
                    <a:close/>
                    <a:moveTo>
                      <a:pt x="243" y="105"/>
                    </a:moveTo>
                    <a:cubicBezTo>
                      <a:pt x="243" y="105"/>
                      <a:pt x="242" y="105"/>
                      <a:pt x="242" y="105"/>
                    </a:cubicBezTo>
                    <a:cubicBezTo>
                      <a:pt x="242" y="105"/>
                      <a:pt x="242" y="105"/>
                      <a:pt x="242" y="105"/>
                    </a:cubicBezTo>
                    <a:cubicBezTo>
                      <a:pt x="242" y="105"/>
                      <a:pt x="242" y="105"/>
                      <a:pt x="242" y="105"/>
                    </a:cubicBezTo>
                    <a:cubicBezTo>
                      <a:pt x="243" y="105"/>
                      <a:pt x="243" y="105"/>
                      <a:pt x="244" y="105"/>
                    </a:cubicBezTo>
                    <a:cubicBezTo>
                      <a:pt x="244" y="105"/>
                      <a:pt x="244" y="105"/>
                      <a:pt x="244" y="105"/>
                    </a:cubicBezTo>
                    <a:cubicBezTo>
                      <a:pt x="244" y="105"/>
                      <a:pt x="244" y="105"/>
                      <a:pt x="244" y="105"/>
                    </a:cubicBezTo>
                    <a:cubicBezTo>
                      <a:pt x="244" y="105"/>
                      <a:pt x="244" y="105"/>
                      <a:pt x="244" y="105"/>
                    </a:cubicBezTo>
                    <a:cubicBezTo>
                      <a:pt x="244" y="105"/>
                      <a:pt x="244" y="105"/>
                      <a:pt x="244" y="105"/>
                    </a:cubicBezTo>
                    <a:cubicBezTo>
                      <a:pt x="244" y="105"/>
                      <a:pt x="243" y="105"/>
                      <a:pt x="243"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4" name="Freeform 780"/>
              <p:cNvSpPr/>
              <p:nvPr/>
            </p:nvSpPr>
            <p:spPr bwMode="auto">
              <a:xfrm>
                <a:off x="1369" y="14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5" name="Freeform 781"/>
              <p:cNvSpPr/>
              <p:nvPr/>
            </p:nvSpPr>
            <p:spPr bwMode="auto">
              <a:xfrm>
                <a:off x="1304" y="1426"/>
                <a:ext cx="0" cy="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6" name="Freeform 782"/>
              <p:cNvSpPr/>
              <p:nvPr/>
            </p:nvSpPr>
            <p:spPr bwMode="auto">
              <a:xfrm>
                <a:off x="1255" y="1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7" name="Freeform 783"/>
              <p:cNvSpPr/>
              <p:nvPr/>
            </p:nvSpPr>
            <p:spPr bwMode="auto">
              <a:xfrm>
                <a:off x="1255" y="14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8" name="Freeform 784"/>
              <p:cNvSpPr/>
              <p:nvPr/>
            </p:nvSpPr>
            <p:spPr bwMode="auto">
              <a:xfrm>
                <a:off x="1263" y="1472"/>
                <a:ext cx="4" cy="0"/>
              </a:xfrm>
              <a:custGeom>
                <a:avLst/>
                <a:gdLst>
                  <a:gd name="T0" fmla="*/ 1 w 1"/>
                  <a:gd name="T1" fmla="*/ 1 w 1"/>
                  <a:gd name="T2" fmla="*/ 1 w 1"/>
                  <a:gd name="T3" fmla="*/ 1 w 1"/>
                  <a:gd name="T4" fmla="*/ 1 w 1"/>
                  <a:gd name="T5" fmla="*/ 1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9" name="Oval 785"/>
              <p:cNvSpPr>
                <a:spLocks noChangeArrowheads="1"/>
              </p:cNvSpPr>
              <p:nvPr/>
            </p:nvSpPr>
            <p:spPr bwMode="auto">
              <a:xfrm>
                <a:off x="1267" y="1472"/>
                <a:ext cx="4"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0" name="Freeform 786"/>
              <p:cNvSpPr/>
              <p:nvPr/>
            </p:nvSpPr>
            <p:spPr bwMode="auto">
              <a:xfrm>
                <a:off x="1247" y="1439"/>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1" name="Freeform 787"/>
              <p:cNvSpPr>
                <a:spLocks noEditPoints="1"/>
              </p:cNvSpPr>
              <p:nvPr/>
            </p:nvSpPr>
            <p:spPr bwMode="auto">
              <a:xfrm>
                <a:off x="1145" y="1348"/>
                <a:ext cx="20" cy="8"/>
              </a:xfrm>
              <a:custGeom>
                <a:avLst/>
                <a:gdLst>
                  <a:gd name="T0" fmla="*/ 4 w 5"/>
                  <a:gd name="T1" fmla="*/ 1 h 2"/>
                  <a:gd name="T2" fmla="*/ 4 w 5"/>
                  <a:gd name="T3" fmla="*/ 1 h 2"/>
                  <a:gd name="T4" fmla="*/ 3 w 5"/>
                  <a:gd name="T5" fmla="*/ 1 h 2"/>
                  <a:gd name="T6" fmla="*/ 3 w 5"/>
                  <a:gd name="T7" fmla="*/ 1 h 2"/>
                  <a:gd name="T8" fmla="*/ 3 w 5"/>
                  <a:gd name="T9" fmla="*/ 1 h 2"/>
                  <a:gd name="T10" fmla="*/ 3 w 5"/>
                  <a:gd name="T11" fmla="*/ 1 h 2"/>
                  <a:gd name="T12" fmla="*/ 1 w 5"/>
                  <a:gd name="T13" fmla="*/ 1 h 2"/>
                  <a:gd name="T14" fmla="*/ 2 w 5"/>
                  <a:gd name="T15" fmla="*/ 1 h 2"/>
                  <a:gd name="T16" fmla="*/ 1 w 5"/>
                  <a:gd name="T17" fmla="*/ 1 h 2"/>
                  <a:gd name="T18" fmla="*/ 1 w 5"/>
                  <a:gd name="T19" fmla="*/ 1 h 2"/>
                  <a:gd name="T20" fmla="*/ 1 w 5"/>
                  <a:gd name="T21" fmla="*/ 1 h 2"/>
                  <a:gd name="T22" fmla="*/ 1 w 5"/>
                  <a:gd name="T23" fmla="*/ 1 h 2"/>
                  <a:gd name="T24" fmla="*/ 0 w 5"/>
                  <a:gd name="T25" fmla="*/ 1 h 2"/>
                  <a:gd name="T26" fmla="*/ 0 w 5"/>
                  <a:gd name="T27" fmla="*/ 1 h 2"/>
                  <a:gd name="T28" fmla="*/ 0 w 5"/>
                  <a:gd name="T29" fmla="*/ 1 h 2"/>
                  <a:gd name="T30" fmla="*/ 1 w 5"/>
                  <a:gd name="T31" fmla="*/ 1 h 2"/>
                  <a:gd name="T32" fmla="*/ 1 w 5"/>
                  <a:gd name="T33" fmla="*/ 1 h 2"/>
                  <a:gd name="T34" fmla="*/ 1 w 5"/>
                  <a:gd name="T35" fmla="*/ 1 h 2"/>
                  <a:gd name="T36" fmla="*/ 1 w 5"/>
                  <a:gd name="T37" fmla="*/ 1 h 2"/>
                  <a:gd name="T38" fmla="*/ 1 w 5"/>
                  <a:gd name="T39" fmla="*/ 1 h 2"/>
                  <a:gd name="T40" fmla="*/ 0 w 5"/>
                  <a:gd name="T41" fmla="*/ 1 h 2"/>
                  <a:gd name="T42" fmla="*/ 0 w 5"/>
                  <a:gd name="T43" fmla="*/ 1 h 2"/>
                  <a:gd name="T44" fmla="*/ 0 w 5"/>
                  <a:gd name="T45" fmla="*/ 1 h 2"/>
                  <a:gd name="T46" fmla="*/ 1 w 5"/>
                  <a:gd name="T47" fmla="*/ 1 h 2"/>
                  <a:gd name="T48" fmla="*/ 1 w 5"/>
                  <a:gd name="T49" fmla="*/ 1 h 2"/>
                  <a:gd name="T50" fmla="*/ 1 w 5"/>
                  <a:gd name="T51" fmla="*/ 1 h 2"/>
                  <a:gd name="T52" fmla="*/ 2 w 5"/>
                  <a:gd name="T53" fmla="*/ 1 h 2"/>
                  <a:gd name="T54" fmla="*/ 3 w 5"/>
                  <a:gd name="T55" fmla="*/ 1 h 2"/>
                  <a:gd name="T56" fmla="*/ 3 w 5"/>
                  <a:gd name="T57" fmla="*/ 1 h 2"/>
                  <a:gd name="T58" fmla="*/ 3 w 5"/>
                  <a:gd name="T59" fmla="*/ 1 h 2"/>
                  <a:gd name="T60" fmla="*/ 3 w 5"/>
                  <a:gd name="T61" fmla="*/ 1 h 2"/>
                  <a:gd name="T62" fmla="*/ 3 w 5"/>
                  <a:gd name="T63" fmla="*/ 1 h 2"/>
                  <a:gd name="T64" fmla="*/ 3 w 5"/>
                  <a:gd name="T65" fmla="*/ 1 h 2"/>
                  <a:gd name="T66" fmla="*/ 4 w 5"/>
                  <a:gd name="T67" fmla="*/ 1 h 2"/>
                  <a:gd name="T68" fmla="*/ 4 w 5"/>
                  <a:gd name="T69" fmla="*/ 1 h 2"/>
                  <a:gd name="T70" fmla="*/ 5 w 5"/>
                  <a:gd name="T71" fmla="*/ 1 h 2"/>
                  <a:gd name="T72" fmla="*/ 5 w 5"/>
                  <a:gd name="T73" fmla="*/ 1 h 2"/>
                  <a:gd name="T74" fmla="*/ 5 w 5"/>
                  <a:gd name="T75" fmla="*/ 1 h 2"/>
                  <a:gd name="T76" fmla="*/ 4 w 5"/>
                  <a:gd name="T77" fmla="*/ 1 h 2"/>
                  <a:gd name="T78" fmla="*/ 1 w 5"/>
                  <a:gd name="T79" fmla="*/ 1 h 2"/>
                  <a:gd name="T80" fmla="*/ 1 w 5"/>
                  <a:gd name="T81" fmla="*/ 1 h 2"/>
                  <a:gd name="T82" fmla="*/ 1 w 5"/>
                  <a:gd name="T83" fmla="*/ 1 h 2"/>
                  <a:gd name="T84" fmla="*/ 1 w 5"/>
                  <a:gd name="T85" fmla="*/ 1 h 2"/>
                  <a:gd name="T86" fmla="*/ 1 w 5"/>
                  <a:gd name="T87" fmla="*/ 1 h 2"/>
                  <a:gd name="T88" fmla="*/ 1 w 5"/>
                  <a:gd name="T89" fmla="*/ 1 h 2"/>
                  <a:gd name="T90" fmla="*/ 1 w 5"/>
                  <a:gd name="T91" fmla="*/ 1 h 2"/>
                  <a:gd name="T92" fmla="*/ 1 w 5"/>
                  <a:gd name="T93" fmla="*/ 1 h 2"/>
                  <a:gd name="T94" fmla="*/ 1 w 5"/>
                  <a:gd name="T9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 h="2">
                    <a:moveTo>
                      <a:pt x="4" y="1"/>
                    </a:moveTo>
                    <a:cubicBezTo>
                      <a:pt x="4" y="1"/>
                      <a:pt x="4" y="1"/>
                      <a:pt x="4" y="1"/>
                    </a:cubicBezTo>
                    <a:cubicBezTo>
                      <a:pt x="4" y="0"/>
                      <a:pt x="4" y="1"/>
                      <a:pt x="3" y="1"/>
                    </a:cubicBezTo>
                    <a:cubicBezTo>
                      <a:pt x="3" y="1"/>
                      <a:pt x="3" y="1"/>
                      <a:pt x="3" y="1"/>
                    </a:cubicBezTo>
                    <a:cubicBezTo>
                      <a:pt x="3" y="1"/>
                      <a:pt x="3" y="1"/>
                      <a:pt x="3" y="1"/>
                    </a:cubicBezTo>
                    <a:cubicBezTo>
                      <a:pt x="3" y="1"/>
                      <a:pt x="3" y="1"/>
                      <a:pt x="3" y="1"/>
                    </a:cubicBezTo>
                    <a:cubicBezTo>
                      <a:pt x="2" y="1"/>
                      <a:pt x="2" y="0"/>
                      <a:pt x="1" y="1"/>
                    </a:cubicBezTo>
                    <a:cubicBezTo>
                      <a:pt x="2" y="1"/>
                      <a:pt x="2" y="1"/>
                      <a:pt x="2"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2"/>
                      <a:pt x="1" y="1"/>
                      <a:pt x="1" y="1"/>
                    </a:cubicBezTo>
                    <a:cubicBezTo>
                      <a:pt x="1" y="1"/>
                      <a:pt x="1" y="1"/>
                      <a:pt x="2" y="1"/>
                    </a:cubicBezTo>
                    <a:cubicBezTo>
                      <a:pt x="2" y="2"/>
                      <a:pt x="2"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4" y="1"/>
                      <a:pt x="4" y="1"/>
                      <a:pt x="4" y="1"/>
                    </a:cubicBezTo>
                    <a:cubicBezTo>
                      <a:pt x="4" y="1"/>
                      <a:pt x="4" y="1"/>
                      <a:pt x="4" y="1"/>
                    </a:cubicBezTo>
                    <a:cubicBezTo>
                      <a:pt x="5" y="1"/>
                      <a:pt x="5" y="1"/>
                      <a:pt x="5" y="1"/>
                    </a:cubicBezTo>
                    <a:cubicBezTo>
                      <a:pt x="5" y="1"/>
                      <a:pt x="5" y="1"/>
                      <a:pt x="5" y="1"/>
                    </a:cubicBezTo>
                    <a:cubicBezTo>
                      <a:pt x="5" y="1"/>
                      <a:pt x="5" y="1"/>
                      <a:pt x="5" y="1"/>
                    </a:cubicBezTo>
                    <a:cubicBezTo>
                      <a:pt x="5" y="1"/>
                      <a:pt x="5" y="1"/>
                      <a:pt x="4" y="1"/>
                    </a:cubicBezTo>
                    <a:close/>
                    <a:moveTo>
                      <a:pt x="1" y="1"/>
                    </a:moveTo>
                    <a:cubicBezTo>
                      <a:pt x="1" y="1"/>
                      <a:pt x="2"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2" name="Freeform 788"/>
              <p:cNvSpPr/>
              <p:nvPr/>
            </p:nvSpPr>
            <p:spPr bwMode="auto">
              <a:xfrm>
                <a:off x="1247" y="1352"/>
                <a:ext cx="4" cy="4"/>
              </a:xfrm>
              <a:custGeom>
                <a:avLst/>
                <a:gdLst>
                  <a:gd name="T0" fmla="*/ 1 w 1"/>
                  <a:gd name="T1" fmla="*/ 1 h 1"/>
                  <a:gd name="T2" fmla="*/ 1 w 1"/>
                  <a:gd name="T3" fmla="*/ 1 h 1"/>
                  <a:gd name="T4" fmla="*/ 1 w 1"/>
                  <a:gd name="T5" fmla="*/ 1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1"/>
                      <a:pt x="1" y="1"/>
                      <a:pt x="1" y="1"/>
                    </a:cubicBezTo>
                    <a:cubicBezTo>
                      <a:pt x="1" y="0"/>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3" name="Freeform 789"/>
              <p:cNvSpPr/>
              <p:nvPr/>
            </p:nvSpPr>
            <p:spPr bwMode="auto">
              <a:xfrm>
                <a:off x="1316" y="117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4" name="Freeform 790"/>
              <p:cNvSpPr/>
              <p:nvPr/>
            </p:nvSpPr>
            <p:spPr bwMode="auto">
              <a:xfrm>
                <a:off x="1312" y="1179"/>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5" name="Freeform 791"/>
              <p:cNvSpPr/>
              <p:nvPr/>
            </p:nvSpPr>
            <p:spPr bwMode="auto">
              <a:xfrm>
                <a:off x="1235" y="11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6" name="Freeform 792"/>
              <p:cNvSpPr/>
              <p:nvPr/>
            </p:nvSpPr>
            <p:spPr bwMode="auto">
              <a:xfrm>
                <a:off x="1235" y="11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7" name="Freeform 793"/>
              <p:cNvSpPr/>
              <p:nvPr/>
            </p:nvSpPr>
            <p:spPr bwMode="auto">
              <a:xfrm>
                <a:off x="2113" y="142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8" name="Freeform 794"/>
              <p:cNvSpPr/>
              <p:nvPr/>
            </p:nvSpPr>
            <p:spPr bwMode="auto">
              <a:xfrm>
                <a:off x="2105" y="1468"/>
                <a:ext cx="8" cy="4"/>
              </a:xfrm>
              <a:custGeom>
                <a:avLst/>
                <a:gdLst>
                  <a:gd name="T0" fmla="*/ 1 w 2"/>
                  <a:gd name="T1" fmla="*/ 0 h 1"/>
                  <a:gd name="T2" fmla="*/ 1 w 2"/>
                  <a:gd name="T3" fmla="*/ 0 h 1"/>
                </a:gdLst>
                <a:ahLst/>
                <a:cxnLst>
                  <a:cxn ang="0">
                    <a:pos x="T0" y="T1"/>
                  </a:cxn>
                  <a:cxn ang="0">
                    <a:pos x="T2" y="T3"/>
                  </a:cxn>
                </a:cxnLst>
                <a:rect l="0" t="0" r="r" b="b"/>
                <a:pathLst>
                  <a:path w="2" h="1">
                    <a:moveTo>
                      <a:pt x="1" y="0"/>
                    </a:moveTo>
                    <a:cubicBezTo>
                      <a:pt x="2"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9" name="Freeform 795"/>
              <p:cNvSpPr/>
              <p:nvPr/>
            </p:nvSpPr>
            <p:spPr bwMode="auto">
              <a:xfrm>
                <a:off x="2105" y="1555"/>
                <a:ext cx="0" cy="4"/>
              </a:xfrm>
              <a:custGeom>
                <a:avLst/>
                <a:gdLst>
                  <a:gd name="T0" fmla="*/ 1 h 1"/>
                  <a:gd name="T1" fmla="*/ 1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0" name="Freeform 796"/>
              <p:cNvSpPr/>
              <p:nvPr/>
            </p:nvSpPr>
            <p:spPr bwMode="auto">
              <a:xfrm>
                <a:off x="2080" y="1447"/>
                <a:ext cx="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2"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1" name="Freeform 797"/>
              <p:cNvSpPr/>
              <p:nvPr/>
            </p:nvSpPr>
            <p:spPr bwMode="auto">
              <a:xfrm>
                <a:off x="2076" y="1488"/>
                <a:ext cx="8" cy="5"/>
              </a:xfrm>
              <a:custGeom>
                <a:avLst/>
                <a:gdLst>
                  <a:gd name="T0" fmla="*/ 0 w 2"/>
                  <a:gd name="T1" fmla="*/ 0 h 1"/>
                  <a:gd name="T2" fmla="*/ 0 w 2"/>
                  <a:gd name="T3" fmla="*/ 0 h 1"/>
                  <a:gd name="T4" fmla="*/ 0 w 2"/>
                  <a:gd name="T5" fmla="*/ 0 h 1"/>
                  <a:gd name="T6" fmla="*/ 0 w 2"/>
                  <a:gd name="T7" fmla="*/ 1 h 1"/>
                  <a:gd name="T8" fmla="*/ 2 w 2"/>
                  <a:gd name="T9" fmla="*/ 1 h 1"/>
                  <a:gd name="T10" fmla="*/ 1 w 2"/>
                  <a:gd name="T11" fmla="*/ 0 h 1"/>
                  <a:gd name="T12" fmla="*/ 1 w 2"/>
                  <a:gd name="T13" fmla="*/ 0 h 1"/>
                  <a:gd name="T14" fmla="*/ 0 w 2"/>
                  <a:gd name="T15" fmla="*/ 0 h 1"/>
                  <a:gd name="T16" fmla="*/ 0 w 2"/>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0"/>
                    </a:moveTo>
                    <a:cubicBezTo>
                      <a:pt x="0" y="0"/>
                      <a:pt x="0" y="0"/>
                      <a:pt x="0" y="0"/>
                    </a:cubicBezTo>
                    <a:cubicBezTo>
                      <a:pt x="0" y="0"/>
                      <a:pt x="0" y="0"/>
                      <a:pt x="0" y="0"/>
                    </a:cubicBezTo>
                    <a:cubicBezTo>
                      <a:pt x="0" y="1"/>
                      <a:pt x="0" y="1"/>
                      <a:pt x="0" y="1"/>
                    </a:cubicBezTo>
                    <a:cubicBezTo>
                      <a:pt x="1" y="1"/>
                      <a:pt x="1" y="1"/>
                      <a:pt x="2" y="1"/>
                    </a:cubicBezTo>
                    <a:cubicBezTo>
                      <a:pt x="1" y="1"/>
                      <a:pt x="1" y="0"/>
                      <a:pt x="1"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2" name="Freeform 798"/>
              <p:cNvSpPr/>
              <p:nvPr/>
            </p:nvSpPr>
            <p:spPr bwMode="auto">
              <a:xfrm>
                <a:off x="2060" y="1422"/>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3" name="Freeform 799"/>
              <p:cNvSpPr/>
              <p:nvPr/>
            </p:nvSpPr>
            <p:spPr bwMode="auto">
              <a:xfrm>
                <a:off x="1974" y="1059"/>
                <a:ext cx="78" cy="8"/>
              </a:xfrm>
              <a:custGeom>
                <a:avLst/>
                <a:gdLst>
                  <a:gd name="T0" fmla="*/ 18 w 19"/>
                  <a:gd name="T1" fmla="*/ 2 h 2"/>
                  <a:gd name="T2" fmla="*/ 18 w 19"/>
                  <a:gd name="T3" fmla="*/ 1 h 2"/>
                  <a:gd name="T4" fmla="*/ 19 w 19"/>
                  <a:gd name="T5" fmla="*/ 1 h 2"/>
                  <a:gd name="T6" fmla="*/ 15 w 19"/>
                  <a:gd name="T7" fmla="*/ 0 h 2"/>
                  <a:gd name="T8" fmla="*/ 9 w 19"/>
                  <a:gd name="T9" fmla="*/ 0 h 2"/>
                  <a:gd name="T10" fmla="*/ 9 w 19"/>
                  <a:gd name="T11" fmla="*/ 1 h 2"/>
                  <a:gd name="T12" fmla="*/ 9 w 19"/>
                  <a:gd name="T13" fmla="*/ 1 h 2"/>
                  <a:gd name="T14" fmla="*/ 2 w 19"/>
                  <a:gd name="T15" fmla="*/ 1 h 2"/>
                  <a:gd name="T16" fmla="*/ 2 w 19"/>
                  <a:gd name="T17" fmla="*/ 1 h 2"/>
                  <a:gd name="T18" fmla="*/ 1 w 19"/>
                  <a:gd name="T19" fmla="*/ 1 h 2"/>
                  <a:gd name="T20" fmla="*/ 0 w 19"/>
                  <a:gd name="T21" fmla="*/ 1 h 2"/>
                  <a:gd name="T22" fmla="*/ 0 w 19"/>
                  <a:gd name="T23" fmla="*/ 1 h 2"/>
                  <a:gd name="T24" fmla="*/ 0 w 19"/>
                  <a:gd name="T25" fmla="*/ 1 h 2"/>
                  <a:gd name="T26" fmla="*/ 0 w 19"/>
                  <a:gd name="T27" fmla="*/ 1 h 2"/>
                  <a:gd name="T28" fmla="*/ 1 w 19"/>
                  <a:gd name="T29" fmla="*/ 1 h 2"/>
                  <a:gd name="T30" fmla="*/ 2 w 19"/>
                  <a:gd name="T31" fmla="*/ 1 h 2"/>
                  <a:gd name="T32" fmla="*/ 3 w 19"/>
                  <a:gd name="T33" fmla="*/ 2 h 2"/>
                  <a:gd name="T34" fmla="*/ 7 w 19"/>
                  <a:gd name="T35" fmla="*/ 2 h 2"/>
                  <a:gd name="T36" fmla="*/ 10 w 19"/>
                  <a:gd name="T37" fmla="*/ 2 h 2"/>
                  <a:gd name="T38" fmla="*/ 12 w 19"/>
                  <a:gd name="T39" fmla="*/ 2 h 2"/>
                  <a:gd name="T40" fmla="*/ 15 w 19"/>
                  <a:gd name="T41" fmla="*/ 2 h 2"/>
                  <a:gd name="T42" fmla="*/ 15 w 19"/>
                  <a:gd name="T43" fmla="*/ 2 h 2"/>
                  <a:gd name="T44" fmla="*/ 18 w 19"/>
                  <a:gd name="T4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
                    <a:moveTo>
                      <a:pt x="18" y="2"/>
                    </a:moveTo>
                    <a:cubicBezTo>
                      <a:pt x="18" y="2"/>
                      <a:pt x="18" y="2"/>
                      <a:pt x="18" y="1"/>
                    </a:cubicBezTo>
                    <a:cubicBezTo>
                      <a:pt x="18" y="2"/>
                      <a:pt x="19" y="1"/>
                      <a:pt x="19" y="1"/>
                    </a:cubicBezTo>
                    <a:cubicBezTo>
                      <a:pt x="18" y="0"/>
                      <a:pt x="17" y="0"/>
                      <a:pt x="15" y="0"/>
                    </a:cubicBezTo>
                    <a:cubicBezTo>
                      <a:pt x="13" y="0"/>
                      <a:pt x="11" y="0"/>
                      <a:pt x="9" y="0"/>
                    </a:cubicBezTo>
                    <a:cubicBezTo>
                      <a:pt x="9" y="1"/>
                      <a:pt x="9" y="0"/>
                      <a:pt x="9" y="1"/>
                    </a:cubicBezTo>
                    <a:cubicBezTo>
                      <a:pt x="9" y="1"/>
                      <a:pt x="9" y="1"/>
                      <a:pt x="9" y="1"/>
                    </a:cubicBezTo>
                    <a:cubicBezTo>
                      <a:pt x="7" y="1"/>
                      <a:pt x="5" y="1"/>
                      <a:pt x="2" y="1"/>
                    </a:cubicBezTo>
                    <a:cubicBezTo>
                      <a:pt x="2" y="1"/>
                      <a:pt x="2" y="1"/>
                      <a:pt x="2" y="1"/>
                    </a:cubicBezTo>
                    <a:cubicBezTo>
                      <a:pt x="2" y="1"/>
                      <a:pt x="2" y="1"/>
                      <a:pt x="1" y="1"/>
                    </a:cubicBezTo>
                    <a:cubicBezTo>
                      <a:pt x="1" y="1"/>
                      <a:pt x="1" y="1"/>
                      <a:pt x="0" y="1"/>
                    </a:cubicBezTo>
                    <a:cubicBezTo>
                      <a:pt x="0" y="1"/>
                      <a:pt x="0" y="1"/>
                      <a:pt x="0" y="1"/>
                    </a:cubicBezTo>
                    <a:cubicBezTo>
                      <a:pt x="0" y="1"/>
                      <a:pt x="0" y="1"/>
                      <a:pt x="0" y="1"/>
                    </a:cubicBezTo>
                    <a:cubicBezTo>
                      <a:pt x="0" y="1"/>
                      <a:pt x="0" y="1"/>
                      <a:pt x="0" y="1"/>
                    </a:cubicBezTo>
                    <a:cubicBezTo>
                      <a:pt x="0" y="1"/>
                      <a:pt x="1" y="1"/>
                      <a:pt x="1" y="1"/>
                    </a:cubicBezTo>
                    <a:cubicBezTo>
                      <a:pt x="2" y="1"/>
                      <a:pt x="2" y="1"/>
                      <a:pt x="2" y="1"/>
                    </a:cubicBezTo>
                    <a:cubicBezTo>
                      <a:pt x="2" y="2"/>
                      <a:pt x="3" y="2"/>
                      <a:pt x="3" y="2"/>
                    </a:cubicBezTo>
                    <a:cubicBezTo>
                      <a:pt x="5" y="2"/>
                      <a:pt x="6" y="2"/>
                      <a:pt x="7" y="2"/>
                    </a:cubicBezTo>
                    <a:cubicBezTo>
                      <a:pt x="9" y="2"/>
                      <a:pt x="9" y="2"/>
                      <a:pt x="10" y="2"/>
                    </a:cubicBezTo>
                    <a:cubicBezTo>
                      <a:pt x="11" y="2"/>
                      <a:pt x="11" y="2"/>
                      <a:pt x="12" y="2"/>
                    </a:cubicBezTo>
                    <a:cubicBezTo>
                      <a:pt x="13" y="2"/>
                      <a:pt x="14" y="2"/>
                      <a:pt x="15" y="2"/>
                    </a:cubicBezTo>
                    <a:cubicBezTo>
                      <a:pt x="15" y="2"/>
                      <a:pt x="15" y="2"/>
                      <a:pt x="15" y="2"/>
                    </a:cubicBezTo>
                    <a:cubicBezTo>
                      <a:pt x="16" y="2"/>
                      <a:pt x="17" y="2"/>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4" name="Freeform 800"/>
              <p:cNvSpPr/>
              <p:nvPr/>
            </p:nvSpPr>
            <p:spPr bwMode="auto">
              <a:xfrm>
                <a:off x="2039" y="1385"/>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5" name="Freeform 801"/>
              <p:cNvSpPr/>
              <p:nvPr/>
            </p:nvSpPr>
            <p:spPr bwMode="auto">
              <a:xfrm>
                <a:off x="2039" y="1439"/>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6" name="Freeform 802"/>
              <p:cNvSpPr/>
              <p:nvPr/>
            </p:nvSpPr>
            <p:spPr bwMode="auto">
              <a:xfrm>
                <a:off x="2011" y="1212"/>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7" name="Freeform 803"/>
              <p:cNvSpPr/>
              <p:nvPr/>
            </p:nvSpPr>
            <p:spPr bwMode="auto">
              <a:xfrm>
                <a:off x="2007" y="12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8" name="Freeform 804"/>
              <p:cNvSpPr/>
              <p:nvPr/>
            </p:nvSpPr>
            <p:spPr bwMode="auto">
              <a:xfrm>
                <a:off x="2007" y="1331"/>
                <a:ext cx="4" cy="5"/>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9" name="Freeform 805"/>
              <p:cNvSpPr/>
              <p:nvPr/>
            </p:nvSpPr>
            <p:spPr bwMode="auto">
              <a:xfrm>
                <a:off x="2003" y="1513"/>
                <a:ext cx="4" cy="4"/>
              </a:xfrm>
              <a:custGeom>
                <a:avLst/>
                <a:gdLst>
                  <a:gd name="T0" fmla="*/ 0 w 1"/>
                  <a:gd name="T1" fmla="*/ 1 h 1"/>
                  <a:gd name="T2" fmla="*/ 1 w 1"/>
                  <a:gd name="T3" fmla="*/ 1 h 1"/>
                  <a:gd name="T4" fmla="*/ 1 w 1"/>
                  <a:gd name="T5" fmla="*/ 0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1" y="1"/>
                    </a:cubicBezTo>
                    <a:cubicBezTo>
                      <a:pt x="1" y="1"/>
                      <a:pt x="1" y="1"/>
                      <a:pt x="1" y="0"/>
                    </a:cubicBezTo>
                    <a:cubicBezTo>
                      <a:pt x="1" y="0"/>
                      <a:pt x="1" y="0"/>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0" name="Freeform 806"/>
              <p:cNvSpPr/>
              <p:nvPr/>
            </p:nvSpPr>
            <p:spPr bwMode="auto">
              <a:xfrm>
                <a:off x="1925" y="1249"/>
                <a:ext cx="4" cy="4"/>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1" name="Freeform 807"/>
              <p:cNvSpPr/>
              <p:nvPr/>
            </p:nvSpPr>
            <p:spPr bwMode="auto">
              <a:xfrm>
                <a:off x="1913" y="1583"/>
                <a:ext cx="8" cy="0"/>
              </a:xfrm>
              <a:custGeom>
                <a:avLst/>
                <a:gdLst>
                  <a:gd name="T0" fmla="*/ 1 w 2"/>
                  <a:gd name="T1" fmla="*/ 1 w 2"/>
                </a:gdLst>
                <a:ahLst/>
                <a:cxnLst>
                  <a:cxn ang="0">
                    <a:pos x="T0" y="0"/>
                  </a:cxn>
                  <a:cxn ang="0">
                    <a:pos x="T1" y="0"/>
                  </a:cxn>
                </a:cxnLst>
                <a:rect l="0" t="0" r="r" b="b"/>
                <a:pathLst>
                  <a:path w="2">
                    <a:moveTo>
                      <a:pt x="1" y="0"/>
                    </a:moveTo>
                    <a:cubicBezTo>
                      <a:pt x="0"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42" name="Group 1009"/>
            <p:cNvGrpSpPr/>
            <p:nvPr/>
          </p:nvGrpSpPr>
          <p:grpSpPr bwMode="auto">
            <a:xfrm>
              <a:off x="524" y="943"/>
              <a:ext cx="1650" cy="649"/>
              <a:chOff x="524" y="943"/>
              <a:chExt cx="1650" cy="649"/>
            </a:xfrm>
            <a:grpFill/>
          </p:grpSpPr>
          <p:sp>
            <p:nvSpPr>
              <p:cNvPr id="1632" name="Freeform 809"/>
              <p:cNvSpPr/>
              <p:nvPr/>
            </p:nvSpPr>
            <p:spPr bwMode="auto">
              <a:xfrm>
                <a:off x="1888" y="1261"/>
                <a:ext cx="4" cy="4"/>
              </a:xfrm>
              <a:custGeom>
                <a:avLst/>
                <a:gdLst>
                  <a:gd name="T0" fmla="*/ 0 w 1"/>
                  <a:gd name="T1" fmla="*/ 0 h 1"/>
                  <a:gd name="T2" fmla="*/ 1 w 1"/>
                  <a:gd name="T3" fmla="*/ 0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3" name="Freeform 810"/>
              <p:cNvSpPr/>
              <p:nvPr/>
            </p:nvSpPr>
            <p:spPr bwMode="auto">
              <a:xfrm>
                <a:off x="1880" y="1282"/>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4" name="Freeform 811"/>
              <p:cNvSpPr/>
              <p:nvPr/>
            </p:nvSpPr>
            <p:spPr bwMode="auto">
              <a:xfrm>
                <a:off x="1860" y="15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5" name="Freeform 812"/>
              <p:cNvSpPr/>
              <p:nvPr/>
            </p:nvSpPr>
            <p:spPr bwMode="auto">
              <a:xfrm>
                <a:off x="1851" y="1195"/>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6" name="Freeform 813"/>
              <p:cNvSpPr/>
              <p:nvPr/>
            </p:nvSpPr>
            <p:spPr bwMode="auto">
              <a:xfrm>
                <a:off x="1802" y="1583"/>
                <a:ext cx="29" cy="5"/>
              </a:xfrm>
              <a:custGeom>
                <a:avLst/>
                <a:gdLst>
                  <a:gd name="T0" fmla="*/ 1 w 7"/>
                  <a:gd name="T1" fmla="*/ 0 h 1"/>
                  <a:gd name="T2" fmla="*/ 1 w 7"/>
                  <a:gd name="T3" fmla="*/ 0 h 1"/>
                  <a:gd name="T4" fmla="*/ 0 w 7"/>
                  <a:gd name="T5" fmla="*/ 0 h 1"/>
                  <a:gd name="T6" fmla="*/ 0 w 7"/>
                  <a:gd name="T7" fmla="*/ 0 h 1"/>
                  <a:gd name="T8" fmla="*/ 0 w 7"/>
                  <a:gd name="T9" fmla="*/ 0 h 1"/>
                  <a:gd name="T10" fmla="*/ 0 w 7"/>
                  <a:gd name="T11" fmla="*/ 0 h 1"/>
                  <a:gd name="T12" fmla="*/ 0 w 7"/>
                  <a:gd name="T13" fmla="*/ 0 h 1"/>
                  <a:gd name="T14" fmla="*/ 0 w 7"/>
                  <a:gd name="T15" fmla="*/ 0 h 1"/>
                  <a:gd name="T16" fmla="*/ 1 w 7"/>
                  <a:gd name="T17" fmla="*/ 0 h 1"/>
                  <a:gd name="T18" fmla="*/ 1 w 7"/>
                  <a:gd name="T19" fmla="*/ 0 h 1"/>
                  <a:gd name="T20" fmla="*/ 1 w 7"/>
                  <a:gd name="T21" fmla="*/ 0 h 1"/>
                  <a:gd name="T22" fmla="*/ 6 w 7"/>
                  <a:gd name="T23" fmla="*/ 0 h 1"/>
                  <a:gd name="T24" fmla="*/ 7 w 7"/>
                  <a:gd name="T25" fmla="*/ 0 h 1"/>
                  <a:gd name="T26" fmla="*/ 1 w 7"/>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3" y="1"/>
                      <a:pt x="4" y="0"/>
                      <a:pt x="6" y="0"/>
                    </a:cubicBezTo>
                    <a:cubicBezTo>
                      <a:pt x="6" y="0"/>
                      <a:pt x="6" y="0"/>
                      <a:pt x="7" y="0"/>
                    </a:cubicBezTo>
                    <a:cubicBezTo>
                      <a:pt x="5"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7" name="Freeform 814"/>
              <p:cNvSpPr>
                <a:spLocks noEditPoints="1"/>
              </p:cNvSpPr>
              <p:nvPr/>
            </p:nvSpPr>
            <p:spPr bwMode="auto">
              <a:xfrm>
                <a:off x="1680" y="1579"/>
                <a:ext cx="118" cy="4"/>
              </a:xfrm>
              <a:custGeom>
                <a:avLst/>
                <a:gdLst>
                  <a:gd name="T0" fmla="*/ 28 w 29"/>
                  <a:gd name="T1" fmla="*/ 1 h 1"/>
                  <a:gd name="T2" fmla="*/ 29 w 29"/>
                  <a:gd name="T3" fmla="*/ 1 h 1"/>
                  <a:gd name="T4" fmla="*/ 28 w 29"/>
                  <a:gd name="T5" fmla="*/ 1 h 1"/>
                  <a:gd name="T6" fmla="*/ 28 w 29"/>
                  <a:gd name="T7" fmla="*/ 1 h 1"/>
                  <a:gd name="T8" fmla="*/ 23 w 29"/>
                  <a:gd name="T9" fmla="*/ 1 h 1"/>
                  <a:gd name="T10" fmla="*/ 22 w 29"/>
                  <a:gd name="T11" fmla="*/ 1 h 1"/>
                  <a:gd name="T12" fmla="*/ 21 w 29"/>
                  <a:gd name="T13" fmla="*/ 1 h 1"/>
                  <a:gd name="T14" fmla="*/ 19 w 29"/>
                  <a:gd name="T15" fmla="*/ 1 h 1"/>
                  <a:gd name="T16" fmla="*/ 17 w 29"/>
                  <a:gd name="T17" fmla="*/ 1 h 1"/>
                  <a:gd name="T18" fmla="*/ 16 w 29"/>
                  <a:gd name="T19" fmla="*/ 1 h 1"/>
                  <a:gd name="T20" fmla="*/ 16 w 29"/>
                  <a:gd name="T21" fmla="*/ 1 h 1"/>
                  <a:gd name="T22" fmla="*/ 15 w 29"/>
                  <a:gd name="T23" fmla="*/ 1 h 1"/>
                  <a:gd name="T24" fmla="*/ 14 w 29"/>
                  <a:gd name="T25" fmla="*/ 1 h 1"/>
                  <a:gd name="T26" fmla="*/ 14 w 29"/>
                  <a:gd name="T27" fmla="*/ 0 h 1"/>
                  <a:gd name="T28" fmla="*/ 12 w 29"/>
                  <a:gd name="T29" fmla="*/ 0 h 1"/>
                  <a:gd name="T30" fmla="*/ 11 w 29"/>
                  <a:gd name="T31" fmla="*/ 0 h 1"/>
                  <a:gd name="T32" fmla="*/ 10 w 29"/>
                  <a:gd name="T33" fmla="*/ 0 h 1"/>
                  <a:gd name="T34" fmla="*/ 10 w 29"/>
                  <a:gd name="T35" fmla="*/ 0 h 1"/>
                  <a:gd name="T36" fmla="*/ 6 w 29"/>
                  <a:gd name="T37" fmla="*/ 0 h 1"/>
                  <a:gd name="T38" fmla="*/ 6 w 29"/>
                  <a:gd name="T39" fmla="*/ 0 h 1"/>
                  <a:gd name="T40" fmla="*/ 5 w 29"/>
                  <a:gd name="T41" fmla="*/ 0 h 1"/>
                  <a:gd name="T42" fmla="*/ 4 w 29"/>
                  <a:gd name="T43" fmla="*/ 0 h 1"/>
                  <a:gd name="T44" fmla="*/ 4 w 29"/>
                  <a:gd name="T45" fmla="*/ 0 h 1"/>
                  <a:gd name="T46" fmla="*/ 4 w 29"/>
                  <a:gd name="T47" fmla="*/ 0 h 1"/>
                  <a:gd name="T48" fmla="*/ 3 w 29"/>
                  <a:gd name="T49" fmla="*/ 0 h 1"/>
                  <a:gd name="T50" fmla="*/ 1 w 29"/>
                  <a:gd name="T51" fmla="*/ 0 h 1"/>
                  <a:gd name="T52" fmla="*/ 0 w 29"/>
                  <a:gd name="T53" fmla="*/ 0 h 1"/>
                  <a:gd name="T54" fmla="*/ 3 w 29"/>
                  <a:gd name="T55" fmla="*/ 0 h 1"/>
                  <a:gd name="T56" fmla="*/ 3 w 29"/>
                  <a:gd name="T57" fmla="*/ 0 h 1"/>
                  <a:gd name="T58" fmla="*/ 4 w 29"/>
                  <a:gd name="T59" fmla="*/ 0 h 1"/>
                  <a:gd name="T60" fmla="*/ 5 w 29"/>
                  <a:gd name="T61" fmla="*/ 0 h 1"/>
                  <a:gd name="T62" fmla="*/ 5 w 29"/>
                  <a:gd name="T63" fmla="*/ 1 h 1"/>
                  <a:gd name="T64" fmla="*/ 6 w 29"/>
                  <a:gd name="T65" fmla="*/ 1 h 1"/>
                  <a:gd name="T66" fmla="*/ 9 w 29"/>
                  <a:gd name="T67" fmla="*/ 1 h 1"/>
                  <a:gd name="T68" fmla="*/ 10 w 29"/>
                  <a:gd name="T69" fmla="*/ 1 h 1"/>
                  <a:gd name="T70" fmla="*/ 11 w 29"/>
                  <a:gd name="T71" fmla="*/ 1 h 1"/>
                  <a:gd name="T72" fmla="*/ 14 w 29"/>
                  <a:gd name="T73" fmla="*/ 1 h 1"/>
                  <a:gd name="T74" fmla="*/ 15 w 29"/>
                  <a:gd name="T75" fmla="*/ 1 h 1"/>
                  <a:gd name="T76" fmla="*/ 16 w 29"/>
                  <a:gd name="T77" fmla="*/ 1 h 1"/>
                  <a:gd name="T78" fmla="*/ 16 w 29"/>
                  <a:gd name="T79" fmla="*/ 1 h 1"/>
                  <a:gd name="T80" fmla="*/ 21 w 29"/>
                  <a:gd name="T81" fmla="*/ 1 h 1"/>
                  <a:gd name="T82" fmla="*/ 21 w 29"/>
                  <a:gd name="T83" fmla="*/ 1 h 1"/>
                  <a:gd name="T84" fmla="*/ 22 w 29"/>
                  <a:gd name="T85" fmla="*/ 1 h 1"/>
                  <a:gd name="T86" fmla="*/ 23 w 29"/>
                  <a:gd name="T87" fmla="*/ 1 h 1"/>
                  <a:gd name="T88" fmla="*/ 23 w 29"/>
                  <a:gd name="T89" fmla="*/ 1 h 1"/>
                  <a:gd name="T90" fmla="*/ 23 w 29"/>
                  <a:gd name="T91" fmla="*/ 1 h 1"/>
                  <a:gd name="T92" fmla="*/ 28 w 29"/>
                  <a:gd name="T93" fmla="*/ 1 h 1"/>
                  <a:gd name="T94" fmla="*/ 6 w 29"/>
                  <a:gd name="T95" fmla="*/ 0 h 1"/>
                  <a:gd name="T96" fmla="*/ 6 w 29"/>
                  <a:gd name="T97" fmla="*/ 0 h 1"/>
                  <a:gd name="T98" fmla="*/ 6 w 29"/>
                  <a:gd name="T99" fmla="*/ 1 h 1"/>
                  <a:gd name="T100" fmla="*/ 11 w 29"/>
                  <a:gd name="T101" fmla="*/ 1 h 1"/>
                  <a:gd name="T102" fmla="*/ 11 w 29"/>
                  <a:gd name="T103" fmla="*/ 1 h 1"/>
                  <a:gd name="T104" fmla="*/ 10 w 29"/>
                  <a:gd name="T105" fmla="*/ 1 h 1"/>
                  <a:gd name="T106" fmla="*/ 10 w 29"/>
                  <a:gd name="T10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1">
                    <a:moveTo>
                      <a:pt x="28" y="1"/>
                    </a:moveTo>
                    <a:cubicBezTo>
                      <a:pt x="28" y="1"/>
                      <a:pt x="28" y="1"/>
                      <a:pt x="28" y="1"/>
                    </a:cubicBezTo>
                    <a:cubicBezTo>
                      <a:pt x="28" y="1"/>
                      <a:pt x="29" y="1"/>
                      <a:pt x="29" y="1"/>
                    </a:cubicBezTo>
                    <a:cubicBezTo>
                      <a:pt x="29" y="1"/>
                      <a:pt x="29" y="1"/>
                      <a:pt x="29" y="1"/>
                    </a:cubicBezTo>
                    <a:cubicBezTo>
                      <a:pt x="29" y="1"/>
                      <a:pt x="29" y="1"/>
                      <a:pt x="29" y="1"/>
                    </a:cubicBezTo>
                    <a:cubicBezTo>
                      <a:pt x="29" y="1"/>
                      <a:pt x="28" y="1"/>
                      <a:pt x="28" y="1"/>
                    </a:cubicBezTo>
                    <a:cubicBezTo>
                      <a:pt x="28" y="1"/>
                      <a:pt x="28" y="1"/>
                      <a:pt x="28" y="1"/>
                    </a:cubicBezTo>
                    <a:cubicBezTo>
                      <a:pt x="28" y="1"/>
                      <a:pt x="28" y="1"/>
                      <a:pt x="28" y="1"/>
                    </a:cubicBezTo>
                    <a:cubicBezTo>
                      <a:pt x="26" y="1"/>
                      <a:pt x="25" y="1"/>
                      <a:pt x="23" y="1"/>
                    </a:cubicBezTo>
                    <a:cubicBezTo>
                      <a:pt x="23" y="1"/>
                      <a:pt x="23" y="1"/>
                      <a:pt x="23" y="1"/>
                    </a:cubicBezTo>
                    <a:cubicBezTo>
                      <a:pt x="23" y="1"/>
                      <a:pt x="23" y="1"/>
                      <a:pt x="23" y="1"/>
                    </a:cubicBezTo>
                    <a:cubicBezTo>
                      <a:pt x="23" y="1"/>
                      <a:pt x="22" y="0"/>
                      <a:pt x="22" y="1"/>
                    </a:cubicBezTo>
                    <a:cubicBezTo>
                      <a:pt x="22" y="1"/>
                      <a:pt x="22" y="1"/>
                      <a:pt x="21" y="1"/>
                    </a:cubicBezTo>
                    <a:cubicBezTo>
                      <a:pt x="21" y="1"/>
                      <a:pt x="21" y="1"/>
                      <a:pt x="21" y="1"/>
                    </a:cubicBezTo>
                    <a:cubicBezTo>
                      <a:pt x="20" y="1"/>
                      <a:pt x="20" y="0"/>
                      <a:pt x="20" y="0"/>
                    </a:cubicBezTo>
                    <a:cubicBezTo>
                      <a:pt x="19" y="0"/>
                      <a:pt x="19" y="1"/>
                      <a:pt x="19" y="1"/>
                    </a:cubicBezTo>
                    <a:cubicBezTo>
                      <a:pt x="19" y="1"/>
                      <a:pt x="19" y="0"/>
                      <a:pt x="19" y="0"/>
                    </a:cubicBezTo>
                    <a:cubicBezTo>
                      <a:pt x="18" y="0"/>
                      <a:pt x="18" y="0"/>
                      <a:pt x="17" y="1"/>
                    </a:cubicBezTo>
                    <a:cubicBezTo>
                      <a:pt x="17" y="0"/>
                      <a:pt x="17" y="0"/>
                      <a:pt x="17" y="0"/>
                    </a:cubicBezTo>
                    <a:cubicBezTo>
                      <a:pt x="17" y="0"/>
                      <a:pt x="17" y="1"/>
                      <a:pt x="16" y="1"/>
                    </a:cubicBezTo>
                    <a:cubicBezTo>
                      <a:pt x="16" y="1"/>
                      <a:pt x="16" y="1"/>
                      <a:pt x="16" y="1"/>
                    </a:cubicBezTo>
                    <a:cubicBezTo>
                      <a:pt x="16" y="1"/>
                      <a:pt x="16" y="1"/>
                      <a:pt x="16" y="1"/>
                    </a:cubicBezTo>
                    <a:cubicBezTo>
                      <a:pt x="16" y="1"/>
                      <a:pt x="16" y="1"/>
                      <a:pt x="16" y="1"/>
                    </a:cubicBezTo>
                    <a:cubicBezTo>
                      <a:pt x="16" y="0"/>
                      <a:pt x="15" y="1"/>
                      <a:pt x="15" y="1"/>
                    </a:cubicBezTo>
                    <a:cubicBezTo>
                      <a:pt x="15" y="1"/>
                      <a:pt x="15" y="1"/>
                      <a:pt x="15" y="1"/>
                    </a:cubicBezTo>
                    <a:cubicBezTo>
                      <a:pt x="15" y="1"/>
                      <a:pt x="15" y="1"/>
                      <a:pt x="14" y="1"/>
                    </a:cubicBezTo>
                    <a:cubicBezTo>
                      <a:pt x="14" y="1"/>
                      <a:pt x="14" y="0"/>
                      <a:pt x="14" y="0"/>
                    </a:cubicBezTo>
                    <a:cubicBezTo>
                      <a:pt x="14" y="0"/>
                      <a:pt x="14" y="0"/>
                      <a:pt x="14" y="0"/>
                    </a:cubicBezTo>
                    <a:cubicBezTo>
                      <a:pt x="14" y="0"/>
                      <a:pt x="14" y="1"/>
                      <a:pt x="14" y="1"/>
                    </a:cubicBezTo>
                    <a:cubicBezTo>
                      <a:pt x="13" y="0"/>
                      <a:pt x="13" y="0"/>
                      <a:pt x="12" y="0"/>
                    </a:cubicBezTo>
                    <a:cubicBezTo>
                      <a:pt x="12" y="0"/>
                      <a:pt x="13" y="0"/>
                      <a:pt x="12" y="0"/>
                    </a:cubicBezTo>
                    <a:cubicBezTo>
                      <a:pt x="12" y="0"/>
                      <a:pt x="11" y="0"/>
                      <a:pt x="11" y="0"/>
                    </a:cubicBezTo>
                    <a:cubicBezTo>
                      <a:pt x="11" y="0"/>
                      <a:pt x="11" y="0"/>
                      <a:pt x="11" y="0"/>
                    </a:cubicBezTo>
                    <a:cubicBezTo>
                      <a:pt x="10" y="0"/>
                      <a:pt x="10" y="0"/>
                      <a:pt x="10" y="0"/>
                    </a:cubicBezTo>
                    <a:cubicBezTo>
                      <a:pt x="10" y="0"/>
                      <a:pt x="10" y="0"/>
                      <a:pt x="10" y="0"/>
                    </a:cubicBezTo>
                    <a:cubicBezTo>
                      <a:pt x="10" y="0"/>
                      <a:pt x="10" y="0"/>
                      <a:pt x="10" y="0"/>
                    </a:cubicBezTo>
                    <a:cubicBezTo>
                      <a:pt x="9" y="0"/>
                      <a:pt x="7" y="0"/>
                      <a:pt x="6" y="0"/>
                    </a:cubicBezTo>
                    <a:cubicBezTo>
                      <a:pt x="6" y="0"/>
                      <a:pt x="6" y="0"/>
                      <a:pt x="6" y="0"/>
                    </a:cubicBezTo>
                    <a:cubicBezTo>
                      <a:pt x="6" y="0"/>
                      <a:pt x="6" y="0"/>
                      <a:pt x="6" y="0"/>
                    </a:cubicBezTo>
                    <a:cubicBezTo>
                      <a:pt x="6" y="0"/>
                      <a:pt x="6" y="0"/>
                      <a:pt x="6" y="0"/>
                    </a:cubicBezTo>
                    <a:cubicBezTo>
                      <a:pt x="6" y="0"/>
                      <a:pt x="5" y="0"/>
                      <a:pt x="5" y="0"/>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2" y="0"/>
                      <a:pt x="1" y="0"/>
                      <a:pt x="1" y="0"/>
                    </a:cubicBezTo>
                    <a:cubicBezTo>
                      <a:pt x="0" y="0"/>
                      <a:pt x="0" y="0"/>
                      <a:pt x="0" y="0"/>
                    </a:cubicBezTo>
                    <a:cubicBezTo>
                      <a:pt x="0" y="0"/>
                      <a:pt x="0" y="0"/>
                      <a:pt x="0" y="0"/>
                    </a:cubicBezTo>
                    <a:cubicBezTo>
                      <a:pt x="0" y="0"/>
                      <a:pt x="0" y="0"/>
                      <a:pt x="0" y="0"/>
                    </a:cubicBezTo>
                    <a:cubicBezTo>
                      <a:pt x="1" y="1"/>
                      <a:pt x="2" y="1"/>
                      <a:pt x="3" y="0"/>
                    </a:cubicBezTo>
                    <a:cubicBezTo>
                      <a:pt x="3" y="0"/>
                      <a:pt x="3" y="0"/>
                      <a:pt x="3" y="0"/>
                    </a:cubicBezTo>
                    <a:cubicBezTo>
                      <a:pt x="3" y="0"/>
                      <a:pt x="3" y="0"/>
                      <a:pt x="3" y="0"/>
                    </a:cubicBezTo>
                    <a:cubicBezTo>
                      <a:pt x="3" y="0"/>
                      <a:pt x="3" y="1"/>
                      <a:pt x="3" y="1"/>
                    </a:cubicBezTo>
                    <a:cubicBezTo>
                      <a:pt x="3" y="1"/>
                      <a:pt x="4" y="1"/>
                      <a:pt x="4" y="0"/>
                    </a:cubicBezTo>
                    <a:cubicBezTo>
                      <a:pt x="4" y="0"/>
                      <a:pt x="4" y="0"/>
                      <a:pt x="4" y="0"/>
                    </a:cubicBezTo>
                    <a:cubicBezTo>
                      <a:pt x="4" y="0"/>
                      <a:pt x="5" y="0"/>
                      <a:pt x="5" y="0"/>
                    </a:cubicBezTo>
                    <a:cubicBezTo>
                      <a:pt x="5" y="0"/>
                      <a:pt x="5" y="0"/>
                      <a:pt x="5" y="0"/>
                    </a:cubicBezTo>
                    <a:cubicBezTo>
                      <a:pt x="5" y="1"/>
                      <a:pt x="5" y="1"/>
                      <a:pt x="5" y="1"/>
                    </a:cubicBezTo>
                    <a:cubicBezTo>
                      <a:pt x="5" y="1"/>
                      <a:pt x="5" y="1"/>
                      <a:pt x="6" y="1"/>
                    </a:cubicBezTo>
                    <a:cubicBezTo>
                      <a:pt x="6" y="1"/>
                      <a:pt x="6" y="1"/>
                      <a:pt x="6" y="1"/>
                    </a:cubicBezTo>
                    <a:cubicBezTo>
                      <a:pt x="6" y="1"/>
                      <a:pt x="6" y="1"/>
                      <a:pt x="6" y="1"/>
                    </a:cubicBezTo>
                    <a:cubicBezTo>
                      <a:pt x="7" y="1"/>
                      <a:pt x="8" y="1"/>
                      <a:pt x="9" y="1"/>
                    </a:cubicBezTo>
                    <a:cubicBezTo>
                      <a:pt x="9" y="1"/>
                      <a:pt x="9" y="1"/>
                      <a:pt x="9" y="1"/>
                    </a:cubicBezTo>
                    <a:cubicBezTo>
                      <a:pt x="9" y="1"/>
                      <a:pt x="10" y="1"/>
                      <a:pt x="10" y="1"/>
                    </a:cubicBezTo>
                    <a:cubicBezTo>
                      <a:pt x="10" y="1"/>
                      <a:pt x="10" y="1"/>
                      <a:pt x="10" y="1"/>
                    </a:cubicBezTo>
                    <a:cubicBezTo>
                      <a:pt x="10" y="1"/>
                      <a:pt x="10" y="1"/>
                      <a:pt x="11" y="1"/>
                    </a:cubicBezTo>
                    <a:cubicBezTo>
                      <a:pt x="12" y="1"/>
                      <a:pt x="13" y="1"/>
                      <a:pt x="14" y="1"/>
                    </a:cubicBezTo>
                    <a:cubicBezTo>
                      <a:pt x="14" y="1"/>
                      <a:pt x="14" y="1"/>
                      <a:pt x="14" y="1"/>
                    </a:cubicBezTo>
                    <a:cubicBezTo>
                      <a:pt x="14" y="1"/>
                      <a:pt x="14" y="1"/>
                      <a:pt x="14" y="1"/>
                    </a:cubicBezTo>
                    <a:cubicBezTo>
                      <a:pt x="14" y="1"/>
                      <a:pt x="14" y="1"/>
                      <a:pt x="15" y="1"/>
                    </a:cubicBezTo>
                    <a:cubicBezTo>
                      <a:pt x="15" y="1"/>
                      <a:pt x="15" y="1"/>
                      <a:pt x="16" y="1"/>
                    </a:cubicBezTo>
                    <a:cubicBezTo>
                      <a:pt x="16" y="1"/>
                      <a:pt x="16" y="1"/>
                      <a:pt x="16" y="1"/>
                    </a:cubicBezTo>
                    <a:cubicBezTo>
                      <a:pt x="16" y="1"/>
                      <a:pt x="16" y="1"/>
                      <a:pt x="16" y="1"/>
                    </a:cubicBezTo>
                    <a:cubicBezTo>
                      <a:pt x="16" y="1"/>
                      <a:pt x="16" y="1"/>
                      <a:pt x="16" y="1"/>
                    </a:cubicBezTo>
                    <a:cubicBezTo>
                      <a:pt x="16" y="1"/>
                      <a:pt x="16" y="1"/>
                      <a:pt x="16" y="1"/>
                    </a:cubicBezTo>
                    <a:cubicBezTo>
                      <a:pt x="18" y="1"/>
                      <a:pt x="20" y="1"/>
                      <a:pt x="21" y="1"/>
                    </a:cubicBezTo>
                    <a:cubicBezTo>
                      <a:pt x="21" y="1"/>
                      <a:pt x="21" y="1"/>
                      <a:pt x="21" y="1"/>
                    </a:cubicBezTo>
                    <a:cubicBezTo>
                      <a:pt x="21" y="1"/>
                      <a:pt x="21" y="1"/>
                      <a:pt x="21" y="1"/>
                    </a:cubicBezTo>
                    <a:cubicBezTo>
                      <a:pt x="22" y="1"/>
                      <a:pt x="22" y="1"/>
                      <a:pt x="22" y="1"/>
                    </a:cubicBezTo>
                    <a:cubicBezTo>
                      <a:pt x="22" y="1"/>
                      <a:pt x="22" y="1"/>
                      <a:pt x="22" y="1"/>
                    </a:cubicBezTo>
                    <a:cubicBezTo>
                      <a:pt x="22" y="1"/>
                      <a:pt x="23" y="1"/>
                      <a:pt x="23" y="1"/>
                    </a:cubicBezTo>
                    <a:cubicBezTo>
                      <a:pt x="23" y="1"/>
                      <a:pt x="23" y="1"/>
                      <a:pt x="23" y="1"/>
                    </a:cubicBezTo>
                    <a:cubicBezTo>
                      <a:pt x="23" y="1"/>
                      <a:pt x="23" y="1"/>
                      <a:pt x="23" y="1"/>
                    </a:cubicBezTo>
                    <a:cubicBezTo>
                      <a:pt x="23" y="1"/>
                      <a:pt x="23" y="1"/>
                      <a:pt x="23" y="1"/>
                    </a:cubicBezTo>
                    <a:cubicBezTo>
                      <a:pt x="23" y="1"/>
                      <a:pt x="23" y="1"/>
                      <a:pt x="23" y="1"/>
                    </a:cubicBezTo>
                    <a:cubicBezTo>
                      <a:pt x="23" y="1"/>
                      <a:pt x="23" y="1"/>
                      <a:pt x="23" y="1"/>
                    </a:cubicBezTo>
                    <a:cubicBezTo>
                      <a:pt x="25" y="1"/>
                      <a:pt x="27" y="1"/>
                      <a:pt x="28" y="1"/>
                    </a:cubicBezTo>
                    <a:cubicBezTo>
                      <a:pt x="28" y="1"/>
                      <a:pt x="28" y="1"/>
                      <a:pt x="28" y="1"/>
                    </a:cubicBezTo>
                    <a:close/>
                    <a:moveTo>
                      <a:pt x="6" y="0"/>
                    </a:moveTo>
                    <a:cubicBezTo>
                      <a:pt x="6" y="0"/>
                      <a:pt x="6" y="0"/>
                      <a:pt x="6" y="0"/>
                    </a:cubicBezTo>
                    <a:cubicBezTo>
                      <a:pt x="6" y="0"/>
                      <a:pt x="6" y="0"/>
                      <a:pt x="6" y="0"/>
                    </a:cubicBezTo>
                    <a:cubicBezTo>
                      <a:pt x="6" y="0"/>
                      <a:pt x="6" y="0"/>
                      <a:pt x="6" y="0"/>
                    </a:cubicBezTo>
                    <a:cubicBezTo>
                      <a:pt x="6" y="0"/>
                      <a:pt x="6" y="0"/>
                      <a:pt x="6" y="0"/>
                    </a:cubicBezTo>
                    <a:cubicBezTo>
                      <a:pt x="6" y="1"/>
                      <a:pt x="6" y="1"/>
                      <a:pt x="6" y="1"/>
                    </a:cubicBezTo>
                    <a:lnTo>
                      <a:pt x="6" y="0"/>
                    </a:lnTo>
                    <a:close/>
                    <a:moveTo>
                      <a:pt x="11" y="1"/>
                    </a:moveTo>
                    <a:cubicBezTo>
                      <a:pt x="11" y="1"/>
                      <a:pt x="11" y="1"/>
                      <a:pt x="11" y="1"/>
                    </a:cubicBezTo>
                    <a:cubicBezTo>
                      <a:pt x="11" y="1"/>
                      <a:pt x="11" y="1"/>
                      <a:pt x="11" y="1"/>
                    </a:cubicBezTo>
                    <a:close/>
                    <a:moveTo>
                      <a:pt x="10" y="1"/>
                    </a:moveTo>
                    <a:cubicBezTo>
                      <a:pt x="10" y="1"/>
                      <a:pt x="10" y="1"/>
                      <a:pt x="10" y="1"/>
                    </a:cubicBezTo>
                    <a:cubicBezTo>
                      <a:pt x="10" y="1"/>
                      <a:pt x="10" y="1"/>
                      <a:pt x="10" y="1"/>
                    </a:cubicBezTo>
                    <a:cubicBezTo>
                      <a:pt x="10" y="1"/>
                      <a:pt x="10" y="1"/>
                      <a:pt x="10" y="1"/>
                    </a:cubicBezTo>
                    <a:cubicBezTo>
                      <a:pt x="10" y="1"/>
                      <a:pt x="10"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8" name="Freeform 815"/>
              <p:cNvSpPr/>
              <p:nvPr/>
            </p:nvSpPr>
            <p:spPr bwMode="auto">
              <a:xfrm>
                <a:off x="1745" y="1575"/>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1" y="1"/>
                      <a:pt x="1" y="0"/>
                    </a:cubicBezTo>
                    <a:cubicBezTo>
                      <a:pt x="1" y="0"/>
                      <a:pt x="0" y="0"/>
                      <a:pt x="0"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9" name="Freeform 816"/>
              <p:cNvSpPr/>
              <p:nvPr/>
            </p:nvSpPr>
            <p:spPr bwMode="auto">
              <a:xfrm>
                <a:off x="1692" y="1567"/>
                <a:ext cx="8" cy="4"/>
              </a:xfrm>
              <a:custGeom>
                <a:avLst/>
                <a:gdLst>
                  <a:gd name="T0" fmla="*/ 1 w 2"/>
                  <a:gd name="T1" fmla="*/ 1 h 1"/>
                  <a:gd name="T2" fmla="*/ 1 w 2"/>
                  <a:gd name="T3" fmla="*/ 1 h 1"/>
                  <a:gd name="T4" fmla="*/ 2 w 2"/>
                  <a:gd name="T5" fmla="*/ 1 h 1"/>
                  <a:gd name="T6" fmla="*/ 2 w 2"/>
                  <a:gd name="T7" fmla="*/ 1 h 1"/>
                  <a:gd name="T8" fmla="*/ 2 w 2"/>
                  <a:gd name="T9" fmla="*/ 1 h 1"/>
                  <a:gd name="T10" fmla="*/ 1 w 2"/>
                  <a:gd name="T11" fmla="*/ 1 h 1"/>
                  <a:gd name="T12" fmla="*/ 0 w 2"/>
                  <a:gd name="T13" fmla="*/ 1 h 1"/>
                  <a:gd name="T14" fmla="*/ 0 w 2"/>
                  <a:gd name="T15" fmla="*/ 1 h 1"/>
                  <a:gd name="T16" fmla="*/ 0 w 2"/>
                  <a:gd name="T17" fmla="*/ 1 h 1"/>
                  <a:gd name="T18" fmla="*/ 0 w 2"/>
                  <a:gd name="T19" fmla="*/ 1 h 1"/>
                  <a:gd name="T20" fmla="*/ 1 w 2"/>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1" y="1"/>
                    </a:moveTo>
                    <a:cubicBezTo>
                      <a:pt x="1" y="1"/>
                      <a:pt x="1" y="1"/>
                      <a:pt x="1" y="1"/>
                    </a:cubicBezTo>
                    <a:cubicBezTo>
                      <a:pt x="1" y="1"/>
                      <a:pt x="2" y="1"/>
                      <a:pt x="2" y="1"/>
                    </a:cubicBezTo>
                    <a:cubicBezTo>
                      <a:pt x="2" y="1"/>
                      <a:pt x="2" y="1"/>
                      <a:pt x="2" y="1"/>
                    </a:cubicBezTo>
                    <a:cubicBezTo>
                      <a:pt x="2" y="1"/>
                      <a:pt x="2" y="1"/>
                      <a:pt x="2" y="1"/>
                    </a:cubicBezTo>
                    <a:cubicBezTo>
                      <a:pt x="2" y="1"/>
                      <a:pt x="2" y="1"/>
                      <a:pt x="1" y="1"/>
                    </a:cubicBezTo>
                    <a:cubicBezTo>
                      <a:pt x="1" y="0"/>
                      <a:pt x="0" y="0"/>
                      <a:pt x="0" y="1"/>
                    </a:cubicBezTo>
                    <a:cubicBezTo>
                      <a:pt x="0" y="1"/>
                      <a:pt x="0" y="1"/>
                      <a:pt x="0" y="1"/>
                    </a:cubicBezTo>
                    <a:cubicBezTo>
                      <a:pt x="0" y="1"/>
                      <a:pt x="0" y="1"/>
                      <a:pt x="0"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0" name="Freeform 817"/>
              <p:cNvSpPr/>
              <p:nvPr/>
            </p:nvSpPr>
            <p:spPr bwMode="auto">
              <a:xfrm>
                <a:off x="1655" y="1567"/>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1" name="Freeform 818"/>
              <p:cNvSpPr/>
              <p:nvPr/>
            </p:nvSpPr>
            <p:spPr bwMode="auto">
              <a:xfrm>
                <a:off x="1463" y="11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2" name="Freeform 819"/>
              <p:cNvSpPr/>
              <p:nvPr/>
            </p:nvSpPr>
            <p:spPr bwMode="auto">
              <a:xfrm>
                <a:off x="1406" y="1431"/>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3" name="Freeform 820"/>
              <p:cNvSpPr/>
              <p:nvPr/>
            </p:nvSpPr>
            <p:spPr bwMode="auto">
              <a:xfrm>
                <a:off x="1390" y="14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4" name="Freeform 821"/>
              <p:cNvSpPr/>
              <p:nvPr/>
            </p:nvSpPr>
            <p:spPr bwMode="auto">
              <a:xfrm>
                <a:off x="1374" y="115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5" name="Oval 822"/>
              <p:cNvSpPr>
                <a:spLocks noChangeArrowheads="1"/>
              </p:cNvSpPr>
              <p:nvPr/>
            </p:nvSpPr>
            <p:spPr bwMode="auto">
              <a:xfrm>
                <a:off x="1369" y="1546"/>
                <a:ext cx="5"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6" name="Freeform 823"/>
              <p:cNvSpPr/>
              <p:nvPr/>
            </p:nvSpPr>
            <p:spPr bwMode="auto">
              <a:xfrm>
                <a:off x="1365" y="1257"/>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7" name="Freeform 824"/>
              <p:cNvSpPr/>
              <p:nvPr/>
            </p:nvSpPr>
            <p:spPr bwMode="auto">
              <a:xfrm>
                <a:off x="1341" y="15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8" name="Freeform 825"/>
              <p:cNvSpPr/>
              <p:nvPr/>
            </p:nvSpPr>
            <p:spPr bwMode="auto">
              <a:xfrm>
                <a:off x="1312" y="1245"/>
                <a:ext cx="4" cy="4"/>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0"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9" name="Freeform 826"/>
              <p:cNvSpPr/>
              <p:nvPr/>
            </p:nvSpPr>
            <p:spPr bwMode="auto">
              <a:xfrm>
                <a:off x="1312" y="1158"/>
                <a:ext cx="4" cy="4"/>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0" name="Freeform 827"/>
              <p:cNvSpPr/>
              <p:nvPr/>
            </p:nvSpPr>
            <p:spPr bwMode="auto">
              <a:xfrm>
                <a:off x="1304" y="1538"/>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1" name="Freeform 828"/>
              <p:cNvSpPr/>
              <p:nvPr/>
            </p:nvSpPr>
            <p:spPr bwMode="auto">
              <a:xfrm>
                <a:off x="1292" y="1150"/>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2" name="Freeform 829"/>
              <p:cNvSpPr/>
              <p:nvPr/>
            </p:nvSpPr>
            <p:spPr bwMode="auto">
              <a:xfrm>
                <a:off x="1292" y="1278"/>
                <a:ext cx="4" cy="0"/>
              </a:xfrm>
              <a:custGeom>
                <a:avLst/>
                <a:gdLst>
                  <a:gd name="T0" fmla="*/ 0 w 1"/>
                  <a:gd name="T1" fmla="*/ 0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3" name="Freeform 830"/>
              <p:cNvSpPr/>
              <p:nvPr/>
            </p:nvSpPr>
            <p:spPr bwMode="auto">
              <a:xfrm>
                <a:off x="1284" y="1418"/>
                <a:ext cx="4" cy="0"/>
              </a:xfrm>
              <a:custGeom>
                <a:avLst/>
                <a:gdLst>
                  <a:gd name="T0" fmla="*/ 0 w 1"/>
                  <a:gd name="T1" fmla="*/ 1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4" name="Freeform 831"/>
              <p:cNvSpPr/>
              <p:nvPr/>
            </p:nvSpPr>
            <p:spPr bwMode="auto">
              <a:xfrm>
                <a:off x="1280" y="147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5" name="Freeform 832"/>
              <p:cNvSpPr/>
              <p:nvPr/>
            </p:nvSpPr>
            <p:spPr bwMode="auto">
              <a:xfrm>
                <a:off x="1280" y="1455"/>
                <a:ext cx="4" cy="0"/>
              </a:xfrm>
              <a:custGeom>
                <a:avLst/>
                <a:gdLst>
                  <a:gd name="T0" fmla="*/ 0 w 1"/>
                  <a:gd name="T1" fmla="*/ 0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6" name="Freeform 833"/>
              <p:cNvSpPr>
                <a:spLocks noEditPoints="1"/>
              </p:cNvSpPr>
              <p:nvPr/>
            </p:nvSpPr>
            <p:spPr bwMode="auto">
              <a:xfrm>
                <a:off x="1267" y="1468"/>
                <a:ext cx="17" cy="4"/>
              </a:xfrm>
              <a:custGeom>
                <a:avLst/>
                <a:gdLst>
                  <a:gd name="T0" fmla="*/ 2 w 4"/>
                  <a:gd name="T1" fmla="*/ 0 h 1"/>
                  <a:gd name="T2" fmla="*/ 2 w 4"/>
                  <a:gd name="T3" fmla="*/ 0 h 1"/>
                  <a:gd name="T4" fmla="*/ 2 w 4"/>
                  <a:gd name="T5" fmla="*/ 0 h 1"/>
                  <a:gd name="T6" fmla="*/ 1 w 4"/>
                  <a:gd name="T7" fmla="*/ 0 h 1"/>
                  <a:gd name="T8" fmla="*/ 1 w 4"/>
                  <a:gd name="T9" fmla="*/ 0 h 1"/>
                  <a:gd name="T10" fmla="*/ 1 w 4"/>
                  <a:gd name="T11" fmla="*/ 0 h 1"/>
                  <a:gd name="T12" fmla="*/ 0 w 4"/>
                  <a:gd name="T13" fmla="*/ 0 h 1"/>
                  <a:gd name="T14" fmla="*/ 0 w 4"/>
                  <a:gd name="T15" fmla="*/ 0 h 1"/>
                  <a:gd name="T16" fmla="*/ 0 w 4"/>
                  <a:gd name="T17" fmla="*/ 0 h 1"/>
                  <a:gd name="T18" fmla="*/ 0 w 4"/>
                  <a:gd name="T19" fmla="*/ 0 h 1"/>
                  <a:gd name="T20" fmla="*/ 0 w 4"/>
                  <a:gd name="T21" fmla="*/ 0 h 1"/>
                  <a:gd name="T22" fmla="*/ 0 w 4"/>
                  <a:gd name="T23" fmla="*/ 0 h 1"/>
                  <a:gd name="T24" fmla="*/ 0 w 4"/>
                  <a:gd name="T25" fmla="*/ 0 h 1"/>
                  <a:gd name="T26" fmla="*/ 0 w 4"/>
                  <a:gd name="T27" fmla="*/ 0 h 1"/>
                  <a:gd name="T28" fmla="*/ 0 w 4"/>
                  <a:gd name="T29" fmla="*/ 1 h 1"/>
                  <a:gd name="T30" fmla="*/ 1 w 4"/>
                  <a:gd name="T31" fmla="*/ 0 h 1"/>
                  <a:gd name="T32" fmla="*/ 1 w 4"/>
                  <a:gd name="T33" fmla="*/ 0 h 1"/>
                  <a:gd name="T34" fmla="*/ 1 w 4"/>
                  <a:gd name="T35" fmla="*/ 0 h 1"/>
                  <a:gd name="T36" fmla="*/ 1 w 4"/>
                  <a:gd name="T37" fmla="*/ 1 h 1"/>
                  <a:gd name="T38" fmla="*/ 1 w 4"/>
                  <a:gd name="T39" fmla="*/ 1 h 1"/>
                  <a:gd name="T40" fmla="*/ 2 w 4"/>
                  <a:gd name="T41" fmla="*/ 1 h 1"/>
                  <a:gd name="T42" fmla="*/ 2 w 4"/>
                  <a:gd name="T43" fmla="*/ 1 h 1"/>
                  <a:gd name="T44" fmla="*/ 2 w 4"/>
                  <a:gd name="T45" fmla="*/ 1 h 1"/>
                  <a:gd name="T46" fmla="*/ 2 w 4"/>
                  <a:gd name="T47" fmla="*/ 1 h 1"/>
                  <a:gd name="T48" fmla="*/ 3 w 4"/>
                  <a:gd name="T49" fmla="*/ 1 h 1"/>
                  <a:gd name="T50" fmla="*/ 3 w 4"/>
                  <a:gd name="T51" fmla="*/ 1 h 1"/>
                  <a:gd name="T52" fmla="*/ 2 w 4"/>
                  <a:gd name="T53" fmla="*/ 1 h 1"/>
                  <a:gd name="T54" fmla="*/ 2 w 4"/>
                  <a:gd name="T55" fmla="*/ 1 h 1"/>
                  <a:gd name="T56" fmla="*/ 2 w 4"/>
                  <a:gd name="T57" fmla="*/ 0 h 1"/>
                  <a:gd name="T58" fmla="*/ 2 w 4"/>
                  <a:gd name="T59" fmla="*/ 0 h 1"/>
                  <a:gd name="T60" fmla="*/ 2 w 4"/>
                  <a:gd name="T61" fmla="*/ 0 h 1"/>
                  <a:gd name="T62" fmla="*/ 2 w 4"/>
                  <a:gd name="T63" fmla="*/ 0 h 1"/>
                  <a:gd name="T64" fmla="*/ 3 w 4"/>
                  <a:gd name="T65" fmla="*/ 0 h 1"/>
                  <a:gd name="T66" fmla="*/ 3 w 4"/>
                  <a:gd name="T67" fmla="*/ 0 h 1"/>
                  <a:gd name="T68" fmla="*/ 4 w 4"/>
                  <a:gd name="T69" fmla="*/ 0 h 1"/>
                  <a:gd name="T70" fmla="*/ 3 w 4"/>
                  <a:gd name="T71" fmla="*/ 0 h 1"/>
                  <a:gd name="T72" fmla="*/ 3 w 4"/>
                  <a:gd name="T73" fmla="*/ 0 h 1"/>
                  <a:gd name="T74" fmla="*/ 2 w 4"/>
                  <a:gd name="T75" fmla="*/ 0 h 1"/>
                  <a:gd name="T76" fmla="*/ 2 w 4"/>
                  <a:gd name="T77" fmla="*/ 0 h 1"/>
                  <a:gd name="T78" fmla="*/ 2 w 4"/>
                  <a:gd name="T79" fmla="*/ 0 h 1"/>
                  <a:gd name="T80" fmla="*/ 2 w 4"/>
                  <a:gd name="T81" fmla="*/ 0 h 1"/>
                  <a:gd name="T82" fmla="*/ 2 w 4"/>
                  <a:gd name="T83" fmla="*/ 0 h 1"/>
                  <a:gd name="T84" fmla="*/ 2 w 4"/>
                  <a:gd name="T85" fmla="*/ 0 h 1"/>
                  <a:gd name="T86" fmla="*/ 2 w 4"/>
                  <a:gd name="T87" fmla="*/ 0 h 1"/>
                  <a:gd name="T88" fmla="*/ 0 w 4"/>
                  <a:gd name="T89" fmla="*/ 0 h 1"/>
                  <a:gd name="T90" fmla="*/ 1 w 4"/>
                  <a:gd name="T91" fmla="*/ 0 h 1"/>
                  <a:gd name="T92" fmla="*/ 1 w 4"/>
                  <a:gd name="T93" fmla="*/ 0 h 1"/>
                  <a:gd name="T94" fmla="*/ 1 w 4"/>
                  <a:gd name="T95" fmla="*/ 0 h 1"/>
                  <a:gd name="T96" fmla="*/ 0 w 4"/>
                  <a:gd name="T97" fmla="*/ 0 h 1"/>
                  <a:gd name="T98" fmla="*/ 0 w 4"/>
                  <a:gd name="T9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 h="1">
                    <a:moveTo>
                      <a:pt x="2" y="0"/>
                    </a:move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1" y="1"/>
                      <a:pt x="1" y="0"/>
                    </a:cubicBezTo>
                    <a:cubicBezTo>
                      <a:pt x="1" y="0"/>
                      <a:pt x="1" y="0"/>
                      <a:pt x="1" y="0"/>
                    </a:cubicBezTo>
                    <a:cubicBezTo>
                      <a:pt x="1" y="0"/>
                      <a:pt x="1" y="0"/>
                      <a:pt x="1" y="0"/>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2" y="1"/>
                      <a:pt x="2" y="1"/>
                      <a:pt x="2" y="1"/>
                    </a:cubicBezTo>
                    <a:cubicBezTo>
                      <a:pt x="2" y="1"/>
                      <a:pt x="2" y="1"/>
                      <a:pt x="2" y="1"/>
                    </a:cubicBezTo>
                    <a:cubicBezTo>
                      <a:pt x="2" y="0"/>
                      <a:pt x="2" y="0"/>
                      <a:pt x="2" y="0"/>
                    </a:cubicBezTo>
                    <a:cubicBezTo>
                      <a:pt x="2" y="0"/>
                      <a:pt x="2" y="0"/>
                      <a:pt x="2" y="0"/>
                    </a:cubicBezTo>
                    <a:cubicBezTo>
                      <a:pt x="2" y="0"/>
                      <a:pt x="2" y="0"/>
                      <a:pt x="2" y="0"/>
                    </a:cubicBezTo>
                    <a:cubicBezTo>
                      <a:pt x="2" y="0"/>
                      <a:pt x="2" y="0"/>
                      <a:pt x="2" y="0"/>
                    </a:cubicBezTo>
                    <a:cubicBezTo>
                      <a:pt x="2" y="0"/>
                      <a:pt x="3" y="0"/>
                      <a:pt x="3" y="0"/>
                    </a:cubicBezTo>
                    <a:cubicBezTo>
                      <a:pt x="3" y="0"/>
                      <a:pt x="3" y="0"/>
                      <a:pt x="3" y="0"/>
                    </a:cubicBezTo>
                    <a:cubicBezTo>
                      <a:pt x="4" y="0"/>
                      <a:pt x="4" y="0"/>
                      <a:pt x="4" y="0"/>
                    </a:cubicBezTo>
                    <a:cubicBezTo>
                      <a:pt x="4" y="0"/>
                      <a:pt x="4" y="0"/>
                      <a:pt x="3" y="0"/>
                    </a:cubicBezTo>
                    <a:cubicBezTo>
                      <a:pt x="3" y="0"/>
                      <a:pt x="3" y="0"/>
                      <a:pt x="3" y="0"/>
                    </a:cubicBezTo>
                    <a:cubicBezTo>
                      <a:pt x="3"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lose/>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7" name="Rectangle 834"/>
              <p:cNvSpPr>
                <a:spLocks noChangeArrowheads="1"/>
              </p:cNvSpPr>
              <p:nvPr/>
            </p:nvSpPr>
            <p:spPr bwMode="auto">
              <a:xfrm>
                <a:off x="1259" y="112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8" name="Freeform 835"/>
              <p:cNvSpPr/>
              <p:nvPr/>
            </p:nvSpPr>
            <p:spPr bwMode="auto">
              <a:xfrm>
                <a:off x="1255" y="14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9" name="Freeform 836"/>
              <p:cNvSpPr/>
              <p:nvPr/>
            </p:nvSpPr>
            <p:spPr bwMode="auto">
              <a:xfrm>
                <a:off x="1227" y="1451"/>
                <a:ext cx="20" cy="9"/>
              </a:xfrm>
              <a:custGeom>
                <a:avLst/>
                <a:gdLst>
                  <a:gd name="T0" fmla="*/ 3 w 5"/>
                  <a:gd name="T1" fmla="*/ 2 h 2"/>
                  <a:gd name="T2" fmla="*/ 3 w 5"/>
                  <a:gd name="T3" fmla="*/ 2 h 2"/>
                  <a:gd name="T4" fmla="*/ 3 w 5"/>
                  <a:gd name="T5" fmla="*/ 2 h 2"/>
                  <a:gd name="T6" fmla="*/ 3 w 5"/>
                  <a:gd name="T7" fmla="*/ 2 h 2"/>
                  <a:gd name="T8" fmla="*/ 3 w 5"/>
                  <a:gd name="T9" fmla="*/ 2 h 2"/>
                  <a:gd name="T10" fmla="*/ 2 w 5"/>
                  <a:gd name="T11" fmla="*/ 2 h 2"/>
                  <a:gd name="T12" fmla="*/ 2 w 5"/>
                  <a:gd name="T13" fmla="*/ 2 h 2"/>
                  <a:gd name="T14" fmla="*/ 3 w 5"/>
                  <a:gd name="T15" fmla="*/ 1 h 2"/>
                  <a:gd name="T16" fmla="*/ 5 w 5"/>
                  <a:gd name="T17" fmla="*/ 2 h 2"/>
                  <a:gd name="T18" fmla="*/ 5 w 5"/>
                  <a:gd name="T19" fmla="*/ 2 h 2"/>
                  <a:gd name="T20" fmla="*/ 5 w 5"/>
                  <a:gd name="T21" fmla="*/ 2 h 2"/>
                  <a:gd name="T22" fmla="*/ 5 w 5"/>
                  <a:gd name="T23" fmla="*/ 1 h 2"/>
                  <a:gd name="T24" fmla="*/ 5 w 5"/>
                  <a:gd name="T25" fmla="*/ 1 h 2"/>
                  <a:gd name="T26" fmla="*/ 3 w 5"/>
                  <a:gd name="T27" fmla="*/ 1 h 2"/>
                  <a:gd name="T28" fmla="*/ 3 w 5"/>
                  <a:gd name="T29" fmla="*/ 1 h 2"/>
                  <a:gd name="T30" fmla="*/ 2 w 5"/>
                  <a:gd name="T31" fmla="*/ 1 h 2"/>
                  <a:gd name="T32" fmla="*/ 2 w 5"/>
                  <a:gd name="T33" fmla="*/ 0 h 2"/>
                  <a:gd name="T34" fmla="*/ 2 w 5"/>
                  <a:gd name="T35" fmla="*/ 0 h 2"/>
                  <a:gd name="T36" fmla="*/ 1 w 5"/>
                  <a:gd name="T37" fmla="*/ 0 h 2"/>
                  <a:gd name="T38" fmla="*/ 1 w 5"/>
                  <a:gd name="T39" fmla="*/ 0 h 2"/>
                  <a:gd name="T40" fmla="*/ 1 w 5"/>
                  <a:gd name="T41" fmla="*/ 0 h 2"/>
                  <a:gd name="T42" fmla="*/ 1 w 5"/>
                  <a:gd name="T43" fmla="*/ 0 h 2"/>
                  <a:gd name="T44" fmla="*/ 1 w 5"/>
                  <a:gd name="T45" fmla="*/ 0 h 2"/>
                  <a:gd name="T46" fmla="*/ 1 w 5"/>
                  <a:gd name="T47" fmla="*/ 0 h 2"/>
                  <a:gd name="T48" fmla="*/ 1 w 5"/>
                  <a:gd name="T49" fmla="*/ 0 h 2"/>
                  <a:gd name="T50" fmla="*/ 1 w 5"/>
                  <a:gd name="T51" fmla="*/ 1 h 2"/>
                  <a:gd name="T52" fmla="*/ 1 w 5"/>
                  <a:gd name="T53" fmla="*/ 1 h 2"/>
                  <a:gd name="T54" fmla="*/ 1 w 5"/>
                  <a:gd name="T55" fmla="*/ 1 h 2"/>
                  <a:gd name="T56" fmla="*/ 1 w 5"/>
                  <a:gd name="T57" fmla="*/ 2 h 2"/>
                  <a:gd name="T58" fmla="*/ 1 w 5"/>
                  <a:gd name="T59" fmla="*/ 2 h 2"/>
                  <a:gd name="T60" fmla="*/ 2 w 5"/>
                  <a:gd name="T61" fmla="*/ 2 h 2"/>
                  <a:gd name="T62" fmla="*/ 2 w 5"/>
                  <a:gd name="T63" fmla="*/ 2 h 2"/>
                  <a:gd name="T64" fmla="*/ 3 w 5"/>
                  <a:gd name="T6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 h="2">
                    <a:moveTo>
                      <a:pt x="3" y="2"/>
                    </a:moveTo>
                    <a:cubicBezTo>
                      <a:pt x="3" y="2"/>
                      <a:pt x="3" y="2"/>
                      <a:pt x="3" y="2"/>
                    </a:cubicBezTo>
                    <a:cubicBezTo>
                      <a:pt x="3" y="2"/>
                      <a:pt x="3" y="2"/>
                      <a:pt x="3" y="2"/>
                    </a:cubicBezTo>
                    <a:cubicBezTo>
                      <a:pt x="3" y="2"/>
                      <a:pt x="3" y="2"/>
                      <a:pt x="3" y="2"/>
                    </a:cubicBezTo>
                    <a:cubicBezTo>
                      <a:pt x="3" y="2"/>
                      <a:pt x="3" y="2"/>
                      <a:pt x="3" y="2"/>
                    </a:cubicBezTo>
                    <a:cubicBezTo>
                      <a:pt x="3" y="2"/>
                      <a:pt x="2" y="2"/>
                      <a:pt x="2" y="2"/>
                    </a:cubicBezTo>
                    <a:cubicBezTo>
                      <a:pt x="2" y="2"/>
                      <a:pt x="2" y="2"/>
                      <a:pt x="2" y="2"/>
                    </a:cubicBezTo>
                    <a:cubicBezTo>
                      <a:pt x="3" y="1"/>
                      <a:pt x="3" y="1"/>
                      <a:pt x="3" y="1"/>
                    </a:cubicBezTo>
                    <a:cubicBezTo>
                      <a:pt x="4" y="1"/>
                      <a:pt x="4" y="1"/>
                      <a:pt x="5" y="2"/>
                    </a:cubicBezTo>
                    <a:cubicBezTo>
                      <a:pt x="5" y="2"/>
                      <a:pt x="5" y="2"/>
                      <a:pt x="5" y="2"/>
                    </a:cubicBezTo>
                    <a:cubicBezTo>
                      <a:pt x="5" y="2"/>
                      <a:pt x="5" y="2"/>
                      <a:pt x="5" y="2"/>
                    </a:cubicBezTo>
                    <a:cubicBezTo>
                      <a:pt x="5" y="2"/>
                      <a:pt x="5" y="1"/>
                      <a:pt x="5" y="1"/>
                    </a:cubicBezTo>
                    <a:cubicBezTo>
                      <a:pt x="5" y="1"/>
                      <a:pt x="5" y="1"/>
                      <a:pt x="5" y="1"/>
                    </a:cubicBezTo>
                    <a:cubicBezTo>
                      <a:pt x="4" y="1"/>
                      <a:pt x="4" y="1"/>
                      <a:pt x="3" y="1"/>
                    </a:cubicBezTo>
                    <a:cubicBezTo>
                      <a:pt x="3" y="1"/>
                      <a:pt x="3" y="1"/>
                      <a:pt x="3" y="1"/>
                    </a:cubicBezTo>
                    <a:cubicBezTo>
                      <a:pt x="3" y="1"/>
                      <a:pt x="2" y="1"/>
                      <a:pt x="2" y="1"/>
                    </a:cubicBezTo>
                    <a:cubicBezTo>
                      <a:pt x="2" y="1"/>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0" y="2"/>
                      <a:pt x="1" y="2"/>
                    </a:cubicBezTo>
                    <a:cubicBezTo>
                      <a:pt x="1" y="2"/>
                      <a:pt x="1" y="1"/>
                      <a:pt x="1" y="2"/>
                    </a:cubicBezTo>
                    <a:cubicBezTo>
                      <a:pt x="1" y="2"/>
                      <a:pt x="2" y="2"/>
                      <a:pt x="2" y="2"/>
                    </a:cubicBezTo>
                    <a:cubicBezTo>
                      <a:pt x="2" y="2"/>
                      <a:pt x="2"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0" name="Freeform 837"/>
              <p:cNvSpPr/>
              <p:nvPr/>
            </p:nvSpPr>
            <p:spPr bwMode="auto">
              <a:xfrm>
                <a:off x="1243" y="140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1" name="Freeform 838"/>
              <p:cNvSpPr/>
              <p:nvPr/>
            </p:nvSpPr>
            <p:spPr bwMode="auto">
              <a:xfrm>
                <a:off x="1227" y="1117"/>
                <a:ext cx="4" cy="4"/>
              </a:xfrm>
              <a:custGeom>
                <a:avLst/>
                <a:gdLst>
                  <a:gd name="T0" fmla="*/ 0 w 1"/>
                  <a:gd name="T1" fmla="*/ 0 h 1"/>
                  <a:gd name="T2" fmla="*/ 0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2" name="Freeform 839"/>
              <p:cNvSpPr/>
              <p:nvPr/>
            </p:nvSpPr>
            <p:spPr bwMode="auto">
              <a:xfrm>
                <a:off x="1218" y="1117"/>
                <a:ext cx="4"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3" name="Freeform 840"/>
              <p:cNvSpPr/>
              <p:nvPr/>
            </p:nvSpPr>
            <p:spPr bwMode="auto">
              <a:xfrm>
                <a:off x="1178" y="1431"/>
                <a:ext cx="40" cy="12"/>
              </a:xfrm>
              <a:custGeom>
                <a:avLst/>
                <a:gdLst>
                  <a:gd name="T0" fmla="*/ 1 w 10"/>
                  <a:gd name="T1" fmla="*/ 1 h 3"/>
                  <a:gd name="T2" fmla="*/ 3 w 10"/>
                  <a:gd name="T3" fmla="*/ 1 h 3"/>
                  <a:gd name="T4" fmla="*/ 4 w 10"/>
                  <a:gd name="T5" fmla="*/ 2 h 3"/>
                  <a:gd name="T6" fmla="*/ 4 w 10"/>
                  <a:gd name="T7" fmla="*/ 2 h 3"/>
                  <a:gd name="T8" fmla="*/ 4 w 10"/>
                  <a:gd name="T9" fmla="*/ 2 h 3"/>
                  <a:gd name="T10" fmla="*/ 6 w 10"/>
                  <a:gd name="T11" fmla="*/ 3 h 3"/>
                  <a:gd name="T12" fmla="*/ 6 w 10"/>
                  <a:gd name="T13" fmla="*/ 3 h 3"/>
                  <a:gd name="T14" fmla="*/ 6 w 10"/>
                  <a:gd name="T15" fmla="*/ 3 h 3"/>
                  <a:gd name="T16" fmla="*/ 7 w 10"/>
                  <a:gd name="T17" fmla="*/ 3 h 3"/>
                  <a:gd name="T18" fmla="*/ 6 w 10"/>
                  <a:gd name="T19" fmla="*/ 2 h 3"/>
                  <a:gd name="T20" fmla="*/ 6 w 10"/>
                  <a:gd name="T21" fmla="*/ 3 h 3"/>
                  <a:gd name="T22" fmla="*/ 5 w 10"/>
                  <a:gd name="T23" fmla="*/ 2 h 3"/>
                  <a:gd name="T24" fmla="*/ 6 w 10"/>
                  <a:gd name="T25" fmla="*/ 2 h 3"/>
                  <a:gd name="T26" fmla="*/ 6 w 10"/>
                  <a:gd name="T27" fmla="*/ 2 h 3"/>
                  <a:gd name="T28" fmla="*/ 6 w 10"/>
                  <a:gd name="T29" fmla="*/ 2 h 3"/>
                  <a:gd name="T30" fmla="*/ 6 w 10"/>
                  <a:gd name="T31" fmla="*/ 2 h 3"/>
                  <a:gd name="T32" fmla="*/ 7 w 10"/>
                  <a:gd name="T33" fmla="*/ 2 h 3"/>
                  <a:gd name="T34" fmla="*/ 8 w 10"/>
                  <a:gd name="T35" fmla="*/ 2 h 3"/>
                  <a:gd name="T36" fmla="*/ 8 w 10"/>
                  <a:gd name="T37" fmla="*/ 2 h 3"/>
                  <a:gd name="T38" fmla="*/ 8 w 10"/>
                  <a:gd name="T39" fmla="*/ 2 h 3"/>
                  <a:gd name="T40" fmla="*/ 9 w 10"/>
                  <a:gd name="T41" fmla="*/ 1 h 3"/>
                  <a:gd name="T42" fmla="*/ 9 w 10"/>
                  <a:gd name="T43" fmla="*/ 1 h 3"/>
                  <a:gd name="T44" fmla="*/ 10 w 10"/>
                  <a:gd name="T45" fmla="*/ 2 h 3"/>
                  <a:gd name="T46" fmla="*/ 10 w 10"/>
                  <a:gd name="T47" fmla="*/ 1 h 3"/>
                  <a:gd name="T48" fmla="*/ 10 w 10"/>
                  <a:gd name="T49" fmla="*/ 1 h 3"/>
                  <a:gd name="T50" fmla="*/ 9 w 10"/>
                  <a:gd name="T51" fmla="*/ 1 h 3"/>
                  <a:gd name="T52" fmla="*/ 10 w 10"/>
                  <a:gd name="T53" fmla="*/ 1 h 3"/>
                  <a:gd name="T54" fmla="*/ 8 w 10"/>
                  <a:gd name="T55" fmla="*/ 1 h 3"/>
                  <a:gd name="T56" fmla="*/ 8 w 10"/>
                  <a:gd name="T57" fmla="*/ 1 h 3"/>
                  <a:gd name="T58" fmla="*/ 8 w 10"/>
                  <a:gd name="T59" fmla="*/ 2 h 3"/>
                  <a:gd name="T60" fmla="*/ 8 w 10"/>
                  <a:gd name="T61" fmla="*/ 2 h 3"/>
                  <a:gd name="T62" fmla="*/ 8 w 10"/>
                  <a:gd name="T63" fmla="*/ 1 h 3"/>
                  <a:gd name="T64" fmla="*/ 3 w 10"/>
                  <a:gd name="T65" fmla="*/ 1 h 3"/>
                  <a:gd name="T66" fmla="*/ 3 w 10"/>
                  <a:gd name="T67" fmla="*/ 1 h 3"/>
                  <a:gd name="T68" fmla="*/ 3 w 10"/>
                  <a:gd name="T69" fmla="*/ 0 h 3"/>
                  <a:gd name="T70" fmla="*/ 3 w 10"/>
                  <a:gd name="T71" fmla="*/ 0 h 3"/>
                  <a:gd name="T72" fmla="*/ 4 w 10"/>
                  <a:gd name="T73" fmla="*/ 1 h 3"/>
                  <a:gd name="T74" fmla="*/ 5 w 10"/>
                  <a:gd name="T75" fmla="*/ 1 h 3"/>
                  <a:gd name="T76" fmla="*/ 5 w 10"/>
                  <a:gd name="T77" fmla="*/ 0 h 3"/>
                  <a:gd name="T78" fmla="*/ 4 w 10"/>
                  <a:gd name="T79" fmla="*/ 0 h 3"/>
                  <a:gd name="T80" fmla="*/ 4 w 10"/>
                  <a:gd name="T81" fmla="*/ 0 h 3"/>
                  <a:gd name="T82" fmla="*/ 4 w 10"/>
                  <a:gd name="T83" fmla="*/ 0 h 3"/>
                  <a:gd name="T84" fmla="*/ 3 w 10"/>
                  <a:gd name="T85" fmla="*/ 0 h 3"/>
                  <a:gd name="T86" fmla="*/ 3 w 10"/>
                  <a:gd name="T87" fmla="*/ 0 h 3"/>
                  <a:gd name="T88" fmla="*/ 2 w 10"/>
                  <a:gd name="T89" fmla="*/ 0 h 3"/>
                  <a:gd name="T90" fmla="*/ 2 w 10"/>
                  <a:gd name="T91" fmla="*/ 0 h 3"/>
                  <a:gd name="T92" fmla="*/ 3 w 10"/>
                  <a:gd name="T93" fmla="*/ 1 h 3"/>
                  <a:gd name="T94" fmla="*/ 3 w 10"/>
                  <a:gd name="T95" fmla="*/ 1 h 3"/>
                  <a:gd name="T96" fmla="*/ 3 w 10"/>
                  <a:gd name="T97" fmla="*/ 1 h 3"/>
                  <a:gd name="T98" fmla="*/ 1 w 10"/>
                  <a:gd name="T99" fmla="*/ 1 h 3"/>
                  <a:gd name="T100" fmla="*/ 1 w 10"/>
                  <a:gd name="T101" fmla="*/ 0 h 3"/>
                  <a:gd name="T102" fmla="*/ 1 w 10"/>
                  <a:gd name="T10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 h="3">
                    <a:moveTo>
                      <a:pt x="1" y="1"/>
                    </a:moveTo>
                    <a:cubicBezTo>
                      <a:pt x="1" y="1"/>
                      <a:pt x="1" y="1"/>
                      <a:pt x="1" y="1"/>
                    </a:cubicBezTo>
                    <a:cubicBezTo>
                      <a:pt x="1" y="1"/>
                      <a:pt x="1" y="1"/>
                      <a:pt x="2" y="1"/>
                    </a:cubicBezTo>
                    <a:cubicBezTo>
                      <a:pt x="2" y="1"/>
                      <a:pt x="2" y="1"/>
                      <a:pt x="3" y="1"/>
                    </a:cubicBezTo>
                    <a:cubicBezTo>
                      <a:pt x="3" y="1"/>
                      <a:pt x="3" y="1"/>
                      <a:pt x="3" y="1"/>
                    </a:cubicBezTo>
                    <a:cubicBezTo>
                      <a:pt x="3" y="1"/>
                      <a:pt x="4" y="1"/>
                      <a:pt x="4" y="2"/>
                    </a:cubicBezTo>
                    <a:cubicBezTo>
                      <a:pt x="3" y="2"/>
                      <a:pt x="3" y="2"/>
                      <a:pt x="3" y="2"/>
                    </a:cubicBezTo>
                    <a:cubicBezTo>
                      <a:pt x="3" y="2"/>
                      <a:pt x="4" y="2"/>
                      <a:pt x="4" y="2"/>
                    </a:cubicBezTo>
                    <a:cubicBezTo>
                      <a:pt x="4" y="2"/>
                      <a:pt x="4" y="2"/>
                      <a:pt x="4" y="2"/>
                    </a:cubicBezTo>
                    <a:cubicBezTo>
                      <a:pt x="4" y="2"/>
                      <a:pt x="4" y="2"/>
                      <a:pt x="4" y="2"/>
                    </a:cubicBezTo>
                    <a:cubicBezTo>
                      <a:pt x="5" y="3"/>
                      <a:pt x="5"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7" y="3"/>
                      <a:pt x="7" y="3"/>
                    </a:cubicBezTo>
                    <a:cubicBezTo>
                      <a:pt x="7" y="3"/>
                      <a:pt x="7" y="2"/>
                      <a:pt x="7" y="2"/>
                    </a:cubicBezTo>
                    <a:cubicBezTo>
                      <a:pt x="6" y="2"/>
                      <a:pt x="6" y="2"/>
                      <a:pt x="6" y="2"/>
                    </a:cubicBezTo>
                    <a:cubicBezTo>
                      <a:pt x="6" y="3"/>
                      <a:pt x="6" y="3"/>
                      <a:pt x="6" y="3"/>
                    </a:cubicBezTo>
                    <a:cubicBezTo>
                      <a:pt x="6" y="3"/>
                      <a:pt x="6" y="3"/>
                      <a:pt x="6" y="3"/>
                    </a:cubicBezTo>
                    <a:cubicBezTo>
                      <a:pt x="5" y="3"/>
                      <a:pt x="5" y="3"/>
                      <a:pt x="5" y="2"/>
                    </a:cubicBezTo>
                    <a:cubicBezTo>
                      <a:pt x="5" y="2"/>
                      <a:pt x="5" y="2"/>
                      <a:pt x="5" y="2"/>
                    </a:cubicBezTo>
                    <a:cubicBezTo>
                      <a:pt x="5" y="2"/>
                      <a:pt x="5"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1"/>
                      <a:pt x="6" y="1"/>
                    </a:cubicBezTo>
                    <a:cubicBezTo>
                      <a:pt x="6" y="2"/>
                      <a:pt x="7" y="2"/>
                      <a:pt x="7"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9" y="2"/>
                      <a:pt x="9" y="2"/>
                      <a:pt x="9" y="1"/>
                    </a:cubicBezTo>
                    <a:cubicBezTo>
                      <a:pt x="9" y="1"/>
                      <a:pt x="9" y="1"/>
                      <a:pt x="9" y="1"/>
                    </a:cubicBezTo>
                    <a:cubicBezTo>
                      <a:pt x="9" y="1"/>
                      <a:pt x="9" y="1"/>
                      <a:pt x="9" y="1"/>
                    </a:cubicBezTo>
                    <a:cubicBezTo>
                      <a:pt x="9" y="1"/>
                      <a:pt x="9" y="1"/>
                      <a:pt x="10" y="2"/>
                    </a:cubicBezTo>
                    <a:cubicBezTo>
                      <a:pt x="10" y="2"/>
                      <a:pt x="10" y="2"/>
                      <a:pt x="10" y="2"/>
                    </a:cubicBezTo>
                    <a:cubicBezTo>
                      <a:pt x="10" y="2"/>
                      <a:pt x="10" y="2"/>
                      <a:pt x="10" y="2"/>
                    </a:cubicBezTo>
                    <a:cubicBezTo>
                      <a:pt x="10" y="2"/>
                      <a:pt x="10" y="2"/>
                      <a:pt x="10" y="1"/>
                    </a:cubicBezTo>
                    <a:cubicBezTo>
                      <a:pt x="10" y="1"/>
                      <a:pt x="10" y="1"/>
                      <a:pt x="10" y="1"/>
                    </a:cubicBezTo>
                    <a:cubicBezTo>
                      <a:pt x="10" y="1"/>
                      <a:pt x="10" y="1"/>
                      <a:pt x="10" y="1"/>
                    </a:cubicBezTo>
                    <a:cubicBezTo>
                      <a:pt x="10" y="1"/>
                      <a:pt x="10" y="1"/>
                      <a:pt x="10" y="1"/>
                    </a:cubicBezTo>
                    <a:cubicBezTo>
                      <a:pt x="10" y="1"/>
                      <a:pt x="9" y="1"/>
                      <a:pt x="9" y="1"/>
                    </a:cubicBezTo>
                    <a:cubicBezTo>
                      <a:pt x="9" y="1"/>
                      <a:pt x="9" y="1"/>
                      <a:pt x="9" y="1"/>
                    </a:cubicBezTo>
                    <a:cubicBezTo>
                      <a:pt x="9" y="1"/>
                      <a:pt x="10" y="1"/>
                      <a:pt x="10" y="1"/>
                    </a:cubicBezTo>
                    <a:cubicBezTo>
                      <a:pt x="9" y="1"/>
                      <a:pt x="9" y="1"/>
                      <a:pt x="9" y="1"/>
                    </a:cubicBezTo>
                    <a:cubicBezTo>
                      <a:pt x="9" y="1"/>
                      <a:pt x="8" y="1"/>
                      <a:pt x="8" y="1"/>
                    </a:cubicBezTo>
                    <a:cubicBezTo>
                      <a:pt x="8" y="1"/>
                      <a:pt x="8" y="1"/>
                      <a:pt x="8" y="1"/>
                    </a:cubicBezTo>
                    <a:cubicBezTo>
                      <a:pt x="8" y="1"/>
                      <a:pt x="8" y="1"/>
                      <a:pt x="8" y="1"/>
                    </a:cubicBezTo>
                    <a:cubicBezTo>
                      <a:pt x="8" y="2"/>
                      <a:pt x="8" y="2"/>
                      <a:pt x="8" y="2"/>
                    </a:cubicBezTo>
                    <a:cubicBezTo>
                      <a:pt x="8" y="2"/>
                      <a:pt x="8" y="2"/>
                      <a:pt x="8" y="2"/>
                    </a:cubicBezTo>
                    <a:cubicBezTo>
                      <a:pt x="8" y="2"/>
                      <a:pt x="8" y="2"/>
                      <a:pt x="8" y="2"/>
                    </a:cubicBezTo>
                    <a:cubicBezTo>
                      <a:pt x="8" y="2"/>
                      <a:pt x="8" y="2"/>
                      <a:pt x="8" y="2"/>
                    </a:cubicBezTo>
                    <a:cubicBezTo>
                      <a:pt x="8" y="2"/>
                      <a:pt x="8" y="1"/>
                      <a:pt x="8" y="1"/>
                    </a:cubicBezTo>
                    <a:cubicBezTo>
                      <a:pt x="8" y="1"/>
                      <a:pt x="8" y="1"/>
                      <a:pt x="8" y="1"/>
                    </a:cubicBezTo>
                    <a:cubicBezTo>
                      <a:pt x="6" y="1"/>
                      <a:pt x="5" y="1"/>
                      <a:pt x="3" y="1"/>
                    </a:cubicBezTo>
                    <a:cubicBezTo>
                      <a:pt x="3" y="1"/>
                      <a:pt x="3" y="1"/>
                      <a:pt x="3" y="1"/>
                    </a:cubicBezTo>
                    <a:cubicBezTo>
                      <a:pt x="3" y="1"/>
                      <a:pt x="3" y="1"/>
                      <a:pt x="3" y="1"/>
                    </a:cubicBezTo>
                    <a:cubicBezTo>
                      <a:pt x="3" y="1"/>
                      <a:pt x="3" y="1"/>
                      <a:pt x="3" y="1"/>
                    </a:cubicBezTo>
                    <a:cubicBezTo>
                      <a:pt x="3" y="0"/>
                      <a:pt x="3" y="0"/>
                      <a:pt x="3" y="0"/>
                    </a:cubicBezTo>
                    <a:cubicBezTo>
                      <a:pt x="3" y="0"/>
                      <a:pt x="3" y="0"/>
                      <a:pt x="3" y="0"/>
                    </a:cubicBezTo>
                    <a:cubicBezTo>
                      <a:pt x="3" y="0"/>
                      <a:pt x="3" y="0"/>
                      <a:pt x="3" y="0"/>
                    </a:cubicBezTo>
                    <a:cubicBezTo>
                      <a:pt x="3" y="0"/>
                      <a:pt x="3" y="0"/>
                      <a:pt x="3" y="0"/>
                    </a:cubicBezTo>
                    <a:cubicBezTo>
                      <a:pt x="4" y="1"/>
                      <a:pt x="4" y="1"/>
                      <a:pt x="4" y="1"/>
                    </a:cubicBezTo>
                    <a:cubicBezTo>
                      <a:pt x="4" y="1"/>
                      <a:pt x="4" y="1"/>
                      <a:pt x="4" y="1"/>
                    </a:cubicBezTo>
                    <a:cubicBezTo>
                      <a:pt x="4" y="1"/>
                      <a:pt x="5" y="1"/>
                      <a:pt x="5" y="1"/>
                    </a:cubicBezTo>
                    <a:cubicBezTo>
                      <a:pt x="5" y="1"/>
                      <a:pt x="5" y="1"/>
                      <a:pt x="5" y="1"/>
                    </a:cubicBezTo>
                    <a:cubicBezTo>
                      <a:pt x="5" y="1"/>
                      <a:pt x="5" y="0"/>
                      <a:pt x="5" y="0"/>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cubicBezTo>
                      <a:pt x="2" y="1"/>
                      <a:pt x="2" y="1"/>
                      <a:pt x="3" y="0"/>
                    </a:cubicBezTo>
                    <a:cubicBezTo>
                      <a:pt x="3" y="0"/>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1"/>
                      <a:pt x="1" y="1"/>
                      <a:pt x="1" y="1"/>
                    </a:cubicBezTo>
                    <a:cubicBezTo>
                      <a:pt x="1" y="1"/>
                      <a:pt x="1" y="1"/>
                      <a:pt x="1" y="1"/>
                    </a:cubicBezTo>
                    <a:cubicBezTo>
                      <a:pt x="1" y="0"/>
                      <a:pt x="1" y="0"/>
                      <a:pt x="1" y="0"/>
                    </a:cubicBezTo>
                    <a:cubicBezTo>
                      <a:pt x="1" y="0"/>
                      <a:pt x="0" y="1"/>
                      <a:pt x="0" y="0"/>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4" name="Freeform 841"/>
              <p:cNvSpPr/>
              <p:nvPr/>
            </p:nvSpPr>
            <p:spPr bwMode="auto">
              <a:xfrm>
                <a:off x="1214" y="1426"/>
                <a:ext cx="8" cy="9"/>
              </a:xfrm>
              <a:custGeom>
                <a:avLst/>
                <a:gdLst>
                  <a:gd name="T0" fmla="*/ 1 w 2"/>
                  <a:gd name="T1" fmla="*/ 0 h 2"/>
                  <a:gd name="T2" fmla="*/ 0 w 2"/>
                  <a:gd name="T3" fmla="*/ 1 h 2"/>
                  <a:gd name="T4" fmla="*/ 1 w 2"/>
                  <a:gd name="T5" fmla="*/ 1 h 2"/>
                  <a:gd name="T6" fmla="*/ 1 w 2"/>
                  <a:gd name="T7" fmla="*/ 1 h 2"/>
                  <a:gd name="T8" fmla="*/ 2 w 2"/>
                  <a:gd name="T9" fmla="*/ 1 h 2"/>
                  <a:gd name="T10" fmla="*/ 2 w 2"/>
                  <a:gd name="T11" fmla="*/ 1 h 2"/>
                  <a:gd name="T12" fmla="*/ 2 w 2"/>
                  <a:gd name="T13" fmla="*/ 1 h 2"/>
                  <a:gd name="T14" fmla="*/ 2 w 2"/>
                  <a:gd name="T15" fmla="*/ 1 h 2"/>
                  <a:gd name="T16" fmla="*/ 2 w 2"/>
                  <a:gd name="T17" fmla="*/ 1 h 2"/>
                  <a:gd name="T18" fmla="*/ 2 w 2"/>
                  <a:gd name="T19" fmla="*/ 1 h 2"/>
                  <a:gd name="T20" fmla="*/ 2 w 2"/>
                  <a:gd name="T21" fmla="*/ 1 h 2"/>
                  <a:gd name="T22" fmla="*/ 2 w 2"/>
                  <a:gd name="T23" fmla="*/ 1 h 2"/>
                  <a:gd name="T24" fmla="*/ 2 w 2"/>
                  <a:gd name="T25" fmla="*/ 1 h 2"/>
                  <a:gd name="T26" fmla="*/ 2 w 2"/>
                  <a:gd name="T27" fmla="*/ 1 h 2"/>
                  <a:gd name="T28" fmla="*/ 2 w 2"/>
                  <a:gd name="T29" fmla="*/ 1 h 2"/>
                  <a:gd name="T30" fmla="*/ 2 w 2"/>
                  <a:gd name="T31" fmla="*/ 1 h 2"/>
                  <a:gd name="T32" fmla="*/ 1 w 2"/>
                  <a:gd name="T33" fmla="*/ 1 h 2"/>
                  <a:gd name="T34" fmla="*/ 1 w 2"/>
                  <a:gd name="T35" fmla="*/ 1 h 2"/>
                  <a:gd name="T36" fmla="*/ 1 w 2"/>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2">
                    <a:moveTo>
                      <a:pt x="1" y="0"/>
                    </a:moveTo>
                    <a:cubicBezTo>
                      <a:pt x="1" y="1"/>
                      <a:pt x="0" y="0"/>
                      <a:pt x="0" y="1"/>
                    </a:cubicBezTo>
                    <a:cubicBezTo>
                      <a:pt x="0" y="1"/>
                      <a:pt x="1" y="1"/>
                      <a:pt x="1" y="1"/>
                    </a:cubicBezTo>
                    <a:cubicBezTo>
                      <a:pt x="1" y="2"/>
                      <a:pt x="1" y="1"/>
                      <a:pt x="1" y="1"/>
                    </a:cubicBezTo>
                    <a:cubicBezTo>
                      <a:pt x="1"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0"/>
                      <a:pt x="2" y="1"/>
                      <a:pt x="2" y="1"/>
                    </a:cubicBezTo>
                    <a:cubicBezTo>
                      <a:pt x="2" y="1"/>
                      <a:pt x="2" y="1"/>
                      <a:pt x="2" y="1"/>
                    </a:cubicBezTo>
                    <a:cubicBezTo>
                      <a:pt x="2" y="1"/>
                      <a:pt x="2" y="1"/>
                      <a:pt x="2" y="1"/>
                    </a:cubicBezTo>
                    <a:cubicBezTo>
                      <a:pt x="2"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5" name="Freeform 842"/>
              <p:cNvSpPr/>
              <p:nvPr/>
            </p:nvSpPr>
            <p:spPr bwMode="auto">
              <a:xfrm>
                <a:off x="1206" y="1402"/>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6" name="Freeform 843"/>
              <p:cNvSpPr/>
              <p:nvPr/>
            </p:nvSpPr>
            <p:spPr bwMode="auto">
              <a:xfrm>
                <a:off x="1198" y="1319"/>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7" name="Freeform 844"/>
              <p:cNvSpPr/>
              <p:nvPr/>
            </p:nvSpPr>
            <p:spPr bwMode="auto">
              <a:xfrm>
                <a:off x="1190" y="12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8" name="Freeform 845"/>
              <p:cNvSpPr/>
              <p:nvPr/>
            </p:nvSpPr>
            <p:spPr bwMode="auto">
              <a:xfrm>
                <a:off x="1182" y="1439"/>
                <a:ext cx="8" cy="4"/>
              </a:xfrm>
              <a:custGeom>
                <a:avLst/>
                <a:gdLst>
                  <a:gd name="T0" fmla="*/ 1 w 2"/>
                  <a:gd name="T1" fmla="*/ 1 h 1"/>
                  <a:gd name="T2" fmla="*/ 2 w 2"/>
                  <a:gd name="T3" fmla="*/ 1 h 1"/>
                  <a:gd name="T4" fmla="*/ 2 w 2"/>
                  <a:gd name="T5" fmla="*/ 1 h 1"/>
                  <a:gd name="T6" fmla="*/ 2 w 2"/>
                  <a:gd name="T7" fmla="*/ 1 h 1"/>
                  <a:gd name="T8" fmla="*/ 2 w 2"/>
                  <a:gd name="T9" fmla="*/ 1 h 1"/>
                  <a:gd name="T10" fmla="*/ 1 w 2"/>
                  <a:gd name="T11" fmla="*/ 1 h 1"/>
                  <a:gd name="T12" fmla="*/ 1 w 2"/>
                  <a:gd name="T13" fmla="*/ 1 h 1"/>
                  <a:gd name="T14" fmla="*/ 1 w 2"/>
                  <a:gd name="T15" fmla="*/ 1 h 1"/>
                  <a:gd name="T16" fmla="*/ 1 w 2"/>
                  <a:gd name="T17" fmla="*/ 1 h 1"/>
                  <a:gd name="T18" fmla="*/ 1 w 2"/>
                  <a:gd name="T19" fmla="*/ 0 h 1"/>
                  <a:gd name="T20" fmla="*/ 1 w 2"/>
                  <a:gd name="T21" fmla="*/ 0 h 1"/>
                  <a:gd name="T22" fmla="*/ 1 w 2"/>
                  <a:gd name="T23" fmla="*/ 0 h 1"/>
                  <a:gd name="T24" fmla="*/ 1 w 2"/>
                  <a:gd name="T25" fmla="*/ 0 h 1"/>
                  <a:gd name="T26" fmla="*/ 1 w 2"/>
                  <a:gd name="T27" fmla="*/ 0 h 1"/>
                  <a:gd name="T28" fmla="*/ 1 w 2"/>
                  <a:gd name="T29" fmla="*/ 0 h 1"/>
                  <a:gd name="T30" fmla="*/ 1 w 2"/>
                  <a:gd name="T31" fmla="*/ 0 h 1"/>
                  <a:gd name="T32" fmla="*/ 1 w 2"/>
                  <a:gd name="T33" fmla="*/ 0 h 1"/>
                  <a:gd name="T34" fmla="*/ 1 w 2"/>
                  <a:gd name="T35" fmla="*/ 0 h 1"/>
                  <a:gd name="T36" fmla="*/ 1 w 2"/>
                  <a:gd name="T37" fmla="*/ 0 h 1"/>
                  <a:gd name="T38" fmla="*/ 1 w 2"/>
                  <a:gd name="T39" fmla="*/ 1 h 1"/>
                  <a:gd name="T40" fmla="*/ 0 w 2"/>
                  <a:gd name="T41" fmla="*/ 1 h 1"/>
                  <a:gd name="T42" fmla="*/ 1 w 2"/>
                  <a:gd name="T4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 h="1">
                    <a:moveTo>
                      <a:pt x="1" y="1"/>
                    </a:moveTo>
                    <a:cubicBezTo>
                      <a:pt x="1" y="1"/>
                      <a:pt x="1" y="1"/>
                      <a:pt x="2" y="1"/>
                    </a:cubicBezTo>
                    <a:cubicBezTo>
                      <a:pt x="2" y="1"/>
                      <a:pt x="2" y="1"/>
                      <a:pt x="2" y="1"/>
                    </a:cubicBezTo>
                    <a:cubicBezTo>
                      <a:pt x="2" y="1"/>
                      <a:pt x="2" y="1"/>
                      <a:pt x="2" y="1"/>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1"/>
                      <a:pt x="1" y="1"/>
                    </a:cubicBezTo>
                    <a:cubicBezTo>
                      <a:pt x="0" y="0"/>
                      <a:pt x="1"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9" name="Freeform 846"/>
              <p:cNvSpPr/>
              <p:nvPr/>
            </p:nvSpPr>
            <p:spPr bwMode="auto">
              <a:xfrm>
                <a:off x="1178" y="139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0" name="Freeform 847"/>
              <p:cNvSpPr/>
              <p:nvPr/>
            </p:nvSpPr>
            <p:spPr bwMode="auto">
              <a:xfrm>
                <a:off x="1178" y="1422"/>
                <a:ext cx="4" cy="4"/>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1" name="Freeform 848"/>
              <p:cNvSpPr/>
              <p:nvPr/>
            </p:nvSpPr>
            <p:spPr bwMode="auto">
              <a:xfrm>
                <a:off x="1178" y="1455"/>
                <a:ext cx="4" cy="5"/>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0"/>
                      <a:pt x="0" y="1"/>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2" name="Freeform 849"/>
              <p:cNvSpPr/>
              <p:nvPr/>
            </p:nvSpPr>
            <p:spPr bwMode="auto">
              <a:xfrm>
                <a:off x="1178" y="14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3" name="Freeform 850"/>
              <p:cNvSpPr/>
              <p:nvPr/>
            </p:nvSpPr>
            <p:spPr bwMode="auto">
              <a:xfrm>
                <a:off x="1173" y="1141"/>
                <a:ext cx="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4" name="Rectangle 851"/>
              <p:cNvSpPr>
                <a:spLocks noChangeArrowheads="1"/>
              </p:cNvSpPr>
              <p:nvPr/>
            </p:nvSpPr>
            <p:spPr bwMode="auto">
              <a:xfrm>
                <a:off x="1178" y="120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75" name="Freeform 852"/>
              <p:cNvSpPr/>
              <p:nvPr/>
            </p:nvSpPr>
            <p:spPr bwMode="auto">
              <a:xfrm>
                <a:off x="1157" y="1340"/>
                <a:ext cx="4"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1"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6" name="Freeform 853"/>
              <p:cNvSpPr/>
              <p:nvPr/>
            </p:nvSpPr>
            <p:spPr bwMode="auto">
              <a:xfrm>
                <a:off x="1149" y="1414"/>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1"/>
                      <a:pt x="1" y="0"/>
                      <a:pt x="1"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7" name="Freeform 854"/>
              <p:cNvSpPr/>
              <p:nvPr/>
            </p:nvSpPr>
            <p:spPr bwMode="auto">
              <a:xfrm>
                <a:off x="1149" y="1179"/>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8" name="Freeform 855"/>
              <p:cNvSpPr/>
              <p:nvPr/>
            </p:nvSpPr>
            <p:spPr bwMode="auto">
              <a:xfrm>
                <a:off x="1141" y="1464"/>
                <a:ext cx="8" cy="4"/>
              </a:xfrm>
              <a:custGeom>
                <a:avLst/>
                <a:gdLst>
                  <a:gd name="T0" fmla="*/ 1 w 2"/>
                  <a:gd name="T1" fmla="*/ 1 h 1"/>
                  <a:gd name="T2" fmla="*/ 1 w 2"/>
                  <a:gd name="T3" fmla="*/ 1 h 1"/>
                </a:gdLst>
                <a:ahLst/>
                <a:cxnLst>
                  <a:cxn ang="0">
                    <a:pos x="T0" y="T1"/>
                  </a:cxn>
                  <a:cxn ang="0">
                    <a:pos x="T2" y="T3"/>
                  </a:cxn>
                </a:cxnLst>
                <a:rect l="0" t="0" r="r" b="b"/>
                <a:pathLst>
                  <a:path w="2" h="1">
                    <a:moveTo>
                      <a:pt x="1" y="1"/>
                    </a:moveTo>
                    <a:cubicBezTo>
                      <a:pt x="0" y="1"/>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9" name="Freeform 856"/>
              <p:cNvSpPr/>
              <p:nvPr/>
            </p:nvSpPr>
            <p:spPr bwMode="auto">
              <a:xfrm>
                <a:off x="1141" y="1191"/>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0" name="Freeform 857"/>
              <p:cNvSpPr/>
              <p:nvPr/>
            </p:nvSpPr>
            <p:spPr bwMode="auto">
              <a:xfrm>
                <a:off x="1133" y="1191"/>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1" name="Freeform 858"/>
              <p:cNvSpPr/>
              <p:nvPr/>
            </p:nvSpPr>
            <p:spPr bwMode="auto">
              <a:xfrm>
                <a:off x="1124" y="1183"/>
                <a:ext cx="5" cy="4"/>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2" name="Rectangle 859"/>
              <p:cNvSpPr>
                <a:spLocks noChangeArrowheads="1"/>
              </p:cNvSpPr>
              <p:nvPr/>
            </p:nvSpPr>
            <p:spPr bwMode="auto">
              <a:xfrm>
                <a:off x="1124" y="1497"/>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83" name="Freeform 860"/>
              <p:cNvSpPr>
                <a:spLocks noEditPoints="1"/>
              </p:cNvSpPr>
              <p:nvPr/>
            </p:nvSpPr>
            <p:spPr bwMode="auto">
              <a:xfrm>
                <a:off x="1035" y="1480"/>
                <a:ext cx="49" cy="8"/>
              </a:xfrm>
              <a:custGeom>
                <a:avLst/>
                <a:gdLst>
                  <a:gd name="T0" fmla="*/ 2 w 12"/>
                  <a:gd name="T1" fmla="*/ 2 h 2"/>
                  <a:gd name="T2" fmla="*/ 2 w 12"/>
                  <a:gd name="T3" fmla="*/ 1 h 2"/>
                  <a:gd name="T4" fmla="*/ 3 w 12"/>
                  <a:gd name="T5" fmla="*/ 1 h 2"/>
                  <a:gd name="T6" fmla="*/ 5 w 12"/>
                  <a:gd name="T7" fmla="*/ 1 h 2"/>
                  <a:gd name="T8" fmla="*/ 5 w 12"/>
                  <a:gd name="T9" fmla="*/ 1 h 2"/>
                  <a:gd name="T10" fmla="*/ 6 w 12"/>
                  <a:gd name="T11" fmla="*/ 1 h 2"/>
                  <a:gd name="T12" fmla="*/ 7 w 12"/>
                  <a:gd name="T13" fmla="*/ 1 h 2"/>
                  <a:gd name="T14" fmla="*/ 8 w 12"/>
                  <a:gd name="T15" fmla="*/ 1 h 2"/>
                  <a:gd name="T16" fmla="*/ 10 w 12"/>
                  <a:gd name="T17" fmla="*/ 2 h 2"/>
                  <a:gd name="T18" fmla="*/ 11 w 12"/>
                  <a:gd name="T19" fmla="*/ 1 h 2"/>
                  <a:gd name="T20" fmla="*/ 12 w 12"/>
                  <a:gd name="T21" fmla="*/ 0 h 2"/>
                  <a:gd name="T22" fmla="*/ 12 w 12"/>
                  <a:gd name="T23" fmla="*/ 0 h 2"/>
                  <a:gd name="T24" fmla="*/ 10 w 12"/>
                  <a:gd name="T25" fmla="*/ 0 h 2"/>
                  <a:gd name="T26" fmla="*/ 11 w 12"/>
                  <a:gd name="T27" fmla="*/ 0 h 2"/>
                  <a:gd name="T28" fmla="*/ 12 w 12"/>
                  <a:gd name="T29" fmla="*/ 0 h 2"/>
                  <a:gd name="T30" fmla="*/ 9 w 12"/>
                  <a:gd name="T31" fmla="*/ 0 h 2"/>
                  <a:gd name="T32" fmla="*/ 9 w 12"/>
                  <a:gd name="T33" fmla="*/ 0 h 2"/>
                  <a:gd name="T34" fmla="*/ 9 w 12"/>
                  <a:gd name="T35" fmla="*/ 0 h 2"/>
                  <a:gd name="T36" fmla="*/ 9 w 12"/>
                  <a:gd name="T37" fmla="*/ 0 h 2"/>
                  <a:gd name="T38" fmla="*/ 8 w 12"/>
                  <a:gd name="T39" fmla="*/ 0 h 2"/>
                  <a:gd name="T40" fmla="*/ 6 w 12"/>
                  <a:gd name="T41" fmla="*/ 0 h 2"/>
                  <a:gd name="T42" fmla="*/ 6 w 12"/>
                  <a:gd name="T43" fmla="*/ 1 h 2"/>
                  <a:gd name="T44" fmla="*/ 5 w 12"/>
                  <a:gd name="T45" fmla="*/ 1 h 2"/>
                  <a:gd name="T46" fmla="*/ 4 w 12"/>
                  <a:gd name="T47" fmla="*/ 0 h 2"/>
                  <a:gd name="T48" fmla="*/ 4 w 12"/>
                  <a:gd name="T49" fmla="*/ 1 h 2"/>
                  <a:gd name="T50" fmla="*/ 3 w 12"/>
                  <a:gd name="T51" fmla="*/ 1 h 2"/>
                  <a:gd name="T52" fmla="*/ 2 w 12"/>
                  <a:gd name="T53" fmla="*/ 1 h 2"/>
                  <a:gd name="T54" fmla="*/ 2 w 12"/>
                  <a:gd name="T55" fmla="*/ 0 h 2"/>
                  <a:gd name="T56" fmla="*/ 1 w 12"/>
                  <a:gd name="T57" fmla="*/ 0 h 2"/>
                  <a:gd name="T58" fmla="*/ 1 w 12"/>
                  <a:gd name="T59" fmla="*/ 0 h 2"/>
                  <a:gd name="T60" fmla="*/ 2 w 12"/>
                  <a:gd name="T61" fmla="*/ 0 h 2"/>
                  <a:gd name="T62" fmla="*/ 1 w 12"/>
                  <a:gd name="T63" fmla="*/ 1 h 2"/>
                  <a:gd name="T64" fmla="*/ 8 w 12"/>
                  <a:gd name="T65" fmla="*/ 1 h 2"/>
                  <a:gd name="T66" fmla="*/ 9 w 12"/>
                  <a:gd name="T67" fmla="*/ 1 h 2"/>
                  <a:gd name="T68" fmla="*/ 9 w 12"/>
                  <a:gd name="T69" fmla="*/ 0 h 2"/>
                  <a:gd name="T70" fmla="*/ 9 w 12"/>
                  <a:gd name="T71" fmla="*/ 0 h 2"/>
                  <a:gd name="T72" fmla="*/ 8 w 12"/>
                  <a:gd name="T73" fmla="*/ 1 h 2"/>
                  <a:gd name="T74" fmla="*/ 9 w 12"/>
                  <a:gd name="T75" fmla="*/ 1 h 2"/>
                  <a:gd name="T76" fmla="*/ 9 w 12"/>
                  <a:gd name="T77" fmla="*/ 1 h 2"/>
                  <a:gd name="T78" fmla="*/ 8 w 12"/>
                  <a:gd name="T79" fmla="*/ 1 h 2"/>
                  <a:gd name="T80" fmla="*/ 6 w 12"/>
                  <a:gd name="T81" fmla="*/ 1 h 2"/>
                  <a:gd name="T82" fmla="*/ 6 w 12"/>
                  <a:gd name="T83" fmla="*/ 1 h 2"/>
                  <a:gd name="T84" fmla="*/ 5 w 12"/>
                  <a:gd name="T85" fmla="*/ 1 h 2"/>
                  <a:gd name="T86" fmla="*/ 5 w 12"/>
                  <a:gd name="T87" fmla="*/ 1 h 2"/>
                  <a:gd name="T88" fmla="*/ 2 w 12"/>
                  <a:gd name="T8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 h="2">
                    <a:moveTo>
                      <a:pt x="0" y="1"/>
                    </a:moveTo>
                    <a:cubicBezTo>
                      <a:pt x="1" y="1"/>
                      <a:pt x="1" y="2"/>
                      <a:pt x="1" y="1"/>
                    </a:cubicBezTo>
                    <a:cubicBezTo>
                      <a:pt x="1" y="1"/>
                      <a:pt x="2" y="1"/>
                      <a:pt x="2" y="2"/>
                    </a:cubicBezTo>
                    <a:cubicBezTo>
                      <a:pt x="2" y="2"/>
                      <a:pt x="2" y="2"/>
                      <a:pt x="2" y="1"/>
                    </a:cubicBezTo>
                    <a:cubicBezTo>
                      <a:pt x="2" y="1"/>
                      <a:pt x="2" y="1"/>
                      <a:pt x="2" y="1"/>
                    </a:cubicBezTo>
                    <a:cubicBezTo>
                      <a:pt x="2" y="1"/>
                      <a:pt x="2" y="1"/>
                      <a:pt x="2" y="1"/>
                    </a:cubicBezTo>
                    <a:cubicBezTo>
                      <a:pt x="3" y="1"/>
                      <a:pt x="3" y="1"/>
                      <a:pt x="3" y="1"/>
                    </a:cubicBezTo>
                    <a:cubicBezTo>
                      <a:pt x="3" y="1"/>
                      <a:pt x="3" y="1"/>
                      <a:pt x="3" y="1"/>
                    </a:cubicBezTo>
                    <a:cubicBezTo>
                      <a:pt x="3" y="1"/>
                      <a:pt x="3" y="1"/>
                      <a:pt x="3" y="1"/>
                    </a:cubicBezTo>
                    <a:cubicBezTo>
                      <a:pt x="4" y="1"/>
                      <a:pt x="4"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6" y="1"/>
                      <a:pt x="6" y="1"/>
                    </a:cubicBezTo>
                    <a:cubicBezTo>
                      <a:pt x="6" y="1"/>
                      <a:pt x="6" y="1"/>
                      <a:pt x="6" y="1"/>
                    </a:cubicBezTo>
                    <a:cubicBezTo>
                      <a:pt x="6" y="1"/>
                      <a:pt x="6" y="1"/>
                      <a:pt x="6" y="1"/>
                    </a:cubicBezTo>
                    <a:cubicBezTo>
                      <a:pt x="7" y="2"/>
                      <a:pt x="7" y="1"/>
                      <a:pt x="7" y="1"/>
                    </a:cubicBezTo>
                    <a:cubicBezTo>
                      <a:pt x="7" y="1"/>
                      <a:pt x="7" y="1"/>
                      <a:pt x="7" y="1"/>
                    </a:cubicBezTo>
                    <a:cubicBezTo>
                      <a:pt x="8" y="2"/>
                      <a:pt x="8" y="2"/>
                      <a:pt x="8" y="1"/>
                    </a:cubicBezTo>
                    <a:cubicBezTo>
                      <a:pt x="8" y="1"/>
                      <a:pt x="8" y="1"/>
                      <a:pt x="8" y="1"/>
                    </a:cubicBezTo>
                    <a:cubicBezTo>
                      <a:pt x="8" y="1"/>
                      <a:pt x="8" y="1"/>
                      <a:pt x="8" y="1"/>
                    </a:cubicBezTo>
                    <a:cubicBezTo>
                      <a:pt x="8" y="2"/>
                      <a:pt x="8" y="2"/>
                      <a:pt x="9" y="2"/>
                    </a:cubicBezTo>
                    <a:cubicBezTo>
                      <a:pt x="9" y="2"/>
                      <a:pt x="9" y="2"/>
                      <a:pt x="9" y="1"/>
                    </a:cubicBezTo>
                    <a:cubicBezTo>
                      <a:pt x="9" y="2"/>
                      <a:pt x="10" y="1"/>
                      <a:pt x="10" y="2"/>
                    </a:cubicBezTo>
                    <a:cubicBezTo>
                      <a:pt x="10" y="1"/>
                      <a:pt x="11" y="1"/>
                      <a:pt x="11" y="1"/>
                    </a:cubicBezTo>
                    <a:cubicBezTo>
                      <a:pt x="10" y="1"/>
                      <a:pt x="10" y="1"/>
                      <a:pt x="10" y="1"/>
                    </a:cubicBezTo>
                    <a:cubicBezTo>
                      <a:pt x="11" y="1"/>
                      <a:pt x="11" y="1"/>
                      <a:pt x="11" y="1"/>
                    </a:cubicBezTo>
                    <a:cubicBezTo>
                      <a:pt x="11" y="1"/>
                      <a:pt x="12" y="1"/>
                      <a:pt x="12" y="1"/>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2" y="0"/>
                      <a:pt x="11" y="0"/>
                      <a:pt x="11" y="0"/>
                    </a:cubicBezTo>
                    <a:cubicBezTo>
                      <a:pt x="11" y="0"/>
                      <a:pt x="11" y="0"/>
                      <a:pt x="10" y="0"/>
                    </a:cubicBezTo>
                    <a:cubicBezTo>
                      <a:pt x="10" y="0"/>
                      <a:pt x="10" y="0"/>
                      <a:pt x="10" y="0"/>
                    </a:cubicBezTo>
                    <a:cubicBezTo>
                      <a:pt x="10" y="0"/>
                      <a:pt x="11" y="0"/>
                      <a:pt x="11" y="0"/>
                    </a:cubicBezTo>
                    <a:cubicBezTo>
                      <a:pt x="10" y="0"/>
                      <a:pt x="10" y="1"/>
                      <a:pt x="10" y="0"/>
                    </a:cubicBezTo>
                    <a:cubicBezTo>
                      <a:pt x="10" y="0"/>
                      <a:pt x="11" y="0"/>
                      <a:pt x="11" y="0"/>
                    </a:cubicBezTo>
                    <a:cubicBezTo>
                      <a:pt x="11" y="0"/>
                      <a:pt x="12" y="0"/>
                      <a:pt x="12" y="0"/>
                    </a:cubicBezTo>
                    <a:cubicBezTo>
                      <a:pt x="12" y="0"/>
                      <a:pt x="12" y="0"/>
                      <a:pt x="12" y="0"/>
                    </a:cubicBezTo>
                    <a:cubicBezTo>
                      <a:pt x="12" y="0"/>
                      <a:pt x="12" y="0"/>
                      <a:pt x="12" y="0"/>
                    </a:cubicBezTo>
                    <a:cubicBezTo>
                      <a:pt x="12" y="0"/>
                      <a:pt x="11" y="0"/>
                      <a:pt x="11" y="0"/>
                    </a:cubicBezTo>
                    <a:cubicBezTo>
                      <a:pt x="10" y="0"/>
                      <a:pt x="10" y="0"/>
                      <a:pt x="10"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8" y="0"/>
                    </a:cubicBezTo>
                    <a:cubicBezTo>
                      <a:pt x="8" y="0"/>
                      <a:pt x="8" y="0"/>
                      <a:pt x="8" y="0"/>
                    </a:cubicBezTo>
                    <a:cubicBezTo>
                      <a:pt x="8" y="0"/>
                      <a:pt x="8" y="0"/>
                      <a:pt x="8" y="0"/>
                    </a:cubicBezTo>
                    <a:cubicBezTo>
                      <a:pt x="8" y="1"/>
                      <a:pt x="7" y="0"/>
                      <a:pt x="6" y="0"/>
                    </a:cubicBezTo>
                    <a:cubicBezTo>
                      <a:pt x="7" y="0"/>
                      <a:pt x="7" y="0"/>
                      <a:pt x="7" y="0"/>
                    </a:cubicBezTo>
                    <a:cubicBezTo>
                      <a:pt x="6" y="0"/>
                      <a:pt x="6" y="0"/>
                      <a:pt x="6" y="1"/>
                    </a:cubicBezTo>
                    <a:cubicBezTo>
                      <a:pt x="6" y="1"/>
                      <a:pt x="6" y="1"/>
                      <a:pt x="6" y="1"/>
                    </a:cubicBezTo>
                    <a:cubicBezTo>
                      <a:pt x="5" y="0"/>
                      <a:pt x="5" y="0"/>
                      <a:pt x="5" y="1"/>
                    </a:cubicBezTo>
                    <a:cubicBezTo>
                      <a:pt x="5" y="1"/>
                      <a:pt x="5" y="1"/>
                      <a:pt x="5" y="1"/>
                    </a:cubicBezTo>
                    <a:cubicBezTo>
                      <a:pt x="5" y="1"/>
                      <a:pt x="5" y="1"/>
                      <a:pt x="5" y="1"/>
                    </a:cubicBezTo>
                    <a:cubicBezTo>
                      <a:pt x="4" y="1"/>
                      <a:pt x="4" y="1"/>
                      <a:pt x="4" y="1"/>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3" y="1"/>
                    </a:cubicBezTo>
                    <a:cubicBezTo>
                      <a:pt x="3" y="1"/>
                      <a:pt x="3" y="1"/>
                      <a:pt x="3" y="1"/>
                    </a:cubicBezTo>
                    <a:cubicBezTo>
                      <a:pt x="3" y="1"/>
                      <a:pt x="3" y="1"/>
                      <a:pt x="3" y="1"/>
                    </a:cubicBezTo>
                    <a:cubicBezTo>
                      <a:pt x="3" y="0"/>
                      <a:pt x="2" y="0"/>
                      <a:pt x="2" y="1"/>
                    </a:cubicBezTo>
                    <a:cubicBezTo>
                      <a:pt x="2" y="1"/>
                      <a:pt x="2" y="1"/>
                      <a:pt x="2" y="1"/>
                    </a:cubicBezTo>
                    <a:cubicBezTo>
                      <a:pt x="2" y="1"/>
                      <a:pt x="2" y="0"/>
                      <a:pt x="2" y="0"/>
                    </a:cubicBezTo>
                    <a:cubicBezTo>
                      <a:pt x="2"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2" y="0"/>
                      <a:pt x="2" y="0"/>
                      <a:pt x="2" y="0"/>
                    </a:cubicBezTo>
                    <a:cubicBezTo>
                      <a:pt x="1" y="0"/>
                      <a:pt x="1" y="0"/>
                      <a:pt x="0" y="0"/>
                    </a:cubicBezTo>
                    <a:cubicBezTo>
                      <a:pt x="0" y="1"/>
                      <a:pt x="1" y="0"/>
                      <a:pt x="1" y="1"/>
                    </a:cubicBezTo>
                    <a:cubicBezTo>
                      <a:pt x="1" y="1"/>
                      <a:pt x="0" y="1"/>
                      <a:pt x="0" y="1"/>
                    </a:cubicBezTo>
                    <a:close/>
                    <a:moveTo>
                      <a:pt x="8" y="1"/>
                    </a:moveTo>
                    <a:cubicBezTo>
                      <a:pt x="8" y="1"/>
                      <a:pt x="8" y="1"/>
                      <a:pt x="8" y="1"/>
                    </a:cubicBezTo>
                    <a:cubicBezTo>
                      <a:pt x="8" y="1"/>
                      <a:pt x="8" y="1"/>
                      <a:pt x="8" y="1"/>
                    </a:cubicBezTo>
                    <a:cubicBezTo>
                      <a:pt x="8" y="1"/>
                      <a:pt x="8" y="1"/>
                      <a:pt x="8" y="1"/>
                    </a:cubicBezTo>
                    <a:close/>
                    <a:moveTo>
                      <a:pt x="9" y="1"/>
                    </a:moveTo>
                    <a:cubicBezTo>
                      <a:pt x="9" y="1"/>
                      <a:pt x="9" y="1"/>
                      <a:pt x="9" y="1"/>
                    </a:cubicBezTo>
                    <a:cubicBezTo>
                      <a:pt x="9" y="1"/>
                      <a:pt x="9" y="1"/>
                      <a:pt x="9" y="1"/>
                    </a:cubicBezTo>
                    <a:close/>
                    <a:moveTo>
                      <a:pt x="9" y="0"/>
                    </a:moveTo>
                    <a:cubicBezTo>
                      <a:pt x="9" y="0"/>
                      <a:pt x="9" y="0"/>
                      <a:pt x="9" y="0"/>
                    </a:cubicBezTo>
                    <a:cubicBezTo>
                      <a:pt x="9" y="0"/>
                      <a:pt x="9" y="0"/>
                      <a:pt x="9" y="0"/>
                    </a:cubicBezTo>
                    <a:cubicBezTo>
                      <a:pt x="9" y="0"/>
                      <a:pt x="9" y="0"/>
                      <a:pt x="9" y="0"/>
                    </a:cubicBezTo>
                    <a:cubicBezTo>
                      <a:pt x="9" y="1"/>
                      <a:pt x="9" y="1"/>
                      <a:pt x="9" y="1"/>
                    </a:cubicBezTo>
                    <a:cubicBezTo>
                      <a:pt x="9" y="0"/>
                      <a:pt x="9" y="0"/>
                      <a:pt x="9" y="0"/>
                    </a:cubicBezTo>
                    <a:close/>
                    <a:moveTo>
                      <a:pt x="8" y="1"/>
                    </a:moveTo>
                    <a:cubicBezTo>
                      <a:pt x="8" y="1"/>
                      <a:pt x="8" y="1"/>
                      <a:pt x="8" y="1"/>
                    </a:cubicBezTo>
                    <a:cubicBezTo>
                      <a:pt x="8" y="1"/>
                      <a:pt x="8" y="1"/>
                      <a:pt x="8" y="1"/>
                    </a:cubicBezTo>
                    <a:cubicBezTo>
                      <a:pt x="8" y="1"/>
                      <a:pt x="8" y="1"/>
                      <a:pt x="9" y="1"/>
                    </a:cubicBezTo>
                    <a:cubicBezTo>
                      <a:pt x="9" y="1"/>
                      <a:pt x="9" y="1"/>
                      <a:pt x="9" y="1"/>
                    </a:cubicBezTo>
                    <a:cubicBezTo>
                      <a:pt x="9" y="1"/>
                      <a:pt x="9" y="1"/>
                      <a:pt x="9" y="1"/>
                    </a:cubicBezTo>
                    <a:cubicBezTo>
                      <a:pt x="8" y="1"/>
                      <a:pt x="8" y="1"/>
                      <a:pt x="9" y="1"/>
                    </a:cubicBezTo>
                    <a:cubicBezTo>
                      <a:pt x="9" y="1"/>
                      <a:pt x="9" y="1"/>
                      <a:pt x="9" y="1"/>
                    </a:cubicBezTo>
                    <a:cubicBezTo>
                      <a:pt x="9" y="1"/>
                      <a:pt x="8" y="1"/>
                      <a:pt x="8" y="1"/>
                    </a:cubicBezTo>
                    <a:cubicBezTo>
                      <a:pt x="8" y="1"/>
                      <a:pt x="8" y="1"/>
                      <a:pt x="8" y="1"/>
                    </a:cubicBezTo>
                    <a:cubicBezTo>
                      <a:pt x="8" y="1"/>
                      <a:pt x="8" y="1"/>
                      <a:pt x="8" y="1"/>
                    </a:cubicBezTo>
                    <a:cubicBezTo>
                      <a:pt x="9" y="1"/>
                      <a:pt x="8" y="1"/>
                      <a:pt x="8" y="1"/>
                    </a:cubicBezTo>
                    <a:close/>
                    <a:moveTo>
                      <a:pt x="6" y="1"/>
                    </a:moveTo>
                    <a:cubicBezTo>
                      <a:pt x="6" y="1"/>
                      <a:pt x="6" y="1"/>
                      <a:pt x="6" y="1"/>
                    </a:cubicBezTo>
                    <a:cubicBezTo>
                      <a:pt x="6" y="1"/>
                      <a:pt x="6" y="1"/>
                      <a:pt x="6" y="1"/>
                    </a:cubicBezTo>
                    <a:cubicBezTo>
                      <a:pt x="6" y="1"/>
                      <a:pt x="6" y="1"/>
                      <a:pt x="6" y="1"/>
                    </a:cubicBezTo>
                    <a:cubicBezTo>
                      <a:pt x="6" y="1"/>
                      <a:pt x="6" y="1"/>
                      <a:pt x="6" y="1"/>
                    </a:cubicBezTo>
                    <a:close/>
                    <a:moveTo>
                      <a:pt x="5" y="1"/>
                    </a:moveTo>
                    <a:cubicBezTo>
                      <a:pt x="5" y="1"/>
                      <a:pt x="5" y="1"/>
                      <a:pt x="5" y="1"/>
                    </a:cubicBezTo>
                    <a:cubicBezTo>
                      <a:pt x="5" y="1"/>
                      <a:pt x="5" y="1"/>
                      <a:pt x="5" y="1"/>
                    </a:cubicBezTo>
                    <a:cubicBezTo>
                      <a:pt x="5" y="1"/>
                      <a:pt x="5" y="1"/>
                      <a:pt x="5" y="1"/>
                    </a:cubicBezTo>
                    <a:cubicBezTo>
                      <a:pt x="5" y="1"/>
                      <a:pt x="5" y="1"/>
                      <a:pt x="5" y="1"/>
                    </a:cubicBezTo>
                    <a:close/>
                    <a:moveTo>
                      <a:pt x="2" y="1"/>
                    </a:moveTo>
                    <a:cubicBezTo>
                      <a:pt x="2" y="1"/>
                      <a:pt x="2" y="1"/>
                      <a:pt x="2" y="1"/>
                    </a:cubicBez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4" name="Freeform 861"/>
              <p:cNvSpPr/>
              <p:nvPr/>
            </p:nvSpPr>
            <p:spPr bwMode="auto">
              <a:xfrm>
                <a:off x="1112" y="1191"/>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0" y="1"/>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5" name="Freeform 862"/>
              <p:cNvSpPr/>
              <p:nvPr/>
            </p:nvSpPr>
            <p:spPr bwMode="auto">
              <a:xfrm>
                <a:off x="1092" y="1158"/>
                <a:ext cx="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6" name="Freeform 863"/>
              <p:cNvSpPr/>
              <p:nvPr/>
            </p:nvSpPr>
            <p:spPr bwMode="auto">
              <a:xfrm>
                <a:off x="1092" y="150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7" name="Freeform 864"/>
              <p:cNvSpPr/>
              <p:nvPr/>
            </p:nvSpPr>
            <p:spPr bwMode="auto">
              <a:xfrm>
                <a:off x="1080" y="1336"/>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8" name="Freeform 865"/>
              <p:cNvSpPr/>
              <p:nvPr/>
            </p:nvSpPr>
            <p:spPr bwMode="auto">
              <a:xfrm>
                <a:off x="1059" y="1158"/>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9" name="Freeform 866"/>
              <p:cNvSpPr/>
              <p:nvPr/>
            </p:nvSpPr>
            <p:spPr bwMode="auto">
              <a:xfrm>
                <a:off x="1055" y="1319"/>
                <a:ext cx="4"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0" name="Freeform 867"/>
              <p:cNvSpPr/>
              <p:nvPr/>
            </p:nvSpPr>
            <p:spPr bwMode="auto">
              <a:xfrm>
                <a:off x="1047" y="1484"/>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1" name="Freeform 868"/>
              <p:cNvSpPr/>
              <p:nvPr/>
            </p:nvSpPr>
            <p:spPr bwMode="auto">
              <a:xfrm>
                <a:off x="1018" y="1278"/>
                <a:ext cx="13" cy="4"/>
              </a:xfrm>
              <a:custGeom>
                <a:avLst/>
                <a:gdLst>
                  <a:gd name="T0" fmla="*/ 3 w 3"/>
                  <a:gd name="T1" fmla="*/ 1 h 1"/>
                  <a:gd name="T2" fmla="*/ 3 w 3"/>
                  <a:gd name="T3" fmla="*/ 1 h 1"/>
                  <a:gd name="T4" fmla="*/ 3 w 3"/>
                  <a:gd name="T5" fmla="*/ 1 h 1"/>
                  <a:gd name="T6" fmla="*/ 2 w 3"/>
                  <a:gd name="T7" fmla="*/ 0 h 1"/>
                  <a:gd name="T8" fmla="*/ 2 w 3"/>
                  <a:gd name="T9" fmla="*/ 0 h 1"/>
                  <a:gd name="T10" fmla="*/ 2 w 3"/>
                  <a:gd name="T11" fmla="*/ 1 h 1"/>
                  <a:gd name="T12" fmla="*/ 2 w 3"/>
                  <a:gd name="T13" fmla="*/ 0 h 1"/>
                  <a:gd name="T14" fmla="*/ 2 w 3"/>
                  <a:gd name="T15" fmla="*/ 0 h 1"/>
                  <a:gd name="T16" fmla="*/ 0 w 3"/>
                  <a:gd name="T17" fmla="*/ 0 h 1"/>
                  <a:gd name="T18" fmla="*/ 0 w 3"/>
                  <a:gd name="T19" fmla="*/ 0 h 1"/>
                  <a:gd name="T20" fmla="*/ 0 w 3"/>
                  <a:gd name="T21" fmla="*/ 0 h 1"/>
                  <a:gd name="T22" fmla="*/ 0 w 3"/>
                  <a:gd name="T23" fmla="*/ 0 h 1"/>
                  <a:gd name="T24" fmla="*/ 1 w 3"/>
                  <a:gd name="T25" fmla="*/ 0 h 1"/>
                  <a:gd name="T26" fmla="*/ 2 w 3"/>
                  <a:gd name="T27" fmla="*/ 0 h 1"/>
                  <a:gd name="T28" fmla="*/ 2 w 3"/>
                  <a:gd name="T29" fmla="*/ 1 h 1"/>
                  <a:gd name="T30" fmla="*/ 1 w 3"/>
                  <a:gd name="T31" fmla="*/ 1 h 1"/>
                  <a:gd name="T32" fmla="*/ 2 w 3"/>
                  <a:gd name="T33" fmla="*/ 1 h 1"/>
                  <a:gd name="T34" fmla="*/ 2 w 3"/>
                  <a:gd name="T35" fmla="*/ 1 h 1"/>
                  <a:gd name="T36" fmla="*/ 2 w 3"/>
                  <a:gd name="T37" fmla="*/ 1 h 1"/>
                  <a:gd name="T38" fmla="*/ 2 w 3"/>
                  <a:gd name="T39" fmla="*/ 1 h 1"/>
                  <a:gd name="T40" fmla="*/ 3 w 3"/>
                  <a:gd name="T41" fmla="*/ 1 h 1"/>
                  <a:gd name="T42" fmla="*/ 3 w 3"/>
                  <a:gd name="T43" fmla="*/ 1 h 1"/>
                  <a:gd name="T44" fmla="*/ 3 w 3"/>
                  <a:gd name="T4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 h="1">
                    <a:moveTo>
                      <a:pt x="3" y="1"/>
                    </a:moveTo>
                    <a:cubicBezTo>
                      <a:pt x="3" y="1"/>
                      <a:pt x="3" y="1"/>
                      <a:pt x="3" y="1"/>
                    </a:cubicBezTo>
                    <a:cubicBezTo>
                      <a:pt x="3" y="1"/>
                      <a:pt x="3" y="1"/>
                      <a:pt x="3" y="1"/>
                    </a:cubicBezTo>
                    <a:cubicBezTo>
                      <a:pt x="3" y="0"/>
                      <a:pt x="3" y="0"/>
                      <a:pt x="2" y="0"/>
                    </a:cubicBezTo>
                    <a:cubicBezTo>
                      <a:pt x="2" y="0"/>
                      <a:pt x="2" y="0"/>
                      <a:pt x="2" y="0"/>
                    </a:cubicBezTo>
                    <a:cubicBezTo>
                      <a:pt x="2" y="1"/>
                      <a:pt x="2" y="1"/>
                      <a:pt x="2" y="1"/>
                    </a:cubicBezTo>
                    <a:cubicBezTo>
                      <a:pt x="2" y="1"/>
                      <a:pt x="2" y="0"/>
                      <a:pt x="2" y="0"/>
                    </a:cubicBez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1"/>
                      <a:pt x="2" y="1"/>
                    </a:cubicBezTo>
                    <a:cubicBezTo>
                      <a:pt x="1" y="1"/>
                      <a:pt x="1" y="1"/>
                      <a:pt x="1" y="1"/>
                    </a:cubicBezTo>
                    <a:cubicBezTo>
                      <a:pt x="1" y="1"/>
                      <a:pt x="1" y="1"/>
                      <a:pt x="2" y="1"/>
                    </a:cubicBezTo>
                    <a:cubicBezTo>
                      <a:pt x="2" y="1"/>
                      <a:pt x="2" y="1"/>
                      <a:pt x="2" y="1"/>
                    </a:cubicBezTo>
                    <a:cubicBezTo>
                      <a:pt x="2" y="1"/>
                      <a:pt x="2" y="1"/>
                      <a:pt x="2" y="1"/>
                    </a:cubicBezTo>
                    <a:cubicBezTo>
                      <a:pt x="2" y="1"/>
                      <a:pt x="2" y="1"/>
                      <a:pt x="2" y="1"/>
                    </a:cubicBezTo>
                    <a:cubicBezTo>
                      <a:pt x="2" y="1"/>
                      <a:pt x="2" y="1"/>
                      <a:pt x="3" y="1"/>
                    </a:cubicBezTo>
                    <a:cubicBezTo>
                      <a:pt x="3" y="1"/>
                      <a:pt x="2"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2" name="Freeform 869"/>
              <p:cNvSpPr/>
              <p:nvPr/>
            </p:nvSpPr>
            <p:spPr bwMode="auto">
              <a:xfrm>
                <a:off x="1031" y="1278"/>
                <a:ext cx="8" cy="4"/>
              </a:xfrm>
              <a:custGeom>
                <a:avLst/>
                <a:gdLst>
                  <a:gd name="T0" fmla="*/ 0 w 2"/>
                  <a:gd name="T1" fmla="*/ 1 h 1"/>
                  <a:gd name="T2" fmla="*/ 0 w 2"/>
                  <a:gd name="T3" fmla="*/ 1 h 1"/>
                  <a:gd name="T4" fmla="*/ 0 w 2"/>
                  <a:gd name="T5" fmla="*/ 1 h 1"/>
                  <a:gd name="T6" fmla="*/ 2 w 2"/>
                  <a:gd name="T7" fmla="*/ 1 h 1"/>
                  <a:gd name="T8" fmla="*/ 1 w 2"/>
                  <a:gd name="T9" fmla="*/ 0 h 1"/>
                  <a:gd name="T10" fmla="*/ 1 w 2"/>
                  <a:gd name="T11" fmla="*/ 0 h 1"/>
                  <a:gd name="T12" fmla="*/ 0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1"/>
                    </a:moveTo>
                    <a:cubicBezTo>
                      <a:pt x="0" y="1"/>
                      <a:pt x="0" y="1"/>
                      <a:pt x="0" y="1"/>
                    </a:cubicBezTo>
                    <a:cubicBezTo>
                      <a:pt x="0" y="1"/>
                      <a:pt x="0" y="1"/>
                      <a:pt x="0" y="1"/>
                    </a:cubicBezTo>
                    <a:cubicBezTo>
                      <a:pt x="0" y="1"/>
                      <a:pt x="1" y="1"/>
                      <a:pt x="2" y="1"/>
                    </a:cubicBezTo>
                    <a:cubicBezTo>
                      <a:pt x="2" y="1"/>
                      <a:pt x="2" y="1"/>
                      <a:pt x="1" y="0"/>
                    </a:cubicBezTo>
                    <a:cubicBezTo>
                      <a:pt x="1" y="1"/>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3" name="Freeform 870"/>
              <p:cNvSpPr/>
              <p:nvPr/>
            </p:nvSpPr>
            <p:spPr bwMode="auto">
              <a:xfrm>
                <a:off x="1014" y="1278"/>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4" name="Freeform 871"/>
              <p:cNvSpPr/>
              <p:nvPr/>
            </p:nvSpPr>
            <p:spPr bwMode="auto">
              <a:xfrm>
                <a:off x="1006" y="1484"/>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5" name="Freeform 872"/>
              <p:cNvSpPr/>
              <p:nvPr/>
            </p:nvSpPr>
            <p:spPr bwMode="auto">
              <a:xfrm>
                <a:off x="986" y="1331"/>
                <a:ext cx="16" cy="5"/>
              </a:xfrm>
              <a:custGeom>
                <a:avLst/>
                <a:gdLst>
                  <a:gd name="T0" fmla="*/ 2 w 4"/>
                  <a:gd name="T1" fmla="*/ 0 h 1"/>
                  <a:gd name="T2" fmla="*/ 1 w 4"/>
                  <a:gd name="T3" fmla="*/ 0 h 1"/>
                  <a:gd name="T4" fmla="*/ 0 w 4"/>
                  <a:gd name="T5" fmla="*/ 0 h 1"/>
                  <a:gd name="T6" fmla="*/ 0 w 4"/>
                  <a:gd name="T7" fmla="*/ 0 h 1"/>
                  <a:gd name="T8" fmla="*/ 0 w 4"/>
                  <a:gd name="T9" fmla="*/ 0 h 1"/>
                  <a:gd name="T10" fmla="*/ 0 w 4"/>
                  <a:gd name="T11" fmla="*/ 1 h 1"/>
                  <a:gd name="T12" fmla="*/ 1 w 4"/>
                  <a:gd name="T13" fmla="*/ 1 h 1"/>
                  <a:gd name="T14" fmla="*/ 2 w 4"/>
                  <a:gd name="T15" fmla="*/ 0 h 1"/>
                  <a:gd name="T16" fmla="*/ 2 w 4"/>
                  <a:gd name="T17" fmla="*/ 0 h 1"/>
                  <a:gd name="T18" fmla="*/ 4 w 4"/>
                  <a:gd name="T19" fmla="*/ 0 h 1"/>
                  <a:gd name="T20" fmla="*/ 4 w 4"/>
                  <a:gd name="T21" fmla="*/ 0 h 1"/>
                  <a:gd name="T22" fmla="*/ 4 w 4"/>
                  <a:gd name="T23" fmla="*/ 0 h 1"/>
                  <a:gd name="T24" fmla="*/ 4 w 4"/>
                  <a:gd name="T25" fmla="*/ 0 h 1"/>
                  <a:gd name="T26" fmla="*/ 4 w 4"/>
                  <a:gd name="T27" fmla="*/ 1 h 1"/>
                  <a:gd name="T28" fmla="*/ 4 w 4"/>
                  <a:gd name="T29" fmla="*/ 1 h 1"/>
                  <a:gd name="T30" fmla="*/ 4 w 4"/>
                  <a:gd name="T31" fmla="*/ 1 h 1"/>
                  <a:gd name="T32" fmla="*/ 4 w 4"/>
                  <a:gd name="T33" fmla="*/ 0 h 1"/>
                  <a:gd name="T34" fmla="*/ 4 w 4"/>
                  <a:gd name="T35" fmla="*/ 0 h 1"/>
                  <a:gd name="T36" fmla="*/ 4 w 4"/>
                  <a:gd name="T37" fmla="*/ 0 h 1"/>
                  <a:gd name="T38" fmla="*/ 4 w 4"/>
                  <a:gd name="T39" fmla="*/ 0 h 1"/>
                  <a:gd name="T40" fmla="*/ 4 w 4"/>
                  <a:gd name="T41" fmla="*/ 0 h 1"/>
                  <a:gd name="T42" fmla="*/ 4 w 4"/>
                  <a:gd name="T43" fmla="*/ 0 h 1"/>
                  <a:gd name="T44" fmla="*/ 4 w 4"/>
                  <a:gd name="T45" fmla="*/ 0 h 1"/>
                  <a:gd name="T46" fmla="*/ 2 w 4"/>
                  <a:gd name="T47" fmla="*/ 0 h 1"/>
                  <a:gd name="T48" fmla="*/ 2 w 4"/>
                  <a:gd name="T4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1">
                    <a:moveTo>
                      <a:pt x="2" y="0"/>
                    </a:moveTo>
                    <a:cubicBezTo>
                      <a:pt x="1" y="0"/>
                      <a:pt x="1" y="0"/>
                      <a:pt x="1" y="0"/>
                    </a:cubicBezTo>
                    <a:cubicBezTo>
                      <a:pt x="1" y="0"/>
                      <a:pt x="0" y="0"/>
                      <a:pt x="0" y="0"/>
                    </a:cubicBezTo>
                    <a:cubicBezTo>
                      <a:pt x="0" y="0"/>
                      <a:pt x="0" y="0"/>
                      <a:pt x="0" y="0"/>
                    </a:cubicBezTo>
                    <a:cubicBezTo>
                      <a:pt x="0" y="0"/>
                      <a:pt x="0" y="0"/>
                      <a:pt x="0" y="0"/>
                    </a:cubicBezTo>
                    <a:cubicBezTo>
                      <a:pt x="0" y="0"/>
                      <a:pt x="0" y="1"/>
                      <a:pt x="0" y="1"/>
                    </a:cubicBezTo>
                    <a:cubicBezTo>
                      <a:pt x="0" y="1"/>
                      <a:pt x="1" y="1"/>
                      <a:pt x="1" y="1"/>
                    </a:cubicBezTo>
                    <a:cubicBezTo>
                      <a:pt x="1" y="1"/>
                      <a:pt x="1" y="1"/>
                      <a:pt x="2" y="0"/>
                    </a:cubicBezTo>
                    <a:cubicBezTo>
                      <a:pt x="2" y="0"/>
                      <a:pt x="2" y="0"/>
                      <a:pt x="2" y="0"/>
                    </a:cubicBezTo>
                    <a:cubicBezTo>
                      <a:pt x="2" y="1"/>
                      <a:pt x="3" y="0"/>
                      <a:pt x="4" y="0"/>
                    </a:cubicBezTo>
                    <a:cubicBezTo>
                      <a:pt x="4" y="0"/>
                      <a:pt x="4" y="0"/>
                      <a:pt x="4" y="0"/>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6" name="Rectangle 873"/>
              <p:cNvSpPr>
                <a:spLocks noChangeArrowheads="1"/>
              </p:cNvSpPr>
              <p:nvPr/>
            </p:nvSpPr>
            <p:spPr bwMode="auto">
              <a:xfrm>
                <a:off x="998" y="1426"/>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97" name="Freeform 874"/>
              <p:cNvSpPr/>
              <p:nvPr/>
            </p:nvSpPr>
            <p:spPr bwMode="auto">
              <a:xfrm>
                <a:off x="990" y="1253"/>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8" name="Freeform 875"/>
              <p:cNvSpPr/>
              <p:nvPr/>
            </p:nvSpPr>
            <p:spPr bwMode="auto">
              <a:xfrm>
                <a:off x="986" y="1274"/>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9" name="Freeform 876"/>
              <p:cNvSpPr/>
              <p:nvPr/>
            </p:nvSpPr>
            <p:spPr bwMode="auto">
              <a:xfrm>
                <a:off x="986" y="13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0" name="Freeform 877"/>
              <p:cNvSpPr/>
              <p:nvPr/>
            </p:nvSpPr>
            <p:spPr bwMode="auto">
              <a:xfrm>
                <a:off x="961" y="14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1" name="Freeform 878"/>
              <p:cNvSpPr/>
              <p:nvPr/>
            </p:nvSpPr>
            <p:spPr bwMode="auto">
              <a:xfrm>
                <a:off x="924" y="1336"/>
                <a:ext cx="13" cy="4"/>
              </a:xfrm>
              <a:custGeom>
                <a:avLst/>
                <a:gdLst>
                  <a:gd name="T0" fmla="*/ 2 w 3"/>
                  <a:gd name="T1" fmla="*/ 0 h 1"/>
                  <a:gd name="T2" fmla="*/ 2 w 3"/>
                  <a:gd name="T3" fmla="*/ 0 h 1"/>
                  <a:gd name="T4" fmla="*/ 2 w 3"/>
                  <a:gd name="T5" fmla="*/ 1 h 1"/>
                  <a:gd name="T6" fmla="*/ 2 w 3"/>
                  <a:gd name="T7" fmla="*/ 0 h 1"/>
                  <a:gd name="T8" fmla="*/ 2 w 3"/>
                  <a:gd name="T9" fmla="*/ 0 h 1"/>
                  <a:gd name="T10" fmla="*/ 3 w 3"/>
                  <a:gd name="T11" fmla="*/ 1 h 1"/>
                  <a:gd name="T12" fmla="*/ 3 w 3"/>
                  <a:gd name="T13" fmla="*/ 0 h 1"/>
                  <a:gd name="T14" fmla="*/ 3 w 3"/>
                  <a:gd name="T15" fmla="*/ 0 h 1"/>
                  <a:gd name="T16" fmla="*/ 3 w 3"/>
                  <a:gd name="T17" fmla="*/ 0 h 1"/>
                  <a:gd name="T18" fmla="*/ 2 w 3"/>
                  <a:gd name="T19" fmla="*/ 0 h 1"/>
                  <a:gd name="T20" fmla="*/ 2 w 3"/>
                  <a:gd name="T21" fmla="*/ 0 h 1"/>
                  <a:gd name="T22" fmla="*/ 2 w 3"/>
                  <a:gd name="T23" fmla="*/ 0 h 1"/>
                  <a:gd name="T24" fmla="*/ 1 w 3"/>
                  <a:gd name="T25" fmla="*/ 0 h 1"/>
                  <a:gd name="T26" fmla="*/ 1 w 3"/>
                  <a:gd name="T27" fmla="*/ 0 h 1"/>
                  <a:gd name="T28" fmla="*/ 0 w 3"/>
                  <a:gd name="T29" fmla="*/ 1 h 1"/>
                  <a:gd name="T30" fmla="*/ 0 w 3"/>
                  <a:gd name="T31" fmla="*/ 1 h 1"/>
                  <a:gd name="T32" fmla="*/ 0 w 3"/>
                  <a:gd name="T33" fmla="*/ 1 h 1"/>
                  <a:gd name="T34" fmla="*/ 0 w 3"/>
                  <a:gd name="T35" fmla="*/ 1 h 1"/>
                  <a:gd name="T36" fmla="*/ 1 w 3"/>
                  <a:gd name="T37" fmla="*/ 0 h 1"/>
                  <a:gd name="T38" fmla="*/ 2 w 3"/>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1">
                    <a:moveTo>
                      <a:pt x="2" y="0"/>
                    </a:moveTo>
                    <a:cubicBezTo>
                      <a:pt x="2" y="0"/>
                      <a:pt x="2" y="0"/>
                      <a:pt x="2" y="0"/>
                    </a:cubicBezTo>
                    <a:cubicBezTo>
                      <a:pt x="2" y="0"/>
                      <a:pt x="2" y="1"/>
                      <a:pt x="2" y="1"/>
                    </a:cubicBezTo>
                    <a:cubicBezTo>
                      <a:pt x="2" y="0"/>
                      <a:pt x="2" y="0"/>
                      <a:pt x="2" y="0"/>
                    </a:cubicBezTo>
                    <a:cubicBezTo>
                      <a:pt x="2" y="0"/>
                      <a:pt x="2" y="0"/>
                      <a:pt x="2" y="0"/>
                    </a:cubicBezTo>
                    <a:cubicBezTo>
                      <a:pt x="2" y="0"/>
                      <a:pt x="3" y="0"/>
                      <a:pt x="3" y="1"/>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1" y="0"/>
                    </a:cubicBezTo>
                    <a:cubicBezTo>
                      <a:pt x="1" y="0"/>
                      <a:pt x="1" y="0"/>
                      <a:pt x="1" y="0"/>
                    </a:cubicBezTo>
                    <a:cubicBezTo>
                      <a:pt x="1" y="0"/>
                      <a:pt x="0" y="0"/>
                      <a:pt x="0" y="1"/>
                    </a:cubicBezTo>
                    <a:cubicBezTo>
                      <a:pt x="0" y="1"/>
                      <a:pt x="0" y="1"/>
                      <a:pt x="0" y="1"/>
                    </a:cubicBezTo>
                    <a:cubicBezTo>
                      <a:pt x="0" y="1"/>
                      <a:pt x="0" y="1"/>
                      <a:pt x="0" y="1"/>
                    </a:cubicBezTo>
                    <a:cubicBezTo>
                      <a:pt x="0" y="1"/>
                      <a:pt x="0" y="1"/>
                      <a:pt x="0" y="1"/>
                    </a:cubicBezTo>
                    <a:cubicBezTo>
                      <a:pt x="1" y="1"/>
                      <a:pt x="1"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2" name="Rectangle 879"/>
              <p:cNvSpPr>
                <a:spLocks noChangeArrowheads="1"/>
              </p:cNvSpPr>
              <p:nvPr/>
            </p:nvSpPr>
            <p:spPr bwMode="auto">
              <a:xfrm>
                <a:off x="708" y="1249"/>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03" name="Freeform 880"/>
              <p:cNvSpPr/>
              <p:nvPr/>
            </p:nvSpPr>
            <p:spPr bwMode="auto">
              <a:xfrm>
                <a:off x="524" y="1236"/>
                <a:ext cx="4"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4" name="Freeform 881"/>
              <p:cNvSpPr/>
              <p:nvPr/>
            </p:nvSpPr>
            <p:spPr bwMode="auto">
              <a:xfrm>
                <a:off x="2088" y="1534"/>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5" name="Freeform 882"/>
              <p:cNvSpPr/>
              <p:nvPr/>
            </p:nvSpPr>
            <p:spPr bwMode="auto">
              <a:xfrm>
                <a:off x="1222" y="1418"/>
                <a:ext cx="5" cy="4"/>
              </a:xfrm>
              <a:custGeom>
                <a:avLst/>
                <a:gdLst>
                  <a:gd name="T0" fmla="*/ 0 w 1"/>
                  <a:gd name="T1" fmla="*/ 0 h 1"/>
                  <a:gd name="T2" fmla="*/ 0 w 1"/>
                  <a:gd name="T3" fmla="*/ 1 h 1"/>
                  <a:gd name="T4" fmla="*/ 0 w 1"/>
                  <a:gd name="T5" fmla="*/ 1 h 1"/>
                  <a:gd name="T6" fmla="*/ 0 w 1"/>
                  <a:gd name="T7" fmla="*/ 1 h 1"/>
                  <a:gd name="T8" fmla="*/ 0 w 1"/>
                  <a:gd name="T9" fmla="*/ 1 h 1"/>
                  <a:gd name="T10" fmla="*/ 1 w 1"/>
                  <a:gd name="T11" fmla="*/ 1 h 1"/>
                  <a:gd name="T12" fmla="*/ 1 w 1"/>
                  <a:gd name="T13" fmla="*/ 0 h 1"/>
                  <a:gd name="T14" fmla="*/ 1 w 1"/>
                  <a:gd name="T15" fmla="*/ 0 h 1"/>
                  <a:gd name="T16" fmla="*/ 1 w 1"/>
                  <a:gd name="T17" fmla="*/ 0 h 1"/>
                  <a:gd name="T18" fmla="*/ 1 w 1"/>
                  <a:gd name="T19" fmla="*/ 0 h 1"/>
                  <a:gd name="T20" fmla="*/ 1 w 1"/>
                  <a:gd name="T21" fmla="*/ 0 h 1"/>
                  <a:gd name="T22" fmla="*/ 1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1"/>
                    </a:cubicBezTo>
                    <a:cubicBezTo>
                      <a:pt x="0" y="1"/>
                      <a:pt x="0" y="1"/>
                      <a:pt x="0" y="1"/>
                    </a:cubicBezTo>
                    <a:cubicBezTo>
                      <a:pt x="0" y="1"/>
                      <a:pt x="0" y="1"/>
                      <a:pt x="0" y="1"/>
                    </a:cubicBezTo>
                    <a:cubicBezTo>
                      <a:pt x="0" y="1"/>
                      <a:pt x="0" y="1"/>
                      <a:pt x="0"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6" name="Freeform 883"/>
              <p:cNvSpPr/>
              <p:nvPr/>
            </p:nvSpPr>
            <p:spPr bwMode="auto">
              <a:xfrm>
                <a:off x="1165" y="1410"/>
                <a:ext cx="8" cy="4"/>
              </a:xfrm>
              <a:custGeom>
                <a:avLst/>
                <a:gdLst>
                  <a:gd name="T0" fmla="*/ 2 w 2"/>
                  <a:gd name="T1" fmla="*/ 0 h 1"/>
                  <a:gd name="T2" fmla="*/ 0 w 2"/>
                  <a:gd name="T3" fmla="*/ 0 h 1"/>
                  <a:gd name="T4" fmla="*/ 0 w 2"/>
                  <a:gd name="T5" fmla="*/ 0 h 1"/>
                  <a:gd name="T6" fmla="*/ 0 w 2"/>
                  <a:gd name="T7" fmla="*/ 0 h 1"/>
                  <a:gd name="T8" fmla="*/ 0 w 2"/>
                  <a:gd name="T9" fmla="*/ 0 h 1"/>
                  <a:gd name="T10" fmla="*/ 0 w 2"/>
                  <a:gd name="T11" fmla="*/ 0 h 1"/>
                  <a:gd name="T12" fmla="*/ 0 w 2"/>
                  <a:gd name="T13" fmla="*/ 0 h 1"/>
                  <a:gd name="T14" fmla="*/ 0 w 2"/>
                  <a:gd name="T15" fmla="*/ 0 h 1"/>
                  <a:gd name="T16" fmla="*/ 2 w 2"/>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2" y="0"/>
                    </a:moveTo>
                    <a:cubicBezTo>
                      <a:pt x="2"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7" name="Freeform 884"/>
              <p:cNvSpPr/>
              <p:nvPr/>
            </p:nvSpPr>
            <p:spPr bwMode="auto">
              <a:xfrm>
                <a:off x="1084" y="1480"/>
                <a:ext cx="8" cy="4"/>
              </a:xfrm>
              <a:custGeom>
                <a:avLst/>
                <a:gdLst>
                  <a:gd name="T0" fmla="*/ 0 w 2"/>
                  <a:gd name="T1" fmla="*/ 0 h 1"/>
                  <a:gd name="T2" fmla="*/ 1 w 2"/>
                  <a:gd name="T3" fmla="*/ 1 h 1"/>
                  <a:gd name="T4" fmla="*/ 2 w 2"/>
                  <a:gd name="T5" fmla="*/ 0 h 1"/>
                  <a:gd name="T6" fmla="*/ 1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1" y="0"/>
                      <a:pt x="0" y="1"/>
                      <a:pt x="1" y="1"/>
                    </a:cubicBezTo>
                    <a:cubicBezTo>
                      <a:pt x="1" y="1"/>
                      <a:pt x="1" y="1"/>
                      <a:pt x="2"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8" name="Freeform 885"/>
              <p:cNvSpPr/>
              <p:nvPr/>
            </p:nvSpPr>
            <p:spPr bwMode="auto">
              <a:xfrm>
                <a:off x="2170" y="993"/>
                <a:ext cx="4" cy="4"/>
              </a:xfrm>
              <a:custGeom>
                <a:avLst/>
                <a:gdLst>
                  <a:gd name="T0" fmla="*/ 0 w 1"/>
                  <a:gd name="T1" fmla="*/ 0 h 1"/>
                  <a:gd name="T2" fmla="*/ 0 w 1"/>
                  <a:gd name="T3" fmla="*/ 1 h 1"/>
                  <a:gd name="T4" fmla="*/ 1 w 1"/>
                  <a:gd name="T5" fmla="*/ 1 h 1"/>
                  <a:gd name="T6" fmla="*/ 1 w 1"/>
                  <a:gd name="T7" fmla="*/ 0 h 1"/>
                  <a:gd name="T8" fmla="*/ 1 w 1"/>
                  <a:gd name="T9" fmla="*/ 0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1"/>
                      <a:pt x="0" y="1"/>
                      <a:pt x="0" y="1"/>
                    </a:cubicBezTo>
                    <a:cubicBezTo>
                      <a:pt x="0" y="1"/>
                      <a:pt x="1" y="1"/>
                      <a:pt x="1" y="1"/>
                    </a:cubicBezTo>
                    <a:cubicBezTo>
                      <a:pt x="1" y="1"/>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9" name="Freeform 886"/>
              <p:cNvSpPr/>
              <p:nvPr/>
            </p:nvSpPr>
            <p:spPr bwMode="auto">
              <a:xfrm>
                <a:off x="2158" y="972"/>
                <a:ext cx="4" cy="0"/>
              </a:xfrm>
              <a:custGeom>
                <a:avLst/>
                <a:gdLst>
                  <a:gd name="T0" fmla="*/ 0 w 1"/>
                  <a:gd name="T1" fmla="*/ 1 w 1"/>
                  <a:gd name="T2" fmla="*/ 1 w 1"/>
                  <a:gd name="T3" fmla="*/ 1 w 1"/>
                  <a:gd name="T4" fmla="*/ 1 w 1"/>
                  <a:gd name="T5" fmla="*/ 1 w 1"/>
                  <a:gd name="T6" fmla="*/ 1 w 1"/>
                  <a:gd name="T7" fmla="*/ 1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0" name="Rectangle 887"/>
              <p:cNvSpPr>
                <a:spLocks noChangeArrowheads="1"/>
              </p:cNvSpPr>
              <p:nvPr/>
            </p:nvSpPr>
            <p:spPr bwMode="auto">
              <a:xfrm>
                <a:off x="2150" y="97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11" name="Freeform 888"/>
              <p:cNvSpPr/>
              <p:nvPr/>
            </p:nvSpPr>
            <p:spPr bwMode="auto">
              <a:xfrm>
                <a:off x="2121" y="943"/>
                <a:ext cx="4" cy="0"/>
              </a:xfrm>
              <a:custGeom>
                <a:avLst/>
                <a:gdLst>
                  <a:gd name="T0" fmla="*/ 0 w 1"/>
                  <a:gd name="T1" fmla="*/ 0 w 1"/>
                  <a:gd name="T2" fmla="*/ 1 w 1"/>
                  <a:gd name="T3" fmla="*/ 1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2" name="Freeform 889"/>
              <p:cNvSpPr/>
              <p:nvPr/>
            </p:nvSpPr>
            <p:spPr bwMode="auto">
              <a:xfrm>
                <a:off x="2096" y="1208"/>
                <a:ext cx="13" cy="0"/>
              </a:xfrm>
              <a:custGeom>
                <a:avLst/>
                <a:gdLst>
                  <a:gd name="T0" fmla="*/ 3 w 3"/>
                  <a:gd name="T1" fmla="*/ 3 w 3"/>
                  <a:gd name="T2" fmla="*/ 3 w 3"/>
                  <a:gd name="T3" fmla="*/ 3 w 3"/>
                  <a:gd name="T4" fmla="*/ 3 w 3"/>
                  <a:gd name="T5" fmla="*/ 1 w 3"/>
                  <a:gd name="T6" fmla="*/ 0 w 3"/>
                  <a:gd name="T7" fmla="*/ 0 w 3"/>
                  <a:gd name="T8" fmla="*/ 1 w 3"/>
                  <a:gd name="T9"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3" y="0"/>
                    </a:moveTo>
                    <a:cubicBezTo>
                      <a:pt x="3" y="0"/>
                      <a:pt x="3" y="0"/>
                      <a:pt x="3" y="0"/>
                    </a:cubicBezTo>
                    <a:cubicBezTo>
                      <a:pt x="3" y="0"/>
                      <a:pt x="3" y="0"/>
                      <a:pt x="3" y="0"/>
                    </a:cubicBezTo>
                    <a:cubicBezTo>
                      <a:pt x="3" y="0"/>
                      <a:pt x="3" y="0"/>
                      <a:pt x="3" y="0"/>
                    </a:cubicBezTo>
                    <a:cubicBezTo>
                      <a:pt x="3" y="0"/>
                      <a:pt x="3" y="0"/>
                      <a:pt x="3" y="0"/>
                    </a:cubicBezTo>
                    <a:cubicBezTo>
                      <a:pt x="2" y="0"/>
                      <a:pt x="1" y="0"/>
                      <a:pt x="1" y="0"/>
                    </a:cubicBezTo>
                    <a:cubicBezTo>
                      <a:pt x="1" y="0"/>
                      <a:pt x="0" y="0"/>
                      <a:pt x="0" y="0"/>
                    </a:cubicBezTo>
                    <a:cubicBezTo>
                      <a:pt x="0" y="0"/>
                      <a:pt x="0" y="0"/>
                      <a:pt x="0" y="0"/>
                    </a:cubicBezTo>
                    <a:cubicBezTo>
                      <a:pt x="0" y="0"/>
                      <a:pt x="1" y="0"/>
                      <a:pt x="1"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3" name="Freeform 890"/>
              <p:cNvSpPr/>
              <p:nvPr/>
            </p:nvSpPr>
            <p:spPr bwMode="auto">
              <a:xfrm>
                <a:off x="2047" y="1385"/>
                <a:ext cx="58" cy="13"/>
              </a:xfrm>
              <a:custGeom>
                <a:avLst/>
                <a:gdLst>
                  <a:gd name="T0" fmla="*/ 5 w 14"/>
                  <a:gd name="T1" fmla="*/ 1 h 3"/>
                  <a:gd name="T2" fmla="*/ 5 w 14"/>
                  <a:gd name="T3" fmla="*/ 1 h 3"/>
                  <a:gd name="T4" fmla="*/ 5 w 14"/>
                  <a:gd name="T5" fmla="*/ 1 h 3"/>
                  <a:gd name="T6" fmla="*/ 4 w 14"/>
                  <a:gd name="T7" fmla="*/ 0 h 3"/>
                  <a:gd name="T8" fmla="*/ 4 w 14"/>
                  <a:gd name="T9" fmla="*/ 0 h 3"/>
                  <a:gd name="T10" fmla="*/ 5 w 14"/>
                  <a:gd name="T11" fmla="*/ 1 h 3"/>
                  <a:gd name="T12" fmla="*/ 5 w 14"/>
                  <a:gd name="T13" fmla="*/ 1 h 3"/>
                  <a:gd name="T14" fmla="*/ 5 w 14"/>
                  <a:gd name="T15" fmla="*/ 1 h 3"/>
                  <a:gd name="T16" fmla="*/ 5 w 14"/>
                  <a:gd name="T17" fmla="*/ 1 h 3"/>
                  <a:gd name="T18" fmla="*/ 5 w 14"/>
                  <a:gd name="T19" fmla="*/ 1 h 3"/>
                  <a:gd name="T20" fmla="*/ 6 w 14"/>
                  <a:gd name="T21" fmla="*/ 1 h 3"/>
                  <a:gd name="T22" fmla="*/ 6 w 14"/>
                  <a:gd name="T23" fmla="*/ 1 h 3"/>
                  <a:gd name="T24" fmla="*/ 0 w 14"/>
                  <a:gd name="T25" fmla="*/ 1 h 3"/>
                  <a:gd name="T26" fmla="*/ 0 w 14"/>
                  <a:gd name="T27" fmla="*/ 1 h 3"/>
                  <a:gd name="T28" fmla="*/ 0 w 14"/>
                  <a:gd name="T29" fmla="*/ 1 h 3"/>
                  <a:gd name="T30" fmla="*/ 0 w 14"/>
                  <a:gd name="T31" fmla="*/ 1 h 3"/>
                  <a:gd name="T32" fmla="*/ 6 w 14"/>
                  <a:gd name="T33" fmla="*/ 2 h 3"/>
                  <a:gd name="T34" fmla="*/ 6 w 14"/>
                  <a:gd name="T35" fmla="*/ 2 h 3"/>
                  <a:gd name="T36" fmla="*/ 6 w 14"/>
                  <a:gd name="T37" fmla="*/ 2 h 3"/>
                  <a:gd name="T38" fmla="*/ 6 w 14"/>
                  <a:gd name="T39" fmla="*/ 2 h 3"/>
                  <a:gd name="T40" fmla="*/ 6 w 14"/>
                  <a:gd name="T41" fmla="*/ 2 h 3"/>
                  <a:gd name="T42" fmla="*/ 6 w 14"/>
                  <a:gd name="T43" fmla="*/ 2 h 3"/>
                  <a:gd name="T44" fmla="*/ 6 w 14"/>
                  <a:gd name="T45" fmla="*/ 2 h 3"/>
                  <a:gd name="T46" fmla="*/ 8 w 14"/>
                  <a:gd name="T47" fmla="*/ 2 h 3"/>
                  <a:gd name="T48" fmla="*/ 12 w 14"/>
                  <a:gd name="T49" fmla="*/ 2 h 3"/>
                  <a:gd name="T50" fmla="*/ 11 w 14"/>
                  <a:gd name="T51" fmla="*/ 2 h 3"/>
                  <a:gd name="T52" fmla="*/ 13 w 14"/>
                  <a:gd name="T53" fmla="*/ 3 h 3"/>
                  <a:gd name="T54" fmla="*/ 13 w 14"/>
                  <a:gd name="T55" fmla="*/ 3 h 3"/>
                  <a:gd name="T56" fmla="*/ 12 w 14"/>
                  <a:gd name="T57" fmla="*/ 2 h 3"/>
                  <a:gd name="T58" fmla="*/ 12 w 14"/>
                  <a:gd name="T59" fmla="*/ 2 h 3"/>
                  <a:gd name="T60" fmla="*/ 8 w 14"/>
                  <a:gd name="T61" fmla="*/ 1 h 3"/>
                  <a:gd name="T62" fmla="*/ 6 w 14"/>
                  <a:gd name="T63" fmla="*/ 1 h 3"/>
                  <a:gd name="T64" fmla="*/ 6 w 14"/>
                  <a:gd name="T65" fmla="*/ 0 h 3"/>
                  <a:gd name="T66" fmla="*/ 5 w 14"/>
                  <a:gd name="T6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3">
                    <a:moveTo>
                      <a:pt x="5" y="1"/>
                    </a:moveTo>
                    <a:cubicBezTo>
                      <a:pt x="5" y="1"/>
                      <a:pt x="5" y="1"/>
                      <a:pt x="5" y="1"/>
                    </a:cubicBezTo>
                    <a:cubicBezTo>
                      <a:pt x="5" y="1"/>
                      <a:pt x="5" y="1"/>
                      <a:pt x="5" y="1"/>
                    </a:cubicBezTo>
                    <a:cubicBezTo>
                      <a:pt x="5" y="0"/>
                      <a:pt x="5" y="0"/>
                      <a:pt x="4" y="0"/>
                    </a:cubicBezTo>
                    <a:cubicBezTo>
                      <a:pt x="4" y="0"/>
                      <a:pt x="4" y="0"/>
                      <a:pt x="4" y="0"/>
                    </a:cubicBezTo>
                    <a:cubicBezTo>
                      <a:pt x="4" y="1"/>
                      <a:pt x="5" y="1"/>
                      <a:pt x="5" y="1"/>
                    </a:cubicBezTo>
                    <a:cubicBezTo>
                      <a:pt x="5" y="1"/>
                      <a:pt x="5" y="1"/>
                      <a:pt x="5" y="1"/>
                    </a:cubicBezTo>
                    <a:cubicBezTo>
                      <a:pt x="5" y="1"/>
                      <a:pt x="5" y="1"/>
                      <a:pt x="5" y="1"/>
                    </a:cubicBezTo>
                    <a:cubicBezTo>
                      <a:pt x="5" y="1"/>
                      <a:pt x="5" y="1"/>
                      <a:pt x="5" y="1"/>
                    </a:cubicBezTo>
                    <a:cubicBezTo>
                      <a:pt x="5" y="1"/>
                      <a:pt x="5" y="1"/>
                      <a:pt x="5" y="1"/>
                    </a:cubicBezTo>
                    <a:cubicBezTo>
                      <a:pt x="6" y="1"/>
                      <a:pt x="6" y="1"/>
                      <a:pt x="6" y="1"/>
                    </a:cubicBezTo>
                    <a:cubicBezTo>
                      <a:pt x="6" y="1"/>
                      <a:pt x="6" y="1"/>
                      <a:pt x="6" y="1"/>
                    </a:cubicBezTo>
                    <a:cubicBezTo>
                      <a:pt x="4" y="1"/>
                      <a:pt x="2" y="1"/>
                      <a:pt x="0" y="1"/>
                    </a:cubicBezTo>
                    <a:cubicBezTo>
                      <a:pt x="0" y="1"/>
                      <a:pt x="0" y="1"/>
                      <a:pt x="0" y="1"/>
                    </a:cubicBezTo>
                    <a:cubicBezTo>
                      <a:pt x="0" y="1"/>
                      <a:pt x="0" y="1"/>
                      <a:pt x="0" y="1"/>
                    </a:cubicBezTo>
                    <a:cubicBezTo>
                      <a:pt x="0" y="1"/>
                      <a:pt x="0" y="1"/>
                      <a:pt x="0" y="1"/>
                    </a:cubicBezTo>
                    <a:cubicBezTo>
                      <a:pt x="2" y="1"/>
                      <a:pt x="4"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7" y="2"/>
                      <a:pt x="8" y="2"/>
                      <a:pt x="8" y="2"/>
                    </a:cubicBezTo>
                    <a:cubicBezTo>
                      <a:pt x="9" y="2"/>
                      <a:pt x="10" y="2"/>
                      <a:pt x="12" y="2"/>
                    </a:cubicBezTo>
                    <a:cubicBezTo>
                      <a:pt x="11" y="2"/>
                      <a:pt x="11" y="2"/>
                      <a:pt x="11" y="2"/>
                    </a:cubicBezTo>
                    <a:cubicBezTo>
                      <a:pt x="12" y="2"/>
                      <a:pt x="13" y="3"/>
                      <a:pt x="13" y="3"/>
                    </a:cubicBezTo>
                    <a:cubicBezTo>
                      <a:pt x="13" y="3"/>
                      <a:pt x="13" y="3"/>
                      <a:pt x="13" y="3"/>
                    </a:cubicBezTo>
                    <a:cubicBezTo>
                      <a:pt x="14" y="2"/>
                      <a:pt x="12" y="2"/>
                      <a:pt x="12" y="2"/>
                    </a:cubicBezTo>
                    <a:cubicBezTo>
                      <a:pt x="12" y="2"/>
                      <a:pt x="12" y="2"/>
                      <a:pt x="12" y="2"/>
                    </a:cubicBezTo>
                    <a:cubicBezTo>
                      <a:pt x="10" y="1"/>
                      <a:pt x="9" y="1"/>
                      <a:pt x="8" y="1"/>
                    </a:cubicBezTo>
                    <a:cubicBezTo>
                      <a:pt x="8" y="1"/>
                      <a:pt x="7" y="1"/>
                      <a:pt x="6" y="1"/>
                    </a:cubicBezTo>
                    <a:cubicBezTo>
                      <a:pt x="6" y="1"/>
                      <a:pt x="7" y="1"/>
                      <a:pt x="6" y="0"/>
                    </a:cubicBezTo>
                    <a:cubicBezTo>
                      <a:pt x="6" y="1"/>
                      <a:pt x="6"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4" name="Freeform 891"/>
              <p:cNvSpPr/>
              <p:nvPr/>
            </p:nvSpPr>
            <p:spPr bwMode="auto">
              <a:xfrm>
                <a:off x="2096" y="1588"/>
                <a:ext cx="5" cy="4"/>
              </a:xfrm>
              <a:custGeom>
                <a:avLst/>
                <a:gdLst>
                  <a:gd name="T0" fmla="*/ 1 w 1"/>
                  <a:gd name="T1" fmla="*/ 1 h 1"/>
                  <a:gd name="T2" fmla="*/ 1 w 1"/>
                  <a:gd name="T3" fmla="*/ 0 h 1"/>
                  <a:gd name="T4" fmla="*/ 1 w 1"/>
                  <a:gd name="T5" fmla="*/ 0 h 1"/>
                  <a:gd name="T6" fmla="*/ 1 w 1"/>
                  <a:gd name="T7" fmla="*/ 1 h 1"/>
                  <a:gd name="T8" fmla="*/ 1 w 1"/>
                  <a:gd name="T9" fmla="*/ 1 h 1"/>
                  <a:gd name="T10" fmla="*/ 1 w 1"/>
                  <a:gd name="T11" fmla="*/ 1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0"/>
                      <a:pt x="1" y="0"/>
                    </a:cubicBezTo>
                    <a:cubicBezTo>
                      <a:pt x="1" y="0"/>
                      <a:pt x="1" y="0"/>
                      <a:pt x="1" y="0"/>
                    </a:cubicBezTo>
                    <a:cubicBezTo>
                      <a:pt x="1" y="0"/>
                      <a:pt x="0" y="0"/>
                      <a:pt x="1" y="1"/>
                    </a:cubicBez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5" name="Freeform 892"/>
              <p:cNvSpPr/>
              <p:nvPr/>
            </p:nvSpPr>
            <p:spPr bwMode="auto">
              <a:xfrm>
                <a:off x="2096" y="1534"/>
                <a:ext cx="5" cy="0"/>
              </a:xfrm>
              <a:custGeom>
                <a:avLst/>
                <a:gdLst>
                  <a:gd name="T0" fmla="*/ 0 w 1"/>
                  <a:gd name="T1" fmla="*/ 0 w 1"/>
                  <a:gd name="T2" fmla="*/ 0 w 1"/>
                  <a:gd name="T3" fmla="*/ 1 w 1"/>
                  <a:gd name="T4" fmla="*/ 1 w 1"/>
                  <a:gd name="T5" fmla="*/ 1 w 1"/>
                  <a:gd name="T6" fmla="*/ 0 w 1"/>
                  <a:gd name="T7" fmla="*/ 0 w 1"/>
                  <a:gd name="T8" fmla="*/ 0 w 1"/>
                  <a:gd name="T9" fmla="*/ 0 w 1"/>
                  <a:gd name="T10" fmla="*/ 0 w 1"/>
                  <a:gd name="T11"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6" name="Freeform 893"/>
              <p:cNvSpPr/>
              <p:nvPr/>
            </p:nvSpPr>
            <p:spPr bwMode="auto">
              <a:xfrm>
                <a:off x="2092" y="1563"/>
                <a:ext cx="4" cy="4"/>
              </a:xfrm>
              <a:custGeom>
                <a:avLst/>
                <a:gdLst>
                  <a:gd name="T0" fmla="*/ 0 w 1"/>
                  <a:gd name="T1" fmla="*/ 0 h 1"/>
                  <a:gd name="T2" fmla="*/ 0 w 1"/>
                  <a:gd name="T3" fmla="*/ 0 h 1"/>
                  <a:gd name="T4" fmla="*/ 0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0 w 1"/>
                  <a:gd name="T19" fmla="*/ 1 h 1"/>
                  <a:gd name="T20" fmla="*/ 0 w 1"/>
                  <a:gd name="T21" fmla="*/ 1 h 1"/>
                  <a:gd name="T22" fmla="*/ 0 w 1"/>
                  <a:gd name="T23" fmla="*/ 0 h 1"/>
                  <a:gd name="T24" fmla="*/ 0 w 1"/>
                  <a:gd name="T25" fmla="*/ 1 h 1"/>
                  <a:gd name="T26" fmla="*/ 1 w 1"/>
                  <a:gd name="T27" fmla="*/ 1 h 1"/>
                  <a:gd name="T28" fmla="*/ 0 w 1"/>
                  <a:gd name="T29" fmla="*/ 1 h 1"/>
                  <a:gd name="T30" fmla="*/ 1 w 1"/>
                  <a:gd name="T31" fmla="*/ 0 h 1"/>
                  <a:gd name="T32" fmla="*/ 0 w 1"/>
                  <a:gd name="T33" fmla="*/ 0 h 1"/>
                  <a:gd name="T34" fmla="*/ 0 w 1"/>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1"/>
                      <a:pt x="0" y="1"/>
                      <a:pt x="0" y="1"/>
                    </a:cubicBezTo>
                    <a:cubicBezTo>
                      <a:pt x="0" y="1"/>
                      <a:pt x="0" y="1"/>
                      <a:pt x="1" y="1"/>
                    </a:cubicBezTo>
                    <a:cubicBezTo>
                      <a:pt x="1" y="1"/>
                      <a:pt x="1" y="1"/>
                      <a:pt x="0" y="1"/>
                    </a:cubicBezTo>
                    <a:cubicBezTo>
                      <a:pt x="1" y="1"/>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7" name="Freeform 894"/>
              <p:cNvSpPr/>
              <p:nvPr/>
            </p:nvSpPr>
            <p:spPr bwMode="auto">
              <a:xfrm>
                <a:off x="2088" y="1398"/>
                <a:ext cx="4" cy="8"/>
              </a:xfrm>
              <a:custGeom>
                <a:avLst/>
                <a:gdLst>
                  <a:gd name="T0" fmla="*/ 0 w 1"/>
                  <a:gd name="T1" fmla="*/ 1 h 2"/>
                  <a:gd name="T2" fmla="*/ 0 w 1"/>
                  <a:gd name="T3" fmla="*/ 1 h 2"/>
                  <a:gd name="T4" fmla="*/ 0 w 1"/>
                  <a:gd name="T5" fmla="*/ 1 h 2"/>
                  <a:gd name="T6" fmla="*/ 0 w 1"/>
                  <a:gd name="T7" fmla="*/ 1 h 2"/>
                  <a:gd name="T8" fmla="*/ 1 w 1"/>
                  <a:gd name="T9" fmla="*/ 1 h 2"/>
                  <a:gd name="T10" fmla="*/ 1 w 1"/>
                  <a:gd name="T11" fmla="*/ 1 h 2"/>
                  <a:gd name="T12" fmla="*/ 1 w 1"/>
                  <a:gd name="T13" fmla="*/ 1 h 2"/>
                  <a:gd name="T14" fmla="*/ 1 w 1"/>
                  <a:gd name="T15" fmla="*/ 1 h 2"/>
                  <a:gd name="T16" fmla="*/ 1 w 1"/>
                  <a:gd name="T17" fmla="*/ 1 h 2"/>
                  <a:gd name="T18" fmla="*/ 0 w 1"/>
                  <a:gd name="T19" fmla="*/ 1 h 2"/>
                  <a:gd name="T20" fmla="*/ 1 w 1"/>
                  <a:gd name="T21" fmla="*/ 1 h 2"/>
                  <a:gd name="T22" fmla="*/ 1 w 1"/>
                  <a:gd name="T23" fmla="*/ 1 h 2"/>
                  <a:gd name="T24" fmla="*/ 1 w 1"/>
                  <a:gd name="T25" fmla="*/ 1 h 2"/>
                  <a:gd name="T26" fmla="*/ 0 w 1"/>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2">
                    <a:moveTo>
                      <a:pt x="0" y="1"/>
                    </a:move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1" y="1"/>
                    </a:cubicBezTo>
                    <a:cubicBezTo>
                      <a:pt x="1" y="2"/>
                      <a:pt x="1" y="2"/>
                      <a:pt x="1" y="1"/>
                    </a:cubicBezTo>
                    <a:cubicBezTo>
                      <a:pt x="1" y="1"/>
                      <a:pt x="1"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8" name="Freeform 895"/>
              <p:cNvSpPr/>
              <p:nvPr/>
            </p:nvSpPr>
            <p:spPr bwMode="auto">
              <a:xfrm>
                <a:off x="2084" y="1563"/>
                <a:ext cx="4" cy="0"/>
              </a:xfrm>
              <a:custGeom>
                <a:avLst/>
                <a:gdLst>
                  <a:gd name="T0" fmla="*/ 0 w 1"/>
                  <a:gd name="T1" fmla="*/ 0 w 1"/>
                  <a:gd name="T2" fmla="*/ 0 w 1"/>
                  <a:gd name="T3" fmla="*/ 0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9" name="Freeform 896"/>
              <p:cNvSpPr/>
              <p:nvPr/>
            </p:nvSpPr>
            <p:spPr bwMode="auto">
              <a:xfrm>
                <a:off x="2076" y="1402"/>
                <a:ext cx="12" cy="4"/>
              </a:xfrm>
              <a:custGeom>
                <a:avLst/>
                <a:gdLst>
                  <a:gd name="T0" fmla="*/ 1 w 3"/>
                  <a:gd name="T1" fmla="*/ 0 h 1"/>
                  <a:gd name="T2" fmla="*/ 1 w 3"/>
                  <a:gd name="T3" fmla="*/ 0 h 1"/>
                  <a:gd name="T4" fmla="*/ 0 w 3"/>
                  <a:gd name="T5" fmla="*/ 0 h 1"/>
                  <a:gd name="T6" fmla="*/ 1 w 3"/>
                  <a:gd name="T7" fmla="*/ 0 h 1"/>
                  <a:gd name="T8" fmla="*/ 0 w 3"/>
                  <a:gd name="T9" fmla="*/ 0 h 1"/>
                  <a:gd name="T10" fmla="*/ 0 w 3"/>
                  <a:gd name="T11" fmla="*/ 0 h 1"/>
                  <a:gd name="T12" fmla="*/ 0 w 3"/>
                  <a:gd name="T13" fmla="*/ 0 h 1"/>
                  <a:gd name="T14" fmla="*/ 0 w 3"/>
                  <a:gd name="T15" fmla="*/ 0 h 1"/>
                  <a:gd name="T16" fmla="*/ 0 w 3"/>
                  <a:gd name="T17" fmla="*/ 1 h 1"/>
                  <a:gd name="T18" fmla="*/ 0 w 3"/>
                  <a:gd name="T19" fmla="*/ 1 h 1"/>
                  <a:gd name="T20" fmla="*/ 1 w 3"/>
                  <a:gd name="T21" fmla="*/ 1 h 1"/>
                  <a:gd name="T22" fmla="*/ 1 w 3"/>
                  <a:gd name="T23" fmla="*/ 1 h 1"/>
                  <a:gd name="T24" fmla="*/ 2 w 3"/>
                  <a:gd name="T25" fmla="*/ 1 h 1"/>
                  <a:gd name="T26" fmla="*/ 2 w 3"/>
                  <a:gd name="T27" fmla="*/ 1 h 1"/>
                  <a:gd name="T28" fmla="*/ 2 w 3"/>
                  <a:gd name="T29" fmla="*/ 1 h 1"/>
                  <a:gd name="T30" fmla="*/ 2 w 3"/>
                  <a:gd name="T31" fmla="*/ 1 h 1"/>
                  <a:gd name="T32" fmla="*/ 2 w 3"/>
                  <a:gd name="T33" fmla="*/ 1 h 1"/>
                  <a:gd name="T34" fmla="*/ 3 w 3"/>
                  <a:gd name="T35" fmla="*/ 1 h 1"/>
                  <a:gd name="T36" fmla="*/ 3 w 3"/>
                  <a:gd name="T37" fmla="*/ 1 h 1"/>
                  <a:gd name="T38" fmla="*/ 3 w 3"/>
                  <a:gd name="T39" fmla="*/ 1 h 1"/>
                  <a:gd name="T40" fmla="*/ 3 w 3"/>
                  <a:gd name="T41" fmla="*/ 1 h 1"/>
                  <a:gd name="T42" fmla="*/ 3 w 3"/>
                  <a:gd name="T43" fmla="*/ 1 h 1"/>
                  <a:gd name="T44" fmla="*/ 3 w 3"/>
                  <a:gd name="T45" fmla="*/ 1 h 1"/>
                  <a:gd name="T46" fmla="*/ 3 w 3"/>
                  <a:gd name="T47" fmla="*/ 1 h 1"/>
                  <a:gd name="T48" fmla="*/ 2 w 3"/>
                  <a:gd name="T49" fmla="*/ 1 h 1"/>
                  <a:gd name="T50" fmla="*/ 2 w 3"/>
                  <a:gd name="T51" fmla="*/ 1 h 1"/>
                  <a:gd name="T52" fmla="*/ 2 w 3"/>
                  <a:gd name="T53" fmla="*/ 1 h 1"/>
                  <a:gd name="T54" fmla="*/ 1 w 3"/>
                  <a:gd name="T5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 h="1">
                    <a:moveTo>
                      <a:pt x="1" y="0"/>
                    </a:moveTo>
                    <a:cubicBezTo>
                      <a:pt x="1" y="0"/>
                      <a:pt x="1" y="0"/>
                      <a:pt x="1" y="0"/>
                    </a:cubicBezTo>
                    <a:cubicBezTo>
                      <a:pt x="1" y="0"/>
                      <a:pt x="0" y="0"/>
                      <a:pt x="0"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1" y="1"/>
                      <a:pt x="1" y="1"/>
                      <a:pt x="1" y="1"/>
                    </a:cubicBezTo>
                    <a:cubicBezTo>
                      <a:pt x="1" y="1"/>
                      <a:pt x="1" y="1"/>
                      <a:pt x="1" y="1"/>
                    </a:cubicBezTo>
                    <a:cubicBezTo>
                      <a:pt x="1" y="1"/>
                      <a:pt x="1" y="1"/>
                      <a:pt x="2" y="1"/>
                    </a:cubicBezTo>
                    <a:cubicBezTo>
                      <a:pt x="2" y="1"/>
                      <a:pt x="2" y="1"/>
                      <a:pt x="2" y="1"/>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1"/>
                      <a:pt x="2" y="1"/>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0" name="Freeform 897"/>
              <p:cNvSpPr/>
              <p:nvPr/>
            </p:nvSpPr>
            <p:spPr bwMode="auto">
              <a:xfrm>
                <a:off x="2080" y="1567"/>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0 h 1"/>
                  <a:gd name="T12" fmla="*/ 1 w 1"/>
                  <a:gd name="T13" fmla="*/ 0 h 1"/>
                  <a:gd name="T14" fmla="*/ 1 w 1"/>
                  <a:gd name="T15" fmla="*/ 0 h 1"/>
                  <a:gd name="T16" fmla="*/ 1 w 1"/>
                  <a:gd name="T17" fmla="*/ 0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1"/>
                      <a:pt x="0" y="1"/>
                      <a:pt x="1" y="1"/>
                    </a:cubicBezTo>
                    <a:cubicBezTo>
                      <a:pt x="1" y="1"/>
                      <a:pt x="1" y="1"/>
                      <a:pt x="1" y="0"/>
                    </a:cubicBezTo>
                    <a:cubicBezTo>
                      <a:pt x="1" y="0"/>
                      <a:pt x="1" y="0"/>
                      <a:pt x="1" y="0"/>
                    </a:cubicBezTo>
                    <a:cubicBezTo>
                      <a:pt x="1" y="0"/>
                      <a:pt x="1" y="0"/>
                      <a:pt x="1"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1" name="Freeform 898"/>
              <p:cNvSpPr/>
              <p:nvPr/>
            </p:nvSpPr>
            <p:spPr bwMode="auto">
              <a:xfrm>
                <a:off x="2072" y="1042"/>
                <a:ext cx="12" cy="4"/>
              </a:xfrm>
              <a:custGeom>
                <a:avLst/>
                <a:gdLst>
                  <a:gd name="T0" fmla="*/ 3 w 3"/>
                  <a:gd name="T1" fmla="*/ 0 h 1"/>
                  <a:gd name="T2" fmla="*/ 1 w 3"/>
                  <a:gd name="T3" fmla="*/ 0 h 1"/>
                  <a:gd name="T4" fmla="*/ 0 w 3"/>
                  <a:gd name="T5" fmla="*/ 0 h 1"/>
                  <a:gd name="T6" fmla="*/ 0 w 3"/>
                  <a:gd name="T7" fmla="*/ 0 h 1"/>
                  <a:gd name="T8" fmla="*/ 0 w 3"/>
                  <a:gd name="T9" fmla="*/ 0 h 1"/>
                  <a:gd name="T10" fmla="*/ 1 w 3"/>
                  <a:gd name="T11" fmla="*/ 0 h 1"/>
                  <a:gd name="T12" fmla="*/ 3 w 3"/>
                  <a:gd name="T13" fmla="*/ 0 h 1"/>
                  <a:gd name="T14" fmla="*/ 3 w 3"/>
                  <a:gd name="T15" fmla="*/ 0 h 1"/>
                  <a:gd name="T16" fmla="*/ 3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3" y="0"/>
                    </a:moveTo>
                    <a:cubicBezTo>
                      <a:pt x="2" y="0"/>
                      <a:pt x="1" y="0"/>
                      <a:pt x="1" y="0"/>
                    </a:cubicBezTo>
                    <a:cubicBezTo>
                      <a:pt x="0" y="0"/>
                      <a:pt x="0" y="0"/>
                      <a:pt x="0" y="0"/>
                    </a:cubicBezTo>
                    <a:cubicBezTo>
                      <a:pt x="0" y="0"/>
                      <a:pt x="0" y="0"/>
                      <a:pt x="0" y="0"/>
                    </a:cubicBezTo>
                    <a:cubicBezTo>
                      <a:pt x="0" y="0"/>
                      <a:pt x="0" y="0"/>
                      <a:pt x="0" y="0"/>
                    </a:cubicBezTo>
                    <a:cubicBezTo>
                      <a:pt x="1" y="0"/>
                      <a:pt x="1" y="0"/>
                      <a:pt x="1" y="0"/>
                    </a:cubicBezTo>
                    <a:cubicBezTo>
                      <a:pt x="1" y="0"/>
                      <a:pt x="2" y="0"/>
                      <a:pt x="3" y="0"/>
                    </a:cubicBezTo>
                    <a:cubicBezTo>
                      <a:pt x="3" y="1"/>
                      <a:pt x="3" y="1"/>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2" name="Freeform 899"/>
              <p:cNvSpPr/>
              <p:nvPr/>
            </p:nvSpPr>
            <p:spPr bwMode="auto">
              <a:xfrm>
                <a:off x="2080" y="1526"/>
                <a:ext cx="4" cy="4"/>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0 h 1"/>
                  <a:gd name="T12" fmla="*/ 0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0"/>
                      <a:pt x="0" y="1"/>
                      <a:pt x="1" y="1"/>
                    </a:cubicBezTo>
                    <a:cubicBezTo>
                      <a:pt x="1" y="1"/>
                      <a:pt x="1" y="1"/>
                      <a:pt x="1" y="1"/>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3" name="Freeform 900"/>
              <p:cNvSpPr/>
              <p:nvPr/>
            </p:nvSpPr>
            <p:spPr bwMode="auto">
              <a:xfrm>
                <a:off x="2076" y="1051"/>
                <a:ext cx="8" cy="4"/>
              </a:xfrm>
              <a:custGeom>
                <a:avLst/>
                <a:gdLst>
                  <a:gd name="T0" fmla="*/ 1 w 2"/>
                  <a:gd name="T1" fmla="*/ 0 h 1"/>
                  <a:gd name="T2" fmla="*/ 1 w 2"/>
                  <a:gd name="T3" fmla="*/ 0 h 1"/>
                  <a:gd name="T4" fmla="*/ 0 w 2"/>
                  <a:gd name="T5" fmla="*/ 0 h 1"/>
                  <a:gd name="T6" fmla="*/ 0 w 2"/>
                  <a:gd name="T7" fmla="*/ 0 h 1"/>
                  <a:gd name="T8" fmla="*/ 0 w 2"/>
                  <a:gd name="T9" fmla="*/ 0 h 1"/>
                  <a:gd name="T10" fmla="*/ 0 w 2"/>
                  <a:gd name="T11" fmla="*/ 0 h 1"/>
                  <a:gd name="T12" fmla="*/ 1 w 2"/>
                  <a:gd name="T13" fmla="*/ 0 h 1"/>
                  <a:gd name="T14" fmla="*/ 1 w 2"/>
                  <a:gd name="T15" fmla="*/ 1 h 1"/>
                  <a:gd name="T16" fmla="*/ 2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1"/>
                      <a:pt x="1" y="1"/>
                      <a:pt x="1" y="1"/>
                    </a:cubicBezTo>
                    <a:cubicBezTo>
                      <a:pt x="2"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4" name="Freeform 901"/>
              <p:cNvSpPr/>
              <p:nvPr/>
            </p:nvSpPr>
            <p:spPr bwMode="auto">
              <a:xfrm>
                <a:off x="2076" y="1426"/>
                <a:ext cx="4" cy="0"/>
              </a:xfrm>
              <a:custGeom>
                <a:avLst/>
                <a:gdLst>
                  <a:gd name="T0" fmla="*/ 1 w 1"/>
                  <a:gd name="T1" fmla="*/ 0 w 1"/>
                  <a:gd name="T2" fmla="*/ 0 w 1"/>
                  <a:gd name="T3" fmla="*/ 0 w 1"/>
                  <a:gd name="T4" fmla="*/ 0 w 1"/>
                  <a:gd name="T5" fmla="*/ 1 w 1"/>
                  <a:gd name="T6" fmla="*/ 1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5" name="Freeform 902"/>
              <p:cNvSpPr/>
              <p:nvPr/>
            </p:nvSpPr>
            <p:spPr bwMode="auto">
              <a:xfrm>
                <a:off x="2076" y="1369"/>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6" name="Freeform 903"/>
              <p:cNvSpPr/>
              <p:nvPr/>
            </p:nvSpPr>
            <p:spPr bwMode="auto">
              <a:xfrm>
                <a:off x="2047" y="1224"/>
                <a:ext cx="29" cy="8"/>
              </a:xfrm>
              <a:custGeom>
                <a:avLst/>
                <a:gdLst>
                  <a:gd name="T0" fmla="*/ 4 w 7"/>
                  <a:gd name="T1" fmla="*/ 1 h 2"/>
                  <a:gd name="T2" fmla="*/ 2 w 7"/>
                  <a:gd name="T3" fmla="*/ 1 h 2"/>
                  <a:gd name="T4" fmla="*/ 2 w 7"/>
                  <a:gd name="T5" fmla="*/ 1 h 2"/>
                  <a:gd name="T6" fmla="*/ 2 w 7"/>
                  <a:gd name="T7" fmla="*/ 1 h 2"/>
                  <a:gd name="T8" fmla="*/ 1 w 7"/>
                  <a:gd name="T9" fmla="*/ 1 h 2"/>
                  <a:gd name="T10" fmla="*/ 1 w 7"/>
                  <a:gd name="T11" fmla="*/ 1 h 2"/>
                  <a:gd name="T12" fmla="*/ 0 w 7"/>
                  <a:gd name="T13" fmla="*/ 1 h 2"/>
                  <a:gd name="T14" fmla="*/ 1 w 7"/>
                  <a:gd name="T15" fmla="*/ 1 h 2"/>
                  <a:gd name="T16" fmla="*/ 1 w 7"/>
                  <a:gd name="T17" fmla="*/ 1 h 2"/>
                  <a:gd name="T18" fmla="*/ 2 w 7"/>
                  <a:gd name="T19" fmla="*/ 1 h 2"/>
                  <a:gd name="T20" fmla="*/ 2 w 7"/>
                  <a:gd name="T21" fmla="*/ 1 h 2"/>
                  <a:gd name="T22" fmla="*/ 2 w 7"/>
                  <a:gd name="T23" fmla="*/ 1 h 2"/>
                  <a:gd name="T24" fmla="*/ 2 w 7"/>
                  <a:gd name="T25" fmla="*/ 1 h 2"/>
                  <a:gd name="T26" fmla="*/ 2 w 7"/>
                  <a:gd name="T27" fmla="*/ 1 h 2"/>
                  <a:gd name="T28" fmla="*/ 2 w 7"/>
                  <a:gd name="T29" fmla="*/ 1 h 2"/>
                  <a:gd name="T30" fmla="*/ 1 w 7"/>
                  <a:gd name="T31" fmla="*/ 1 h 2"/>
                  <a:gd name="T32" fmla="*/ 1 w 7"/>
                  <a:gd name="T33" fmla="*/ 1 h 2"/>
                  <a:gd name="T34" fmla="*/ 1 w 7"/>
                  <a:gd name="T35" fmla="*/ 1 h 2"/>
                  <a:gd name="T36" fmla="*/ 1 w 7"/>
                  <a:gd name="T37" fmla="*/ 2 h 2"/>
                  <a:gd name="T38" fmla="*/ 2 w 7"/>
                  <a:gd name="T39" fmla="*/ 2 h 2"/>
                  <a:gd name="T40" fmla="*/ 2 w 7"/>
                  <a:gd name="T41" fmla="*/ 2 h 2"/>
                  <a:gd name="T42" fmla="*/ 3 w 7"/>
                  <a:gd name="T43" fmla="*/ 2 h 2"/>
                  <a:gd name="T44" fmla="*/ 3 w 7"/>
                  <a:gd name="T45" fmla="*/ 2 h 2"/>
                  <a:gd name="T46" fmla="*/ 4 w 7"/>
                  <a:gd name="T47" fmla="*/ 2 h 2"/>
                  <a:gd name="T48" fmla="*/ 4 w 7"/>
                  <a:gd name="T49" fmla="*/ 2 h 2"/>
                  <a:gd name="T50" fmla="*/ 4 w 7"/>
                  <a:gd name="T51" fmla="*/ 1 h 2"/>
                  <a:gd name="T52" fmla="*/ 4 w 7"/>
                  <a:gd name="T53" fmla="*/ 1 h 2"/>
                  <a:gd name="T54" fmla="*/ 5 w 7"/>
                  <a:gd name="T55" fmla="*/ 1 h 2"/>
                  <a:gd name="T56" fmla="*/ 5 w 7"/>
                  <a:gd name="T57" fmla="*/ 1 h 2"/>
                  <a:gd name="T58" fmla="*/ 5 w 7"/>
                  <a:gd name="T59" fmla="*/ 1 h 2"/>
                  <a:gd name="T60" fmla="*/ 7 w 7"/>
                  <a:gd name="T61" fmla="*/ 0 h 2"/>
                  <a:gd name="T62" fmla="*/ 7 w 7"/>
                  <a:gd name="T63" fmla="*/ 0 h 2"/>
                  <a:gd name="T64" fmla="*/ 6 w 7"/>
                  <a:gd name="T65" fmla="*/ 0 h 2"/>
                  <a:gd name="T66" fmla="*/ 5 w 7"/>
                  <a:gd name="T67" fmla="*/ 0 h 2"/>
                  <a:gd name="T68" fmla="*/ 4 w 7"/>
                  <a:gd name="T6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 h="2">
                    <a:moveTo>
                      <a:pt x="4" y="1"/>
                    </a:moveTo>
                    <a:cubicBezTo>
                      <a:pt x="4" y="1"/>
                      <a:pt x="3" y="1"/>
                      <a:pt x="2" y="1"/>
                    </a:cubicBezTo>
                    <a:cubicBezTo>
                      <a:pt x="2" y="1"/>
                      <a:pt x="2" y="1"/>
                      <a:pt x="2" y="1"/>
                    </a:cubicBezTo>
                    <a:cubicBezTo>
                      <a:pt x="2" y="1"/>
                      <a:pt x="2" y="1"/>
                      <a:pt x="2" y="1"/>
                    </a:cubicBezTo>
                    <a:cubicBezTo>
                      <a:pt x="2" y="1"/>
                      <a:pt x="1" y="1"/>
                      <a:pt x="1" y="1"/>
                    </a:cubicBezTo>
                    <a:cubicBezTo>
                      <a:pt x="1" y="1"/>
                      <a:pt x="1" y="1"/>
                      <a:pt x="1" y="1"/>
                    </a:cubicBezTo>
                    <a:cubicBezTo>
                      <a:pt x="0" y="1"/>
                      <a:pt x="0" y="1"/>
                      <a:pt x="0" y="1"/>
                    </a:cubicBezTo>
                    <a:cubicBezTo>
                      <a:pt x="0" y="1"/>
                      <a:pt x="0" y="1"/>
                      <a:pt x="1" y="1"/>
                    </a:cubicBezTo>
                    <a:cubicBezTo>
                      <a:pt x="1" y="1"/>
                      <a:pt x="1" y="1"/>
                      <a:pt x="1" y="1"/>
                    </a:cubicBezTo>
                    <a:cubicBezTo>
                      <a:pt x="1"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1" y="1"/>
                      <a:pt x="1" y="1"/>
                    </a:cubicBezTo>
                    <a:cubicBezTo>
                      <a:pt x="1" y="1"/>
                      <a:pt x="1" y="1"/>
                      <a:pt x="1" y="1"/>
                    </a:cubicBezTo>
                    <a:cubicBezTo>
                      <a:pt x="1" y="1"/>
                      <a:pt x="1" y="1"/>
                      <a:pt x="1" y="1"/>
                    </a:cubicBezTo>
                    <a:cubicBezTo>
                      <a:pt x="1" y="1"/>
                      <a:pt x="1" y="1"/>
                      <a:pt x="1" y="2"/>
                    </a:cubicBezTo>
                    <a:cubicBezTo>
                      <a:pt x="1" y="2"/>
                      <a:pt x="1" y="2"/>
                      <a:pt x="2" y="2"/>
                    </a:cubicBezTo>
                    <a:cubicBezTo>
                      <a:pt x="2" y="2"/>
                      <a:pt x="2" y="2"/>
                      <a:pt x="2" y="2"/>
                    </a:cubicBezTo>
                    <a:cubicBezTo>
                      <a:pt x="3" y="2"/>
                      <a:pt x="3" y="2"/>
                      <a:pt x="3" y="2"/>
                    </a:cubicBezTo>
                    <a:cubicBezTo>
                      <a:pt x="3" y="2"/>
                      <a:pt x="3" y="2"/>
                      <a:pt x="3" y="2"/>
                    </a:cubicBezTo>
                    <a:cubicBezTo>
                      <a:pt x="3" y="2"/>
                      <a:pt x="4" y="2"/>
                      <a:pt x="4" y="2"/>
                    </a:cubicBezTo>
                    <a:cubicBezTo>
                      <a:pt x="4" y="2"/>
                      <a:pt x="4" y="2"/>
                      <a:pt x="4" y="2"/>
                    </a:cubicBezTo>
                    <a:cubicBezTo>
                      <a:pt x="4" y="1"/>
                      <a:pt x="4" y="1"/>
                      <a:pt x="4" y="1"/>
                    </a:cubicBezTo>
                    <a:cubicBezTo>
                      <a:pt x="4" y="1"/>
                      <a:pt x="4" y="1"/>
                      <a:pt x="4" y="1"/>
                    </a:cubicBezTo>
                    <a:cubicBezTo>
                      <a:pt x="3" y="1"/>
                      <a:pt x="4" y="1"/>
                      <a:pt x="5" y="1"/>
                    </a:cubicBezTo>
                    <a:cubicBezTo>
                      <a:pt x="5" y="1"/>
                      <a:pt x="5" y="1"/>
                      <a:pt x="5" y="1"/>
                    </a:cubicBezTo>
                    <a:cubicBezTo>
                      <a:pt x="5" y="1"/>
                      <a:pt x="5" y="1"/>
                      <a:pt x="5" y="1"/>
                    </a:cubicBezTo>
                    <a:cubicBezTo>
                      <a:pt x="6" y="1"/>
                      <a:pt x="6" y="1"/>
                      <a:pt x="7" y="0"/>
                    </a:cubicBezTo>
                    <a:cubicBezTo>
                      <a:pt x="7" y="0"/>
                      <a:pt x="7" y="0"/>
                      <a:pt x="7" y="0"/>
                    </a:cubicBezTo>
                    <a:cubicBezTo>
                      <a:pt x="7" y="0"/>
                      <a:pt x="7" y="0"/>
                      <a:pt x="6" y="0"/>
                    </a:cubicBezTo>
                    <a:cubicBezTo>
                      <a:pt x="6" y="0"/>
                      <a:pt x="6" y="0"/>
                      <a:pt x="5" y="0"/>
                    </a:cubicBezTo>
                    <a:cubicBezTo>
                      <a:pt x="5" y="1"/>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7" name="Freeform 904"/>
              <p:cNvSpPr/>
              <p:nvPr/>
            </p:nvSpPr>
            <p:spPr bwMode="auto">
              <a:xfrm>
                <a:off x="2047" y="1414"/>
                <a:ext cx="29" cy="4"/>
              </a:xfrm>
              <a:custGeom>
                <a:avLst/>
                <a:gdLst>
                  <a:gd name="T0" fmla="*/ 0 w 7"/>
                  <a:gd name="T1" fmla="*/ 0 h 1"/>
                  <a:gd name="T2" fmla="*/ 0 w 7"/>
                  <a:gd name="T3" fmla="*/ 0 h 1"/>
                  <a:gd name="T4" fmla="*/ 0 w 7"/>
                  <a:gd name="T5" fmla="*/ 0 h 1"/>
                  <a:gd name="T6" fmla="*/ 0 w 7"/>
                  <a:gd name="T7" fmla="*/ 0 h 1"/>
                  <a:gd name="T8" fmla="*/ 2 w 7"/>
                  <a:gd name="T9" fmla="*/ 1 h 1"/>
                  <a:gd name="T10" fmla="*/ 2 w 7"/>
                  <a:gd name="T11" fmla="*/ 1 h 1"/>
                  <a:gd name="T12" fmla="*/ 2 w 7"/>
                  <a:gd name="T13" fmla="*/ 0 h 1"/>
                  <a:gd name="T14" fmla="*/ 4 w 7"/>
                  <a:gd name="T15" fmla="*/ 0 h 1"/>
                  <a:gd name="T16" fmla="*/ 4 w 7"/>
                  <a:gd name="T17" fmla="*/ 1 h 1"/>
                  <a:gd name="T18" fmla="*/ 6 w 7"/>
                  <a:gd name="T19" fmla="*/ 1 h 1"/>
                  <a:gd name="T20" fmla="*/ 6 w 7"/>
                  <a:gd name="T21" fmla="*/ 1 h 1"/>
                  <a:gd name="T22" fmla="*/ 6 w 7"/>
                  <a:gd name="T23" fmla="*/ 1 h 1"/>
                  <a:gd name="T24" fmla="*/ 7 w 7"/>
                  <a:gd name="T25" fmla="*/ 1 h 1"/>
                  <a:gd name="T26" fmla="*/ 7 w 7"/>
                  <a:gd name="T27" fmla="*/ 1 h 1"/>
                  <a:gd name="T28" fmla="*/ 6 w 7"/>
                  <a:gd name="T29" fmla="*/ 0 h 1"/>
                  <a:gd name="T30" fmla="*/ 6 w 7"/>
                  <a:gd name="T31" fmla="*/ 0 h 1"/>
                  <a:gd name="T32" fmla="*/ 4 w 7"/>
                  <a:gd name="T33" fmla="*/ 0 h 1"/>
                  <a:gd name="T34" fmla="*/ 4 w 7"/>
                  <a:gd name="T35" fmla="*/ 0 h 1"/>
                  <a:gd name="T36" fmla="*/ 4 w 7"/>
                  <a:gd name="T37" fmla="*/ 0 h 1"/>
                  <a:gd name="T38" fmla="*/ 2 w 7"/>
                  <a:gd name="T39" fmla="*/ 0 h 1"/>
                  <a:gd name="T40" fmla="*/ 2 w 7"/>
                  <a:gd name="T41" fmla="*/ 0 h 1"/>
                  <a:gd name="T42" fmla="*/ 0 w 7"/>
                  <a:gd name="T4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
                    <a:moveTo>
                      <a:pt x="0" y="0"/>
                    </a:moveTo>
                    <a:cubicBezTo>
                      <a:pt x="0" y="0"/>
                      <a:pt x="0" y="0"/>
                      <a:pt x="0" y="0"/>
                    </a:cubicBezTo>
                    <a:cubicBezTo>
                      <a:pt x="0" y="0"/>
                      <a:pt x="0" y="0"/>
                      <a:pt x="0" y="0"/>
                    </a:cubicBezTo>
                    <a:cubicBezTo>
                      <a:pt x="0" y="0"/>
                      <a:pt x="0" y="0"/>
                      <a:pt x="0" y="0"/>
                    </a:cubicBezTo>
                    <a:cubicBezTo>
                      <a:pt x="1" y="0"/>
                      <a:pt x="1" y="0"/>
                      <a:pt x="2" y="1"/>
                    </a:cubicBezTo>
                    <a:cubicBezTo>
                      <a:pt x="2" y="1"/>
                      <a:pt x="2" y="1"/>
                      <a:pt x="2" y="1"/>
                    </a:cubicBezTo>
                    <a:cubicBezTo>
                      <a:pt x="2" y="1"/>
                      <a:pt x="2" y="1"/>
                      <a:pt x="2" y="0"/>
                    </a:cubicBezTo>
                    <a:cubicBezTo>
                      <a:pt x="3" y="0"/>
                      <a:pt x="3" y="0"/>
                      <a:pt x="4" y="0"/>
                    </a:cubicBezTo>
                    <a:cubicBezTo>
                      <a:pt x="4" y="0"/>
                      <a:pt x="4" y="0"/>
                      <a:pt x="4" y="1"/>
                    </a:cubicBezTo>
                    <a:cubicBezTo>
                      <a:pt x="5" y="1"/>
                      <a:pt x="6" y="1"/>
                      <a:pt x="6" y="1"/>
                    </a:cubicBezTo>
                    <a:cubicBezTo>
                      <a:pt x="6" y="1"/>
                      <a:pt x="6" y="1"/>
                      <a:pt x="6" y="1"/>
                    </a:cubicBezTo>
                    <a:cubicBezTo>
                      <a:pt x="6" y="1"/>
                      <a:pt x="6" y="1"/>
                      <a:pt x="6" y="1"/>
                    </a:cubicBezTo>
                    <a:cubicBezTo>
                      <a:pt x="6" y="1"/>
                      <a:pt x="7" y="1"/>
                      <a:pt x="7" y="1"/>
                    </a:cubicBezTo>
                    <a:cubicBezTo>
                      <a:pt x="7" y="1"/>
                      <a:pt x="7" y="1"/>
                      <a:pt x="7" y="1"/>
                    </a:cubicBezTo>
                    <a:cubicBezTo>
                      <a:pt x="6" y="1"/>
                      <a:pt x="6" y="1"/>
                      <a:pt x="6" y="0"/>
                    </a:cubicBezTo>
                    <a:cubicBezTo>
                      <a:pt x="6" y="0"/>
                      <a:pt x="6" y="0"/>
                      <a:pt x="6" y="0"/>
                    </a:cubicBezTo>
                    <a:cubicBezTo>
                      <a:pt x="6" y="0"/>
                      <a:pt x="5" y="0"/>
                      <a:pt x="4" y="0"/>
                    </a:cubicBezTo>
                    <a:cubicBezTo>
                      <a:pt x="4" y="0"/>
                      <a:pt x="4" y="0"/>
                      <a:pt x="4" y="0"/>
                    </a:cubicBezTo>
                    <a:cubicBezTo>
                      <a:pt x="4" y="0"/>
                      <a:pt x="4" y="0"/>
                      <a:pt x="4" y="0"/>
                    </a:cubicBezTo>
                    <a:cubicBezTo>
                      <a:pt x="3" y="0"/>
                      <a:pt x="2"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8" name="Freeform 905"/>
              <p:cNvSpPr/>
              <p:nvPr/>
            </p:nvSpPr>
            <p:spPr bwMode="auto">
              <a:xfrm>
                <a:off x="2064" y="1381"/>
                <a:ext cx="8" cy="0"/>
              </a:xfrm>
              <a:custGeom>
                <a:avLst/>
                <a:gdLst>
                  <a:gd name="T0" fmla="*/ 1 w 2"/>
                  <a:gd name="T1" fmla="*/ 2 w 2"/>
                  <a:gd name="T2" fmla="*/ 2 w 2"/>
                  <a:gd name="T3" fmla="*/ 2 w 2"/>
                  <a:gd name="T4" fmla="*/ 1 w 2"/>
                  <a:gd name="T5" fmla="*/ 0 w 2"/>
                  <a:gd name="T6" fmla="*/ 0 w 2"/>
                  <a:gd name="T7" fmla="*/ 0 w 2"/>
                  <a:gd name="T8" fmla="*/ 0 w 2"/>
                  <a:gd name="T9" fmla="*/ 1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1" y="0"/>
                    </a:moveTo>
                    <a:cubicBezTo>
                      <a:pt x="1" y="0"/>
                      <a:pt x="1" y="0"/>
                      <a:pt x="2" y="0"/>
                    </a:cubicBezTo>
                    <a:cubicBezTo>
                      <a:pt x="2" y="0"/>
                      <a:pt x="2" y="0"/>
                      <a:pt x="2" y="0"/>
                    </a:cubicBezTo>
                    <a:cubicBezTo>
                      <a:pt x="2" y="0"/>
                      <a:pt x="2" y="0"/>
                      <a:pt x="2"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9" name="Freeform 906"/>
              <p:cNvSpPr/>
              <p:nvPr/>
            </p:nvSpPr>
            <p:spPr bwMode="auto">
              <a:xfrm>
                <a:off x="2068" y="1468"/>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0" name="Freeform 907"/>
              <p:cNvSpPr/>
              <p:nvPr/>
            </p:nvSpPr>
            <p:spPr bwMode="auto">
              <a:xfrm>
                <a:off x="2068" y="1493"/>
                <a:ext cx="4" cy="0"/>
              </a:xfrm>
              <a:custGeom>
                <a:avLst/>
                <a:gdLst>
                  <a:gd name="T0" fmla="*/ 1 w 1"/>
                  <a:gd name="T1" fmla="*/ 1 w 1"/>
                  <a:gd name="T2" fmla="*/ 0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1" name="Freeform 908"/>
              <p:cNvSpPr/>
              <p:nvPr/>
            </p:nvSpPr>
            <p:spPr bwMode="auto">
              <a:xfrm>
                <a:off x="2068" y="1212"/>
                <a:ext cx="4" cy="0"/>
              </a:xfrm>
              <a:custGeom>
                <a:avLst/>
                <a:gdLst>
                  <a:gd name="T0" fmla="*/ 0 w 1"/>
                  <a:gd name="T1" fmla="*/ 0 w 1"/>
                  <a:gd name="T2" fmla="*/ 0 w 1"/>
                  <a:gd name="T3" fmla="*/ 0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2" name="Freeform 909"/>
              <p:cNvSpPr/>
              <p:nvPr/>
            </p:nvSpPr>
            <p:spPr bwMode="auto">
              <a:xfrm>
                <a:off x="2060" y="1497"/>
                <a:ext cx="12" cy="8"/>
              </a:xfrm>
              <a:custGeom>
                <a:avLst/>
                <a:gdLst>
                  <a:gd name="T0" fmla="*/ 1 w 3"/>
                  <a:gd name="T1" fmla="*/ 1 h 2"/>
                  <a:gd name="T2" fmla="*/ 1 w 3"/>
                  <a:gd name="T3" fmla="*/ 1 h 2"/>
                  <a:gd name="T4" fmla="*/ 1 w 3"/>
                  <a:gd name="T5" fmla="*/ 1 h 2"/>
                  <a:gd name="T6" fmla="*/ 0 w 3"/>
                  <a:gd name="T7" fmla="*/ 1 h 2"/>
                  <a:gd name="T8" fmla="*/ 0 w 3"/>
                  <a:gd name="T9" fmla="*/ 1 h 2"/>
                  <a:gd name="T10" fmla="*/ 0 w 3"/>
                  <a:gd name="T11" fmla="*/ 1 h 2"/>
                  <a:gd name="T12" fmla="*/ 0 w 3"/>
                  <a:gd name="T13" fmla="*/ 1 h 2"/>
                  <a:gd name="T14" fmla="*/ 0 w 3"/>
                  <a:gd name="T15" fmla="*/ 1 h 2"/>
                  <a:gd name="T16" fmla="*/ 0 w 3"/>
                  <a:gd name="T17" fmla="*/ 1 h 2"/>
                  <a:gd name="T18" fmla="*/ 0 w 3"/>
                  <a:gd name="T19" fmla="*/ 1 h 2"/>
                  <a:gd name="T20" fmla="*/ 1 w 3"/>
                  <a:gd name="T21" fmla="*/ 2 h 2"/>
                  <a:gd name="T22" fmla="*/ 1 w 3"/>
                  <a:gd name="T23" fmla="*/ 2 h 2"/>
                  <a:gd name="T24" fmla="*/ 2 w 3"/>
                  <a:gd name="T25" fmla="*/ 2 h 2"/>
                  <a:gd name="T26" fmla="*/ 3 w 3"/>
                  <a:gd name="T27" fmla="*/ 1 h 2"/>
                  <a:gd name="T28" fmla="*/ 2 w 3"/>
                  <a:gd name="T29" fmla="*/ 0 h 2"/>
                  <a:gd name="T30" fmla="*/ 1 w 3"/>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2">
                    <a:moveTo>
                      <a:pt x="1" y="1"/>
                    </a:moveTo>
                    <a:cubicBezTo>
                      <a:pt x="1" y="1"/>
                      <a:pt x="1" y="1"/>
                      <a:pt x="1" y="1"/>
                    </a:cubicBezTo>
                    <a:cubicBezTo>
                      <a:pt x="1" y="1"/>
                      <a:pt x="1" y="1"/>
                      <a:pt x="1" y="1"/>
                    </a:cubicBezTo>
                    <a:cubicBezTo>
                      <a:pt x="1" y="1"/>
                      <a:pt x="0" y="1"/>
                      <a:pt x="0" y="1"/>
                    </a:cubicBezTo>
                    <a:cubicBezTo>
                      <a:pt x="0" y="1"/>
                      <a:pt x="0" y="1"/>
                      <a:pt x="0" y="1"/>
                    </a:cubicBezTo>
                    <a:cubicBezTo>
                      <a:pt x="0" y="1"/>
                      <a:pt x="1"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2"/>
                    </a:cubicBezTo>
                    <a:cubicBezTo>
                      <a:pt x="1" y="2"/>
                      <a:pt x="1" y="2"/>
                      <a:pt x="1" y="2"/>
                    </a:cubicBezTo>
                    <a:cubicBezTo>
                      <a:pt x="1" y="2"/>
                      <a:pt x="1" y="2"/>
                      <a:pt x="2" y="2"/>
                    </a:cubicBezTo>
                    <a:cubicBezTo>
                      <a:pt x="2" y="2"/>
                      <a:pt x="2" y="1"/>
                      <a:pt x="3" y="1"/>
                    </a:cubicBezTo>
                    <a:cubicBezTo>
                      <a:pt x="2" y="1"/>
                      <a:pt x="2" y="0"/>
                      <a:pt x="2"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3" name="Freeform 910"/>
              <p:cNvSpPr/>
              <p:nvPr/>
            </p:nvSpPr>
            <p:spPr bwMode="auto">
              <a:xfrm>
                <a:off x="2052" y="1212"/>
                <a:ext cx="12" cy="0"/>
              </a:xfrm>
              <a:custGeom>
                <a:avLst/>
                <a:gdLst>
                  <a:gd name="T0" fmla="*/ 0 w 3"/>
                  <a:gd name="T1" fmla="*/ 0 w 3"/>
                  <a:gd name="T2" fmla="*/ 0 w 3"/>
                  <a:gd name="T3" fmla="*/ 2 w 3"/>
                  <a:gd name="T4" fmla="*/ 3 w 3"/>
                  <a:gd name="T5" fmla="*/ 3 w 3"/>
                  <a:gd name="T6" fmla="*/ 3 w 3"/>
                  <a:gd name="T7" fmla="*/ 2 w 3"/>
                  <a:gd name="T8" fmla="*/ 0 w 3"/>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3">
                    <a:moveTo>
                      <a:pt x="0" y="0"/>
                    </a:moveTo>
                    <a:cubicBezTo>
                      <a:pt x="0" y="0"/>
                      <a:pt x="0" y="0"/>
                      <a:pt x="0" y="0"/>
                    </a:cubicBezTo>
                    <a:cubicBezTo>
                      <a:pt x="0" y="0"/>
                      <a:pt x="0" y="0"/>
                      <a:pt x="0" y="0"/>
                    </a:cubicBezTo>
                    <a:cubicBezTo>
                      <a:pt x="1" y="0"/>
                      <a:pt x="1" y="0"/>
                      <a:pt x="2" y="0"/>
                    </a:cubicBezTo>
                    <a:cubicBezTo>
                      <a:pt x="2" y="0"/>
                      <a:pt x="3" y="0"/>
                      <a:pt x="3" y="0"/>
                    </a:cubicBezTo>
                    <a:cubicBezTo>
                      <a:pt x="3" y="0"/>
                      <a:pt x="3" y="0"/>
                      <a:pt x="3" y="0"/>
                    </a:cubicBezTo>
                    <a:cubicBezTo>
                      <a:pt x="3" y="0"/>
                      <a:pt x="3" y="0"/>
                      <a:pt x="3" y="0"/>
                    </a:cubicBezTo>
                    <a:cubicBezTo>
                      <a:pt x="3"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4" name="Freeform 911"/>
              <p:cNvSpPr/>
              <p:nvPr/>
            </p:nvSpPr>
            <p:spPr bwMode="auto">
              <a:xfrm>
                <a:off x="2060" y="1455"/>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5" name="Freeform 912"/>
              <p:cNvSpPr/>
              <p:nvPr/>
            </p:nvSpPr>
            <p:spPr bwMode="auto">
              <a:xfrm>
                <a:off x="2056" y="1385"/>
                <a:ext cx="8" cy="4"/>
              </a:xfrm>
              <a:custGeom>
                <a:avLst/>
                <a:gdLst>
                  <a:gd name="T0" fmla="*/ 1 w 2"/>
                  <a:gd name="T1" fmla="*/ 0 h 1"/>
                  <a:gd name="T2" fmla="*/ 2 w 2"/>
                  <a:gd name="T3" fmla="*/ 0 h 1"/>
                  <a:gd name="T4" fmla="*/ 2 w 2"/>
                  <a:gd name="T5" fmla="*/ 0 h 1"/>
                  <a:gd name="T6" fmla="*/ 2 w 2"/>
                  <a:gd name="T7" fmla="*/ 0 h 1"/>
                  <a:gd name="T8" fmla="*/ 1 w 2"/>
                  <a:gd name="T9" fmla="*/ 0 h 1"/>
                  <a:gd name="T10" fmla="*/ 1 w 2"/>
                  <a:gd name="T11" fmla="*/ 0 h 1"/>
                  <a:gd name="T12" fmla="*/ 0 w 2"/>
                  <a:gd name="T13" fmla="*/ 0 h 1"/>
                  <a:gd name="T14" fmla="*/ 0 w 2"/>
                  <a:gd name="T15" fmla="*/ 0 h 1"/>
                  <a:gd name="T16" fmla="*/ 0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2" y="0"/>
                    </a:cubicBezTo>
                    <a:cubicBezTo>
                      <a:pt x="2" y="0"/>
                      <a:pt x="2" y="0"/>
                      <a:pt x="2" y="0"/>
                    </a:cubicBezTo>
                    <a:cubicBezTo>
                      <a:pt x="2" y="0"/>
                      <a:pt x="2" y="0"/>
                      <a:pt x="2"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6" name="Freeform 913"/>
              <p:cNvSpPr/>
              <p:nvPr/>
            </p:nvSpPr>
            <p:spPr bwMode="auto">
              <a:xfrm>
                <a:off x="2052" y="1236"/>
                <a:ext cx="8" cy="0"/>
              </a:xfrm>
              <a:custGeom>
                <a:avLst/>
                <a:gdLst>
                  <a:gd name="T0" fmla="*/ 0 w 2"/>
                  <a:gd name="T1" fmla="*/ 0 w 2"/>
                  <a:gd name="T2" fmla="*/ 0 w 2"/>
                  <a:gd name="T3" fmla="*/ 2 w 2"/>
                  <a:gd name="T4" fmla="*/ 2 w 2"/>
                  <a:gd name="T5" fmla="*/ 2 w 2"/>
                  <a:gd name="T6" fmla="*/ 2 w 2"/>
                  <a:gd name="T7" fmla="*/ 1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0" y="0"/>
                      <a:pt x="1" y="0"/>
                      <a:pt x="2" y="0"/>
                    </a:cubicBezTo>
                    <a:cubicBezTo>
                      <a:pt x="2" y="0"/>
                      <a:pt x="2" y="0"/>
                      <a:pt x="2" y="0"/>
                    </a:cubicBezTo>
                    <a:cubicBezTo>
                      <a:pt x="2" y="0"/>
                      <a:pt x="2" y="0"/>
                      <a:pt x="2" y="0"/>
                    </a:cubicBezTo>
                    <a:cubicBezTo>
                      <a:pt x="2" y="0"/>
                      <a:pt x="2" y="0"/>
                      <a:pt x="2" y="0"/>
                    </a:cubicBezTo>
                    <a:cubicBezTo>
                      <a:pt x="2" y="0"/>
                      <a:pt x="2"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7" name="Freeform 914"/>
              <p:cNvSpPr/>
              <p:nvPr/>
            </p:nvSpPr>
            <p:spPr bwMode="auto">
              <a:xfrm>
                <a:off x="2052" y="1509"/>
                <a:ext cx="8" cy="4"/>
              </a:xfrm>
              <a:custGeom>
                <a:avLst/>
                <a:gdLst>
                  <a:gd name="T0" fmla="*/ 0 w 2"/>
                  <a:gd name="T1" fmla="*/ 0 h 1"/>
                  <a:gd name="T2" fmla="*/ 0 w 2"/>
                  <a:gd name="T3" fmla="*/ 1 h 1"/>
                  <a:gd name="T4" fmla="*/ 1 w 2"/>
                  <a:gd name="T5" fmla="*/ 1 h 1"/>
                  <a:gd name="T6" fmla="*/ 2 w 2"/>
                  <a:gd name="T7" fmla="*/ 1 h 1"/>
                  <a:gd name="T8" fmla="*/ 2 w 2"/>
                  <a:gd name="T9" fmla="*/ 1 h 1"/>
                  <a:gd name="T10" fmla="*/ 2 w 2"/>
                  <a:gd name="T11" fmla="*/ 0 h 1"/>
                  <a:gd name="T12" fmla="*/ 1 w 2"/>
                  <a:gd name="T13" fmla="*/ 0 h 1"/>
                  <a:gd name="T14" fmla="*/ 0 w 2"/>
                  <a:gd name="T15" fmla="*/ 0 h 1"/>
                  <a:gd name="T16" fmla="*/ 0 w 2"/>
                  <a:gd name="T17" fmla="*/ 0 h 1"/>
                  <a:gd name="T18" fmla="*/ 0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0"/>
                    </a:moveTo>
                    <a:cubicBezTo>
                      <a:pt x="0" y="1"/>
                      <a:pt x="0" y="1"/>
                      <a:pt x="0" y="1"/>
                    </a:cubicBezTo>
                    <a:cubicBezTo>
                      <a:pt x="0" y="1"/>
                      <a:pt x="0" y="1"/>
                      <a:pt x="1" y="1"/>
                    </a:cubicBezTo>
                    <a:cubicBezTo>
                      <a:pt x="1" y="1"/>
                      <a:pt x="2" y="1"/>
                      <a:pt x="2" y="1"/>
                    </a:cubicBezTo>
                    <a:cubicBezTo>
                      <a:pt x="2" y="1"/>
                      <a:pt x="2" y="1"/>
                      <a:pt x="2" y="1"/>
                    </a:cubicBezTo>
                    <a:cubicBezTo>
                      <a:pt x="2" y="0"/>
                      <a:pt x="2" y="0"/>
                      <a:pt x="2" y="0"/>
                    </a:cubicBezTo>
                    <a:cubicBezTo>
                      <a:pt x="2" y="1"/>
                      <a:pt x="1" y="1"/>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8" name="Freeform 915"/>
              <p:cNvSpPr/>
              <p:nvPr/>
            </p:nvSpPr>
            <p:spPr bwMode="auto">
              <a:xfrm>
                <a:off x="2052" y="1526"/>
                <a:ext cx="4" cy="0"/>
              </a:xfrm>
              <a:custGeom>
                <a:avLst/>
                <a:gdLst>
                  <a:gd name="T0" fmla="*/ 0 w 1"/>
                  <a:gd name="T1" fmla="*/ 0 w 1"/>
                  <a:gd name="T2" fmla="*/ 0 w 1"/>
                  <a:gd name="T3" fmla="*/ 1 w 1"/>
                  <a:gd name="T4" fmla="*/ 1 w 1"/>
                  <a:gd name="T5" fmla="*/ 1 w 1"/>
                  <a:gd name="T6" fmla="*/ 1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9" name="Freeform 916"/>
              <p:cNvSpPr/>
              <p:nvPr/>
            </p:nvSpPr>
            <p:spPr bwMode="auto">
              <a:xfrm>
                <a:off x="2056" y="1422"/>
                <a:ext cx="0" cy="4"/>
              </a:xfrm>
              <a:custGeom>
                <a:avLst/>
                <a:gdLst>
                  <a:gd name="T0" fmla="*/ 1 h 1"/>
                  <a:gd name="T1" fmla="*/ 1 h 1"/>
                  <a:gd name="T2" fmla="*/ 1 h 1"/>
                  <a:gd name="T3" fmla="*/ 0 h 1"/>
                  <a:gd name="T4" fmla="*/ 1 h 1"/>
                  <a:gd name="T5" fmla="*/ 0 h 1"/>
                  <a:gd name="T6" fmla="*/ 0 h 1"/>
                  <a:gd name="T7" fmla="*/ 0 h 1"/>
                  <a:gd name="T8" fmla="*/ 1 h 1"/>
                  <a:gd name="T9"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1"/>
                    </a:moveTo>
                    <a:cubicBezTo>
                      <a:pt x="0" y="1"/>
                      <a:pt x="0" y="1"/>
                      <a:pt x="0" y="1"/>
                    </a:cubicBezTo>
                    <a:cubicBezTo>
                      <a:pt x="0" y="1"/>
                      <a:pt x="0" y="1"/>
                      <a:pt x="0" y="1"/>
                    </a:cubicBezTo>
                    <a:cubicBezTo>
                      <a:pt x="0" y="0"/>
                      <a:pt x="0" y="0"/>
                      <a:pt x="0" y="0"/>
                    </a:cubicBezTo>
                    <a:cubicBezTo>
                      <a:pt x="0" y="0"/>
                      <a:pt x="0" y="0"/>
                      <a:pt x="0" y="1"/>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0" name="Freeform 917"/>
              <p:cNvSpPr/>
              <p:nvPr/>
            </p:nvSpPr>
            <p:spPr bwMode="auto">
              <a:xfrm>
                <a:off x="2052" y="1377"/>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1 h 1"/>
                  <a:gd name="T12" fmla="*/ 1 w 1"/>
                  <a:gd name="T13" fmla="*/ 1 h 1"/>
                  <a:gd name="T14" fmla="*/ 1 w 1"/>
                  <a:gd name="T15" fmla="*/ 0 h 1"/>
                  <a:gd name="T16" fmla="*/ 1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0"/>
                      <a:pt x="1" y="0"/>
                      <a:pt x="1" y="0"/>
                    </a:cubicBezTo>
                    <a:cubicBezTo>
                      <a:pt x="1" y="1"/>
                      <a:pt x="1"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1" name="Freeform 918"/>
              <p:cNvSpPr/>
              <p:nvPr/>
            </p:nvSpPr>
            <p:spPr bwMode="auto">
              <a:xfrm>
                <a:off x="2047" y="1435"/>
                <a:ext cx="9" cy="0"/>
              </a:xfrm>
              <a:custGeom>
                <a:avLst/>
                <a:gdLst>
                  <a:gd name="T0" fmla="*/ 0 w 2"/>
                  <a:gd name="T1" fmla="*/ 0 w 2"/>
                  <a:gd name="T2" fmla="*/ 1 w 2"/>
                  <a:gd name="T3" fmla="*/ 2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1" y="0"/>
                      <a:pt x="1" y="0"/>
                      <a:pt x="1" y="0"/>
                    </a:cubicBezTo>
                    <a:cubicBezTo>
                      <a:pt x="1" y="0"/>
                      <a:pt x="2" y="0"/>
                      <a:pt x="2" y="0"/>
                    </a:cubicBezTo>
                    <a:cubicBezTo>
                      <a:pt x="2" y="0"/>
                      <a:pt x="2" y="0"/>
                      <a:pt x="2" y="0"/>
                    </a:cubicBezTo>
                    <a:cubicBezTo>
                      <a:pt x="2" y="0"/>
                      <a:pt x="2" y="0"/>
                      <a:pt x="2" y="0"/>
                    </a:cubicBezTo>
                    <a:cubicBezTo>
                      <a:pt x="2"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2" name="Freeform 919"/>
              <p:cNvSpPr/>
              <p:nvPr/>
            </p:nvSpPr>
            <p:spPr bwMode="auto">
              <a:xfrm>
                <a:off x="2047" y="1212"/>
                <a:ext cx="5" cy="0"/>
              </a:xfrm>
              <a:custGeom>
                <a:avLst/>
                <a:gdLst>
                  <a:gd name="T0" fmla="*/ 0 w 1"/>
                  <a:gd name="T1" fmla="*/ 0 w 1"/>
                  <a:gd name="T2" fmla="*/ 0 w 1"/>
                  <a:gd name="T3" fmla="*/ 1 w 1"/>
                  <a:gd name="T4" fmla="*/ 1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3" name="Freeform 920"/>
              <p:cNvSpPr/>
              <p:nvPr/>
            </p:nvSpPr>
            <p:spPr bwMode="auto">
              <a:xfrm>
                <a:off x="2039" y="1455"/>
                <a:ext cx="13" cy="5"/>
              </a:xfrm>
              <a:custGeom>
                <a:avLst/>
                <a:gdLst>
                  <a:gd name="T0" fmla="*/ 0 w 3"/>
                  <a:gd name="T1" fmla="*/ 0 h 1"/>
                  <a:gd name="T2" fmla="*/ 0 w 3"/>
                  <a:gd name="T3" fmla="*/ 0 h 1"/>
                  <a:gd name="T4" fmla="*/ 0 w 3"/>
                  <a:gd name="T5" fmla="*/ 0 h 1"/>
                  <a:gd name="T6" fmla="*/ 0 w 3"/>
                  <a:gd name="T7" fmla="*/ 0 h 1"/>
                  <a:gd name="T8" fmla="*/ 1 w 3"/>
                  <a:gd name="T9" fmla="*/ 0 h 1"/>
                  <a:gd name="T10" fmla="*/ 1 w 3"/>
                  <a:gd name="T11" fmla="*/ 0 h 1"/>
                  <a:gd name="T12" fmla="*/ 2 w 3"/>
                  <a:gd name="T13" fmla="*/ 1 h 1"/>
                  <a:gd name="T14" fmla="*/ 2 w 3"/>
                  <a:gd name="T15" fmla="*/ 0 h 1"/>
                  <a:gd name="T16" fmla="*/ 1 w 3"/>
                  <a:gd name="T17" fmla="*/ 0 h 1"/>
                  <a:gd name="T18" fmla="*/ 1 w 3"/>
                  <a:gd name="T19" fmla="*/ 0 h 1"/>
                  <a:gd name="T20" fmla="*/ 0 w 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1"/>
                      <a:pt x="1" y="1"/>
                      <a:pt x="2" y="1"/>
                    </a:cubicBezTo>
                    <a:cubicBezTo>
                      <a:pt x="2" y="1"/>
                      <a:pt x="3" y="1"/>
                      <a:pt x="2" y="0"/>
                    </a:cubicBezTo>
                    <a:cubicBezTo>
                      <a:pt x="2" y="0"/>
                      <a:pt x="2"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4" name="Freeform 921"/>
              <p:cNvSpPr/>
              <p:nvPr/>
            </p:nvSpPr>
            <p:spPr bwMode="auto">
              <a:xfrm>
                <a:off x="2039" y="1286"/>
                <a:ext cx="4" cy="4"/>
              </a:xfrm>
              <a:custGeom>
                <a:avLst/>
                <a:gdLst>
                  <a:gd name="T0" fmla="*/ 0 w 1"/>
                  <a:gd name="T1" fmla="*/ 0 h 1"/>
                  <a:gd name="T2" fmla="*/ 1 w 1"/>
                  <a:gd name="T3" fmla="*/ 1 h 1"/>
                  <a:gd name="T4" fmla="*/ 1 w 1"/>
                  <a:gd name="T5" fmla="*/ 1 h 1"/>
                  <a:gd name="T6" fmla="*/ 1 w 1"/>
                  <a:gd name="T7" fmla="*/ 0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1" y="0"/>
                      <a:pt x="1" y="1"/>
                    </a:cubicBezTo>
                    <a:cubicBezTo>
                      <a:pt x="1" y="1"/>
                      <a:pt x="1" y="1"/>
                      <a:pt x="1" y="1"/>
                    </a:cubicBezTo>
                    <a:cubicBezTo>
                      <a:pt x="1" y="1"/>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5" name="Freeform 922"/>
              <p:cNvSpPr/>
              <p:nvPr/>
            </p:nvSpPr>
            <p:spPr bwMode="auto">
              <a:xfrm>
                <a:off x="2035" y="1261"/>
                <a:ext cx="4" cy="0"/>
              </a:xfrm>
              <a:custGeom>
                <a:avLst/>
                <a:gdLst>
                  <a:gd name="T0" fmla="*/ 1 w 1"/>
                  <a:gd name="T1" fmla="*/ 1 w 1"/>
                  <a:gd name="T2" fmla="*/ 1 w 1"/>
                  <a:gd name="T3" fmla="*/ 0 w 1"/>
                  <a:gd name="T4" fmla="*/ 0 w 1"/>
                  <a:gd name="T5" fmla="*/ 0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6" name="Freeform 923"/>
              <p:cNvSpPr/>
              <p:nvPr/>
            </p:nvSpPr>
            <p:spPr bwMode="auto">
              <a:xfrm>
                <a:off x="2023" y="1497"/>
                <a:ext cx="8" cy="4"/>
              </a:xfrm>
              <a:custGeom>
                <a:avLst/>
                <a:gdLst>
                  <a:gd name="T0" fmla="*/ 2 w 2"/>
                  <a:gd name="T1" fmla="*/ 1 h 1"/>
                  <a:gd name="T2" fmla="*/ 1 w 2"/>
                  <a:gd name="T3" fmla="*/ 0 h 1"/>
                  <a:gd name="T4" fmla="*/ 0 w 2"/>
                  <a:gd name="T5" fmla="*/ 0 h 1"/>
                  <a:gd name="T6" fmla="*/ 0 w 2"/>
                  <a:gd name="T7" fmla="*/ 1 h 1"/>
                  <a:gd name="T8" fmla="*/ 0 w 2"/>
                  <a:gd name="T9" fmla="*/ 1 h 1"/>
                  <a:gd name="T10" fmla="*/ 0 w 2"/>
                  <a:gd name="T11" fmla="*/ 1 h 1"/>
                  <a:gd name="T12" fmla="*/ 1 w 2"/>
                  <a:gd name="T13" fmla="*/ 1 h 1"/>
                  <a:gd name="T14" fmla="*/ 2 w 2"/>
                  <a:gd name="T15" fmla="*/ 1 h 1"/>
                  <a:gd name="T16" fmla="*/ 2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2" y="0"/>
                      <a:pt x="1" y="0"/>
                      <a:pt x="1" y="0"/>
                    </a:cubicBezTo>
                    <a:cubicBezTo>
                      <a:pt x="1" y="0"/>
                      <a:pt x="0" y="0"/>
                      <a:pt x="0" y="0"/>
                    </a:cubicBezTo>
                    <a:cubicBezTo>
                      <a:pt x="0" y="0"/>
                      <a:pt x="0" y="0"/>
                      <a:pt x="0" y="1"/>
                    </a:cubicBezTo>
                    <a:cubicBezTo>
                      <a:pt x="0" y="1"/>
                      <a:pt x="0" y="1"/>
                      <a:pt x="0" y="1"/>
                    </a:cubicBezTo>
                    <a:cubicBezTo>
                      <a:pt x="0" y="1"/>
                      <a:pt x="0" y="1"/>
                      <a:pt x="0" y="1"/>
                    </a:cubicBezTo>
                    <a:cubicBezTo>
                      <a:pt x="0" y="1"/>
                      <a:pt x="1" y="1"/>
                      <a:pt x="1" y="1"/>
                    </a:cubicBezTo>
                    <a:cubicBezTo>
                      <a:pt x="1"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7" name="Freeform 924"/>
              <p:cNvSpPr/>
              <p:nvPr/>
            </p:nvSpPr>
            <p:spPr bwMode="auto">
              <a:xfrm>
                <a:off x="2011" y="1224"/>
                <a:ext cx="20" cy="4"/>
              </a:xfrm>
              <a:custGeom>
                <a:avLst/>
                <a:gdLst>
                  <a:gd name="T0" fmla="*/ 3 w 5"/>
                  <a:gd name="T1" fmla="*/ 0 h 1"/>
                  <a:gd name="T2" fmla="*/ 0 w 5"/>
                  <a:gd name="T3" fmla="*/ 0 h 1"/>
                  <a:gd name="T4" fmla="*/ 0 w 5"/>
                  <a:gd name="T5" fmla="*/ 0 h 1"/>
                  <a:gd name="T6" fmla="*/ 0 w 5"/>
                  <a:gd name="T7" fmla="*/ 0 h 1"/>
                  <a:gd name="T8" fmla="*/ 0 w 5"/>
                  <a:gd name="T9" fmla="*/ 0 h 1"/>
                  <a:gd name="T10" fmla="*/ 3 w 5"/>
                  <a:gd name="T11" fmla="*/ 0 h 1"/>
                  <a:gd name="T12" fmla="*/ 5 w 5"/>
                  <a:gd name="T13" fmla="*/ 0 h 1"/>
                  <a:gd name="T14" fmla="*/ 5 w 5"/>
                  <a:gd name="T15" fmla="*/ 0 h 1"/>
                  <a:gd name="T16" fmla="*/ 5 w 5"/>
                  <a:gd name="T17" fmla="*/ 0 h 1"/>
                  <a:gd name="T18" fmla="*/ 3 w 5"/>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3" y="0"/>
                    </a:moveTo>
                    <a:cubicBezTo>
                      <a:pt x="2" y="0"/>
                      <a:pt x="1" y="0"/>
                      <a:pt x="0" y="0"/>
                    </a:cubicBezTo>
                    <a:cubicBezTo>
                      <a:pt x="0" y="0"/>
                      <a:pt x="0" y="0"/>
                      <a:pt x="0" y="0"/>
                    </a:cubicBezTo>
                    <a:cubicBezTo>
                      <a:pt x="0" y="0"/>
                      <a:pt x="0" y="0"/>
                      <a:pt x="0" y="0"/>
                    </a:cubicBezTo>
                    <a:cubicBezTo>
                      <a:pt x="0" y="0"/>
                      <a:pt x="0" y="0"/>
                      <a:pt x="0" y="0"/>
                    </a:cubicBezTo>
                    <a:cubicBezTo>
                      <a:pt x="1" y="1"/>
                      <a:pt x="2" y="0"/>
                      <a:pt x="3" y="0"/>
                    </a:cubicBezTo>
                    <a:cubicBezTo>
                      <a:pt x="4" y="0"/>
                      <a:pt x="4" y="0"/>
                      <a:pt x="5" y="0"/>
                    </a:cubicBezTo>
                    <a:cubicBezTo>
                      <a:pt x="5" y="0"/>
                      <a:pt x="5" y="0"/>
                      <a:pt x="5" y="0"/>
                    </a:cubicBezTo>
                    <a:cubicBezTo>
                      <a:pt x="5" y="0"/>
                      <a:pt x="5" y="0"/>
                      <a:pt x="5" y="0"/>
                    </a:cubicBezTo>
                    <a:cubicBezTo>
                      <a:pt x="4" y="0"/>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8" name="Freeform 925"/>
              <p:cNvSpPr/>
              <p:nvPr/>
            </p:nvSpPr>
            <p:spPr bwMode="auto">
              <a:xfrm>
                <a:off x="2023" y="1071"/>
                <a:ext cx="4" cy="0"/>
              </a:xfrm>
              <a:custGeom>
                <a:avLst/>
                <a:gdLst>
                  <a:gd name="T0" fmla="*/ 1 w 1"/>
                  <a:gd name="T1" fmla="*/ 0 w 1"/>
                  <a:gd name="T2" fmla="*/ 0 w 1"/>
                  <a:gd name="T3" fmla="*/ 0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9" name="Freeform 926"/>
              <p:cNvSpPr/>
              <p:nvPr/>
            </p:nvSpPr>
            <p:spPr bwMode="auto">
              <a:xfrm>
                <a:off x="2019" y="1331"/>
                <a:ext cx="4" cy="9"/>
              </a:xfrm>
              <a:custGeom>
                <a:avLst/>
                <a:gdLst>
                  <a:gd name="T0" fmla="*/ 0 w 1"/>
                  <a:gd name="T1" fmla="*/ 1 h 2"/>
                  <a:gd name="T2" fmla="*/ 0 w 1"/>
                  <a:gd name="T3" fmla="*/ 1 h 2"/>
                  <a:gd name="T4" fmla="*/ 0 w 1"/>
                  <a:gd name="T5" fmla="*/ 1 h 2"/>
                  <a:gd name="T6" fmla="*/ 1 w 1"/>
                  <a:gd name="T7" fmla="*/ 1 h 2"/>
                  <a:gd name="T8" fmla="*/ 1 w 1"/>
                  <a:gd name="T9" fmla="*/ 1 h 2"/>
                  <a:gd name="T10" fmla="*/ 1 w 1"/>
                  <a:gd name="T11" fmla="*/ 1 h 2"/>
                  <a:gd name="T12" fmla="*/ 1 w 1"/>
                  <a:gd name="T13" fmla="*/ 1 h 2"/>
                  <a:gd name="T14" fmla="*/ 1 w 1"/>
                  <a:gd name="T15" fmla="*/ 1 h 2"/>
                  <a:gd name="T16" fmla="*/ 1 w 1"/>
                  <a:gd name="T17" fmla="*/ 1 h 2"/>
                  <a:gd name="T18" fmla="*/ 1 w 1"/>
                  <a:gd name="T19" fmla="*/ 1 h 2"/>
                  <a:gd name="T20" fmla="*/ 1 w 1"/>
                  <a:gd name="T21" fmla="*/ 1 h 2"/>
                  <a:gd name="T22" fmla="*/ 1 w 1"/>
                  <a:gd name="T23" fmla="*/ 1 h 2"/>
                  <a:gd name="T24" fmla="*/ 1 w 1"/>
                  <a:gd name="T25" fmla="*/ 0 h 2"/>
                  <a:gd name="T26" fmla="*/ 0 w 1"/>
                  <a:gd name="T27" fmla="*/ 1 h 2"/>
                  <a:gd name="T28" fmla="*/ 0 w 1"/>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2">
                    <a:moveTo>
                      <a:pt x="0" y="1"/>
                    </a:move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1" y="1"/>
                    </a:cubicBezTo>
                    <a:cubicBezTo>
                      <a:pt x="1" y="1"/>
                      <a:pt x="1" y="1"/>
                      <a:pt x="1" y="1"/>
                    </a:cubicBezTo>
                    <a:cubicBezTo>
                      <a:pt x="1" y="1"/>
                      <a:pt x="1" y="1"/>
                      <a:pt x="1" y="1"/>
                    </a:cubicBezTo>
                    <a:cubicBezTo>
                      <a:pt x="1" y="1"/>
                      <a:pt x="1" y="1"/>
                      <a:pt x="1" y="0"/>
                    </a:cubicBezTo>
                    <a:cubicBezTo>
                      <a:pt x="1"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0" name="Freeform 927"/>
              <p:cNvSpPr/>
              <p:nvPr/>
            </p:nvSpPr>
            <p:spPr bwMode="auto">
              <a:xfrm>
                <a:off x="2015" y="1236"/>
                <a:ext cx="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1" name="Freeform 928"/>
              <p:cNvSpPr/>
              <p:nvPr/>
            </p:nvSpPr>
            <p:spPr bwMode="auto">
              <a:xfrm>
                <a:off x="2011" y="1046"/>
                <a:ext cx="8"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2" name="Freeform 929"/>
              <p:cNvSpPr/>
              <p:nvPr/>
            </p:nvSpPr>
            <p:spPr bwMode="auto">
              <a:xfrm>
                <a:off x="2011" y="1327"/>
                <a:ext cx="4" cy="4"/>
              </a:xfrm>
              <a:custGeom>
                <a:avLst/>
                <a:gdLst>
                  <a:gd name="T0" fmla="*/ 1 w 1"/>
                  <a:gd name="T1" fmla="*/ 1 h 1"/>
                  <a:gd name="T2" fmla="*/ 1 w 1"/>
                  <a:gd name="T3" fmla="*/ 0 h 1"/>
                  <a:gd name="T4" fmla="*/ 0 w 1"/>
                  <a:gd name="T5" fmla="*/ 0 h 1"/>
                  <a:gd name="T6" fmla="*/ 0 w 1"/>
                  <a:gd name="T7" fmla="*/ 0 h 1"/>
                  <a:gd name="T8" fmla="*/ 0 w 1"/>
                  <a:gd name="T9" fmla="*/ 0 h 1"/>
                  <a:gd name="T10" fmla="*/ 0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3" name="Freeform 930"/>
              <p:cNvSpPr/>
              <p:nvPr/>
            </p:nvSpPr>
            <p:spPr bwMode="auto">
              <a:xfrm>
                <a:off x="1994" y="1236"/>
                <a:ext cx="17" cy="0"/>
              </a:xfrm>
              <a:custGeom>
                <a:avLst/>
                <a:gdLst>
                  <a:gd name="T0" fmla="*/ 0 w 4"/>
                  <a:gd name="T1" fmla="*/ 0 w 4"/>
                  <a:gd name="T2" fmla="*/ 0 w 4"/>
                  <a:gd name="T3" fmla="*/ 4 w 4"/>
                  <a:gd name="T4" fmla="*/ 4 w 4"/>
                  <a:gd name="T5" fmla="*/ 4 w 4"/>
                  <a:gd name="T6" fmla="*/ 0 w 4"/>
                  <a:gd name="T7" fmla="*/ 0 w 4"/>
                  <a:gd name="T8" fmla="*/ 0 w 4"/>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4">
                    <a:moveTo>
                      <a:pt x="0" y="0"/>
                    </a:moveTo>
                    <a:cubicBezTo>
                      <a:pt x="0" y="0"/>
                      <a:pt x="0" y="0"/>
                      <a:pt x="0" y="0"/>
                    </a:cubicBezTo>
                    <a:cubicBezTo>
                      <a:pt x="0" y="0"/>
                      <a:pt x="0" y="0"/>
                      <a:pt x="0" y="0"/>
                    </a:cubicBezTo>
                    <a:cubicBezTo>
                      <a:pt x="1" y="0"/>
                      <a:pt x="3" y="0"/>
                      <a:pt x="4" y="0"/>
                    </a:cubicBezTo>
                    <a:cubicBezTo>
                      <a:pt x="4" y="0"/>
                      <a:pt x="4" y="0"/>
                      <a:pt x="4" y="0"/>
                    </a:cubicBezTo>
                    <a:cubicBezTo>
                      <a:pt x="4" y="0"/>
                      <a:pt x="4" y="0"/>
                      <a:pt x="4" y="0"/>
                    </a:cubicBezTo>
                    <a:cubicBezTo>
                      <a:pt x="3"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4" name="Freeform 931"/>
              <p:cNvSpPr/>
              <p:nvPr/>
            </p:nvSpPr>
            <p:spPr bwMode="auto">
              <a:xfrm>
                <a:off x="2003" y="1575"/>
                <a:ext cx="4" cy="0"/>
              </a:xfrm>
              <a:custGeom>
                <a:avLst/>
                <a:gdLst>
                  <a:gd name="T0" fmla="*/ 1 w 1"/>
                  <a:gd name="T1" fmla="*/ 0 w 1"/>
                  <a:gd name="T2" fmla="*/ 0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5" name="Freeform 932"/>
              <p:cNvSpPr/>
              <p:nvPr/>
            </p:nvSpPr>
            <p:spPr bwMode="auto">
              <a:xfrm>
                <a:off x="1994" y="1212"/>
                <a:ext cx="9" cy="0"/>
              </a:xfrm>
              <a:custGeom>
                <a:avLst/>
                <a:gdLst>
                  <a:gd name="T0" fmla="*/ 0 w 2"/>
                  <a:gd name="T1" fmla="*/ 1 w 2"/>
                  <a:gd name="T2" fmla="*/ 1 w 2"/>
                  <a:gd name="T3" fmla="*/ 2 w 2"/>
                  <a:gd name="T4" fmla="*/ 2 w 2"/>
                  <a:gd name="T5" fmla="*/ 2 w 2"/>
                  <a:gd name="T6" fmla="*/ 1 w 2"/>
                  <a:gd name="T7" fmla="*/ 1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1" y="0"/>
                    </a:cubicBezTo>
                    <a:cubicBezTo>
                      <a:pt x="1" y="0"/>
                      <a:pt x="1" y="0"/>
                      <a:pt x="1" y="0"/>
                    </a:cubicBezTo>
                    <a:cubicBezTo>
                      <a:pt x="2" y="0"/>
                      <a:pt x="2" y="0"/>
                      <a:pt x="2" y="0"/>
                    </a:cubicBezTo>
                    <a:cubicBezTo>
                      <a:pt x="2" y="0"/>
                      <a:pt x="2" y="0"/>
                      <a:pt x="2" y="0"/>
                    </a:cubicBezTo>
                    <a:cubicBezTo>
                      <a:pt x="2" y="0"/>
                      <a:pt x="2" y="0"/>
                      <a:pt x="2" y="0"/>
                    </a:cubicBezTo>
                    <a:cubicBezTo>
                      <a:pt x="2" y="0"/>
                      <a:pt x="2"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6" name="Freeform 933"/>
              <p:cNvSpPr/>
              <p:nvPr/>
            </p:nvSpPr>
            <p:spPr bwMode="auto">
              <a:xfrm>
                <a:off x="1994" y="1327"/>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7" name="Freeform 934"/>
              <p:cNvSpPr/>
              <p:nvPr/>
            </p:nvSpPr>
            <p:spPr bwMode="auto">
              <a:xfrm>
                <a:off x="1974" y="1236"/>
                <a:ext cx="12" cy="0"/>
              </a:xfrm>
              <a:custGeom>
                <a:avLst/>
                <a:gdLst>
                  <a:gd name="T0" fmla="*/ 0 w 3"/>
                  <a:gd name="T1" fmla="*/ 0 w 3"/>
                  <a:gd name="T2" fmla="*/ 0 w 3"/>
                  <a:gd name="T3" fmla="*/ 0 w 3"/>
                  <a:gd name="T4" fmla="*/ 1 w 3"/>
                  <a:gd name="T5" fmla="*/ 2 w 3"/>
                  <a:gd name="T6" fmla="*/ 3 w 3"/>
                  <a:gd name="T7" fmla="*/ 2 w 3"/>
                  <a:gd name="T8" fmla="*/ 1 w 3"/>
                  <a:gd name="T9" fmla="*/ 0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0" y="0"/>
                    </a:moveTo>
                    <a:cubicBezTo>
                      <a:pt x="0" y="0"/>
                      <a:pt x="0" y="0"/>
                      <a:pt x="0" y="0"/>
                    </a:cubicBezTo>
                    <a:cubicBezTo>
                      <a:pt x="0" y="0"/>
                      <a:pt x="0" y="0"/>
                      <a:pt x="0" y="0"/>
                    </a:cubicBezTo>
                    <a:cubicBezTo>
                      <a:pt x="0" y="0"/>
                      <a:pt x="0" y="0"/>
                      <a:pt x="0" y="0"/>
                    </a:cubicBezTo>
                    <a:cubicBezTo>
                      <a:pt x="1" y="0"/>
                      <a:pt x="1" y="0"/>
                      <a:pt x="1" y="0"/>
                    </a:cubicBezTo>
                    <a:cubicBezTo>
                      <a:pt x="2" y="0"/>
                      <a:pt x="2" y="0"/>
                      <a:pt x="2" y="0"/>
                    </a:cubicBezTo>
                    <a:cubicBezTo>
                      <a:pt x="3" y="0"/>
                      <a:pt x="3" y="0"/>
                      <a:pt x="3" y="0"/>
                    </a:cubicBezTo>
                    <a:cubicBezTo>
                      <a:pt x="3" y="0"/>
                      <a:pt x="3" y="0"/>
                      <a:pt x="2" y="0"/>
                    </a:cubicBezTo>
                    <a:cubicBezTo>
                      <a:pt x="2" y="0"/>
                      <a:pt x="2"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8" name="Freeform 935"/>
              <p:cNvSpPr/>
              <p:nvPr/>
            </p:nvSpPr>
            <p:spPr bwMode="auto">
              <a:xfrm>
                <a:off x="1978" y="1249"/>
                <a:ext cx="4" cy="4"/>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1 w 1"/>
                  <a:gd name="T13" fmla="*/ 0 h 1"/>
                  <a:gd name="T14" fmla="*/ 1 w 1"/>
                  <a:gd name="T15" fmla="*/ 1 h 1"/>
                  <a:gd name="T16" fmla="*/ 1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1"/>
                      <a:pt x="0" y="1"/>
                      <a:pt x="1" y="1"/>
                    </a:cubicBezTo>
                    <a:cubicBezTo>
                      <a:pt x="1" y="1"/>
                      <a:pt x="1" y="1"/>
                      <a:pt x="1" y="1"/>
                    </a:cubicBezTo>
                    <a:cubicBezTo>
                      <a:pt x="1" y="1"/>
                      <a:pt x="1" y="1"/>
                      <a:pt x="1" y="1"/>
                    </a:cubicBezTo>
                    <a:cubicBezTo>
                      <a:pt x="1" y="1"/>
                      <a:pt x="1" y="1"/>
                      <a:pt x="1" y="1"/>
                    </a:cubicBezTo>
                    <a:cubicBezTo>
                      <a:pt x="1" y="0"/>
                      <a:pt x="1" y="0"/>
                      <a:pt x="1" y="0"/>
                    </a:cubicBezTo>
                    <a:cubicBezTo>
                      <a:pt x="1" y="1"/>
                      <a:pt x="1" y="1"/>
                      <a:pt x="1" y="1"/>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9" name="Freeform 936"/>
              <p:cNvSpPr/>
              <p:nvPr/>
            </p:nvSpPr>
            <p:spPr bwMode="auto">
              <a:xfrm>
                <a:off x="1970" y="1253"/>
                <a:ext cx="4" cy="0"/>
              </a:xfrm>
              <a:custGeom>
                <a:avLst/>
                <a:gdLst>
                  <a:gd name="T0" fmla="*/ 0 w 1"/>
                  <a:gd name="T1" fmla="*/ 0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1" y="0"/>
                      <a:pt x="1" y="0"/>
                      <a:pt x="1"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0" name="Freeform 937"/>
              <p:cNvSpPr/>
              <p:nvPr/>
            </p:nvSpPr>
            <p:spPr bwMode="auto">
              <a:xfrm>
                <a:off x="1954" y="1232"/>
                <a:ext cx="8" cy="0"/>
              </a:xfrm>
              <a:custGeom>
                <a:avLst/>
                <a:gdLst>
                  <a:gd name="T0" fmla="*/ 0 w 2"/>
                  <a:gd name="T1" fmla="*/ 0 w 2"/>
                  <a:gd name="T2" fmla="*/ 0 w 2"/>
                  <a:gd name="T3" fmla="*/ 1 w 2"/>
                  <a:gd name="T4" fmla="*/ 2 w 2"/>
                  <a:gd name="T5" fmla="*/ 2 w 2"/>
                  <a:gd name="T6" fmla="*/ 2 w 2"/>
                  <a:gd name="T7" fmla="*/ 1 w 2"/>
                  <a:gd name="T8" fmla="*/ 1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2" y="0"/>
                      <a:pt x="2"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1" name="Freeform 938"/>
              <p:cNvSpPr/>
              <p:nvPr/>
            </p:nvSpPr>
            <p:spPr bwMode="auto">
              <a:xfrm>
                <a:off x="1941" y="1067"/>
                <a:ext cx="8" cy="4"/>
              </a:xfrm>
              <a:custGeom>
                <a:avLst/>
                <a:gdLst>
                  <a:gd name="T0" fmla="*/ 2 w 2"/>
                  <a:gd name="T1" fmla="*/ 1 h 1"/>
                  <a:gd name="T2" fmla="*/ 2 w 2"/>
                  <a:gd name="T3" fmla="*/ 1 h 1"/>
                  <a:gd name="T4" fmla="*/ 2 w 2"/>
                  <a:gd name="T5" fmla="*/ 1 h 1"/>
                  <a:gd name="T6" fmla="*/ 1 w 2"/>
                  <a:gd name="T7" fmla="*/ 1 h 1"/>
                  <a:gd name="T8" fmla="*/ 1 w 2"/>
                  <a:gd name="T9" fmla="*/ 1 h 1"/>
                  <a:gd name="T10" fmla="*/ 0 w 2"/>
                  <a:gd name="T11" fmla="*/ 1 h 1"/>
                  <a:gd name="T12" fmla="*/ 0 w 2"/>
                  <a:gd name="T13" fmla="*/ 1 h 1"/>
                  <a:gd name="T14" fmla="*/ 1 w 2"/>
                  <a:gd name="T15" fmla="*/ 1 h 1"/>
                  <a:gd name="T16" fmla="*/ 1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2" y="1"/>
                      <a:pt x="2" y="1"/>
                      <a:pt x="2" y="1"/>
                    </a:cubicBezTo>
                    <a:cubicBezTo>
                      <a:pt x="2" y="1"/>
                      <a:pt x="2" y="1"/>
                      <a:pt x="2" y="1"/>
                    </a:cubicBezTo>
                    <a:cubicBezTo>
                      <a:pt x="2" y="0"/>
                      <a:pt x="2" y="1"/>
                      <a:pt x="1" y="1"/>
                    </a:cubicBezTo>
                    <a:cubicBezTo>
                      <a:pt x="1" y="1"/>
                      <a:pt x="1" y="1"/>
                      <a:pt x="1" y="1"/>
                    </a:cubicBezTo>
                    <a:cubicBezTo>
                      <a:pt x="1" y="1"/>
                      <a:pt x="0" y="1"/>
                      <a:pt x="0" y="1"/>
                    </a:cubicBezTo>
                    <a:cubicBezTo>
                      <a:pt x="0" y="1"/>
                      <a:pt x="0" y="1"/>
                      <a:pt x="0" y="1"/>
                    </a:cubicBezTo>
                    <a:cubicBezTo>
                      <a:pt x="0" y="1"/>
                      <a:pt x="1" y="1"/>
                      <a:pt x="1" y="1"/>
                    </a:cubicBezTo>
                    <a:cubicBezTo>
                      <a:pt x="1" y="1"/>
                      <a:pt x="1" y="1"/>
                      <a:pt x="1"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2" name="Freeform 939"/>
              <p:cNvSpPr/>
              <p:nvPr/>
            </p:nvSpPr>
            <p:spPr bwMode="auto">
              <a:xfrm>
                <a:off x="1937" y="1022"/>
                <a:ext cx="4" cy="0"/>
              </a:xfrm>
              <a:custGeom>
                <a:avLst/>
                <a:gdLst>
                  <a:gd name="T0" fmla="*/ 1 w 1"/>
                  <a:gd name="T1" fmla="*/ 0 w 1"/>
                  <a:gd name="T2" fmla="*/ 0 w 1"/>
                  <a:gd name="T3" fmla="*/ 0 w 1"/>
                  <a:gd name="T4" fmla="*/ 0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3" name="Freeform 940"/>
              <p:cNvSpPr/>
              <p:nvPr/>
            </p:nvSpPr>
            <p:spPr bwMode="auto">
              <a:xfrm>
                <a:off x="1933" y="1261"/>
                <a:ext cx="8" cy="4"/>
              </a:xfrm>
              <a:custGeom>
                <a:avLst/>
                <a:gdLst>
                  <a:gd name="T0" fmla="*/ 0 w 2"/>
                  <a:gd name="T1" fmla="*/ 0 h 1"/>
                  <a:gd name="T2" fmla="*/ 0 w 2"/>
                  <a:gd name="T3" fmla="*/ 0 h 1"/>
                  <a:gd name="T4" fmla="*/ 0 w 2"/>
                  <a:gd name="T5" fmla="*/ 0 h 1"/>
                  <a:gd name="T6" fmla="*/ 0 w 2"/>
                  <a:gd name="T7" fmla="*/ 1 h 1"/>
                  <a:gd name="T8" fmla="*/ 1 w 2"/>
                  <a:gd name="T9" fmla="*/ 1 h 1"/>
                  <a:gd name="T10" fmla="*/ 2 w 2"/>
                  <a:gd name="T11" fmla="*/ 1 h 1"/>
                  <a:gd name="T12" fmla="*/ 2 w 2"/>
                  <a:gd name="T13" fmla="*/ 1 h 1"/>
                  <a:gd name="T14" fmla="*/ 2 w 2"/>
                  <a:gd name="T15" fmla="*/ 0 h 1"/>
                  <a:gd name="T16" fmla="*/ 1 w 2"/>
                  <a:gd name="T17" fmla="*/ 0 h 1"/>
                  <a:gd name="T18" fmla="*/ 0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0"/>
                    </a:moveTo>
                    <a:cubicBezTo>
                      <a:pt x="0" y="0"/>
                      <a:pt x="0" y="0"/>
                      <a:pt x="0" y="0"/>
                    </a:cubicBezTo>
                    <a:cubicBezTo>
                      <a:pt x="0" y="0"/>
                      <a:pt x="0" y="0"/>
                      <a:pt x="0" y="0"/>
                    </a:cubicBezTo>
                    <a:cubicBezTo>
                      <a:pt x="0" y="1"/>
                      <a:pt x="0" y="1"/>
                      <a:pt x="0" y="1"/>
                    </a:cubicBezTo>
                    <a:cubicBezTo>
                      <a:pt x="1" y="1"/>
                      <a:pt x="1" y="1"/>
                      <a:pt x="1" y="1"/>
                    </a:cubicBezTo>
                    <a:cubicBezTo>
                      <a:pt x="1" y="1"/>
                      <a:pt x="1" y="1"/>
                      <a:pt x="2" y="1"/>
                    </a:cubicBezTo>
                    <a:cubicBezTo>
                      <a:pt x="2" y="1"/>
                      <a:pt x="2" y="1"/>
                      <a:pt x="2" y="1"/>
                    </a:cubicBezTo>
                    <a:cubicBezTo>
                      <a:pt x="2" y="0"/>
                      <a:pt x="2" y="0"/>
                      <a:pt x="2"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4" name="Freeform 941"/>
              <p:cNvSpPr/>
              <p:nvPr/>
            </p:nvSpPr>
            <p:spPr bwMode="auto">
              <a:xfrm>
                <a:off x="1937" y="121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5" name="Freeform 942"/>
              <p:cNvSpPr/>
              <p:nvPr/>
            </p:nvSpPr>
            <p:spPr bwMode="auto">
              <a:xfrm>
                <a:off x="1925" y="1261"/>
                <a:ext cx="4" cy="4"/>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1 w 1"/>
                  <a:gd name="T13" fmla="*/ 1 h 1"/>
                  <a:gd name="T14" fmla="*/ 1 w 1"/>
                  <a:gd name="T15" fmla="*/ 0 h 1"/>
                  <a:gd name="T16" fmla="*/ 1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1"/>
                      <a:pt x="0" y="1"/>
                      <a:pt x="0" y="1"/>
                    </a:cubicBezTo>
                    <a:cubicBezTo>
                      <a:pt x="0" y="1"/>
                      <a:pt x="0" y="1"/>
                      <a:pt x="1" y="1"/>
                    </a:cubicBezTo>
                    <a:cubicBezTo>
                      <a:pt x="1" y="1"/>
                      <a:pt x="1" y="1"/>
                      <a:pt x="1" y="1"/>
                    </a:cubicBezTo>
                    <a:cubicBezTo>
                      <a:pt x="1" y="1"/>
                      <a:pt x="1" y="1"/>
                      <a:pt x="1" y="1"/>
                    </a:cubicBezTo>
                    <a:cubicBezTo>
                      <a:pt x="1" y="1"/>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6" name="Oval 943"/>
              <p:cNvSpPr>
                <a:spLocks noChangeArrowheads="1"/>
              </p:cNvSpPr>
              <p:nvPr/>
            </p:nvSpPr>
            <p:spPr bwMode="auto">
              <a:xfrm>
                <a:off x="1925" y="119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7" name="Freeform 944"/>
              <p:cNvSpPr/>
              <p:nvPr/>
            </p:nvSpPr>
            <p:spPr bwMode="auto">
              <a:xfrm>
                <a:off x="1921" y="1236"/>
                <a:ext cx="4" cy="0"/>
              </a:xfrm>
              <a:custGeom>
                <a:avLst/>
                <a:gdLst>
                  <a:gd name="T0" fmla="*/ 0 w 1"/>
                  <a:gd name="T1" fmla="*/ 0 w 1"/>
                  <a:gd name="T2" fmla="*/ 0 w 1"/>
                  <a:gd name="T3" fmla="*/ 1 w 1"/>
                  <a:gd name="T4" fmla="*/ 1 w 1"/>
                  <a:gd name="T5" fmla="*/ 1 w 1"/>
                  <a:gd name="T6" fmla="*/ 1 w 1"/>
                  <a:gd name="T7" fmla="*/ 1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8" name="Freeform 945"/>
              <p:cNvSpPr/>
              <p:nvPr/>
            </p:nvSpPr>
            <p:spPr bwMode="auto">
              <a:xfrm>
                <a:off x="1913" y="1034"/>
                <a:ext cx="12" cy="0"/>
              </a:xfrm>
              <a:custGeom>
                <a:avLst/>
                <a:gdLst>
                  <a:gd name="T0" fmla="*/ 0 w 3"/>
                  <a:gd name="T1" fmla="*/ 0 w 3"/>
                  <a:gd name="T2" fmla="*/ 1 w 3"/>
                  <a:gd name="T3" fmla="*/ 2 w 3"/>
                  <a:gd name="T4" fmla="*/ 3 w 3"/>
                  <a:gd name="T5" fmla="*/ 2 w 3"/>
                  <a:gd name="T6" fmla="*/ 1 w 3"/>
                  <a:gd name="T7" fmla="*/ 0 w 3"/>
                  <a:gd name="T8" fmla="*/ 0 w 3"/>
                  <a:gd name="T9" fmla="*/ 0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0" y="0"/>
                    </a:moveTo>
                    <a:cubicBezTo>
                      <a:pt x="0" y="0"/>
                      <a:pt x="0" y="0"/>
                      <a:pt x="0" y="0"/>
                    </a:cubicBezTo>
                    <a:cubicBezTo>
                      <a:pt x="1" y="0"/>
                      <a:pt x="1" y="0"/>
                      <a:pt x="1" y="0"/>
                    </a:cubicBezTo>
                    <a:cubicBezTo>
                      <a:pt x="2" y="0"/>
                      <a:pt x="2" y="0"/>
                      <a:pt x="2" y="0"/>
                    </a:cubicBezTo>
                    <a:cubicBezTo>
                      <a:pt x="3" y="0"/>
                      <a:pt x="3" y="0"/>
                      <a:pt x="3" y="0"/>
                    </a:cubicBezTo>
                    <a:cubicBezTo>
                      <a:pt x="3" y="0"/>
                      <a:pt x="3" y="0"/>
                      <a:pt x="2" y="0"/>
                    </a:cubicBezTo>
                    <a:cubicBezTo>
                      <a:pt x="2" y="0"/>
                      <a:pt x="2"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9" name="Freeform 946"/>
              <p:cNvSpPr/>
              <p:nvPr/>
            </p:nvSpPr>
            <p:spPr bwMode="auto">
              <a:xfrm>
                <a:off x="1917" y="1261"/>
                <a:ext cx="4" cy="4"/>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1"/>
                      <a:pt x="0" y="1"/>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0" name="Freeform 947"/>
              <p:cNvSpPr/>
              <p:nvPr/>
            </p:nvSpPr>
            <p:spPr bwMode="auto">
              <a:xfrm>
                <a:off x="1892" y="1013"/>
                <a:ext cx="25" cy="0"/>
              </a:xfrm>
              <a:custGeom>
                <a:avLst/>
                <a:gdLst>
                  <a:gd name="T0" fmla="*/ 6 w 6"/>
                  <a:gd name="T1" fmla="*/ 3 w 6"/>
                  <a:gd name="T2" fmla="*/ 0 w 6"/>
                  <a:gd name="T3" fmla="*/ 0 w 6"/>
                  <a:gd name="T4" fmla="*/ 0 w 6"/>
                  <a:gd name="T5" fmla="*/ 0 w 6"/>
                  <a:gd name="T6" fmla="*/ 3 w 6"/>
                  <a:gd name="T7" fmla="*/ 6 w 6"/>
                  <a:gd name="T8" fmla="*/ 6 w 6"/>
                  <a:gd name="T9" fmla="*/ 6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6">
                    <a:moveTo>
                      <a:pt x="6" y="0"/>
                    </a:moveTo>
                    <a:cubicBezTo>
                      <a:pt x="5" y="0"/>
                      <a:pt x="4" y="0"/>
                      <a:pt x="3" y="0"/>
                    </a:cubicBezTo>
                    <a:cubicBezTo>
                      <a:pt x="2" y="0"/>
                      <a:pt x="1" y="0"/>
                      <a:pt x="0" y="0"/>
                    </a:cubicBezTo>
                    <a:cubicBezTo>
                      <a:pt x="0" y="0"/>
                      <a:pt x="0" y="0"/>
                      <a:pt x="0" y="0"/>
                    </a:cubicBezTo>
                    <a:cubicBezTo>
                      <a:pt x="0" y="0"/>
                      <a:pt x="0" y="0"/>
                      <a:pt x="0" y="0"/>
                    </a:cubicBezTo>
                    <a:cubicBezTo>
                      <a:pt x="0" y="0"/>
                      <a:pt x="0" y="0"/>
                      <a:pt x="0" y="0"/>
                    </a:cubicBezTo>
                    <a:cubicBezTo>
                      <a:pt x="1" y="0"/>
                      <a:pt x="2" y="0"/>
                      <a:pt x="3" y="0"/>
                    </a:cubicBezTo>
                    <a:cubicBezTo>
                      <a:pt x="4" y="0"/>
                      <a:pt x="5" y="0"/>
                      <a:pt x="6" y="0"/>
                    </a:cubicBezTo>
                    <a:cubicBezTo>
                      <a:pt x="6" y="0"/>
                      <a:pt x="6"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1" name="Freeform 948"/>
              <p:cNvSpPr/>
              <p:nvPr/>
            </p:nvSpPr>
            <p:spPr bwMode="auto">
              <a:xfrm>
                <a:off x="1909" y="1261"/>
                <a:ext cx="4" cy="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0 h 1"/>
                  <a:gd name="T18" fmla="*/ 0 w 1"/>
                  <a:gd name="T19" fmla="*/ 0 h 1"/>
                  <a:gd name="T20" fmla="*/ 0 w 1"/>
                  <a:gd name="T21" fmla="*/ 0 h 1"/>
                  <a:gd name="T22" fmla="*/ 0 w 1"/>
                  <a:gd name="T23" fmla="*/ 1 h 1"/>
                  <a:gd name="T24" fmla="*/ 0 w 1"/>
                  <a:gd name="T25" fmla="*/ 1 h 1"/>
                  <a:gd name="T26" fmla="*/ 0 w 1"/>
                  <a:gd name="T27" fmla="*/ 1 h 1"/>
                  <a:gd name="T28" fmla="*/ 0 w 1"/>
                  <a:gd name="T2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0"/>
                      <a:pt x="1" y="0"/>
                      <a:pt x="1" y="0"/>
                    </a:cubicBezTo>
                    <a:cubicBezTo>
                      <a:pt x="1"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2" name="Oval 949"/>
              <p:cNvSpPr>
                <a:spLocks noChangeArrowheads="1"/>
              </p:cNvSpPr>
              <p:nvPr/>
            </p:nvSpPr>
            <p:spPr bwMode="auto">
              <a:xfrm>
                <a:off x="1892" y="1001"/>
                <a:ext cx="4"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3" name="Freeform 950"/>
              <p:cNvSpPr/>
              <p:nvPr/>
            </p:nvSpPr>
            <p:spPr bwMode="auto">
              <a:xfrm>
                <a:off x="1888" y="1269"/>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4" name="Freeform 951"/>
              <p:cNvSpPr/>
              <p:nvPr/>
            </p:nvSpPr>
            <p:spPr bwMode="auto">
              <a:xfrm>
                <a:off x="1876" y="1278"/>
                <a:ext cx="8" cy="4"/>
              </a:xfrm>
              <a:custGeom>
                <a:avLst/>
                <a:gdLst>
                  <a:gd name="T0" fmla="*/ 2 w 2"/>
                  <a:gd name="T1" fmla="*/ 1 h 1"/>
                  <a:gd name="T2" fmla="*/ 2 w 2"/>
                  <a:gd name="T3" fmla="*/ 1 h 1"/>
                  <a:gd name="T4" fmla="*/ 2 w 2"/>
                  <a:gd name="T5" fmla="*/ 1 h 1"/>
                  <a:gd name="T6" fmla="*/ 0 w 2"/>
                  <a:gd name="T7" fmla="*/ 1 h 1"/>
                  <a:gd name="T8" fmla="*/ 2 w 2"/>
                  <a:gd name="T9" fmla="*/ 1 h 1"/>
                  <a:gd name="T10" fmla="*/ 2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1"/>
                    </a:cubicBezTo>
                    <a:cubicBezTo>
                      <a:pt x="2" y="1"/>
                      <a:pt x="2" y="1"/>
                      <a:pt x="2" y="1"/>
                    </a:cubicBezTo>
                    <a:cubicBezTo>
                      <a:pt x="2" y="0"/>
                      <a:pt x="0" y="0"/>
                      <a:pt x="0" y="1"/>
                    </a:cubicBezTo>
                    <a:cubicBezTo>
                      <a:pt x="0" y="1"/>
                      <a:pt x="1"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5" name="Freeform 952"/>
              <p:cNvSpPr/>
              <p:nvPr/>
            </p:nvSpPr>
            <p:spPr bwMode="auto">
              <a:xfrm>
                <a:off x="1876" y="1265"/>
                <a:ext cx="4" cy="0"/>
              </a:xfrm>
              <a:custGeom>
                <a:avLst/>
                <a:gdLst>
                  <a:gd name="T0" fmla="*/ 0 w 1"/>
                  <a:gd name="T1" fmla="*/ 0 w 1"/>
                  <a:gd name="T2" fmla="*/ 1 w 1"/>
                  <a:gd name="T3" fmla="*/ 1 w 1"/>
                  <a:gd name="T4" fmla="*/ 1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6" name="Freeform 953"/>
              <p:cNvSpPr/>
              <p:nvPr/>
            </p:nvSpPr>
            <p:spPr bwMode="auto">
              <a:xfrm>
                <a:off x="1868" y="1265"/>
                <a:ext cx="4" cy="0"/>
              </a:xfrm>
              <a:custGeom>
                <a:avLst/>
                <a:gdLst>
                  <a:gd name="T0" fmla="*/ 0 w 1"/>
                  <a:gd name="T1" fmla="*/ 0 w 1"/>
                  <a:gd name="T2" fmla="*/ 0 w 1"/>
                  <a:gd name="T3" fmla="*/ 0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7" name="Freeform 954"/>
              <p:cNvSpPr/>
              <p:nvPr/>
            </p:nvSpPr>
            <p:spPr bwMode="auto">
              <a:xfrm>
                <a:off x="1864" y="126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8" name="Freeform 955"/>
              <p:cNvSpPr/>
              <p:nvPr/>
            </p:nvSpPr>
            <p:spPr bwMode="auto">
              <a:xfrm>
                <a:off x="1851" y="1013"/>
                <a:ext cx="9"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9" name="Freeform 956"/>
              <p:cNvSpPr/>
              <p:nvPr/>
            </p:nvSpPr>
            <p:spPr bwMode="auto">
              <a:xfrm>
                <a:off x="1827" y="1579"/>
                <a:ext cx="4" cy="0"/>
              </a:xfrm>
              <a:custGeom>
                <a:avLst/>
                <a:gdLst>
                  <a:gd name="T0" fmla="*/ 0 w 1"/>
                  <a:gd name="T1" fmla="*/ 0 w 1"/>
                  <a:gd name="T2" fmla="*/ 0 w 1"/>
                  <a:gd name="T3" fmla="*/ 0 w 1"/>
                  <a:gd name="T4" fmla="*/ 0 w 1"/>
                  <a:gd name="T5" fmla="*/ 0 w 1"/>
                  <a:gd name="T6" fmla="*/ 1 w 1"/>
                  <a:gd name="T7" fmla="*/ 0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0" name="Freeform 957"/>
              <p:cNvSpPr/>
              <p:nvPr/>
            </p:nvSpPr>
            <p:spPr bwMode="auto">
              <a:xfrm>
                <a:off x="1815" y="1162"/>
                <a:ext cx="8" cy="4"/>
              </a:xfrm>
              <a:custGeom>
                <a:avLst/>
                <a:gdLst>
                  <a:gd name="T0" fmla="*/ 0 w 2"/>
                  <a:gd name="T1" fmla="*/ 0 h 1"/>
                  <a:gd name="T2" fmla="*/ 0 w 2"/>
                  <a:gd name="T3" fmla="*/ 0 h 1"/>
                  <a:gd name="T4" fmla="*/ 0 w 2"/>
                  <a:gd name="T5" fmla="*/ 1 h 1"/>
                  <a:gd name="T6" fmla="*/ 0 w 2"/>
                  <a:gd name="T7" fmla="*/ 1 h 1"/>
                  <a:gd name="T8" fmla="*/ 0 w 2"/>
                  <a:gd name="T9" fmla="*/ 1 h 1"/>
                  <a:gd name="T10" fmla="*/ 0 w 2"/>
                  <a:gd name="T11" fmla="*/ 1 h 1"/>
                  <a:gd name="T12" fmla="*/ 0 w 2"/>
                  <a:gd name="T13" fmla="*/ 1 h 1"/>
                  <a:gd name="T14" fmla="*/ 1 w 2"/>
                  <a:gd name="T15" fmla="*/ 1 h 1"/>
                  <a:gd name="T16" fmla="*/ 2 w 2"/>
                  <a:gd name="T17" fmla="*/ 0 h 1"/>
                  <a:gd name="T18" fmla="*/ 1 w 2"/>
                  <a:gd name="T19" fmla="*/ 0 h 1"/>
                  <a:gd name="T20" fmla="*/ 0 w 2"/>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0" y="0"/>
                    </a:move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2" y="1"/>
                      <a:pt x="2"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1" name="Freeform 958"/>
              <p:cNvSpPr/>
              <p:nvPr/>
            </p:nvSpPr>
            <p:spPr bwMode="auto">
              <a:xfrm>
                <a:off x="1815" y="1013"/>
                <a:ext cx="4" cy="0"/>
              </a:xfrm>
              <a:custGeom>
                <a:avLst/>
                <a:gdLst>
                  <a:gd name="T0" fmla="*/ 1 w 1"/>
                  <a:gd name="T1" fmla="*/ 1 w 1"/>
                  <a:gd name="T2" fmla="*/ 1 w 1"/>
                  <a:gd name="T3" fmla="*/ 1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2" name="Freeform 959"/>
              <p:cNvSpPr/>
              <p:nvPr/>
            </p:nvSpPr>
            <p:spPr bwMode="auto">
              <a:xfrm>
                <a:off x="1806" y="1162"/>
                <a:ext cx="5" cy="4"/>
              </a:xfrm>
              <a:custGeom>
                <a:avLst/>
                <a:gdLst>
                  <a:gd name="T0" fmla="*/ 1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1 h 1"/>
                  <a:gd name="T14" fmla="*/ 1 w 1"/>
                  <a:gd name="T15" fmla="*/ 1 h 1"/>
                  <a:gd name="T16" fmla="*/ 1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3" name="Freeform 960"/>
              <p:cNvSpPr/>
              <p:nvPr/>
            </p:nvSpPr>
            <p:spPr bwMode="auto">
              <a:xfrm>
                <a:off x="1770" y="1162"/>
                <a:ext cx="8" cy="0"/>
              </a:xfrm>
              <a:custGeom>
                <a:avLst/>
                <a:gdLst>
                  <a:gd name="T0" fmla="*/ 0 w 2"/>
                  <a:gd name="T1" fmla="*/ 0 w 2"/>
                  <a:gd name="T2" fmla="*/ 1 w 2"/>
                  <a:gd name="T3" fmla="*/ 1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1" y="0"/>
                    </a:cubicBezTo>
                    <a:cubicBezTo>
                      <a:pt x="1" y="0"/>
                      <a:pt x="1" y="0"/>
                      <a:pt x="1" y="0"/>
                    </a:cubicBez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4" name="Freeform 961"/>
              <p:cNvSpPr/>
              <p:nvPr/>
            </p:nvSpPr>
            <p:spPr bwMode="auto">
              <a:xfrm>
                <a:off x="1762" y="1162"/>
                <a:ext cx="4" cy="0"/>
              </a:xfrm>
              <a:custGeom>
                <a:avLst/>
                <a:gdLst>
                  <a:gd name="T0" fmla="*/ 0 w 1"/>
                  <a:gd name="T1" fmla="*/ 0 w 1"/>
                  <a:gd name="T2" fmla="*/ 0 w 1"/>
                  <a:gd name="T3" fmla="*/ 1 w 1"/>
                  <a:gd name="T4" fmla="*/ 1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5" name="Freeform 962"/>
              <p:cNvSpPr/>
              <p:nvPr/>
            </p:nvSpPr>
            <p:spPr bwMode="auto">
              <a:xfrm>
                <a:off x="1749" y="1162"/>
                <a:ext cx="4" cy="0"/>
              </a:xfrm>
              <a:custGeom>
                <a:avLst/>
                <a:gdLst>
                  <a:gd name="T0" fmla="*/ 0 w 1"/>
                  <a:gd name="T1" fmla="*/ 0 w 1"/>
                  <a:gd name="T2" fmla="*/ 0 w 1"/>
                  <a:gd name="T3" fmla="*/ 0 w 1"/>
                  <a:gd name="T4" fmla="*/ 1 w 1"/>
                  <a:gd name="T5" fmla="*/ 1 w 1"/>
                  <a:gd name="T6" fmla="*/ 1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6" name="Freeform 963"/>
              <p:cNvSpPr/>
              <p:nvPr/>
            </p:nvSpPr>
            <p:spPr bwMode="auto">
              <a:xfrm>
                <a:off x="1717" y="1166"/>
                <a:ext cx="20" cy="4"/>
              </a:xfrm>
              <a:custGeom>
                <a:avLst/>
                <a:gdLst>
                  <a:gd name="T0" fmla="*/ 5 w 5"/>
                  <a:gd name="T1" fmla="*/ 1 h 1"/>
                  <a:gd name="T2" fmla="*/ 4 w 5"/>
                  <a:gd name="T3" fmla="*/ 1 h 1"/>
                  <a:gd name="T4" fmla="*/ 0 w 5"/>
                  <a:gd name="T5" fmla="*/ 0 h 1"/>
                  <a:gd name="T6" fmla="*/ 0 w 5"/>
                  <a:gd name="T7" fmla="*/ 0 h 1"/>
                  <a:gd name="T8" fmla="*/ 0 w 5"/>
                  <a:gd name="T9" fmla="*/ 0 h 1"/>
                  <a:gd name="T10" fmla="*/ 0 w 5"/>
                  <a:gd name="T11" fmla="*/ 1 h 1"/>
                  <a:gd name="T12" fmla="*/ 4 w 5"/>
                  <a:gd name="T13" fmla="*/ 1 h 1"/>
                  <a:gd name="T14" fmla="*/ 5 w 5"/>
                  <a:gd name="T15" fmla="*/ 1 h 1"/>
                  <a:gd name="T16" fmla="*/ 5 w 5"/>
                  <a:gd name="T17" fmla="*/ 1 h 1"/>
                  <a:gd name="T18" fmla="*/ 5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5" y="1"/>
                    </a:moveTo>
                    <a:cubicBezTo>
                      <a:pt x="4" y="1"/>
                      <a:pt x="4" y="1"/>
                      <a:pt x="4" y="1"/>
                    </a:cubicBezTo>
                    <a:cubicBezTo>
                      <a:pt x="3" y="1"/>
                      <a:pt x="1" y="0"/>
                      <a:pt x="0" y="0"/>
                    </a:cubicBezTo>
                    <a:cubicBezTo>
                      <a:pt x="0" y="0"/>
                      <a:pt x="0" y="0"/>
                      <a:pt x="0" y="0"/>
                    </a:cubicBezTo>
                    <a:cubicBezTo>
                      <a:pt x="0" y="0"/>
                      <a:pt x="0" y="0"/>
                      <a:pt x="0" y="0"/>
                    </a:cubicBezTo>
                    <a:cubicBezTo>
                      <a:pt x="0" y="1"/>
                      <a:pt x="0" y="1"/>
                      <a:pt x="0" y="1"/>
                    </a:cubicBezTo>
                    <a:cubicBezTo>
                      <a:pt x="1" y="1"/>
                      <a:pt x="3" y="1"/>
                      <a:pt x="4" y="1"/>
                    </a:cubicBezTo>
                    <a:cubicBezTo>
                      <a:pt x="5" y="1"/>
                      <a:pt x="5" y="1"/>
                      <a:pt x="5" y="1"/>
                    </a:cubicBezTo>
                    <a:cubicBezTo>
                      <a:pt x="5" y="1"/>
                      <a:pt x="5" y="1"/>
                      <a:pt x="5" y="1"/>
                    </a:cubicBezTo>
                    <a:cubicBezTo>
                      <a:pt x="5"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7" name="Freeform 964"/>
              <p:cNvSpPr/>
              <p:nvPr/>
            </p:nvSpPr>
            <p:spPr bwMode="auto">
              <a:xfrm>
                <a:off x="1708" y="1158"/>
                <a:ext cx="9" cy="0"/>
              </a:xfrm>
              <a:custGeom>
                <a:avLst/>
                <a:gdLst>
                  <a:gd name="T0" fmla="*/ 0 w 2"/>
                  <a:gd name="T1" fmla="*/ 0 w 2"/>
                  <a:gd name="T2" fmla="*/ 1 w 2"/>
                  <a:gd name="T3" fmla="*/ 2 w 2"/>
                  <a:gd name="T4" fmla="*/ 2 w 2"/>
                  <a:gd name="T5" fmla="*/ 2 w 2"/>
                  <a:gd name="T6" fmla="*/ 1 w 2"/>
                  <a:gd name="T7" fmla="*/ 0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0" y="0"/>
                    </a:moveTo>
                    <a:cubicBezTo>
                      <a:pt x="0" y="0"/>
                      <a:pt x="0" y="0"/>
                      <a:pt x="0" y="0"/>
                    </a:cubicBezTo>
                    <a:cubicBezTo>
                      <a:pt x="0" y="0"/>
                      <a:pt x="1" y="0"/>
                      <a:pt x="1" y="0"/>
                    </a:cubicBezTo>
                    <a:cubicBezTo>
                      <a:pt x="1" y="0"/>
                      <a:pt x="1" y="0"/>
                      <a:pt x="2" y="0"/>
                    </a:cubicBezTo>
                    <a:cubicBezTo>
                      <a:pt x="2" y="0"/>
                      <a:pt x="2" y="0"/>
                      <a:pt x="2" y="0"/>
                    </a:cubicBezTo>
                    <a:cubicBezTo>
                      <a:pt x="2" y="0"/>
                      <a:pt x="2" y="0"/>
                      <a:pt x="2" y="0"/>
                    </a:cubicBezTo>
                    <a:cubicBezTo>
                      <a:pt x="2"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8" name="Freeform 965"/>
              <p:cNvSpPr/>
              <p:nvPr/>
            </p:nvSpPr>
            <p:spPr bwMode="auto">
              <a:xfrm>
                <a:off x="1708" y="1567"/>
                <a:ext cx="5" cy="4"/>
              </a:xfrm>
              <a:custGeom>
                <a:avLst/>
                <a:gdLst>
                  <a:gd name="T0" fmla="*/ 0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1 h 1"/>
                  <a:gd name="T14" fmla="*/ 1 w 1"/>
                  <a:gd name="T15" fmla="*/ 1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1" y="1"/>
                    </a:cubicBezTo>
                    <a:cubicBezTo>
                      <a:pt x="1" y="1"/>
                      <a:pt x="1" y="1"/>
                      <a:pt x="1"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9" name="Freeform 966"/>
              <p:cNvSpPr/>
              <p:nvPr/>
            </p:nvSpPr>
            <p:spPr bwMode="auto">
              <a:xfrm>
                <a:off x="1704" y="1575"/>
                <a:ext cx="4"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0" name="Freeform 967"/>
              <p:cNvSpPr/>
              <p:nvPr/>
            </p:nvSpPr>
            <p:spPr bwMode="auto">
              <a:xfrm>
                <a:off x="1700" y="1158"/>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1" name="Freeform 968"/>
              <p:cNvSpPr/>
              <p:nvPr/>
            </p:nvSpPr>
            <p:spPr bwMode="auto">
              <a:xfrm>
                <a:off x="1700" y="1575"/>
                <a:ext cx="4" cy="0"/>
              </a:xfrm>
              <a:custGeom>
                <a:avLst/>
                <a:gdLst>
                  <a:gd name="T0" fmla="*/ 0 w 1"/>
                  <a:gd name="T1" fmla="*/ 0 w 1"/>
                  <a:gd name="T2" fmla="*/ 0 w 1"/>
                  <a:gd name="T3" fmla="*/ 0 w 1"/>
                  <a:gd name="T4" fmla="*/ 0 w 1"/>
                  <a:gd name="T5" fmla="*/ 0 w 1"/>
                  <a:gd name="T6" fmla="*/ 1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2" name="Freeform 969"/>
              <p:cNvSpPr/>
              <p:nvPr/>
            </p:nvSpPr>
            <p:spPr bwMode="auto">
              <a:xfrm>
                <a:off x="1668" y="1158"/>
                <a:ext cx="24" cy="0"/>
              </a:xfrm>
              <a:custGeom>
                <a:avLst/>
                <a:gdLst>
                  <a:gd name="T0" fmla="*/ 0 w 6"/>
                  <a:gd name="T1" fmla="*/ 0 w 6"/>
                  <a:gd name="T2" fmla="*/ 2 w 6"/>
                  <a:gd name="T3" fmla="*/ 6 w 6"/>
                  <a:gd name="T4" fmla="*/ 6 w 6"/>
                  <a:gd name="T5" fmla="*/ 6 w 6"/>
                  <a:gd name="T6" fmla="*/ 2 w 6"/>
                  <a:gd name="T7" fmla="*/ 0 w 6"/>
                  <a:gd name="T8" fmla="*/ 0 w 6"/>
                  <a:gd name="T9" fmla="*/ 0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6">
                    <a:moveTo>
                      <a:pt x="0" y="0"/>
                    </a:moveTo>
                    <a:cubicBezTo>
                      <a:pt x="0" y="0"/>
                      <a:pt x="0" y="0"/>
                      <a:pt x="0" y="0"/>
                    </a:cubicBezTo>
                    <a:cubicBezTo>
                      <a:pt x="1" y="0"/>
                      <a:pt x="1" y="0"/>
                      <a:pt x="2" y="0"/>
                    </a:cubicBezTo>
                    <a:cubicBezTo>
                      <a:pt x="3" y="0"/>
                      <a:pt x="5" y="0"/>
                      <a:pt x="6" y="0"/>
                    </a:cubicBezTo>
                    <a:cubicBezTo>
                      <a:pt x="6" y="0"/>
                      <a:pt x="6" y="0"/>
                      <a:pt x="6" y="0"/>
                    </a:cubicBezTo>
                    <a:cubicBezTo>
                      <a:pt x="6" y="0"/>
                      <a:pt x="6" y="0"/>
                      <a:pt x="6" y="0"/>
                    </a:cubicBezTo>
                    <a:cubicBezTo>
                      <a:pt x="5" y="0"/>
                      <a:pt x="3" y="0"/>
                      <a:pt x="2"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3" name="Freeform 970"/>
              <p:cNvSpPr/>
              <p:nvPr/>
            </p:nvSpPr>
            <p:spPr bwMode="auto">
              <a:xfrm>
                <a:off x="1676" y="1579"/>
                <a:ext cx="4" cy="0"/>
              </a:xfrm>
              <a:custGeom>
                <a:avLst/>
                <a:gdLst>
                  <a:gd name="T0" fmla="*/ 0 w 1"/>
                  <a:gd name="T1" fmla="*/ 1 w 1"/>
                  <a:gd name="T2" fmla="*/ 1 w 1"/>
                  <a:gd name="T3" fmla="*/ 1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4" name="Freeform 971"/>
              <p:cNvSpPr/>
              <p:nvPr/>
            </p:nvSpPr>
            <p:spPr bwMode="auto">
              <a:xfrm>
                <a:off x="1655" y="1166"/>
                <a:ext cx="13" cy="0"/>
              </a:xfrm>
              <a:custGeom>
                <a:avLst/>
                <a:gdLst>
                  <a:gd name="T0" fmla="*/ 3 w 3"/>
                  <a:gd name="T1" fmla="*/ 3 w 3"/>
                  <a:gd name="T2" fmla="*/ 3 w 3"/>
                  <a:gd name="T3" fmla="*/ 3 w 3"/>
                  <a:gd name="T4" fmla="*/ 3 w 3"/>
                  <a:gd name="T5" fmla="*/ 0 w 3"/>
                  <a:gd name="T6" fmla="*/ 0 w 3"/>
                  <a:gd name="T7" fmla="*/ 0 w 3"/>
                  <a:gd name="T8"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3">
                    <a:moveTo>
                      <a:pt x="3" y="0"/>
                    </a:moveTo>
                    <a:cubicBezTo>
                      <a:pt x="3" y="0"/>
                      <a:pt x="3" y="0"/>
                      <a:pt x="3" y="0"/>
                    </a:cubicBezTo>
                    <a:cubicBezTo>
                      <a:pt x="3" y="0"/>
                      <a:pt x="3" y="0"/>
                      <a:pt x="3" y="0"/>
                    </a:cubicBezTo>
                    <a:cubicBezTo>
                      <a:pt x="3" y="0"/>
                      <a:pt x="3" y="0"/>
                      <a:pt x="3" y="0"/>
                    </a:cubicBezTo>
                    <a:cubicBezTo>
                      <a:pt x="3" y="0"/>
                      <a:pt x="3" y="0"/>
                      <a:pt x="3" y="0"/>
                    </a:cubicBezTo>
                    <a:cubicBezTo>
                      <a:pt x="2" y="0"/>
                      <a:pt x="1" y="0"/>
                      <a:pt x="0" y="0"/>
                    </a:cubicBezTo>
                    <a:cubicBezTo>
                      <a:pt x="0" y="0"/>
                      <a:pt x="0" y="0"/>
                      <a:pt x="0" y="0"/>
                    </a:cubicBezTo>
                    <a:cubicBezTo>
                      <a:pt x="0" y="0"/>
                      <a:pt x="0"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5" name="Freeform 972"/>
              <p:cNvSpPr/>
              <p:nvPr/>
            </p:nvSpPr>
            <p:spPr bwMode="auto">
              <a:xfrm>
                <a:off x="1664" y="1571"/>
                <a:ext cx="4" cy="0"/>
              </a:xfrm>
              <a:custGeom>
                <a:avLst/>
                <a:gdLst>
                  <a:gd name="T0" fmla="*/ 1 w 1"/>
                  <a:gd name="T1" fmla="*/ 0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6" name="Freeform 973"/>
              <p:cNvSpPr/>
              <p:nvPr/>
            </p:nvSpPr>
            <p:spPr bwMode="auto">
              <a:xfrm>
                <a:off x="1643" y="1162"/>
                <a:ext cx="12" cy="4"/>
              </a:xfrm>
              <a:custGeom>
                <a:avLst/>
                <a:gdLst>
                  <a:gd name="T0" fmla="*/ 2 w 3"/>
                  <a:gd name="T1" fmla="*/ 1 h 1"/>
                  <a:gd name="T2" fmla="*/ 3 w 3"/>
                  <a:gd name="T3" fmla="*/ 1 h 1"/>
                  <a:gd name="T4" fmla="*/ 2 w 3"/>
                  <a:gd name="T5" fmla="*/ 1 h 1"/>
                  <a:gd name="T6" fmla="*/ 1 w 3"/>
                  <a:gd name="T7" fmla="*/ 0 h 1"/>
                  <a:gd name="T8" fmla="*/ 0 w 3"/>
                  <a:gd name="T9" fmla="*/ 0 h 1"/>
                  <a:gd name="T10" fmla="*/ 0 w 3"/>
                  <a:gd name="T11" fmla="*/ 0 h 1"/>
                  <a:gd name="T12" fmla="*/ 0 w 3"/>
                  <a:gd name="T13" fmla="*/ 0 h 1"/>
                  <a:gd name="T14" fmla="*/ 0 w 3"/>
                  <a:gd name="T15" fmla="*/ 1 h 1"/>
                  <a:gd name="T16" fmla="*/ 1 w 3"/>
                  <a:gd name="T17" fmla="*/ 1 h 1"/>
                  <a:gd name="T18" fmla="*/ 2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2" y="1"/>
                    </a:moveTo>
                    <a:cubicBezTo>
                      <a:pt x="3" y="1"/>
                      <a:pt x="3" y="1"/>
                      <a:pt x="3" y="1"/>
                    </a:cubicBezTo>
                    <a:cubicBezTo>
                      <a:pt x="3" y="1"/>
                      <a:pt x="3" y="1"/>
                      <a:pt x="2" y="1"/>
                    </a:cubicBezTo>
                    <a:cubicBezTo>
                      <a:pt x="2" y="1"/>
                      <a:pt x="1" y="1"/>
                      <a:pt x="1" y="0"/>
                    </a:cubicBezTo>
                    <a:cubicBezTo>
                      <a:pt x="0" y="0"/>
                      <a:pt x="0" y="0"/>
                      <a:pt x="0" y="0"/>
                    </a:cubicBezTo>
                    <a:cubicBezTo>
                      <a:pt x="0" y="0"/>
                      <a:pt x="0" y="0"/>
                      <a:pt x="0" y="0"/>
                    </a:cubicBezTo>
                    <a:cubicBezTo>
                      <a:pt x="0" y="0"/>
                      <a:pt x="0" y="0"/>
                      <a:pt x="0" y="0"/>
                    </a:cubicBezTo>
                    <a:cubicBezTo>
                      <a:pt x="0" y="1"/>
                      <a:pt x="0" y="1"/>
                      <a:pt x="0" y="1"/>
                    </a:cubicBezTo>
                    <a:cubicBezTo>
                      <a:pt x="0" y="1"/>
                      <a:pt x="0"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7" name="Freeform 974"/>
              <p:cNvSpPr/>
              <p:nvPr/>
            </p:nvSpPr>
            <p:spPr bwMode="auto">
              <a:xfrm>
                <a:off x="1639" y="1154"/>
                <a:ext cx="12" cy="4"/>
              </a:xfrm>
              <a:custGeom>
                <a:avLst/>
                <a:gdLst>
                  <a:gd name="T0" fmla="*/ 0 w 3"/>
                  <a:gd name="T1" fmla="*/ 0 h 1"/>
                  <a:gd name="T2" fmla="*/ 0 w 3"/>
                  <a:gd name="T3" fmla="*/ 0 h 1"/>
                  <a:gd name="T4" fmla="*/ 3 w 3"/>
                  <a:gd name="T5" fmla="*/ 1 h 1"/>
                  <a:gd name="T6" fmla="*/ 3 w 3"/>
                  <a:gd name="T7" fmla="*/ 1 h 1"/>
                  <a:gd name="T8" fmla="*/ 3 w 3"/>
                  <a:gd name="T9" fmla="*/ 0 h 1"/>
                  <a:gd name="T10" fmla="*/ 0 w 3"/>
                  <a:gd name="T11" fmla="*/ 0 h 1"/>
                  <a:gd name="T12" fmla="*/ 0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0"/>
                    </a:moveTo>
                    <a:cubicBezTo>
                      <a:pt x="0" y="0"/>
                      <a:pt x="0" y="0"/>
                      <a:pt x="0" y="0"/>
                    </a:cubicBezTo>
                    <a:cubicBezTo>
                      <a:pt x="1" y="1"/>
                      <a:pt x="2" y="1"/>
                      <a:pt x="3" y="1"/>
                    </a:cubicBezTo>
                    <a:cubicBezTo>
                      <a:pt x="3" y="1"/>
                      <a:pt x="3" y="1"/>
                      <a:pt x="3" y="1"/>
                    </a:cubicBezTo>
                    <a:cubicBezTo>
                      <a:pt x="3" y="0"/>
                      <a:pt x="3" y="0"/>
                      <a:pt x="3" y="0"/>
                    </a:cubicBezTo>
                    <a:cubicBezTo>
                      <a:pt x="2"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8" name="Freeform 975"/>
              <p:cNvSpPr/>
              <p:nvPr/>
            </p:nvSpPr>
            <p:spPr bwMode="auto">
              <a:xfrm>
                <a:off x="1635" y="1154"/>
                <a:ext cx="4" cy="0"/>
              </a:xfrm>
              <a:custGeom>
                <a:avLst/>
                <a:gdLst>
                  <a:gd name="T0" fmla="*/ 0 w 1"/>
                  <a:gd name="T1" fmla="*/ 0 w 1"/>
                  <a:gd name="T2" fmla="*/ 0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9" name="Freeform 976"/>
              <p:cNvSpPr/>
              <p:nvPr/>
            </p:nvSpPr>
            <p:spPr bwMode="auto">
              <a:xfrm>
                <a:off x="1631" y="1579"/>
                <a:ext cx="4" cy="0"/>
              </a:xfrm>
              <a:custGeom>
                <a:avLst/>
                <a:gdLst>
                  <a:gd name="T0" fmla="*/ 1 w 1"/>
                  <a:gd name="T1" fmla="*/ 1 w 1"/>
                  <a:gd name="T2" fmla="*/ 0 w 1"/>
                  <a:gd name="T3" fmla="*/ 0 w 1"/>
                  <a:gd name="T4" fmla="*/ 0 w 1"/>
                  <a:gd name="T5" fmla="*/ 0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0" name="Freeform 977"/>
              <p:cNvSpPr/>
              <p:nvPr/>
            </p:nvSpPr>
            <p:spPr bwMode="auto">
              <a:xfrm>
                <a:off x="1619" y="1162"/>
                <a:ext cx="12" cy="0"/>
              </a:xfrm>
              <a:custGeom>
                <a:avLst/>
                <a:gdLst>
                  <a:gd name="T0" fmla="*/ 2 w 3"/>
                  <a:gd name="T1" fmla="*/ 3 w 3"/>
                  <a:gd name="T2" fmla="*/ 3 w 3"/>
                  <a:gd name="T3" fmla="*/ 3 w 3"/>
                  <a:gd name="T4" fmla="*/ 2 w 3"/>
                  <a:gd name="T5" fmla="*/ 1 w 3"/>
                  <a:gd name="T6" fmla="*/ 0 w 3"/>
                  <a:gd name="T7" fmla="*/ 0 w 3"/>
                  <a:gd name="T8" fmla="*/ 1 w 3"/>
                  <a:gd name="T9" fmla="*/ 2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2" y="0"/>
                    </a:moveTo>
                    <a:cubicBezTo>
                      <a:pt x="2" y="0"/>
                      <a:pt x="3" y="0"/>
                      <a:pt x="3" y="0"/>
                    </a:cubicBezTo>
                    <a:cubicBezTo>
                      <a:pt x="3" y="0"/>
                      <a:pt x="3" y="0"/>
                      <a:pt x="3" y="0"/>
                    </a:cubicBezTo>
                    <a:cubicBezTo>
                      <a:pt x="3" y="0"/>
                      <a:pt x="3" y="0"/>
                      <a:pt x="3" y="0"/>
                    </a:cubicBezTo>
                    <a:cubicBezTo>
                      <a:pt x="3" y="0"/>
                      <a:pt x="2" y="0"/>
                      <a:pt x="2" y="0"/>
                    </a:cubicBezTo>
                    <a:cubicBezTo>
                      <a:pt x="2" y="0"/>
                      <a:pt x="1" y="0"/>
                      <a:pt x="1" y="0"/>
                    </a:cubicBezTo>
                    <a:cubicBezTo>
                      <a:pt x="1" y="0"/>
                      <a:pt x="0" y="0"/>
                      <a:pt x="0" y="0"/>
                    </a:cubicBezTo>
                    <a:cubicBezTo>
                      <a:pt x="0" y="0"/>
                      <a:pt x="0" y="0"/>
                      <a:pt x="0" y="0"/>
                    </a:cubicBezTo>
                    <a:cubicBezTo>
                      <a:pt x="0" y="0"/>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1" name="Freeform 978"/>
              <p:cNvSpPr/>
              <p:nvPr/>
            </p:nvSpPr>
            <p:spPr bwMode="auto">
              <a:xfrm>
                <a:off x="1627" y="1154"/>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2" name="Freeform 979"/>
              <p:cNvSpPr/>
              <p:nvPr/>
            </p:nvSpPr>
            <p:spPr bwMode="auto">
              <a:xfrm>
                <a:off x="1615" y="1162"/>
                <a:ext cx="4" cy="0"/>
              </a:xfrm>
              <a:custGeom>
                <a:avLst/>
                <a:gdLst>
                  <a:gd name="T0" fmla="*/ 1 w 1"/>
                  <a:gd name="T1" fmla="*/ 1 w 1"/>
                  <a:gd name="T2" fmla="*/ 1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3" name="Freeform 980"/>
              <p:cNvSpPr/>
              <p:nvPr/>
            </p:nvSpPr>
            <p:spPr bwMode="auto">
              <a:xfrm>
                <a:off x="1615" y="1575"/>
                <a:ext cx="0" cy="4"/>
              </a:xfrm>
              <a:custGeom>
                <a:avLst/>
                <a:gdLst>
                  <a:gd name="T0" fmla="*/ 0 h 1"/>
                  <a:gd name="T1" fmla="*/ 0 h 1"/>
                  <a:gd name="T2" fmla="*/ 0 h 1"/>
                  <a:gd name="T3" fmla="*/ 0 h 1"/>
                  <a:gd name="T4" fmla="*/ 0 h 1"/>
                  <a:gd name="T5" fmla="*/ 1 h 1"/>
                  <a:gd name="T6" fmla="*/ 1 h 1"/>
                  <a:gd name="T7" fmla="*/ 1 h 1"/>
                  <a:gd name="T8" fmla="*/ 1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4" name="Freeform 981"/>
              <p:cNvSpPr/>
              <p:nvPr/>
            </p:nvSpPr>
            <p:spPr bwMode="auto">
              <a:xfrm>
                <a:off x="1598" y="1154"/>
                <a:ext cx="8" cy="0"/>
              </a:xfrm>
              <a:custGeom>
                <a:avLst/>
                <a:gdLst>
                  <a:gd name="T0" fmla="*/ 0 w 2"/>
                  <a:gd name="T1" fmla="*/ 1 w 2"/>
                  <a:gd name="T2" fmla="*/ 2 w 2"/>
                  <a:gd name="T3" fmla="*/ 1 w 2"/>
                  <a:gd name="T4" fmla="*/ 0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1" y="0"/>
                      <a:pt x="1" y="0"/>
                      <a:pt x="1" y="0"/>
                    </a:cubicBezTo>
                    <a:cubicBezTo>
                      <a:pt x="1" y="0"/>
                      <a:pt x="1" y="0"/>
                      <a:pt x="2" y="0"/>
                    </a:cubicBezTo>
                    <a:cubicBezTo>
                      <a:pt x="2" y="0"/>
                      <a:pt x="2"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5" name="Freeform 982"/>
              <p:cNvSpPr/>
              <p:nvPr/>
            </p:nvSpPr>
            <p:spPr bwMode="auto">
              <a:xfrm>
                <a:off x="1582" y="1158"/>
                <a:ext cx="20" cy="4"/>
              </a:xfrm>
              <a:custGeom>
                <a:avLst/>
                <a:gdLst>
                  <a:gd name="T0" fmla="*/ 5 w 5"/>
                  <a:gd name="T1" fmla="*/ 1 h 1"/>
                  <a:gd name="T2" fmla="*/ 4 w 5"/>
                  <a:gd name="T3" fmla="*/ 1 h 1"/>
                  <a:gd name="T4" fmla="*/ 3 w 5"/>
                  <a:gd name="T5" fmla="*/ 1 h 1"/>
                  <a:gd name="T6" fmla="*/ 0 w 5"/>
                  <a:gd name="T7" fmla="*/ 0 h 1"/>
                  <a:gd name="T8" fmla="*/ 0 w 5"/>
                  <a:gd name="T9" fmla="*/ 1 h 1"/>
                  <a:gd name="T10" fmla="*/ 0 w 5"/>
                  <a:gd name="T11" fmla="*/ 1 h 1"/>
                  <a:gd name="T12" fmla="*/ 0 w 5"/>
                  <a:gd name="T13" fmla="*/ 1 h 1"/>
                  <a:gd name="T14" fmla="*/ 3 w 5"/>
                  <a:gd name="T15" fmla="*/ 1 h 1"/>
                  <a:gd name="T16" fmla="*/ 4 w 5"/>
                  <a:gd name="T17" fmla="*/ 1 h 1"/>
                  <a:gd name="T18" fmla="*/ 5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5" y="1"/>
                    </a:moveTo>
                    <a:cubicBezTo>
                      <a:pt x="5" y="1"/>
                      <a:pt x="5" y="1"/>
                      <a:pt x="4" y="1"/>
                    </a:cubicBezTo>
                    <a:cubicBezTo>
                      <a:pt x="4" y="1"/>
                      <a:pt x="3" y="1"/>
                      <a:pt x="3" y="1"/>
                    </a:cubicBezTo>
                    <a:cubicBezTo>
                      <a:pt x="2" y="1"/>
                      <a:pt x="1" y="1"/>
                      <a:pt x="0" y="0"/>
                    </a:cubicBezTo>
                    <a:cubicBezTo>
                      <a:pt x="0" y="0"/>
                      <a:pt x="0" y="0"/>
                      <a:pt x="0" y="1"/>
                    </a:cubicBezTo>
                    <a:cubicBezTo>
                      <a:pt x="0" y="1"/>
                      <a:pt x="0" y="1"/>
                      <a:pt x="0" y="1"/>
                    </a:cubicBezTo>
                    <a:cubicBezTo>
                      <a:pt x="0" y="1"/>
                      <a:pt x="0" y="1"/>
                      <a:pt x="0" y="1"/>
                    </a:cubicBezTo>
                    <a:cubicBezTo>
                      <a:pt x="1" y="1"/>
                      <a:pt x="2" y="1"/>
                      <a:pt x="3" y="1"/>
                    </a:cubicBezTo>
                    <a:cubicBezTo>
                      <a:pt x="3" y="1"/>
                      <a:pt x="4" y="1"/>
                      <a:pt x="4"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6" name="Freeform 983"/>
              <p:cNvSpPr/>
              <p:nvPr/>
            </p:nvSpPr>
            <p:spPr bwMode="auto">
              <a:xfrm>
                <a:off x="1578" y="1166"/>
                <a:ext cx="20" cy="0"/>
              </a:xfrm>
              <a:custGeom>
                <a:avLst/>
                <a:gdLst>
                  <a:gd name="T0" fmla="*/ 0 w 5"/>
                  <a:gd name="T1" fmla="*/ 0 w 5"/>
                  <a:gd name="T2" fmla="*/ 0 w 5"/>
                  <a:gd name="T3" fmla="*/ 0 w 5"/>
                  <a:gd name="T4" fmla="*/ 2 w 5"/>
                  <a:gd name="T5" fmla="*/ 5 w 5"/>
                  <a:gd name="T6" fmla="*/ 5 w 5"/>
                  <a:gd name="T7" fmla="*/ 5 w 5"/>
                  <a:gd name="T8" fmla="*/ 2 w 5"/>
                  <a:gd name="T9" fmla="*/ 0 w 5"/>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5">
                    <a:moveTo>
                      <a:pt x="0" y="0"/>
                    </a:moveTo>
                    <a:cubicBezTo>
                      <a:pt x="0" y="0"/>
                      <a:pt x="0" y="0"/>
                      <a:pt x="0" y="0"/>
                    </a:cubicBezTo>
                    <a:cubicBezTo>
                      <a:pt x="0" y="0"/>
                      <a:pt x="0" y="0"/>
                      <a:pt x="0" y="0"/>
                    </a:cubicBezTo>
                    <a:cubicBezTo>
                      <a:pt x="0" y="0"/>
                      <a:pt x="0" y="0"/>
                      <a:pt x="0" y="0"/>
                    </a:cubicBezTo>
                    <a:cubicBezTo>
                      <a:pt x="1" y="0"/>
                      <a:pt x="2" y="0"/>
                      <a:pt x="2" y="0"/>
                    </a:cubicBezTo>
                    <a:cubicBezTo>
                      <a:pt x="3" y="0"/>
                      <a:pt x="4" y="0"/>
                      <a:pt x="5" y="0"/>
                    </a:cubicBezTo>
                    <a:cubicBezTo>
                      <a:pt x="5" y="0"/>
                      <a:pt x="5" y="0"/>
                      <a:pt x="5" y="0"/>
                    </a:cubicBezTo>
                    <a:cubicBezTo>
                      <a:pt x="5" y="0"/>
                      <a:pt x="5" y="0"/>
                      <a:pt x="5" y="0"/>
                    </a:cubicBezTo>
                    <a:cubicBezTo>
                      <a:pt x="4" y="0"/>
                      <a:pt x="3"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7" name="Freeform 984"/>
              <p:cNvSpPr/>
              <p:nvPr/>
            </p:nvSpPr>
            <p:spPr bwMode="auto">
              <a:xfrm>
                <a:off x="1578" y="1150"/>
                <a:ext cx="8" cy="0"/>
              </a:xfrm>
              <a:custGeom>
                <a:avLst/>
                <a:gdLst>
                  <a:gd name="T0" fmla="*/ 0 w 2"/>
                  <a:gd name="T1" fmla="*/ 0 w 2"/>
                  <a:gd name="T2" fmla="*/ 1 w 2"/>
                  <a:gd name="T3" fmla="*/ 2 w 2"/>
                  <a:gd name="T4" fmla="*/ 2 w 2"/>
                  <a:gd name="T5" fmla="*/ 2 w 2"/>
                  <a:gd name="T6" fmla="*/ 1 w 2"/>
                  <a:gd name="T7" fmla="*/ 0 w 2"/>
                  <a:gd name="T8"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2">
                    <a:moveTo>
                      <a:pt x="0" y="0"/>
                    </a:moveTo>
                    <a:cubicBezTo>
                      <a:pt x="0" y="0"/>
                      <a:pt x="0" y="0"/>
                      <a:pt x="0" y="0"/>
                    </a:cubicBezTo>
                    <a:cubicBezTo>
                      <a:pt x="0" y="0"/>
                      <a:pt x="1" y="0"/>
                      <a:pt x="1" y="0"/>
                    </a:cubicBezTo>
                    <a:cubicBezTo>
                      <a:pt x="1" y="0"/>
                      <a:pt x="2" y="0"/>
                      <a:pt x="2" y="0"/>
                    </a:cubicBezTo>
                    <a:cubicBezTo>
                      <a:pt x="2" y="0"/>
                      <a:pt x="2" y="0"/>
                      <a:pt x="2" y="0"/>
                    </a:cubicBezTo>
                    <a:cubicBezTo>
                      <a:pt x="2" y="0"/>
                      <a:pt x="2" y="0"/>
                      <a:pt x="2" y="0"/>
                    </a:cubicBezTo>
                    <a:cubicBezTo>
                      <a:pt x="2"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8" name="Freeform 985"/>
              <p:cNvSpPr/>
              <p:nvPr/>
            </p:nvSpPr>
            <p:spPr bwMode="auto">
              <a:xfrm>
                <a:off x="1574" y="1158"/>
                <a:ext cx="8" cy="4"/>
              </a:xfrm>
              <a:custGeom>
                <a:avLst/>
                <a:gdLst>
                  <a:gd name="T0" fmla="*/ 2 w 2"/>
                  <a:gd name="T1" fmla="*/ 0 h 1"/>
                  <a:gd name="T2" fmla="*/ 1 w 2"/>
                  <a:gd name="T3" fmla="*/ 0 h 1"/>
                  <a:gd name="T4" fmla="*/ 0 w 2"/>
                  <a:gd name="T5" fmla="*/ 0 h 1"/>
                  <a:gd name="T6" fmla="*/ 0 w 2"/>
                  <a:gd name="T7" fmla="*/ 0 h 1"/>
                  <a:gd name="T8" fmla="*/ 0 w 2"/>
                  <a:gd name="T9" fmla="*/ 0 h 1"/>
                  <a:gd name="T10" fmla="*/ 0 w 2"/>
                  <a:gd name="T11" fmla="*/ 0 h 1"/>
                  <a:gd name="T12" fmla="*/ 1 w 2"/>
                  <a:gd name="T13" fmla="*/ 1 h 1"/>
                  <a:gd name="T14" fmla="*/ 2 w 2"/>
                  <a:gd name="T15" fmla="*/ 1 h 1"/>
                  <a:gd name="T16" fmla="*/ 2 w 2"/>
                  <a:gd name="T17" fmla="*/ 1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1"/>
                      <a:pt x="1" y="1"/>
                      <a:pt x="1" y="1"/>
                    </a:cubicBezTo>
                    <a:cubicBezTo>
                      <a:pt x="1" y="1"/>
                      <a:pt x="1" y="1"/>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9" name="Freeform 986"/>
              <p:cNvSpPr/>
              <p:nvPr/>
            </p:nvSpPr>
            <p:spPr bwMode="auto">
              <a:xfrm>
                <a:off x="1574" y="156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0" name="Freeform 987"/>
              <p:cNvSpPr/>
              <p:nvPr/>
            </p:nvSpPr>
            <p:spPr bwMode="auto">
              <a:xfrm>
                <a:off x="1549" y="1158"/>
                <a:ext cx="8" cy="0"/>
              </a:xfrm>
              <a:custGeom>
                <a:avLst/>
                <a:gdLst>
                  <a:gd name="T0" fmla="*/ 1 w 2"/>
                  <a:gd name="T1" fmla="*/ 0 w 2"/>
                  <a:gd name="T2" fmla="*/ 0 w 2"/>
                  <a:gd name="T3" fmla="*/ 0 w 2"/>
                  <a:gd name="T4" fmla="*/ 0 w 2"/>
                  <a:gd name="T5" fmla="*/ 1 w 2"/>
                  <a:gd name="T6" fmla="*/ 1 w 2"/>
                  <a:gd name="T7" fmla="*/ 2 w 2"/>
                  <a:gd name="T8" fmla="*/ 2 w 2"/>
                  <a:gd name="T9" fmla="*/ 1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1" y="0"/>
                    </a:moveTo>
                    <a:cubicBezTo>
                      <a:pt x="1"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2" y="0"/>
                      <a:pt x="2" y="0"/>
                      <a:pt x="2" y="0"/>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1" name="Freeform 988"/>
              <p:cNvSpPr/>
              <p:nvPr/>
            </p:nvSpPr>
            <p:spPr bwMode="auto">
              <a:xfrm>
                <a:off x="1529" y="1154"/>
                <a:ext cx="12" cy="4"/>
              </a:xfrm>
              <a:custGeom>
                <a:avLst/>
                <a:gdLst>
                  <a:gd name="T0" fmla="*/ 3 w 3"/>
                  <a:gd name="T1" fmla="*/ 1 h 1"/>
                  <a:gd name="T2" fmla="*/ 1 w 3"/>
                  <a:gd name="T3" fmla="*/ 1 h 1"/>
                  <a:gd name="T4" fmla="*/ 0 w 3"/>
                  <a:gd name="T5" fmla="*/ 0 h 1"/>
                  <a:gd name="T6" fmla="*/ 0 w 3"/>
                  <a:gd name="T7" fmla="*/ 0 h 1"/>
                  <a:gd name="T8" fmla="*/ 0 w 3"/>
                  <a:gd name="T9" fmla="*/ 0 h 1"/>
                  <a:gd name="T10" fmla="*/ 0 w 3"/>
                  <a:gd name="T11" fmla="*/ 1 h 1"/>
                  <a:gd name="T12" fmla="*/ 1 w 3"/>
                  <a:gd name="T13" fmla="*/ 1 h 1"/>
                  <a:gd name="T14" fmla="*/ 3 w 3"/>
                  <a:gd name="T15" fmla="*/ 1 h 1"/>
                  <a:gd name="T16" fmla="*/ 3 w 3"/>
                  <a:gd name="T17" fmla="*/ 1 h 1"/>
                  <a:gd name="T18" fmla="*/ 3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3" y="1"/>
                    </a:moveTo>
                    <a:cubicBezTo>
                      <a:pt x="2" y="1"/>
                      <a:pt x="2" y="1"/>
                      <a:pt x="1" y="1"/>
                    </a:cubicBezTo>
                    <a:cubicBezTo>
                      <a:pt x="1" y="1"/>
                      <a:pt x="0" y="0"/>
                      <a:pt x="0" y="0"/>
                    </a:cubicBezTo>
                    <a:cubicBezTo>
                      <a:pt x="0" y="0"/>
                      <a:pt x="0" y="0"/>
                      <a:pt x="0" y="0"/>
                    </a:cubicBezTo>
                    <a:cubicBezTo>
                      <a:pt x="0" y="0"/>
                      <a:pt x="0" y="0"/>
                      <a:pt x="0" y="0"/>
                    </a:cubicBezTo>
                    <a:cubicBezTo>
                      <a:pt x="0" y="0"/>
                      <a:pt x="0" y="0"/>
                      <a:pt x="0" y="1"/>
                    </a:cubicBezTo>
                    <a:cubicBezTo>
                      <a:pt x="0" y="1"/>
                      <a:pt x="1" y="1"/>
                      <a:pt x="1" y="1"/>
                    </a:cubicBezTo>
                    <a:cubicBezTo>
                      <a:pt x="2" y="1"/>
                      <a:pt x="2"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2" name="Freeform 989"/>
              <p:cNvSpPr/>
              <p:nvPr/>
            </p:nvSpPr>
            <p:spPr bwMode="auto">
              <a:xfrm>
                <a:off x="1512" y="1146"/>
                <a:ext cx="5"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3" name="Freeform 990"/>
              <p:cNvSpPr/>
              <p:nvPr/>
            </p:nvSpPr>
            <p:spPr bwMode="auto">
              <a:xfrm>
                <a:off x="1488" y="1154"/>
                <a:ext cx="16" cy="4"/>
              </a:xfrm>
              <a:custGeom>
                <a:avLst/>
                <a:gdLst>
                  <a:gd name="T0" fmla="*/ 0 w 4"/>
                  <a:gd name="T1" fmla="*/ 1 h 1"/>
                  <a:gd name="T2" fmla="*/ 0 w 4"/>
                  <a:gd name="T3" fmla="*/ 1 h 1"/>
                  <a:gd name="T4" fmla="*/ 2 w 4"/>
                  <a:gd name="T5" fmla="*/ 1 h 1"/>
                  <a:gd name="T6" fmla="*/ 4 w 4"/>
                  <a:gd name="T7" fmla="*/ 1 h 1"/>
                  <a:gd name="T8" fmla="*/ 4 w 4"/>
                  <a:gd name="T9" fmla="*/ 1 h 1"/>
                  <a:gd name="T10" fmla="*/ 4 w 4"/>
                  <a:gd name="T11" fmla="*/ 1 h 1"/>
                  <a:gd name="T12" fmla="*/ 2 w 4"/>
                  <a:gd name="T13" fmla="*/ 1 h 1"/>
                  <a:gd name="T14" fmla="*/ 0 w 4"/>
                  <a:gd name="T15" fmla="*/ 0 h 1"/>
                  <a:gd name="T16" fmla="*/ 0 w 4"/>
                  <a:gd name="T17" fmla="*/ 1 h 1"/>
                  <a:gd name="T18" fmla="*/ 0 w 4"/>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0" y="1"/>
                    </a:moveTo>
                    <a:cubicBezTo>
                      <a:pt x="0" y="1"/>
                      <a:pt x="0" y="1"/>
                      <a:pt x="0" y="1"/>
                    </a:cubicBezTo>
                    <a:cubicBezTo>
                      <a:pt x="0" y="1"/>
                      <a:pt x="1" y="1"/>
                      <a:pt x="2" y="1"/>
                    </a:cubicBezTo>
                    <a:cubicBezTo>
                      <a:pt x="2" y="1"/>
                      <a:pt x="3" y="1"/>
                      <a:pt x="4" y="1"/>
                    </a:cubicBezTo>
                    <a:cubicBezTo>
                      <a:pt x="4" y="1"/>
                      <a:pt x="4" y="1"/>
                      <a:pt x="4" y="1"/>
                    </a:cubicBezTo>
                    <a:cubicBezTo>
                      <a:pt x="4" y="1"/>
                      <a:pt x="4" y="1"/>
                      <a:pt x="4" y="1"/>
                    </a:cubicBezTo>
                    <a:cubicBezTo>
                      <a:pt x="3" y="1"/>
                      <a:pt x="2" y="1"/>
                      <a:pt x="2" y="1"/>
                    </a:cubicBezTo>
                    <a:cubicBezTo>
                      <a:pt x="1" y="1"/>
                      <a:pt x="0" y="1"/>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4" name="Freeform 991"/>
              <p:cNvSpPr/>
              <p:nvPr/>
            </p:nvSpPr>
            <p:spPr bwMode="auto">
              <a:xfrm>
                <a:off x="1496" y="1154"/>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5" name="Freeform 992"/>
              <p:cNvSpPr/>
              <p:nvPr/>
            </p:nvSpPr>
            <p:spPr bwMode="auto">
              <a:xfrm>
                <a:off x="1492" y="1269"/>
                <a:ext cx="4" cy="5"/>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1"/>
                      <a:pt x="0" y="0"/>
                      <a:pt x="0" y="0"/>
                    </a:cubicBezTo>
                    <a:cubicBezTo>
                      <a:pt x="0"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6" name="Freeform 993"/>
              <p:cNvSpPr/>
              <p:nvPr/>
            </p:nvSpPr>
            <p:spPr bwMode="auto">
              <a:xfrm>
                <a:off x="1480" y="1141"/>
                <a:ext cx="8" cy="5"/>
              </a:xfrm>
              <a:custGeom>
                <a:avLst/>
                <a:gdLst>
                  <a:gd name="T0" fmla="*/ 0 w 2"/>
                  <a:gd name="T1" fmla="*/ 0 h 1"/>
                  <a:gd name="T2" fmla="*/ 0 w 2"/>
                  <a:gd name="T3" fmla="*/ 0 h 1"/>
                  <a:gd name="T4" fmla="*/ 0 w 2"/>
                  <a:gd name="T5" fmla="*/ 1 h 1"/>
                  <a:gd name="T6" fmla="*/ 1 w 2"/>
                  <a:gd name="T7" fmla="*/ 1 h 1"/>
                  <a:gd name="T8" fmla="*/ 1 w 2"/>
                  <a:gd name="T9" fmla="*/ 1 h 1"/>
                  <a:gd name="T10" fmla="*/ 1 w 2"/>
                  <a:gd name="T11" fmla="*/ 0 h 1"/>
                  <a:gd name="T12" fmla="*/ 0 w 2"/>
                  <a:gd name="T13" fmla="*/ 0 h 1"/>
                  <a:gd name="T14" fmla="*/ 0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0"/>
                    </a:moveTo>
                    <a:cubicBezTo>
                      <a:pt x="0" y="0"/>
                      <a:pt x="0" y="0"/>
                      <a:pt x="0" y="0"/>
                    </a:cubicBezTo>
                    <a:cubicBezTo>
                      <a:pt x="0" y="1"/>
                      <a:pt x="0" y="1"/>
                      <a:pt x="0" y="1"/>
                    </a:cubicBezTo>
                    <a:cubicBezTo>
                      <a:pt x="0" y="0"/>
                      <a:pt x="1" y="1"/>
                      <a:pt x="1" y="1"/>
                    </a:cubicBezTo>
                    <a:cubicBezTo>
                      <a:pt x="1" y="1"/>
                      <a:pt x="1" y="1"/>
                      <a:pt x="1" y="1"/>
                    </a:cubicBezTo>
                    <a:cubicBezTo>
                      <a:pt x="2" y="1"/>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7" name="Freeform 994"/>
              <p:cNvSpPr/>
              <p:nvPr/>
            </p:nvSpPr>
            <p:spPr bwMode="auto">
              <a:xfrm>
                <a:off x="1468" y="114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8" name="Freeform 995"/>
              <p:cNvSpPr/>
              <p:nvPr/>
            </p:nvSpPr>
            <p:spPr bwMode="auto">
              <a:xfrm>
                <a:off x="1455" y="1274"/>
                <a:ext cx="8" cy="4"/>
              </a:xfrm>
              <a:custGeom>
                <a:avLst/>
                <a:gdLst>
                  <a:gd name="T0" fmla="*/ 2 w 2"/>
                  <a:gd name="T1" fmla="*/ 1 h 1"/>
                  <a:gd name="T2" fmla="*/ 1 w 2"/>
                  <a:gd name="T3" fmla="*/ 1 h 1"/>
                  <a:gd name="T4" fmla="*/ 0 w 2"/>
                  <a:gd name="T5" fmla="*/ 0 h 1"/>
                  <a:gd name="T6" fmla="*/ 0 w 2"/>
                  <a:gd name="T7" fmla="*/ 1 h 1"/>
                  <a:gd name="T8" fmla="*/ 0 w 2"/>
                  <a:gd name="T9" fmla="*/ 1 h 1"/>
                  <a:gd name="T10" fmla="*/ 0 w 2"/>
                  <a:gd name="T11" fmla="*/ 1 h 1"/>
                  <a:gd name="T12" fmla="*/ 1 w 2"/>
                  <a:gd name="T13" fmla="*/ 1 h 1"/>
                  <a:gd name="T14" fmla="*/ 2 w 2"/>
                  <a:gd name="T15" fmla="*/ 1 h 1"/>
                  <a:gd name="T16" fmla="*/ 2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2" y="1"/>
                      <a:pt x="1" y="1"/>
                      <a:pt x="1" y="1"/>
                    </a:cubicBezTo>
                    <a:cubicBezTo>
                      <a:pt x="1" y="1"/>
                      <a:pt x="0" y="1"/>
                      <a:pt x="0" y="0"/>
                    </a:cubicBezTo>
                    <a:cubicBezTo>
                      <a:pt x="0" y="0"/>
                      <a:pt x="0" y="1"/>
                      <a:pt x="0" y="1"/>
                    </a:cubicBezTo>
                    <a:cubicBezTo>
                      <a:pt x="0" y="1"/>
                      <a:pt x="0" y="1"/>
                      <a:pt x="0" y="1"/>
                    </a:cubicBezTo>
                    <a:cubicBezTo>
                      <a:pt x="0" y="1"/>
                      <a:pt x="0" y="1"/>
                      <a:pt x="0" y="1"/>
                    </a:cubicBezTo>
                    <a:cubicBezTo>
                      <a:pt x="0" y="1"/>
                      <a:pt x="1" y="1"/>
                      <a:pt x="1" y="1"/>
                    </a:cubicBezTo>
                    <a:cubicBezTo>
                      <a:pt x="1"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9" name="Freeform 996"/>
              <p:cNvSpPr/>
              <p:nvPr/>
            </p:nvSpPr>
            <p:spPr bwMode="auto">
              <a:xfrm>
                <a:off x="1455" y="1150"/>
                <a:ext cx="4" cy="0"/>
              </a:xfrm>
              <a:custGeom>
                <a:avLst/>
                <a:gdLst>
                  <a:gd name="T0" fmla="*/ 0 w 1"/>
                  <a:gd name="T1" fmla="*/ 0 w 1"/>
                  <a:gd name="T2" fmla="*/ 1 w 1"/>
                  <a:gd name="T3" fmla="*/ 1 w 1"/>
                  <a:gd name="T4" fmla="*/ 1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0" name="Freeform 997"/>
              <p:cNvSpPr/>
              <p:nvPr/>
            </p:nvSpPr>
            <p:spPr bwMode="auto">
              <a:xfrm>
                <a:off x="1447" y="1265"/>
                <a:ext cx="8" cy="4"/>
              </a:xfrm>
              <a:custGeom>
                <a:avLst/>
                <a:gdLst>
                  <a:gd name="T0" fmla="*/ 0 w 2"/>
                  <a:gd name="T1" fmla="*/ 1 h 1"/>
                  <a:gd name="T2" fmla="*/ 1 w 2"/>
                  <a:gd name="T3" fmla="*/ 1 h 1"/>
                  <a:gd name="T4" fmla="*/ 2 w 2"/>
                  <a:gd name="T5" fmla="*/ 1 h 1"/>
                  <a:gd name="T6" fmla="*/ 2 w 2"/>
                  <a:gd name="T7" fmla="*/ 1 h 1"/>
                  <a:gd name="T8" fmla="*/ 2 w 2"/>
                  <a:gd name="T9" fmla="*/ 1 h 1"/>
                  <a:gd name="T10" fmla="*/ 1 w 2"/>
                  <a:gd name="T11" fmla="*/ 1 h 1"/>
                  <a:gd name="T12" fmla="*/ 0 w 2"/>
                  <a:gd name="T13" fmla="*/ 1 h 1"/>
                  <a:gd name="T14" fmla="*/ 0 w 2"/>
                  <a:gd name="T15" fmla="*/ 1 h 1"/>
                  <a:gd name="T16" fmla="*/ 0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1" y="1"/>
                      <a:pt x="1" y="1"/>
                      <a:pt x="1" y="1"/>
                    </a:cubicBezTo>
                    <a:cubicBezTo>
                      <a:pt x="2" y="1"/>
                      <a:pt x="2" y="1"/>
                      <a:pt x="2" y="1"/>
                    </a:cubicBezTo>
                    <a:cubicBezTo>
                      <a:pt x="2" y="1"/>
                      <a:pt x="2" y="1"/>
                      <a:pt x="2" y="1"/>
                    </a:cubicBezTo>
                    <a:cubicBezTo>
                      <a:pt x="2" y="1"/>
                      <a:pt x="2" y="1"/>
                      <a:pt x="2" y="1"/>
                    </a:cubicBezTo>
                    <a:cubicBezTo>
                      <a:pt x="2" y="1"/>
                      <a:pt x="2" y="1"/>
                      <a:pt x="1" y="1"/>
                    </a:cubicBezTo>
                    <a:cubicBezTo>
                      <a:pt x="1" y="0"/>
                      <a:pt x="1" y="0"/>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1" name="Freeform 998"/>
              <p:cNvSpPr/>
              <p:nvPr/>
            </p:nvSpPr>
            <p:spPr bwMode="auto">
              <a:xfrm>
                <a:off x="1439" y="1150"/>
                <a:ext cx="4" cy="4"/>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1 h 1"/>
                  <a:gd name="T12" fmla="*/ 1 w 1"/>
                  <a:gd name="T13" fmla="*/ 1 h 1"/>
                  <a:gd name="T14" fmla="*/ 1 w 1"/>
                  <a:gd name="T15" fmla="*/ 1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0" y="0"/>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2" name="Freeform 999"/>
              <p:cNvSpPr/>
              <p:nvPr/>
            </p:nvSpPr>
            <p:spPr bwMode="auto">
              <a:xfrm>
                <a:off x="1427" y="1137"/>
                <a:ext cx="16" cy="4"/>
              </a:xfrm>
              <a:custGeom>
                <a:avLst/>
                <a:gdLst>
                  <a:gd name="T0" fmla="*/ 0 w 4"/>
                  <a:gd name="T1" fmla="*/ 0 h 1"/>
                  <a:gd name="T2" fmla="*/ 0 w 4"/>
                  <a:gd name="T3" fmla="*/ 0 h 1"/>
                  <a:gd name="T4" fmla="*/ 2 w 4"/>
                  <a:gd name="T5" fmla="*/ 1 h 1"/>
                  <a:gd name="T6" fmla="*/ 4 w 4"/>
                  <a:gd name="T7" fmla="*/ 1 h 1"/>
                  <a:gd name="T8" fmla="*/ 4 w 4"/>
                  <a:gd name="T9" fmla="*/ 1 h 1"/>
                  <a:gd name="T10" fmla="*/ 4 w 4"/>
                  <a:gd name="T11" fmla="*/ 1 h 1"/>
                  <a:gd name="T12" fmla="*/ 2 w 4"/>
                  <a:gd name="T13" fmla="*/ 0 h 1"/>
                  <a:gd name="T14" fmla="*/ 0 w 4"/>
                  <a:gd name="T15" fmla="*/ 0 h 1"/>
                  <a:gd name="T16" fmla="*/ 0 w 4"/>
                  <a:gd name="T17" fmla="*/ 0 h 1"/>
                  <a:gd name="T18" fmla="*/ 0 w 4"/>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0" y="0"/>
                    </a:moveTo>
                    <a:cubicBezTo>
                      <a:pt x="0" y="0"/>
                      <a:pt x="0" y="0"/>
                      <a:pt x="0" y="0"/>
                    </a:cubicBezTo>
                    <a:cubicBezTo>
                      <a:pt x="2" y="1"/>
                      <a:pt x="2" y="1"/>
                      <a:pt x="2" y="1"/>
                    </a:cubicBezTo>
                    <a:cubicBezTo>
                      <a:pt x="3" y="1"/>
                      <a:pt x="3" y="1"/>
                      <a:pt x="4" y="1"/>
                    </a:cubicBezTo>
                    <a:cubicBezTo>
                      <a:pt x="4" y="1"/>
                      <a:pt x="4" y="1"/>
                      <a:pt x="4" y="1"/>
                    </a:cubicBezTo>
                    <a:cubicBezTo>
                      <a:pt x="4" y="1"/>
                      <a:pt x="4" y="1"/>
                      <a:pt x="4" y="1"/>
                    </a:cubicBezTo>
                    <a:cubicBezTo>
                      <a:pt x="3" y="0"/>
                      <a:pt x="3" y="0"/>
                      <a:pt x="2"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3" name="Freeform 1000"/>
              <p:cNvSpPr/>
              <p:nvPr/>
            </p:nvSpPr>
            <p:spPr bwMode="auto">
              <a:xfrm>
                <a:off x="1398" y="1137"/>
                <a:ext cx="8" cy="0"/>
              </a:xfrm>
              <a:custGeom>
                <a:avLst/>
                <a:gdLst>
                  <a:gd name="T0" fmla="*/ 0 w 2"/>
                  <a:gd name="T1" fmla="*/ 0 w 2"/>
                  <a:gd name="T2" fmla="*/ 1 w 2"/>
                  <a:gd name="T3" fmla="*/ 2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1" y="0"/>
                      <a:pt x="1" y="0"/>
                    </a:cubicBezTo>
                    <a:cubicBezTo>
                      <a:pt x="1" y="0"/>
                      <a:pt x="1" y="0"/>
                      <a:pt x="2" y="0"/>
                    </a:cubicBezTo>
                    <a:cubicBezTo>
                      <a:pt x="2" y="0"/>
                      <a:pt x="2" y="0"/>
                      <a:pt x="2" y="0"/>
                    </a:cubicBezTo>
                    <a:cubicBezTo>
                      <a:pt x="2" y="0"/>
                      <a:pt x="2" y="0"/>
                      <a:pt x="2"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4" name="Freeform 1001"/>
              <p:cNvSpPr/>
              <p:nvPr/>
            </p:nvSpPr>
            <p:spPr bwMode="auto">
              <a:xfrm>
                <a:off x="1394" y="1236"/>
                <a:ext cx="4" cy="0"/>
              </a:xfrm>
              <a:custGeom>
                <a:avLst/>
                <a:gdLst>
                  <a:gd name="T0" fmla="*/ 0 w 1"/>
                  <a:gd name="T1" fmla="*/ 0 w 1"/>
                  <a:gd name="T2" fmla="*/ 1 w 1"/>
                  <a:gd name="T3" fmla="*/ 1 w 1"/>
                  <a:gd name="T4" fmla="*/ 1 w 1"/>
                  <a:gd name="T5" fmla="*/ 1 w 1"/>
                  <a:gd name="T6" fmla="*/ 0 w 1"/>
                  <a:gd name="T7" fmla="*/ 0 w 1"/>
                  <a:gd name="T8" fmla="*/ 0 w 1"/>
                  <a:gd name="T9" fmla="*/ 0 w 1"/>
                  <a:gd name="T10" fmla="*/ 0 w 1"/>
                  <a:gd name="T11"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5" name="Freeform 1002"/>
              <p:cNvSpPr/>
              <p:nvPr/>
            </p:nvSpPr>
            <p:spPr bwMode="auto">
              <a:xfrm>
                <a:off x="1394" y="1249"/>
                <a:ext cx="4" cy="0"/>
              </a:xfrm>
              <a:custGeom>
                <a:avLst/>
                <a:gdLst>
                  <a:gd name="T0" fmla="*/ 0 w 1"/>
                  <a:gd name="T1" fmla="*/ 0 w 1"/>
                  <a:gd name="T2" fmla="*/ 0 w 1"/>
                  <a:gd name="T3" fmla="*/ 1 w 1"/>
                  <a:gd name="T4" fmla="*/ 1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6" name="Freeform 1003"/>
              <p:cNvSpPr/>
              <p:nvPr/>
            </p:nvSpPr>
            <p:spPr bwMode="auto">
              <a:xfrm>
                <a:off x="1394" y="1245"/>
                <a:ext cx="0" cy="4"/>
              </a:xfrm>
              <a:custGeom>
                <a:avLst/>
                <a:gdLst>
                  <a:gd name="T0" fmla="*/ 1 h 1"/>
                  <a:gd name="T1" fmla="*/ 1 h 1"/>
                  <a:gd name="T2" fmla="*/ 0 h 1"/>
                  <a:gd name="T3" fmla="*/ 0 h 1"/>
                  <a:gd name="T4" fmla="*/ 1 h 1"/>
                  <a:gd name="T5" fmla="*/ 1 h 1"/>
                  <a:gd name="T6" fmla="*/ 1 h 1"/>
                  <a:gd name="T7" fmla="*/ 1 h 1"/>
                  <a:gd name="T8" fmla="*/ 1 h 1"/>
                  <a:gd name="T9"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1"/>
                    </a:moveTo>
                    <a:cubicBezTo>
                      <a:pt x="0" y="1"/>
                      <a:pt x="0" y="1"/>
                      <a:pt x="0" y="1"/>
                    </a:cubicBezTo>
                    <a:cubicBezTo>
                      <a:pt x="0" y="1"/>
                      <a:pt x="0" y="1"/>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7" name="Freeform 1004"/>
              <p:cNvSpPr/>
              <p:nvPr/>
            </p:nvSpPr>
            <p:spPr bwMode="auto">
              <a:xfrm>
                <a:off x="1390" y="1133"/>
                <a:ext cx="4" cy="4"/>
              </a:xfrm>
              <a:custGeom>
                <a:avLst/>
                <a:gdLst>
                  <a:gd name="T0" fmla="*/ 0 w 1"/>
                  <a:gd name="T1" fmla="*/ 0 h 1"/>
                  <a:gd name="T2" fmla="*/ 1 w 1"/>
                  <a:gd name="T3" fmla="*/ 1 h 1"/>
                  <a:gd name="T4" fmla="*/ 1 w 1"/>
                  <a:gd name="T5" fmla="*/ 1 h 1"/>
                  <a:gd name="T6" fmla="*/ 1 w 1"/>
                  <a:gd name="T7" fmla="*/ 1 h 1"/>
                  <a:gd name="T8" fmla="*/ 1 w 1"/>
                  <a:gd name="T9" fmla="*/ 0 h 1"/>
                  <a:gd name="T10" fmla="*/ 1 w 1"/>
                  <a:gd name="T11" fmla="*/ 0 h 1"/>
                  <a:gd name="T12" fmla="*/ 1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1" y="0"/>
                      <a:pt x="1" y="0"/>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8" name="Freeform 1005"/>
              <p:cNvSpPr/>
              <p:nvPr/>
            </p:nvSpPr>
            <p:spPr bwMode="auto">
              <a:xfrm>
                <a:off x="1374" y="1261"/>
                <a:ext cx="16" cy="4"/>
              </a:xfrm>
              <a:custGeom>
                <a:avLst/>
                <a:gdLst>
                  <a:gd name="T0" fmla="*/ 4 w 4"/>
                  <a:gd name="T1" fmla="*/ 0 h 1"/>
                  <a:gd name="T2" fmla="*/ 2 w 4"/>
                  <a:gd name="T3" fmla="*/ 0 h 1"/>
                  <a:gd name="T4" fmla="*/ 0 w 4"/>
                  <a:gd name="T5" fmla="*/ 0 h 1"/>
                  <a:gd name="T6" fmla="*/ 0 w 4"/>
                  <a:gd name="T7" fmla="*/ 0 h 1"/>
                  <a:gd name="T8" fmla="*/ 0 w 4"/>
                  <a:gd name="T9" fmla="*/ 0 h 1"/>
                  <a:gd name="T10" fmla="*/ 0 w 4"/>
                  <a:gd name="T11" fmla="*/ 0 h 1"/>
                  <a:gd name="T12" fmla="*/ 2 w 4"/>
                  <a:gd name="T13" fmla="*/ 0 h 1"/>
                  <a:gd name="T14" fmla="*/ 4 w 4"/>
                  <a:gd name="T15" fmla="*/ 0 h 1"/>
                  <a:gd name="T16" fmla="*/ 4 w 4"/>
                  <a:gd name="T17" fmla="*/ 0 h 1"/>
                  <a:gd name="T18" fmla="*/ 4 w 4"/>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4" y="0"/>
                    </a:moveTo>
                    <a:cubicBezTo>
                      <a:pt x="3" y="0"/>
                      <a:pt x="3" y="0"/>
                      <a:pt x="2" y="0"/>
                    </a:cubicBezTo>
                    <a:cubicBezTo>
                      <a:pt x="1" y="0"/>
                      <a:pt x="1" y="0"/>
                      <a:pt x="0" y="0"/>
                    </a:cubicBezTo>
                    <a:cubicBezTo>
                      <a:pt x="0" y="0"/>
                      <a:pt x="0" y="0"/>
                      <a:pt x="0" y="0"/>
                    </a:cubicBezTo>
                    <a:cubicBezTo>
                      <a:pt x="0" y="0"/>
                      <a:pt x="0" y="0"/>
                      <a:pt x="0" y="0"/>
                    </a:cubicBezTo>
                    <a:cubicBezTo>
                      <a:pt x="0" y="0"/>
                      <a:pt x="0" y="0"/>
                      <a:pt x="0" y="0"/>
                    </a:cubicBezTo>
                    <a:cubicBezTo>
                      <a:pt x="1" y="0"/>
                      <a:pt x="1" y="0"/>
                      <a:pt x="2" y="0"/>
                    </a:cubicBezTo>
                    <a:cubicBezTo>
                      <a:pt x="3" y="0"/>
                      <a:pt x="3" y="0"/>
                      <a:pt x="4" y="0"/>
                    </a:cubicBezTo>
                    <a:cubicBezTo>
                      <a:pt x="4" y="1"/>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9" name="Freeform 1006"/>
              <p:cNvSpPr/>
              <p:nvPr/>
            </p:nvSpPr>
            <p:spPr bwMode="auto">
              <a:xfrm>
                <a:off x="1382" y="1133"/>
                <a:ext cx="8" cy="0"/>
              </a:xfrm>
              <a:custGeom>
                <a:avLst/>
                <a:gdLst>
                  <a:gd name="T0" fmla="*/ 0 w 2"/>
                  <a:gd name="T1" fmla="*/ 0 w 2"/>
                  <a:gd name="T2" fmla="*/ 1 w 2"/>
                  <a:gd name="T3" fmla="*/ 2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1" y="0"/>
                      <a:pt x="1" y="0"/>
                      <a:pt x="1" y="0"/>
                    </a:cubicBezTo>
                    <a:cubicBezTo>
                      <a:pt x="1" y="0"/>
                      <a:pt x="1" y="0"/>
                      <a:pt x="2" y="0"/>
                    </a:cubicBezTo>
                    <a:cubicBezTo>
                      <a:pt x="2" y="0"/>
                      <a:pt x="2" y="0"/>
                      <a:pt x="2" y="0"/>
                    </a:cubicBezTo>
                    <a:cubicBezTo>
                      <a:pt x="2" y="0"/>
                      <a:pt x="2" y="0"/>
                      <a:pt x="2"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0" name="Freeform 1007"/>
              <p:cNvSpPr/>
              <p:nvPr/>
            </p:nvSpPr>
            <p:spPr bwMode="auto">
              <a:xfrm>
                <a:off x="1357" y="1137"/>
                <a:ext cx="33" cy="4"/>
              </a:xfrm>
              <a:custGeom>
                <a:avLst/>
                <a:gdLst>
                  <a:gd name="T0" fmla="*/ 4 w 8"/>
                  <a:gd name="T1" fmla="*/ 0 h 1"/>
                  <a:gd name="T2" fmla="*/ 7 w 8"/>
                  <a:gd name="T3" fmla="*/ 1 h 1"/>
                  <a:gd name="T4" fmla="*/ 7 w 8"/>
                  <a:gd name="T5" fmla="*/ 1 h 1"/>
                  <a:gd name="T6" fmla="*/ 8 w 8"/>
                  <a:gd name="T7" fmla="*/ 1 h 1"/>
                  <a:gd name="T8" fmla="*/ 7 w 8"/>
                  <a:gd name="T9" fmla="*/ 0 h 1"/>
                  <a:gd name="T10" fmla="*/ 7 w 8"/>
                  <a:gd name="T11" fmla="*/ 0 h 1"/>
                  <a:gd name="T12" fmla="*/ 7 w 8"/>
                  <a:gd name="T13" fmla="*/ 0 h 1"/>
                  <a:gd name="T14" fmla="*/ 4 w 8"/>
                  <a:gd name="T15" fmla="*/ 0 h 1"/>
                  <a:gd name="T16" fmla="*/ 0 w 8"/>
                  <a:gd name="T17" fmla="*/ 0 h 1"/>
                  <a:gd name="T18" fmla="*/ 0 w 8"/>
                  <a:gd name="T19" fmla="*/ 0 h 1"/>
                  <a:gd name="T20" fmla="*/ 0 w 8"/>
                  <a:gd name="T21" fmla="*/ 0 h 1"/>
                  <a:gd name="T22" fmla="*/ 0 w 8"/>
                  <a:gd name="T23" fmla="*/ 0 h 1"/>
                  <a:gd name="T24" fmla="*/ 4 w 8"/>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
                    <a:moveTo>
                      <a:pt x="4" y="0"/>
                    </a:moveTo>
                    <a:cubicBezTo>
                      <a:pt x="5" y="1"/>
                      <a:pt x="6" y="1"/>
                      <a:pt x="7" y="1"/>
                    </a:cubicBezTo>
                    <a:cubicBezTo>
                      <a:pt x="7" y="1"/>
                      <a:pt x="7" y="1"/>
                      <a:pt x="7" y="1"/>
                    </a:cubicBezTo>
                    <a:cubicBezTo>
                      <a:pt x="7" y="1"/>
                      <a:pt x="8" y="1"/>
                      <a:pt x="8" y="1"/>
                    </a:cubicBezTo>
                    <a:cubicBezTo>
                      <a:pt x="7" y="1"/>
                      <a:pt x="7" y="0"/>
                      <a:pt x="7" y="0"/>
                    </a:cubicBezTo>
                    <a:cubicBezTo>
                      <a:pt x="7" y="0"/>
                      <a:pt x="7" y="0"/>
                      <a:pt x="7" y="0"/>
                    </a:cubicBezTo>
                    <a:cubicBezTo>
                      <a:pt x="7" y="0"/>
                      <a:pt x="7" y="0"/>
                      <a:pt x="7" y="0"/>
                    </a:cubicBezTo>
                    <a:cubicBezTo>
                      <a:pt x="6" y="0"/>
                      <a:pt x="5" y="0"/>
                      <a:pt x="4" y="0"/>
                    </a:cubicBezTo>
                    <a:cubicBezTo>
                      <a:pt x="3" y="0"/>
                      <a:pt x="2" y="0"/>
                      <a:pt x="0" y="0"/>
                    </a:cubicBezTo>
                    <a:cubicBezTo>
                      <a:pt x="0" y="0"/>
                      <a:pt x="0" y="0"/>
                      <a:pt x="0" y="0"/>
                    </a:cubicBezTo>
                    <a:cubicBezTo>
                      <a:pt x="0" y="0"/>
                      <a:pt x="0" y="0"/>
                      <a:pt x="0" y="0"/>
                    </a:cubicBezTo>
                    <a:cubicBezTo>
                      <a:pt x="0" y="0"/>
                      <a:pt x="0"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1" name="Freeform 1008"/>
              <p:cNvSpPr/>
              <p:nvPr/>
            </p:nvSpPr>
            <p:spPr bwMode="auto">
              <a:xfrm>
                <a:off x="1374" y="1133"/>
                <a:ext cx="8" cy="0"/>
              </a:xfrm>
              <a:custGeom>
                <a:avLst/>
                <a:gdLst>
                  <a:gd name="T0" fmla="*/ 0 w 2"/>
                  <a:gd name="T1" fmla="*/ 0 w 2"/>
                  <a:gd name="T2" fmla="*/ 0 w 2"/>
                  <a:gd name="T3" fmla="*/ 2 w 2"/>
                  <a:gd name="T4" fmla="*/ 2 w 2"/>
                  <a:gd name="T5" fmla="*/ 2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1" y="0"/>
                      <a:pt x="1" y="0"/>
                      <a:pt x="2" y="0"/>
                    </a:cubicBez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43" name="Group 1210"/>
            <p:cNvGrpSpPr/>
            <p:nvPr/>
          </p:nvGrpSpPr>
          <p:grpSpPr bwMode="auto">
            <a:xfrm>
              <a:off x="508" y="935"/>
              <a:ext cx="1650" cy="644"/>
              <a:chOff x="508" y="935"/>
              <a:chExt cx="1650" cy="644"/>
            </a:xfrm>
            <a:grpFill/>
          </p:grpSpPr>
          <p:sp>
            <p:nvSpPr>
              <p:cNvPr id="1432" name="Freeform 1010"/>
              <p:cNvSpPr/>
              <p:nvPr/>
            </p:nvSpPr>
            <p:spPr bwMode="auto">
              <a:xfrm>
                <a:off x="1369" y="113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3" name="Freeform 1011"/>
              <p:cNvSpPr/>
              <p:nvPr/>
            </p:nvSpPr>
            <p:spPr bwMode="auto">
              <a:xfrm>
                <a:off x="1361" y="1245"/>
                <a:ext cx="4" cy="0"/>
              </a:xfrm>
              <a:custGeom>
                <a:avLst/>
                <a:gdLst>
                  <a:gd name="T0" fmla="*/ 0 w 1"/>
                  <a:gd name="T1" fmla="*/ 0 w 1"/>
                  <a:gd name="T2" fmla="*/ 0 w 1"/>
                  <a:gd name="T3" fmla="*/ 0 w 1"/>
                  <a:gd name="T4" fmla="*/ 0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4" name="Freeform 1012"/>
              <p:cNvSpPr/>
              <p:nvPr/>
            </p:nvSpPr>
            <p:spPr bwMode="auto">
              <a:xfrm>
                <a:off x="1353" y="1241"/>
                <a:ext cx="4" cy="4"/>
              </a:xfrm>
              <a:custGeom>
                <a:avLst/>
                <a:gdLst>
                  <a:gd name="T0" fmla="*/ 1 w 1"/>
                  <a:gd name="T1" fmla="*/ 1 h 1"/>
                  <a:gd name="T2" fmla="*/ 1 w 1"/>
                  <a:gd name="T3" fmla="*/ 1 h 1"/>
                  <a:gd name="T4" fmla="*/ 0 w 1"/>
                  <a:gd name="T5" fmla="*/ 0 h 1"/>
                  <a:gd name="T6" fmla="*/ 0 w 1"/>
                  <a:gd name="T7" fmla="*/ 0 h 1"/>
                  <a:gd name="T8" fmla="*/ 0 w 1"/>
                  <a:gd name="T9" fmla="*/ 1 h 1"/>
                  <a:gd name="T10" fmla="*/ 0 w 1"/>
                  <a:gd name="T11" fmla="*/ 1 h 1"/>
                  <a:gd name="T12" fmla="*/ 1 w 1"/>
                  <a:gd name="T13" fmla="*/ 1 h 1"/>
                  <a:gd name="T14" fmla="*/ 1 w 1"/>
                  <a:gd name="T15" fmla="*/ 1 h 1"/>
                  <a:gd name="T16" fmla="*/ 1 w 1"/>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1"/>
                    </a:moveTo>
                    <a:cubicBezTo>
                      <a:pt x="1" y="1"/>
                      <a:pt x="1" y="1"/>
                      <a:pt x="1" y="1"/>
                    </a:cubicBezTo>
                    <a:cubicBezTo>
                      <a:pt x="1" y="1"/>
                      <a:pt x="0" y="1"/>
                      <a:pt x="0" y="0"/>
                    </a:cubicBezTo>
                    <a:cubicBezTo>
                      <a:pt x="0" y="0"/>
                      <a:pt x="0" y="0"/>
                      <a:pt x="0" y="0"/>
                    </a:cubicBezTo>
                    <a:cubicBezTo>
                      <a:pt x="0" y="0"/>
                      <a:pt x="0" y="0"/>
                      <a:pt x="0" y="1"/>
                    </a:cubicBezTo>
                    <a:cubicBezTo>
                      <a:pt x="0" y="1"/>
                      <a:pt x="0" y="1"/>
                      <a:pt x="0" y="1"/>
                    </a:cubicBezTo>
                    <a:cubicBezTo>
                      <a:pt x="0"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5" name="Freeform 1013"/>
              <p:cNvSpPr/>
              <p:nvPr/>
            </p:nvSpPr>
            <p:spPr bwMode="auto">
              <a:xfrm>
                <a:off x="1308" y="1133"/>
                <a:ext cx="49" cy="4"/>
              </a:xfrm>
              <a:custGeom>
                <a:avLst/>
                <a:gdLst>
                  <a:gd name="T0" fmla="*/ 12 w 12"/>
                  <a:gd name="T1" fmla="*/ 1 h 1"/>
                  <a:gd name="T2" fmla="*/ 11 w 12"/>
                  <a:gd name="T3" fmla="*/ 1 h 1"/>
                  <a:gd name="T4" fmla="*/ 7 w 12"/>
                  <a:gd name="T5" fmla="*/ 0 h 1"/>
                  <a:gd name="T6" fmla="*/ 0 w 12"/>
                  <a:gd name="T7" fmla="*/ 0 h 1"/>
                  <a:gd name="T8" fmla="*/ 0 w 12"/>
                  <a:gd name="T9" fmla="*/ 0 h 1"/>
                  <a:gd name="T10" fmla="*/ 0 w 12"/>
                  <a:gd name="T11" fmla="*/ 0 h 1"/>
                  <a:gd name="T12" fmla="*/ 0 w 12"/>
                  <a:gd name="T13" fmla="*/ 0 h 1"/>
                  <a:gd name="T14" fmla="*/ 7 w 12"/>
                  <a:gd name="T15" fmla="*/ 1 h 1"/>
                  <a:gd name="T16" fmla="*/ 11 w 12"/>
                  <a:gd name="T17" fmla="*/ 1 h 1"/>
                  <a:gd name="T18" fmla="*/ 12 w 1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
                    <a:moveTo>
                      <a:pt x="12" y="1"/>
                    </a:moveTo>
                    <a:cubicBezTo>
                      <a:pt x="12" y="1"/>
                      <a:pt x="12" y="1"/>
                      <a:pt x="11" y="1"/>
                    </a:cubicBezTo>
                    <a:cubicBezTo>
                      <a:pt x="10" y="1"/>
                      <a:pt x="9" y="1"/>
                      <a:pt x="7" y="0"/>
                    </a:cubicBezTo>
                    <a:cubicBezTo>
                      <a:pt x="5" y="0"/>
                      <a:pt x="3" y="0"/>
                      <a:pt x="0" y="0"/>
                    </a:cubicBezTo>
                    <a:cubicBezTo>
                      <a:pt x="0" y="0"/>
                      <a:pt x="0" y="0"/>
                      <a:pt x="0" y="0"/>
                    </a:cubicBezTo>
                    <a:cubicBezTo>
                      <a:pt x="0" y="0"/>
                      <a:pt x="0" y="0"/>
                      <a:pt x="0" y="0"/>
                    </a:cubicBezTo>
                    <a:cubicBezTo>
                      <a:pt x="0" y="0"/>
                      <a:pt x="0" y="0"/>
                      <a:pt x="0" y="0"/>
                    </a:cubicBezTo>
                    <a:cubicBezTo>
                      <a:pt x="3" y="0"/>
                      <a:pt x="5" y="0"/>
                      <a:pt x="7" y="1"/>
                    </a:cubicBezTo>
                    <a:cubicBezTo>
                      <a:pt x="9" y="1"/>
                      <a:pt x="10" y="1"/>
                      <a:pt x="11" y="1"/>
                    </a:cubicBezTo>
                    <a:cubicBezTo>
                      <a:pt x="11" y="1"/>
                      <a:pt x="12"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6" name="Freeform 1014"/>
              <p:cNvSpPr/>
              <p:nvPr/>
            </p:nvSpPr>
            <p:spPr bwMode="auto">
              <a:xfrm>
                <a:off x="1349" y="1542"/>
                <a:ext cx="4" cy="4"/>
              </a:xfrm>
              <a:custGeom>
                <a:avLst/>
                <a:gdLst>
                  <a:gd name="T0" fmla="*/ 1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1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7" name="Freeform 1015"/>
              <p:cNvSpPr/>
              <p:nvPr/>
            </p:nvSpPr>
            <p:spPr bwMode="auto">
              <a:xfrm>
                <a:off x="1345" y="1150"/>
                <a:ext cx="8" cy="4"/>
              </a:xfrm>
              <a:custGeom>
                <a:avLst/>
                <a:gdLst>
                  <a:gd name="T0" fmla="*/ 1 w 2"/>
                  <a:gd name="T1" fmla="*/ 1 h 1"/>
                  <a:gd name="T2" fmla="*/ 2 w 2"/>
                  <a:gd name="T3" fmla="*/ 1 h 1"/>
                  <a:gd name="T4" fmla="*/ 1 w 2"/>
                  <a:gd name="T5" fmla="*/ 0 h 1"/>
                  <a:gd name="T6" fmla="*/ 1 w 2"/>
                  <a:gd name="T7" fmla="*/ 0 h 1"/>
                  <a:gd name="T8" fmla="*/ 0 w 2"/>
                  <a:gd name="T9" fmla="*/ 0 h 1"/>
                  <a:gd name="T10" fmla="*/ 1 w 2"/>
                  <a:gd name="T11" fmla="*/ 0 h 1"/>
                  <a:gd name="T12" fmla="*/ 0 w 2"/>
                  <a:gd name="T13" fmla="*/ 0 h 1"/>
                  <a:gd name="T14" fmla="*/ 0 w 2"/>
                  <a:gd name="T15" fmla="*/ 0 h 1"/>
                  <a:gd name="T16" fmla="*/ 0 w 2"/>
                  <a:gd name="T17" fmla="*/ 0 h 1"/>
                  <a:gd name="T18" fmla="*/ 0 w 2"/>
                  <a:gd name="T19" fmla="*/ 1 h 1"/>
                  <a:gd name="T20" fmla="*/ 1 w 2"/>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1" y="1"/>
                    </a:moveTo>
                    <a:cubicBezTo>
                      <a:pt x="2" y="1"/>
                      <a:pt x="2" y="1"/>
                      <a:pt x="2" y="1"/>
                    </a:cubicBezTo>
                    <a:cubicBezTo>
                      <a:pt x="2" y="1"/>
                      <a:pt x="2" y="0"/>
                      <a:pt x="1" y="0"/>
                    </a:cubicBezTo>
                    <a:cubicBezTo>
                      <a:pt x="1" y="0"/>
                      <a:pt x="1" y="0"/>
                      <a:pt x="1" y="0"/>
                    </a:cubicBezTo>
                    <a:cubicBezTo>
                      <a:pt x="0" y="0"/>
                      <a:pt x="0" y="0"/>
                      <a:pt x="0" y="0"/>
                    </a:cubicBezTo>
                    <a:cubicBezTo>
                      <a:pt x="1" y="0"/>
                      <a:pt x="1" y="0"/>
                      <a:pt x="1" y="0"/>
                    </a:cubicBezTo>
                    <a:cubicBezTo>
                      <a:pt x="0" y="0"/>
                      <a:pt x="0" y="0"/>
                      <a:pt x="0" y="0"/>
                    </a:cubicBezTo>
                    <a:cubicBezTo>
                      <a:pt x="0" y="0"/>
                      <a:pt x="0" y="0"/>
                      <a:pt x="0" y="0"/>
                    </a:cubicBezTo>
                    <a:cubicBezTo>
                      <a:pt x="0" y="0"/>
                      <a:pt x="0" y="0"/>
                      <a:pt x="0" y="0"/>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8" name="Freeform 1016"/>
              <p:cNvSpPr/>
              <p:nvPr/>
            </p:nvSpPr>
            <p:spPr bwMode="auto">
              <a:xfrm>
                <a:off x="1345" y="1166"/>
                <a:ext cx="4" cy="4"/>
              </a:xfrm>
              <a:custGeom>
                <a:avLst/>
                <a:gdLst>
                  <a:gd name="T0" fmla="*/ 0 w 1"/>
                  <a:gd name="T1" fmla="*/ 1 h 1"/>
                  <a:gd name="T2" fmla="*/ 0 w 1"/>
                  <a:gd name="T3" fmla="*/ 1 h 1"/>
                  <a:gd name="T4" fmla="*/ 0 w 1"/>
                  <a:gd name="T5" fmla="*/ 1 h 1"/>
                  <a:gd name="T6" fmla="*/ 1 w 1"/>
                  <a:gd name="T7" fmla="*/ 1 h 1"/>
                  <a:gd name="T8" fmla="*/ 1 w 1"/>
                  <a:gd name="T9" fmla="*/ 1 h 1"/>
                  <a:gd name="T10" fmla="*/ 1 w 1"/>
                  <a:gd name="T11" fmla="*/ 1 h 1"/>
                  <a:gd name="T12" fmla="*/ 1 w 1"/>
                  <a:gd name="T13" fmla="*/ 1 h 1"/>
                  <a:gd name="T14" fmla="*/ 1 w 1"/>
                  <a:gd name="T15" fmla="*/ 0 h 1"/>
                  <a:gd name="T16" fmla="*/ 1 w 1"/>
                  <a:gd name="T17" fmla="*/ 1 h 1"/>
                  <a:gd name="T18" fmla="*/ 0 w 1"/>
                  <a:gd name="T19" fmla="*/ 1 h 1"/>
                  <a:gd name="T20" fmla="*/ 0 w 1"/>
                  <a:gd name="T21" fmla="*/ 1 h 1"/>
                  <a:gd name="T22" fmla="*/ 0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1"/>
                    </a:move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0"/>
                      <a:pt x="1" y="0"/>
                    </a:cubicBezTo>
                    <a:cubicBezTo>
                      <a:pt x="1" y="0"/>
                      <a:pt x="1" y="1"/>
                      <a:pt x="1" y="1"/>
                    </a:cubicBezTo>
                    <a:cubicBezTo>
                      <a:pt x="1"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9" name="Freeform 1017"/>
              <p:cNvSpPr/>
              <p:nvPr/>
            </p:nvSpPr>
            <p:spPr bwMode="auto">
              <a:xfrm>
                <a:off x="1329" y="1249"/>
                <a:ext cx="4" cy="0"/>
              </a:xfrm>
              <a:custGeom>
                <a:avLst/>
                <a:gdLst>
                  <a:gd name="T0" fmla="*/ 0 w 1"/>
                  <a:gd name="T1" fmla="*/ 1 w 1"/>
                  <a:gd name="T2" fmla="*/ 1 w 1"/>
                  <a:gd name="T3" fmla="*/ 0 w 1"/>
                  <a:gd name="T4" fmla="*/ 0 w 1"/>
                  <a:gd name="T5" fmla="*/ 0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0" name="Freeform 1018"/>
              <p:cNvSpPr/>
              <p:nvPr/>
            </p:nvSpPr>
            <p:spPr bwMode="auto">
              <a:xfrm>
                <a:off x="1325" y="1129"/>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1" name="Freeform 1019"/>
              <p:cNvSpPr/>
              <p:nvPr/>
            </p:nvSpPr>
            <p:spPr bwMode="auto">
              <a:xfrm>
                <a:off x="1325" y="1162"/>
                <a:ext cx="4" cy="0"/>
              </a:xfrm>
              <a:custGeom>
                <a:avLst/>
                <a:gdLst>
                  <a:gd name="T0" fmla="*/ 1 w 1"/>
                  <a:gd name="T1" fmla="*/ 1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2" name="Freeform 1020"/>
              <p:cNvSpPr/>
              <p:nvPr/>
            </p:nvSpPr>
            <p:spPr bwMode="auto">
              <a:xfrm>
                <a:off x="1325" y="125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3" name="Freeform 1021"/>
              <p:cNvSpPr/>
              <p:nvPr/>
            </p:nvSpPr>
            <p:spPr bwMode="auto">
              <a:xfrm>
                <a:off x="1320" y="1154"/>
                <a:ext cx="5" cy="0"/>
              </a:xfrm>
              <a:custGeom>
                <a:avLst/>
                <a:gdLst>
                  <a:gd name="T0" fmla="*/ 0 w 1"/>
                  <a:gd name="T1" fmla="*/ 1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4" name="Freeform 1022"/>
              <p:cNvSpPr/>
              <p:nvPr/>
            </p:nvSpPr>
            <p:spPr bwMode="auto">
              <a:xfrm>
                <a:off x="1312" y="1236"/>
                <a:ext cx="13" cy="5"/>
              </a:xfrm>
              <a:custGeom>
                <a:avLst/>
                <a:gdLst>
                  <a:gd name="T0" fmla="*/ 1 w 3"/>
                  <a:gd name="T1" fmla="*/ 1 h 1"/>
                  <a:gd name="T2" fmla="*/ 3 w 3"/>
                  <a:gd name="T3" fmla="*/ 1 h 1"/>
                  <a:gd name="T4" fmla="*/ 3 w 3"/>
                  <a:gd name="T5" fmla="*/ 1 h 1"/>
                  <a:gd name="T6" fmla="*/ 3 w 3"/>
                  <a:gd name="T7" fmla="*/ 1 h 1"/>
                  <a:gd name="T8" fmla="*/ 1 w 3"/>
                  <a:gd name="T9" fmla="*/ 1 h 1"/>
                  <a:gd name="T10" fmla="*/ 0 w 3"/>
                  <a:gd name="T11" fmla="*/ 0 h 1"/>
                  <a:gd name="T12" fmla="*/ 0 w 3"/>
                  <a:gd name="T13" fmla="*/ 0 h 1"/>
                  <a:gd name="T14" fmla="*/ 0 w 3"/>
                  <a:gd name="T15" fmla="*/ 0 h 1"/>
                  <a:gd name="T16" fmla="*/ 0 w 3"/>
                  <a:gd name="T17" fmla="*/ 1 h 1"/>
                  <a:gd name="T18" fmla="*/ 0 w 3"/>
                  <a:gd name="T19" fmla="*/ 1 h 1"/>
                  <a:gd name="T20" fmla="*/ 0 w 3"/>
                  <a:gd name="T21" fmla="*/ 1 h 1"/>
                  <a:gd name="T22" fmla="*/ 1 w 3"/>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
                    <a:moveTo>
                      <a:pt x="1" y="1"/>
                    </a:moveTo>
                    <a:cubicBezTo>
                      <a:pt x="2" y="1"/>
                      <a:pt x="2" y="1"/>
                      <a:pt x="3" y="1"/>
                    </a:cubicBezTo>
                    <a:cubicBezTo>
                      <a:pt x="3" y="1"/>
                      <a:pt x="3" y="1"/>
                      <a:pt x="3" y="1"/>
                    </a:cubicBezTo>
                    <a:cubicBezTo>
                      <a:pt x="3" y="1"/>
                      <a:pt x="3" y="1"/>
                      <a:pt x="3" y="1"/>
                    </a:cubicBezTo>
                    <a:cubicBezTo>
                      <a:pt x="2" y="1"/>
                      <a:pt x="2" y="1"/>
                      <a:pt x="1" y="1"/>
                    </a:cubicBezTo>
                    <a:cubicBezTo>
                      <a:pt x="1" y="0"/>
                      <a:pt x="1"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5" name="Freeform 1023"/>
              <p:cNvSpPr/>
              <p:nvPr/>
            </p:nvSpPr>
            <p:spPr bwMode="auto">
              <a:xfrm>
                <a:off x="1316" y="1129"/>
                <a:ext cx="9" cy="0"/>
              </a:xfrm>
              <a:custGeom>
                <a:avLst/>
                <a:gdLst>
                  <a:gd name="T0" fmla="*/ 0 w 2"/>
                  <a:gd name="T1" fmla="*/ 0 w 2"/>
                  <a:gd name="T2" fmla="*/ 0 w 2"/>
                  <a:gd name="T3" fmla="*/ 1 w 2"/>
                  <a:gd name="T4" fmla="*/ 1 w 2"/>
                  <a:gd name="T5" fmla="*/ 1 w 2"/>
                  <a:gd name="T6" fmla="*/ 1 w 2"/>
                  <a:gd name="T7" fmla="*/ 1 w 2"/>
                  <a:gd name="T8" fmla="*/ 0 w 2"/>
                  <a:gd name="T9" fmla="*/ 0 w 2"/>
                  <a:gd name="T10"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2">
                    <a:moveTo>
                      <a:pt x="0" y="0"/>
                    </a:moveTo>
                    <a:cubicBezTo>
                      <a:pt x="0" y="0"/>
                      <a:pt x="0" y="0"/>
                      <a:pt x="0" y="0"/>
                    </a:cubicBezTo>
                    <a:cubicBezTo>
                      <a:pt x="0" y="0"/>
                      <a:pt x="0" y="0"/>
                      <a:pt x="0" y="0"/>
                    </a:cubicBezTo>
                    <a:cubicBezTo>
                      <a:pt x="0" y="0"/>
                      <a:pt x="0" y="0"/>
                      <a:pt x="1" y="0"/>
                    </a:cubicBezTo>
                    <a:cubicBezTo>
                      <a:pt x="1" y="0"/>
                      <a:pt x="1" y="0"/>
                      <a:pt x="1" y="0"/>
                    </a:cubicBezTo>
                    <a:cubicBezTo>
                      <a:pt x="2" y="0"/>
                      <a:pt x="2"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6" name="Freeform 1024"/>
              <p:cNvSpPr/>
              <p:nvPr/>
            </p:nvSpPr>
            <p:spPr bwMode="auto">
              <a:xfrm>
                <a:off x="1304" y="1253"/>
                <a:ext cx="16" cy="0"/>
              </a:xfrm>
              <a:custGeom>
                <a:avLst/>
                <a:gdLst>
                  <a:gd name="T0" fmla="*/ 4 w 4"/>
                  <a:gd name="T1" fmla="*/ 2 w 4"/>
                  <a:gd name="T2" fmla="*/ 0 w 4"/>
                  <a:gd name="T3" fmla="*/ 0 w 4"/>
                  <a:gd name="T4" fmla="*/ 0 w 4"/>
                  <a:gd name="T5" fmla="*/ 0 w 4"/>
                  <a:gd name="T6" fmla="*/ 2 w 4"/>
                  <a:gd name="T7" fmla="*/ 4 w 4"/>
                  <a:gd name="T8" fmla="*/ 4 w 4"/>
                  <a:gd name="T9" fmla="*/ 4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4">
                    <a:moveTo>
                      <a:pt x="4" y="0"/>
                    </a:moveTo>
                    <a:cubicBezTo>
                      <a:pt x="3" y="0"/>
                      <a:pt x="2" y="0"/>
                      <a:pt x="2" y="0"/>
                    </a:cubicBezTo>
                    <a:cubicBezTo>
                      <a:pt x="1" y="0"/>
                      <a:pt x="0" y="0"/>
                      <a:pt x="0" y="0"/>
                    </a:cubicBezTo>
                    <a:cubicBezTo>
                      <a:pt x="0" y="0"/>
                      <a:pt x="0" y="0"/>
                      <a:pt x="0" y="0"/>
                    </a:cubicBezTo>
                    <a:cubicBezTo>
                      <a:pt x="0" y="0"/>
                      <a:pt x="0" y="0"/>
                      <a:pt x="0" y="0"/>
                    </a:cubicBezTo>
                    <a:cubicBezTo>
                      <a:pt x="0" y="0"/>
                      <a:pt x="0" y="0"/>
                      <a:pt x="0" y="0"/>
                    </a:cubicBezTo>
                    <a:cubicBezTo>
                      <a:pt x="0" y="0"/>
                      <a:pt x="1" y="0"/>
                      <a:pt x="2" y="0"/>
                    </a:cubicBezTo>
                    <a:cubicBezTo>
                      <a:pt x="2" y="0"/>
                      <a:pt x="3"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7" name="Freeform 1025"/>
              <p:cNvSpPr/>
              <p:nvPr/>
            </p:nvSpPr>
            <p:spPr bwMode="auto">
              <a:xfrm>
                <a:off x="1255" y="1146"/>
                <a:ext cx="41" cy="8"/>
              </a:xfrm>
              <a:custGeom>
                <a:avLst/>
                <a:gdLst>
                  <a:gd name="T0" fmla="*/ 5 w 10"/>
                  <a:gd name="T1" fmla="*/ 1 h 2"/>
                  <a:gd name="T2" fmla="*/ 7 w 10"/>
                  <a:gd name="T3" fmla="*/ 2 h 2"/>
                  <a:gd name="T4" fmla="*/ 10 w 10"/>
                  <a:gd name="T5" fmla="*/ 2 h 2"/>
                  <a:gd name="T6" fmla="*/ 10 w 10"/>
                  <a:gd name="T7" fmla="*/ 2 h 2"/>
                  <a:gd name="T8" fmla="*/ 10 w 10"/>
                  <a:gd name="T9" fmla="*/ 2 h 2"/>
                  <a:gd name="T10" fmla="*/ 7 w 10"/>
                  <a:gd name="T11" fmla="*/ 1 h 2"/>
                  <a:gd name="T12" fmla="*/ 5 w 10"/>
                  <a:gd name="T13" fmla="*/ 1 h 2"/>
                  <a:gd name="T14" fmla="*/ 4 w 10"/>
                  <a:gd name="T15" fmla="*/ 1 h 2"/>
                  <a:gd name="T16" fmla="*/ 3 w 10"/>
                  <a:gd name="T17" fmla="*/ 1 h 2"/>
                  <a:gd name="T18" fmla="*/ 3 w 10"/>
                  <a:gd name="T19" fmla="*/ 1 h 2"/>
                  <a:gd name="T20" fmla="*/ 3 w 10"/>
                  <a:gd name="T21" fmla="*/ 1 h 2"/>
                  <a:gd name="T22" fmla="*/ 3 w 10"/>
                  <a:gd name="T23" fmla="*/ 1 h 2"/>
                  <a:gd name="T24" fmla="*/ 3 w 10"/>
                  <a:gd name="T25" fmla="*/ 1 h 2"/>
                  <a:gd name="T26" fmla="*/ 3 w 10"/>
                  <a:gd name="T27" fmla="*/ 1 h 2"/>
                  <a:gd name="T28" fmla="*/ 1 w 10"/>
                  <a:gd name="T29" fmla="*/ 1 h 2"/>
                  <a:gd name="T30" fmla="*/ 1 w 10"/>
                  <a:gd name="T31" fmla="*/ 1 h 2"/>
                  <a:gd name="T32" fmla="*/ 1 w 10"/>
                  <a:gd name="T33" fmla="*/ 1 h 2"/>
                  <a:gd name="T34" fmla="*/ 0 w 10"/>
                  <a:gd name="T35" fmla="*/ 1 h 2"/>
                  <a:gd name="T36" fmla="*/ 1 w 10"/>
                  <a:gd name="T37" fmla="*/ 1 h 2"/>
                  <a:gd name="T38" fmla="*/ 1 w 10"/>
                  <a:gd name="T39" fmla="*/ 1 h 2"/>
                  <a:gd name="T40" fmla="*/ 1 w 10"/>
                  <a:gd name="T41" fmla="*/ 1 h 2"/>
                  <a:gd name="T42" fmla="*/ 1 w 10"/>
                  <a:gd name="T43" fmla="*/ 1 h 2"/>
                  <a:gd name="T44" fmla="*/ 1 w 10"/>
                  <a:gd name="T45" fmla="*/ 1 h 2"/>
                  <a:gd name="T46" fmla="*/ 2 w 10"/>
                  <a:gd name="T47" fmla="*/ 1 h 2"/>
                  <a:gd name="T48" fmla="*/ 3 w 10"/>
                  <a:gd name="T49" fmla="*/ 1 h 2"/>
                  <a:gd name="T50" fmla="*/ 3 w 10"/>
                  <a:gd name="T51" fmla="*/ 1 h 2"/>
                  <a:gd name="T52" fmla="*/ 3 w 10"/>
                  <a:gd name="T53" fmla="*/ 1 h 2"/>
                  <a:gd name="T54" fmla="*/ 3 w 10"/>
                  <a:gd name="T55" fmla="*/ 1 h 2"/>
                  <a:gd name="T56" fmla="*/ 5 w 10"/>
                  <a:gd name="T5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 h="2">
                    <a:moveTo>
                      <a:pt x="5" y="1"/>
                    </a:moveTo>
                    <a:cubicBezTo>
                      <a:pt x="6" y="1"/>
                      <a:pt x="6" y="2"/>
                      <a:pt x="7" y="2"/>
                    </a:cubicBezTo>
                    <a:cubicBezTo>
                      <a:pt x="8" y="2"/>
                      <a:pt x="9" y="2"/>
                      <a:pt x="10" y="2"/>
                    </a:cubicBezTo>
                    <a:cubicBezTo>
                      <a:pt x="10" y="2"/>
                      <a:pt x="10" y="2"/>
                      <a:pt x="10" y="2"/>
                    </a:cubicBezTo>
                    <a:cubicBezTo>
                      <a:pt x="10" y="2"/>
                      <a:pt x="10" y="2"/>
                      <a:pt x="10" y="2"/>
                    </a:cubicBezTo>
                    <a:cubicBezTo>
                      <a:pt x="9" y="1"/>
                      <a:pt x="8" y="1"/>
                      <a:pt x="7" y="1"/>
                    </a:cubicBezTo>
                    <a:cubicBezTo>
                      <a:pt x="7" y="1"/>
                      <a:pt x="6" y="1"/>
                      <a:pt x="5" y="1"/>
                    </a:cubicBezTo>
                    <a:cubicBezTo>
                      <a:pt x="5" y="1"/>
                      <a:pt x="4" y="1"/>
                      <a:pt x="4" y="1"/>
                    </a:cubicBezTo>
                    <a:cubicBezTo>
                      <a:pt x="4" y="1"/>
                      <a:pt x="3" y="1"/>
                      <a:pt x="3" y="1"/>
                    </a:cubicBezTo>
                    <a:cubicBezTo>
                      <a:pt x="3" y="1"/>
                      <a:pt x="3" y="1"/>
                      <a:pt x="3" y="1"/>
                    </a:cubicBezTo>
                    <a:cubicBezTo>
                      <a:pt x="3" y="1"/>
                      <a:pt x="3" y="1"/>
                      <a:pt x="3" y="1"/>
                    </a:cubicBezTo>
                    <a:cubicBezTo>
                      <a:pt x="3" y="1"/>
                      <a:pt x="3" y="1"/>
                      <a:pt x="3" y="1"/>
                    </a:cubicBezTo>
                    <a:cubicBezTo>
                      <a:pt x="3" y="1"/>
                      <a:pt x="3" y="1"/>
                      <a:pt x="3" y="1"/>
                    </a:cubicBezTo>
                    <a:cubicBezTo>
                      <a:pt x="3" y="1"/>
                      <a:pt x="2" y="1"/>
                      <a:pt x="3" y="1"/>
                    </a:cubicBezTo>
                    <a:cubicBezTo>
                      <a:pt x="3" y="1"/>
                      <a:pt x="2" y="0"/>
                      <a:pt x="1" y="1"/>
                    </a:cubicBezTo>
                    <a:cubicBezTo>
                      <a:pt x="1" y="1"/>
                      <a:pt x="1" y="1"/>
                      <a:pt x="1" y="1"/>
                    </a:cubicBezTo>
                    <a:cubicBezTo>
                      <a:pt x="1" y="1"/>
                      <a:pt x="1" y="1"/>
                      <a:pt x="1" y="1"/>
                    </a:cubicBezTo>
                    <a:cubicBezTo>
                      <a:pt x="1" y="1"/>
                      <a:pt x="1" y="0"/>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2" y="1"/>
                    </a:cubicBezTo>
                    <a:cubicBezTo>
                      <a:pt x="2" y="1"/>
                      <a:pt x="2" y="1"/>
                      <a:pt x="3" y="1"/>
                    </a:cubicBezTo>
                    <a:cubicBezTo>
                      <a:pt x="3" y="1"/>
                      <a:pt x="3" y="1"/>
                      <a:pt x="3" y="1"/>
                    </a:cubicBezTo>
                    <a:cubicBezTo>
                      <a:pt x="3" y="1"/>
                      <a:pt x="3" y="1"/>
                      <a:pt x="3" y="1"/>
                    </a:cubicBezTo>
                    <a:cubicBezTo>
                      <a:pt x="3" y="1"/>
                      <a:pt x="3" y="1"/>
                      <a:pt x="3" y="1"/>
                    </a:cubicBezTo>
                    <a:cubicBezTo>
                      <a:pt x="4" y="1"/>
                      <a:pt x="4"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8" name="Freeform 1026"/>
              <p:cNvSpPr/>
              <p:nvPr/>
            </p:nvSpPr>
            <p:spPr bwMode="auto">
              <a:xfrm>
                <a:off x="1288" y="1236"/>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9" name="Freeform 1027"/>
              <p:cNvSpPr/>
              <p:nvPr/>
            </p:nvSpPr>
            <p:spPr bwMode="auto">
              <a:xfrm>
                <a:off x="1284" y="1269"/>
                <a:ext cx="8" cy="0"/>
              </a:xfrm>
              <a:custGeom>
                <a:avLst/>
                <a:gdLst>
                  <a:gd name="T0" fmla="*/ 0 w 2"/>
                  <a:gd name="T1" fmla="*/ 0 w 2"/>
                  <a:gd name="T2" fmla="*/ 0 w 2"/>
                  <a:gd name="T3" fmla="*/ 0 w 2"/>
                  <a:gd name="T4" fmla="*/ 1 w 2"/>
                  <a:gd name="T5" fmla="*/ 1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2"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0" name="Freeform 1028"/>
              <p:cNvSpPr/>
              <p:nvPr/>
            </p:nvSpPr>
            <p:spPr bwMode="auto">
              <a:xfrm>
                <a:off x="1276" y="1129"/>
                <a:ext cx="12" cy="4"/>
              </a:xfrm>
              <a:custGeom>
                <a:avLst/>
                <a:gdLst>
                  <a:gd name="T0" fmla="*/ 3 w 3"/>
                  <a:gd name="T1" fmla="*/ 1 h 1"/>
                  <a:gd name="T2" fmla="*/ 3 w 3"/>
                  <a:gd name="T3" fmla="*/ 0 h 1"/>
                  <a:gd name="T4" fmla="*/ 3 w 3"/>
                  <a:gd name="T5" fmla="*/ 0 h 1"/>
                  <a:gd name="T6" fmla="*/ 1 w 3"/>
                  <a:gd name="T7" fmla="*/ 0 h 1"/>
                  <a:gd name="T8" fmla="*/ 0 w 3"/>
                  <a:gd name="T9" fmla="*/ 0 h 1"/>
                  <a:gd name="T10" fmla="*/ 0 w 3"/>
                  <a:gd name="T11" fmla="*/ 0 h 1"/>
                  <a:gd name="T12" fmla="*/ 0 w 3"/>
                  <a:gd name="T13" fmla="*/ 0 h 1"/>
                  <a:gd name="T14" fmla="*/ 0 w 3"/>
                  <a:gd name="T15" fmla="*/ 0 h 1"/>
                  <a:gd name="T16" fmla="*/ 1 w 3"/>
                  <a:gd name="T17" fmla="*/ 0 h 1"/>
                  <a:gd name="T18" fmla="*/ 3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3" y="1"/>
                    </a:moveTo>
                    <a:cubicBezTo>
                      <a:pt x="3" y="1"/>
                      <a:pt x="3" y="0"/>
                      <a:pt x="3" y="0"/>
                    </a:cubicBezTo>
                    <a:cubicBezTo>
                      <a:pt x="3" y="0"/>
                      <a:pt x="3" y="0"/>
                      <a:pt x="3" y="0"/>
                    </a:cubicBezTo>
                    <a:cubicBezTo>
                      <a:pt x="2" y="0"/>
                      <a:pt x="2"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1" name="Freeform 1029"/>
              <p:cNvSpPr/>
              <p:nvPr/>
            </p:nvSpPr>
            <p:spPr bwMode="auto">
              <a:xfrm>
                <a:off x="1280" y="1460"/>
                <a:ext cx="8" cy="4"/>
              </a:xfrm>
              <a:custGeom>
                <a:avLst/>
                <a:gdLst>
                  <a:gd name="T0" fmla="*/ 1 w 2"/>
                  <a:gd name="T1" fmla="*/ 0 h 1"/>
                  <a:gd name="T2" fmla="*/ 1 w 2"/>
                  <a:gd name="T3" fmla="*/ 0 h 1"/>
                  <a:gd name="T4" fmla="*/ 0 w 2"/>
                  <a:gd name="T5" fmla="*/ 0 h 1"/>
                  <a:gd name="T6" fmla="*/ 0 w 2"/>
                  <a:gd name="T7" fmla="*/ 0 h 1"/>
                  <a:gd name="T8" fmla="*/ 0 w 2"/>
                  <a:gd name="T9" fmla="*/ 0 h 1"/>
                  <a:gd name="T10" fmla="*/ 0 w 2"/>
                  <a:gd name="T11" fmla="*/ 0 h 1"/>
                  <a:gd name="T12" fmla="*/ 0 w 2"/>
                  <a:gd name="T13" fmla="*/ 0 h 1"/>
                  <a:gd name="T14" fmla="*/ 0 w 2"/>
                  <a:gd name="T15" fmla="*/ 1 h 1"/>
                  <a:gd name="T16" fmla="*/ 1 w 2"/>
                  <a:gd name="T17" fmla="*/ 0 h 1"/>
                  <a:gd name="T18" fmla="*/ 1 w 2"/>
                  <a:gd name="T19" fmla="*/ 0 h 1"/>
                  <a:gd name="T20" fmla="*/ 1 w 2"/>
                  <a:gd name="T21" fmla="*/ 0 h 1"/>
                  <a:gd name="T22" fmla="*/ 1 w 2"/>
                  <a:gd name="T23" fmla="*/ 0 h 1"/>
                  <a:gd name="T24" fmla="*/ 1 w 2"/>
                  <a:gd name="T25" fmla="*/ 0 h 1"/>
                  <a:gd name="T26" fmla="*/ 1 w 2"/>
                  <a:gd name="T27" fmla="*/ 0 h 1"/>
                  <a:gd name="T28" fmla="*/ 1 w 2"/>
                  <a:gd name="T29" fmla="*/ 0 h 1"/>
                  <a:gd name="T30" fmla="*/ 1 w 2"/>
                  <a:gd name="T31" fmla="*/ 0 h 1"/>
                  <a:gd name="T32" fmla="*/ 2 w 2"/>
                  <a:gd name="T33" fmla="*/ 0 h 1"/>
                  <a:gd name="T34" fmla="*/ 1 w 2"/>
                  <a:gd name="T35" fmla="*/ 0 h 1"/>
                  <a:gd name="T36" fmla="*/ 1 w 2"/>
                  <a:gd name="T3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1" y="1"/>
                      <a:pt x="1" y="0"/>
                    </a:cubicBezTo>
                    <a:cubicBezTo>
                      <a:pt x="1" y="0"/>
                      <a:pt x="1" y="1"/>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2" name="Freeform 1030"/>
              <p:cNvSpPr/>
              <p:nvPr/>
            </p:nvSpPr>
            <p:spPr bwMode="auto">
              <a:xfrm>
                <a:off x="1276" y="1212"/>
                <a:ext cx="4" cy="0"/>
              </a:xfrm>
              <a:custGeom>
                <a:avLst/>
                <a:gdLst>
                  <a:gd name="T0" fmla="*/ 0 w 1"/>
                  <a:gd name="T1" fmla="*/ 0 w 1"/>
                  <a:gd name="T2" fmla="*/ 0 w 1"/>
                  <a:gd name="T3" fmla="*/ 1 w 1"/>
                  <a:gd name="T4" fmla="*/ 1 w 1"/>
                  <a:gd name="T5" fmla="*/ 1 w 1"/>
                  <a:gd name="T6" fmla="*/ 1 w 1"/>
                  <a:gd name="T7" fmla="*/ 1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3" name="Freeform 1031"/>
              <p:cNvSpPr/>
              <p:nvPr/>
            </p:nvSpPr>
            <p:spPr bwMode="auto">
              <a:xfrm>
                <a:off x="1276" y="1224"/>
                <a:ext cx="4" cy="4"/>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0 h 1"/>
                  <a:gd name="T12" fmla="*/ 0 w 1"/>
                  <a:gd name="T13" fmla="*/ 0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1" y="1"/>
                    </a:cubicBezTo>
                    <a:cubicBezTo>
                      <a:pt x="1" y="1"/>
                      <a:pt x="1" y="1"/>
                      <a:pt x="1" y="1"/>
                    </a:cubicBezTo>
                    <a:cubicBezTo>
                      <a:pt x="1" y="1"/>
                      <a:pt x="1" y="1"/>
                      <a:pt x="1" y="1"/>
                    </a:cubicBezTo>
                    <a:cubicBezTo>
                      <a:pt x="0" y="1"/>
                      <a:pt x="0" y="1"/>
                      <a:pt x="0" y="0"/>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4" name="Freeform 1032"/>
              <p:cNvSpPr/>
              <p:nvPr/>
            </p:nvSpPr>
            <p:spPr bwMode="auto">
              <a:xfrm>
                <a:off x="1276" y="1393"/>
                <a:ext cx="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5" name="Freeform 1033"/>
              <p:cNvSpPr/>
              <p:nvPr/>
            </p:nvSpPr>
            <p:spPr bwMode="auto">
              <a:xfrm>
                <a:off x="1263" y="1208"/>
                <a:ext cx="13" cy="4"/>
              </a:xfrm>
              <a:custGeom>
                <a:avLst/>
                <a:gdLst>
                  <a:gd name="T0" fmla="*/ 3 w 3"/>
                  <a:gd name="T1" fmla="*/ 0 h 1"/>
                  <a:gd name="T2" fmla="*/ 2 w 3"/>
                  <a:gd name="T3" fmla="*/ 0 h 1"/>
                  <a:gd name="T4" fmla="*/ 0 w 3"/>
                  <a:gd name="T5" fmla="*/ 0 h 1"/>
                  <a:gd name="T6" fmla="*/ 0 w 3"/>
                  <a:gd name="T7" fmla="*/ 0 h 1"/>
                  <a:gd name="T8" fmla="*/ 0 w 3"/>
                  <a:gd name="T9" fmla="*/ 0 h 1"/>
                  <a:gd name="T10" fmla="*/ 0 w 3"/>
                  <a:gd name="T11" fmla="*/ 0 h 1"/>
                  <a:gd name="T12" fmla="*/ 2 w 3"/>
                  <a:gd name="T13" fmla="*/ 1 h 1"/>
                  <a:gd name="T14" fmla="*/ 3 w 3"/>
                  <a:gd name="T15" fmla="*/ 1 h 1"/>
                  <a:gd name="T16" fmla="*/ 3 w 3"/>
                  <a:gd name="T17" fmla="*/ 1 h 1"/>
                  <a:gd name="T18" fmla="*/ 3 w 3"/>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3" y="0"/>
                    </a:move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1" y="1"/>
                      <a:pt x="1" y="1"/>
                      <a:pt x="2" y="1"/>
                    </a:cubicBezTo>
                    <a:cubicBezTo>
                      <a:pt x="2" y="1"/>
                      <a:pt x="2" y="1"/>
                      <a:pt x="3" y="1"/>
                    </a:cubicBezTo>
                    <a:cubicBezTo>
                      <a:pt x="3" y="1"/>
                      <a:pt x="3" y="1"/>
                      <a:pt x="3" y="1"/>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6" name="Freeform 1034"/>
              <p:cNvSpPr/>
              <p:nvPr/>
            </p:nvSpPr>
            <p:spPr bwMode="auto">
              <a:xfrm>
                <a:off x="1267" y="1274"/>
                <a:ext cx="4" cy="0"/>
              </a:xfrm>
              <a:custGeom>
                <a:avLst/>
                <a:gdLst>
                  <a:gd name="T0" fmla="*/ 0 w 1"/>
                  <a:gd name="T1" fmla="*/ 0 w 1"/>
                  <a:gd name="T2" fmla="*/ 1 w 1"/>
                  <a:gd name="T3" fmla="*/ 1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7" name="Oval 1035"/>
              <p:cNvSpPr>
                <a:spLocks noChangeArrowheads="1"/>
              </p:cNvSpPr>
              <p:nvPr/>
            </p:nvSpPr>
            <p:spPr bwMode="auto">
              <a:xfrm>
                <a:off x="1271" y="112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8" name="Freeform 1036"/>
              <p:cNvSpPr/>
              <p:nvPr/>
            </p:nvSpPr>
            <p:spPr bwMode="auto">
              <a:xfrm>
                <a:off x="1259" y="1141"/>
                <a:ext cx="12" cy="5"/>
              </a:xfrm>
              <a:custGeom>
                <a:avLst/>
                <a:gdLst>
                  <a:gd name="T0" fmla="*/ 3 w 3"/>
                  <a:gd name="T1" fmla="*/ 1 h 1"/>
                  <a:gd name="T2" fmla="*/ 3 w 3"/>
                  <a:gd name="T3" fmla="*/ 1 h 1"/>
                  <a:gd name="T4" fmla="*/ 3 w 3"/>
                  <a:gd name="T5" fmla="*/ 1 h 1"/>
                  <a:gd name="T6" fmla="*/ 2 w 3"/>
                  <a:gd name="T7" fmla="*/ 1 h 1"/>
                  <a:gd name="T8" fmla="*/ 1 w 3"/>
                  <a:gd name="T9" fmla="*/ 0 h 1"/>
                  <a:gd name="T10" fmla="*/ 0 w 3"/>
                  <a:gd name="T11" fmla="*/ 0 h 1"/>
                  <a:gd name="T12" fmla="*/ 0 w 3"/>
                  <a:gd name="T13" fmla="*/ 1 h 1"/>
                  <a:gd name="T14" fmla="*/ 1 w 3"/>
                  <a:gd name="T15" fmla="*/ 1 h 1"/>
                  <a:gd name="T16" fmla="*/ 1 w 3"/>
                  <a:gd name="T17" fmla="*/ 1 h 1"/>
                  <a:gd name="T18" fmla="*/ 2 w 3"/>
                  <a:gd name="T19" fmla="*/ 1 h 1"/>
                  <a:gd name="T20" fmla="*/ 3 w 3"/>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3" y="1"/>
                    </a:moveTo>
                    <a:cubicBezTo>
                      <a:pt x="3" y="1"/>
                      <a:pt x="3" y="1"/>
                      <a:pt x="3" y="1"/>
                    </a:cubicBezTo>
                    <a:cubicBezTo>
                      <a:pt x="3" y="1"/>
                      <a:pt x="3" y="1"/>
                      <a:pt x="3" y="1"/>
                    </a:cubicBezTo>
                    <a:cubicBezTo>
                      <a:pt x="2" y="0"/>
                      <a:pt x="2" y="1"/>
                      <a:pt x="2" y="1"/>
                    </a:cubicBezTo>
                    <a:cubicBezTo>
                      <a:pt x="1" y="1"/>
                      <a:pt x="1" y="1"/>
                      <a:pt x="1" y="0"/>
                    </a:cubicBezTo>
                    <a:cubicBezTo>
                      <a:pt x="1" y="0"/>
                      <a:pt x="0" y="0"/>
                      <a:pt x="0" y="0"/>
                    </a:cubicBezTo>
                    <a:cubicBezTo>
                      <a:pt x="0" y="1"/>
                      <a:pt x="0" y="0"/>
                      <a:pt x="0" y="1"/>
                    </a:cubicBezTo>
                    <a:cubicBezTo>
                      <a:pt x="0" y="1"/>
                      <a:pt x="0" y="1"/>
                      <a:pt x="1" y="1"/>
                    </a:cubicBezTo>
                    <a:cubicBezTo>
                      <a:pt x="1" y="1"/>
                      <a:pt x="1" y="1"/>
                      <a:pt x="1" y="1"/>
                    </a:cubicBezTo>
                    <a:cubicBezTo>
                      <a:pt x="1" y="1"/>
                      <a:pt x="1" y="1"/>
                      <a:pt x="2" y="1"/>
                    </a:cubicBezTo>
                    <a:cubicBezTo>
                      <a:pt x="2" y="1"/>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9" name="Freeform 1037"/>
              <p:cNvSpPr/>
              <p:nvPr/>
            </p:nvSpPr>
            <p:spPr bwMode="auto">
              <a:xfrm>
                <a:off x="1247" y="1232"/>
                <a:ext cx="20" cy="4"/>
              </a:xfrm>
              <a:custGeom>
                <a:avLst/>
                <a:gdLst>
                  <a:gd name="T0" fmla="*/ 0 w 5"/>
                  <a:gd name="T1" fmla="*/ 0 h 1"/>
                  <a:gd name="T2" fmla="*/ 0 w 5"/>
                  <a:gd name="T3" fmla="*/ 1 h 1"/>
                  <a:gd name="T4" fmla="*/ 0 w 5"/>
                  <a:gd name="T5" fmla="*/ 1 h 1"/>
                  <a:gd name="T6" fmla="*/ 0 w 5"/>
                  <a:gd name="T7" fmla="*/ 1 h 1"/>
                  <a:gd name="T8" fmla="*/ 3 w 5"/>
                  <a:gd name="T9" fmla="*/ 1 h 1"/>
                  <a:gd name="T10" fmla="*/ 5 w 5"/>
                  <a:gd name="T11" fmla="*/ 1 h 1"/>
                  <a:gd name="T12" fmla="*/ 5 w 5"/>
                  <a:gd name="T13" fmla="*/ 1 h 1"/>
                  <a:gd name="T14" fmla="*/ 5 w 5"/>
                  <a:gd name="T15" fmla="*/ 1 h 1"/>
                  <a:gd name="T16" fmla="*/ 3 w 5"/>
                  <a:gd name="T17" fmla="*/ 1 h 1"/>
                  <a:gd name="T18" fmla="*/ 0 w 5"/>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0" y="0"/>
                    </a:moveTo>
                    <a:cubicBezTo>
                      <a:pt x="0" y="0"/>
                      <a:pt x="0" y="0"/>
                      <a:pt x="0" y="1"/>
                    </a:cubicBezTo>
                    <a:cubicBezTo>
                      <a:pt x="0" y="1"/>
                      <a:pt x="0" y="1"/>
                      <a:pt x="0" y="1"/>
                    </a:cubicBezTo>
                    <a:cubicBezTo>
                      <a:pt x="0" y="1"/>
                      <a:pt x="0" y="1"/>
                      <a:pt x="0" y="1"/>
                    </a:cubicBezTo>
                    <a:cubicBezTo>
                      <a:pt x="1" y="1"/>
                      <a:pt x="2" y="1"/>
                      <a:pt x="3" y="1"/>
                    </a:cubicBezTo>
                    <a:cubicBezTo>
                      <a:pt x="4" y="1"/>
                      <a:pt x="4" y="1"/>
                      <a:pt x="5" y="1"/>
                    </a:cubicBezTo>
                    <a:cubicBezTo>
                      <a:pt x="5" y="1"/>
                      <a:pt x="5" y="1"/>
                      <a:pt x="5" y="1"/>
                    </a:cubicBezTo>
                    <a:cubicBezTo>
                      <a:pt x="5" y="1"/>
                      <a:pt x="5" y="1"/>
                      <a:pt x="5" y="1"/>
                    </a:cubicBezTo>
                    <a:cubicBezTo>
                      <a:pt x="4" y="1"/>
                      <a:pt x="4" y="1"/>
                      <a:pt x="3" y="1"/>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0" name="Freeform 1038"/>
              <p:cNvSpPr/>
              <p:nvPr/>
            </p:nvSpPr>
            <p:spPr bwMode="auto">
              <a:xfrm>
                <a:off x="1263" y="1410"/>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1" name="Freeform 1039"/>
              <p:cNvSpPr/>
              <p:nvPr/>
            </p:nvSpPr>
            <p:spPr bwMode="auto">
              <a:xfrm>
                <a:off x="1251" y="1414"/>
                <a:ext cx="12" cy="4"/>
              </a:xfrm>
              <a:custGeom>
                <a:avLst/>
                <a:gdLst>
                  <a:gd name="T0" fmla="*/ 3 w 3"/>
                  <a:gd name="T1" fmla="*/ 1 h 1"/>
                  <a:gd name="T2" fmla="*/ 2 w 3"/>
                  <a:gd name="T3" fmla="*/ 1 h 1"/>
                  <a:gd name="T4" fmla="*/ 0 w 3"/>
                  <a:gd name="T5" fmla="*/ 1 h 1"/>
                  <a:gd name="T6" fmla="*/ 0 w 3"/>
                  <a:gd name="T7" fmla="*/ 1 h 1"/>
                  <a:gd name="T8" fmla="*/ 0 w 3"/>
                  <a:gd name="T9" fmla="*/ 1 h 1"/>
                  <a:gd name="T10" fmla="*/ 1 w 3"/>
                  <a:gd name="T11" fmla="*/ 1 h 1"/>
                  <a:gd name="T12" fmla="*/ 2 w 3"/>
                  <a:gd name="T13" fmla="*/ 1 h 1"/>
                  <a:gd name="T14" fmla="*/ 3 w 3"/>
                  <a:gd name="T15" fmla="*/ 1 h 1"/>
                  <a:gd name="T16" fmla="*/ 3 w 3"/>
                  <a:gd name="T17" fmla="*/ 1 h 1"/>
                  <a:gd name="T18" fmla="*/ 3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3" y="1"/>
                    </a:moveTo>
                    <a:cubicBezTo>
                      <a:pt x="3" y="1"/>
                      <a:pt x="2" y="1"/>
                      <a:pt x="2" y="1"/>
                    </a:cubicBezTo>
                    <a:cubicBezTo>
                      <a:pt x="1" y="1"/>
                      <a:pt x="1" y="0"/>
                      <a:pt x="0" y="1"/>
                    </a:cubicBezTo>
                    <a:cubicBezTo>
                      <a:pt x="0" y="1"/>
                      <a:pt x="0" y="1"/>
                      <a:pt x="0" y="1"/>
                    </a:cubicBezTo>
                    <a:cubicBezTo>
                      <a:pt x="0" y="1"/>
                      <a:pt x="0" y="1"/>
                      <a:pt x="0" y="1"/>
                    </a:cubicBezTo>
                    <a:cubicBezTo>
                      <a:pt x="0" y="1"/>
                      <a:pt x="0" y="1"/>
                      <a:pt x="1" y="1"/>
                    </a:cubicBezTo>
                    <a:cubicBezTo>
                      <a:pt x="1" y="1"/>
                      <a:pt x="1" y="1"/>
                      <a:pt x="2" y="1"/>
                    </a:cubicBezTo>
                    <a:cubicBezTo>
                      <a:pt x="2" y="1"/>
                      <a:pt x="3"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2" name="Freeform 1040"/>
              <p:cNvSpPr/>
              <p:nvPr/>
            </p:nvSpPr>
            <p:spPr bwMode="auto">
              <a:xfrm>
                <a:off x="1255" y="1464"/>
                <a:ext cx="8" cy="4"/>
              </a:xfrm>
              <a:custGeom>
                <a:avLst/>
                <a:gdLst>
                  <a:gd name="T0" fmla="*/ 1 w 2"/>
                  <a:gd name="T1" fmla="*/ 0 h 1"/>
                  <a:gd name="T2" fmla="*/ 1 w 2"/>
                  <a:gd name="T3" fmla="*/ 0 h 1"/>
                  <a:gd name="T4" fmla="*/ 0 w 2"/>
                  <a:gd name="T5" fmla="*/ 1 h 1"/>
                  <a:gd name="T6" fmla="*/ 0 w 2"/>
                  <a:gd name="T7" fmla="*/ 1 h 1"/>
                  <a:gd name="T8" fmla="*/ 1 w 2"/>
                  <a:gd name="T9" fmla="*/ 1 h 1"/>
                  <a:gd name="T10" fmla="*/ 1 w 2"/>
                  <a:gd name="T11" fmla="*/ 1 h 1"/>
                  <a:gd name="T12" fmla="*/ 1 w 2"/>
                  <a:gd name="T13" fmla="*/ 1 h 1"/>
                  <a:gd name="T14" fmla="*/ 2 w 2"/>
                  <a:gd name="T15" fmla="*/ 1 h 1"/>
                  <a:gd name="T16" fmla="*/ 2 w 2"/>
                  <a:gd name="T17" fmla="*/ 1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1" y="0"/>
                    </a:cubicBezTo>
                    <a:cubicBezTo>
                      <a:pt x="1" y="0"/>
                      <a:pt x="1" y="0"/>
                      <a:pt x="0" y="1"/>
                    </a:cubicBezTo>
                    <a:cubicBezTo>
                      <a:pt x="0" y="1"/>
                      <a:pt x="0" y="1"/>
                      <a:pt x="0" y="1"/>
                    </a:cubicBezTo>
                    <a:cubicBezTo>
                      <a:pt x="0" y="1"/>
                      <a:pt x="1" y="1"/>
                      <a:pt x="1" y="1"/>
                    </a:cubicBezTo>
                    <a:cubicBezTo>
                      <a:pt x="1" y="1"/>
                      <a:pt x="1" y="1"/>
                      <a:pt x="1" y="1"/>
                    </a:cubicBezTo>
                    <a:cubicBezTo>
                      <a:pt x="1" y="1"/>
                      <a:pt x="1" y="1"/>
                      <a:pt x="1" y="1"/>
                    </a:cubicBezTo>
                    <a:cubicBezTo>
                      <a:pt x="2" y="1"/>
                      <a:pt x="2" y="1"/>
                      <a:pt x="2" y="1"/>
                    </a:cubicBezTo>
                    <a:cubicBezTo>
                      <a:pt x="2" y="1"/>
                      <a:pt x="2" y="1"/>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3" name="Freeform 1041"/>
              <p:cNvSpPr/>
              <p:nvPr/>
            </p:nvSpPr>
            <p:spPr bwMode="auto">
              <a:xfrm>
                <a:off x="1251" y="1418"/>
                <a:ext cx="8" cy="4"/>
              </a:xfrm>
              <a:custGeom>
                <a:avLst/>
                <a:gdLst>
                  <a:gd name="T0" fmla="*/ 2 w 2"/>
                  <a:gd name="T1" fmla="*/ 0 h 1"/>
                  <a:gd name="T2" fmla="*/ 2 w 2"/>
                  <a:gd name="T3" fmla="*/ 0 h 1"/>
                  <a:gd name="T4" fmla="*/ 2 w 2"/>
                  <a:gd name="T5" fmla="*/ 0 h 1"/>
                  <a:gd name="T6" fmla="*/ 1 w 2"/>
                  <a:gd name="T7" fmla="*/ 0 h 1"/>
                  <a:gd name="T8" fmla="*/ 0 w 2"/>
                  <a:gd name="T9" fmla="*/ 0 h 1"/>
                  <a:gd name="T10" fmla="*/ 0 w 2"/>
                  <a:gd name="T11" fmla="*/ 0 h 1"/>
                  <a:gd name="T12" fmla="*/ 0 w 2"/>
                  <a:gd name="T13" fmla="*/ 0 h 1"/>
                  <a:gd name="T14" fmla="*/ 0 w 2"/>
                  <a:gd name="T15" fmla="*/ 0 h 1"/>
                  <a:gd name="T16" fmla="*/ 0 w 2"/>
                  <a:gd name="T17" fmla="*/ 0 h 1"/>
                  <a:gd name="T18" fmla="*/ 1 w 2"/>
                  <a:gd name="T19" fmla="*/ 0 h 1"/>
                  <a:gd name="T20" fmla="*/ 1 w 2"/>
                  <a:gd name="T21" fmla="*/ 1 h 1"/>
                  <a:gd name="T22" fmla="*/ 2 w 2"/>
                  <a:gd name="T23" fmla="*/ 1 h 1"/>
                  <a:gd name="T24" fmla="*/ 2 w 2"/>
                  <a:gd name="T25" fmla="*/ 0 h 1"/>
                  <a:gd name="T26" fmla="*/ 2 w 2"/>
                  <a:gd name="T27" fmla="*/ 1 h 1"/>
                  <a:gd name="T28" fmla="*/ 2 w 2"/>
                  <a:gd name="T29" fmla="*/ 1 h 1"/>
                  <a:gd name="T30" fmla="*/ 2 w 2"/>
                  <a:gd name="T31" fmla="*/ 0 h 1"/>
                  <a:gd name="T32" fmla="*/ 2 w 2"/>
                  <a:gd name="T33" fmla="*/ 0 h 1"/>
                  <a:gd name="T34" fmla="*/ 2 w 2"/>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1">
                    <a:moveTo>
                      <a:pt x="2" y="0"/>
                    </a:moveTo>
                    <a:cubicBezTo>
                      <a:pt x="2" y="0"/>
                      <a:pt x="2" y="0"/>
                      <a:pt x="2" y="0"/>
                    </a:cubicBezTo>
                    <a:cubicBezTo>
                      <a:pt x="2" y="0"/>
                      <a:pt x="2" y="0"/>
                      <a:pt x="2" y="0"/>
                    </a:cubicBezTo>
                    <a:cubicBezTo>
                      <a:pt x="2"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1"/>
                      <a:pt x="1" y="0"/>
                    </a:cubicBezTo>
                    <a:cubicBezTo>
                      <a:pt x="1" y="1"/>
                      <a:pt x="1" y="1"/>
                      <a:pt x="1" y="1"/>
                    </a:cubicBezTo>
                    <a:cubicBezTo>
                      <a:pt x="1" y="1"/>
                      <a:pt x="2" y="1"/>
                      <a:pt x="2" y="1"/>
                    </a:cubicBezTo>
                    <a:cubicBezTo>
                      <a:pt x="2" y="0"/>
                      <a:pt x="2" y="0"/>
                      <a:pt x="2" y="0"/>
                    </a:cubicBezTo>
                    <a:cubicBezTo>
                      <a:pt x="2" y="1"/>
                      <a:pt x="2" y="1"/>
                      <a:pt x="2" y="1"/>
                    </a:cubicBezTo>
                    <a:cubicBezTo>
                      <a:pt x="2" y="1"/>
                      <a:pt x="2" y="1"/>
                      <a:pt x="2" y="1"/>
                    </a:cubicBezTo>
                    <a:cubicBezTo>
                      <a:pt x="2" y="1"/>
                      <a:pt x="2" y="1"/>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4" name="Freeform 1042"/>
              <p:cNvSpPr/>
              <p:nvPr/>
            </p:nvSpPr>
            <p:spPr bwMode="auto">
              <a:xfrm>
                <a:off x="1255" y="1443"/>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5" name="Freeform 1043"/>
              <p:cNvSpPr/>
              <p:nvPr/>
            </p:nvSpPr>
            <p:spPr bwMode="auto">
              <a:xfrm>
                <a:off x="1243" y="1410"/>
                <a:ext cx="12" cy="4"/>
              </a:xfrm>
              <a:custGeom>
                <a:avLst/>
                <a:gdLst>
                  <a:gd name="T0" fmla="*/ 3 w 3"/>
                  <a:gd name="T1" fmla="*/ 1 h 1"/>
                  <a:gd name="T2" fmla="*/ 3 w 3"/>
                  <a:gd name="T3" fmla="*/ 1 h 1"/>
                  <a:gd name="T4" fmla="*/ 3 w 3"/>
                  <a:gd name="T5" fmla="*/ 0 h 1"/>
                  <a:gd name="T6" fmla="*/ 0 w 3"/>
                  <a:gd name="T7" fmla="*/ 0 h 1"/>
                  <a:gd name="T8" fmla="*/ 0 w 3"/>
                  <a:gd name="T9" fmla="*/ 0 h 1"/>
                  <a:gd name="T10" fmla="*/ 0 w 3"/>
                  <a:gd name="T11" fmla="*/ 0 h 1"/>
                  <a:gd name="T12" fmla="*/ 0 w 3"/>
                  <a:gd name="T13" fmla="*/ 0 h 1"/>
                  <a:gd name="T14" fmla="*/ 3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3" y="1"/>
                    </a:moveTo>
                    <a:cubicBezTo>
                      <a:pt x="3" y="1"/>
                      <a:pt x="3" y="1"/>
                      <a:pt x="3" y="1"/>
                    </a:cubicBezTo>
                    <a:cubicBezTo>
                      <a:pt x="3" y="0"/>
                      <a:pt x="3" y="0"/>
                      <a:pt x="3" y="0"/>
                    </a:cubicBezTo>
                    <a:cubicBezTo>
                      <a:pt x="2" y="0"/>
                      <a:pt x="1" y="0"/>
                      <a:pt x="0" y="0"/>
                    </a:cubicBezTo>
                    <a:cubicBezTo>
                      <a:pt x="0" y="0"/>
                      <a:pt x="0" y="0"/>
                      <a:pt x="0" y="0"/>
                    </a:cubicBezTo>
                    <a:cubicBezTo>
                      <a:pt x="0" y="0"/>
                      <a:pt x="0" y="0"/>
                      <a:pt x="0" y="0"/>
                    </a:cubicBezTo>
                    <a:cubicBezTo>
                      <a:pt x="0" y="0"/>
                      <a:pt x="0" y="0"/>
                      <a:pt x="0" y="0"/>
                    </a:cubicBezTo>
                    <a:cubicBezTo>
                      <a:pt x="1"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6" name="Freeform 1044"/>
              <p:cNvSpPr/>
              <p:nvPr/>
            </p:nvSpPr>
            <p:spPr bwMode="auto">
              <a:xfrm>
                <a:off x="1251" y="1464"/>
                <a:ext cx="4" cy="4"/>
              </a:xfrm>
              <a:custGeom>
                <a:avLst/>
                <a:gdLst>
                  <a:gd name="T0" fmla="*/ 1 w 1"/>
                  <a:gd name="T1" fmla="*/ 1 h 1"/>
                  <a:gd name="T2" fmla="*/ 1 w 1"/>
                  <a:gd name="T3" fmla="*/ 0 h 1"/>
                  <a:gd name="T4" fmla="*/ 0 w 1"/>
                  <a:gd name="T5" fmla="*/ 0 h 1"/>
                  <a:gd name="T6" fmla="*/ 0 w 1"/>
                  <a:gd name="T7" fmla="*/ 0 h 1"/>
                  <a:gd name="T8" fmla="*/ 0 w 1"/>
                  <a:gd name="T9" fmla="*/ 1 h 1"/>
                  <a:gd name="T10" fmla="*/ 0 w 1"/>
                  <a:gd name="T11" fmla="*/ 1 h 1"/>
                  <a:gd name="T12" fmla="*/ 0 w 1"/>
                  <a:gd name="T13" fmla="*/ 1 h 1"/>
                  <a:gd name="T14" fmla="*/ 0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0"/>
                      <a:pt x="1" y="0"/>
                    </a:cubicBezTo>
                    <a:cubicBezTo>
                      <a:pt x="1" y="0"/>
                      <a:pt x="1" y="0"/>
                      <a:pt x="0" y="0"/>
                    </a:cubicBezTo>
                    <a:cubicBezTo>
                      <a:pt x="0" y="0"/>
                      <a:pt x="0" y="1"/>
                      <a:pt x="0" y="0"/>
                    </a:cubicBezTo>
                    <a:cubicBezTo>
                      <a:pt x="0" y="0"/>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7" name="Freeform 1045"/>
              <p:cNvSpPr/>
              <p:nvPr/>
            </p:nvSpPr>
            <p:spPr bwMode="auto">
              <a:xfrm>
                <a:off x="1235" y="1146"/>
                <a:ext cx="20" cy="4"/>
              </a:xfrm>
              <a:custGeom>
                <a:avLst/>
                <a:gdLst>
                  <a:gd name="T0" fmla="*/ 5 w 5"/>
                  <a:gd name="T1" fmla="*/ 0 h 1"/>
                  <a:gd name="T2" fmla="*/ 4 w 5"/>
                  <a:gd name="T3" fmla="*/ 1 h 1"/>
                  <a:gd name="T4" fmla="*/ 4 w 5"/>
                  <a:gd name="T5" fmla="*/ 1 h 1"/>
                  <a:gd name="T6" fmla="*/ 4 w 5"/>
                  <a:gd name="T7" fmla="*/ 1 h 1"/>
                  <a:gd name="T8" fmla="*/ 0 w 5"/>
                  <a:gd name="T9" fmla="*/ 0 h 1"/>
                  <a:gd name="T10" fmla="*/ 0 w 5"/>
                  <a:gd name="T11" fmla="*/ 0 h 1"/>
                  <a:gd name="T12" fmla="*/ 0 w 5"/>
                  <a:gd name="T13" fmla="*/ 0 h 1"/>
                  <a:gd name="T14" fmla="*/ 0 w 5"/>
                  <a:gd name="T15" fmla="*/ 0 h 1"/>
                  <a:gd name="T16" fmla="*/ 4 w 5"/>
                  <a:gd name="T17" fmla="*/ 1 h 1"/>
                  <a:gd name="T18" fmla="*/ 5 w 5"/>
                  <a:gd name="T19" fmla="*/ 1 h 1"/>
                  <a:gd name="T20" fmla="*/ 5 w 5"/>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
                    <a:moveTo>
                      <a:pt x="5" y="0"/>
                    </a:moveTo>
                    <a:cubicBezTo>
                      <a:pt x="5" y="0"/>
                      <a:pt x="4" y="0"/>
                      <a:pt x="4" y="1"/>
                    </a:cubicBezTo>
                    <a:cubicBezTo>
                      <a:pt x="4" y="1"/>
                      <a:pt x="4" y="1"/>
                      <a:pt x="4" y="1"/>
                    </a:cubicBezTo>
                    <a:cubicBezTo>
                      <a:pt x="4" y="1"/>
                      <a:pt x="4" y="1"/>
                      <a:pt x="4" y="1"/>
                    </a:cubicBezTo>
                    <a:cubicBezTo>
                      <a:pt x="3" y="1"/>
                      <a:pt x="2" y="0"/>
                      <a:pt x="0" y="0"/>
                    </a:cubicBezTo>
                    <a:cubicBezTo>
                      <a:pt x="0" y="0"/>
                      <a:pt x="0" y="0"/>
                      <a:pt x="0" y="0"/>
                    </a:cubicBezTo>
                    <a:cubicBezTo>
                      <a:pt x="0" y="0"/>
                      <a:pt x="0" y="0"/>
                      <a:pt x="0" y="0"/>
                    </a:cubicBezTo>
                    <a:cubicBezTo>
                      <a:pt x="0" y="0"/>
                      <a:pt x="0" y="0"/>
                      <a:pt x="0" y="0"/>
                    </a:cubicBezTo>
                    <a:cubicBezTo>
                      <a:pt x="2" y="1"/>
                      <a:pt x="3" y="1"/>
                      <a:pt x="4" y="1"/>
                    </a:cubicBezTo>
                    <a:cubicBezTo>
                      <a:pt x="4" y="1"/>
                      <a:pt x="5" y="1"/>
                      <a:pt x="5" y="1"/>
                    </a:cubicBezTo>
                    <a:cubicBezTo>
                      <a:pt x="5" y="1"/>
                      <a:pt x="5"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8" name="Freeform 1046"/>
              <p:cNvSpPr/>
              <p:nvPr/>
            </p:nvSpPr>
            <p:spPr bwMode="auto">
              <a:xfrm>
                <a:off x="1243" y="1232"/>
                <a:ext cx="8" cy="0"/>
              </a:xfrm>
              <a:custGeom>
                <a:avLst/>
                <a:gdLst>
                  <a:gd name="T0" fmla="*/ 0 w 2"/>
                  <a:gd name="T1" fmla="*/ 1 w 2"/>
                  <a:gd name="T2" fmla="*/ 2 w 2"/>
                  <a:gd name="T3" fmla="*/ 2 w 2"/>
                  <a:gd name="T4" fmla="*/ 2 w 2"/>
                  <a:gd name="T5" fmla="*/ 1 w 2"/>
                  <a:gd name="T6" fmla="*/ 0 w 2"/>
                  <a:gd name="T7" fmla="*/ 0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0" y="0"/>
                    </a:moveTo>
                    <a:cubicBezTo>
                      <a:pt x="0" y="0"/>
                      <a:pt x="1" y="0"/>
                      <a:pt x="1" y="0"/>
                    </a:cubicBezTo>
                    <a:cubicBezTo>
                      <a:pt x="1" y="0"/>
                      <a:pt x="2" y="0"/>
                      <a:pt x="2" y="0"/>
                    </a:cubicBezTo>
                    <a:cubicBezTo>
                      <a:pt x="2" y="0"/>
                      <a:pt x="2" y="0"/>
                      <a:pt x="2" y="0"/>
                    </a:cubicBezTo>
                    <a:cubicBezTo>
                      <a:pt x="2" y="0"/>
                      <a:pt x="2" y="0"/>
                      <a:pt x="2" y="0"/>
                    </a:cubicBezTo>
                    <a:cubicBezTo>
                      <a:pt x="2"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9" name="Freeform 1047"/>
              <p:cNvSpPr/>
              <p:nvPr/>
            </p:nvSpPr>
            <p:spPr bwMode="auto">
              <a:xfrm>
                <a:off x="1251" y="126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0" name="Freeform 1048"/>
              <p:cNvSpPr/>
              <p:nvPr/>
            </p:nvSpPr>
            <p:spPr bwMode="auto">
              <a:xfrm>
                <a:off x="1247" y="1265"/>
                <a:ext cx="4" cy="4"/>
              </a:xfrm>
              <a:custGeom>
                <a:avLst/>
                <a:gdLst>
                  <a:gd name="T0" fmla="*/ 1 w 1"/>
                  <a:gd name="T1" fmla="*/ 1 h 1"/>
                  <a:gd name="T2" fmla="*/ 0 w 1"/>
                  <a:gd name="T3" fmla="*/ 1 h 1"/>
                  <a:gd name="T4" fmla="*/ 0 w 1"/>
                  <a:gd name="T5" fmla="*/ 0 h 1"/>
                  <a:gd name="T6" fmla="*/ 0 w 1"/>
                  <a:gd name="T7" fmla="*/ 1 h 1"/>
                  <a:gd name="T8" fmla="*/ 0 w 1"/>
                  <a:gd name="T9" fmla="*/ 1 h 1"/>
                  <a:gd name="T10" fmla="*/ 0 w 1"/>
                  <a:gd name="T11" fmla="*/ 1 h 1"/>
                  <a:gd name="T12" fmla="*/ 0 w 1"/>
                  <a:gd name="T13" fmla="*/ 1 h 1"/>
                  <a:gd name="T14" fmla="*/ 1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0" y="1"/>
                      <a:pt x="0" y="1"/>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1" name="Freeform 1049"/>
              <p:cNvSpPr/>
              <p:nvPr/>
            </p:nvSpPr>
            <p:spPr bwMode="auto">
              <a:xfrm>
                <a:off x="1239" y="1203"/>
                <a:ext cx="12" cy="5"/>
              </a:xfrm>
              <a:custGeom>
                <a:avLst/>
                <a:gdLst>
                  <a:gd name="T0" fmla="*/ 1 w 3"/>
                  <a:gd name="T1" fmla="*/ 1 h 1"/>
                  <a:gd name="T2" fmla="*/ 0 w 3"/>
                  <a:gd name="T3" fmla="*/ 0 h 1"/>
                  <a:gd name="T4" fmla="*/ 0 w 3"/>
                  <a:gd name="T5" fmla="*/ 1 h 1"/>
                  <a:gd name="T6" fmla="*/ 0 w 3"/>
                  <a:gd name="T7" fmla="*/ 1 h 1"/>
                  <a:gd name="T8" fmla="*/ 0 w 3"/>
                  <a:gd name="T9" fmla="*/ 1 h 1"/>
                  <a:gd name="T10" fmla="*/ 1 w 3"/>
                  <a:gd name="T11" fmla="*/ 1 h 1"/>
                  <a:gd name="T12" fmla="*/ 3 w 3"/>
                  <a:gd name="T13" fmla="*/ 1 h 1"/>
                  <a:gd name="T14" fmla="*/ 3 w 3"/>
                  <a:gd name="T15" fmla="*/ 1 h 1"/>
                  <a:gd name="T16" fmla="*/ 3 w 3"/>
                  <a:gd name="T17" fmla="*/ 1 h 1"/>
                  <a:gd name="T18" fmla="*/ 1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1" y="1"/>
                    </a:moveTo>
                    <a:cubicBezTo>
                      <a:pt x="1" y="1"/>
                      <a:pt x="0" y="1"/>
                      <a:pt x="0" y="0"/>
                    </a:cubicBezTo>
                    <a:cubicBezTo>
                      <a:pt x="0" y="0"/>
                      <a:pt x="0" y="0"/>
                      <a:pt x="0" y="1"/>
                    </a:cubicBezTo>
                    <a:cubicBezTo>
                      <a:pt x="0" y="1"/>
                      <a:pt x="0" y="1"/>
                      <a:pt x="0" y="1"/>
                    </a:cubicBezTo>
                    <a:cubicBezTo>
                      <a:pt x="0" y="1"/>
                      <a:pt x="0" y="1"/>
                      <a:pt x="0" y="1"/>
                    </a:cubicBezTo>
                    <a:cubicBezTo>
                      <a:pt x="0" y="1"/>
                      <a:pt x="1" y="1"/>
                      <a:pt x="1" y="1"/>
                    </a:cubicBezTo>
                    <a:cubicBezTo>
                      <a:pt x="2" y="1"/>
                      <a:pt x="2" y="1"/>
                      <a:pt x="3" y="1"/>
                    </a:cubicBezTo>
                    <a:cubicBezTo>
                      <a:pt x="3" y="1"/>
                      <a:pt x="3" y="1"/>
                      <a:pt x="3" y="1"/>
                    </a:cubicBezTo>
                    <a:cubicBezTo>
                      <a:pt x="3" y="1"/>
                      <a:pt x="3" y="1"/>
                      <a:pt x="3" y="1"/>
                    </a:cubicBezTo>
                    <a:cubicBezTo>
                      <a:pt x="2"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2" name="Freeform 1050"/>
              <p:cNvSpPr/>
              <p:nvPr/>
            </p:nvSpPr>
            <p:spPr bwMode="auto">
              <a:xfrm>
                <a:off x="1247" y="1381"/>
                <a:ext cx="4" cy="4"/>
              </a:xfrm>
              <a:custGeom>
                <a:avLst/>
                <a:gdLst>
                  <a:gd name="T0" fmla="*/ 1 w 1"/>
                  <a:gd name="T1" fmla="*/ 1 h 1"/>
                  <a:gd name="T2" fmla="*/ 1 w 1"/>
                  <a:gd name="T3" fmla="*/ 0 h 1"/>
                  <a:gd name="T4" fmla="*/ 0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0" y="0"/>
                      <a:pt x="0" y="0"/>
                      <a:pt x="0" y="0"/>
                    </a:cubicBezTo>
                    <a:cubicBezTo>
                      <a:pt x="0"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3" name="Freeform 1051"/>
              <p:cNvSpPr/>
              <p:nvPr/>
            </p:nvSpPr>
            <p:spPr bwMode="auto">
              <a:xfrm>
                <a:off x="1247" y="1402"/>
                <a:ext cx="4" cy="0"/>
              </a:xfrm>
              <a:custGeom>
                <a:avLst/>
                <a:gdLst>
                  <a:gd name="T0" fmla="*/ 0 w 1"/>
                  <a:gd name="T1" fmla="*/ 0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4" name="Freeform 1052"/>
              <p:cNvSpPr/>
              <p:nvPr/>
            </p:nvSpPr>
            <p:spPr bwMode="auto">
              <a:xfrm>
                <a:off x="1239" y="1141"/>
                <a:ext cx="8" cy="0"/>
              </a:xfrm>
              <a:custGeom>
                <a:avLst/>
                <a:gdLst>
                  <a:gd name="T0" fmla="*/ 0 w 2"/>
                  <a:gd name="T1" fmla="*/ 2 w 2"/>
                  <a:gd name="T2" fmla="*/ 2 w 2"/>
                  <a:gd name="T3" fmla="*/ 2 w 2"/>
                  <a:gd name="T4" fmla="*/ 0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1" y="0"/>
                      <a:pt x="1" y="0"/>
                      <a:pt x="2" y="0"/>
                    </a:cubicBezTo>
                    <a:cubicBezTo>
                      <a:pt x="2" y="0"/>
                      <a:pt x="2" y="0"/>
                      <a:pt x="2" y="0"/>
                    </a:cubicBezTo>
                    <a:cubicBezTo>
                      <a:pt x="2" y="0"/>
                      <a:pt x="2" y="0"/>
                      <a:pt x="2"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5" name="Freeform 1053"/>
              <p:cNvSpPr/>
              <p:nvPr/>
            </p:nvSpPr>
            <p:spPr bwMode="auto">
              <a:xfrm>
                <a:off x="1243" y="1402"/>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6" name="Freeform 1054"/>
              <p:cNvSpPr/>
              <p:nvPr/>
            </p:nvSpPr>
            <p:spPr bwMode="auto">
              <a:xfrm>
                <a:off x="1235" y="1381"/>
                <a:ext cx="8" cy="4"/>
              </a:xfrm>
              <a:custGeom>
                <a:avLst/>
                <a:gdLst>
                  <a:gd name="T0" fmla="*/ 2 w 2"/>
                  <a:gd name="T1" fmla="*/ 1 h 1"/>
                  <a:gd name="T2" fmla="*/ 2 w 2"/>
                  <a:gd name="T3" fmla="*/ 0 h 1"/>
                  <a:gd name="T4" fmla="*/ 1 w 2"/>
                  <a:gd name="T5" fmla="*/ 0 h 1"/>
                  <a:gd name="T6" fmla="*/ 1 w 2"/>
                  <a:gd name="T7" fmla="*/ 1 h 1"/>
                  <a:gd name="T8" fmla="*/ 1 w 2"/>
                  <a:gd name="T9" fmla="*/ 1 h 1"/>
                  <a:gd name="T10" fmla="*/ 0 w 2"/>
                  <a:gd name="T11" fmla="*/ 0 h 1"/>
                  <a:gd name="T12" fmla="*/ 0 w 2"/>
                  <a:gd name="T13" fmla="*/ 1 h 1"/>
                  <a:gd name="T14" fmla="*/ 0 w 2"/>
                  <a:gd name="T15" fmla="*/ 1 h 1"/>
                  <a:gd name="T16" fmla="*/ 0 w 2"/>
                  <a:gd name="T17" fmla="*/ 1 h 1"/>
                  <a:gd name="T18" fmla="*/ 1 w 2"/>
                  <a:gd name="T19" fmla="*/ 1 h 1"/>
                  <a:gd name="T20" fmla="*/ 2 w 2"/>
                  <a:gd name="T21" fmla="*/ 1 h 1"/>
                  <a:gd name="T22" fmla="*/ 2 w 2"/>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1">
                    <a:moveTo>
                      <a:pt x="2" y="1"/>
                    </a:moveTo>
                    <a:cubicBezTo>
                      <a:pt x="2" y="0"/>
                      <a:pt x="2" y="0"/>
                      <a:pt x="2" y="0"/>
                    </a:cubicBezTo>
                    <a:cubicBezTo>
                      <a:pt x="2" y="0"/>
                      <a:pt x="1" y="0"/>
                      <a:pt x="1" y="0"/>
                    </a:cubicBezTo>
                    <a:cubicBezTo>
                      <a:pt x="1" y="0"/>
                      <a:pt x="1" y="0"/>
                      <a:pt x="1" y="1"/>
                    </a:cubicBezTo>
                    <a:cubicBezTo>
                      <a:pt x="1" y="1"/>
                      <a:pt x="1" y="1"/>
                      <a:pt x="1" y="1"/>
                    </a:cubicBezTo>
                    <a:cubicBezTo>
                      <a:pt x="1" y="0"/>
                      <a:pt x="1" y="0"/>
                      <a:pt x="0" y="0"/>
                    </a:cubicBezTo>
                    <a:cubicBezTo>
                      <a:pt x="0" y="0"/>
                      <a:pt x="0" y="0"/>
                      <a:pt x="0" y="1"/>
                    </a:cubicBezTo>
                    <a:cubicBezTo>
                      <a:pt x="0" y="1"/>
                      <a:pt x="0" y="1"/>
                      <a:pt x="0" y="1"/>
                    </a:cubicBezTo>
                    <a:cubicBezTo>
                      <a:pt x="0" y="1"/>
                      <a:pt x="0" y="1"/>
                      <a:pt x="0" y="1"/>
                    </a:cubicBezTo>
                    <a:cubicBezTo>
                      <a:pt x="1" y="1"/>
                      <a:pt x="1" y="1"/>
                      <a:pt x="1" y="1"/>
                    </a:cubicBezTo>
                    <a:cubicBezTo>
                      <a:pt x="1" y="1"/>
                      <a:pt x="1"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7" name="Freeform 1055"/>
              <p:cNvSpPr/>
              <p:nvPr/>
            </p:nvSpPr>
            <p:spPr bwMode="auto">
              <a:xfrm>
                <a:off x="1231" y="1414"/>
                <a:ext cx="4" cy="0"/>
              </a:xfrm>
              <a:custGeom>
                <a:avLst/>
                <a:gdLst>
                  <a:gd name="T0" fmla="*/ 0 w 1"/>
                  <a:gd name="T1" fmla="*/ 0 w 1"/>
                  <a:gd name="T2" fmla="*/ 1 w 1"/>
                  <a:gd name="T3" fmla="*/ 1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8" name="Freeform 1056"/>
              <p:cNvSpPr/>
              <p:nvPr/>
            </p:nvSpPr>
            <p:spPr bwMode="auto">
              <a:xfrm>
                <a:off x="1227" y="1125"/>
                <a:ext cx="4" cy="0"/>
              </a:xfrm>
              <a:custGeom>
                <a:avLst/>
                <a:gdLst>
                  <a:gd name="T0" fmla="*/ 1 w 1"/>
                  <a:gd name="T1" fmla="*/ 1 w 1"/>
                  <a:gd name="T2" fmla="*/ 1 w 1"/>
                  <a:gd name="T3" fmla="*/ 1 w 1"/>
                  <a:gd name="T4" fmla="*/ 1 w 1"/>
                  <a:gd name="T5" fmla="*/ 0 w 1"/>
                  <a:gd name="T6" fmla="*/ 0 w 1"/>
                  <a:gd name="T7" fmla="*/ 0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9" name="Freeform 1057"/>
              <p:cNvSpPr/>
              <p:nvPr/>
            </p:nvSpPr>
            <p:spPr bwMode="auto">
              <a:xfrm>
                <a:off x="1227" y="115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0" name="Freeform 1058"/>
              <p:cNvSpPr/>
              <p:nvPr/>
            </p:nvSpPr>
            <p:spPr bwMode="auto">
              <a:xfrm>
                <a:off x="1218" y="1146"/>
                <a:ext cx="9" cy="0"/>
              </a:xfrm>
              <a:custGeom>
                <a:avLst/>
                <a:gdLst>
                  <a:gd name="T0" fmla="*/ 2 w 2"/>
                  <a:gd name="T1" fmla="*/ 2 w 2"/>
                  <a:gd name="T2" fmla="*/ 1 w 2"/>
                  <a:gd name="T3" fmla="*/ 0 w 2"/>
                  <a:gd name="T4" fmla="*/ 0 w 2"/>
                  <a:gd name="T5" fmla="*/ 0 w 2"/>
                  <a:gd name="T6" fmla="*/ 0 w 2"/>
                  <a:gd name="T7" fmla="*/ 1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1" name="Freeform 1059"/>
              <p:cNvSpPr/>
              <p:nvPr/>
            </p:nvSpPr>
            <p:spPr bwMode="auto">
              <a:xfrm>
                <a:off x="1218" y="1443"/>
                <a:ext cx="9" cy="4"/>
              </a:xfrm>
              <a:custGeom>
                <a:avLst/>
                <a:gdLst>
                  <a:gd name="T0" fmla="*/ 2 w 2"/>
                  <a:gd name="T1" fmla="*/ 1 h 1"/>
                  <a:gd name="T2" fmla="*/ 1 w 2"/>
                  <a:gd name="T3" fmla="*/ 1 h 1"/>
                  <a:gd name="T4" fmla="*/ 0 w 2"/>
                  <a:gd name="T5" fmla="*/ 0 h 1"/>
                  <a:gd name="T6" fmla="*/ 0 w 2"/>
                  <a:gd name="T7" fmla="*/ 1 h 1"/>
                  <a:gd name="T8" fmla="*/ 0 w 2"/>
                  <a:gd name="T9" fmla="*/ 1 h 1"/>
                  <a:gd name="T10" fmla="*/ 0 w 2"/>
                  <a:gd name="T11" fmla="*/ 1 h 1"/>
                  <a:gd name="T12" fmla="*/ 1 w 2"/>
                  <a:gd name="T13" fmla="*/ 1 h 1"/>
                  <a:gd name="T14" fmla="*/ 2 w 2"/>
                  <a:gd name="T15" fmla="*/ 1 h 1"/>
                  <a:gd name="T16" fmla="*/ 2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1" y="1"/>
                      <a:pt x="1" y="1"/>
                      <a:pt x="1" y="1"/>
                    </a:cubicBezTo>
                    <a:cubicBezTo>
                      <a:pt x="1" y="1"/>
                      <a:pt x="1" y="0"/>
                      <a:pt x="0" y="0"/>
                    </a:cubicBezTo>
                    <a:cubicBezTo>
                      <a:pt x="0" y="0"/>
                      <a:pt x="0" y="0"/>
                      <a:pt x="0" y="1"/>
                    </a:cubicBezTo>
                    <a:cubicBezTo>
                      <a:pt x="0" y="1"/>
                      <a:pt x="0" y="1"/>
                      <a:pt x="0" y="1"/>
                    </a:cubicBezTo>
                    <a:cubicBezTo>
                      <a:pt x="0" y="1"/>
                      <a:pt x="0" y="1"/>
                      <a:pt x="0" y="1"/>
                    </a:cubicBezTo>
                    <a:cubicBezTo>
                      <a:pt x="0" y="1"/>
                      <a:pt x="1" y="1"/>
                      <a:pt x="1" y="1"/>
                    </a:cubicBezTo>
                    <a:cubicBezTo>
                      <a:pt x="1" y="1"/>
                      <a:pt x="1"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2" name="Freeform 1060"/>
              <p:cNvSpPr/>
              <p:nvPr/>
            </p:nvSpPr>
            <p:spPr bwMode="auto">
              <a:xfrm>
                <a:off x="1222" y="1455"/>
                <a:ext cx="5" cy="0"/>
              </a:xfrm>
              <a:custGeom>
                <a:avLst/>
                <a:gdLst>
                  <a:gd name="T0" fmla="*/ 0 w 1"/>
                  <a:gd name="T1" fmla="*/ 0 w 1"/>
                  <a:gd name="T2" fmla="*/ 0 w 1"/>
                  <a:gd name="T3" fmla="*/ 0 w 1"/>
                  <a:gd name="T4" fmla="*/ 0 w 1"/>
                  <a:gd name="T5" fmla="*/ 1 w 1"/>
                  <a:gd name="T6" fmla="*/ 1 w 1"/>
                  <a:gd name="T7" fmla="*/ 1 w 1"/>
                  <a:gd name="T8" fmla="*/ 1 w 1"/>
                  <a:gd name="T9" fmla="*/ 1 w 1"/>
                  <a:gd name="T10" fmla="*/ 1 w 1"/>
                  <a:gd name="T11"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3" name="Freeform 1061"/>
              <p:cNvSpPr/>
              <p:nvPr/>
            </p:nvSpPr>
            <p:spPr bwMode="auto">
              <a:xfrm>
                <a:off x="1214" y="1162"/>
                <a:ext cx="4" cy="0"/>
              </a:xfrm>
              <a:custGeom>
                <a:avLst/>
                <a:gdLst>
                  <a:gd name="T0" fmla="*/ 1 w 1"/>
                  <a:gd name="T1" fmla="*/ 1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4" name="Freeform 1062"/>
              <p:cNvSpPr/>
              <p:nvPr/>
            </p:nvSpPr>
            <p:spPr bwMode="auto">
              <a:xfrm>
                <a:off x="1214" y="1443"/>
                <a:ext cx="4" cy="0"/>
              </a:xfrm>
              <a:custGeom>
                <a:avLst/>
                <a:gdLst>
                  <a:gd name="T0" fmla="*/ 0 w 1"/>
                  <a:gd name="T1" fmla="*/ 0 w 1"/>
                  <a:gd name="T2" fmla="*/ 0 w 1"/>
                  <a:gd name="T3" fmla="*/ 1 w 1"/>
                  <a:gd name="T4" fmla="*/ 1 w 1"/>
                  <a:gd name="T5" fmla="*/ 1 w 1"/>
                  <a:gd name="T6" fmla="*/ 1 w 1"/>
                  <a:gd name="T7" fmla="*/ 1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5" name="Freeform 1063"/>
              <p:cNvSpPr/>
              <p:nvPr/>
            </p:nvSpPr>
            <p:spPr bwMode="auto">
              <a:xfrm>
                <a:off x="1186" y="1216"/>
                <a:ext cx="32" cy="8"/>
              </a:xfrm>
              <a:custGeom>
                <a:avLst/>
                <a:gdLst>
                  <a:gd name="T0" fmla="*/ 8 w 8"/>
                  <a:gd name="T1" fmla="*/ 1 h 2"/>
                  <a:gd name="T2" fmla="*/ 8 w 8"/>
                  <a:gd name="T3" fmla="*/ 1 h 2"/>
                  <a:gd name="T4" fmla="*/ 6 w 8"/>
                  <a:gd name="T5" fmla="*/ 1 h 2"/>
                  <a:gd name="T6" fmla="*/ 0 w 8"/>
                  <a:gd name="T7" fmla="*/ 0 h 2"/>
                  <a:gd name="T8" fmla="*/ 0 w 8"/>
                  <a:gd name="T9" fmla="*/ 1 h 2"/>
                  <a:gd name="T10" fmla="*/ 0 w 8"/>
                  <a:gd name="T11" fmla="*/ 1 h 2"/>
                  <a:gd name="T12" fmla="*/ 0 w 8"/>
                  <a:gd name="T13" fmla="*/ 1 h 2"/>
                  <a:gd name="T14" fmla="*/ 6 w 8"/>
                  <a:gd name="T15" fmla="*/ 1 h 2"/>
                  <a:gd name="T16" fmla="*/ 8 w 8"/>
                  <a:gd name="T17" fmla="*/ 2 h 2"/>
                  <a:gd name="T18" fmla="*/ 8 w 8"/>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
                    <a:moveTo>
                      <a:pt x="8" y="1"/>
                    </a:moveTo>
                    <a:cubicBezTo>
                      <a:pt x="8" y="1"/>
                      <a:pt x="8" y="1"/>
                      <a:pt x="8" y="1"/>
                    </a:cubicBezTo>
                    <a:cubicBezTo>
                      <a:pt x="7" y="1"/>
                      <a:pt x="6" y="1"/>
                      <a:pt x="6" y="1"/>
                    </a:cubicBezTo>
                    <a:cubicBezTo>
                      <a:pt x="4" y="1"/>
                      <a:pt x="2" y="1"/>
                      <a:pt x="0" y="0"/>
                    </a:cubicBezTo>
                    <a:cubicBezTo>
                      <a:pt x="0" y="0"/>
                      <a:pt x="0" y="0"/>
                      <a:pt x="0" y="1"/>
                    </a:cubicBezTo>
                    <a:cubicBezTo>
                      <a:pt x="0" y="1"/>
                      <a:pt x="0" y="1"/>
                      <a:pt x="0" y="1"/>
                    </a:cubicBezTo>
                    <a:cubicBezTo>
                      <a:pt x="0" y="1"/>
                      <a:pt x="0" y="1"/>
                      <a:pt x="0" y="1"/>
                    </a:cubicBezTo>
                    <a:cubicBezTo>
                      <a:pt x="2" y="1"/>
                      <a:pt x="4" y="1"/>
                      <a:pt x="6" y="1"/>
                    </a:cubicBezTo>
                    <a:cubicBezTo>
                      <a:pt x="6" y="1"/>
                      <a:pt x="7" y="1"/>
                      <a:pt x="8" y="2"/>
                    </a:cubicBezTo>
                    <a:cubicBezTo>
                      <a:pt x="8" y="2"/>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6" name="Freeform 1064"/>
              <p:cNvSpPr/>
              <p:nvPr/>
            </p:nvSpPr>
            <p:spPr bwMode="auto">
              <a:xfrm>
                <a:off x="1214" y="1360"/>
                <a:ext cx="4" cy="4"/>
              </a:xfrm>
              <a:custGeom>
                <a:avLst/>
                <a:gdLst>
                  <a:gd name="T0" fmla="*/ 1 w 1"/>
                  <a:gd name="T1" fmla="*/ 0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1"/>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7" name="Freeform 1065"/>
              <p:cNvSpPr/>
              <p:nvPr/>
            </p:nvSpPr>
            <p:spPr bwMode="auto">
              <a:xfrm>
                <a:off x="1214" y="1426"/>
                <a:ext cx="4" cy="0"/>
              </a:xfrm>
              <a:custGeom>
                <a:avLst/>
                <a:gdLst>
                  <a:gd name="T0" fmla="*/ 0 w 1"/>
                  <a:gd name="T1" fmla="*/ 1 w 1"/>
                  <a:gd name="T2" fmla="*/ 1 w 1"/>
                  <a:gd name="T3" fmla="*/ 0 w 1"/>
                  <a:gd name="T4" fmla="*/ 0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8" name="Freeform 1066"/>
              <p:cNvSpPr/>
              <p:nvPr/>
            </p:nvSpPr>
            <p:spPr bwMode="auto">
              <a:xfrm>
                <a:off x="1214" y="1422"/>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9" name="Freeform 1067"/>
              <p:cNvSpPr/>
              <p:nvPr/>
            </p:nvSpPr>
            <p:spPr bwMode="auto">
              <a:xfrm>
                <a:off x="1210" y="1117"/>
                <a:ext cx="4" cy="0"/>
              </a:xfrm>
              <a:custGeom>
                <a:avLst/>
                <a:gdLst>
                  <a:gd name="T0" fmla="*/ 1 w 1"/>
                  <a:gd name="T1" fmla="*/ 1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0" name="Freeform 1068"/>
              <p:cNvSpPr/>
              <p:nvPr/>
            </p:nvSpPr>
            <p:spPr bwMode="auto">
              <a:xfrm>
                <a:off x="1214" y="1398"/>
                <a:ext cx="0" cy="4"/>
              </a:xfrm>
              <a:custGeom>
                <a:avLst/>
                <a:gdLst>
                  <a:gd name="T0" fmla="*/ 1 h 1"/>
                  <a:gd name="T1" fmla="*/ 1 h 1"/>
                  <a:gd name="T2" fmla="*/ 1 h 1"/>
                  <a:gd name="T3" fmla="*/ 1 h 1"/>
                  <a:gd name="T4" fmla="*/ 1 h 1"/>
                  <a:gd name="T5" fmla="*/ 1 h 1"/>
                  <a:gd name="T6" fmla="*/ 1 h 1"/>
                  <a:gd name="T7" fmla="*/ 1 h 1"/>
                  <a:gd name="T8"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1" name="Freeform 1069"/>
              <p:cNvSpPr/>
              <p:nvPr/>
            </p:nvSpPr>
            <p:spPr bwMode="auto">
              <a:xfrm>
                <a:off x="1206" y="1121"/>
                <a:ext cx="8" cy="0"/>
              </a:xfrm>
              <a:custGeom>
                <a:avLst/>
                <a:gdLst>
                  <a:gd name="T0" fmla="*/ 2 w 2"/>
                  <a:gd name="T1" fmla="*/ 1 w 2"/>
                  <a:gd name="T2" fmla="*/ 0 w 2"/>
                  <a:gd name="T3" fmla="*/ 0 w 2"/>
                  <a:gd name="T4" fmla="*/ 0 w 2"/>
                  <a:gd name="T5" fmla="*/ 1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1" y="0"/>
                    </a:cubicBezTo>
                    <a:cubicBezTo>
                      <a:pt x="1" y="0"/>
                      <a:pt x="1" y="0"/>
                      <a:pt x="0" y="0"/>
                    </a:cubicBezTo>
                    <a:cubicBezTo>
                      <a:pt x="0" y="0"/>
                      <a:pt x="0" y="0"/>
                      <a:pt x="0" y="0"/>
                    </a:cubicBezTo>
                    <a:cubicBezTo>
                      <a:pt x="0" y="0"/>
                      <a:pt x="0" y="0"/>
                      <a:pt x="0" y="0"/>
                    </a:cubicBezTo>
                    <a:cubicBezTo>
                      <a:pt x="0" y="0"/>
                      <a:pt x="0" y="0"/>
                      <a:pt x="1" y="0"/>
                    </a:cubicBezTo>
                    <a:cubicBezTo>
                      <a:pt x="1" y="0"/>
                      <a:pt x="1" y="0"/>
                      <a:pt x="1" y="0"/>
                    </a:cubicBezTo>
                    <a:cubicBezTo>
                      <a:pt x="1"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2" name="Freeform 1070"/>
              <p:cNvSpPr/>
              <p:nvPr/>
            </p:nvSpPr>
            <p:spPr bwMode="auto">
              <a:xfrm>
                <a:off x="1186" y="1141"/>
                <a:ext cx="28" cy="5"/>
              </a:xfrm>
              <a:custGeom>
                <a:avLst/>
                <a:gdLst>
                  <a:gd name="T0" fmla="*/ 7 w 7"/>
                  <a:gd name="T1" fmla="*/ 0 h 1"/>
                  <a:gd name="T2" fmla="*/ 3 w 7"/>
                  <a:gd name="T3" fmla="*/ 0 h 1"/>
                  <a:gd name="T4" fmla="*/ 0 w 7"/>
                  <a:gd name="T5" fmla="*/ 0 h 1"/>
                  <a:gd name="T6" fmla="*/ 0 w 7"/>
                  <a:gd name="T7" fmla="*/ 0 h 1"/>
                  <a:gd name="T8" fmla="*/ 0 w 7"/>
                  <a:gd name="T9" fmla="*/ 0 h 1"/>
                  <a:gd name="T10" fmla="*/ 0 w 7"/>
                  <a:gd name="T11" fmla="*/ 0 h 1"/>
                  <a:gd name="T12" fmla="*/ 3 w 7"/>
                  <a:gd name="T13" fmla="*/ 0 h 1"/>
                  <a:gd name="T14" fmla="*/ 7 w 7"/>
                  <a:gd name="T15" fmla="*/ 1 h 1"/>
                  <a:gd name="T16" fmla="*/ 7 w 7"/>
                  <a:gd name="T17" fmla="*/ 1 h 1"/>
                  <a:gd name="T18" fmla="*/ 7 w 7"/>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
                    <a:moveTo>
                      <a:pt x="7" y="0"/>
                    </a:moveTo>
                    <a:cubicBezTo>
                      <a:pt x="6" y="0"/>
                      <a:pt x="4" y="0"/>
                      <a:pt x="3" y="0"/>
                    </a:cubicBezTo>
                    <a:cubicBezTo>
                      <a:pt x="2" y="0"/>
                      <a:pt x="1" y="0"/>
                      <a:pt x="0" y="0"/>
                    </a:cubicBezTo>
                    <a:cubicBezTo>
                      <a:pt x="0" y="0"/>
                      <a:pt x="0" y="0"/>
                      <a:pt x="0" y="0"/>
                    </a:cubicBezTo>
                    <a:cubicBezTo>
                      <a:pt x="0" y="0"/>
                      <a:pt x="0" y="0"/>
                      <a:pt x="0" y="0"/>
                    </a:cubicBezTo>
                    <a:cubicBezTo>
                      <a:pt x="0" y="0"/>
                      <a:pt x="0" y="0"/>
                      <a:pt x="0" y="0"/>
                    </a:cubicBezTo>
                    <a:cubicBezTo>
                      <a:pt x="1" y="0"/>
                      <a:pt x="2" y="0"/>
                      <a:pt x="3" y="0"/>
                    </a:cubicBezTo>
                    <a:cubicBezTo>
                      <a:pt x="4" y="0"/>
                      <a:pt x="6" y="1"/>
                      <a:pt x="7" y="1"/>
                    </a:cubicBezTo>
                    <a:cubicBezTo>
                      <a:pt x="7" y="1"/>
                      <a:pt x="7" y="1"/>
                      <a:pt x="7" y="1"/>
                    </a:cubicBezTo>
                    <a:cubicBezTo>
                      <a:pt x="7" y="1"/>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3" name="Freeform 1071"/>
              <p:cNvSpPr/>
              <p:nvPr/>
            </p:nvSpPr>
            <p:spPr bwMode="auto">
              <a:xfrm>
                <a:off x="1210" y="1468"/>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1 h 1"/>
                  <a:gd name="T12" fmla="*/ 1 w 1"/>
                  <a:gd name="T13" fmla="*/ 1 h 1"/>
                  <a:gd name="T14" fmla="*/ 0 w 1"/>
                  <a:gd name="T15" fmla="*/ 1 h 1"/>
                  <a:gd name="T16" fmla="*/ 0 w 1"/>
                  <a:gd name="T17" fmla="*/ 0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0"/>
                      <a:pt x="1" y="0"/>
                      <a:pt x="1" y="1"/>
                    </a:cubicBezTo>
                    <a:cubicBezTo>
                      <a:pt x="1" y="1"/>
                      <a:pt x="1"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4" name="Freeform 1072"/>
              <p:cNvSpPr/>
              <p:nvPr/>
            </p:nvSpPr>
            <p:spPr bwMode="auto">
              <a:xfrm>
                <a:off x="1210" y="146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5" name="Freeform 1073"/>
              <p:cNvSpPr/>
              <p:nvPr/>
            </p:nvSpPr>
            <p:spPr bwMode="auto">
              <a:xfrm>
                <a:off x="1206" y="1216"/>
                <a:ext cx="4" cy="0"/>
              </a:xfrm>
              <a:custGeom>
                <a:avLst/>
                <a:gdLst>
                  <a:gd name="T0" fmla="*/ 0 w 1"/>
                  <a:gd name="T1" fmla="*/ 0 w 1"/>
                  <a:gd name="T2" fmla="*/ 1 w 1"/>
                  <a:gd name="T3" fmla="*/ 1 w 1"/>
                  <a:gd name="T4" fmla="*/ 1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6" name="Freeform 1074"/>
              <p:cNvSpPr/>
              <p:nvPr/>
            </p:nvSpPr>
            <p:spPr bwMode="auto">
              <a:xfrm>
                <a:off x="1202" y="1344"/>
                <a:ext cx="8" cy="4"/>
              </a:xfrm>
              <a:custGeom>
                <a:avLst/>
                <a:gdLst>
                  <a:gd name="T0" fmla="*/ 1 w 2"/>
                  <a:gd name="T1" fmla="*/ 0 h 1"/>
                  <a:gd name="T2" fmla="*/ 1 w 2"/>
                  <a:gd name="T3" fmla="*/ 0 h 1"/>
                  <a:gd name="T4" fmla="*/ 1 w 2"/>
                  <a:gd name="T5" fmla="*/ 0 h 1"/>
                  <a:gd name="T6" fmla="*/ 1 w 2"/>
                  <a:gd name="T7" fmla="*/ 0 h 1"/>
                  <a:gd name="T8" fmla="*/ 1 w 2"/>
                  <a:gd name="T9" fmla="*/ 0 h 1"/>
                  <a:gd name="T10" fmla="*/ 1 w 2"/>
                  <a:gd name="T11" fmla="*/ 0 h 1"/>
                  <a:gd name="T12" fmla="*/ 1 w 2"/>
                  <a:gd name="T13" fmla="*/ 1 h 1"/>
                  <a:gd name="T14" fmla="*/ 1 w 2"/>
                  <a:gd name="T15" fmla="*/ 1 h 1"/>
                  <a:gd name="T16" fmla="*/ 0 w 2"/>
                  <a:gd name="T17" fmla="*/ 1 h 1"/>
                  <a:gd name="T18" fmla="*/ 0 w 2"/>
                  <a:gd name="T19" fmla="*/ 1 h 1"/>
                  <a:gd name="T20" fmla="*/ 0 w 2"/>
                  <a:gd name="T21" fmla="*/ 1 h 1"/>
                  <a:gd name="T22" fmla="*/ 0 w 2"/>
                  <a:gd name="T23" fmla="*/ 0 h 1"/>
                  <a:gd name="T24" fmla="*/ 0 w 2"/>
                  <a:gd name="T25" fmla="*/ 0 h 1"/>
                  <a:gd name="T26" fmla="*/ 0 w 2"/>
                  <a:gd name="T27" fmla="*/ 1 h 1"/>
                  <a:gd name="T28" fmla="*/ 0 w 2"/>
                  <a:gd name="T29" fmla="*/ 1 h 1"/>
                  <a:gd name="T30" fmla="*/ 0 w 2"/>
                  <a:gd name="T31" fmla="*/ 1 h 1"/>
                  <a:gd name="T32" fmla="*/ 1 w 2"/>
                  <a:gd name="T33" fmla="*/ 1 h 1"/>
                  <a:gd name="T34" fmla="*/ 1 w 2"/>
                  <a:gd name="T35" fmla="*/ 1 h 1"/>
                  <a:gd name="T36" fmla="*/ 1 w 2"/>
                  <a:gd name="T37" fmla="*/ 1 h 1"/>
                  <a:gd name="T38" fmla="*/ 1 w 2"/>
                  <a:gd name="T39" fmla="*/ 1 h 1"/>
                  <a:gd name="T40" fmla="*/ 2 w 2"/>
                  <a:gd name="T41" fmla="*/ 1 h 1"/>
                  <a:gd name="T42" fmla="*/ 2 w 2"/>
                  <a:gd name="T43" fmla="*/ 1 h 1"/>
                  <a:gd name="T44" fmla="*/ 2 w 2"/>
                  <a:gd name="T45" fmla="*/ 1 h 1"/>
                  <a:gd name="T46" fmla="*/ 1 w 2"/>
                  <a:gd name="T47" fmla="*/ 1 h 1"/>
                  <a:gd name="T48" fmla="*/ 1 w 2"/>
                  <a:gd name="T49" fmla="*/ 1 h 1"/>
                  <a:gd name="T50" fmla="*/ 1 w 2"/>
                  <a:gd name="T51" fmla="*/ 1 h 1"/>
                  <a:gd name="T52" fmla="*/ 1 w 2"/>
                  <a:gd name="T53" fmla="*/ 1 h 1"/>
                  <a:gd name="T54" fmla="*/ 1 w 2"/>
                  <a:gd name="T55" fmla="*/ 1 h 1"/>
                  <a:gd name="T56" fmla="*/ 2 w 2"/>
                  <a:gd name="T57" fmla="*/ 1 h 1"/>
                  <a:gd name="T58" fmla="*/ 2 w 2"/>
                  <a:gd name="T59" fmla="*/ 0 h 1"/>
                  <a:gd name="T60" fmla="*/ 2 w 2"/>
                  <a:gd name="T61" fmla="*/ 0 h 1"/>
                  <a:gd name="T62" fmla="*/ 2 w 2"/>
                  <a:gd name="T63" fmla="*/ 0 h 1"/>
                  <a:gd name="T64" fmla="*/ 1 w 2"/>
                  <a:gd name="T65" fmla="*/ 0 h 1"/>
                  <a:gd name="T66" fmla="*/ 1 w 2"/>
                  <a:gd name="T6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 h="1">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1"/>
                    </a:cubicBezTo>
                    <a:cubicBezTo>
                      <a:pt x="1" y="1"/>
                      <a:pt x="1" y="1"/>
                      <a:pt x="1" y="1"/>
                    </a:cubicBezTo>
                    <a:cubicBezTo>
                      <a:pt x="1" y="1"/>
                      <a:pt x="0" y="1"/>
                      <a:pt x="0" y="1"/>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2" y="1"/>
                      <a:pt x="2" y="1"/>
                    </a:cubicBezTo>
                    <a:cubicBezTo>
                      <a:pt x="2" y="1"/>
                      <a:pt x="2" y="1"/>
                      <a:pt x="2" y="1"/>
                    </a:cubicBezTo>
                    <a:cubicBezTo>
                      <a:pt x="2" y="1"/>
                      <a:pt x="2" y="1"/>
                      <a:pt x="2" y="1"/>
                    </a:cubicBezTo>
                    <a:cubicBezTo>
                      <a:pt x="2" y="1"/>
                      <a:pt x="1" y="1"/>
                      <a:pt x="1" y="1"/>
                    </a:cubicBezTo>
                    <a:cubicBezTo>
                      <a:pt x="1" y="1"/>
                      <a:pt x="1" y="1"/>
                      <a:pt x="1" y="1"/>
                    </a:cubicBezTo>
                    <a:cubicBezTo>
                      <a:pt x="1" y="1"/>
                      <a:pt x="1" y="1"/>
                      <a:pt x="1" y="1"/>
                    </a:cubicBezTo>
                    <a:cubicBezTo>
                      <a:pt x="1" y="1"/>
                      <a:pt x="1" y="1"/>
                      <a:pt x="1" y="1"/>
                    </a:cubicBezTo>
                    <a:cubicBezTo>
                      <a:pt x="1" y="1"/>
                      <a:pt x="1" y="1"/>
                      <a:pt x="1" y="1"/>
                    </a:cubicBezTo>
                    <a:cubicBezTo>
                      <a:pt x="1" y="1"/>
                      <a:pt x="2" y="1"/>
                      <a:pt x="2" y="1"/>
                    </a:cubicBezTo>
                    <a:cubicBezTo>
                      <a:pt x="2" y="1"/>
                      <a:pt x="2" y="0"/>
                      <a:pt x="2" y="0"/>
                    </a:cubicBezTo>
                    <a:cubicBezTo>
                      <a:pt x="2" y="0"/>
                      <a:pt x="2" y="0"/>
                      <a:pt x="2" y="0"/>
                    </a:cubicBezTo>
                    <a:cubicBezTo>
                      <a:pt x="2" y="0"/>
                      <a:pt x="2" y="0"/>
                      <a:pt x="2"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7" name="Freeform 1075"/>
              <p:cNvSpPr/>
              <p:nvPr/>
            </p:nvSpPr>
            <p:spPr bwMode="auto">
              <a:xfrm>
                <a:off x="1202" y="1431"/>
                <a:ext cx="4" cy="0"/>
              </a:xfrm>
              <a:custGeom>
                <a:avLst/>
                <a:gdLst>
                  <a:gd name="T0" fmla="*/ 0 w 1"/>
                  <a:gd name="T1" fmla="*/ 0 w 1"/>
                  <a:gd name="T2" fmla="*/ 0 w 1"/>
                  <a:gd name="T3" fmla="*/ 0 w 1"/>
                  <a:gd name="T4" fmla="*/ 0 w 1"/>
                  <a:gd name="T5" fmla="*/ 1 w 1"/>
                  <a:gd name="T6" fmla="*/ 1 w 1"/>
                  <a:gd name="T7" fmla="*/ 1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8" name="Freeform 1076"/>
              <p:cNvSpPr/>
              <p:nvPr/>
            </p:nvSpPr>
            <p:spPr bwMode="auto">
              <a:xfrm>
                <a:off x="1198" y="1451"/>
                <a:ext cx="4" cy="0"/>
              </a:xfrm>
              <a:custGeom>
                <a:avLst/>
                <a:gdLst>
                  <a:gd name="T0" fmla="*/ 0 w 1"/>
                  <a:gd name="T1" fmla="*/ 0 w 1"/>
                  <a:gd name="T2" fmla="*/ 0 w 1"/>
                  <a:gd name="T3" fmla="*/ 0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9" name="Freeform 1077"/>
              <p:cNvSpPr/>
              <p:nvPr/>
            </p:nvSpPr>
            <p:spPr bwMode="auto">
              <a:xfrm>
                <a:off x="1198" y="1464"/>
                <a:ext cx="4" cy="0"/>
              </a:xfrm>
              <a:custGeom>
                <a:avLst/>
                <a:gdLst>
                  <a:gd name="T0" fmla="*/ 0 w 1"/>
                  <a:gd name="T1" fmla="*/ 0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0" name="Freeform 1078"/>
              <p:cNvSpPr/>
              <p:nvPr/>
            </p:nvSpPr>
            <p:spPr bwMode="auto">
              <a:xfrm>
                <a:off x="1194" y="1117"/>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1 h 1"/>
                  <a:gd name="T12" fmla="*/ 1 w 1"/>
                  <a:gd name="T13" fmla="*/ 1 h 1"/>
                  <a:gd name="T14" fmla="*/ 1 w 1"/>
                  <a:gd name="T15" fmla="*/ 1 h 1"/>
                  <a:gd name="T16" fmla="*/ 1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1"/>
                    </a:cubicBezTo>
                    <a:cubicBezTo>
                      <a:pt x="0" y="1"/>
                      <a:pt x="1" y="1"/>
                      <a:pt x="1" y="1"/>
                    </a:cubicBezTo>
                    <a:cubicBezTo>
                      <a:pt x="1" y="1"/>
                      <a:pt x="1" y="1"/>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1" name="Freeform 1079"/>
              <p:cNvSpPr/>
              <p:nvPr/>
            </p:nvSpPr>
            <p:spPr bwMode="auto">
              <a:xfrm>
                <a:off x="1186" y="1195"/>
                <a:ext cx="8" cy="4"/>
              </a:xfrm>
              <a:custGeom>
                <a:avLst/>
                <a:gdLst>
                  <a:gd name="T0" fmla="*/ 2 w 2"/>
                  <a:gd name="T1" fmla="*/ 0 h 1"/>
                  <a:gd name="T2" fmla="*/ 0 w 2"/>
                  <a:gd name="T3" fmla="*/ 0 h 1"/>
                  <a:gd name="T4" fmla="*/ 0 w 2"/>
                  <a:gd name="T5" fmla="*/ 0 h 1"/>
                  <a:gd name="T6" fmla="*/ 0 w 2"/>
                  <a:gd name="T7" fmla="*/ 0 h 1"/>
                  <a:gd name="T8" fmla="*/ 0 w 2"/>
                  <a:gd name="T9" fmla="*/ 0 h 1"/>
                  <a:gd name="T10" fmla="*/ 0 w 2"/>
                  <a:gd name="T11" fmla="*/ 0 h 1"/>
                  <a:gd name="T12" fmla="*/ 0 w 2"/>
                  <a:gd name="T13" fmla="*/ 0 h 1"/>
                  <a:gd name="T14" fmla="*/ 2 w 2"/>
                  <a:gd name="T15" fmla="*/ 1 h 1"/>
                  <a:gd name="T16" fmla="*/ 2 w 2"/>
                  <a:gd name="T17" fmla="*/ 0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1"/>
                      <a:pt x="1" y="1"/>
                      <a:pt x="2" y="1"/>
                    </a:cubicBezTo>
                    <a:cubicBezTo>
                      <a:pt x="2" y="1"/>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2" name="Freeform 1080"/>
              <p:cNvSpPr/>
              <p:nvPr/>
            </p:nvSpPr>
            <p:spPr bwMode="auto">
              <a:xfrm>
                <a:off x="1186" y="1199"/>
                <a:ext cx="4" cy="4"/>
              </a:xfrm>
              <a:custGeom>
                <a:avLst/>
                <a:gdLst>
                  <a:gd name="T0" fmla="*/ 0 w 1"/>
                  <a:gd name="T1" fmla="*/ 0 h 1"/>
                  <a:gd name="T2" fmla="*/ 0 w 1"/>
                  <a:gd name="T3" fmla="*/ 0 h 1"/>
                  <a:gd name="T4" fmla="*/ 0 w 1"/>
                  <a:gd name="T5" fmla="*/ 0 h 1"/>
                  <a:gd name="T6" fmla="*/ 0 w 1"/>
                  <a:gd name="T7" fmla="*/ 0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0"/>
                      <a:pt x="0" y="0"/>
                      <a:pt x="0" y="0"/>
                    </a:cubicBezTo>
                    <a:cubicBezTo>
                      <a:pt x="0" y="0"/>
                      <a:pt x="0" y="0"/>
                      <a:pt x="0" y="1"/>
                    </a:cubicBezTo>
                    <a:cubicBezTo>
                      <a:pt x="0" y="1"/>
                      <a:pt x="0" y="1"/>
                      <a:pt x="1" y="1"/>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3" name="Freeform 1081"/>
              <p:cNvSpPr/>
              <p:nvPr/>
            </p:nvSpPr>
            <p:spPr bwMode="auto">
              <a:xfrm>
                <a:off x="1182" y="1117"/>
                <a:ext cx="4" cy="4"/>
              </a:xfrm>
              <a:custGeom>
                <a:avLst/>
                <a:gdLst>
                  <a:gd name="T0" fmla="*/ 1 w 1"/>
                  <a:gd name="T1" fmla="*/ 0 h 1"/>
                  <a:gd name="T2" fmla="*/ 0 w 1"/>
                  <a:gd name="T3" fmla="*/ 0 h 1"/>
                  <a:gd name="T4" fmla="*/ 0 w 1"/>
                  <a:gd name="T5" fmla="*/ 0 h 1"/>
                  <a:gd name="T6" fmla="*/ 0 w 1"/>
                  <a:gd name="T7" fmla="*/ 0 h 1"/>
                  <a:gd name="T8" fmla="*/ 0 w 1"/>
                  <a:gd name="T9" fmla="*/ 1 h 1"/>
                  <a:gd name="T10" fmla="*/ 1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0"/>
                      <a:pt x="0" y="0"/>
                      <a:pt x="0" y="0"/>
                    </a:cubicBezTo>
                    <a:cubicBezTo>
                      <a:pt x="0" y="0"/>
                      <a:pt x="0" y="0"/>
                      <a:pt x="0" y="1"/>
                    </a:cubicBezTo>
                    <a:cubicBezTo>
                      <a:pt x="0"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4" name="Freeform 1082"/>
              <p:cNvSpPr/>
              <p:nvPr/>
            </p:nvSpPr>
            <p:spPr bwMode="auto">
              <a:xfrm>
                <a:off x="1153" y="1191"/>
                <a:ext cx="29" cy="4"/>
              </a:xfrm>
              <a:custGeom>
                <a:avLst/>
                <a:gdLst>
                  <a:gd name="T0" fmla="*/ 7 w 7"/>
                  <a:gd name="T1" fmla="*/ 1 h 1"/>
                  <a:gd name="T2" fmla="*/ 7 w 7"/>
                  <a:gd name="T3" fmla="*/ 1 h 1"/>
                  <a:gd name="T4" fmla="*/ 4 w 7"/>
                  <a:gd name="T5" fmla="*/ 1 h 1"/>
                  <a:gd name="T6" fmla="*/ 0 w 7"/>
                  <a:gd name="T7" fmla="*/ 1 h 1"/>
                  <a:gd name="T8" fmla="*/ 0 w 7"/>
                  <a:gd name="T9" fmla="*/ 1 h 1"/>
                  <a:gd name="T10" fmla="*/ 0 w 7"/>
                  <a:gd name="T11" fmla="*/ 1 h 1"/>
                  <a:gd name="T12" fmla="*/ 0 w 7"/>
                  <a:gd name="T13" fmla="*/ 1 h 1"/>
                  <a:gd name="T14" fmla="*/ 4 w 7"/>
                  <a:gd name="T15" fmla="*/ 1 h 1"/>
                  <a:gd name="T16" fmla="*/ 7 w 7"/>
                  <a:gd name="T17" fmla="*/ 1 h 1"/>
                  <a:gd name="T18" fmla="*/ 7 w 7"/>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
                    <a:moveTo>
                      <a:pt x="7" y="1"/>
                    </a:moveTo>
                    <a:cubicBezTo>
                      <a:pt x="7" y="1"/>
                      <a:pt x="7" y="1"/>
                      <a:pt x="7" y="1"/>
                    </a:cubicBezTo>
                    <a:cubicBezTo>
                      <a:pt x="6" y="1"/>
                      <a:pt x="5" y="1"/>
                      <a:pt x="4" y="1"/>
                    </a:cubicBezTo>
                    <a:cubicBezTo>
                      <a:pt x="3" y="1"/>
                      <a:pt x="1" y="1"/>
                      <a:pt x="0" y="1"/>
                    </a:cubicBezTo>
                    <a:cubicBezTo>
                      <a:pt x="0" y="0"/>
                      <a:pt x="0" y="1"/>
                      <a:pt x="0" y="1"/>
                    </a:cubicBezTo>
                    <a:cubicBezTo>
                      <a:pt x="0" y="1"/>
                      <a:pt x="0" y="1"/>
                      <a:pt x="0" y="1"/>
                    </a:cubicBezTo>
                    <a:cubicBezTo>
                      <a:pt x="0" y="1"/>
                      <a:pt x="0" y="1"/>
                      <a:pt x="0" y="1"/>
                    </a:cubicBezTo>
                    <a:cubicBezTo>
                      <a:pt x="1" y="1"/>
                      <a:pt x="3" y="1"/>
                      <a:pt x="4" y="1"/>
                    </a:cubicBezTo>
                    <a:cubicBezTo>
                      <a:pt x="5" y="1"/>
                      <a:pt x="6" y="1"/>
                      <a:pt x="7"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5" name="Freeform 1083"/>
              <p:cNvSpPr/>
              <p:nvPr/>
            </p:nvSpPr>
            <p:spPr bwMode="auto">
              <a:xfrm>
                <a:off x="1178" y="1199"/>
                <a:ext cx="4" cy="0"/>
              </a:xfrm>
              <a:custGeom>
                <a:avLst/>
                <a:gdLst>
                  <a:gd name="T0" fmla="*/ 1 w 1"/>
                  <a:gd name="T1" fmla="*/ 1 w 1"/>
                  <a:gd name="T2" fmla="*/ 0 w 1"/>
                  <a:gd name="T3" fmla="*/ 0 w 1"/>
                  <a:gd name="T4" fmla="*/ 0 w 1"/>
                  <a:gd name="T5" fmla="*/ 0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6" name="Freeform 1084"/>
              <p:cNvSpPr/>
              <p:nvPr/>
            </p:nvSpPr>
            <p:spPr bwMode="auto">
              <a:xfrm>
                <a:off x="1173" y="1426"/>
                <a:ext cx="9" cy="5"/>
              </a:xfrm>
              <a:custGeom>
                <a:avLst/>
                <a:gdLst>
                  <a:gd name="T0" fmla="*/ 2 w 2"/>
                  <a:gd name="T1" fmla="*/ 1 h 1"/>
                  <a:gd name="T2" fmla="*/ 2 w 2"/>
                  <a:gd name="T3" fmla="*/ 1 h 1"/>
                  <a:gd name="T4" fmla="*/ 2 w 2"/>
                  <a:gd name="T5" fmla="*/ 1 h 1"/>
                  <a:gd name="T6" fmla="*/ 2 w 2"/>
                  <a:gd name="T7" fmla="*/ 0 h 1"/>
                  <a:gd name="T8" fmla="*/ 1 w 2"/>
                  <a:gd name="T9" fmla="*/ 0 h 1"/>
                  <a:gd name="T10" fmla="*/ 1 w 2"/>
                  <a:gd name="T11" fmla="*/ 0 h 1"/>
                  <a:gd name="T12" fmla="*/ 1 w 2"/>
                  <a:gd name="T13" fmla="*/ 0 h 1"/>
                  <a:gd name="T14" fmla="*/ 1 w 2"/>
                  <a:gd name="T15" fmla="*/ 0 h 1"/>
                  <a:gd name="T16" fmla="*/ 1 w 2"/>
                  <a:gd name="T17" fmla="*/ 0 h 1"/>
                  <a:gd name="T18" fmla="*/ 1 w 2"/>
                  <a:gd name="T19" fmla="*/ 0 h 1"/>
                  <a:gd name="T20" fmla="*/ 1 w 2"/>
                  <a:gd name="T21" fmla="*/ 0 h 1"/>
                  <a:gd name="T22" fmla="*/ 1 w 2"/>
                  <a:gd name="T23" fmla="*/ 0 h 1"/>
                  <a:gd name="T24" fmla="*/ 0 w 2"/>
                  <a:gd name="T25" fmla="*/ 1 h 1"/>
                  <a:gd name="T26" fmla="*/ 0 w 2"/>
                  <a:gd name="T27" fmla="*/ 1 h 1"/>
                  <a:gd name="T28" fmla="*/ 0 w 2"/>
                  <a:gd name="T29" fmla="*/ 1 h 1"/>
                  <a:gd name="T30" fmla="*/ 0 w 2"/>
                  <a:gd name="T31" fmla="*/ 1 h 1"/>
                  <a:gd name="T32" fmla="*/ 0 w 2"/>
                  <a:gd name="T33" fmla="*/ 1 h 1"/>
                  <a:gd name="T34" fmla="*/ 0 w 2"/>
                  <a:gd name="T35" fmla="*/ 1 h 1"/>
                  <a:gd name="T36" fmla="*/ 0 w 2"/>
                  <a:gd name="T37" fmla="*/ 1 h 1"/>
                  <a:gd name="T38" fmla="*/ 1 w 2"/>
                  <a:gd name="T39" fmla="*/ 1 h 1"/>
                  <a:gd name="T40" fmla="*/ 1 w 2"/>
                  <a:gd name="T41" fmla="*/ 0 h 1"/>
                  <a:gd name="T42" fmla="*/ 1 w 2"/>
                  <a:gd name="T43" fmla="*/ 0 h 1"/>
                  <a:gd name="T44" fmla="*/ 1 w 2"/>
                  <a:gd name="T45" fmla="*/ 0 h 1"/>
                  <a:gd name="T46" fmla="*/ 1 w 2"/>
                  <a:gd name="T47" fmla="*/ 0 h 1"/>
                  <a:gd name="T48" fmla="*/ 1 w 2"/>
                  <a:gd name="T49" fmla="*/ 1 h 1"/>
                  <a:gd name="T50" fmla="*/ 1 w 2"/>
                  <a:gd name="T51" fmla="*/ 1 h 1"/>
                  <a:gd name="T52" fmla="*/ 1 w 2"/>
                  <a:gd name="T53" fmla="*/ 1 h 1"/>
                  <a:gd name="T54" fmla="*/ 1 w 2"/>
                  <a:gd name="T55" fmla="*/ 1 h 1"/>
                  <a:gd name="T56" fmla="*/ 1 w 2"/>
                  <a:gd name="T57" fmla="*/ 1 h 1"/>
                  <a:gd name="T58" fmla="*/ 1 w 2"/>
                  <a:gd name="T59" fmla="*/ 1 h 1"/>
                  <a:gd name="T60" fmla="*/ 2 w 2"/>
                  <a:gd name="T6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 h="1">
                    <a:moveTo>
                      <a:pt x="2" y="1"/>
                    </a:moveTo>
                    <a:cubicBezTo>
                      <a:pt x="2" y="1"/>
                      <a:pt x="2" y="1"/>
                      <a:pt x="2" y="1"/>
                    </a:cubicBezTo>
                    <a:cubicBezTo>
                      <a:pt x="2" y="1"/>
                      <a:pt x="2" y="1"/>
                      <a:pt x="2" y="1"/>
                    </a:cubicBezTo>
                    <a:cubicBezTo>
                      <a:pt x="2" y="1"/>
                      <a:pt x="2" y="1"/>
                      <a:pt x="2" y="0"/>
                    </a:cubicBezTo>
                    <a:cubicBezTo>
                      <a:pt x="2" y="0"/>
                      <a:pt x="2"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1"/>
                    </a:cubicBezTo>
                    <a:cubicBezTo>
                      <a:pt x="0" y="1"/>
                      <a:pt x="0" y="1"/>
                      <a:pt x="0" y="1"/>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7" name="Freeform 1085"/>
              <p:cNvSpPr/>
              <p:nvPr/>
            </p:nvSpPr>
            <p:spPr bwMode="auto">
              <a:xfrm>
                <a:off x="1169" y="1216"/>
                <a:ext cx="9" cy="4"/>
              </a:xfrm>
              <a:custGeom>
                <a:avLst/>
                <a:gdLst>
                  <a:gd name="T0" fmla="*/ 2 w 2"/>
                  <a:gd name="T1" fmla="*/ 0 h 1"/>
                  <a:gd name="T2" fmla="*/ 1 w 2"/>
                  <a:gd name="T3" fmla="*/ 0 h 1"/>
                  <a:gd name="T4" fmla="*/ 0 w 2"/>
                  <a:gd name="T5" fmla="*/ 0 h 1"/>
                  <a:gd name="T6" fmla="*/ 0 w 2"/>
                  <a:gd name="T7" fmla="*/ 0 h 1"/>
                  <a:gd name="T8" fmla="*/ 0 w 2"/>
                  <a:gd name="T9" fmla="*/ 0 h 1"/>
                  <a:gd name="T10" fmla="*/ 0 w 2"/>
                  <a:gd name="T11" fmla="*/ 0 h 1"/>
                  <a:gd name="T12" fmla="*/ 1 w 2"/>
                  <a:gd name="T13" fmla="*/ 0 h 1"/>
                  <a:gd name="T14" fmla="*/ 2 w 2"/>
                  <a:gd name="T15" fmla="*/ 1 h 1"/>
                  <a:gd name="T16" fmla="*/ 2 w 2"/>
                  <a:gd name="T17" fmla="*/ 1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2" y="0"/>
                      <a:pt x="2"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2" y="0"/>
                      <a:pt x="2" y="0"/>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8" name="Freeform 1086"/>
              <p:cNvSpPr/>
              <p:nvPr/>
            </p:nvSpPr>
            <p:spPr bwMode="auto">
              <a:xfrm>
                <a:off x="1165" y="1154"/>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1 h 1"/>
                  <a:gd name="T12" fmla="*/ 1 w 1"/>
                  <a:gd name="T13" fmla="*/ 1 h 1"/>
                  <a:gd name="T14" fmla="*/ 1 w 1"/>
                  <a:gd name="T15" fmla="*/ 1 h 1"/>
                  <a:gd name="T16" fmla="*/ 1 w 1"/>
                  <a:gd name="T17" fmla="*/ 1 h 1"/>
                  <a:gd name="T18" fmla="*/ 1 w 1"/>
                  <a:gd name="T19" fmla="*/ 0 h 1"/>
                  <a:gd name="T20" fmla="*/ 1 w 1"/>
                  <a:gd name="T21" fmla="*/ 0 h 1"/>
                  <a:gd name="T22" fmla="*/ 1 w 1"/>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0"/>
                    </a:moveTo>
                    <a:cubicBezTo>
                      <a:pt x="1" y="0"/>
                      <a:pt x="1" y="0"/>
                      <a:pt x="1" y="0"/>
                    </a:cubicBezTo>
                    <a:cubicBezTo>
                      <a:pt x="1" y="0"/>
                      <a:pt x="0" y="0"/>
                      <a:pt x="0" y="0"/>
                    </a:cubicBezTo>
                    <a:cubicBezTo>
                      <a:pt x="0" y="0"/>
                      <a:pt x="0" y="0"/>
                      <a:pt x="0" y="0"/>
                    </a:cubicBezTo>
                    <a:cubicBezTo>
                      <a:pt x="0" y="0"/>
                      <a:pt x="0" y="0"/>
                      <a:pt x="0" y="0"/>
                    </a:cubicBezTo>
                    <a:cubicBezTo>
                      <a:pt x="0" y="0"/>
                      <a:pt x="0" y="1"/>
                      <a:pt x="0" y="1"/>
                    </a:cubicBezTo>
                    <a:cubicBezTo>
                      <a:pt x="0" y="1"/>
                      <a:pt x="0" y="1"/>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9" name="Freeform 1087"/>
              <p:cNvSpPr/>
              <p:nvPr/>
            </p:nvSpPr>
            <p:spPr bwMode="auto">
              <a:xfrm>
                <a:off x="1165" y="1426"/>
                <a:ext cx="4" cy="5"/>
              </a:xfrm>
              <a:custGeom>
                <a:avLst/>
                <a:gdLst>
                  <a:gd name="T0" fmla="*/ 1 w 1"/>
                  <a:gd name="T1" fmla="*/ 1 h 1"/>
                  <a:gd name="T2" fmla="*/ 1 w 1"/>
                  <a:gd name="T3" fmla="*/ 0 h 1"/>
                  <a:gd name="T4" fmla="*/ 1 w 1"/>
                  <a:gd name="T5" fmla="*/ 0 h 1"/>
                  <a:gd name="T6" fmla="*/ 0 w 1"/>
                  <a:gd name="T7" fmla="*/ 0 h 1"/>
                  <a:gd name="T8" fmla="*/ 0 w 1"/>
                  <a:gd name="T9" fmla="*/ 0 h 1"/>
                  <a:gd name="T10" fmla="*/ 1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0"/>
                      <a:pt x="1" y="0"/>
                    </a:cubicBezTo>
                    <a:cubicBezTo>
                      <a:pt x="1" y="0"/>
                      <a:pt x="1" y="0"/>
                      <a:pt x="1" y="0"/>
                    </a:cubicBezTo>
                    <a:cubicBezTo>
                      <a:pt x="1" y="0"/>
                      <a:pt x="0" y="0"/>
                      <a:pt x="0" y="0"/>
                    </a:cubicBezTo>
                    <a:cubicBezTo>
                      <a:pt x="0" y="0"/>
                      <a:pt x="0" y="0"/>
                      <a:pt x="0" y="0"/>
                    </a:cubicBezTo>
                    <a:cubicBezTo>
                      <a:pt x="0" y="0"/>
                      <a:pt x="0"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0" name="Freeform 1088"/>
              <p:cNvSpPr/>
              <p:nvPr/>
            </p:nvSpPr>
            <p:spPr bwMode="auto">
              <a:xfrm>
                <a:off x="1161" y="1468"/>
                <a:ext cx="8" cy="4"/>
              </a:xfrm>
              <a:custGeom>
                <a:avLst/>
                <a:gdLst>
                  <a:gd name="T0" fmla="*/ 2 w 2"/>
                  <a:gd name="T1" fmla="*/ 0 h 1"/>
                  <a:gd name="T2" fmla="*/ 2 w 2"/>
                  <a:gd name="T3" fmla="*/ 0 h 1"/>
                  <a:gd name="T4" fmla="*/ 2 w 2"/>
                  <a:gd name="T5" fmla="*/ 0 h 1"/>
                  <a:gd name="T6" fmla="*/ 2 w 2"/>
                  <a:gd name="T7" fmla="*/ 0 h 1"/>
                  <a:gd name="T8" fmla="*/ 0 w 2"/>
                  <a:gd name="T9" fmla="*/ 0 h 1"/>
                  <a:gd name="T10" fmla="*/ 0 w 2"/>
                  <a:gd name="T11" fmla="*/ 0 h 1"/>
                  <a:gd name="T12" fmla="*/ 0 w 2"/>
                  <a:gd name="T13" fmla="*/ 0 h 1"/>
                  <a:gd name="T14" fmla="*/ 0 w 2"/>
                  <a:gd name="T15" fmla="*/ 0 h 1"/>
                  <a:gd name="T16" fmla="*/ 0 w 2"/>
                  <a:gd name="T17" fmla="*/ 0 h 1"/>
                  <a:gd name="T18" fmla="*/ 1 w 2"/>
                  <a:gd name="T19" fmla="*/ 0 h 1"/>
                  <a:gd name="T20" fmla="*/ 2 w 2"/>
                  <a:gd name="T21" fmla="*/ 1 h 1"/>
                  <a:gd name="T22" fmla="*/ 2 w 2"/>
                  <a:gd name="T23" fmla="*/ 0 h 1"/>
                  <a:gd name="T24" fmla="*/ 2 w 2"/>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1">
                    <a:moveTo>
                      <a:pt x="2" y="0"/>
                    </a:moveTo>
                    <a:cubicBezTo>
                      <a:pt x="2" y="0"/>
                      <a:pt x="2" y="0"/>
                      <a:pt x="2" y="0"/>
                    </a:cubicBezTo>
                    <a:cubicBezTo>
                      <a:pt x="2" y="0"/>
                      <a:pt x="2" y="0"/>
                      <a:pt x="2" y="0"/>
                    </a:cubicBez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2" y="1"/>
                    </a:cubicBezTo>
                    <a:cubicBezTo>
                      <a:pt x="2" y="1"/>
                      <a:pt x="2" y="1"/>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1" name="Freeform 1089"/>
              <p:cNvSpPr/>
              <p:nvPr/>
            </p:nvSpPr>
            <p:spPr bwMode="auto">
              <a:xfrm>
                <a:off x="1161" y="1476"/>
                <a:ext cx="8" cy="4"/>
              </a:xfrm>
              <a:custGeom>
                <a:avLst/>
                <a:gdLst>
                  <a:gd name="T0" fmla="*/ 1 w 2"/>
                  <a:gd name="T1" fmla="*/ 1 h 1"/>
                  <a:gd name="T2" fmla="*/ 1 w 2"/>
                  <a:gd name="T3" fmla="*/ 0 h 1"/>
                  <a:gd name="T4" fmla="*/ 1 w 2"/>
                  <a:gd name="T5" fmla="*/ 1 h 1"/>
                  <a:gd name="T6" fmla="*/ 1 w 2"/>
                  <a:gd name="T7" fmla="*/ 1 h 1"/>
                  <a:gd name="T8" fmla="*/ 1 w 2"/>
                  <a:gd name="T9" fmla="*/ 1 h 1"/>
                  <a:gd name="T10" fmla="*/ 1 w 2"/>
                  <a:gd name="T11" fmla="*/ 1 h 1"/>
                  <a:gd name="T12" fmla="*/ 1 w 2"/>
                  <a:gd name="T13" fmla="*/ 1 h 1"/>
                  <a:gd name="T14" fmla="*/ 1 w 2"/>
                  <a:gd name="T15" fmla="*/ 1 h 1"/>
                  <a:gd name="T16" fmla="*/ 1 w 2"/>
                  <a:gd name="T17" fmla="*/ 1 h 1"/>
                  <a:gd name="T18" fmla="*/ 1 w 2"/>
                  <a:gd name="T19" fmla="*/ 1 h 1"/>
                  <a:gd name="T20" fmla="*/ 1 w 2"/>
                  <a:gd name="T21" fmla="*/ 1 h 1"/>
                  <a:gd name="T22" fmla="*/ 2 w 2"/>
                  <a:gd name="T23" fmla="*/ 1 h 1"/>
                  <a:gd name="T24" fmla="*/ 2 w 2"/>
                  <a:gd name="T25" fmla="*/ 0 h 1"/>
                  <a:gd name="T26" fmla="*/ 1 w 2"/>
                  <a:gd name="T27" fmla="*/ 0 h 1"/>
                  <a:gd name="T28" fmla="*/ 1 w 2"/>
                  <a:gd name="T29" fmla="*/ 0 h 1"/>
                  <a:gd name="T30" fmla="*/ 1 w 2"/>
                  <a:gd name="T31" fmla="*/ 0 h 1"/>
                  <a:gd name="T32" fmla="*/ 1 w 2"/>
                  <a:gd name="T33" fmla="*/ 0 h 1"/>
                  <a:gd name="T34" fmla="*/ 1 w 2"/>
                  <a:gd name="T35" fmla="*/ 0 h 1"/>
                  <a:gd name="T36" fmla="*/ 1 w 2"/>
                  <a:gd name="T37" fmla="*/ 0 h 1"/>
                  <a:gd name="T38" fmla="*/ 1 w 2"/>
                  <a:gd name="T39" fmla="*/ 0 h 1"/>
                  <a:gd name="T40" fmla="*/ 1 w 2"/>
                  <a:gd name="T41" fmla="*/ 0 h 1"/>
                  <a:gd name="T42" fmla="*/ 0 w 2"/>
                  <a:gd name="T43" fmla="*/ 0 h 1"/>
                  <a:gd name="T44" fmla="*/ 1 w 2"/>
                  <a:gd name="T45" fmla="*/ 0 h 1"/>
                  <a:gd name="T46" fmla="*/ 1 w 2"/>
                  <a:gd name="T47" fmla="*/ 1 h 1"/>
                  <a:gd name="T48" fmla="*/ 1 w 2"/>
                  <a:gd name="T4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 h="1">
                    <a:moveTo>
                      <a:pt x="1" y="1"/>
                    </a:moveTo>
                    <a:cubicBezTo>
                      <a:pt x="1" y="1"/>
                      <a:pt x="1" y="1"/>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0"/>
                      <a:pt x="2"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2" name="Freeform 1090"/>
              <p:cNvSpPr/>
              <p:nvPr/>
            </p:nvSpPr>
            <p:spPr bwMode="auto">
              <a:xfrm>
                <a:off x="1153" y="1216"/>
                <a:ext cx="12" cy="0"/>
              </a:xfrm>
              <a:custGeom>
                <a:avLst/>
                <a:gdLst>
                  <a:gd name="T0" fmla="*/ 3 w 3"/>
                  <a:gd name="T1" fmla="*/ 2 w 3"/>
                  <a:gd name="T2" fmla="*/ 1 w 3"/>
                  <a:gd name="T3" fmla="*/ 0 w 3"/>
                  <a:gd name="T4" fmla="*/ 0 w 3"/>
                  <a:gd name="T5" fmla="*/ 1 w 3"/>
                  <a:gd name="T6" fmla="*/ 2 w 3"/>
                  <a:gd name="T7" fmla="*/ 3 w 3"/>
                  <a:gd name="T8" fmla="*/ 3 w 3"/>
                  <a:gd name="T9"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3" y="0"/>
                    </a:moveTo>
                    <a:cubicBezTo>
                      <a:pt x="3" y="0"/>
                      <a:pt x="2" y="0"/>
                      <a:pt x="2" y="0"/>
                    </a:cubicBezTo>
                    <a:cubicBezTo>
                      <a:pt x="1" y="0"/>
                      <a:pt x="1" y="0"/>
                      <a:pt x="1" y="0"/>
                    </a:cubicBezTo>
                    <a:cubicBezTo>
                      <a:pt x="0" y="0"/>
                      <a:pt x="0" y="0"/>
                      <a:pt x="0" y="0"/>
                    </a:cubicBezTo>
                    <a:cubicBezTo>
                      <a:pt x="0" y="0"/>
                      <a:pt x="0" y="0"/>
                      <a:pt x="0" y="0"/>
                    </a:cubicBezTo>
                    <a:cubicBezTo>
                      <a:pt x="0" y="0"/>
                      <a:pt x="0" y="0"/>
                      <a:pt x="1" y="0"/>
                    </a:cubicBezTo>
                    <a:cubicBezTo>
                      <a:pt x="1" y="0"/>
                      <a:pt x="1" y="0"/>
                      <a:pt x="2" y="0"/>
                    </a:cubicBezTo>
                    <a:cubicBezTo>
                      <a:pt x="2" y="0"/>
                      <a:pt x="3" y="0"/>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3" name="Freeform 1091"/>
              <p:cNvSpPr/>
              <p:nvPr/>
            </p:nvSpPr>
            <p:spPr bwMode="auto">
              <a:xfrm>
                <a:off x="1161" y="1426"/>
                <a:ext cx="4" cy="0"/>
              </a:xfrm>
              <a:custGeom>
                <a:avLst/>
                <a:gdLst>
                  <a:gd name="T0" fmla="*/ 1 w 1"/>
                  <a:gd name="T1" fmla="*/ 1 w 1"/>
                  <a:gd name="T2" fmla="*/ 1 w 1"/>
                  <a:gd name="T3" fmla="*/ 0 w 1"/>
                  <a:gd name="T4" fmla="*/ 0 w 1"/>
                  <a:gd name="T5" fmla="*/ 0 w 1"/>
                  <a:gd name="T6" fmla="*/ 0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4" name="Freeform 1092"/>
              <p:cNvSpPr/>
              <p:nvPr/>
            </p:nvSpPr>
            <p:spPr bwMode="auto">
              <a:xfrm>
                <a:off x="1161" y="1224"/>
                <a:ext cx="4" cy="0"/>
              </a:xfrm>
              <a:custGeom>
                <a:avLst/>
                <a:gdLst>
                  <a:gd name="T0" fmla="*/ 1 w 1"/>
                  <a:gd name="T1" fmla="*/ 0 w 1"/>
                  <a:gd name="T2" fmla="*/ 0 w 1"/>
                  <a:gd name="T3" fmla="*/ 0 w 1"/>
                  <a:gd name="T4" fmla="*/ 1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5" name="Freeform 1093"/>
              <p:cNvSpPr/>
              <p:nvPr/>
            </p:nvSpPr>
            <p:spPr bwMode="auto">
              <a:xfrm>
                <a:off x="1157" y="1410"/>
                <a:ext cx="4" cy="0"/>
              </a:xfrm>
              <a:custGeom>
                <a:avLst/>
                <a:gdLst>
                  <a:gd name="T0" fmla="*/ 1 w 1"/>
                  <a:gd name="T1" fmla="*/ 0 w 1"/>
                  <a:gd name="T2" fmla="*/ 0 w 1"/>
                  <a:gd name="T3" fmla="*/ 0 w 1"/>
                  <a:gd name="T4" fmla="*/ 0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6" name="Freeform 1094"/>
              <p:cNvSpPr/>
              <p:nvPr/>
            </p:nvSpPr>
            <p:spPr bwMode="auto">
              <a:xfrm>
                <a:off x="1161" y="1154"/>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7" name="Freeform 1095"/>
              <p:cNvSpPr/>
              <p:nvPr/>
            </p:nvSpPr>
            <p:spPr bwMode="auto">
              <a:xfrm>
                <a:off x="1157" y="1220"/>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8" name="Freeform 1096"/>
              <p:cNvSpPr/>
              <p:nvPr/>
            </p:nvSpPr>
            <p:spPr bwMode="auto">
              <a:xfrm>
                <a:off x="1145" y="1410"/>
                <a:ext cx="12" cy="0"/>
              </a:xfrm>
              <a:custGeom>
                <a:avLst/>
                <a:gdLst>
                  <a:gd name="T0" fmla="*/ 3 w 3"/>
                  <a:gd name="T1" fmla="*/ 1 w 3"/>
                  <a:gd name="T2" fmla="*/ 1 w 3"/>
                  <a:gd name="T3" fmla="*/ 1 w 3"/>
                  <a:gd name="T4" fmla="*/ 0 w 3"/>
                  <a:gd name="T5" fmla="*/ 0 w 3"/>
                  <a:gd name="T6" fmla="*/ 0 w 3"/>
                  <a:gd name="T7" fmla="*/ 0 w 3"/>
                  <a:gd name="T8" fmla="*/ 1 w 3"/>
                  <a:gd name="T9" fmla="*/ 1 w 3"/>
                  <a:gd name="T10" fmla="*/ 1 w 3"/>
                  <a:gd name="T11" fmla="*/ 3 w 3"/>
                  <a:gd name="T12"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3">
                    <a:moveTo>
                      <a:pt x="3" y="0"/>
                    </a:moveTo>
                    <a:cubicBezTo>
                      <a:pt x="2" y="0"/>
                      <a:pt x="2"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2" y="0"/>
                      <a:pt x="2" y="0"/>
                      <a:pt x="3" y="0"/>
                    </a:cubicBezTo>
                    <a:cubicBezTo>
                      <a:pt x="2"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9" name="Freeform 1097"/>
              <p:cNvSpPr/>
              <p:nvPr/>
            </p:nvSpPr>
            <p:spPr bwMode="auto">
              <a:xfrm>
                <a:off x="1137" y="1162"/>
                <a:ext cx="16" cy="0"/>
              </a:xfrm>
              <a:custGeom>
                <a:avLst/>
                <a:gdLst>
                  <a:gd name="T0" fmla="*/ 0 w 4"/>
                  <a:gd name="T1" fmla="*/ 0 w 4"/>
                  <a:gd name="T2" fmla="*/ 1 w 4"/>
                  <a:gd name="T3" fmla="*/ 2 w 4"/>
                  <a:gd name="T4" fmla="*/ 4 w 4"/>
                  <a:gd name="T5" fmla="*/ 4 w 4"/>
                  <a:gd name="T6" fmla="*/ 4 w 4"/>
                  <a:gd name="T7" fmla="*/ 2 w 4"/>
                  <a:gd name="T8" fmla="*/ 1 w 4"/>
                  <a:gd name="T9" fmla="*/ 0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4">
                    <a:moveTo>
                      <a:pt x="0" y="0"/>
                    </a:moveTo>
                    <a:cubicBezTo>
                      <a:pt x="0" y="0"/>
                      <a:pt x="0" y="0"/>
                      <a:pt x="0" y="0"/>
                    </a:cubicBezTo>
                    <a:cubicBezTo>
                      <a:pt x="0" y="0"/>
                      <a:pt x="0" y="0"/>
                      <a:pt x="1" y="0"/>
                    </a:cubicBezTo>
                    <a:cubicBezTo>
                      <a:pt x="1" y="0"/>
                      <a:pt x="2" y="0"/>
                      <a:pt x="2" y="0"/>
                    </a:cubicBezTo>
                    <a:cubicBezTo>
                      <a:pt x="3" y="0"/>
                      <a:pt x="3" y="0"/>
                      <a:pt x="4" y="0"/>
                    </a:cubicBezTo>
                    <a:cubicBezTo>
                      <a:pt x="4" y="0"/>
                      <a:pt x="4" y="0"/>
                      <a:pt x="4" y="0"/>
                    </a:cubicBezTo>
                    <a:cubicBezTo>
                      <a:pt x="4" y="0"/>
                      <a:pt x="4" y="0"/>
                      <a:pt x="4" y="0"/>
                    </a:cubicBezTo>
                    <a:cubicBezTo>
                      <a:pt x="3" y="0"/>
                      <a:pt x="3" y="0"/>
                      <a:pt x="2" y="0"/>
                    </a:cubicBezTo>
                    <a:cubicBezTo>
                      <a:pt x="2"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0" name="Freeform 1098"/>
              <p:cNvSpPr/>
              <p:nvPr/>
            </p:nvSpPr>
            <p:spPr bwMode="auto">
              <a:xfrm>
                <a:off x="1145" y="1344"/>
                <a:ext cx="4" cy="0"/>
              </a:xfrm>
              <a:custGeom>
                <a:avLst/>
                <a:gdLst>
                  <a:gd name="T0" fmla="*/ 1 w 1"/>
                  <a:gd name="T1" fmla="*/ 1 w 1"/>
                  <a:gd name="T2" fmla="*/ 0 w 1"/>
                  <a:gd name="T3" fmla="*/ 0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1" name="Freeform 1099"/>
              <p:cNvSpPr/>
              <p:nvPr/>
            </p:nvSpPr>
            <p:spPr bwMode="auto">
              <a:xfrm>
                <a:off x="1145" y="1216"/>
                <a:ext cx="4" cy="0"/>
              </a:xfrm>
              <a:custGeom>
                <a:avLst/>
                <a:gdLst>
                  <a:gd name="T0" fmla="*/ 1 w 1"/>
                  <a:gd name="T1" fmla="*/ 1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2" name="Freeform 1100"/>
              <p:cNvSpPr/>
              <p:nvPr/>
            </p:nvSpPr>
            <p:spPr bwMode="auto">
              <a:xfrm>
                <a:off x="1145" y="1191"/>
                <a:ext cx="4" cy="4"/>
              </a:xfrm>
              <a:custGeom>
                <a:avLst/>
                <a:gdLst>
                  <a:gd name="T0" fmla="*/ 0 w 1"/>
                  <a:gd name="T1" fmla="*/ 0 h 1"/>
                  <a:gd name="T2" fmla="*/ 0 w 1"/>
                  <a:gd name="T3" fmla="*/ 0 h 1"/>
                  <a:gd name="T4" fmla="*/ 0 w 1"/>
                  <a:gd name="T5" fmla="*/ 0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0"/>
                      <a:pt x="0" y="1"/>
                      <a:pt x="0" y="1"/>
                    </a:cubicBezTo>
                    <a:cubicBezTo>
                      <a:pt x="0" y="1"/>
                      <a:pt x="0" y="1"/>
                      <a:pt x="0" y="1"/>
                    </a:cubicBezTo>
                    <a:cubicBezTo>
                      <a:pt x="0" y="1"/>
                      <a:pt x="1" y="1"/>
                      <a:pt x="1" y="1"/>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3" name="Freeform 1101"/>
              <p:cNvSpPr/>
              <p:nvPr/>
            </p:nvSpPr>
            <p:spPr bwMode="auto">
              <a:xfrm>
                <a:off x="1141" y="1183"/>
                <a:ext cx="4" cy="0"/>
              </a:xfrm>
              <a:custGeom>
                <a:avLst/>
                <a:gdLst>
                  <a:gd name="T0" fmla="*/ 0 w 1"/>
                  <a:gd name="T1" fmla="*/ 1 w 1"/>
                  <a:gd name="T2" fmla="*/ 1 w 1"/>
                  <a:gd name="T3" fmla="*/ 1 w 1"/>
                  <a:gd name="T4" fmla="*/ 0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4" name="Freeform 1102"/>
              <p:cNvSpPr/>
              <p:nvPr/>
            </p:nvSpPr>
            <p:spPr bwMode="auto">
              <a:xfrm>
                <a:off x="1141" y="1179"/>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5" name="Freeform 1103"/>
              <p:cNvSpPr/>
              <p:nvPr/>
            </p:nvSpPr>
            <p:spPr bwMode="auto">
              <a:xfrm>
                <a:off x="1137" y="1154"/>
                <a:ext cx="4" cy="4"/>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0"/>
                    </a:cubicBezTo>
                    <a:cubicBezTo>
                      <a:pt x="0" y="1"/>
                      <a:pt x="1" y="1"/>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6" name="Freeform 1104"/>
              <p:cNvSpPr/>
              <p:nvPr/>
            </p:nvSpPr>
            <p:spPr bwMode="auto">
              <a:xfrm>
                <a:off x="1137" y="1195"/>
                <a:ext cx="4" cy="0"/>
              </a:xfrm>
              <a:custGeom>
                <a:avLst/>
                <a:gdLst>
                  <a:gd name="T0" fmla="*/ 0 w 1"/>
                  <a:gd name="T1" fmla="*/ 0 w 1"/>
                  <a:gd name="T2" fmla="*/ 0 w 1"/>
                  <a:gd name="T3" fmla="*/ 0 w 1"/>
                  <a:gd name="T4" fmla="*/ 0 w 1"/>
                  <a:gd name="T5" fmla="*/ 0 w 1"/>
                  <a:gd name="T6" fmla="*/ 0 w 1"/>
                  <a:gd name="T7" fmla="*/ 0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7" name="Freeform 1105"/>
              <p:cNvSpPr/>
              <p:nvPr/>
            </p:nvSpPr>
            <p:spPr bwMode="auto">
              <a:xfrm>
                <a:off x="1120" y="1158"/>
                <a:ext cx="4" cy="4"/>
              </a:xfrm>
              <a:custGeom>
                <a:avLst/>
                <a:gdLst>
                  <a:gd name="T0" fmla="*/ 0 w 1"/>
                  <a:gd name="T1" fmla="*/ 0 h 1"/>
                  <a:gd name="T2" fmla="*/ 0 w 1"/>
                  <a:gd name="T3" fmla="*/ 1 h 1"/>
                  <a:gd name="T4" fmla="*/ 1 w 1"/>
                  <a:gd name="T5" fmla="*/ 1 h 1"/>
                  <a:gd name="T6" fmla="*/ 1 w 1"/>
                  <a:gd name="T7" fmla="*/ 1 h 1"/>
                  <a:gd name="T8" fmla="*/ 1 w 1"/>
                  <a:gd name="T9" fmla="*/ 1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1"/>
                      <a:pt x="0" y="1"/>
                      <a:pt x="0" y="1"/>
                    </a:cubicBezTo>
                    <a:cubicBezTo>
                      <a:pt x="1" y="1"/>
                      <a:pt x="1" y="1"/>
                      <a:pt x="1" y="1"/>
                    </a:cubicBezTo>
                    <a:cubicBezTo>
                      <a:pt x="1" y="1"/>
                      <a:pt x="1" y="1"/>
                      <a:pt x="1" y="1"/>
                    </a:cubicBezTo>
                    <a:cubicBezTo>
                      <a:pt x="1" y="1"/>
                      <a:pt x="1" y="1"/>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8" name="Freeform 1106"/>
              <p:cNvSpPr/>
              <p:nvPr/>
            </p:nvSpPr>
            <p:spPr bwMode="auto">
              <a:xfrm>
                <a:off x="1116" y="1183"/>
                <a:ext cx="8" cy="0"/>
              </a:xfrm>
              <a:custGeom>
                <a:avLst/>
                <a:gdLst>
                  <a:gd name="T0" fmla="*/ 2 w 2"/>
                  <a:gd name="T1" fmla="*/ 2 w 2"/>
                  <a:gd name="T2" fmla="*/ 1 w 2"/>
                  <a:gd name="T3" fmla="*/ 0 w 2"/>
                  <a:gd name="T4" fmla="*/ 0 w 2"/>
                  <a:gd name="T5" fmla="*/ 1 w 2"/>
                  <a:gd name="T6" fmla="*/ 2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1" y="0"/>
                      <a:pt x="1" y="0"/>
                      <a:pt x="1" y="0"/>
                    </a:cubicBezTo>
                    <a:cubicBezTo>
                      <a:pt x="1" y="0"/>
                      <a:pt x="1" y="0"/>
                      <a:pt x="0" y="0"/>
                    </a:cubicBezTo>
                    <a:cubicBezTo>
                      <a:pt x="0" y="0"/>
                      <a:pt x="0" y="0"/>
                      <a:pt x="0" y="0"/>
                    </a:cubicBezTo>
                    <a:cubicBezTo>
                      <a:pt x="0" y="0"/>
                      <a:pt x="1" y="0"/>
                      <a:pt x="1" y="0"/>
                    </a:cubicBezTo>
                    <a:cubicBezTo>
                      <a:pt x="1" y="0"/>
                      <a:pt x="1" y="0"/>
                      <a:pt x="2" y="0"/>
                    </a:cubicBezTo>
                    <a:cubicBezTo>
                      <a:pt x="2"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9" name="Freeform 1107"/>
              <p:cNvSpPr/>
              <p:nvPr/>
            </p:nvSpPr>
            <p:spPr bwMode="auto">
              <a:xfrm>
                <a:off x="1120" y="149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0" name="Freeform 1108"/>
              <p:cNvSpPr/>
              <p:nvPr/>
            </p:nvSpPr>
            <p:spPr bwMode="auto">
              <a:xfrm>
                <a:off x="1116" y="1212"/>
                <a:ext cx="4" cy="0"/>
              </a:xfrm>
              <a:custGeom>
                <a:avLst/>
                <a:gdLst>
                  <a:gd name="T0" fmla="*/ 1 w 1"/>
                  <a:gd name="T1" fmla="*/ 1 w 1"/>
                  <a:gd name="T2" fmla="*/ 1 w 1"/>
                  <a:gd name="T3" fmla="*/ 0 w 1"/>
                  <a:gd name="T4" fmla="*/ 0 w 1"/>
                  <a:gd name="T5" fmla="*/ 0 w 1"/>
                  <a:gd name="T6" fmla="*/ 0 w 1"/>
                  <a:gd name="T7" fmla="*/ 0 w 1"/>
                  <a:gd name="T8" fmla="*/ 0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1" name="Freeform 1109"/>
              <p:cNvSpPr/>
              <p:nvPr/>
            </p:nvSpPr>
            <p:spPr bwMode="auto">
              <a:xfrm>
                <a:off x="1104" y="1480"/>
                <a:ext cx="8" cy="0"/>
              </a:xfrm>
              <a:custGeom>
                <a:avLst/>
                <a:gdLst>
                  <a:gd name="T0" fmla="*/ 2 w 2"/>
                  <a:gd name="T1" fmla="*/ 2 w 2"/>
                  <a:gd name="T2" fmla="*/ 1 w 2"/>
                  <a:gd name="T3" fmla="*/ 1 w 2"/>
                  <a:gd name="T4" fmla="*/ 1 w 2"/>
                  <a:gd name="T5" fmla="*/ 0 w 2"/>
                  <a:gd name="T6" fmla="*/ 0 w 2"/>
                  <a:gd name="T7" fmla="*/ 0 w 2"/>
                  <a:gd name="T8" fmla="*/ 0 w 2"/>
                  <a:gd name="T9" fmla="*/ 0 w 2"/>
                  <a:gd name="T10" fmla="*/ 1 w 2"/>
                  <a:gd name="T11" fmla="*/ 1 w 2"/>
                  <a:gd name="T12" fmla="*/ 1 w 2"/>
                  <a:gd name="T13" fmla="*/ 1 w 2"/>
                  <a:gd name="T14" fmla="*/ 2 w 2"/>
                  <a:gd name="T15"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2">
                    <a:moveTo>
                      <a:pt x="2" y="0"/>
                    </a:moveTo>
                    <a:cubicBezTo>
                      <a:pt x="2" y="0"/>
                      <a:pt x="2" y="0"/>
                      <a:pt x="2" y="0"/>
                    </a:cubicBezTo>
                    <a:cubicBezTo>
                      <a:pt x="2" y="0"/>
                      <a:pt x="2"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2" name="Freeform 1110"/>
              <p:cNvSpPr/>
              <p:nvPr/>
            </p:nvSpPr>
            <p:spPr bwMode="auto">
              <a:xfrm>
                <a:off x="1100" y="1265"/>
                <a:ext cx="12" cy="0"/>
              </a:xfrm>
              <a:custGeom>
                <a:avLst/>
                <a:gdLst>
                  <a:gd name="T0" fmla="*/ 3 w 3"/>
                  <a:gd name="T1" fmla="*/ 0 w 3"/>
                  <a:gd name="T2" fmla="*/ 0 w 3"/>
                  <a:gd name="T3" fmla="*/ 0 w 3"/>
                  <a:gd name="T4" fmla="*/ 0 w 3"/>
                  <a:gd name="T5" fmla="*/ 0 w 3"/>
                  <a:gd name="T6" fmla="*/ 0 w 3"/>
                  <a:gd name="T7" fmla="*/ 3 w 3"/>
                  <a:gd name="T8" fmla="*/ 3 w 3"/>
                  <a:gd name="T9"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3" y="0"/>
                    </a:moveTo>
                    <a:cubicBezTo>
                      <a:pt x="2"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2" y="0"/>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3" name="Freeform 1111"/>
              <p:cNvSpPr/>
              <p:nvPr/>
            </p:nvSpPr>
            <p:spPr bwMode="auto">
              <a:xfrm>
                <a:off x="1108" y="1179"/>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4" name="Freeform 1112"/>
              <p:cNvSpPr/>
              <p:nvPr/>
            </p:nvSpPr>
            <p:spPr bwMode="auto">
              <a:xfrm>
                <a:off x="1104" y="150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5" name="Freeform 1113"/>
              <p:cNvSpPr/>
              <p:nvPr/>
            </p:nvSpPr>
            <p:spPr bwMode="auto">
              <a:xfrm>
                <a:off x="1100" y="1406"/>
                <a:ext cx="4" cy="0"/>
              </a:xfrm>
              <a:custGeom>
                <a:avLst/>
                <a:gdLst>
                  <a:gd name="T0" fmla="*/ 0 w 1"/>
                  <a:gd name="T1" fmla="*/ 0 w 1"/>
                  <a:gd name="T2" fmla="*/ 0 w 1"/>
                  <a:gd name="T3" fmla="*/ 1 w 1"/>
                  <a:gd name="T4" fmla="*/ 1 w 1"/>
                  <a:gd name="T5" fmla="*/ 1 w 1"/>
                  <a:gd name="T6" fmla="*/ 1 w 1"/>
                  <a:gd name="T7" fmla="*/ 1 w 1"/>
                  <a:gd name="T8" fmla="*/ 0 w 1"/>
                  <a:gd name="T9" fmla="*/ 0 w 1"/>
                  <a:gd name="T10" fmla="*/ 0 w 1"/>
                  <a:gd name="T11" fmla="*/ 0 w 1"/>
                  <a:gd name="T12"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6" name="Freeform 1114"/>
              <p:cNvSpPr/>
              <p:nvPr/>
            </p:nvSpPr>
            <p:spPr bwMode="auto">
              <a:xfrm>
                <a:off x="1100" y="116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7" name="Freeform 1115"/>
              <p:cNvSpPr/>
              <p:nvPr/>
            </p:nvSpPr>
            <p:spPr bwMode="auto">
              <a:xfrm>
                <a:off x="1092" y="1509"/>
                <a:ext cx="8" cy="4"/>
              </a:xfrm>
              <a:custGeom>
                <a:avLst/>
                <a:gdLst>
                  <a:gd name="T0" fmla="*/ 2 w 2"/>
                  <a:gd name="T1" fmla="*/ 0 h 1"/>
                  <a:gd name="T2" fmla="*/ 2 w 2"/>
                  <a:gd name="T3" fmla="*/ 0 h 1"/>
                  <a:gd name="T4" fmla="*/ 2 w 2"/>
                  <a:gd name="T5" fmla="*/ 0 h 1"/>
                  <a:gd name="T6" fmla="*/ 2 w 2"/>
                  <a:gd name="T7" fmla="*/ 0 h 1"/>
                  <a:gd name="T8" fmla="*/ 0 w 2"/>
                  <a:gd name="T9" fmla="*/ 0 h 1"/>
                  <a:gd name="T10" fmla="*/ 0 w 2"/>
                  <a:gd name="T11" fmla="*/ 0 h 1"/>
                  <a:gd name="T12" fmla="*/ 1 w 2"/>
                  <a:gd name="T13" fmla="*/ 0 h 1"/>
                  <a:gd name="T14" fmla="*/ 1 w 2"/>
                  <a:gd name="T15" fmla="*/ 0 h 1"/>
                  <a:gd name="T16" fmla="*/ 2 w 2"/>
                  <a:gd name="T17" fmla="*/ 0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2" y="0"/>
                      <a:pt x="2" y="0"/>
                      <a:pt x="2" y="0"/>
                    </a:cubicBezTo>
                    <a:cubicBezTo>
                      <a:pt x="2" y="0"/>
                      <a:pt x="2" y="0"/>
                      <a:pt x="2" y="0"/>
                    </a:cubicBezTo>
                    <a:cubicBezTo>
                      <a:pt x="2" y="0"/>
                      <a:pt x="2" y="0"/>
                      <a:pt x="2" y="0"/>
                    </a:cubicBezTo>
                    <a:cubicBezTo>
                      <a:pt x="1" y="0"/>
                      <a:pt x="0" y="0"/>
                      <a:pt x="0" y="0"/>
                    </a:cubicBezTo>
                    <a:cubicBezTo>
                      <a:pt x="1" y="0"/>
                      <a:pt x="0" y="0"/>
                      <a:pt x="0" y="0"/>
                    </a:cubicBezTo>
                    <a:cubicBezTo>
                      <a:pt x="1" y="0"/>
                      <a:pt x="1" y="1"/>
                      <a:pt x="1" y="0"/>
                    </a:cubicBezTo>
                    <a:cubicBezTo>
                      <a:pt x="1" y="0"/>
                      <a:pt x="1" y="0"/>
                      <a:pt x="1"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8" name="Freeform 1116"/>
              <p:cNvSpPr/>
              <p:nvPr/>
            </p:nvSpPr>
            <p:spPr bwMode="auto">
              <a:xfrm>
                <a:off x="1092" y="1179"/>
                <a:ext cx="8"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9" name="Freeform 1117"/>
              <p:cNvSpPr/>
              <p:nvPr/>
            </p:nvSpPr>
            <p:spPr bwMode="auto">
              <a:xfrm>
                <a:off x="1096" y="1290"/>
                <a:ext cx="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0" name="Freeform 1118"/>
              <p:cNvSpPr/>
              <p:nvPr/>
            </p:nvSpPr>
            <p:spPr bwMode="auto">
              <a:xfrm>
                <a:off x="1092" y="1406"/>
                <a:ext cx="8" cy="4"/>
              </a:xfrm>
              <a:custGeom>
                <a:avLst/>
                <a:gdLst>
                  <a:gd name="T0" fmla="*/ 2 w 2"/>
                  <a:gd name="T1" fmla="*/ 0 h 1"/>
                  <a:gd name="T2" fmla="*/ 1 w 2"/>
                  <a:gd name="T3" fmla="*/ 0 h 1"/>
                  <a:gd name="T4" fmla="*/ 0 w 2"/>
                  <a:gd name="T5" fmla="*/ 0 h 1"/>
                  <a:gd name="T6" fmla="*/ 0 w 2"/>
                  <a:gd name="T7" fmla="*/ 0 h 1"/>
                  <a:gd name="T8" fmla="*/ 0 w 2"/>
                  <a:gd name="T9" fmla="*/ 0 h 1"/>
                  <a:gd name="T10" fmla="*/ 0 w 2"/>
                  <a:gd name="T11" fmla="*/ 0 h 1"/>
                  <a:gd name="T12" fmla="*/ 1 w 2"/>
                  <a:gd name="T13" fmla="*/ 1 h 1"/>
                  <a:gd name="T14" fmla="*/ 2 w 2"/>
                  <a:gd name="T15" fmla="*/ 1 h 1"/>
                  <a:gd name="T16" fmla="*/ 2 w 2"/>
                  <a:gd name="T17" fmla="*/ 0 h 1"/>
                  <a:gd name="T18" fmla="*/ 2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0"/>
                    </a:moveTo>
                    <a:cubicBezTo>
                      <a:pt x="1" y="0"/>
                      <a:pt x="1" y="0"/>
                      <a:pt x="1" y="0"/>
                    </a:cubicBezTo>
                    <a:cubicBezTo>
                      <a:pt x="0" y="0"/>
                      <a:pt x="0" y="0"/>
                      <a:pt x="0" y="0"/>
                    </a:cubicBezTo>
                    <a:cubicBezTo>
                      <a:pt x="0" y="0"/>
                      <a:pt x="0" y="0"/>
                      <a:pt x="0" y="0"/>
                    </a:cubicBezTo>
                    <a:cubicBezTo>
                      <a:pt x="0" y="0"/>
                      <a:pt x="0" y="0"/>
                      <a:pt x="0" y="0"/>
                    </a:cubicBezTo>
                    <a:cubicBezTo>
                      <a:pt x="0" y="0"/>
                      <a:pt x="0" y="1"/>
                      <a:pt x="0" y="0"/>
                    </a:cubicBezTo>
                    <a:cubicBezTo>
                      <a:pt x="0" y="0"/>
                      <a:pt x="0" y="0"/>
                      <a:pt x="1" y="1"/>
                    </a:cubicBezTo>
                    <a:cubicBezTo>
                      <a:pt x="1" y="1"/>
                      <a:pt x="1" y="1"/>
                      <a:pt x="2" y="1"/>
                    </a:cubicBezTo>
                    <a:cubicBezTo>
                      <a:pt x="2" y="1"/>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1" name="Freeform 1119"/>
              <p:cNvSpPr/>
              <p:nvPr/>
            </p:nvSpPr>
            <p:spPr bwMode="auto">
              <a:xfrm>
                <a:off x="1092" y="1352"/>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2" name="Freeform 1120"/>
              <p:cNvSpPr/>
              <p:nvPr/>
            </p:nvSpPr>
            <p:spPr bwMode="auto">
              <a:xfrm>
                <a:off x="1088" y="1265"/>
                <a:ext cx="4" cy="0"/>
              </a:xfrm>
              <a:custGeom>
                <a:avLst/>
                <a:gdLst>
                  <a:gd name="T0" fmla="*/ 1 w 1"/>
                  <a:gd name="T1" fmla="*/ 0 w 1"/>
                  <a:gd name="T2" fmla="*/ 0 w 1"/>
                  <a:gd name="T3" fmla="*/ 0 w 1"/>
                  <a:gd name="T4" fmla="*/ 0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3" name="Freeform 1121"/>
              <p:cNvSpPr/>
              <p:nvPr/>
            </p:nvSpPr>
            <p:spPr bwMode="auto">
              <a:xfrm>
                <a:off x="1075" y="1398"/>
                <a:ext cx="13" cy="4"/>
              </a:xfrm>
              <a:custGeom>
                <a:avLst/>
                <a:gdLst>
                  <a:gd name="T0" fmla="*/ 1 w 3"/>
                  <a:gd name="T1" fmla="*/ 0 h 1"/>
                  <a:gd name="T2" fmla="*/ 0 w 3"/>
                  <a:gd name="T3" fmla="*/ 0 h 1"/>
                  <a:gd name="T4" fmla="*/ 0 w 3"/>
                  <a:gd name="T5" fmla="*/ 0 h 1"/>
                  <a:gd name="T6" fmla="*/ 0 w 3"/>
                  <a:gd name="T7" fmla="*/ 0 h 1"/>
                  <a:gd name="T8" fmla="*/ 1 w 3"/>
                  <a:gd name="T9" fmla="*/ 1 h 1"/>
                  <a:gd name="T10" fmla="*/ 3 w 3"/>
                  <a:gd name="T11" fmla="*/ 1 h 1"/>
                  <a:gd name="T12" fmla="*/ 3 w 3"/>
                  <a:gd name="T13" fmla="*/ 0 h 1"/>
                  <a:gd name="T14" fmla="*/ 3 w 3"/>
                  <a:gd name="T15" fmla="*/ 0 h 1"/>
                  <a:gd name="T16" fmla="*/ 1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1" y="0"/>
                    </a:moveTo>
                    <a:cubicBezTo>
                      <a:pt x="1" y="0"/>
                      <a:pt x="0" y="0"/>
                      <a:pt x="0" y="0"/>
                    </a:cubicBezTo>
                    <a:cubicBezTo>
                      <a:pt x="0" y="0"/>
                      <a:pt x="0" y="0"/>
                      <a:pt x="0" y="0"/>
                    </a:cubicBezTo>
                    <a:cubicBezTo>
                      <a:pt x="0" y="0"/>
                      <a:pt x="0" y="0"/>
                      <a:pt x="0" y="0"/>
                    </a:cubicBezTo>
                    <a:cubicBezTo>
                      <a:pt x="0" y="0"/>
                      <a:pt x="1" y="0"/>
                      <a:pt x="1" y="1"/>
                    </a:cubicBezTo>
                    <a:cubicBezTo>
                      <a:pt x="2" y="1"/>
                      <a:pt x="2" y="1"/>
                      <a:pt x="3" y="1"/>
                    </a:cubicBezTo>
                    <a:cubicBezTo>
                      <a:pt x="3" y="0"/>
                      <a:pt x="3" y="0"/>
                      <a:pt x="3" y="0"/>
                    </a:cubicBezTo>
                    <a:cubicBezTo>
                      <a:pt x="3" y="0"/>
                      <a:pt x="3" y="0"/>
                      <a:pt x="3"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4" name="Freeform 1122"/>
              <p:cNvSpPr/>
              <p:nvPr/>
            </p:nvSpPr>
            <p:spPr bwMode="auto">
              <a:xfrm>
                <a:off x="1084" y="1418"/>
                <a:ext cx="4" cy="4"/>
              </a:xfrm>
              <a:custGeom>
                <a:avLst/>
                <a:gdLst>
                  <a:gd name="T0" fmla="*/ 1 w 1"/>
                  <a:gd name="T1" fmla="*/ 0 h 1"/>
                  <a:gd name="T2" fmla="*/ 0 w 1"/>
                  <a:gd name="T3" fmla="*/ 0 h 1"/>
                  <a:gd name="T4" fmla="*/ 0 w 1"/>
                  <a:gd name="T5" fmla="*/ 0 h 1"/>
                  <a:gd name="T6" fmla="*/ 0 w 1"/>
                  <a:gd name="T7" fmla="*/ 0 h 1"/>
                  <a:gd name="T8" fmla="*/ 0 w 1"/>
                  <a:gd name="T9" fmla="*/ 0 h 1"/>
                  <a:gd name="T10" fmla="*/ 1 w 1"/>
                  <a:gd name="T11" fmla="*/ 0 h 1"/>
                  <a:gd name="T12" fmla="*/ 1 w 1"/>
                  <a:gd name="T13" fmla="*/ 0 h 1"/>
                  <a:gd name="T14" fmla="*/ 1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1"/>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5" name="Freeform 1123"/>
              <p:cNvSpPr/>
              <p:nvPr/>
            </p:nvSpPr>
            <p:spPr bwMode="auto">
              <a:xfrm>
                <a:off x="1080" y="1290"/>
                <a:ext cx="4" cy="4"/>
              </a:xfrm>
              <a:custGeom>
                <a:avLst/>
                <a:gdLst>
                  <a:gd name="T0" fmla="*/ 1 w 1"/>
                  <a:gd name="T1" fmla="*/ 1 h 1"/>
                  <a:gd name="T2" fmla="*/ 1 w 1"/>
                  <a:gd name="T3" fmla="*/ 0 h 1"/>
                  <a:gd name="T4" fmla="*/ 1 w 1"/>
                  <a:gd name="T5" fmla="*/ 0 h 1"/>
                  <a:gd name="T6" fmla="*/ 0 w 1"/>
                  <a:gd name="T7" fmla="*/ 0 h 1"/>
                  <a:gd name="T8" fmla="*/ 0 w 1"/>
                  <a:gd name="T9" fmla="*/ 0 h 1"/>
                  <a:gd name="T10" fmla="*/ 0 w 1"/>
                  <a:gd name="T11" fmla="*/ 0 h 1"/>
                  <a:gd name="T12" fmla="*/ 0 w 1"/>
                  <a:gd name="T13" fmla="*/ 1 h 1"/>
                  <a:gd name="T14" fmla="*/ 1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0"/>
                      <a:pt x="1" y="0"/>
                    </a:cubicBezTo>
                    <a:cubicBezTo>
                      <a:pt x="1" y="0"/>
                      <a:pt x="1" y="0"/>
                      <a:pt x="1" y="0"/>
                    </a:cubicBezTo>
                    <a:cubicBezTo>
                      <a:pt x="0" y="0"/>
                      <a:pt x="0" y="0"/>
                      <a:pt x="0" y="0"/>
                    </a:cubicBezTo>
                    <a:cubicBezTo>
                      <a:pt x="0" y="0"/>
                      <a:pt x="0" y="0"/>
                      <a:pt x="0" y="0"/>
                    </a:cubicBezTo>
                    <a:cubicBezTo>
                      <a:pt x="0" y="0"/>
                      <a:pt x="0" y="0"/>
                      <a:pt x="0" y="0"/>
                    </a:cubicBezTo>
                    <a:cubicBezTo>
                      <a:pt x="0" y="1"/>
                      <a:pt x="0" y="1"/>
                      <a:pt x="0" y="1"/>
                    </a:cubicBezTo>
                    <a:cubicBezTo>
                      <a:pt x="0" y="1"/>
                      <a:pt x="0"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6" name="Freeform 1124"/>
              <p:cNvSpPr/>
              <p:nvPr/>
            </p:nvSpPr>
            <p:spPr bwMode="auto">
              <a:xfrm>
                <a:off x="1063" y="1348"/>
                <a:ext cx="17" cy="0"/>
              </a:xfrm>
              <a:custGeom>
                <a:avLst/>
                <a:gdLst>
                  <a:gd name="T0" fmla="*/ 0 w 4"/>
                  <a:gd name="T1" fmla="*/ 0 w 4"/>
                  <a:gd name="T2" fmla="*/ 0 w 4"/>
                  <a:gd name="T3" fmla="*/ 2 w 4"/>
                  <a:gd name="T4" fmla="*/ 4 w 4"/>
                  <a:gd name="T5" fmla="*/ 4 w 4"/>
                  <a:gd name="T6" fmla="*/ 4 w 4"/>
                  <a:gd name="T7" fmla="*/ 2 w 4"/>
                  <a:gd name="T8" fmla="*/ 0 w 4"/>
                  <a:gd name="T9" fmla="*/ 0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4">
                    <a:moveTo>
                      <a:pt x="0" y="0"/>
                    </a:moveTo>
                    <a:cubicBezTo>
                      <a:pt x="0" y="0"/>
                      <a:pt x="0" y="0"/>
                      <a:pt x="0" y="0"/>
                    </a:cubicBezTo>
                    <a:cubicBezTo>
                      <a:pt x="0" y="0"/>
                      <a:pt x="0" y="0"/>
                      <a:pt x="0" y="0"/>
                    </a:cubicBezTo>
                    <a:cubicBezTo>
                      <a:pt x="1" y="0"/>
                      <a:pt x="1" y="0"/>
                      <a:pt x="2" y="0"/>
                    </a:cubicBezTo>
                    <a:cubicBezTo>
                      <a:pt x="3" y="0"/>
                      <a:pt x="4" y="0"/>
                      <a:pt x="4" y="0"/>
                    </a:cubicBezTo>
                    <a:cubicBezTo>
                      <a:pt x="4" y="0"/>
                      <a:pt x="4" y="0"/>
                      <a:pt x="4" y="0"/>
                    </a:cubicBezTo>
                    <a:cubicBezTo>
                      <a:pt x="4" y="0"/>
                      <a:pt x="4" y="0"/>
                      <a:pt x="4" y="0"/>
                    </a:cubicBezTo>
                    <a:cubicBezTo>
                      <a:pt x="4" y="0"/>
                      <a:pt x="3" y="0"/>
                      <a:pt x="2"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7" name="Freeform 1125"/>
              <p:cNvSpPr/>
              <p:nvPr/>
            </p:nvSpPr>
            <p:spPr bwMode="auto">
              <a:xfrm>
                <a:off x="1080" y="1336"/>
                <a:ext cx="0" cy="4"/>
              </a:xfrm>
              <a:custGeom>
                <a:avLst/>
                <a:gdLst>
                  <a:gd name="T0" fmla="*/ 1 h 1"/>
                  <a:gd name="T1" fmla="*/ 1 h 1"/>
                  <a:gd name="T2" fmla="*/ 1 h 1"/>
                  <a:gd name="T3" fmla="*/ 1 h 1"/>
                  <a:gd name="T4" fmla="*/ 1 h 1"/>
                  <a:gd name="T5" fmla="*/ 0 h 1"/>
                  <a:gd name="T6" fmla="*/ 0 h 1"/>
                  <a:gd name="T7" fmla="*/ 1 h 1"/>
                  <a:gd name="T8"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8" name="Freeform 1126"/>
              <p:cNvSpPr/>
              <p:nvPr/>
            </p:nvSpPr>
            <p:spPr bwMode="auto">
              <a:xfrm>
                <a:off x="1080" y="1418"/>
                <a:ext cx="0" cy="4"/>
              </a:xfrm>
              <a:custGeom>
                <a:avLst/>
                <a:gdLst>
                  <a:gd name="T0" fmla="*/ 0 h 1"/>
                  <a:gd name="T1" fmla="*/ 0 h 1"/>
                  <a:gd name="T2" fmla="*/ 0 h 1"/>
                  <a:gd name="T3" fmla="*/ 0 h 1"/>
                  <a:gd name="T4" fmla="*/ 0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9" name="Freeform 1127"/>
              <p:cNvSpPr/>
              <p:nvPr/>
            </p:nvSpPr>
            <p:spPr bwMode="auto">
              <a:xfrm>
                <a:off x="1051" y="1398"/>
                <a:ext cx="20" cy="4"/>
              </a:xfrm>
              <a:custGeom>
                <a:avLst/>
                <a:gdLst>
                  <a:gd name="T0" fmla="*/ 0 w 5"/>
                  <a:gd name="T1" fmla="*/ 0 h 1"/>
                  <a:gd name="T2" fmla="*/ 5 w 5"/>
                  <a:gd name="T3" fmla="*/ 1 h 1"/>
                  <a:gd name="T4" fmla="*/ 5 w 5"/>
                  <a:gd name="T5" fmla="*/ 0 h 1"/>
                  <a:gd name="T6" fmla="*/ 5 w 5"/>
                  <a:gd name="T7" fmla="*/ 0 h 1"/>
                  <a:gd name="T8" fmla="*/ 0 w 5"/>
                  <a:gd name="T9" fmla="*/ 0 h 1"/>
                  <a:gd name="T10" fmla="*/ 0 w 5"/>
                  <a:gd name="T11" fmla="*/ 0 h 1"/>
                  <a:gd name="T12" fmla="*/ 0 w 5"/>
                  <a:gd name="T13" fmla="*/ 0 h 1"/>
                  <a:gd name="T14" fmla="*/ 0 w 5"/>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
                    <a:moveTo>
                      <a:pt x="0" y="0"/>
                    </a:moveTo>
                    <a:cubicBezTo>
                      <a:pt x="2" y="0"/>
                      <a:pt x="3" y="0"/>
                      <a:pt x="5" y="1"/>
                    </a:cubicBezTo>
                    <a:cubicBezTo>
                      <a:pt x="5" y="1"/>
                      <a:pt x="5" y="0"/>
                      <a:pt x="5" y="0"/>
                    </a:cubicBezTo>
                    <a:cubicBezTo>
                      <a:pt x="5" y="0"/>
                      <a:pt x="5" y="0"/>
                      <a:pt x="5" y="0"/>
                    </a:cubicBezTo>
                    <a:cubicBezTo>
                      <a:pt x="3" y="0"/>
                      <a:pt x="2"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0" name="Freeform 1128"/>
              <p:cNvSpPr/>
              <p:nvPr/>
            </p:nvSpPr>
            <p:spPr bwMode="auto">
              <a:xfrm>
                <a:off x="1071" y="1501"/>
                <a:ext cx="0" cy="4"/>
              </a:xfrm>
              <a:custGeom>
                <a:avLst/>
                <a:gdLst>
                  <a:gd name="T0" fmla="*/ 1 h 1"/>
                  <a:gd name="T1" fmla="*/ 1 h 1"/>
                  <a:gd name="T2" fmla="*/ 0 h 1"/>
                  <a:gd name="T3" fmla="*/ 1 h 1"/>
                  <a:gd name="T4" fmla="*/ 1 h 1"/>
                  <a:gd name="T5" fmla="*/ 1 h 1"/>
                  <a:gd name="T6" fmla="*/ 1 h 1"/>
                  <a:gd name="T7" fmla="*/ 1 h 1"/>
                  <a:gd name="T8" fmla="*/ 1 h 1"/>
                  <a:gd name="T9"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1"/>
                    </a:moveTo>
                    <a:cubicBezTo>
                      <a:pt x="0" y="1"/>
                      <a:pt x="0" y="1"/>
                      <a:pt x="0" y="1"/>
                    </a:cubicBezTo>
                    <a:cubicBezTo>
                      <a:pt x="0" y="1"/>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1" name="Freeform 1129"/>
              <p:cNvSpPr/>
              <p:nvPr/>
            </p:nvSpPr>
            <p:spPr bwMode="auto">
              <a:xfrm>
                <a:off x="1067" y="1162"/>
                <a:ext cx="4" cy="0"/>
              </a:xfrm>
              <a:custGeom>
                <a:avLst/>
                <a:gdLst>
                  <a:gd name="T0" fmla="*/ 0 w 1"/>
                  <a:gd name="T1" fmla="*/ 0 w 1"/>
                  <a:gd name="T2" fmla="*/ 0 w 1"/>
                  <a:gd name="T3" fmla="*/ 0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2" name="Freeform 1130"/>
              <p:cNvSpPr/>
              <p:nvPr/>
            </p:nvSpPr>
            <p:spPr bwMode="auto">
              <a:xfrm>
                <a:off x="1055" y="1414"/>
                <a:ext cx="4" cy="4"/>
              </a:xfrm>
              <a:custGeom>
                <a:avLst/>
                <a:gdLst>
                  <a:gd name="T0" fmla="*/ 0 w 1"/>
                  <a:gd name="T1" fmla="*/ 0 h 1"/>
                  <a:gd name="T2" fmla="*/ 0 w 1"/>
                  <a:gd name="T3" fmla="*/ 0 h 1"/>
                  <a:gd name="T4" fmla="*/ 0 w 1"/>
                  <a:gd name="T5" fmla="*/ 0 h 1"/>
                  <a:gd name="T6" fmla="*/ 0 w 1"/>
                  <a:gd name="T7" fmla="*/ 1 h 1"/>
                  <a:gd name="T8" fmla="*/ 0 w 1"/>
                  <a:gd name="T9" fmla="*/ 1 h 1"/>
                  <a:gd name="T10" fmla="*/ 1 w 1"/>
                  <a:gd name="T11" fmla="*/ 1 h 1"/>
                  <a:gd name="T12" fmla="*/ 1 w 1"/>
                  <a:gd name="T13" fmla="*/ 0 h 1"/>
                  <a:gd name="T14" fmla="*/ 1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1"/>
                      <a:pt x="0" y="1"/>
                      <a:pt x="0" y="1"/>
                    </a:cubicBezTo>
                    <a:cubicBezTo>
                      <a:pt x="0" y="1"/>
                      <a:pt x="0" y="1"/>
                      <a:pt x="0" y="1"/>
                    </a:cubicBezTo>
                    <a:cubicBezTo>
                      <a:pt x="0" y="1"/>
                      <a:pt x="1" y="1"/>
                      <a:pt x="1" y="1"/>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3" name="Freeform 1131"/>
              <p:cNvSpPr/>
              <p:nvPr/>
            </p:nvSpPr>
            <p:spPr bwMode="auto">
              <a:xfrm>
                <a:off x="1051" y="1315"/>
                <a:ext cx="4" cy="4"/>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0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4" name="Freeform 1132"/>
              <p:cNvSpPr/>
              <p:nvPr/>
            </p:nvSpPr>
            <p:spPr bwMode="auto">
              <a:xfrm>
                <a:off x="1051" y="1352"/>
                <a:ext cx="4" cy="0"/>
              </a:xfrm>
              <a:custGeom>
                <a:avLst/>
                <a:gdLst>
                  <a:gd name="T0" fmla="*/ 0 w 1"/>
                  <a:gd name="T1" fmla="*/ 0 w 1"/>
                  <a:gd name="T2" fmla="*/ 0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5" name="Freeform 1133"/>
              <p:cNvSpPr/>
              <p:nvPr/>
            </p:nvSpPr>
            <p:spPr bwMode="auto">
              <a:xfrm>
                <a:off x="1043" y="1319"/>
                <a:ext cx="8" cy="4"/>
              </a:xfrm>
              <a:custGeom>
                <a:avLst/>
                <a:gdLst>
                  <a:gd name="T0" fmla="*/ 2 w 2"/>
                  <a:gd name="T1" fmla="*/ 1 h 1"/>
                  <a:gd name="T2" fmla="*/ 2 w 2"/>
                  <a:gd name="T3" fmla="*/ 1 h 1"/>
                  <a:gd name="T4" fmla="*/ 1 w 2"/>
                  <a:gd name="T5" fmla="*/ 0 h 1"/>
                  <a:gd name="T6" fmla="*/ 0 w 2"/>
                  <a:gd name="T7" fmla="*/ 0 h 1"/>
                  <a:gd name="T8" fmla="*/ 0 w 2"/>
                  <a:gd name="T9" fmla="*/ 0 h 1"/>
                  <a:gd name="T10" fmla="*/ 0 w 2"/>
                  <a:gd name="T11" fmla="*/ 1 h 1"/>
                  <a:gd name="T12" fmla="*/ 0 w 2"/>
                  <a:gd name="T13" fmla="*/ 1 h 1"/>
                  <a:gd name="T14" fmla="*/ 0 w 2"/>
                  <a:gd name="T15" fmla="*/ 1 h 1"/>
                  <a:gd name="T16" fmla="*/ 0 w 2"/>
                  <a:gd name="T17" fmla="*/ 1 h 1"/>
                  <a:gd name="T18" fmla="*/ 1 w 2"/>
                  <a:gd name="T19" fmla="*/ 1 h 1"/>
                  <a:gd name="T20" fmla="*/ 2 w 2"/>
                  <a:gd name="T21" fmla="*/ 1 h 1"/>
                  <a:gd name="T22" fmla="*/ 2 w 2"/>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1">
                    <a:moveTo>
                      <a:pt x="2" y="1"/>
                    </a:moveTo>
                    <a:cubicBezTo>
                      <a:pt x="2" y="1"/>
                      <a:pt x="2" y="1"/>
                      <a:pt x="2" y="1"/>
                    </a:cubicBezTo>
                    <a:cubicBezTo>
                      <a:pt x="2" y="0"/>
                      <a:pt x="1" y="0"/>
                      <a:pt x="1" y="0"/>
                    </a:cubicBezTo>
                    <a:cubicBezTo>
                      <a:pt x="1" y="0"/>
                      <a:pt x="1"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1" y="1"/>
                      <a:pt x="1" y="1"/>
                      <a:pt x="1" y="1"/>
                    </a:cubicBezTo>
                    <a:cubicBezTo>
                      <a:pt x="1"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6" name="Freeform 1134"/>
              <p:cNvSpPr/>
              <p:nvPr/>
            </p:nvSpPr>
            <p:spPr bwMode="auto">
              <a:xfrm>
                <a:off x="1047" y="1158"/>
                <a:ext cx="0" cy="4"/>
              </a:xfrm>
              <a:custGeom>
                <a:avLst/>
                <a:gdLst>
                  <a:gd name="T0" fmla="*/ 0 h 1"/>
                  <a:gd name="T1" fmla="*/ 1 h 1"/>
                  <a:gd name="T2" fmla="*/ 1 h 1"/>
                  <a:gd name="T3" fmla="*/ 0 h 1"/>
                  <a:gd name="T4" fmla="*/ 0 h 1"/>
                  <a:gd name="T5" fmla="*/ 0 h 1"/>
                  <a:gd name="T6" fmla="*/ 0 h 1"/>
                  <a:gd name="T7" fmla="*/ 0 h 1"/>
                  <a:gd name="T8" fmla="*/ 0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0"/>
                    </a:moveTo>
                    <a:cubicBezTo>
                      <a:pt x="0" y="0"/>
                      <a:pt x="0" y="0"/>
                      <a:pt x="0" y="1"/>
                    </a:cubicBezTo>
                    <a:cubicBezTo>
                      <a:pt x="0" y="1"/>
                      <a:pt x="0" y="1"/>
                      <a:pt x="0" y="1"/>
                    </a:cubicBezTo>
                    <a:cubicBezTo>
                      <a:pt x="0" y="0"/>
                      <a:pt x="0" y="0"/>
                      <a:pt x="0" y="0"/>
                    </a:cubicBezTo>
                    <a:cubicBezTo>
                      <a:pt x="0" y="0"/>
                      <a:pt x="0" y="1"/>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7" name="Freeform 1135"/>
              <p:cNvSpPr/>
              <p:nvPr/>
            </p:nvSpPr>
            <p:spPr bwMode="auto">
              <a:xfrm>
                <a:off x="1039" y="1398"/>
                <a:ext cx="8" cy="0"/>
              </a:xfrm>
              <a:custGeom>
                <a:avLst/>
                <a:gdLst>
                  <a:gd name="T0" fmla="*/ 2 w 2"/>
                  <a:gd name="T1" fmla="*/ 0 w 2"/>
                  <a:gd name="T2" fmla="*/ 0 w 2"/>
                  <a:gd name="T3" fmla="*/ 0 w 2"/>
                  <a:gd name="T4" fmla="*/ 2 w 2"/>
                  <a:gd name="T5" fmla="*/ 2 w 2"/>
                  <a:gd name="T6" fmla="*/ 2 w 2"/>
                </a:gdLst>
                <a:ahLst/>
                <a:cxnLst>
                  <a:cxn ang="0">
                    <a:pos x="T0" y="0"/>
                  </a:cxn>
                  <a:cxn ang="0">
                    <a:pos x="T1" y="0"/>
                  </a:cxn>
                  <a:cxn ang="0">
                    <a:pos x="T2" y="0"/>
                  </a:cxn>
                  <a:cxn ang="0">
                    <a:pos x="T3" y="0"/>
                  </a:cxn>
                  <a:cxn ang="0">
                    <a:pos x="T4" y="0"/>
                  </a:cxn>
                  <a:cxn ang="0">
                    <a:pos x="T5" y="0"/>
                  </a:cxn>
                  <a:cxn ang="0">
                    <a:pos x="T6" y="0"/>
                  </a:cxn>
                </a:cxnLst>
                <a:rect l="0" t="0" r="r" b="b"/>
                <a:pathLst>
                  <a:path w="2">
                    <a:moveTo>
                      <a:pt x="2" y="0"/>
                    </a:moveTo>
                    <a:cubicBezTo>
                      <a:pt x="1" y="0"/>
                      <a:pt x="1" y="0"/>
                      <a:pt x="0" y="0"/>
                    </a:cubicBezTo>
                    <a:cubicBezTo>
                      <a:pt x="0" y="0"/>
                      <a:pt x="0" y="0"/>
                      <a:pt x="0" y="0"/>
                    </a:cubicBezTo>
                    <a:cubicBezTo>
                      <a:pt x="0" y="0"/>
                      <a:pt x="0" y="0"/>
                      <a:pt x="0" y="0"/>
                    </a:cubicBezTo>
                    <a:cubicBezTo>
                      <a:pt x="1" y="0"/>
                      <a:pt x="1"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8" name="Freeform 1136"/>
              <p:cNvSpPr/>
              <p:nvPr/>
            </p:nvSpPr>
            <p:spPr bwMode="auto">
              <a:xfrm>
                <a:off x="1047" y="142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9" name="Freeform 1137"/>
              <p:cNvSpPr/>
              <p:nvPr/>
            </p:nvSpPr>
            <p:spPr bwMode="auto">
              <a:xfrm>
                <a:off x="1039" y="1352"/>
                <a:ext cx="8" cy="0"/>
              </a:xfrm>
              <a:custGeom>
                <a:avLst/>
                <a:gdLst>
                  <a:gd name="T0" fmla="*/ 1 w 2"/>
                  <a:gd name="T1" fmla="*/ 2 w 2"/>
                  <a:gd name="T2" fmla="*/ 2 w 2"/>
                  <a:gd name="T3" fmla="*/ 2 w 2"/>
                  <a:gd name="T4" fmla="*/ 2 w 2"/>
                  <a:gd name="T5" fmla="*/ 1 w 2"/>
                  <a:gd name="T6" fmla="*/ 1 w 2"/>
                  <a:gd name="T7" fmla="*/ 1 w 2"/>
                  <a:gd name="T8" fmla="*/ 0 w 2"/>
                  <a:gd name="T9" fmla="*/ 0 w 2"/>
                  <a:gd name="T10" fmla="*/ 0 w 2"/>
                  <a:gd name="T11" fmla="*/ 1 w 2"/>
                  <a:gd name="T12" fmla="*/ 1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2">
                    <a:moveTo>
                      <a:pt x="1" y="0"/>
                    </a:moveTo>
                    <a:cubicBezTo>
                      <a:pt x="1" y="0"/>
                      <a:pt x="1" y="0"/>
                      <a:pt x="2" y="0"/>
                    </a:cubicBezTo>
                    <a:cubicBezTo>
                      <a:pt x="2" y="0"/>
                      <a:pt x="2" y="0"/>
                      <a:pt x="2" y="0"/>
                    </a:cubicBezTo>
                    <a:cubicBezTo>
                      <a:pt x="2" y="0"/>
                      <a:pt x="2" y="0"/>
                      <a:pt x="2" y="0"/>
                    </a:cubicBezTo>
                    <a:cubicBezTo>
                      <a:pt x="2" y="0"/>
                      <a:pt x="2" y="0"/>
                      <a:pt x="2"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0" name="Freeform 1138"/>
              <p:cNvSpPr/>
              <p:nvPr/>
            </p:nvSpPr>
            <p:spPr bwMode="auto">
              <a:xfrm>
                <a:off x="1039" y="1261"/>
                <a:ext cx="4" cy="0"/>
              </a:xfrm>
              <a:custGeom>
                <a:avLst/>
                <a:gdLst>
                  <a:gd name="T0" fmla="*/ 0 w 1"/>
                  <a:gd name="T1" fmla="*/ 0 w 1"/>
                  <a:gd name="T2" fmla="*/ 0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1" name="Freeform 1139"/>
              <p:cNvSpPr/>
              <p:nvPr/>
            </p:nvSpPr>
            <p:spPr bwMode="auto">
              <a:xfrm>
                <a:off x="1039" y="1158"/>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1 w 1"/>
                  <a:gd name="T11" fmla="*/ 1 h 1"/>
                  <a:gd name="T12" fmla="*/ 1 w 1"/>
                  <a:gd name="T13" fmla="*/ 0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1" y="0"/>
                      <a:pt x="1" y="0"/>
                    </a:cubicBezTo>
                    <a:cubicBezTo>
                      <a:pt x="0" y="0"/>
                      <a:pt x="0" y="0"/>
                      <a:pt x="0" y="0"/>
                    </a:cubicBezTo>
                    <a:cubicBezTo>
                      <a:pt x="0" y="0"/>
                      <a:pt x="0" y="0"/>
                      <a:pt x="0" y="0"/>
                    </a:cubicBezTo>
                    <a:cubicBezTo>
                      <a:pt x="0" y="0"/>
                      <a:pt x="0" y="0"/>
                      <a:pt x="0" y="0"/>
                    </a:cubicBezTo>
                    <a:cubicBezTo>
                      <a:pt x="1" y="0"/>
                      <a:pt x="1" y="1"/>
                      <a:pt x="1" y="1"/>
                    </a:cubicBezTo>
                    <a:cubicBezTo>
                      <a:pt x="1"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2" name="Freeform 1140"/>
              <p:cNvSpPr/>
              <p:nvPr/>
            </p:nvSpPr>
            <p:spPr bwMode="auto">
              <a:xfrm>
                <a:off x="1039" y="1414"/>
                <a:ext cx="4" cy="4"/>
              </a:xfrm>
              <a:custGeom>
                <a:avLst/>
                <a:gdLst>
                  <a:gd name="T0" fmla="*/ 1 w 1"/>
                  <a:gd name="T1" fmla="*/ 0 h 1"/>
                  <a:gd name="T2" fmla="*/ 1 w 1"/>
                  <a:gd name="T3" fmla="*/ 0 h 1"/>
                  <a:gd name="T4" fmla="*/ 0 w 1"/>
                  <a:gd name="T5" fmla="*/ 1 h 1"/>
                  <a:gd name="T6" fmla="*/ 0 w 1"/>
                  <a:gd name="T7" fmla="*/ 1 h 1"/>
                  <a:gd name="T8" fmla="*/ 0 w 1"/>
                  <a:gd name="T9" fmla="*/ 1 h 1"/>
                  <a:gd name="T10" fmla="*/ 0 w 1"/>
                  <a:gd name="T11" fmla="*/ 1 h 1"/>
                  <a:gd name="T12" fmla="*/ 1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1" y="0"/>
                      <a:pt x="1" y="0"/>
                    </a:cubicBezTo>
                    <a:cubicBezTo>
                      <a:pt x="1" y="0"/>
                      <a:pt x="0" y="0"/>
                      <a:pt x="0" y="1"/>
                    </a:cubicBezTo>
                    <a:cubicBezTo>
                      <a:pt x="0" y="1"/>
                      <a:pt x="0" y="1"/>
                      <a:pt x="0" y="1"/>
                    </a:cubicBezTo>
                    <a:cubicBezTo>
                      <a:pt x="0" y="1"/>
                      <a:pt x="0" y="1"/>
                      <a:pt x="0" y="1"/>
                    </a:cubicBezTo>
                    <a:cubicBezTo>
                      <a:pt x="0" y="1"/>
                      <a:pt x="0" y="1"/>
                      <a:pt x="0" y="1"/>
                    </a:cubicBezTo>
                    <a:cubicBezTo>
                      <a:pt x="1"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3" name="Freeform 1141"/>
              <p:cNvSpPr/>
              <p:nvPr/>
            </p:nvSpPr>
            <p:spPr bwMode="auto">
              <a:xfrm>
                <a:off x="1039" y="1348"/>
                <a:ext cx="4" cy="0"/>
              </a:xfrm>
              <a:custGeom>
                <a:avLst/>
                <a:gdLst>
                  <a:gd name="T0" fmla="*/ 1 w 1"/>
                  <a:gd name="T1" fmla="*/ 0 w 1"/>
                  <a:gd name="T2" fmla="*/ 0 w 1"/>
                  <a:gd name="T3" fmla="*/ 0 w 1"/>
                  <a:gd name="T4" fmla="*/ 0 w 1"/>
                  <a:gd name="T5" fmla="*/ 0 w 1"/>
                  <a:gd name="T6" fmla="*/ 0 w 1"/>
                  <a:gd name="T7" fmla="*/ 0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4" name="Freeform 1142"/>
              <p:cNvSpPr/>
              <p:nvPr/>
            </p:nvSpPr>
            <p:spPr bwMode="auto">
              <a:xfrm>
                <a:off x="1035" y="1426"/>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5" name="Freeform 1143"/>
              <p:cNvSpPr/>
              <p:nvPr/>
            </p:nvSpPr>
            <p:spPr bwMode="auto">
              <a:xfrm>
                <a:off x="1026" y="1398"/>
                <a:ext cx="9" cy="4"/>
              </a:xfrm>
              <a:custGeom>
                <a:avLst/>
                <a:gdLst>
                  <a:gd name="T0" fmla="*/ 0 w 2"/>
                  <a:gd name="T1" fmla="*/ 0 h 1"/>
                  <a:gd name="T2" fmla="*/ 0 w 2"/>
                  <a:gd name="T3" fmla="*/ 1 h 1"/>
                  <a:gd name="T4" fmla="*/ 1 w 2"/>
                  <a:gd name="T5" fmla="*/ 1 h 1"/>
                  <a:gd name="T6" fmla="*/ 2 w 2"/>
                  <a:gd name="T7" fmla="*/ 0 h 1"/>
                  <a:gd name="T8" fmla="*/ 2 w 2"/>
                  <a:gd name="T9" fmla="*/ 0 h 1"/>
                  <a:gd name="T10" fmla="*/ 2 w 2"/>
                  <a:gd name="T11" fmla="*/ 0 h 1"/>
                  <a:gd name="T12" fmla="*/ 1 w 2"/>
                  <a:gd name="T13" fmla="*/ 0 h 1"/>
                  <a:gd name="T14" fmla="*/ 0 w 2"/>
                  <a:gd name="T15" fmla="*/ 0 h 1"/>
                  <a:gd name="T16" fmla="*/ 0 w 2"/>
                  <a:gd name="T17" fmla="*/ 0 h 1"/>
                  <a:gd name="T18" fmla="*/ 0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0"/>
                    </a:moveTo>
                    <a:cubicBezTo>
                      <a:pt x="0" y="0"/>
                      <a:pt x="0" y="1"/>
                      <a:pt x="0" y="1"/>
                    </a:cubicBezTo>
                    <a:cubicBezTo>
                      <a:pt x="1" y="1"/>
                      <a:pt x="1" y="1"/>
                      <a:pt x="1" y="1"/>
                    </a:cubicBezTo>
                    <a:cubicBezTo>
                      <a:pt x="1" y="1"/>
                      <a:pt x="2" y="0"/>
                      <a:pt x="2" y="0"/>
                    </a:cubicBezTo>
                    <a:cubicBezTo>
                      <a:pt x="2" y="0"/>
                      <a:pt x="2" y="0"/>
                      <a:pt x="2" y="0"/>
                    </a:cubicBezTo>
                    <a:cubicBezTo>
                      <a:pt x="2" y="0"/>
                      <a:pt x="2" y="0"/>
                      <a:pt x="2" y="0"/>
                    </a:cubicBezTo>
                    <a:cubicBezTo>
                      <a:pt x="2"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6" name="Freeform 1144"/>
              <p:cNvSpPr/>
              <p:nvPr/>
            </p:nvSpPr>
            <p:spPr bwMode="auto">
              <a:xfrm>
                <a:off x="1031" y="1484"/>
                <a:ext cx="4" cy="0"/>
              </a:xfrm>
              <a:custGeom>
                <a:avLst/>
                <a:gdLst>
                  <a:gd name="T0" fmla="*/ 0 w 1"/>
                  <a:gd name="T1" fmla="*/ 0 w 1"/>
                  <a:gd name="T2" fmla="*/ 0 w 1"/>
                  <a:gd name="T3" fmla="*/ 0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7" name="Freeform 1145"/>
              <p:cNvSpPr/>
              <p:nvPr/>
            </p:nvSpPr>
            <p:spPr bwMode="auto">
              <a:xfrm>
                <a:off x="1026" y="1348"/>
                <a:ext cx="5"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8" name="Freeform 1146"/>
              <p:cNvSpPr/>
              <p:nvPr/>
            </p:nvSpPr>
            <p:spPr bwMode="auto">
              <a:xfrm>
                <a:off x="1026" y="1352"/>
                <a:ext cx="5" cy="0"/>
              </a:xfrm>
              <a:custGeom>
                <a:avLst/>
                <a:gdLst>
                  <a:gd name="T0" fmla="*/ 0 w 1"/>
                  <a:gd name="T1" fmla="*/ 0 w 1"/>
                  <a:gd name="T2" fmla="*/ 0 w 1"/>
                  <a:gd name="T3" fmla="*/ 0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9" name="Freeform 1147"/>
              <p:cNvSpPr/>
              <p:nvPr/>
            </p:nvSpPr>
            <p:spPr bwMode="auto">
              <a:xfrm>
                <a:off x="1010" y="1315"/>
                <a:ext cx="4" cy="0"/>
              </a:xfrm>
              <a:custGeom>
                <a:avLst/>
                <a:gdLst>
                  <a:gd name="T0" fmla="*/ 1 w 1"/>
                  <a:gd name="T1" fmla="*/ 1 w 1"/>
                  <a:gd name="T2" fmla="*/ 1 w 1"/>
                  <a:gd name="T3" fmla="*/ 1 w 1"/>
                  <a:gd name="T4" fmla="*/ 1 w 1"/>
                  <a:gd name="T5" fmla="*/ 0 w 1"/>
                  <a:gd name="T6" fmla="*/ 0 w 1"/>
                  <a:gd name="T7" fmla="*/ 0 w 1"/>
                  <a:gd name="T8" fmla="*/ 0 w 1"/>
                  <a:gd name="T9" fmla="*/ 1 w 1"/>
                  <a:gd name="T10"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0" name="Freeform 1148"/>
              <p:cNvSpPr/>
              <p:nvPr/>
            </p:nvSpPr>
            <p:spPr bwMode="auto">
              <a:xfrm>
                <a:off x="998" y="1315"/>
                <a:ext cx="8" cy="0"/>
              </a:xfrm>
              <a:custGeom>
                <a:avLst/>
                <a:gdLst>
                  <a:gd name="T0" fmla="*/ 2 w 2"/>
                  <a:gd name="T1" fmla="*/ 2 w 2"/>
                  <a:gd name="T2" fmla="*/ 2 w 2"/>
                  <a:gd name="T3" fmla="*/ 1 w 2"/>
                  <a:gd name="T4" fmla="*/ 0 w 2"/>
                  <a:gd name="T5" fmla="*/ 0 w 2"/>
                  <a:gd name="T6" fmla="*/ 0 w 2"/>
                  <a:gd name="T7" fmla="*/ 0 w 2"/>
                  <a:gd name="T8" fmla="*/ 1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2" y="0"/>
                      <a:pt x="2" y="0"/>
                      <a:pt x="2" y="0"/>
                    </a:cubicBezTo>
                    <a:cubicBezTo>
                      <a:pt x="2"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1" name="Freeform 1149"/>
              <p:cNvSpPr/>
              <p:nvPr/>
            </p:nvSpPr>
            <p:spPr bwMode="auto">
              <a:xfrm>
                <a:off x="1002" y="1278"/>
                <a:ext cx="4" cy="0"/>
              </a:xfrm>
              <a:custGeom>
                <a:avLst/>
                <a:gdLst>
                  <a:gd name="T0" fmla="*/ 1 w 1"/>
                  <a:gd name="T1" fmla="*/ 1 w 1"/>
                  <a:gd name="T2" fmla="*/ 0 w 1"/>
                  <a:gd name="T3" fmla="*/ 0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2" name="Freeform 1150"/>
              <p:cNvSpPr/>
              <p:nvPr/>
            </p:nvSpPr>
            <p:spPr bwMode="auto">
              <a:xfrm>
                <a:off x="965" y="1484"/>
                <a:ext cx="33" cy="4"/>
              </a:xfrm>
              <a:custGeom>
                <a:avLst/>
                <a:gdLst>
                  <a:gd name="T0" fmla="*/ 6 w 8"/>
                  <a:gd name="T1" fmla="*/ 0 h 1"/>
                  <a:gd name="T2" fmla="*/ 6 w 8"/>
                  <a:gd name="T3" fmla="*/ 0 h 1"/>
                  <a:gd name="T4" fmla="*/ 6 w 8"/>
                  <a:gd name="T5" fmla="*/ 0 h 1"/>
                  <a:gd name="T6" fmla="*/ 7 w 8"/>
                  <a:gd name="T7" fmla="*/ 0 h 1"/>
                  <a:gd name="T8" fmla="*/ 8 w 8"/>
                  <a:gd name="T9" fmla="*/ 1 h 1"/>
                  <a:gd name="T10" fmla="*/ 8 w 8"/>
                  <a:gd name="T11" fmla="*/ 0 h 1"/>
                  <a:gd name="T12" fmla="*/ 8 w 8"/>
                  <a:gd name="T13" fmla="*/ 0 h 1"/>
                  <a:gd name="T14" fmla="*/ 7 w 8"/>
                  <a:gd name="T15" fmla="*/ 0 h 1"/>
                  <a:gd name="T16" fmla="*/ 6 w 8"/>
                  <a:gd name="T17" fmla="*/ 0 h 1"/>
                  <a:gd name="T18" fmla="*/ 6 w 8"/>
                  <a:gd name="T19" fmla="*/ 0 h 1"/>
                  <a:gd name="T20" fmla="*/ 6 w 8"/>
                  <a:gd name="T21" fmla="*/ 0 h 1"/>
                  <a:gd name="T22" fmla="*/ 3 w 8"/>
                  <a:gd name="T23" fmla="*/ 0 h 1"/>
                  <a:gd name="T24" fmla="*/ 1 w 8"/>
                  <a:gd name="T25" fmla="*/ 0 h 1"/>
                  <a:gd name="T26" fmla="*/ 0 w 8"/>
                  <a:gd name="T27" fmla="*/ 1 h 1"/>
                  <a:gd name="T28" fmla="*/ 0 w 8"/>
                  <a:gd name="T29" fmla="*/ 1 h 1"/>
                  <a:gd name="T30" fmla="*/ 1 w 8"/>
                  <a:gd name="T31" fmla="*/ 1 h 1"/>
                  <a:gd name="T32" fmla="*/ 3 w 8"/>
                  <a:gd name="T33" fmla="*/ 1 h 1"/>
                  <a:gd name="T34" fmla="*/ 6 w 8"/>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
                    <a:moveTo>
                      <a:pt x="6" y="0"/>
                    </a:moveTo>
                    <a:cubicBezTo>
                      <a:pt x="6" y="0"/>
                      <a:pt x="6" y="0"/>
                      <a:pt x="6" y="0"/>
                    </a:cubicBezTo>
                    <a:cubicBezTo>
                      <a:pt x="6" y="0"/>
                      <a:pt x="6" y="1"/>
                      <a:pt x="6" y="0"/>
                    </a:cubicBezTo>
                    <a:cubicBezTo>
                      <a:pt x="7" y="0"/>
                      <a:pt x="7" y="0"/>
                      <a:pt x="7" y="0"/>
                    </a:cubicBezTo>
                    <a:cubicBezTo>
                      <a:pt x="7" y="1"/>
                      <a:pt x="8" y="1"/>
                      <a:pt x="8" y="1"/>
                    </a:cubicBezTo>
                    <a:cubicBezTo>
                      <a:pt x="8" y="1"/>
                      <a:pt x="8" y="0"/>
                      <a:pt x="8" y="0"/>
                    </a:cubicBezTo>
                    <a:cubicBezTo>
                      <a:pt x="8" y="0"/>
                      <a:pt x="8" y="0"/>
                      <a:pt x="8" y="0"/>
                    </a:cubicBezTo>
                    <a:cubicBezTo>
                      <a:pt x="8" y="0"/>
                      <a:pt x="7" y="0"/>
                      <a:pt x="7" y="0"/>
                    </a:cubicBezTo>
                    <a:cubicBezTo>
                      <a:pt x="7" y="0"/>
                      <a:pt x="7" y="0"/>
                      <a:pt x="6" y="0"/>
                    </a:cubicBezTo>
                    <a:cubicBezTo>
                      <a:pt x="6" y="0"/>
                      <a:pt x="6" y="0"/>
                      <a:pt x="6" y="0"/>
                    </a:cubicBezTo>
                    <a:cubicBezTo>
                      <a:pt x="6" y="0"/>
                      <a:pt x="6" y="0"/>
                      <a:pt x="6" y="0"/>
                    </a:cubicBezTo>
                    <a:cubicBezTo>
                      <a:pt x="5" y="0"/>
                      <a:pt x="4" y="0"/>
                      <a:pt x="3" y="0"/>
                    </a:cubicBezTo>
                    <a:cubicBezTo>
                      <a:pt x="2" y="0"/>
                      <a:pt x="1" y="0"/>
                      <a:pt x="1" y="0"/>
                    </a:cubicBezTo>
                    <a:cubicBezTo>
                      <a:pt x="1" y="0"/>
                      <a:pt x="0" y="0"/>
                      <a:pt x="0" y="1"/>
                    </a:cubicBezTo>
                    <a:cubicBezTo>
                      <a:pt x="0" y="1"/>
                      <a:pt x="0" y="1"/>
                      <a:pt x="0" y="1"/>
                    </a:cubicBezTo>
                    <a:cubicBezTo>
                      <a:pt x="0" y="1"/>
                      <a:pt x="1" y="1"/>
                      <a:pt x="1" y="1"/>
                    </a:cubicBezTo>
                    <a:cubicBezTo>
                      <a:pt x="1" y="1"/>
                      <a:pt x="2" y="1"/>
                      <a:pt x="3" y="1"/>
                    </a:cubicBezTo>
                    <a:cubicBezTo>
                      <a:pt x="4" y="1"/>
                      <a:pt x="5"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3" name="Freeform 1151"/>
              <p:cNvSpPr/>
              <p:nvPr/>
            </p:nvSpPr>
            <p:spPr bwMode="auto">
              <a:xfrm>
                <a:off x="994" y="1274"/>
                <a:ext cx="4" cy="4"/>
              </a:xfrm>
              <a:custGeom>
                <a:avLst/>
                <a:gdLst>
                  <a:gd name="T0" fmla="*/ 1 w 1"/>
                  <a:gd name="T1" fmla="*/ 0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1 h 1"/>
                  <a:gd name="T18" fmla="*/ 0 w 1"/>
                  <a:gd name="T19" fmla="*/ 1 h 1"/>
                  <a:gd name="T20" fmla="*/ 1 w 1"/>
                  <a:gd name="T21" fmla="*/ 1 h 1"/>
                  <a:gd name="T22" fmla="*/ 1 w 1"/>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4" name="Freeform 1152"/>
              <p:cNvSpPr/>
              <p:nvPr/>
            </p:nvSpPr>
            <p:spPr bwMode="auto">
              <a:xfrm>
                <a:off x="977" y="1274"/>
                <a:ext cx="5" cy="0"/>
              </a:xfrm>
              <a:custGeom>
                <a:avLst/>
                <a:gdLst>
                  <a:gd name="T0" fmla="*/ 1 w 1"/>
                  <a:gd name="T1" fmla="*/ 1 w 1"/>
                  <a:gd name="T2" fmla="*/ 0 w 1"/>
                  <a:gd name="T3" fmla="*/ 0 w 1"/>
                  <a:gd name="T4" fmla="*/ 0 w 1"/>
                  <a:gd name="T5" fmla="*/ 0 w 1"/>
                  <a:gd name="T6" fmla="*/ 0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5" name="Freeform 1153"/>
              <p:cNvSpPr/>
              <p:nvPr/>
            </p:nvSpPr>
            <p:spPr bwMode="auto">
              <a:xfrm>
                <a:off x="977" y="1331"/>
                <a:ext cx="5" cy="5"/>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1 h 1"/>
                  <a:gd name="T12" fmla="*/ 1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1" y="0"/>
                      <a:pt x="1" y="0"/>
                    </a:cubicBezTo>
                    <a:cubicBezTo>
                      <a:pt x="1" y="0"/>
                      <a:pt x="1" y="0"/>
                      <a:pt x="0" y="0"/>
                    </a:cubicBezTo>
                    <a:cubicBezTo>
                      <a:pt x="0" y="0"/>
                      <a:pt x="0" y="0"/>
                      <a:pt x="0" y="0"/>
                    </a:cubicBezTo>
                    <a:cubicBezTo>
                      <a:pt x="0" y="0"/>
                      <a:pt x="0" y="0"/>
                      <a:pt x="0" y="0"/>
                    </a:cubicBezTo>
                    <a:cubicBezTo>
                      <a:pt x="0" y="1"/>
                      <a:pt x="0" y="1"/>
                      <a:pt x="0"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6" name="Freeform 1154"/>
              <p:cNvSpPr/>
              <p:nvPr/>
            </p:nvSpPr>
            <p:spPr bwMode="auto">
              <a:xfrm>
                <a:off x="969" y="1327"/>
                <a:ext cx="8" cy="4"/>
              </a:xfrm>
              <a:custGeom>
                <a:avLst/>
                <a:gdLst>
                  <a:gd name="T0" fmla="*/ 0 w 2"/>
                  <a:gd name="T1" fmla="*/ 1 h 1"/>
                  <a:gd name="T2" fmla="*/ 0 w 2"/>
                  <a:gd name="T3" fmla="*/ 1 h 1"/>
                  <a:gd name="T4" fmla="*/ 0 w 2"/>
                  <a:gd name="T5" fmla="*/ 1 h 1"/>
                  <a:gd name="T6" fmla="*/ 1 w 2"/>
                  <a:gd name="T7" fmla="*/ 1 h 1"/>
                  <a:gd name="T8" fmla="*/ 2 w 2"/>
                  <a:gd name="T9" fmla="*/ 1 h 1"/>
                  <a:gd name="T10" fmla="*/ 2 w 2"/>
                  <a:gd name="T11" fmla="*/ 1 h 1"/>
                  <a:gd name="T12" fmla="*/ 2 w 2"/>
                  <a:gd name="T13" fmla="*/ 0 h 1"/>
                  <a:gd name="T14" fmla="*/ 1 w 2"/>
                  <a:gd name="T15" fmla="*/ 1 h 1"/>
                  <a:gd name="T16" fmla="*/ 0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0" y="1"/>
                      <a:pt x="0" y="1"/>
                      <a:pt x="0" y="1"/>
                    </a:cubicBezTo>
                    <a:cubicBezTo>
                      <a:pt x="1" y="1"/>
                      <a:pt x="1" y="1"/>
                      <a:pt x="1" y="1"/>
                    </a:cubicBezTo>
                    <a:cubicBezTo>
                      <a:pt x="1" y="1"/>
                      <a:pt x="1" y="1"/>
                      <a:pt x="2" y="1"/>
                    </a:cubicBezTo>
                    <a:cubicBezTo>
                      <a:pt x="2" y="1"/>
                      <a:pt x="2" y="1"/>
                      <a:pt x="2" y="1"/>
                    </a:cubicBezTo>
                    <a:cubicBezTo>
                      <a:pt x="2" y="0"/>
                      <a:pt x="2" y="0"/>
                      <a:pt x="2" y="0"/>
                    </a:cubicBezTo>
                    <a:cubicBezTo>
                      <a:pt x="1" y="0"/>
                      <a:pt x="1" y="0"/>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7" name="Freeform 1155"/>
              <p:cNvSpPr/>
              <p:nvPr/>
            </p:nvSpPr>
            <p:spPr bwMode="auto">
              <a:xfrm>
                <a:off x="969" y="1274"/>
                <a:ext cx="4" cy="0"/>
              </a:xfrm>
              <a:custGeom>
                <a:avLst/>
                <a:gdLst>
                  <a:gd name="T0" fmla="*/ 1 w 1"/>
                  <a:gd name="T1" fmla="*/ 1 w 1"/>
                  <a:gd name="T2" fmla="*/ 0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8" name="Freeform 1156"/>
              <p:cNvSpPr/>
              <p:nvPr/>
            </p:nvSpPr>
            <p:spPr bwMode="auto">
              <a:xfrm>
                <a:off x="953" y="1269"/>
                <a:ext cx="12" cy="5"/>
              </a:xfrm>
              <a:custGeom>
                <a:avLst/>
                <a:gdLst>
                  <a:gd name="T0" fmla="*/ 2 w 3"/>
                  <a:gd name="T1" fmla="*/ 0 h 1"/>
                  <a:gd name="T2" fmla="*/ 1 w 3"/>
                  <a:gd name="T3" fmla="*/ 0 h 1"/>
                  <a:gd name="T4" fmla="*/ 0 w 3"/>
                  <a:gd name="T5" fmla="*/ 0 h 1"/>
                  <a:gd name="T6" fmla="*/ 0 w 3"/>
                  <a:gd name="T7" fmla="*/ 0 h 1"/>
                  <a:gd name="T8" fmla="*/ 0 w 3"/>
                  <a:gd name="T9" fmla="*/ 0 h 1"/>
                  <a:gd name="T10" fmla="*/ 0 w 3"/>
                  <a:gd name="T11" fmla="*/ 0 h 1"/>
                  <a:gd name="T12" fmla="*/ 2 w 3"/>
                  <a:gd name="T13" fmla="*/ 1 h 1"/>
                  <a:gd name="T14" fmla="*/ 2 w 3"/>
                  <a:gd name="T15" fmla="*/ 0 h 1"/>
                  <a:gd name="T16" fmla="*/ 2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2" y="0"/>
                    </a:moveTo>
                    <a:cubicBezTo>
                      <a:pt x="2" y="0"/>
                      <a:pt x="1" y="0"/>
                      <a:pt x="1" y="0"/>
                    </a:cubicBezTo>
                    <a:cubicBezTo>
                      <a:pt x="0" y="0"/>
                      <a:pt x="0" y="0"/>
                      <a:pt x="0" y="0"/>
                    </a:cubicBezTo>
                    <a:cubicBezTo>
                      <a:pt x="0" y="0"/>
                      <a:pt x="0" y="0"/>
                      <a:pt x="0" y="0"/>
                    </a:cubicBezTo>
                    <a:cubicBezTo>
                      <a:pt x="0" y="0"/>
                      <a:pt x="0" y="0"/>
                      <a:pt x="0" y="0"/>
                    </a:cubicBezTo>
                    <a:cubicBezTo>
                      <a:pt x="0" y="0"/>
                      <a:pt x="0" y="0"/>
                      <a:pt x="0" y="0"/>
                    </a:cubicBezTo>
                    <a:cubicBezTo>
                      <a:pt x="1" y="0"/>
                      <a:pt x="2" y="1"/>
                      <a:pt x="2" y="1"/>
                    </a:cubicBezTo>
                    <a:cubicBezTo>
                      <a:pt x="2" y="1"/>
                      <a:pt x="2" y="0"/>
                      <a:pt x="2"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9" name="Freeform 1157"/>
              <p:cNvSpPr/>
              <p:nvPr/>
            </p:nvSpPr>
            <p:spPr bwMode="auto">
              <a:xfrm>
                <a:off x="949" y="1269"/>
                <a:ext cx="4" cy="0"/>
              </a:xfrm>
              <a:custGeom>
                <a:avLst/>
                <a:gdLst>
                  <a:gd name="T0" fmla="*/ 0 w 1"/>
                  <a:gd name="T1" fmla="*/ 0 w 1"/>
                  <a:gd name="T2" fmla="*/ 0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0" name="Freeform 1158"/>
              <p:cNvSpPr/>
              <p:nvPr/>
            </p:nvSpPr>
            <p:spPr bwMode="auto">
              <a:xfrm>
                <a:off x="945" y="1336"/>
                <a:ext cx="8" cy="0"/>
              </a:xfrm>
              <a:custGeom>
                <a:avLst/>
                <a:gdLst>
                  <a:gd name="T0" fmla="*/ 0 w 2"/>
                  <a:gd name="T1" fmla="*/ 0 w 2"/>
                  <a:gd name="T2" fmla="*/ 1 w 2"/>
                  <a:gd name="T3" fmla="*/ 1 w 2"/>
                  <a:gd name="T4" fmla="*/ 1 w 2"/>
                  <a:gd name="T5" fmla="*/ 1 w 2"/>
                  <a:gd name="T6" fmla="*/ 1 w 2"/>
                  <a:gd name="T7" fmla="*/ 1 w 2"/>
                  <a:gd name="T8" fmla="*/ 1 w 2"/>
                  <a:gd name="T9" fmla="*/ 1 w 2"/>
                  <a:gd name="T10" fmla="*/ 2 w 2"/>
                  <a:gd name="T11" fmla="*/ 2 w 2"/>
                  <a:gd name="T12" fmla="*/ 1 w 2"/>
                  <a:gd name="T13" fmla="*/ 1 w 2"/>
                  <a:gd name="T14" fmla="*/ 1 w 2"/>
                  <a:gd name="T15" fmla="*/ 1 w 2"/>
                  <a:gd name="T16" fmla="*/ 1 w 2"/>
                  <a:gd name="T17" fmla="*/ 0 w 2"/>
                  <a:gd name="T18" fmla="*/ 0 w 2"/>
                  <a:gd name="T1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2">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2"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1" name="Freeform 1159"/>
              <p:cNvSpPr/>
              <p:nvPr/>
            </p:nvSpPr>
            <p:spPr bwMode="auto">
              <a:xfrm>
                <a:off x="924" y="1265"/>
                <a:ext cx="4" cy="4"/>
              </a:xfrm>
              <a:custGeom>
                <a:avLst/>
                <a:gdLst>
                  <a:gd name="T0" fmla="*/ 1 w 1"/>
                  <a:gd name="T1" fmla="*/ 0 h 1"/>
                  <a:gd name="T2" fmla="*/ 0 w 1"/>
                  <a:gd name="T3" fmla="*/ 0 h 1"/>
                  <a:gd name="T4" fmla="*/ 0 w 1"/>
                  <a:gd name="T5" fmla="*/ 0 h 1"/>
                  <a:gd name="T6" fmla="*/ 0 w 1"/>
                  <a:gd name="T7" fmla="*/ 0 h 1"/>
                  <a:gd name="T8" fmla="*/ 1 w 1"/>
                  <a:gd name="T9" fmla="*/ 1 h 1"/>
                  <a:gd name="T10" fmla="*/ 1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0"/>
                      <a:pt x="0" y="0"/>
                      <a:pt x="0" y="0"/>
                    </a:cubicBezTo>
                    <a:cubicBezTo>
                      <a:pt x="1" y="0"/>
                      <a:pt x="1" y="0"/>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2" name="Freeform 1160"/>
              <p:cNvSpPr/>
              <p:nvPr/>
            </p:nvSpPr>
            <p:spPr bwMode="auto">
              <a:xfrm>
                <a:off x="908" y="1265"/>
                <a:ext cx="4" cy="0"/>
              </a:xfrm>
              <a:custGeom>
                <a:avLst/>
                <a:gdLst>
                  <a:gd name="T0" fmla="*/ 0 w 1"/>
                  <a:gd name="T1" fmla="*/ 0 w 1"/>
                  <a:gd name="T2" fmla="*/ 0 w 1"/>
                  <a:gd name="T3" fmla="*/ 0 w 1"/>
                  <a:gd name="T4" fmla="*/ 0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3" name="Freeform 1161"/>
              <p:cNvSpPr/>
              <p:nvPr/>
            </p:nvSpPr>
            <p:spPr bwMode="auto">
              <a:xfrm>
                <a:off x="900" y="1265"/>
                <a:ext cx="4" cy="0"/>
              </a:xfrm>
              <a:custGeom>
                <a:avLst/>
                <a:gdLst>
                  <a:gd name="T0" fmla="*/ 0 w 1"/>
                  <a:gd name="T1" fmla="*/ 0 w 1"/>
                  <a:gd name="T2" fmla="*/ 0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4" name="Freeform 1162"/>
              <p:cNvSpPr/>
              <p:nvPr/>
            </p:nvSpPr>
            <p:spPr bwMode="auto">
              <a:xfrm>
                <a:off x="884" y="126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5" name="Freeform 1163"/>
              <p:cNvSpPr/>
              <p:nvPr/>
            </p:nvSpPr>
            <p:spPr bwMode="auto">
              <a:xfrm>
                <a:off x="871" y="1261"/>
                <a:ext cx="4" cy="0"/>
              </a:xfrm>
              <a:custGeom>
                <a:avLst/>
                <a:gdLst>
                  <a:gd name="T0" fmla="*/ 1 w 1"/>
                  <a:gd name="T1" fmla="*/ 1 w 1"/>
                  <a:gd name="T2" fmla="*/ 1 w 1"/>
                  <a:gd name="T3" fmla="*/ 0 w 1"/>
                  <a:gd name="T4" fmla="*/ 0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6" name="Freeform 1164"/>
              <p:cNvSpPr/>
              <p:nvPr/>
            </p:nvSpPr>
            <p:spPr bwMode="auto">
              <a:xfrm>
                <a:off x="818" y="1257"/>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7" name="Freeform 1165"/>
              <p:cNvSpPr/>
              <p:nvPr/>
            </p:nvSpPr>
            <p:spPr bwMode="auto">
              <a:xfrm>
                <a:off x="736" y="1249"/>
                <a:ext cx="5" cy="4"/>
              </a:xfrm>
              <a:custGeom>
                <a:avLst/>
                <a:gdLst>
                  <a:gd name="T0" fmla="*/ 1 w 1"/>
                  <a:gd name="T1" fmla="*/ 1 h 1"/>
                  <a:gd name="T2" fmla="*/ 1 w 1"/>
                  <a:gd name="T3" fmla="*/ 0 h 1"/>
                  <a:gd name="T4" fmla="*/ 1 w 1"/>
                  <a:gd name="T5" fmla="*/ 0 h 1"/>
                  <a:gd name="T6" fmla="*/ 1 w 1"/>
                  <a:gd name="T7" fmla="*/ 0 h 1"/>
                  <a:gd name="T8" fmla="*/ 0 w 1"/>
                  <a:gd name="T9" fmla="*/ 0 h 1"/>
                  <a:gd name="T10" fmla="*/ 0 w 1"/>
                  <a:gd name="T11" fmla="*/ 1 h 1"/>
                  <a:gd name="T12" fmla="*/ 0 w 1"/>
                  <a:gd name="T13" fmla="*/ 1 h 1"/>
                  <a:gd name="T14" fmla="*/ 0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0"/>
                    </a:cubicBezTo>
                    <a:cubicBezTo>
                      <a:pt x="1" y="0"/>
                      <a:pt x="1" y="0"/>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8" name="Freeform 1166"/>
              <p:cNvSpPr/>
              <p:nvPr/>
            </p:nvSpPr>
            <p:spPr bwMode="auto">
              <a:xfrm>
                <a:off x="716" y="1249"/>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9" name="Freeform 1167"/>
              <p:cNvSpPr/>
              <p:nvPr/>
            </p:nvSpPr>
            <p:spPr bwMode="auto">
              <a:xfrm>
                <a:off x="696" y="1249"/>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0" name="Freeform 1168"/>
              <p:cNvSpPr/>
              <p:nvPr/>
            </p:nvSpPr>
            <p:spPr bwMode="auto">
              <a:xfrm>
                <a:off x="671" y="1245"/>
                <a:ext cx="4" cy="0"/>
              </a:xfrm>
              <a:custGeom>
                <a:avLst/>
                <a:gdLst>
                  <a:gd name="T0" fmla="*/ 1 w 1"/>
                  <a:gd name="T1" fmla="*/ 1 w 1"/>
                  <a:gd name="T2" fmla="*/ 0 w 1"/>
                  <a:gd name="T3" fmla="*/ 0 w 1"/>
                  <a:gd name="T4" fmla="*/ 0 w 1"/>
                  <a:gd name="T5" fmla="*/ 0 w 1"/>
                  <a:gd name="T6" fmla="*/ 0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1" name="Freeform 1169"/>
              <p:cNvSpPr/>
              <p:nvPr/>
            </p:nvSpPr>
            <p:spPr bwMode="auto">
              <a:xfrm>
                <a:off x="638" y="1245"/>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2" name="Freeform 1170"/>
              <p:cNvSpPr/>
              <p:nvPr/>
            </p:nvSpPr>
            <p:spPr bwMode="auto">
              <a:xfrm>
                <a:off x="618" y="1241"/>
                <a:ext cx="4" cy="4"/>
              </a:xfrm>
              <a:custGeom>
                <a:avLst/>
                <a:gdLst>
                  <a:gd name="T0" fmla="*/ 1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1 w 1"/>
                  <a:gd name="T15" fmla="*/ 1 h 1"/>
                  <a:gd name="T16" fmla="*/ 1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1"/>
                      <a:pt x="0" y="0"/>
                      <a:pt x="0" y="0"/>
                    </a:cubicBezTo>
                    <a:cubicBezTo>
                      <a:pt x="1" y="0"/>
                      <a:pt x="1" y="0"/>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3" name="Freeform 1171"/>
              <p:cNvSpPr/>
              <p:nvPr/>
            </p:nvSpPr>
            <p:spPr bwMode="auto">
              <a:xfrm>
                <a:off x="610" y="1241"/>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4" name="Freeform 1172"/>
              <p:cNvSpPr/>
              <p:nvPr/>
            </p:nvSpPr>
            <p:spPr bwMode="auto">
              <a:xfrm>
                <a:off x="577" y="1241"/>
                <a:ext cx="4" cy="0"/>
              </a:xfrm>
              <a:custGeom>
                <a:avLst/>
                <a:gdLst>
                  <a:gd name="T0" fmla="*/ 1 w 1"/>
                  <a:gd name="T1" fmla="*/ 0 w 1"/>
                  <a:gd name="T2" fmla="*/ 0 w 1"/>
                  <a:gd name="T3" fmla="*/ 0 w 1"/>
                  <a:gd name="T4" fmla="*/ 0 w 1"/>
                  <a:gd name="T5" fmla="*/ 0 w 1"/>
                  <a:gd name="T6" fmla="*/ 1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5" name="Freeform 1173"/>
              <p:cNvSpPr/>
              <p:nvPr/>
            </p:nvSpPr>
            <p:spPr bwMode="auto">
              <a:xfrm>
                <a:off x="565" y="1236"/>
                <a:ext cx="8" cy="5"/>
              </a:xfrm>
              <a:custGeom>
                <a:avLst/>
                <a:gdLst>
                  <a:gd name="T0" fmla="*/ 2 w 2"/>
                  <a:gd name="T1" fmla="*/ 1 h 1"/>
                  <a:gd name="T2" fmla="*/ 1 w 2"/>
                  <a:gd name="T3" fmla="*/ 1 h 1"/>
                  <a:gd name="T4" fmla="*/ 0 w 2"/>
                  <a:gd name="T5" fmla="*/ 1 h 1"/>
                  <a:gd name="T6" fmla="*/ 0 w 2"/>
                  <a:gd name="T7" fmla="*/ 1 h 1"/>
                  <a:gd name="T8" fmla="*/ 0 w 2"/>
                  <a:gd name="T9" fmla="*/ 1 h 1"/>
                  <a:gd name="T10" fmla="*/ 0 w 2"/>
                  <a:gd name="T11" fmla="*/ 1 h 1"/>
                  <a:gd name="T12" fmla="*/ 1 w 2"/>
                  <a:gd name="T13" fmla="*/ 1 h 1"/>
                  <a:gd name="T14" fmla="*/ 2 w 2"/>
                  <a:gd name="T15" fmla="*/ 1 h 1"/>
                  <a:gd name="T16" fmla="*/ 2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1" y="1"/>
                      <a:pt x="1" y="1"/>
                      <a:pt x="1" y="1"/>
                    </a:cubicBezTo>
                    <a:cubicBezTo>
                      <a:pt x="0" y="1"/>
                      <a:pt x="0" y="0"/>
                      <a:pt x="0" y="1"/>
                    </a:cubicBezTo>
                    <a:cubicBezTo>
                      <a:pt x="0" y="1"/>
                      <a:pt x="0" y="1"/>
                      <a:pt x="0" y="1"/>
                    </a:cubicBezTo>
                    <a:cubicBezTo>
                      <a:pt x="0" y="1"/>
                      <a:pt x="0" y="1"/>
                      <a:pt x="0" y="1"/>
                    </a:cubicBezTo>
                    <a:cubicBezTo>
                      <a:pt x="0" y="1"/>
                      <a:pt x="0" y="1"/>
                      <a:pt x="0" y="1"/>
                    </a:cubicBezTo>
                    <a:cubicBezTo>
                      <a:pt x="0" y="1"/>
                      <a:pt x="0" y="1"/>
                      <a:pt x="1" y="1"/>
                    </a:cubicBezTo>
                    <a:cubicBezTo>
                      <a:pt x="1" y="1"/>
                      <a:pt x="1"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6" name="Freeform 1174"/>
              <p:cNvSpPr/>
              <p:nvPr/>
            </p:nvSpPr>
            <p:spPr bwMode="auto">
              <a:xfrm>
                <a:off x="557" y="1236"/>
                <a:ext cx="0" cy="5"/>
              </a:xfrm>
              <a:custGeom>
                <a:avLst/>
                <a:gdLst>
                  <a:gd name="T0" fmla="*/ 0 h 1"/>
                  <a:gd name="T1" fmla="*/ 0 h 1"/>
                  <a:gd name="T2" fmla="*/ 0 h 1"/>
                  <a:gd name="T3" fmla="*/ 0 h 1"/>
                  <a:gd name="T4" fmla="*/ 0 h 1"/>
                  <a:gd name="T5" fmla="*/ 1 h 1"/>
                  <a:gd name="T6" fmla="*/ 1 h 1"/>
                  <a:gd name="T7" fmla="*/ 1 h 1"/>
                  <a:gd name="T8" fmla="*/ 1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7" name="Freeform 1175"/>
              <p:cNvSpPr/>
              <p:nvPr/>
            </p:nvSpPr>
            <p:spPr bwMode="auto">
              <a:xfrm>
                <a:off x="549" y="1236"/>
                <a:ext cx="4" cy="5"/>
              </a:xfrm>
              <a:custGeom>
                <a:avLst/>
                <a:gdLst>
                  <a:gd name="T0" fmla="*/ 1 w 1"/>
                  <a:gd name="T1" fmla="*/ 1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1 h 1"/>
                  <a:gd name="T20" fmla="*/ 1 w 1"/>
                  <a:gd name="T21" fmla="*/ 1 h 1"/>
                  <a:gd name="T22" fmla="*/ 1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1"/>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8" name="Freeform 1176"/>
              <p:cNvSpPr/>
              <p:nvPr/>
            </p:nvSpPr>
            <p:spPr bwMode="auto">
              <a:xfrm>
                <a:off x="532" y="1236"/>
                <a:ext cx="13" cy="0"/>
              </a:xfrm>
              <a:custGeom>
                <a:avLst/>
                <a:gdLst>
                  <a:gd name="T0" fmla="*/ 2 w 3"/>
                  <a:gd name="T1" fmla="*/ 2 w 3"/>
                  <a:gd name="T2" fmla="*/ 0 w 3"/>
                  <a:gd name="T3" fmla="*/ 0 w 3"/>
                  <a:gd name="T4" fmla="*/ 0 w 3"/>
                  <a:gd name="T5" fmla="*/ 2 w 3"/>
                  <a:gd name="T6" fmla="*/ 2 w 3"/>
                  <a:gd name="T7" fmla="*/ 3 w 3"/>
                  <a:gd name="T8" fmla="*/ 2 w 3"/>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3">
                    <a:moveTo>
                      <a:pt x="2" y="0"/>
                    </a:moveTo>
                    <a:cubicBezTo>
                      <a:pt x="2" y="0"/>
                      <a:pt x="2" y="0"/>
                      <a:pt x="2" y="0"/>
                    </a:cubicBezTo>
                    <a:cubicBezTo>
                      <a:pt x="1" y="0"/>
                      <a:pt x="1" y="0"/>
                      <a:pt x="0" y="0"/>
                    </a:cubicBezTo>
                    <a:cubicBezTo>
                      <a:pt x="0" y="0"/>
                      <a:pt x="0" y="0"/>
                      <a:pt x="0" y="0"/>
                    </a:cubicBezTo>
                    <a:cubicBezTo>
                      <a:pt x="0" y="0"/>
                      <a:pt x="0" y="0"/>
                      <a:pt x="0" y="0"/>
                    </a:cubicBezTo>
                    <a:cubicBezTo>
                      <a:pt x="1" y="0"/>
                      <a:pt x="1" y="0"/>
                      <a:pt x="2" y="0"/>
                    </a:cubicBezTo>
                    <a:cubicBezTo>
                      <a:pt x="2" y="0"/>
                      <a:pt x="2" y="0"/>
                      <a:pt x="2" y="0"/>
                    </a:cubicBezTo>
                    <a:cubicBezTo>
                      <a:pt x="3" y="0"/>
                      <a:pt x="3" y="0"/>
                      <a:pt x="3" y="0"/>
                    </a:cubicBezTo>
                    <a:cubicBezTo>
                      <a:pt x="3" y="0"/>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9" name="Freeform 1177"/>
              <p:cNvSpPr/>
              <p:nvPr/>
            </p:nvSpPr>
            <p:spPr bwMode="auto">
              <a:xfrm>
                <a:off x="520" y="1236"/>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0" name="Freeform 1178"/>
              <p:cNvSpPr/>
              <p:nvPr/>
            </p:nvSpPr>
            <p:spPr bwMode="auto">
              <a:xfrm>
                <a:off x="508" y="1236"/>
                <a:ext cx="8" cy="0"/>
              </a:xfrm>
              <a:custGeom>
                <a:avLst/>
                <a:gdLst>
                  <a:gd name="T0" fmla="*/ 2 w 2"/>
                  <a:gd name="T1" fmla="*/ 1 w 2"/>
                  <a:gd name="T2" fmla="*/ 1 w 2"/>
                  <a:gd name="T3" fmla="*/ 0 w 2"/>
                  <a:gd name="T4" fmla="*/ 0 w 2"/>
                  <a:gd name="T5" fmla="*/ 1 w 2"/>
                  <a:gd name="T6" fmla="*/ 1 w 2"/>
                  <a:gd name="T7" fmla="*/ 1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1" y="0"/>
                      <a:pt x="1" y="0"/>
                      <a:pt x="1" y="0"/>
                    </a:cubicBezTo>
                    <a:cubicBezTo>
                      <a:pt x="1" y="0"/>
                      <a:pt x="1" y="0"/>
                      <a:pt x="1"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1" name="Freeform 1179"/>
              <p:cNvSpPr/>
              <p:nvPr/>
            </p:nvSpPr>
            <p:spPr bwMode="auto">
              <a:xfrm>
                <a:off x="2158" y="984"/>
                <a:ext cx="0" cy="5"/>
              </a:xfrm>
              <a:custGeom>
                <a:avLst/>
                <a:gdLst>
                  <a:gd name="T0" fmla="*/ 0 h 1"/>
                  <a:gd name="T1" fmla="*/ 0 h 1"/>
                  <a:gd name="T2" fmla="*/ 0 h 1"/>
                  <a:gd name="T3" fmla="*/ 0 h 1"/>
                  <a:gd name="T4" fmla="*/ 0 h 1"/>
                  <a:gd name="T5" fmla="*/ 0 h 1"/>
                  <a:gd name="T6" fmla="*/ 0 h 1"/>
                  <a:gd name="T7" fmla="*/ 1 h 1"/>
                  <a:gd name="T8" fmla="*/ 0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2" name="Freeform 1180"/>
              <p:cNvSpPr/>
              <p:nvPr/>
            </p:nvSpPr>
            <p:spPr bwMode="auto">
              <a:xfrm>
                <a:off x="1741" y="1575"/>
                <a:ext cx="4" cy="4"/>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1 w 1"/>
                  <a:gd name="T13" fmla="*/ 0 h 1"/>
                  <a:gd name="T14" fmla="*/ 1 w 1"/>
                  <a:gd name="T15" fmla="*/ 0 h 1"/>
                  <a:gd name="T16" fmla="*/ 1 w 1"/>
                  <a:gd name="T17" fmla="*/ 0 h 1"/>
                  <a:gd name="T18" fmla="*/ 1 w 1"/>
                  <a:gd name="T19" fmla="*/ 0 h 1"/>
                  <a:gd name="T20" fmla="*/ 1 w 1"/>
                  <a:gd name="T21" fmla="*/ 0 h 1"/>
                  <a:gd name="T22" fmla="*/ 0 w 1"/>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1"/>
                      <a:pt x="1" y="1"/>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3" name="Freeform 1181"/>
              <p:cNvSpPr/>
              <p:nvPr/>
            </p:nvSpPr>
            <p:spPr bwMode="auto">
              <a:xfrm>
                <a:off x="1361" y="1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4" name="Freeform 1182"/>
              <p:cNvSpPr/>
              <p:nvPr/>
            </p:nvSpPr>
            <p:spPr bwMode="auto">
              <a:xfrm>
                <a:off x="1222" y="143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5" name="Freeform 1183"/>
              <p:cNvSpPr/>
              <p:nvPr/>
            </p:nvSpPr>
            <p:spPr bwMode="auto">
              <a:xfrm>
                <a:off x="1263" y="1393"/>
                <a:ext cx="8" cy="5"/>
              </a:xfrm>
              <a:custGeom>
                <a:avLst/>
                <a:gdLst>
                  <a:gd name="T0" fmla="*/ 1 w 2"/>
                  <a:gd name="T1" fmla="*/ 0 h 1"/>
                  <a:gd name="T2" fmla="*/ 1 w 2"/>
                  <a:gd name="T3" fmla="*/ 0 h 1"/>
                  <a:gd name="T4" fmla="*/ 2 w 2"/>
                  <a:gd name="T5" fmla="*/ 0 h 1"/>
                  <a:gd name="T6" fmla="*/ 1 w 2"/>
                  <a:gd name="T7" fmla="*/ 0 h 1"/>
                  <a:gd name="T8" fmla="*/ 1 w 2"/>
                  <a:gd name="T9" fmla="*/ 0 h 1"/>
                  <a:gd name="T10" fmla="*/ 1 w 2"/>
                  <a:gd name="T11" fmla="*/ 1 h 1"/>
                  <a:gd name="T12" fmla="*/ 1 w 2"/>
                  <a:gd name="T13" fmla="*/ 1 h 1"/>
                  <a:gd name="T14" fmla="*/ 1 w 2"/>
                  <a:gd name="T15" fmla="*/ 1 h 1"/>
                  <a:gd name="T16" fmla="*/ 0 w 2"/>
                  <a:gd name="T17" fmla="*/ 1 h 1"/>
                  <a:gd name="T18" fmla="*/ 0 w 2"/>
                  <a:gd name="T19" fmla="*/ 1 h 1"/>
                  <a:gd name="T20" fmla="*/ 0 w 2"/>
                  <a:gd name="T21" fmla="*/ 1 h 1"/>
                  <a:gd name="T22" fmla="*/ 1 w 2"/>
                  <a:gd name="T23" fmla="*/ 1 h 1"/>
                  <a:gd name="T24" fmla="*/ 1 w 2"/>
                  <a:gd name="T25" fmla="*/ 1 h 1"/>
                  <a:gd name="T26" fmla="*/ 1 w 2"/>
                  <a:gd name="T27" fmla="*/ 1 h 1"/>
                  <a:gd name="T28" fmla="*/ 1 w 2"/>
                  <a:gd name="T29" fmla="*/ 1 h 1"/>
                  <a:gd name="T30" fmla="*/ 1 w 2"/>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1">
                    <a:moveTo>
                      <a:pt x="1" y="0"/>
                    </a:moveTo>
                    <a:cubicBezTo>
                      <a:pt x="1" y="0"/>
                      <a:pt x="1" y="0"/>
                      <a:pt x="1" y="0"/>
                    </a:cubicBezTo>
                    <a:cubicBezTo>
                      <a:pt x="2" y="0"/>
                      <a:pt x="2" y="0"/>
                      <a:pt x="2" y="0"/>
                    </a:cubicBezTo>
                    <a:cubicBezTo>
                      <a:pt x="1" y="0"/>
                      <a:pt x="1" y="0"/>
                      <a:pt x="1" y="0"/>
                    </a:cubicBezTo>
                    <a:cubicBezTo>
                      <a:pt x="1" y="0"/>
                      <a:pt x="1" y="0"/>
                      <a:pt x="1" y="0"/>
                    </a:cubicBezTo>
                    <a:cubicBezTo>
                      <a:pt x="1" y="0"/>
                      <a:pt x="1" y="0"/>
                      <a:pt x="1" y="1"/>
                    </a:cubicBezTo>
                    <a:cubicBezTo>
                      <a:pt x="1" y="1"/>
                      <a:pt x="1" y="1"/>
                      <a:pt x="1" y="1"/>
                    </a:cubicBezTo>
                    <a:cubicBezTo>
                      <a:pt x="1" y="1"/>
                      <a:pt x="1" y="1"/>
                      <a:pt x="1" y="1"/>
                    </a:cubicBezTo>
                    <a:cubicBezTo>
                      <a:pt x="1" y="1"/>
                      <a:pt x="1" y="0"/>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6" name="Freeform 1184"/>
              <p:cNvSpPr/>
              <p:nvPr/>
            </p:nvSpPr>
            <p:spPr bwMode="auto">
              <a:xfrm>
                <a:off x="1235" y="1203"/>
                <a:ext cx="4" cy="0"/>
              </a:xfrm>
              <a:custGeom>
                <a:avLst/>
                <a:gdLst>
                  <a:gd name="T0" fmla="*/ 1 w 1"/>
                  <a:gd name="T1" fmla="*/ 1 w 1"/>
                  <a:gd name="T2" fmla="*/ 0 w 1"/>
                  <a:gd name="T3" fmla="*/ 0 w 1"/>
                  <a:gd name="T4" fmla="*/ 0 w 1"/>
                  <a:gd name="T5" fmla="*/ 0 w 1"/>
                  <a:gd name="T6" fmla="*/ 0 w 1"/>
                  <a:gd name="T7" fmla="*/ 0 w 1"/>
                  <a:gd name="T8" fmla="*/ 0 w 1"/>
                  <a:gd name="T9" fmla="*/ 0 w 1"/>
                  <a:gd name="T10" fmla="*/ 1 w 1"/>
                  <a:gd name="T11" fmla="*/ 1 w 1"/>
                  <a:gd name="T12" fmla="*/ 1 w 1"/>
                  <a:gd name="T13"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7" name="Freeform 1185"/>
              <p:cNvSpPr/>
              <p:nvPr/>
            </p:nvSpPr>
            <p:spPr bwMode="auto">
              <a:xfrm>
                <a:off x="2109" y="947"/>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8" name="Freeform 1186"/>
              <p:cNvSpPr/>
              <p:nvPr/>
            </p:nvSpPr>
            <p:spPr bwMode="auto">
              <a:xfrm>
                <a:off x="2096" y="935"/>
                <a:ext cx="5" cy="0"/>
              </a:xfrm>
              <a:custGeom>
                <a:avLst/>
                <a:gdLst>
                  <a:gd name="T0" fmla="*/ 1 w 1"/>
                  <a:gd name="T1" fmla="*/ 1 w 1"/>
                  <a:gd name="T2" fmla="*/ 1 w 1"/>
                  <a:gd name="T3" fmla="*/ 1 w 1"/>
                  <a:gd name="T4" fmla="*/ 0 w 1"/>
                  <a:gd name="T5" fmla="*/ 0 w 1"/>
                  <a:gd name="T6" fmla="*/ 0 w 1"/>
                  <a:gd name="T7" fmla="*/ 0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9" name="Freeform 1187"/>
              <p:cNvSpPr/>
              <p:nvPr/>
            </p:nvSpPr>
            <p:spPr bwMode="auto">
              <a:xfrm>
                <a:off x="2076" y="1224"/>
                <a:ext cx="16" cy="8"/>
              </a:xfrm>
              <a:custGeom>
                <a:avLst/>
                <a:gdLst>
                  <a:gd name="T0" fmla="*/ 0 w 4"/>
                  <a:gd name="T1" fmla="*/ 2 h 2"/>
                  <a:gd name="T2" fmla="*/ 0 w 4"/>
                  <a:gd name="T3" fmla="*/ 2 h 2"/>
                  <a:gd name="T4" fmla="*/ 0 w 4"/>
                  <a:gd name="T5" fmla="*/ 2 h 2"/>
                  <a:gd name="T6" fmla="*/ 3 w 4"/>
                  <a:gd name="T7" fmla="*/ 1 h 2"/>
                  <a:gd name="T8" fmla="*/ 4 w 4"/>
                  <a:gd name="T9" fmla="*/ 0 h 2"/>
                  <a:gd name="T10" fmla="*/ 3 w 4"/>
                  <a:gd name="T11" fmla="*/ 0 h 2"/>
                  <a:gd name="T12" fmla="*/ 0 w 4"/>
                  <a:gd name="T13" fmla="*/ 2 h 2"/>
                  <a:gd name="T14" fmla="*/ 0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0" y="2"/>
                    </a:moveTo>
                    <a:cubicBezTo>
                      <a:pt x="0" y="2"/>
                      <a:pt x="0" y="2"/>
                      <a:pt x="0" y="2"/>
                    </a:cubicBezTo>
                    <a:cubicBezTo>
                      <a:pt x="0" y="2"/>
                      <a:pt x="0" y="2"/>
                      <a:pt x="0" y="2"/>
                    </a:cubicBezTo>
                    <a:cubicBezTo>
                      <a:pt x="1" y="2"/>
                      <a:pt x="2" y="1"/>
                      <a:pt x="3" y="1"/>
                    </a:cubicBezTo>
                    <a:cubicBezTo>
                      <a:pt x="4" y="1"/>
                      <a:pt x="4" y="0"/>
                      <a:pt x="4" y="0"/>
                    </a:cubicBezTo>
                    <a:cubicBezTo>
                      <a:pt x="3" y="0"/>
                      <a:pt x="3" y="0"/>
                      <a:pt x="3" y="0"/>
                    </a:cubicBezTo>
                    <a:cubicBezTo>
                      <a:pt x="2"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0" name="Freeform 1188"/>
              <p:cNvSpPr>
                <a:spLocks noEditPoints="1"/>
              </p:cNvSpPr>
              <p:nvPr/>
            </p:nvSpPr>
            <p:spPr bwMode="auto">
              <a:xfrm>
                <a:off x="2023" y="1236"/>
                <a:ext cx="61" cy="54"/>
              </a:xfrm>
              <a:custGeom>
                <a:avLst/>
                <a:gdLst>
                  <a:gd name="T0" fmla="*/ 14 w 15"/>
                  <a:gd name="T1" fmla="*/ 0 h 13"/>
                  <a:gd name="T2" fmla="*/ 14 w 15"/>
                  <a:gd name="T3" fmla="*/ 1 h 13"/>
                  <a:gd name="T4" fmla="*/ 14 w 15"/>
                  <a:gd name="T5" fmla="*/ 1 h 13"/>
                  <a:gd name="T6" fmla="*/ 13 w 15"/>
                  <a:gd name="T7" fmla="*/ 1 h 13"/>
                  <a:gd name="T8" fmla="*/ 12 w 15"/>
                  <a:gd name="T9" fmla="*/ 2 h 13"/>
                  <a:gd name="T10" fmla="*/ 12 w 15"/>
                  <a:gd name="T11" fmla="*/ 2 h 13"/>
                  <a:gd name="T12" fmla="*/ 11 w 15"/>
                  <a:gd name="T13" fmla="*/ 2 h 13"/>
                  <a:gd name="T14" fmla="*/ 11 w 15"/>
                  <a:gd name="T15" fmla="*/ 2 h 13"/>
                  <a:gd name="T16" fmla="*/ 12 w 15"/>
                  <a:gd name="T17" fmla="*/ 3 h 13"/>
                  <a:gd name="T18" fmla="*/ 11 w 15"/>
                  <a:gd name="T19" fmla="*/ 3 h 13"/>
                  <a:gd name="T20" fmla="*/ 10 w 15"/>
                  <a:gd name="T21" fmla="*/ 2 h 13"/>
                  <a:gd name="T22" fmla="*/ 10 w 15"/>
                  <a:gd name="T23" fmla="*/ 3 h 13"/>
                  <a:gd name="T24" fmla="*/ 11 w 15"/>
                  <a:gd name="T25" fmla="*/ 3 h 13"/>
                  <a:gd name="T26" fmla="*/ 11 w 15"/>
                  <a:gd name="T27" fmla="*/ 4 h 13"/>
                  <a:gd name="T28" fmla="*/ 9 w 15"/>
                  <a:gd name="T29" fmla="*/ 3 h 13"/>
                  <a:gd name="T30" fmla="*/ 8 w 15"/>
                  <a:gd name="T31" fmla="*/ 3 h 13"/>
                  <a:gd name="T32" fmla="*/ 4 w 15"/>
                  <a:gd name="T33" fmla="*/ 4 h 13"/>
                  <a:gd name="T34" fmla="*/ 4 w 15"/>
                  <a:gd name="T35" fmla="*/ 5 h 13"/>
                  <a:gd name="T36" fmla="*/ 4 w 15"/>
                  <a:gd name="T37" fmla="*/ 5 h 13"/>
                  <a:gd name="T38" fmla="*/ 4 w 15"/>
                  <a:gd name="T39" fmla="*/ 5 h 13"/>
                  <a:gd name="T40" fmla="*/ 4 w 15"/>
                  <a:gd name="T41" fmla="*/ 5 h 13"/>
                  <a:gd name="T42" fmla="*/ 4 w 15"/>
                  <a:gd name="T43" fmla="*/ 5 h 13"/>
                  <a:gd name="T44" fmla="*/ 4 w 15"/>
                  <a:gd name="T45" fmla="*/ 5 h 13"/>
                  <a:gd name="T46" fmla="*/ 5 w 15"/>
                  <a:gd name="T47" fmla="*/ 6 h 13"/>
                  <a:gd name="T48" fmla="*/ 5 w 15"/>
                  <a:gd name="T49" fmla="*/ 6 h 13"/>
                  <a:gd name="T50" fmla="*/ 5 w 15"/>
                  <a:gd name="T51" fmla="*/ 6 h 13"/>
                  <a:gd name="T52" fmla="*/ 4 w 15"/>
                  <a:gd name="T53" fmla="*/ 8 h 13"/>
                  <a:gd name="T54" fmla="*/ 2 w 15"/>
                  <a:gd name="T55" fmla="*/ 9 h 13"/>
                  <a:gd name="T56" fmla="*/ 1 w 15"/>
                  <a:gd name="T57" fmla="*/ 10 h 13"/>
                  <a:gd name="T58" fmla="*/ 0 w 15"/>
                  <a:gd name="T59" fmla="*/ 11 h 13"/>
                  <a:gd name="T60" fmla="*/ 0 w 15"/>
                  <a:gd name="T61" fmla="*/ 12 h 13"/>
                  <a:gd name="T62" fmla="*/ 1 w 15"/>
                  <a:gd name="T63" fmla="*/ 12 h 13"/>
                  <a:gd name="T64" fmla="*/ 1 w 15"/>
                  <a:gd name="T65" fmla="*/ 12 h 13"/>
                  <a:gd name="T66" fmla="*/ 1 w 15"/>
                  <a:gd name="T67" fmla="*/ 11 h 13"/>
                  <a:gd name="T68" fmla="*/ 1 w 15"/>
                  <a:gd name="T69" fmla="*/ 11 h 13"/>
                  <a:gd name="T70" fmla="*/ 1 w 15"/>
                  <a:gd name="T71" fmla="*/ 11 h 13"/>
                  <a:gd name="T72" fmla="*/ 2 w 15"/>
                  <a:gd name="T73" fmla="*/ 11 h 13"/>
                  <a:gd name="T74" fmla="*/ 4 w 15"/>
                  <a:gd name="T75" fmla="*/ 11 h 13"/>
                  <a:gd name="T76" fmla="*/ 5 w 15"/>
                  <a:gd name="T77" fmla="*/ 11 h 13"/>
                  <a:gd name="T78" fmla="*/ 6 w 15"/>
                  <a:gd name="T79" fmla="*/ 12 h 13"/>
                  <a:gd name="T80" fmla="*/ 6 w 15"/>
                  <a:gd name="T81" fmla="*/ 10 h 13"/>
                  <a:gd name="T82" fmla="*/ 6 w 15"/>
                  <a:gd name="T83" fmla="*/ 9 h 13"/>
                  <a:gd name="T84" fmla="*/ 7 w 15"/>
                  <a:gd name="T85" fmla="*/ 9 h 13"/>
                  <a:gd name="T86" fmla="*/ 8 w 15"/>
                  <a:gd name="T87" fmla="*/ 9 h 13"/>
                  <a:gd name="T88" fmla="*/ 8 w 15"/>
                  <a:gd name="T89" fmla="*/ 9 h 13"/>
                  <a:gd name="T90" fmla="*/ 8 w 15"/>
                  <a:gd name="T91" fmla="*/ 9 h 13"/>
                  <a:gd name="T92" fmla="*/ 8 w 15"/>
                  <a:gd name="T93" fmla="*/ 9 h 13"/>
                  <a:gd name="T94" fmla="*/ 7 w 15"/>
                  <a:gd name="T95" fmla="*/ 7 h 13"/>
                  <a:gd name="T96" fmla="*/ 9 w 15"/>
                  <a:gd name="T97" fmla="*/ 7 h 13"/>
                  <a:gd name="T98" fmla="*/ 11 w 15"/>
                  <a:gd name="T99" fmla="*/ 7 h 13"/>
                  <a:gd name="T100" fmla="*/ 14 w 15"/>
                  <a:gd name="T101" fmla="*/ 6 h 13"/>
                  <a:gd name="T102" fmla="*/ 11 w 15"/>
                  <a:gd name="T103" fmla="*/ 4 h 13"/>
                  <a:gd name="T104" fmla="*/ 12 w 15"/>
                  <a:gd name="T105" fmla="*/ 4 h 13"/>
                  <a:gd name="T106" fmla="*/ 14 w 15"/>
                  <a:gd name="T107" fmla="*/ 3 h 13"/>
                  <a:gd name="T108" fmla="*/ 15 w 15"/>
                  <a:gd name="T109" fmla="*/ 1 h 13"/>
                  <a:gd name="T110" fmla="*/ 6 w 15"/>
                  <a:gd name="T111" fmla="*/ 9 h 13"/>
                  <a:gd name="T112" fmla="*/ 6 w 15"/>
                  <a:gd name="T113" fmla="*/ 9 h 13"/>
                  <a:gd name="T114" fmla="*/ 5 w 15"/>
                  <a:gd name="T115" fmla="*/ 9 h 13"/>
                  <a:gd name="T116" fmla="*/ 4 w 15"/>
                  <a:gd name="T117" fmla="*/ 8 h 13"/>
                  <a:gd name="T118" fmla="*/ 5 w 15"/>
                  <a:gd name="T119"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13">
                    <a:moveTo>
                      <a:pt x="15" y="1"/>
                    </a:moveTo>
                    <a:cubicBezTo>
                      <a:pt x="14" y="0"/>
                      <a:pt x="14" y="0"/>
                      <a:pt x="14" y="0"/>
                    </a:cubicBezTo>
                    <a:cubicBezTo>
                      <a:pt x="14" y="0"/>
                      <a:pt x="14" y="0"/>
                      <a:pt x="14" y="0"/>
                    </a:cubicBezTo>
                    <a:cubicBezTo>
                      <a:pt x="14" y="0"/>
                      <a:pt x="14" y="0"/>
                      <a:pt x="14" y="1"/>
                    </a:cubicBezTo>
                    <a:cubicBezTo>
                      <a:pt x="14" y="1"/>
                      <a:pt x="14" y="1"/>
                      <a:pt x="14" y="1"/>
                    </a:cubicBezTo>
                    <a:cubicBezTo>
                      <a:pt x="14" y="1"/>
                      <a:pt x="14" y="1"/>
                      <a:pt x="14" y="1"/>
                    </a:cubicBezTo>
                    <a:cubicBezTo>
                      <a:pt x="14" y="1"/>
                      <a:pt x="14" y="1"/>
                      <a:pt x="14" y="1"/>
                    </a:cubicBezTo>
                    <a:cubicBezTo>
                      <a:pt x="13" y="1"/>
                      <a:pt x="13" y="1"/>
                      <a:pt x="13" y="1"/>
                    </a:cubicBezTo>
                    <a:cubicBezTo>
                      <a:pt x="13" y="1"/>
                      <a:pt x="13" y="2"/>
                      <a:pt x="13" y="2"/>
                    </a:cubicBezTo>
                    <a:cubicBezTo>
                      <a:pt x="12" y="2"/>
                      <a:pt x="13" y="2"/>
                      <a:pt x="12" y="2"/>
                    </a:cubicBezTo>
                    <a:cubicBezTo>
                      <a:pt x="12" y="2"/>
                      <a:pt x="12" y="2"/>
                      <a:pt x="12" y="2"/>
                    </a:cubicBezTo>
                    <a:cubicBezTo>
                      <a:pt x="12" y="2"/>
                      <a:pt x="12" y="2"/>
                      <a:pt x="12" y="2"/>
                    </a:cubicBezTo>
                    <a:cubicBezTo>
                      <a:pt x="12" y="2"/>
                      <a:pt x="11" y="2"/>
                      <a:pt x="11" y="2"/>
                    </a:cubicBezTo>
                    <a:cubicBezTo>
                      <a:pt x="11" y="2"/>
                      <a:pt x="11" y="2"/>
                      <a:pt x="11" y="2"/>
                    </a:cubicBezTo>
                    <a:cubicBezTo>
                      <a:pt x="11" y="2"/>
                      <a:pt x="11" y="2"/>
                      <a:pt x="11" y="2"/>
                    </a:cubicBezTo>
                    <a:cubicBezTo>
                      <a:pt x="11" y="2"/>
                      <a:pt x="11" y="2"/>
                      <a:pt x="11" y="2"/>
                    </a:cubicBezTo>
                    <a:cubicBezTo>
                      <a:pt x="11" y="2"/>
                      <a:pt x="12" y="2"/>
                      <a:pt x="12" y="2"/>
                    </a:cubicBezTo>
                    <a:cubicBezTo>
                      <a:pt x="12" y="3"/>
                      <a:pt x="12" y="3"/>
                      <a:pt x="12" y="3"/>
                    </a:cubicBezTo>
                    <a:cubicBezTo>
                      <a:pt x="11" y="3"/>
                      <a:pt x="12" y="3"/>
                      <a:pt x="11" y="3"/>
                    </a:cubicBezTo>
                    <a:cubicBezTo>
                      <a:pt x="11" y="3"/>
                      <a:pt x="11" y="3"/>
                      <a:pt x="11" y="3"/>
                    </a:cubicBezTo>
                    <a:cubicBezTo>
                      <a:pt x="11" y="3"/>
                      <a:pt x="11" y="3"/>
                      <a:pt x="11" y="3"/>
                    </a:cubicBezTo>
                    <a:cubicBezTo>
                      <a:pt x="11" y="2"/>
                      <a:pt x="11" y="2"/>
                      <a:pt x="10" y="2"/>
                    </a:cubicBezTo>
                    <a:cubicBezTo>
                      <a:pt x="11" y="2"/>
                      <a:pt x="10" y="2"/>
                      <a:pt x="10" y="2"/>
                    </a:cubicBezTo>
                    <a:cubicBezTo>
                      <a:pt x="10" y="2"/>
                      <a:pt x="10" y="3"/>
                      <a:pt x="10" y="3"/>
                    </a:cubicBezTo>
                    <a:cubicBezTo>
                      <a:pt x="10" y="3"/>
                      <a:pt x="10" y="3"/>
                      <a:pt x="10" y="3"/>
                    </a:cubicBezTo>
                    <a:cubicBezTo>
                      <a:pt x="10" y="3"/>
                      <a:pt x="10" y="3"/>
                      <a:pt x="11" y="3"/>
                    </a:cubicBezTo>
                    <a:cubicBezTo>
                      <a:pt x="11" y="3"/>
                      <a:pt x="11" y="3"/>
                      <a:pt x="11" y="3"/>
                    </a:cubicBezTo>
                    <a:cubicBezTo>
                      <a:pt x="10" y="3"/>
                      <a:pt x="11" y="3"/>
                      <a:pt x="11" y="4"/>
                    </a:cubicBezTo>
                    <a:cubicBezTo>
                      <a:pt x="10" y="4"/>
                      <a:pt x="10" y="4"/>
                      <a:pt x="10" y="4"/>
                    </a:cubicBezTo>
                    <a:cubicBezTo>
                      <a:pt x="10" y="4"/>
                      <a:pt x="10" y="4"/>
                      <a:pt x="9" y="3"/>
                    </a:cubicBezTo>
                    <a:cubicBezTo>
                      <a:pt x="9" y="4"/>
                      <a:pt x="9" y="3"/>
                      <a:pt x="8" y="3"/>
                    </a:cubicBezTo>
                    <a:cubicBezTo>
                      <a:pt x="8" y="3"/>
                      <a:pt x="8" y="3"/>
                      <a:pt x="8" y="3"/>
                    </a:cubicBezTo>
                    <a:cubicBezTo>
                      <a:pt x="6" y="3"/>
                      <a:pt x="5" y="3"/>
                      <a:pt x="4" y="4"/>
                    </a:cubicBezTo>
                    <a:cubicBezTo>
                      <a:pt x="4" y="4"/>
                      <a:pt x="5" y="4"/>
                      <a:pt x="4" y="4"/>
                    </a:cubicBezTo>
                    <a:cubicBezTo>
                      <a:pt x="4" y="4"/>
                      <a:pt x="4" y="4"/>
                      <a:pt x="4" y="4"/>
                    </a:cubicBezTo>
                    <a:cubicBezTo>
                      <a:pt x="4" y="5"/>
                      <a:pt x="4" y="5"/>
                      <a:pt x="4" y="5"/>
                    </a:cubicBezTo>
                    <a:cubicBezTo>
                      <a:pt x="4" y="4"/>
                      <a:pt x="4" y="4"/>
                      <a:pt x="4" y="4"/>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5" y="5"/>
                      <a:pt x="5" y="5"/>
                      <a:pt x="5" y="5"/>
                    </a:cubicBezTo>
                    <a:cubicBezTo>
                      <a:pt x="5" y="6"/>
                      <a:pt x="5" y="5"/>
                      <a:pt x="5" y="6"/>
                    </a:cubicBezTo>
                    <a:cubicBezTo>
                      <a:pt x="5" y="6"/>
                      <a:pt x="6" y="6"/>
                      <a:pt x="6" y="6"/>
                    </a:cubicBezTo>
                    <a:cubicBezTo>
                      <a:pt x="5" y="6"/>
                      <a:pt x="5" y="6"/>
                      <a:pt x="5" y="6"/>
                    </a:cubicBezTo>
                    <a:cubicBezTo>
                      <a:pt x="5" y="6"/>
                      <a:pt x="5" y="6"/>
                      <a:pt x="5" y="6"/>
                    </a:cubicBezTo>
                    <a:cubicBezTo>
                      <a:pt x="5" y="6"/>
                      <a:pt x="5" y="6"/>
                      <a:pt x="5" y="6"/>
                    </a:cubicBezTo>
                    <a:cubicBezTo>
                      <a:pt x="4" y="6"/>
                      <a:pt x="4" y="7"/>
                      <a:pt x="3" y="7"/>
                    </a:cubicBezTo>
                    <a:cubicBezTo>
                      <a:pt x="3" y="7"/>
                      <a:pt x="4" y="7"/>
                      <a:pt x="4" y="8"/>
                    </a:cubicBezTo>
                    <a:cubicBezTo>
                      <a:pt x="3" y="7"/>
                      <a:pt x="3" y="8"/>
                      <a:pt x="2" y="8"/>
                    </a:cubicBezTo>
                    <a:cubicBezTo>
                      <a:pt x="2" y="8"/>
                      <a:pt x="1" y="9"/>
                      <a:pt x="2" y="9"/>
                    </a:cubicBezTo>
                    <a:cubicBezTo>
                      <a:pt x="1" y="9"/>
                      <a:pt x="1" y="9"/>
                      <a:pt x="1" y="9"/>
                    </a:cubicBezTo>
                    <a:cubicBezTo>
                      <a:pt x="1" y="9"/>
                      <a:pt x="1" y="10"/>
                      <a:pt x="1" y="10"/>
                    </a:cubicBezTo>
                    <a:cubicBezTo>
                      <a:pt x="1" y="10"/>
                      <a:pt x="0" y="10"/>
                      <a:pt x="0" y="11"/>
                    </a:cubicBezTo>
                    <a:cubicBezTo>
                      <a:pt x="0" y="11"/>
                      <a:pt x="0" y="11"/>
                      <a:pt x="0" y="11"/>
                    </a:cubicBezTo>
                    <a:cubicBezTo>
                      <a:pt x="0" y="11"/>
                      <a:pt x="0" y="11"/>
                      <a:pt x="0" y="11"/>
                    </a:cubicBezTo>
                    <a:cubicBezTo>
                      <a:pt x="0" y="11"/>
                      <a:pt x="0" y="12"/>
                      <a:pt x="0" y="12"/>
                    </a:cubicBezTo>
                    <a:cubicBezTo>
                      <a:pt x="0" y="12"/>
                      <a:pt x="0" y="12"/>
                      <a:pt x="0" y="12"/>
                    </a:cubicBezTo>
                    <a:cubicBezTo>
                      <a:pt x="0" y="12"/>
                      <a:pt x="1" y="13"/>
                      <a:pt x="1" y="12"/>
                    </a:cubicBezTo>
                    <a:cubicBezTo>
                      <a:pt x="1" y="12"/>
                      <a:pt x="1" y="12"/>
                      <a:pt x="1" y="12"/>
                    </a:cubicBezTo>
                    <a:cubicBezTo>
                      <a:pt x="1" y="12"/>
                      <a:pt x="1" y="12"/>
                      <a:pt x="1" y="12"/>
                    </a:cubicBezTo>
                    <a:cubicBezTo>
                      <a:pt x="1" y="11"/>
                      <a:pt x="1" y="12"/>
                      <a:pt x="1" y="12"/>
                    </a:cubicBezTo>
                    <a:cubicBezTo>
                      <a:pt x="1" y="12"/>
                      <a:pt x="1" y="11"/>
                      <a:pt x="1" y="11"/>
                    </a:cubicBezTo>
                    <a:cubicBezTo>
                      <a:pt x="1" y="11"/>
                      <a:pt x="1" y="11"/>
                      <a:pt x="1" y="11"/>
                    </a:cubicBezTo>
                    <a:cubicBezTo>
                      <a:pt x="1" y="11"/>
                      <a:pt x="1" y="11"/>
                      <a:pt x="1" y="11"/>
                    </a:cubicBezTo>
                    <a:cubicBezTo>
                      <a:pt x="1" y="11"/>
                      <a:pt x="1" y="11"/>
                      <a:pt x="1" y="11"/>
                    </a:cubicBezTo>
                    <a:cubicBezTo>
                      <a:pt x="1" y="11"/>
                      <a:pt x="1" y="11"/>
                      <a:pt x="1" y="11"/>
                    </a:cubicBezTo>
                    <a:cubicBezTo>
                      <a:pt x="1" y="11"/>
                      <a:pt x="1" y="11"/>
                      <a:pt x="2" y="11"/>
                    </a:cubicBezTo>
                    <a:cubicBezTo>
                      <a:pt x="1" y="11"/>
                      <a:pt x="1" y="11"/>
                      <a:pt x="2" y="11"/>
                    </a:cubicBezTo>
                    <a:cubicBezTo>
                      <a:pt x="2" y="11"/>
                      <a:pt x="3" y="10"/>
                      <a:pt x="3" y="11"/>
                    </a:cubicBezTo>
                    <a:cubicBezTo>
                      <a:pt x="4" y="11"/>
                      <a:pt x="4" y="11"/>
                      <a:pt x="4" y="11"/>
                    </a:cubicBezTo>
                    <a:cubicBezTo>
                      <a:pt x="4" y="11"/>
                      <a:pt x="4" y="11"/>
                      <a:pt x="4" y="11"/>
                    </a:cubicBezTo>
                    <a:cubicBezTo>
                      <a:pt x="4" y="11"/>
                      <a:pt x="4" y="11"/>
                      <a:pt x="5" y="11"/>
                    </a:cubicBezTo>
                    <a:cubicBezTo>
                      <a:pt x="5" y="11"/>
                      <a:pt x="5" y="12"/>
                      <a:pt x="5" y="12"/>
                    </a:cubicBezTo>
                    <a:cubicBezTo>
                      <a:pt x="6" y="12"/>
                      <a:pt x="5" y="12"/>
                      <a:pt x="6" y="12"/>
                    </a:cubicBezTo>
                    <a:cubicBezTo>
                      <a:pt x="6" y="12"/>
                      <a:pt x="6" y="11"/>
                      <a:pt x="7" y="11"/>
                    </a:cubicBezTo>
                    <a:cubicBezTo>
                      <a:pt x="6" y="11"/>
                      <a:pt x="6" y="11"/>
                      <a:pt x="6" y="10"/>
                    </a:cubicBezTo>
                    <a:cubicBezTo>
                      <a:pt x="6" y="10"/>
                      <a:pt x="6" y="10"/>
                      <a:pt x="6" y="10"/>
                    </a:cubicBezTo>
                    <a:cubicBezTo>
                      <a:pt x="6" y="10"/>
                      <a:pt x="6" y="10"/>
                      <a:pt x="6" y="9"/>
                    </a:cubicBezTo>
                    <a:cubicBezTo>
                      <a:pt x="6" y="9"/>
                      <a:pt x="7" y="9"/>
                      <a:pt x="7" y="9"/>
                    </a:cubicBezTo>
                    <a:cubicBezTo>
                      <a:pt x="7" y="9"/>
                      <a:pt x="7" y="9"/>
                      <a:pt x="7" y="9"/>
                    </a:cubicBezTo>
                    <a:cubicBezTo>
                      <a:pt x="7" y="10"/>
                      <a:pt x="8" y="10"/>
                      <a:pt x="8" y="10"/>
                    </a:cubicBezTo>
                    <a:cubicBezTo>
                      <a:pt x="8" y="10"/>
                      <a:pt x="8" y="10"/>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7" y="9"/>
                      <a:pt x="7" y="9"/>
                    </a:cubicBezTo>
                    <a:cubicBezTo>
                      <a:pt x="7" y="8"/>
                      <a:pt x="7" y="8"/>
                      <a:pt x="7" y="7"/>
                    </a:cubicBezTo>
                    <a:cubicBezTo>
                      <a:pt x="7" y="7"/>
                      <a:pt x="8" y="7"/>
                      <a:pt x="8" y="7"/>
                    </a:cubicBezTo>
                    <a:cubicBezTo>
                      <a:pt x="8" y="7"/>
                      <a:pt x="8" y="7"/>
                      <a:pt x="9" y="7"/>
                    </a:cubicBezTo>
                    <a:cubicBezTo>
                      <a:pt x="9" y="7"/>
                      <a:pt x="9" y="7"/>
                      <a:pt x="10" y="7"/>
                    </a:cubicBezTo>
                    <a:cubicBezTo>
                      <a:pt x="10" y="7"/>
                      <a:pt x="10" y="7"/>
                      <a:pt x="11" y="7"/>
                    </a:cubicBezTo>
                    <a:cubicBezTo>
                      <a:pt x="11" y="7"/>
                      <a:pt x="12" y="6"/>
                      <a:pt x="13" y="6"/>
                    </a:cubicBezTo>
                    <a:cubicBezTo>
                      <a:pt x="13" y="6"/>
                      <a:pt x="13" y="6"/>
                      <a:pt x="14" y="6"/>
                    </a:cubicBezTo>
                    <a:cubicBezTo>
                      <a:pt x="14" y="6"/>
                      <a:pt x="14" y="5"/>
                      <a:pt x="14" y="5"/>
                    </a:cubicBezTo>
                    <a:cubicBezTo>
                      <a:pt x="13" y="5"/>
                      <a:pt x="11" y="5"/>
                      <a:pt x="11" y="4"/>
                    </a:cubicBezTo>
                    <a:cubicBezTo>
                      <a:pt x="11" y="4"/>
                      <a:pt x="12" y="4"/>
                      <a:pt x="12" y="4"/>
                    </a:cubicBezTo>
                    <a:cubicBezTo>
                      <a:pt x="12" y="4"/>
                      <a:pt x="12" y="4"/>
                      <a:pt x="12" y="4"/>
                    </a:cubicBezTo>
                    <a:cubicBezTo>
                      <a:pt x="13" y="4"/>
                      <a:pt x="13" y="4"/>
                      <a:pt x="13" y="4"/>
                    </a:cubicBezTo>
                    <a:cubicBezTo>
                      <a:pt x="13" y="3"/>
                      <a:pt x="13" y="3"/>
                      <a:pt x="14" y="3"/>
                    </a:cubicBezTo>
                    <a:cubicBezTo>
                      <a:pt x="14" y="3"/>
                      <a:pt x="15" y="3"/>
                      <a:pt x="15" y="2"/>
                    </a:cubicBezTo>
                    <a:cubicBezTo>
                      <a:pt x="15" y="2"/>
                      <a:pt x="15" y="1"/>
                      <a:pt x="15" y="1"/>
                    </a:cubicBezTo>
                    <a:cubicBezTo>
                      <a:pt x="15" y="1"/>
                      <a:pt x="15" y="1"/>
                      <a:pt x="15" y="1"/>
                    </a:cubicBezTo>
                    <a:close/>
                    <a:moveTo>
                      <a:pt x="6" y="9"/>
                    </a:moveTo>
                    <a:cubicBezTo>
                      <a:pt x="6" y="8"/>
                      <a:pt x="6" y="8"/>
                      <a:pt x="6" y="8"/>
                    </a:cubicBezTo>
                    <a:cubicBezTo>
                      <a:pt x="7" y="9"/>
                      <a:pt x="6" y="9"/>
                      <a:pt x="6" y="9"/>
                    </a:cubicBezTo>
                    <a:close/>
                    <a:moveTo>
                      <a:pt x="5" y="8"/>
                    </a:moveTo>
                    <a:cubicBezTo>
                      <a:pt x="5" y="8"/>
                      <a:pt x="5" y="9"/>
                      <a:pt x="5" y="9"/>
                    </a:cubicBezTo>
                    <a:cubicBezTo>
                      <a:pt x="5" y="9"/>
                      <a:pt x="5" y="9"/>
                      <a:pt x="5" y="9"/>
                    </a:cubicBezTo>
                    <a:cubicBezTo>
                      <a:pt x="4" y="9"/>
                      <a:pt x="5" y="8"/>
                      <a:pt x="4" y="8"/>
                    </a:cubicBezTo>
                    <a:cubicBezTo>
                      <a:pt x="4" y="8"/>
                      <a:pt x="4" y="8"/>
                      <a:pt x="4" y="8"/>
                    </a:cubicBezTo>
                    <a:cubicBezTo>
                      <a:pt x="4" y="8"/>
                      <a:pt x="4"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1" name="Freeform 1189"/>
              <p:cNvSpPr/>
              <p:nvPr/>
            </p:nvSpPr>
            <p:spPr bwMode="auto">
              <a:xfrm>
                <a:off x="2072" y="1212"/>
                <a:ext cx="4" cy="0"/>
              </a:xfrm>
              <a:custGeom>
                <a:avLst/>
                <a:gdLst>
                  <a:gd name="T0" fmla="*/ 1 w 1"/>
                  <a:gd name="T1" fmla="*/ 1 w 1"/>
                  <a:gd name="T2" fmla="*/ 0 w 1"/>
                  <a:gd name="T3" fmla="*/ 0 w 1"/>
                  <a:gd name="T4" fmla="*/ 0 w 1"/>
                  <a:gd name="T5" fmla="*/ 0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2" name="Freeform 1190"/>
              <p:cNvSpPr/>
              <p:nvPr/>
            </p:nvSpPr>
            <p:spPr bwMode="auto">
              <a:xfrm>
                <a:off x="2072" y="142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3" name="Freeform 1191"/>
              <p:cNvSpPr/>
              <p:nvPr/>
            </p:nvSpPr>
            <p:spPr bwMode="auto">
              <a:xfrm>
                <a:off x="2056" y="1447"/>
                <a:ext cx="4"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4" name="Freeform 1192"/>
              <p:cNvSpPr/>
              <p:nvPr/>
            </p:nvSpPr>
            <p:spPr bwMode="auto">
              <a:xfrm>
                <a:off x="2035" y="1501"/>
                <a:ext cx="8" cy="0"/>
              </a:xfrm>
              <a:custGeom>
                <a:avLst/>
                <a:gdLst>
                  <a:gd name="T0" fmla="*/ 2 w 2"/>
                  <a:gd name="T1" fmla="*/ 2 w 2"/>
                  <a:gd name="T2" fmla="*/ 2 w 2"/>
                  <a:gd name="T3" fmla="*/ 1 w 2"/>
                  <a:gd name="T4" fmla="*/ 0 w 2"/>
                  <a:gd name="T5" fmla="*/ 0 w 2"/>
                  <a:gd name="T6" fmla="*/ 0 w 2"/>
                  <a:gd name="T7" fmla="*/ 0 w 2"/>
                  <a:gd name="T8" fmla="*/ 1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5" name="Freeform 1193"/>
              <p:cNvSpPr/>
              <p:nvPr/>
            </p:nvSpPr>
            <p:spPr bwMode="auto">
              <a:xfrm>
                <a:off x="2035" y="1526"/>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6" name="Freeform 1194"/>
              <p:cNvSpPr/>
              <p:nvPr/>
            </p:nvSpPr>
            <p:spPr bwMode="auto">
              <a:xfrm>
                <a:off x="2023" y="1236"/>
                <a:ext cx="4" cy="0"/>
              </a:xfrm>
              <a:custGeom>
                <a:avLst/>
                <a:gdLst>
                  <a:gd name="T0" fmla="*/ 0 w 1"/>
                  <a:gd name="T1" fmla="*/ 0 w 1"/>
                  <a:gd name="T2" fmla="*/ 0 w 1"/>
                  <a:gd name="T3" fmla="*/ 1 w 1"/>
                  <a:gd name="T4" fmla="*/ 1 w 1"/>
                  <a:gd name="T5" fmla="*/ 1 w 1"/>
                  <a:gd name="T6" fmla="*/ 0 w 1"/>
                  <a:gd name="T7" fmla="*/ 0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7" name="Freeform 1195"/>
              <p:cNvSpPr/>
              <p:nvPr/>
            </p:nvSpPr>
            <p:spPr bwMode="auto">
              <a:xfrm>
                <a:off x="2023" y="1455"/>
                <a:ext cx="4" cy="5"/>
              </a:xfrm>
              <a:custGeom>
                <a:avLst/>
                <a:gdLst>
                  <a:gd name="T0" fmla="*/ 0 w 1"/>
                  <a:gd name="T1" fmla="*/ 0 h 1"/>
                  <a:gd name="T2" fmla="*/ 0 w 1"/>
                  <a:gd name="T3" fmla="*/ 0 h 1"/>
                  <a:gd name="T4" fmla="*/ 0 w 1"/>
                  <a:gd name="T5" fmla="*/ 0 h 1"/>
                  <a:gd name="T6" fmla="*/ 0 w 1"/>
                  <a:gd name="T7" fmla="*/ 0 h 1"/>
                  <a:gd name="T8" fmla="*/ 0 w 1"/>
                  <a:gd name="T9" fmla="*/ 1 h 1"/>
                  <a:gd name="T10" fmla="*/ 0 w 1"/>
                  <a:gd name="T11" fmla="*/ 1 h 1"/>
                  <a:gd name="T12" fmla="*/ 0 w 1"/>
                  <a:gd name="T13" fmla="*/ 1 h 1"/>
                  <a:gd name="T14" fmla="*/ 0 w 1"/>
                  <a:gd name="T15" fmla="*/ 1 h 1"/>
                  <a:gd name="T16" fmla="*/ 0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1"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8" name="Freeform 1196"/>
              <p:cNvSpPr/>
              <p:nvPr/>
            </p:nvSpPr>
            <p:spPr bwMode="auto">
              <a:xfrm>
                <a:off x="2007" y="1575"/>
                <a:ext cx="16" cy="0"/>
              </a:xfrm>
              <a:custGeom>
                <a:avLst/>
                <a:gdLst>
                  <a:gd name="T0" fmla="*/ 2 w 4"/>
                  <a:gd name="T1" fmla="*/ 2 w 4"/>
                  <a:gd name="T2" fmla="*/ 2 w 4"/>
                  <a:gd name="T3" fmla="*/ 3 w 4"/>
                  <a:gd name="T4" fmla="*/ 4 w 4"/>
                  <a:gd name="T5" fmla="*/ 4 w 4"/>
                  <a:gd name="T6" fmla="*/ 4 w 4"/>
                  <a:gd name="T7" fmla="*/ 3 w 4"/>
                  <a:gd name="T8" fmla="*/ 2 w 4"/>
                  <a:gd name="T9" fmla="*/ 2 w 4"/>
                  <a:gd name="T10" fmla="*/ 2 w 4"/>
                  <a:gd name="T11" fmla="*/ 2 w 4"/>
                  <a:gd name="T12" fmla="*/ 1 w 4"/>
                  <a:gd name="T13" fmla="*/ 0 w 4"/>
                  <a:gd name="T14" fmla="*/ 0 w 4"/>
                  <a:gd name="T15" fmla="*/ 0 w 4"/>
                  <a:gd name="T16" fmla="*/ 0 w 4"/>
                  <a:gd name="T17" fmla="*/ 1 w 4"/>
                  <a:gd name="T18" fmla="*/ 2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Lst>
                <a:rect l="0" t="0" r="r" b="b"/>
                <a:pathLst>
                  <a:path w="4">
                    <a:moveTo>
                      <a:pt x="2" y="0"/>
                    </a:moveTo>
                    <a:cubicBezTo>
                      <a:pt x="2" y="0"/>
                      <a:pt x="2" y="0"/>
                      <a:pt x="2" y="0"/>
                    </a:cubicBezTo>
                    <a:cubicBezTo>
                      <a:pt x="2" y="0"/>
                      <a:pt x="2" y="0"/>
                      <a:pt x="2" y="0"/>
                    </a:cubicBezTo>
                    <a:cubicBezTo>
                      <a:pt x="3" y="0"/>
                      <a:pt x="3" y="0"/>
                      <a:pt x="3" y="0"/>
                    </a:cubicBezTo>
                    <a:cubicBezTo>
                      <a:pt x="3" y="0"/>
                      <a:pt x="4" y="0"/>
                      <a:pt x="4" y="0"/>
                    </a:cubicBezTo>
                    <a:cubicBezTo>
                      <a:pt x="4" y="0"/>
                      <a:pt x="4" y="0"/>
                      <a:pt x="4" y="0"/>
                    </a:cubicBezTo>
                    <a:cubicBezTo>
                      <a:pt x="4" y="0"/>
                      <a:pt x="4" y="0"/>
                      <a:pt x="4" y="0"/>
                    </a:cubicBezTo>
                    <a:cubicBezTo>
                      <a:pt x="4" y="0"/>
                      <a:pt x="4" y="0"/>
                      <a:pt x="3" y="0"/>
                    </a:cubicBezTo>
                    <a:cubicBezTo>
                      <a:pt x="3" y="0"/>
                      <a:pt x="3" y="0"/>
                      <a:pt x="2" y="0"/>
                    </a:cubicBezTo>
                    <a:cubicBezTo>
                      <a:pt x="2" y="0"/>
                      <a:pt x="2" y="0"/>
                      <a:pt x="2" y="0"/>
                    </a:cubicBezTo>
                    <a:cubicBezTo>
                      <a:pt x="2" y="0"/>
                      <a:pt x="2" y="0"/>
                      <a:pt x="2" y="0"/>
                    </a:cubicBezTo>
                    <a:cubicBezTo>
                      <a:pt x="2" y="0"/>
                      <a:pt x="2" y="0"/>
                      <a:pt x="2" y="0"/>
                    </a:cubicBezTo>
                    <a:cubicBezTo>
                      <a:pt x="2" y="0"/>
                      <a:pt x="2"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9" name="Freeform 1197"/>
              <p:cNvSpPr/>
              <p:nvPr/>
            </p:nvSpPr>
            <p:spPr bwMode="auto">
              <a:xfrm>
                <a:off x="1941" y="1051"/>
                <a:ext cx="8" cy="0"/>
              </a:xfrm>
              <a:custGeom>
                <a:avLst/>
                <a:gdLst>
                  <a:gd name="T0" fmla="*/ 2 w 2"/>
                  <a:gd name="T1" fmla="*/ 2 w 2"/>
                  <a:gd name="T2" fmla="*/ 2 w 2"/>
                  <a:gd name="T3" fmla="*/ 1 w 2"/>
                  <a:gd name="T4" fmla="*/ 0 w 2"/>
                  <a:gd name="T5" fmla="*/ 0 w 2"/>
                  <a:gd name="T6" fmla="*/ 0 w 2"/>
                  <a:gd name="T7" fmla="*/ 1 w 2"/>
                  <a:gd name="T8"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2">
                    <a:moveTo>
                      <a:pt x="2" y="0"/>
                    </a:move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ubicBezTo>
                      <a:pt x="0" y="0"/>
                      <a:pt x="0"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0" name="Freeform 1198"/>
              <p:cNvSpPr/>
              <p:nvPr/>
            </p:nvSpPr>
            <p:spPr bwMode="auto">
              <a:xfrm>
                <a:off x="1925" y="1232"/>
                <a:ext cx="20" cy="0"/>
              </a:xfrm>
              <a:custGeom>
                <a:avLst/>
                <a:gdLst>
                  <a:gd name="T0" fmla="*/ 0 w 5"/>
                  <a:gd name="T1" fmla="*/ 0 w 5"/>
                  <a:gd name="T2" fmla="*/ 2 w 5"/>
                  <a:gd name="T3" fmla="*/ 5 w 5"/>
                  <a:gd name="T4" fmla="*/ 5 w 5"/>
                  <a:gd name="T5" fmla="*/ 5 w 5"/>
                  <a:gd name="T6" fmla="*/ 2 w 5"/>
                  <a:gd name="T7" fmla="*/ 0 w 5"/>
                  <a:gd name="T8" fmla="*/ 0 w 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5">
                    <a:moveTo>
                      <a:pt x="0" y="0"/>
                    </a:moveTo>
                    <a:cubicBezTo>
                      <a:pt x="0" y="0"/>
                      <a:pt x="0" y="0"/>
                      <a:pt x="0" y="0"/>
                    </a:cubicBezTo>
                    <a:cubicBezTo>
                      <a:pt x="1" y="0"/>
                      <a:pt x="1" y="0"/>
                      <a:pt x="2" y="0"/>
                    </a:cubicBezTo>
                    <a:cubicBezTo>
                      <a:pt x="3" y="0"/>
                      <a:pt x="4" y="0"/>
                      <a:pt x="5" y="0"/>
                    </a:cubicBezTo>
                    <a:cubicBezTo>
                      <a:pt x="5" y="0"/>
                      <a:pt x="5" y="0"/>
                      <a:pt x="5" y="0"/>
                    </a:cubicBezTo>
                    <a:cubicBezTo>
                      <a:pt x="5" y="0"/>
                      <a:pt x="5" y="0"/>
                      <a:pt x="5" y="0"/>
                    </a:cubicBezTo>
                    <a:cubicBezTo>
                      <a:pt x="4" y="0"/>
                      <a:pt x="3" y="0"/>
                      <a:pt x="2"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1" name="Freeform 1199"/>
              <p:cNvSpPr/>
              <p:nvPr/>
            </p:nvSpPr>
            <p:spPr bwMode="auto">
              <a:xfrm>
                <a:off x="1941" y="125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2" name="Freeform 1200"/>
              <p:cNvSpPr/>
              <p:nvPr/>
            </p:nvSpPr>
            <p:spPr bwMode="auto">
              <a:xfrm>
                <a:off x="1872" y="1245"/>
                <a:ext cx="4" cy="0"/>
              </a:xfrm>
              <a:custGeom>
                <a:avLst/>
                <a:gdLst>
                  <a:gd name="T0" fmla="*/ 0 w 1"/>
                  <a:gd name="T1" fmla="*/ 0 w 1"/>
                  <a:gd name="T2" fmla="*/ 0 w 1"/>
                  <a:gd name="T3" fmla="*/ 0 w 1"/>
                  <a:gd name="T4" fmla="*/ 0 w 1"/>
                  <a:gd name="T5" fmla="*/ 0 w 1"/>
                  <a:gd name="T6" fmla="*/ 1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3" name="Freeform 1201"/>
              <p:cNvSpPr/>
              <p:nvPr/>
            </p:nvSpPr>
            <p:spPr bwMode="auto">
              <a:xfrm>
                <a:off x="1819" y="1166"/>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1 h 1"/>
                  <a:gd name="T12" fmla="*/ 0 w 1"/>
                  <a:gd name="T13" fmla="*/ 1 h 1"/>
                  <a:gd name="T14" fmla="*/ 0 w 1"/>
                  <a:gd name="T15" fmla="*/ 0 h 1"/>
                  <a:gd name="T16" fmla="*/ 0 w 1"/>
                  <a:gd name="T17" fmla="*/ 0 h 1"/>
                  <a:gd name="T18" fmla="*/ 0 w 1"/>
                  <a:gd name="T19" fmla="*/ 0 h 1"/>
                  <a:gd name="T20" fmla="*/ 0 w 1"/>
                  <a:gd name="T21" fmla="*/ 0 h 1"/>
                  <a:gd name="T22" fmla="*/ 0 w 1"/>
                  <a:gd name="T23" fmla="*/ 0 h 1"/>
                  <a:gd name="T24" fmla="*/ 0 w 1"/>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1">
                    <a:moveTo>
                      <a:pt x="0" y="1"/>
                    </a:move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4" name="Freeform 1202"/>
              <p:cNvSpPr>
                <a:spLocks noEditPoints="1"/>
              </p:cNvSpPr>
              <p:nvPr/>
            </p:nvSpPr>
            <p:spPr bwMode="auto">
              <a:xfrm>
                <a:off x="1390" y="1141"/>
                <a:ext cx="429" cy="33"/>
              </a:xfrm>
              <a:custGeom>
                <a:avLst/>
                <a:gdLst>
                  <a:gd name="T0" fmla="*/ 14 w 105"/>
                  <a:gd name="T1" fmla="*/ 1 h 8"/>
                  <a:gd name="T2" fmla="*/ 5 w 105"/>
                  <a:gd name="T3" fmla="*/ 0 h 8"/>
                  <a:gd name="T4" fmla="*/ 0 w 105"/>
                  <a:gd name="T5" fmla="*/ 0 h 8"/>
                  <a:gd name="T6" fmla="*/ 11 w 105"/>
                  <a:gd name="T7" fmla="*/ 1 h 8"/>
                  <a:gd name="T8" fmla="*/ 14 w 105"/>
                  <a:gd name="T9" fmla="*/ 1 h 8"/>
                  <a:gd name="T10" fmla="*/ 27 w 105"/>
                  <a:gd name="T11" fmla="*/ 2 h 8"/>
                  <a:gd name="T12" fmla="*/ 29 w 105"/>
                  <a:gd name="T13" fmla="*/ 2 h 8"/>
                  <a:gd name="T14" fmla="*/ 29 w 105"/>
                  <a:gd name="T15" fmla="*/ 2 h 8"/>
                  <a:gd name="T16" fmla="*/ 35 w 105"/>
                  <a:gd name="T17" fmla="*/ 3 h 8"/>
                  <a:gd name="T18" fmla="*/ 38 w 105"/>
                  <a:gd name="T19" fmla="*/ 3 h 8"/>
                  <a:gd name="T20" fmla="*/ 39 w 105"/>
                  <a:gd name="T21" fmla="*/ 3 h 8"/>
                  <a:gd name="T22" fmla="*/ 41 w 105"/>
                  <a:gd name="T23" fmla="*/ 3 h 8"/>
                  <a:gd name="T24" fmla="*/ 42 w 105"/>
                  <a:gd name="T25" fmla="*/ 3 h 8"/>
                  <a:gd name="T26" fmla="*/ 50 w 105"/>
                  <a:gd name="T27" fmla="*/ 4 h 8"/>
                  <a:gd name="T28" fmla="*/ 57 w 105"/>
                  <a:gd name="T29" fmla="*/ 5 h 8"/>
                  <a:gd name="T30" fmla="*/ 69 w 105"/>
                  <a:gd name="T31" fmla="*/ 6 h 8"/>
                  <a:gd name="T32" fmla="*/ 70 w 105"/>
                  <a:gd name="T33" fmla="*/ 6 h 8"/>
                  <a:gd name="T34" fmla="*/ 71 w 105"/>
                  <a:gd name="T35" fmla="*/ 6 h 8"/>
                  <a:gd name="T36" fmla="*/ 73 w 105"/>
                  <a:gd name="T37" fmla="*/ 6 h 8"/>
                  <a:gd name="T38" fmla="*/ 74 w 105"/>
                  <a:gd name="T39" fmla="*/ 6 h 8"/>
                  <a:gd name="T40" fmla="*/ 74 w 105"/>
                  <a:gd name="T41" fmla="*/ 6 h 8"/>
                  <a:gd name="T42" fmla="*/ 77 w 105"/>
                  <a:gd name="T43" fmla="*/ 6 h 8"/>
                  <a:gd name="T44" fmla="*/ 79 w 105"/>
                  <a:gd name="T45" fmla="*/ 7 h 8"/>
                  <a:gd name="T46" fmla="*/ 79 w 105"/>
                  <a:gd name="T47" fmla="*/ 6 h 8"/>
                  <a:gd name="T48" fmla="*/ 77 w 105"/>
                  <a:gd name="T49" fmla="*/ 6 h 8"/>
                  <a:gd name="T50" fmla="*/ 86 w 105"/>
                  <a:gd name="T51" fmla="*/ 7 h 8"/>
                  <a:gd name="T52" fmla="*/ 100 w 105"/>
                  <a:gd name="T53" fmla="*/ 8 h 8"/>
                  <a:gd name="T54" fmla="*/ 102 w 105"/>
                  <a:gd name="T55" fmla="*/ 8 h 8"/>
                  <a:gd name="T56" fmla="*/ 103 w 105"/>
                  <a:gd name="T57" fmla="*/ 8 h 8"/>
                  <a:gd name="T58" fmla="*/ 105 w 105"/>
                  <a:gd name="T59" fmla="*/ 8 h 8"/>
                  <a:gd name="T60" fmla="*/ 105 w 105"/>
                  <a:gd name="T61" fmla="*/ 7 h 8"/>
                  <a:gd name="T62" fmla="*/ 104 w 105"/>
                  <a:gd name="T63" fmla="*/ 6 h 8"/>
                  <a:gd name="T64" fmla="*/ 98 w 105"/>
                  <a:gd name="T65" fmla="*/ 5 h 8"/>
                  <a:gd name="T66" fmla="*/ 95 w 105"/>
                  <a:gd name="T67" fmla="*/ 5 h 8"/>
                  <a:gd name="T68" fmla="*/ 97 w 105"/>
                  <a:gd name="T69" fmla="*/ 5 h 8"/>
                  <a:gd name="T70" fmla="*/ 100 w 105"/>
                  <a:gd name="T71" fmla="*/ 6 h 8"/>
                  <a:gd name="T72" fmla="*/ 93 w 105"/>
                  <a:gd name="T73" fmla="*/ 6 h 8"/>
                  <a:gd name="T74" fmla="*/ 88 w 105"/>
                  <a:gd name="T75" fmla="*/ 5 h 8"/>
                  <a:gd name="T76" fmla="*/ 81 w 105"/>
                  <a:gd name="T77" fmla="*/ 5 h 8"/>
                  <a:gd name="T78" fmla="*/ 75 w 105"/>
                  <a:gd name="T79" fmla="*/ 5 h 8"/>
                  <a:gd name="T80" fmla="*/ 67 w 105"/>
                  <a:gd name="T81" fmla="*/ 4 h 8"/>
                  <a:gd name="T82" fmla="*/ 66 w 105"/>
                  <a:gd name="T83" fmla="*/ 4 h 8"/>
                  <a:gd name="T84" fmla="*/ 65 w 105"/>
                  <a:gd name="T85" fmla="*/ 4 h 8"/>
                  <a:gd name="T86" fmla="*/ 57 w 105"/>
                  <a:gd name="T87" fmla="*/ 4 h 8"/>
                  <a:gd name="T88" fmla="*/ 51 w 105"/>
                  <a:gd name="T89" fmla="*/ 4 h 8"/>
                  <a:gd name="T90" fmla="*/ 49 w 105"/>
                  <a:gd name="T91" fmla="*/ 4 h 8"/>
                  <a:gd name="T92" fmla="*/ 42 w 105"/>
                  <a:gd name="T93" fmla="*/ 3 h 8"/>
                  <a:gd name="T94" fmla="*/ 39 w 105"/>
                  <a:gd name="T95" fmla="*/ 3 h 8"/>
                  <a:gd name="T96" fmla="*/ 39 w 105"/>
                  <a:gd name="T97" fmla="*/ 3 h 8"/>
                  <a:gd name="T98" fmla="*/ 35 w 105"/>
                  <a:gd name="T99" fmla="*/ 3 h 8"/>
                  <a:gd name="T100" fmla="*/ 34 w 105"/>
                  <a:gd name="T101" fmla="*/ 2 h 8"/>
                  <a:gd name="T102" fmla="*/ 32 w 105"/>
                  <a:gd name="T103" fmla="*/ 2 h 8"/>
                  <a:gd name="T104" fmla="*/ 29 w 105"/>
                  <a:gd name="T105" fmla="*/ 2 h 8"/>
                  <a:gd name="T106" fmla="*/ 27 w 105"/>
                  <a:gd name="T107" fmla="*/ 2 h 8"/>
                  <a:gd name="T108" fmla="*/ 103 w 105"/>
                  <a:gd name="T109" fmla="*/ 7 h 8"/>
                  <a:gd name="T110" fmla="*/ 103 w 105"/>
                  <a:gd name="T111" fmla="*/ 7 h 8"/>
                  <a:gd name="T112" fmla="*/ 72 w 105"/>
                  <a:gd name="T113" fmla="*/ 6 h 8"/>
                  <a:gd name="T114" fmla="*/ 72 w 105"/>
                  <a:gd name="T115" fmla="*/ 6 h 8"/>
                  <a:gd name="T116" fmla="*/ 71 w 105"/>
                  <a:gd name="T117" fmla="*/ 6 h 8"/>
                  <a:gd name="T118" fmla="*/ 70 w 105"/>
                  <a:gd name="T119" fmla="*/ 6 h 8"/>
                  <a:gd name="T120" fmla="*/ 70 w 105"/>
                  <a:gd name="T121" fmla="*/ 6 h 8"/>
                  <a:gd name="T122" fmla="*/ 69 w 105"/>
                  <a:gd name="T123" fmla="*/ 6 h 8"/>
                  <a:gd name="T124" fmla="*/ 70 w 105"/>
                  <a:gd name="T1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 h="8">
                    <a:moveTo>
                      <a:pt x="25" y="2"/>
                    </a:moveTo>
                    <a:cubicBezTo>
                      <a:pt x="24" y="2"/>
                      <a:pt x="23" y="2"/>
                      <a:pt x="21" y="1"/>
                    </a:cubicBezTo>
                    <a:cubicBezTo>
                      <a:pt x="19" y="1"/>
                      <a:pt x="16" y="1"/>
                      <a:pt x="14" y="1"/>
                    </a:cubicBezTo>
                    <a:cubicBezTo>
                      <a:pt x="14" y="1"/>
                      <a:pt x="13" y="1"/>
                      <a:pt x="13" y="1"/>
                    </a:cubicBezTo>
                    <a:cubicBezTo>
                      <a:pt x="12" y="1"/>
                      <a:pt x="12" y="0"/>
                      <a:pt x="11" y="1"/>
                    </a:cubicBezTo>
                    <a:cubicBezTo>
                      <a:pt x="9" y="1"/>
                      <a:pt x="7" y="0"/>
                      <a:pt x="5" y="0"/>
                    </a:cubicBezTo>
                    <a:cubicBezTo>
                      <a:pt x="4" y="0"/>
                      <a:pt x="2" y="0"/>
                      <a:pt x="1" y="0"/>
                    </a:cubicBezTo>
                    <a:cubicBezTo>
                      <a:pt x="0" y="0"/>
                      <a:pt x="0" y="0"/>
                      <a:pt x="0" y="0"/>
                    </a:cubicBezTo>
                    <a:cubicBezTo>
                      <a:pt x="0" y="0"/>
                      <a:pt x="0" y="0"/>
                      <a:pt x="0" y="0"/>
                    </a:cubicBezTo>
                    <a:cubicBezTo>
                      <a:pt x="0" y="0"/>
                      <a:pt x="0" y="0"/>
                      <a:pt x="1" y="0"/>
                    </a:cubicBezTo>
                    <a:cubicBezTo>
                      <a:pt x="2" y="0"/>
                      <a:pt x="4" y="0"/>
                      <a:pt x="5" y="0"/>
                    </a:cubicBezTo>
                    <a:cubicBezTo>
                      <a:pt x="7" y="1"/>
                      <a:pt x="9" y="1"/>
                      <a:pt x="11" y="1"/>
                    </a:cubicBezTo>
                    <a:cubicBezTo>
                      <a:pt x="11" y="1"/>
                      <a:pt x="11" y="1"/>
                      <a:pt x="11" y="1"/>
                    </a:cubicBezTo>
                    <a:cubicBezTo>
                      <a:pt x="12" y="1"/>
                      <a:pt x="13" y="1"/>
                      <a:pt x="14" y="1"/>
                    </a:cubicBezTo>
                    <a:cubicBezTo>
                      <a:pt x="14" y="1"/>
                      <a:pt x="14" y="1"/>
                      <a:pt x="14" y="1"/>
                    </a:cubicBezTo>
                    <a:cubicBezTo>
                      <a:pt x="16" y="1"/>
                      <a:pt x="19" y="2"/>
                      <a:pt x="21" y="2"/>
                    </a:cubicBezTo>
                    <a:cubicBezTo>
                      <a:pt x="22" y="2"/>
                      <a:pt x="24" y="2"/>
                      <a:pt x="25" y="2"/>
                    </a:cubicBezTo>
                    <a:cubicBezTo>
                      <a:pt x="26" y="2"/>
                      <a:pt x="27" y="3"/>
                      <a:pt x="27" y="2"/>
                    </a:cubicBezTo>
                    <a:cubicBezTo>
                      <a:pt x="27" y="2"/>
                      <a:pt x="27" y="2"/>
                      <a:pt x="27" y="2"/>
                    </a:cubicBezTo>
                    <a:cubicBezTo>
                      <a:pt x="27" y="2"/>
                      <a:pt x="28" y="2"/>
                      <a:pt x="28" y="2"/>
                    </a:cubicBezTo>
                    <a:cubicBezTo>
                      <a:pt x="28" y="2"/>
                      <a:pt x="28" y="2"/>
                      <a:pt x="29" y="2"/>
                    </a:cubicBezTo>
                    <a:cubicBezTo>
                      <a:pt x="29" y="2"/>
                      <a:pt x="29" y="2"/>
                      <a:pt x="29" y="2"/>
                    </a:cubicBezTo>
                    <a:cubicBezTo>
                      <a:pt x="29" y="3"/>
                      <a:pt x="29" y="3"/>
                      <a:pt x="29" y="2"/>
                    </a:cubicBezTo>
                    <a:cubicBezTo>
                      <a:pt x="29" y="2"/>
                      <a:pt x="29" y="2"/>
                      <a:pt x="29" y="2"/>
                    </a:cubicBezTo>
                    <a:cubicBezTo>
                      <a:pt x="30" y="2"/>
                      <a:pt x="31" y="3"/>
                      <a:pt x="32" y="3"/>
                    </a:cubicBezTo>
                    <a:cubicBezTo>
                      <a:pt x="32" y="3"/>
                      <a:pt x="33" y="3"/>
                      <a:pt x="34" y="3"/>
                    </a:cubicBezTo>
                    <a:cubicBezTo>
                      <a:pt x="34" y="3"/>
                      <a:pt x="35" y="3"/>
                      <a:pt x="35" y="3"/>
                    </a:cubicBezTo>
                    <a:cubicBezTo>
                      <a:pt x="36" y="3"/>
                      <a:pt x="36" y="3"/>
                      <a:pt x="37" y="3"/>
                    </a:cubicBezTo>
                    <a:cubicBezTo>
                      <a:pt x="37" y="3"/>
                      <a:pt x="37" y="3"/>
                      <a:pt x="38" y="3"/>
                    </a:cubicBezTo>
                    <a:cubicBezTo>
                      <a:pt x="38" y="3"/>
                      <a:pt x="38" y="3"/>
                      <a:pt x="38" y="3"/>
                    </a:cubicBezTo>
                    <a:cubicBezTo>
                      <a:pt x="38"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40" y="3"/>
                      <a:pt x="40" y="4"/>
                      <a:pt x="41" y="3"/>
                    </a:cubicBezTo>
                    <a:cubicBezTo>
                      <a:pt x="41" y="3"/>
                      <a:pt x="41" y="3"/>
                      <a:pt x="41" y="3"/>
                    </a:cubicBezTo>
                    <a:cubicBezTo>
                      <a:pt x="41" y="3"/>
                      <a:pt x="41" y="3"/>
                      <a:pt x="42" y="3"/>
                    </a:cubicBezTo>
                    <a:cubicBezTo>
                      <a:pt x="42" y="3"/>
                      <a:pt x="42" y="3"/>
                      <a:pt x="42" y="3"/>
                    </a:cubicBezTo>
                    <a:cubicBezTo>
                      <a:pt x="43" y="4"/>
                      <a:pt x="44" y="4"/>
                      <a:pt x="45" y="4"/>
                    </a:cubicBezTo>
                    <a:cubicBezTo>
                      <a:pt x="46" y="4"/>
                      <a:pt x="48" y="4"/>
                      <a:pt x="49" y="4"/>
                    </a:cubicBezTo>
                    <a:cubicBezTo>
                      <a:pt x="49" y="4"/>
                      <a:pt x="50" y="4"/>
                      <a:pt x="50" y="4"/>
                    </a:cubicBezTo>
                    <a:cubicBezTo>
                      <a:pt x="51" y="4"/>
                      <a:pt x="51" y="4"/>
                      <a:pt x="51" y="4"/>
                    </a:cubicBezTo>
                    <a:cubicBezTo>
                      <a:pt x="51" y="4"/>
                      <a:pt x="52" y="4"/>
                      <a:pt x="52" y="4"/>
                    </a:cubicBezTo>
                    <a:cubicBezTo>
                      <a:pt x="54" y="5"/>
                      <a:pt x="56" y="5"/>
                      <a:pt x="57" y="5"/>
                    </a:cubicBezTo>
                    <a:cubicBezTo>
                      <a:pt x="60" y="5"/>
                      <a:pt x="62" y="5"/>
                      <a:pt x="64" y="5"/>
                    </a:cubicBezTo>
                    <a:cubicBezTo>
                      <a:pt x="66" y="6"/>
                      <a:pt x="68" y="5"/>
                      <a:pt x="69" y="6"/>
                    </a:cubicBezTo>
                    <a:cubicBezTo>
                      <a:pt x="69" y="6"/>
                      <a:pt x="69" y="6"/>
                      <a:pt x="69" y="6"/>
                    </a:cubicBezTo>
                    <a:cubicBezTo>
                      <a:pt x="69" y="6"/>
                      <a:pt x="69" y="6"/>
                      <a:pt x="69" y="6"/>
                    </a:cubicBezTo>
                    <a:cubicBezTo>
                      <a:pt x="70" y="6"/>
                      <a:pt x="70" y="6"/>
                      <a:pt x="70" y="6"/>
                    </a:cubicBezTo>
                    <a:cubicBezTo>
                      <a:pt x="70" y="6"/>
                      <a:pt x="70" y="6"/>
                      <a:pt x="70" y="6"/>
                    </a:cubicBezTo>
                    <a:cubicBezTo>
                      <a:pt x="70" y="6"/>
                      <a:pt x="70" y="6"/>
                      <a:pt x="70" y="6"/>
                    </a:cubicBezTo>
                    <a:cubicBezTo>
                      <a:pt x="70" y="6"/>
                      <a:pt x="70" y="6"/>
                      <a:pt x="70" y="6"/>
                    </a:cubicBezTo>
                    <a:cubicBezTo>
                      <a:pt x="70" y="6"/>
                      <a:pt x="71" y="6"/>
                      <a:pt x="71" y="6"/>
                    </a:cubicBezTo>
                    <a:cubicBezTo>
                      <a:pt x="71" y="6"/>
                      <a:pt x="71" y="6"/>
                      <a:pt x="71" y="6"/>
                    </a:cubicBezTo>
                    <a:cubicBezTo>
                      <a:pt x="71" y="6"/>
                      <a:pt x="72" y="6"/>
                      <a:pt x="73" y="6"/>
                    </a:cubicBezTo>
                    <a:cubicBezTo>
                      <a:pt x="73" y="6"/>
                      <a:pt x="73" y="6"/>
                      <a:pt x="73" y="6"/>
                    </a:cubicBezTo>
                    <a:cubicBezTo>
                      <a:pt x="73" y="6"/>
                      <a:pt x="73" y="6"/>
                      <a:pt x="73" y="6"/>
                    </a:cubicBezTo>
                    <a:cubicBezTo>
                      <a:pt x="73" y="6"/>
                      <a:pt x="73" y="6"/>
                      <a:pt x="74" y="6"/>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4" y="6"/>
                      <a:pt x="76" y="6"/>
                      <a:pt x="77" y="6"/>
                    </a:cubicBezTo>
                    <a:cubicBezTo>
                      <a:pt x="77" y="6"/>
                      <a:pt x="77" y="6"/>
                      <a:pt x="77" y="6"/>
                    </a:cubicBezTo>
                    <a:cubicBezTo>
                      <a:pt x="78" y="7"/>
                      <a:pt x="78" y="7"/>
                      <a:pt x="79" y="7"/>
                    </a:cubicBezTo>
                    <a:cubicBezTo>
                      <a:pt x="79" y="7"/>
                      <a:pt x="79" y="7"/>
                      <a:pt x="79" y="7"/>
                    </a:cubicBezTo>
                    <a:cubicBezTo>
                      <a:pt x="79" y="7"/>
                      <a:pt x="79" y="7"/>
                      <a:pt x="79" y="6"/>
                    </a:cubicBezTo>
                    <a:cubicBezTo>
                      <a:pt x="79" y="6"/>
                      <a:pt x="79" y="6"/>
                      <a:pt x="79" y="6"/>
                    </a:cubicBezTo>
                    <a:cubicBezTo>
                      <a:pt x="79" y="6"/>
                      <a:pt x="79" y="6"/>
                      <a:pt x="79" y="6"/>
                    </a:cubicBezTo>
                    <a:cubicBezTo>
                      <a:pt x="78" y="6"/>
                      <a:pt x="78" y="6"/>
                      <a:pt x="77" y="6"/>
                    </a:cubicBezTo>
                    <a:cubicBezTo>
                      <a:pt x="77" y="6"/>
                      <a:pt x="77" y="6"/>
                      <a:pt x="77" y="6"/>
                    </a:cubicBezTo>
                    <a:cubicBezTo>
                      <a:pt x="77" y="6"/>
                      <a:pt x="77" y="6"/>
                      <a:pt x="77" y="6"/>
                    </a:cubicBezTo>
                    <a:cubicBezTo>
                      <a:pt x="77" y="6"/>
                      <a:pt x="77" y="6"/>
                      <a:pt x="77" y="6"/>
                    </a:cubicBezTo>
                    <a:cubicBezTo>
                      <a:pt x="81" y="6"/>
                      <a:pt x="83" y="6"/>
                      <a:pt x="86" y="7"/>
                    </a:cubicBezTo>
                    <a:cubicBezTo>
                      <a:pt x="86" y="7"/>
                      <a:pt x="86" y="7"/>
                      <a:pt x="86" y="7"/>
                    </a:cubicBezTo>
                    <a:cubicBezTo>
                      <a:pt x="88" y="7"/>
                      <a:pt x="91" y="7"/>
                      <a:pt x="94" y="7"/>
                    </a:cubicBezTo>
                    <a:cubicBezTo>
                      <a:pt x="94" y="7"/>
                      <a:pt x="94" y="7"/>
                      <a:pt x="94" y="7"/>
                    </a:cubicBezTo>
                    <a:cubicBezTo>
                      <a:pt x="96" y="8"/>
                      <a:pt x="98" y="7"/>
                      <a:pt x="100" y="8"/>
                    </a:cubicBezTo>
                    <a:cubicBezTo>
                      <a:pt x="101" y="8"/>
                      <a:pt x="101" y="8"/>
                      <a:pt x="101" y="8"/>
                    </a:cubicBezTo>
                    <a:cubicBezTo>
                      <a:pt x="102" y="8"/>
                      <a:pt x="102" y="8"/>
                      <a:pt x="102" y="8"/>
                    </a:cubicBezTo>
                    <a:cubicBezTo>
                      <a:pt x="102" y="8"/>
                      <a:pt x="102" y="8"/>
                      <a:pt x="102" y="8"/>
                    </a:cubicBezTo>
                    <a:cubicBezTo>
                      <a:pt x="102" y="8"/>
                      <a:pt x="102" y="8"/>
                      <a:pt x="102" y="8"/>
                    </a:cubicBezTo>
                    <a:cubicBezTo>
                      <a:pt x="102" y="8"/>
                      <a:pt x="102" y="8"/>
                      <a:pt x="102" y="8"/>
                    </a:cubicBezTo>
                    <a:cubicBezTo>
                      <a:pt x="103" y="8"/>
                      <a:pt x="103" y="8"/>
                      <a:pt x="103" y="8"/>
                    </a:cubicBezTo>
                    <a:cubicBezTo>
                      <a:pt x="104" y="8"/>
                      <a:pt x="104" y="8"/>
                      <a:pt x="104" y="8"/>
                    </a:cubicBezTo>
                    <a:cubicBezTo>
                      <a:pt x="105" y="8"/>
                      <a:pt x="105" y="8"/>
                      <a:pt x="105" y="8"/>
                    </a:cubicBezTo>
                    <a:cubicBezTo>
                      <a:pt x="105" y="8"/>
                      <a:pt x="105" y="8"/>
                      <a:pt x="105" y="8"/>
                    </a:cubicBezTo>
                    <a:cubicBezTo>
                      <a:pt x="105" y="8"/>
                      <a:pt x="105" y="8"/>
                      <a:pt x="105" y="8"/>
                    </a:cubicBezTo>
                    <a:cubicBezTo>
                      <a:pt x="105" y="7"/>
                      <a:pt x="105" y="7"/>
                      <a:pt x="105" y="7"/>
                    </a:cubicBezTo>
                    <a:cubicBezTo>
                      <a:pt x="105" y="7"/>
                      <a:pt x="105" y="7"/>
                      <a:pt x="105" y="7"/>
                    </a:cubicBezTo>
                    <a:cubicBezTo>
                      <a:pt x="105" y="7"/>
                      <a:pt x="105" y="7"/>
                      <a:pt x="105" y="7"/>
                    </a:cubicBezTo>
                    <a:cubicBezTo>
                      <a:pt x="105" y="7"/>
                      <a:pt x="105" y="7"/>
                      <a:pt x="105" y="7"/>
                    </a:cubicBezTo>
                    <a:cubicBezTo>
                      <a:pt x="104" y="7"/>
                      <a:pt x="104" y="7"/>
                      <a:pt x="104" y="6"/>
                    </a:cubicBezTo>
                    <a:cubicBezTo>
                      <a:pt x="103" y="6"/>
                      <a:pt x="103" y="6"/>
                      <a:pt x="102" y="6"/>
                    </a:cubicBezTo>
                    <a:cubicBezTo>
                      <a:pt x="102" y="5"/>
                      <a:pt x="100" y="5"/>
                      <a:pt x="98" y="5"/>
                    </a:cubicBezTo>
                    <a:cubicBezTo>
                      <a:pt x="98" y="5"/>
                      <a:pt x="98" y="5"/>
                      <a:pt x="98" y="5"/>
                    </a:cubicBezTo>
                    <a:cubicBezTo>
                      <a:pt x="98" y="5"/>
                      <a:pt x="97" y="5"/>
                      <a:pt x="97" y="5"/>
                    </a:cubicBezTo>
                    <a:cubicBezTo>
                      <a:pt x="96" y="5"/>
                      <a:pt x="96" y="5"/>
                      <a:pt x="95" y="5"/>
                    </a:cubicBezTo>
                    <a:cubicBezTo>
                      <a:pt x="95" y="5"/>
                      <a:pt x="95" y="5"/>
                      <a:pt x="95" y="5"/>
                    </a:cubicBezTo>
                    <a:cubicBezTo>
                      <a:pt x="95" y="5"/>
                      <a:pt x="95" y="5"/>
                      <a:pt x="95" y="5"/>
                    </a:cubicBezTo>
                    <a:cubicBezTo>
                      <a:pt x="95" y="5"/>
                      <a:pt x="95" y="5"/>
                      <a:pt x="95" y="5"/>
                    </a:cubicBezTo>
                    <a:cubicBezTo>
                      <a:pt x="96" y="5"/>
                      <a:pt x="96" y="5"/>
                      <a:pt x="97" y="5"/>
                    </a:cubicBezTo>
                    <a:cubicBezTo>
                      <a:pt x="97" y="5"/>
                      <a:pt x="98" y="6"/>
                      <a:pt x="98" y="6"/>
                    </a:cubicBezTo>
                    <a:cubicBezTo>
                      <a:pt x="98" y="6"/>
                      <a:pt x="98" y="6"/>
                      <a:pt x="98" y="6"/>
                    </a:cubicBezTo>
                    <a:cubicBezTo>
                      <a:pt x="99" y="6"/>
                      <a:pt x="100" y="5"/>
                      <a:pt x="100" y="6"/>
                    </a:cubicBezTo>
                    <a:cubicBezTo>
                      <a:pt x="100" y="6"/>
                      <a:pt x="100" y="6"/>
                      <a:pt x="99" y="6"/>
                    </a:cubicBezTo>
                    <a:cubicBezTo>
                      <a:pt x="99" y="6"/>
                      <a:pt x="100" y="6"/>
                      <a:pt x="100" y="6"/>
                    </a:cubicBezTo>
                    <a:cubicBezTo>
                      <a:pt x="97" y="6"/>
                      <a:pt x="95" y="6"/>
                      <a:pt x="93" y="6"/>
                    </a:cubicBezTo>
                    <a:cubicBezTo>
                      <a:pt x="92" y="5"/>
                      <a:pt x="91" y="6"/>
                      <a:pt x="89" y="5"/>
                    </a:cubicBezTo>
                    <a:cubicBezTo>
                      <a:pt x="89" y="6"/>
                      <a:pt x="89" y="6"/>
                      <a:pt x="88" y="6"/>
                    </a:cubicBezTo>
                    <a:cubicBezTo>
                      <a:pt x="89" y="5"/>
                      <a:pt x="88" y="5"/>
                      <a:pt x="88" y="5"/>
                    </a:cubicBezTo>
                    <a:cubicBezTo>
                      <a:pt x="88" y="5"/>
                      <a:pt x="88" y="6"/>
                      <a:pt x="88" y="6"/>
                    </a:cubicBezTo>
                    <a:cubicBezTo>
                      <a:pt x="86" y="5"/>
                      <a:pt x="84" y="6"/>
                      <a:pt x="82" y="5"/>
                    </a:cubicBezTo>
                    <a:cubicBezTo>
                      <a:pt x="82" y="5"/>
                      <a:pt x="81" y="5"/>
                      <a:pt x="81" y="5"/>
                    </a:cubicBezTo>
                    <a:cubicBezTo>
                      <a:pt x="80" y="5"/>
                      <a:pt x="79" y="5"/>
                      <a:pt x="78" y="5"/>
                    </a:cubicBezTo>
                    <a:cubicBezTo>
                      <a:pt x="78" y="5"/>
                      <a:pt x="77" y="5"/>
                      <a:pt x="77" y="5"/>
                    </a:cubicBezTo>
                    <a:cubicBezTo>
                      <a:pt x="76" y="5"/>
                      <a:pt x="74" y="5"/>
                      <a:pt x="75" y="5"/>
                    </a:cubicBezTo>
                    <a:cubicBezTo>
                      <a:pt x="74" y="5"/>
                      <a:pt x="74" y="5"/>
                      <a:pt x="73" y="5"/>
                    </a:cubicBezTo>
                    <a:cubicBezTo>
                      <a:pt x="72" y="4"/>
                      <a:pt x="70" y="5"/>
                      <a:pt x="68" y="5"/>
                    </a:cubicBezTo>
                    <a:cubicBezTo>
                      <a:pt x="68" y="4"/>
                      <a:pt x="68" y="5"/>
                      <a:pt x="67" y="4"/>
                    </a:cubicBezTo>
                    <a:cubicBezTo>
                      <a:pt x="67" y="4"/>
                      <a:pt x="67" y="4"/>
                      <a:pt x="67" y="4"/>
                    </a:cubicBezTo>
                    <a:cubicBezTo>
                      <a:pt x="67" y="4"/>
                      <a:pt x="67" y="4"/>
                      <a:pt x="66" y="4"/>
                    </a:cubicBezTo>
                    <a:cubicBezTo>
                      <a:pt x="66" y="4"/>
                      <a:pt x="66" y="4"/>
                      <a:pt x="66" y="4"/>
                    </a:cubicBezTo>
                    <a:cubicBezTo>
                      <a:pt x="66" y="5"/>
                      <a:pt x="66" y="5"/>
                      <a:pt x="67" y="5"/>
                    </a:cubicBezTo>
                    <a:cubicBezTo>
                      <a:pt x="67" y="5"/>
                      <a:pt x="67" y="5"/>
                      <a:pt x="67" y="5"/>
                    </a:cubicBezTo>
                    <a:cubicBezTo>
                      <a:pt x="66" y="5"/>
                      <a:pt x="66" y="5"/>
                      <a:pt x="65" y="4"/>
                    </a:cubicBezTo>
                    <a:cubicBezTo>
                      <a:pt x="65" y="5"/>
                      <a:pt x="65" y="5"/>
                      <a:pt x="65" y="5"/>
                    </a:cubicBezTo>
                    <a:cubicBezTo>
                      <a:pt x="64" y="5"/>
                      <a:pt x="62" y="4"/>
                      <a:pt x="61" y="4"/>
                    </a:cubicBezTo>
                    <a:cubicBezTo>
                      <a:pt x="59" y="4"/>
                      <a:pt x="58" y="4"/>
                      <a:pt x="57" y="4"/>
                    </a:cubicBezTo>
                    <a:cubicBezTo>
                      <a:pt x="56" y="4"/>
                      <a:pt x="56" y="4"/>
                      <a:pt x="56" y="4"/>
                    </a:cubicBezTo>
                    <a:cubicBezTo>
                      <a:pt x="56" y="4"/>
                      <a:pt x="55" y="4"/>
                      <a:pt x="55" y="4"/>
                    </a:cubicBezTo>
                    <a:cubicBezTo>
                      <a:pt x="54" y="4"/>
                      <a:pt x="52" y="4"/>
                      <a:pt x="51" y="4"/>
                    </a:cubicBezTo>
                    <a:cubicBezTo>
                      <a:pt x="51" y="4"/>
                      <a:pt x="51" y="4"/>
                      <a:pt x="51" y="4"/>
                    </a:cubicBezTo>
                    <a:cubicBezTo>
                      <a:pt x="51" y="4"/>
                      <a:pt x="51" y="4"/>
                      <a:pt x="50" y="4"/>
                    </a:cubicBezTo>
                    <a:cubicBezTo>
                      <a:pt x="50" y="4"/>
                      <a:pt x="49" y="4"/>
                      <a:pt x="49" y="4"/>
                    </a:cubicBezTo>
                    <a:cubicBezTo>
                      <a:pt x="49" y="4"/>
                      <a:pt x="49" y="4"/>
                      <a:pt x="49" y="4"/>
                    </a:cubicBezTo>
                    <a:cubicBezTo>
                      <a:pt x="47" y="3"/>
                      <a:pt x="45" y="3"/>
                      <a:pt x="43" y="3"/>
                    </a:cubicBezTo>
                    <a:cubicBezTo>
                      <a:pt x="42" y="3"/>
                      <a:pt x="42" y="3"/>
                      <a:pt x="42" y="3"/>
                    </a:cubicBezTo>
                    <a:cubicBezTo>
                      <a:pt x="42" y="3"/>
                      <a:pt x="42" y="3"/>
                      <a:pt x="42" y="3"/>
                    </a:cubicBezTo>
                    <a:cubicBezTo>
                      <a:pt x="41" y="3"/>
                      <a:pt x="41" y="3"/>
                      <a:pt x="41" y="3"/>
                    </a:cubicBezTo>
                    <a:cubicBezTo>
                      <a:pt x="41" y="3"/>
                      <a:pt x="40" y="3"/>
                      <a:pt x="39" y="3"/>
                    </a:cubicBezTo>
                    <a:cubicBezTo>
                      <a:pt x="39" y="3"/>
                      <a:pt x="39" y="3"/>
                      <a:pt x="39" y="3"/>
                    </a:cubicBezTo>
                    <a:cubicBezTo>
                      <a:pt x="39" y="3"/>
                      <a:pt x="39" y="3"/>
                      <a:pt x="39" y="3"/>
                    </a:cubicBezTo>
                    <a:cubicBezTo>
                      <a:pt x="39" y="3"/>
                      <a:pt x="39" y="3"/>
                      <a:pt x="39" y="3"/>
                    </a:cubicBezTo>
                    <a:cubicBezTo>
                      <a:pt x="39" y="3"/>
                      <a:pt x="38" y="3"/>
                      <a:pt x="38" y="3"/>
                    </a:cubicBezTo>
                    <a:cubicBezTo>
                      <a:pt x="37" y="3"/>
                      <a:pt x="37" y="3"/>
                      <a:pt x="37" y="3"/>
                    </a:cubicBezTo>
                    <a:cubicBezTo>
                      <a:pt x="36" y="3"/>
                      <a:pt x="36" y="3"/>
                      <a:pt x="35" y="3"/>
                    </a:cubicBezTo>
                    <a:cubicBezTo>
                      <a:pt x="35" y="3"/>
                      <a:pt x="35" y="3"/>
                      <a:pt x="35" y="3"/>
                    </a:cubicBezTo>
                    <a:cubicBezTo>
                      <a:pt x="35" y="2"/>
                      <a:pt x="34" y="3"/>
                      <a:pt x="34" y="2"/>
                    </a:cubicBezTo>
                    <a:cubicBezTo>
                      <a:pt x="34" y="2"/>
                      <a:pt x="34" y="2"/>
                      <a:pt x="34" y="2"/>
                    </a:cubicBezTo>
                    <a:cubicBezTo>
                      <a:pt x="34" y="2"/>
                      <a:pt x="34" y="2"/>
                      <a:pt x="34" y="2"/>
                    </a:cubicBezTo>
                    <a:cubicBezTo>
                      <a:pt x="34" y="2"/>
                      <a:pt x="34" y="2"/>
                      <a:pt x="34" y="2"/>
                    </a:cubicBezTo>
                    <a:cubicBezTo>
                      <a:pt x="33" y="2"/>
                      <a:pt x="32" y="2"/>
                      <a:pt x="32" y="2"/>
                    </a:cubicBezTo>
                    <a:cubicBezTo>
                      <a:pt x="31" y="2"/>
                      <a:pt x="30" y="2"/>
                      <a:pt x="29" y="2"/>
                    </a:cubicBezTo>
                    <a:cubicBezTo>
                      <a:pt x="29" y="2"/>
                      <a:pt x="29" y="2"/>
                      <a:pt x="29" y="2"/>
                    </a:cubicBezTo>
                    <a:cubicBezTo>
                      <a:pt x="29" y="2"/>
                      <a:pt x="29" y="2"/>
                      <a:pt x="29" y="2"/>
                    </a:cubicBezTo>
                    <a:cubicBezTo>
                      <a:pt x="29" y="2"/>
                      <a:pt x="29" y="2"/>
                      <a:pt x="29" y="2"/>
                    </a:cubicBezTo>
                    <a:cubicBezTo>
                      <a:pt x="28" y="2"/>
                      <a:pt x="28" y="2"/>
                      <a:pt x="28" y="2"/>
                    </a:cubicBezTo>
                    <a:cubicBezTo>
                      <a:pt x="28" y="2"/>
                      <a:pt x="27" y="2"/>
                      <a:pt x="27" y="2"/>
                    </a:cubicBezTo>
                    <a:cubicBezTo>
                      <a:pt x="27" y="2"/>
                      <a:pt x="27" y="2"/>
                      <a:pt x="27" y="2"/>
                    </a:cubicBezTo>
                    <a:cubicBezTo>
                      <a:pt x="26" y="2"/>
                      <a:pt x="26" y="2"/>
                      <a:pt x="25" y="2"/>
                    </a:cubicBezTo>
                    <a:close/>
                    <a:moveTo>
                      <a:pt x="103" y="7"/>
                    </a:moveTo>
                    <a:cubicBezTo>
                      <a:pt x="103" y="7"/>
                      <a:pt x="103" y="7"/>
                      <a:pt x="103" y="7"/>
                    </a:cubicBezTo>
                    <a:cubicBezTo>
                      <a:pt x="103" y="7"/>
                      <a:pt x="103" y="7"/>
                      <a:pt x="103" y="7"/>
                    </a:cubicBezTo>
                    <a:cubicBezTo>
                      <a:pt x="103" y="7"/>
                      <a:pt x="103" y="7"/>
                      <a:pt x="103" y="7"/>
                    </a:cubicBezTo>
                    <a:cubicBezTo>
                      <a:pt x="103" y="7"/>
                      <a:pt x="102" y="7"/>
                      <a:pt x="102" y="7"/>
                    </a:cubicBezTo>
                    <a:cubicBezTo>
                      <a:pt x="102" y="7"/>
                      <a:pt x="103" y="7"/>
                      <a:pt x="103" y="7"/>
                    </a:cubicBezTo>
                    <a:close/>
                    <a:moveTo>
                      <a:pt x="72" y="6"/>
                    </a:moveTo>
                    <a:cubicBezTo>
                      <a:pt x="72" y="6"/>
                      <a:pt x="72" y="6"/>
                      <a:pt x="72" y="6"/>
                    </a:cubicBezTo>
                    <a:cubicBezTo>
                      <a:pt x="72" y="6"/>
                      <a:pt x="72" y="6"/>
                      <a:pt x="72" y="6"/>
                    </a:cubicBezTo>
                    <a:cubicBezTo>
                      <a:pt x="72" y="6"/>
                      <a:pt x="72" y="6"/>
                      <a:pt x="72" y="6"/>
                    </a:cubicBezTo>
                    <a:cubicBezTo>
                      <a:pt x="72" y="6"/>
                      <a:pt x="71" y="6"/>
                      <a:pt x="71" y="6"/>
                    </a:cubicBezTo>
                    <a:cubicBezTo>
                      <a:pt x="71" y="6"/>
                      <a:pt x="71" y="6"/>
                      <a:pt x="71" y="6"/>
                    </a:cubicBezTo>
                    <a:cubicBezTo>
                      <a:pt x="71" y="6"/>
                      <a:pt x="71" y="6"/>
                      <a:pt x="71" y="6"/>
                    </a:cubicBezTo>
                    <a:cubicBezTo>
                      <a:pt x="71" y="6"/>
                      <a:pt x="72" y="6"/>
                      <a:pt x="72" y="6"/>
                    </a:cubicBezTo>
                    <a:close/>
                    <a:moveTo>
                      <a:pt x="71" y="6"/>
                    </a:moveTo>
                    <a:cubicBezTo>
                      <a:pt x="70" y="6"/>
                      <a:pt x="70" y="6"/>
                      <a:pt x="70" y="6"/>
                    </a:cubicBezTo>
                    <a:cubicBezTo>
                      <a:pt x="70" y="6"/>
                      <a:pt x="70" y="6"/>
                      <a:pt x="70" y="6"/>
                    </a:cubicBezTo>
                    <a:cubicBezTo>
                      <a:pt x="70" y="6"/>
                      <a:pt x="70" y="6"/>
                      <a:pt x="70" y="6"/>
                    </a:cubicBezTo>
                    <a:cubicBezTo>
                      <a:pt x="70" y="6"/>
                      <a:pt x="70" y="6"/>
                      <a:pt x="70" y="6"/>
                    </a:cubicBezTo>
                    <a:cubicBezTo>
                      <a:pt x="69" y="6"/>
                      <a:pt x="69" y="6"/>
                      <a:pt x="69" y="6"/>
                    </a:cubicBezTo>
                    <a:cubicBezTo>
                      <a:pt x="69" y="6"/>
                      <a:pt x="69" y="6"/>
                      <a:pt x="69" y="6"/>
                    </a:cubicBezTo>
                    <a:cubicBezTo>
                      <a:pt x="69" y="6"/>
                      <a:pt x="69" y="6"/>
                      <a:pt x="69" y="6"/>
                    </a:cubicBezTo>
                    <a:cubicBezTo>
                      <a:pt x="69" y="6"/>
                      <a:pt x="69" y="6"/>
                      <a:pt x="69" y="6"/>
                    </a:cubicBezTo>
                    <a:cubicBezTo>
                      <a:pt x="69" y="6"/>
                      <a:pt x="69" y="6"/>
                      <a:pt x="70" y="6"/>
                    </a:cubicBezTo>
                    <a:cubicBezTo>
                      <a:pt x="70" y="6"/>
                      <a:pt x="70" y="6"/>
                      <a:pt x="70" y="6"/>
                    </a:cubicBezTo>
                    <a:cubicBezTo>
                      <a:pt x="70" y="6"/>
                      <a:pt x="70" y="6"/>
                      <a:pt x="70" y="6"/>
                    </a:cubicBezTo>
                    <a:cubicBezTo>
                      <a:pt x="70" y="6"/>
                      <a:pt x="70" y="6"/>
                      <a:pt x="7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5" name="Freeform 1203"/>
              <p:cNvSpPr/>
              <p:nvPr/>
            </p:nvSpPr>
            <p:spPr bwMode="auto">
              <a:xfrm>
                <a:off x="1696" y="1166"/>
                <a:ext cx="8"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6" name="Freeform 1204"/>
              <p:cNvSpPr/>
              <p:nvPr/>
            </p:nvSpPr>
            <p:spPr bwMode="auto">
              <a:xfrm>
                <a:off x="1700" y="1571"/>
                <a:ext cx="4" cy="4"/>
              </a:xfrm>
              <a:custGeom>
                <a:avLst/>
                <a:gdLst>
                  <a:gd name="T0" fmla="*/ 1 w 1"/>
                  <a:gd name="T1" fmla="*/ 1 h 1"/>
                  <a:gd name="T2" fmla="*/ 1 w 1"/>
                  <a:gd name="T3" fmla="*/ 1 h 1"/>
                  <a:gd name="T4" fmla="*/ 1 w 1"/>
                  <a:gd name="T5" fmla="*/ 0 h 1"/>
                  <a:gd name="T6" fmla="*/ 0 w 1"/>
                  <a:gd name="T7" fmla="*/ 0 h 1"/>
                  <a:gd name="T8" fmla="*/ 0 w 1"/>
                  <a:gd name="T9" fmla="*/ 0 h 1"/>
                  <a:gd name="T10" fmla="*/ 0 w 1"/>
                  <a:gd name="T11" fmla="*/ 0 h 1"/>
                  <a:gd name="T12" fmla="*/ 0 w 1"/>
                  <a:gd name="T13" fmla="*/ 0 h 1"/>
                  <a:gd name="T14" fmla="*/ 0 w 1"/>
                  <a:gd name="T15" fmla="*/ 1 h 1"/>
                  <a:gd name="T16" fmla="*/ 0 w 1"/>
                  <a:gd name="T17" fmla="*/ 1 h 1"/>
                  <a:gd name="T18" fmla="*/ 1 w 1"/>
                  <a:gd name="T19" fmla="*/ 0 h 1"/>
                  <a:gd name="T20" fmla="*/ 1 w 1"/>
                  <a:gd name="T21" fmla="*/ 1 h 1"/>
                  <a:gd name="T22" fmla="*/ 1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1"/>
                    </a:moveTo>
                    <a:cubicBezTo>
                      <a:pt x="1" y="1"/>
                      <a:pt x="1" y="1"/>
                      <a:pt x="1" y="1"/>
                    </a:cubicBezTo>
                    <a:cubicBezTo>
                      <a:pt x="1" y="1"/>
                      <a:pt x="1" y="1"/>
                      <a:pt x="1" y="0"/>
                    </a:cubicBezTo>
                    <a:cubicBezTo>
                      <a:pt x="1" y="0"/>
                      <a:pt x="0" y="0"/>
                      <a:pt x="0" y="0"/>
                    </a:cubicBezTo>
                    <a:cubicBezTo>
                      <a:pt x="0" y="1"/>
                      <a:pt x="0" y="1"/>
                      <a:pt x="0" y="0"/>
                    </a:cubicBezTo>
                    <a:cubicBezTo>
                      <a:pt x="0" y="0"/>
                      <a:pt x="0" y="0"/>
                      <a:pt x="0" y="0"/>
                    </a:cubicBezTo>
                    <a:cubicBezTo>
                      <a:pt x="0" y="0"/>
                      <a:pt x="0" y="0"/>
                      <a:pt x="0" y="0"/>
                    </a:cubicBezTo>
                    <a:cubicBezTo>
                      <a:pt x="0" y="1"/>
                      <a:pt x="0" y="1"/>
                      <a:pt x="0" y="1"/>
                    </a:cubicBezTo>
                    <a:cubicBezTo>
                      <a:pt x="0" y="1"/>
                      <a:pt x="0" y="1"/>
                      <a:pt x="0" y="1"/>
                    </a:cubicBezTo>
                    <a:cubicBezTo>
                      <a:pt x="0" y="1"/>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7" name="Freeform 1205"/>
              <p:cNvSpPr/>
              <p:nvPr/>
            </p:nvSpPr>
            <p:spPr bwMode="auto">
              <a:xfrm>
                <a:off x="1664" y="1567"/>
                <a:ext cx="12" cy="4"/>
              </a:xfrm>
              <a:custGeom>
                <a:avLst/>
                <a:gdLst>
                  <a:gd name="T0" fmla="*/ 0 w 3"/>
                  <a:gd name="T1" fmla="*/ 1 h 1"/>
                  <a:gd name="T2" fmla="*/ 0 w 3"/>
                  <a:gd name="T3" fmla="*/ 1 h 1"/>
                  <a:gd name="T4" fmla="*/ 0 w 3"/>
                  <a:gd name="T5" fmla="*/ 0 h 1"/>
                  <a:gd name="T6" fmla="*/ 0 w 3"/>
                  <a:gd name="T7" fmla="*/ 0 h 1"/>
                  <a:gd name="T8" fmla="*/ 1 w 3"/>
                  <a:gd name="T9" fmla="*/ 0 h 1"/>
                  <a:gd name="T10" fmla="*/ 1 w 3"/>
                  <a:gd name="T11" fmla="*/ 0 h 1"/>
                  <a:gd name="T12" fmla="*/ 1 w 3"/>
                  <a:gd name="T13" fmla="*/ 0 h 1"/>
                  <a:gd name="T14" fmla="*/ 1 w 3"/>
                  <a:gd name="T15" fmla="*/ 1 h 1"/>
                  <a:gd name="T16" fmla="*/ 1 w 3"/>
                  <a:gd name="T17" fmla="*/ 1 h 1"/>
                  <a:gd name="T18" fmla="*/ 1 w 3"/>
                  <a:gd name="T19" fmla="*/ 1 h 1"/>
                  <a:gd name="T20" fmla="*/ 1 w 3"/>
                  <a:gd name="T21" fmla="*/ 0 h 1"/>
                  <a:gd name="T22" fmla="*/ 1 w 3"/>
                  <a:gd name="T23" fmla="*/ 0 h 1"/>
                  <a:gd name="T24" fmla="*/ 1 w 3"/>
                  <a:gd name="T25" fmla="*/ 0 h 1"/>
                  <a:gd name="T26" fmla="*/ 1 w 3"/>
                  <a:gd name="T27" fmla="*/ 0 h 1"/>
                  <a:gd name="T28" fmla="*/ 2 w 3"/>
                  <a:gd name="T29" fmla="*/ 0 h 1"/>
                  <a:gd name="T30" fmla="*/ 2 w 3"/>
                  <a:gd name="T31" fmla="*/ 0 h 1"/>
                  <a:gd name="T32" fmla="*/ 1 w 3"/>
                  <a:gd name="T33" fmla="*/ 0 h 1"/>
                  <a:gd name="T34" fmla="*/ 1 w 3"/>
                  <a:gd name="T35" fmla="*/ 0 h 1"/>
                  <a:gd name="T36" fmla="*/ 1 w 3"/>
                  <a:gd name="T37" fmla="*/ 0 h 1"/>
                  <a:gd name="T38" fmla="*/ 1 w 3"/>
                  <a:gd name="T39" fmla="*/ 0 h 1"/>
                  <a:gd name="T40" fmla="*/ 0 w 3"/>
                  <a:gd name="T41" fmla="*/ 0 h 1"/>
                  <a:gd name="T42" fmla="*/ 0 w 3"/>
                  <a:gd name="T43" fmla="*/ 0 h 1"/>
                  <a:gd name="T44" fmla="*/ 0 w 3"/>
                  <a:gd name="T45" fmla="*/ 0 h 1"/>
                  <a:gd name="T46" fmla="*/ 0 w 3"/>
                  <a:gd name="T47" fmla="*/ 0 h 1"/>
                  <a:gd name="T48" fmla="*/ 0 w 3"/>
                  <a:gd name="T49" fmla="*/ 0 h 1"/>
                  <a:gd name="T50" fmla="*/ 0 w 3"/>
                  <a:gd name="T51" fmla="*/ 0 h 1"/>
                  <a:gd name="T52" fmla="*/ 0 w 3"/>
                  <a:gd name="T53" fmla="*/ 0 h 1"/>
                  <a:gd name="T54" fmla="*/ 0 w 3"/>
                  <a:gd name="T55" fmla="*/ 0 h 1"/>
                  <a:gd name="T56" fmla="*/ 0 w 3"/>
                  <a:gd name="T57" fmla="*/ 0 h 1"/>
                  <a:gd name="T58" fmla="*/ 0 w 3"/>
                  <a:gd name="T59" fmla="*/ 1 h 1"/>
                  <a:gd name="T60" fmla="*/ 0 w 3"/>
                  <a:gd name="T6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 h="1">
                    <a:moveTo>
                      <a:pt x="0" y="1"/>
                    </a:moveTo>
                    <a:cubicBezTo>
                      <a:pt x="0" y="1"/>
                      <a:pt x="0" y="1"/>
                      <a:pt x="0" y="1"/>
                    </a:cubicBezTo>
                    <a:cubicBezTo>
                      <a:pt x="0" y="1"/>
                      <a:pt x="0" y="0"/>
                      <a:pt x="0" y="0"/>
                    </a:cubicBezTo>
                    <a:cubicBezTo>
                      <a:pt x="0" y="0"/>
                      <a:pt x="0" y="0"/>
                      <a:pt x="0"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2" y="1"/>
                      <a:pt x="2" y="0"/>
                      <a:pt x="2" y="0"/>
                    </a:cubicBezTo>
                    <a:cubicBezTo>
                      <a:pt x="2" y="0"/>
                      <a:pt x="3" y="0"/>
                      <a:pt x="2" y="0"/>
                    </a:cubicBezTo>
                    <a:cubicBezTo>
                      <a:pt x="2" y="0"/>
                      <a:pt x="2"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8" name="Freeform 1206"/>
              <p:cNvSpPr/>
              <p:nvPr/>
            </p:nvSpPr>
            <p:spPr bwMode="auto">
              <a:xfrm>
                <a:off x="1668" y="1579"/>
                <a:ext cx="4" cy="0"/>
              </a:xfrm>
              <a:custGeom>
                <a:avLst/>
                <a:gdLst>
                  <a:gd name="T0" fmla="*/ 1 w 1"/>
                  <a:gd name="T1" fmla="*/ 1 w 1"/>
                  <a:gd name="T2" fmla="*/ 1 w 1"/>
                  <a:gd name="T3" fmla="*/ 0 w 1"/>
                  <a:gd name="T4" fmla="*/ 0 w 1"/>
                  <a:gd name="T5" fmla="*/ 0 w 1"/>
                  <a:gd name="T6" fmla="*/ 0 w 1"/>
                  <a:gd name="T7" fmla="*/ 0 w 1"/>
                  <a:gd name="T8" fmla="*/ 0 w 1"/>
                  <a:gd name="T9" fmla="*/ 0 w 1"/>
                  <a:gd name="T10" fmla="*/ 0 w 1"/>
                  <a:gd name="T11"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1" y="0"/>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9" name="Freeform 1207"/>
              <p:cNvSpPr/>
              <p:nvPr/>
            </p:nvSpPr>
            <p:spPr bwMode="auto">
              <a:xfrm>
                <a:off x="1647" y="1579"/>
                <a:ext cx="4" cy="0"/>
              </a:xfrm>
              <a:custGeom>
                <a:avLst/>
                <a:gdLst>
                  <a:gd name="T0" fmla="*/ 0 w 1"/>
                  <a:gd name="T1" fmla="*/ 0 w 1"/>
                  <a:gd name="T2" fmla="*/ 0 w 1"/>
                  <a:gd name="T3" fmla="*/ 0 w 1"/>
                  <a:gd name="T4" fmla="*/ 0 w 1"/>
                  <a:gd name="T5" fmla="*/ 0 w 1"/>
                  <a:gd name="T6" fmla="*/ 0 w 1"/>
                  <a:gd name="T7" fmla="*/ 1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0" name="Freeform 1208"/>
              <p:cNvSpPr/>
              <p:nvPr/>
            </p:nvSpPr>
            <p:spPr bwMode="auto">
              <a:xfrm>
                <a:off x="1610" y="1154"/>
                <a:ext cx="9" cy="0"/>
              </a:xfrm>
              <a:custGeom>
                <a:avLst/>
                <a:gdLst>
                  <a:gd name="T0" fmla="*/ 0 w 2"/>
                  <a:gd name="T1" fmla="*/ 0 w 2"/>
                  <a:gd name="T2" fmla="*/ 1 w 2"/>
                  <a:gd name="T3" fmla="*/ 1 w 2"/>
                  <a:gd name="T4" fmla="*/ 2 w 2"/>
                  <a:gd name="T5" fmla="*/ 1 w 2"/>
                  <a:gd name="T6" fmla="*/ 1 w 2"/>
                  <a:gd name="T7" fmla="*/ 0 w 2"/>
                  <a:gd name="T8" fmla="*/ 0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1" y="0"/>
                    </a:cubicBezTo>
                    <a:cubicBezTo>
                      <a:pt x="1" y="0"/>
                      <a:pt x="1" y="0"/>
                      <a:pt x="1" y="0"/>
                    </a:cubicBezTo>
                    <a:cubicBezTo>
                      <a:pt x="1" y="0"/>
                      <a:pt x="2" y="0"/>
                      <a:pt x="2" y="0"/>
                    </a:cubicBezTo>
                    <a:cubicBezTo>
                      <a:pt x="2" y="0"/>
                      <a:pt x="2"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1" name="Freeform 1209"/>
              <p:cNvSpPr/>
              <p:nvPr/>
            </p:nvSpPr>
            <p:spPr bwMode="auto">
              <a:xfrm>
                <a:off x="1606" y="1575"/>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0 h 1"/>
                  <a:gd name="T12" fmla="*/ 0 w 1"/>
                  <a:gd name="T13" fmla="*/ 0 h 1"/>
                  <a:gd name="T14" fmla="*/ 1 w 1"/>
                  <a:gd name="T15" fmla="*/ 1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44" name="Freeform 1211"/>
            <p:cNvSpPr/>
            <p:nvPr/>
          </p:nvSpPr>
          <p:spPr bwMode="auto">
            <a:xfrm>
              <a:off x="1545" y="1162"/>
              <a:ext cx="8" cy="0"/>
            </a:xfrm>
            <a:custGeom>
              <a:avLst/>
              <a:gdLst>
                <a:gd name="T0" fmla="*/ 2 w 2"/>
                <a:gd name="T1" fmla="*/ 2 w 2"/>
                <a:gd name="T2" fmla="*/ 0 w 2"/>
                <a:gd name="T3" fmla="*/ 0 w 2"/>
                <a:gd name="T4" fmla="*/ 0 w 2"/>
                <a:gd name="T5" fmla="*/ 0 w 2"/>
                <a:gd name="T6" fmla="*/ 0 w 2"/>
                <a:gd name="T7" fmla="*/ 0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5" name="Freeform 1212"/>
            <p:cNvSpPr/>
            <p:nvPr/>
          </p:nvSpPr>
          <p:spPr bwMode="auto">
            <a:xfrm>
              <a:off x="1512" y="1158"/>
              <a:ext cx="29" cy="4"/>
            </a:xfrm>
            <a:custGeom>
              <a:avLst/>
              <a:gdLst>
                <a:gd name="T0" fmla="*/ 7 w 7"/>
                <a:gd name="T1" fmla="*/ 1 h 1"/>
                <a:gd name="T2" fmla="*/ 7 w 7"/>
                <a:gd name="T3" fmla="*/ 1 h 1"/>
                <a:gd name="T4" fmla="*/ 7 w 7"/>
                <a:gd name="T5" fmla="*/ 1 h 1"/>
                <a:gd name="T6" fmla="*/ 5 w 7"/>
                <a:gd name="T7" fmla="*/ 0 h 1"/>
                <a:gd name="T8" fmla="*/ 1 w 7"/>
                <a:gd name="T9" fmla="*/ 0 h 1"/>
                <a:gd name="T10" fmla="*/ 0 w 7"/>
                <a:gd name="T11" fmla="*/ 0 h 1"/>
                <a:gd name="T12" fmla="*/ 0 w 7"/>
                <a:gd name="T13" fmla="*/ 0 h 1"/>
                <a:gd name="T14" fmla="*/ 0 w 7"/>
                <a:gd name="T15" fmla="*/ 0 h 1"/>
                <a:gd name="T16" fmla="*/ 5 w 7"/>
                <a:gd name="T17" fmla="*/ 1 h 1"/>
                <a:gd name="T18" fmla="*/ 7 w 7"/>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
                  <a:moveTo>
                    <a:pt x="7" y="1"/>
                  </a:moveTo>
                  <a:cubicBezTo>
                    <a:pt x="7" y="1"/>
                    <a:pt x="7" y="1"/>
                    <a:pt x="7" y="1"/>
                  </a:cubicBezTo>
                  <a:cubicBezTo>
                    <a:pt x="7" y="1"/>
                    <a:pt x="7" y="1"/>
                    <a:pt x="7" y="1"/>
                  </a:cubicBezTo>
                  <a:cubicBezTo>
                    <a:pt x="7" y="1"/>
                    <a:pt x="6" y="0"/>
                    <a:pt x="5" y="0"/>
                  </a:cubicBezTo>
                  <a:cubicBezTo>
                    <a:pt x="4" y="0"/>
                    <a:pt x="2" y="0"/>
                    <a:pt x="1" y="0"/>
                  </a:cubicBezTo>
                  <a:cubicBezTo>
                    <a:pt x="0" y="0"/>
                    <a:pt x="0" y="0"/>
                    <a:pt x="0" y="0"/>
                  </a:cubicBezTo>
                  <a:cubicBezTo>
                    <a:pt x="0" y="0"/>
                    <a:pt x="0" y="0"/>
                    <a:pt x="0" y="0"/>
                  </a:cubicBezTo>
                  <a:cubicBezTo>
                    <a:pt x="0" y="0"/>
                    <a:pt x="0" y="0"/>
                    <a:pt x="0" y="0"/>
                  </a:cubicBezTo>
                  <a:cubicBezTo>
                    <a:pt x="2" y="0"/>
                    <a:pt x="4" y="1"/>
                    <a:pt x="5" y="1"/>
                  </a:cubicBezTo>
                  <a:cubicBezTo>
                    <a:pt x="6"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6" name="Freeform 1213"/>
            <p:cNvSpPr/>
            <p:nvPr/>
          </p:nvSpPr>
          <p:spPr bwMode="auto">
            <a:xfrm>
              <a:off x="1492" y="1162"/>
              <a:ext cx="4" cy="0"/>
            </a:xfrm>
            <a:custGeom>
              <a:avLst/>
              <a:gdLst>
                <a:gd name="T0" fmla="*/ 1 w 1"/>
                <a:gd name="T1" fmla="*/ 1 w 1"/>
                <a:gd name="T2" fmla="*/ 1 w 1"/>
                <a:gd name="T3" fmla="*/ 1 w 1"/>
                <a:gd name="T4" fmla="*/ 1 w 1"/>
                <a:gd name="T5" fmla="*/ 0 w 1"/>
                <a:gd name="T6" fmla="*/ 0 w 1"/>
                <a:gd name="T7" fmla="*/ 0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7" name="Freeform 1214"/>
            <p:cNvSpPr/>
            <p:nvPr/>
          </p:nvSpPr>
          <p:spPr bwMode="auto">
            <a:xfrm>
              <a:off x="1459" y="1141"/>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8" name="Freeform 1215"/>
            <p:cNvSpPr/>
            <p:nvPr/>
          </p:nvSpPr>
          <p:spPr bwMode="auto">
            <a:xfrm>
              <a:off x="1455" y="1141"/>
              <a:ext cx="4" cy="0"/>
            </a:xfrm>
            <a:custGeom>
              <a:avLst/>
              <a:gdLst>
                <a:gd name="T0" fmla="*/ 0 w 1"/>
                <a:gd name="T1" fmla="*/ 0 w 1"/>
                <a:gd name="T2" fmla="*/ 1 w 1"/>
                <a:gd name="T3" fmla="*/ 1 w 1"/>
                <a:gd name="T4" fmla="*/ 0 w 1"/>
                <a:gd name="T5" fmla="*/ 0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0"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9" name="Freeform 1216"/>
            <p:cNvSpPr/>
            <p:nvPr/>
          </p:nvSpPr>
          <p:spPr bwMode="auto">
            <a:xfrm>
              <a:off x="1439" y="1550"/>
              <a:ext cx="4" cy="0"/>
            </a:xfrm>
            <a:custGeom>
              <a:avLst/>
              <a:gdLst>
                <a:gd name="T0" fmla="*/ 0 w 1"/>
                <a:gd name="T1" fmla="*/ 1 w 1"/>
                <a:gd name="T2" fmla="*/ 0 w 1"/>
                <a:gd name="T3" fmla="*/ 0 w 1"/>
                <a:gd name="T4" fmla="*/ 0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0" name="Freeform 1217"/>
            <p:cNvSpPr/>
            <p:nvPr/>
          </p:nvSpPr>
          <p:spPr bwMode="auto">
            <a:xfrm>
              <a:off x="1406" y="1158"/>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1" name="Freeform 1218"/>
            <p:cNvSpPr/>
            <p:nvPr/>
          </p:nvSpPr>
          <p:spPr bwMode="auto">
            <a:xfrm>
              <a:off x="1386" y="1154"/>
              <a:ext cx="16" cy="4"/>
            </a:xfrm>
            <a:custGeom>
              <a:avLst/>
              <a:gdLst>
                <a:gd name="T0" fmla="*/ 4 w 4"/>
                <a:gd name="T1" fmla="*/ 1 h 1"/>
                <a:gd name="T2" fmla="*/ 4 w 4"/>
                <a:gd name="T3" fmla="*/ 1 h 1"/>
                <a:gd name="T4" fmla="*/ 2 w 4"/>
                <a:gd name="T5" fmla="*/ 0 h 1"/>
                <a:gd name="T6" fmla="*/ 0 w 4"/>
                <a:gd name="T7" fmla="*/ 0 h 1"/>
                <a:gd name="T8" fmla="*/ 0 w 4"/>
                <a:gd name="T9" fmla="*/ 0 h 1"/>
                <a:gd name="T10" fmla="*/ 0 w 4"/>
                <a:gd name="T11" fmla="*/ 0 h 1"/>
                <a:gd name="T12" fmla="*/ 0 w 4"/>
                <a:gd name="T13" fmla="*/ 0 h 1"/>
                <a:gd name="T14" fmla="*/ 2 w 4"/>
                <a:gd name="T15" fmla="*/ 1 h 1"/>
                <a:gd name="T16" fmla="*/ 4 w 4"/>
                <a:gd name="T17" fmla="*/ 1 h 1"/>
                <a:gd name="T18" fmla="*/ 4 w 4"/>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4" y="1"/>
                  </a:moveTo>
                  <a:cubicBezTo>
                    <a:pt x="4" y="1"/>
                    <a:pt x="4" y="1"/>
                    <a:pt x="4" y="1"/>
                  </a:cubicBezTo>
                  <a:cubicBezTo>
                    <a:pt x="3" y="1"/>
                    <a:pt x="3" y="0"/>
                    <a:pt x="2" y="0"/>
                  </a:cubicBezTo>
                  <a:cubicBezTo>
                    <a:pt x="1" y="0"/>
                    <a:pt x="1" y="0"/>
                    <a:pt x="0" y="0"/>
                  </a:cubicBezTo>
                  <a:cubicBezTo>
                    <a:pt x="0" y="0"/>
                    <a:pt x="0" y="0"/>
                    <a:pt x="0" y="0"/>
                  </a:cubicBezTo>
                  <a:cubicBezTo>
                    <a:pt x="0" y="0"/>
                    <a:pt x="0" y="0"/>
                    <a:pt x="0" y="0"/>
                  </a:cubicBezTo>
                  <a:cubicBezTo>
                    <a:pt x="0" y="0"/>
                    <a:pt x="0" y="0"/>
                    <a:pt x="0" y="0"/>
                  </a:cubicBezTo>
                  <a:cubicBezTo>
                    <a:pt x="1" y="1"/>
                    <a:pt x="1" y="1"/>
                    <a:pt x="2" y="1"/>
                  </a:cubicBezTo>
                  <a:cubicBezTo>
                    <a:pt x="3" y="1"/>
                    <a:pt x="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2" name="Freeform 1219"/>
            <p:cNvSpPr/>
            <p:nvPr/>
          </p:nvSpPr>
          <p:spPr bwMode="auto">
            <a:xfrm>
              <a:off x="1394" y="1464"/>
              <a:ext cx="4" cy="4"/>
            </a:xfrm>
            <a:custGeom>
              <a:avLst/>
              <a:gdLst>
                <a:gd name="T0" fmla="*/ 1 w 1"/>
                <a:gd name="T1" fmla="*/ 1 h 1"/>
                <a:gd name="T2" fmla="*/ 1 w 1"/>
                <a:gd name="T3" fmla="*/ 1 h 1"/>
                <a:gd name="T4" fmla="*/ 1 w 1"/>
                <a:gd name="T5" fmla="*/ 1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1 w 1"/>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3" name="Freeform 1220"/>
            <p:cNvSpPr/>
            <p:nvPr/>
          </p:nvSpPr>
          <p:spPr bwMode="auto">
            <a:xfrm>
              <a:off x="1357" y="1141"/>
              <a:ext cx="4" cy="0"/>
            </a:xfrm>
            <a:custGeom>
              <a:avLst/>
              <a:gdLst>
                <a:gd name="T0" fmla="*/ 0 w 1"/>
                <a:gd name="T1" fmla="*/ 0 w 1"/>
                <a:gd name="T2" fmla="*/ 0 w 1"/>
                <a:gd name="T3" fmla="*/ 0 w 1"/>
                <a:gd name="T4" fmla="*/ 1 w 1"/>
                <a:gd name="T5" fmla="*/ 1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4" name="Freeform 1221"/>
            <p:cNvSpPr/>
            <p:nvPr/>
          </p:nvSpPr>
          <p:spPr bwMode="auto">
            <a:xfrm>
              <a:off x="1357" y="1546"/>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5" name="Freeform 1222"/>
            <p:cNvSpPr/>
            <p:nvPr/>
          </p:nvSpPr>
          <p:spPr bwMode="auto">
            <a:xfrm>
              <a:off x="1349" y="1162"/>
              <a:ext cx="4" cy="4"/>
            </a:xfrm>
            <a:custGeom>
              <a:avLst/>
              <a:gdLst>
                <a:gd name="T0" fmla="*/ 1 w 1"/>
                <a:gd name="T1" fmla="*/ 1 h 1"/>
                <a:gd name="T2" fmla="*/ 1 w 1"/>
                <a:gd name="T3" fmla="*/ 0 h 1"/>
                <a:gd name="T4" fmla="*/ 1 w 1"/>
                <a:gd name="T5" fmla="*/ 0 h 1"/>
                <a:gd name="T6" fmla="*/ 0 w 1"/>
                <a:gd name="T7" fmla="*/ 0 h 1"/>
                <a:gd name="T8" fmla="*/ 0 w 1"/>
                <a:gd name="T9" fmla="*/ 1 h 1"/>
                <a:gd name="T10" fmla="*/ 0 w 1"/>
                <a:gd name="T11" fmla="*/ 1 h 1"/>
                <a:gd name="T12" fmla="*/ 0 w 1"/>
                <a:gd name="T13" fmla="*/ 1 h 1"/>
                <a:gd name="T14" fmla="*/ 1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0"/>
                    <a:pt x="1" y="0"/>
                    <a:pt x="1" y="0"/>
                  </a:cubicBezTo>
                  <a:cubicBezTo>
                    <a:pt x="1" y="0"/>
                    <a:pt x="1" y="0"/>
                    <a:pt x="1" y="0"/>
                  </a:cubicBezTo>
                  <a:cubicBezTo>
                    <a:pt x="1" y="0"/>
                    <a:pt x="1" y="0"/>
                    <a:pt x="0" y="0"/>
                  </a:cubicBezTo>
                  <a:cubicBezTo>
                    <a:pt x="0" y="0"/>
                    <a:pt x="0" y="0"/>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6" name="Freeform 1223"/>
            <p:cNvSpPr/>
            <p:nvPr/>
          </p:nvSpPr>
          <p:spPr bwMode="auto">
            <a:xfrm>
              <a:off x="1341" y="1162"/>
              <a:ext cx="8" cy="0"/>
            </a:xfrm>
            <a:custGeom>
              <a:avLst/>
              <a:gdLst>
                <a:gd name="T0" fmla="*/ 1 w 2"/>
                <a:gd name="T1" fmla="*/ 1 w 2"/>
                <a:gd name="T2" fmla="*/ 0 w 2"/>
                <a:gd name="T3" fmla="*/ 0 w 2"/>
                <a:gd name="T4" fmla="*/ 0 w 2"/>
                <a:gd name="T5" fmla="*/ 0 w 2"/>
                <a:gd name="T6" fmla="*/ 1 w 2"/>
                <a:gd name="T7" fmla="*/ 1 w 2"/>
                <a:gd name="T8" fmla="*/ 2 w 2"/>
                <a:gd name="T9" fmla="*/ 1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7" name="Freeform 1224"/>
            <p:cNvSpPr/>
            <p:nvPr/>
          </p:nvSpPr>
          <p:spPr bwMode="auto">
            <a:xfrm>
              <a:off x="1341" y="1220"/>
              <a:ext cx="4" cy="4"/>
            </a:xfrm>
            <a:custGeom>
              <a:avLst/>
              <a:gdLst>
                <a:gd name="T0" fmla="*/ 0 w 1"/>
                <a:gd name="T1" fmla="*/ 0 h 1"/>
                <a:gd name="T2" fmla="*/ 1 w 1"/>
                <a:gd name="T3" fmla="*/ 1 h 1"/>
                <a:gd name="T4" fmla="*/ 1 w 1"/>
                <a:gd name="T5" fmla="*/ 1 h 1"/>
                <a:gd name="T6" fmla="*/ 1 w 1"/>
                <a:gd name="T7" fmla="*/ 1 h 1"/>
                <a:gd name="T8" fmla="*/ 1 w 1"/>
                <a:gd name="T9" fmla="*/ 0 h 1"/>
                <a:gd name="T10" fmla="*/ 1 w 1"/>
                <a:gd name="T11" fmla="*/ 0 h 1"/>
                <a:gd name="T12" fmla="*/ 1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1" y="1"/>
                    <a:pt x="1" y="1"/>
                    <a:pt x="1" y="1"/>
                  </a:cubicBezTo>
                  <a:cubicBezTo>
                    <a:pt x="1" y="0"/>
                    <a:pt x="1" y="0"/>
                    <a:pt x="1" y="1"/>
                  </a:cubicBezTo>
                  <a:cubicBezTo>
                    <a:pt x="1" y="1"/>
                    <a:pt x="1" y="1"/>
                    <a:pt x="1" y="1"/>
                  </a:cubicBezTo>
                  <a:cubicBezTo>
                    <a:pt x="1" y="1"/>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8" name="Freeform 1225"/>
            <p:cNvSpPr/>
            <p:nvPr/>
          </p:nvSpPr>
          <p:spPr bwMode="auto">
            <a:xfrm>
              <a:off x="1333" y="1257"/>
              <a:ext cx="4" cy="0"/>
            </a:xfrm>
            <a:custGeom>
              <a:avLst/>
              <a:gdLst>
                <a:gd name="T0" fmla="*/ 0 w 1"/>
                <a:gd name="T1" fmla="*/ 0 w 1"/>
                <a:gd name="T2" fmla="*/ 1 w 1"/>
                <a:gd name="T3" fmla="*/ 1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9" name="Freeform 1226"/>
            <p:cNvSpPr/>
            <p:nvPr/>
          </p:nvSpPr>
          <p:spPr bwMode="auto">
            <a:xfrm>
              <a:off x="1325" y="1154"/>
              <a:ext cx="4" cy="4"/>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1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1"/>
                    <a:pt x="0" y="1"/>
                    <a:pt x="1" y="1"/>
                  </a:cubicBezTo>
                  <a:cubicBezTo>
                    <a:pt x="1" y="1"/>
                    <a:pt x="1" y="1"/>
                    <a:pt x="1" y="1"/>
                  </a:cubicBezTo>
                  <a:cubicBezTo>
                    <a:pt x="1" y="1"/>
                    <a:pt x="1" y="1"/>
                    <a:pt x="1" y="1"/>
                  </a:cubicBezTo>
                  <a:cubicBezTo>
                    <a:pt x="1" y="1"/>
                    <a:pt x="1" y="1"/>
                    <a:pt x="1" y="1"/>
                  </a:cubicBezTo>
                  <a:cubicBezTo>
                    <a:pt x="1" y="1"/>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0" name="Freeform 1227"/>
            <p:cNvSpPr/>
            <p:nvPr/>
          </p:nvSpPr>
          <p:spPr bwMode="auto">
            <a:xfrm>
              <a:off x="1255" y="1402"/>
              <a:ext cx="65" cy="12"/>
            </a:xfrm>
            <a:custGeom>
              <a:avLst/>
              <a:gdLst>
                <a:gd name="T0" fmla="*/ 3 w 16"/>
                <a:gd name="T1" fmla="*/ 1 h 3"/>
                <a:gd name="T2" fmla="*/ 5 w 16"/>
                <a:gd name="T3" fmla="*/ 1 h 3"/>
                <a:gd name="T4" fmla="*/ 8 w 16"/>
                <a:gd name="T5" fmla="*/ 2 h 3"/>
                <a:gd name="T6" fmla="*/ 7 w 16"/>
                <a:gd name="T7" fmla="*/ 3 h 3"/>
                <a:gd name="T8" fmla="*/ 8 w 16"/>
                <a:gd name="T9" fmla="*/ 2 h 3"/>
                <a:gd name="T10" fmla="*/ 8 w 16"/>
                <a:gd name="T11" fmla="*/ 2 h 3"/>
                <a:gd name="T12" fmla="*/ 9 w 16"/>
                <a:gd name="T13" fmla="*/ 2 h 3"/>
                <a:gd name="T14" fmla="*/ 10 w 16"/>
                <a:gd name="T15" fmla="*/ 2 h 3"/>
                <a:gd name="T16" fmla="*/ 11 w 16"/>
                <a:gd name="T17" fmla="*/ 2 h 3"/>
                <a:gd name="T18" fmla="*/ 12 w 16"/>
                <a:gd name="T19" fmla="*/ 2 h 3"/>
                <a:gd name="T20" fmla="*/ 14 w 16"/>
                <a:gd name="T21" fmla="*/ 2 h 3"/>
                <a:gd name="T22" fmla="*/ 13 w 16"/>
                <a:gd name="T23" fmla="*/ 2 h 3"/>
                <a:gd name="T24" fmla="*/ 13 w 16"/>
                <a:gd name="T25" fmla="*/ 3 h 3"/>
                <a:gd name="T26" fmla="*/ 14 w 16"/>
                <a:gd name="T27" fmla="*/ 3 h 3"/>
                <a:gd name="T28" fmla="*/ 15 w 16"/>
                <a:gd name="T29" fmla="*/ 2 h 3"/>
                <a:gd name="T30" fmla="*/ 16 w 16"/>
                <a:gd name="T31" fmla="*/ 2 h 3"/>
                <a:gd name="T32" fmla="*/ 15 w 16"/>
                <a:gd name="T33" fmla="*/ 2 h 3"/>
                <a:gd name="T34" fmla="*/ 15 w 16"/>
                <a:gd name="T35" fmla="*/ 2 h 3"/>
                <a:gd name="T36" fmla="*/ 15 w 16"/>
                <a:gd name="T37" fmla="*/ 2 h 3"/>
                <a:gd name="T38" fmla="*/ 15 w 16"/>
                <a:gd name="T39" fmla="*/ 2 h 3"/>
                <a:gd name="T40" fmla="*/ 14 w 16"/>
                <a:gd name="T41" fmla="*/ 2 h 3"/>
                <a:gd name="T42" fmla="*/ 14 w 16"/>
                <a:gd name="T43" fmla="*/ 2 h 3"/>
                <a:gd name="T44" fmla="*/ 12 w 16"/>
                <a:gd name="T45" fmla="*/ 2 h 3"/>
                <a:gd name="T46" fmla="*/ 11 w 16"/>
                <a:gd name="T47" fmla="*/ 1 h 3"/>
                <a:gd name="T48" fmla="*/ 11 w 16"/>
                <a:gd name="T49" fmla="*/ 1 h 3"/>
                <a:gd name="T50" fmla="*/ 11 w 16"/>
                <a:gd name="T51" fmla="*/ 1 h 3"/>
                <a:gd name="T52" fmla="*/ 11 w 16"/>
                <a:gd name="T53" fmla="*/ 2 h 3"/>
                <a:gd name="T54" fmla="*/ 11 w 16"/>
                <a:gd name="T55" fmla="*/ 2 h 3"/>
                <a:gd name="T56" fmla="*/ 10 w 16"/>
                <a:gd name="T57" fmla="*/ 1 h 3"/>
                <a:gd name="T58" fmla="*/ 9 w 16"/>
                <a:gd name="T59" fmla="*/ 1 h 3"/>
                <a:gd name="T60" fmla="*/ 8 w 16"/>
                <a:gd name="T61" fmla="*/ 0 h 3"/>
                <a:gd name="T62" fmla="*/ 9 w 16"/>
                <a:gd name="T63" fmla="*/ 0 h 3"/>
                <a:gd name="T64" fmla="*/ 8 w 16"/>
                <a:gd name="T65" fmla="*/ 0 h 3"/>
                <a:gd name="T66" fmla="*/ 7 w 16"/>
                <a:gd name="T67" fmla="*/ 1 h 3"/>
                <a:gd name="T68" fmla="*/ 7 w 16"/>
                <a:gd name="T69" fmla="*/ 1 h 3"/>
                <a:gd name="T70" fmla="*/ 7 w 16"/>
                <a:gd name="T71" fmla="*/ 1 h 3"/>
                <a:gd name="T72" fmla="*/ 7 w 16"/>
                <a:gd name="T73" fmla="*/ 1 h 3"/>
                <a:gd name="T74" fmla="*/ 5 w 16"/>
                <a:gd name="T75" fmla="*/ 1 h 3"/>
                <a:gd name="T76" fmla="*/ 5 w 16"/>
                <a:gd name="T77" fmla="*/ 1 h 3"/>
                <a:gd name="T78" fmla="*/ 4 w 16"/>
                <a:gd name="T79" fmla="*/ 1 h 3"/>
                <a:gd name="T80" fmla="*/ 4 w 16"/>
                <a:gd name="T81" fmla="*/ 1 h 3"/>
                <a:gd name="T82" fmla="*/ 2 w 16"/>
                <a:gd name="T83" fmla="*/ 1 h 3"/>
                <a:gd name="T84" fmla="*/ 1 w 16"/>
                <a:gd name="T85" fmla="*/ 0 h 3"/>
                <a:gd name="T86" fmla="*/ 1 w 16"/>
                <a:gd name="T87" fmla="*/ 0 h 3"/>
                <a:gd name="T88" fmla="*/ 1 w 16"/>
                <a:gd name="T89" fmla="*/ 1 h 3"/>
                <a:gd name="T90" fmla="*/ 1 w 16"/>
                <a:gd name="T91" fmla="*/ 1 h 3"/>
                <a:gd name="T92" fmla="*/ 0 w 16"/>
                <a:gd name="T93" fmla="*/ 1 h 3"/>
                <a:gd name="T94" fmla="*/ 1 w 16"/>
                <a:gd name="T9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 h="3">
                  <a:moveTo>
                    <a:pt x="2" y="1"/>
                  </a:moveTo>
                  <a:cubicBezTo>
                    <a:pt x="2" y="1"/>
                    <a:pt x="2" y="1"/>
                    <a:pt x="2" y="1"/>
                  </a:cubicBezTo>
                  <a:cubicBezTo>
                    <a:pt x="2" y="1"/>
                    <a:pt x="2" y="1"/>
                    <a:pt x="3" y="1"/>
                  </a:cubicBezTo>
                  <a:cubicBezTo>
                    <a:pt x="3" y="1"/>
                    <a:pt x="4" y="1"/>
                    <a:pt x="4" y="1"/>
                  </a:cubicBezTo>
                  <a:cubicBezTo>
                    <a:pt x="4" y="1"/>
                    <a:pt x="4" y="1"/>
                    <a:pt x="4" y="1"/>
                  </a:cubicBezTo>
                  <a:cubicBezTo>
                    <a:pt x="4" y="1"/>
                    <a:pt x="4" y="1"/>
                    <a:pt x="5" y="1"/>
                  </a:cubicBezTo>
                  <a:cubicBezTo>
                    <a:pt x="5" y="1"/>
                    <a:pt x="5" y="1"/>
                    <a:pt x="5" y="1"/>
                  </a:cubicBezTo>
                  <a:cubicBezTo>
                    <a:pt x="6" y="2"/>
                    <a:pt x="7" y="1"/>
                    <a:pt x="7" y="2"/>
                  </a:cubicBezTo>
                  <a:cubicBezTo>
                    <a:pt x="7" y="2"/>
                    <a:pt x="7" y="2"/>
                    <a:pt x="8" y="2"/>
                  </a:cubicBezTo>
                  <a:cubicBezTo>
                    <a:pt x="8" y="2"/>
                    <a:pt x="8" y="2"/>
                    <a:pt x="8" y="2"/>
                  </a:cubicBezTo>
                  <a:cubicBezTo>
                    <a:pt x="8" y="2"/>
                    <a:pt x="7" y="2"/>
                    <a:pt x="7" y="3"/>
                  </a:cubicBezTo>
                  <a:cubicBezTo>
                    <a:pt x="7" y="3"/>
                    <a:pt x="7" y="3"/>
                    <a:pt x="7" y="3"/>
                  </a:cubicBezTo>
                  <a:cubicBezTo>
                    <a:pt x="7" y="3"/>
                    <a:pt x="7" y="3"/>
                    <a:pt x="7" y="3"/>
                  </a:cubicBezTo>
                  <a:cubicBezTo>
                    <a:pt x="8" y="3"/>
                    <a:pt x="8" y="3"/>
                    <a:pt x="8" y="3"/>
                  </a:cubicBezTo>
                  <a:cubicBezTo>
                    <a:pt x="8" y="3"/>
                    <a:pt x="8" y="3"/>
                    <a:pt x="8" y="2"/>
                  </a:cubicBezTo>
                  <a:cubicBezTo>
                    <a:pt x="8" y="2"/>
                    <a:pt x="8" y="2"/>
                    <a:pt x="8" y="2"/>
                  </a:cubicBezTo>
                  <a:cubicBezTo>
                    <a:pt x="8" y="2"/>
                    <a:pt x="8" y="2"/>
                    <a:pt x="8" y="2"/>
                  </a:cubicBezTo>
                  <a:cubicBezTo>
                    <a:pt x="8" y="2"/>
                    <a:pt x="8" y="2"/>
                    <a:pt x="8" y="2"/>
                  </a:cubicBezTo>
                  <a:cubicBezTo>
                    <a:pt x="8" y="2"/>
                    <a:pt x="8" y="2"/>
                    <a:pt x="8" y="2"/>
                  </a:cubicBezTo>
                  <a:cubicBezTo>
                    <a:pt x="8" y="2"/>
                    <a:pt x="9" y="2"/>
                    <a:pt x="9" y="2"/>
                  </a:cubicBezTo>
                  <a:cubicBezTo>
                    <a:pt x="9" y="2"/>
                    <a:pt x="9" y="2"/>
                    <a:pt x="9" y="2"/>
                  </a:cubicBezTo>
                  <a:cubicBezTo>
                    <a:pt x="9" y="2"/>
                    <a:pt x="9" y="2"/>
                    <a:pt x="10" y="2"/>
                  </a:cubicBezTo>
                  <a:cubicBezTo>
                    <a:pt x="10" y="2"/>
                    <a:pt x="10" y="2"/>
                    <a:pt x="10" y="2"/>
                  </a:cubicBezTo>
                  <a:cubicBezTo>
                    <a:pt x="10" y="2"/>
                    <a:pt x="10" y="2"/>
                    <a:pt x="10" y="2"/>
                  </a:cubicBezTo>
                  <a:cubicBezTo>
                    <a:pt x="10" y="2"/>
                    <a:pt x="10" y="2"/>
                    <a:pt x="11" y="2"/>
                  </a:cubicBezTo>
                  <a:cubicBezTo>
                    <a:pt x="11" y="2"/>
                    <a:pt x="11" y="2"/>
                    <a:pt x="11" y="2"/>
                  </a:cubicBezTo>
                  <a:cubicBezTo>
                    <a:pt x="11" y="2"/>
                    <a:pt x="11" y="2"/>
                    <a:pt x="11" y="2"/>
                  </a:cubicBezTo>
                  <a:cubicBezTo>
                    <a:pt x="11" y="2"/>
                    <a:pt x="11" y="2"/>
                    <a:pt x="11" y="2"/>
                  </a:cubicBezTo>
                  <a:cubicBezTo>
                    <a:pt x="11" y="2"/>
                    <a:pt x="11" y="2"/>
                    <a:pt x="12" y="2"/>
                  </a:cubicBezTo>
                  <a:cubicBezTo>
                    <a:pt x="12" y="2"/>
                    <a:pt x="12" y="2"/>
                    <a:pt x="12" y="2"/>
                  </a:cubicBezTo>
                  <a:cubicBezTo>
                    <a:pt x="13" y="2"/>
                    <a:pt x="13" y="2"/>
                    <a:pt x="13" y="2"/>
                  </a:cubicBezTo>
                  <a:cubicBezTo>
                    <a:pt x="13" y="2"/>
                    <a:pt x="13" y="2"/>
                    <a:pt x="13" y="2"/>
                  </a:cubicBezTo>
                  <a:cubicBezTo>
                    <a:pt x="14" y="2"/>
                    <a:pt x="14" y="2"/>
                    <a:pt x="14" y="2"/>
                  </a:cubicBezTo>
                  <a:cubicBezTo>
                    <a:pt x="14" y="2"/>
                    <a:pt x="14" y="2"/>
                    <a:pt x="14" y="2"/>
                  </a:cubicBezTo>
                  <a:cubicBezTo>
                    <a:pt x="14" y="2"/>
                    <a:pt x="13" y="2"/>
                    <a:pt x="13" y="2"/>
                  </a:cubicBezTo>
                  <a:cubicBezTo>
                    <a:pt x="13" y="2"/>
                    <a:pt x="13" y="2"/>
                    <a:pt x="13" y="2"/>
                  </a:cubicBezTo>
                  <a:cubicBezTo>
                    <a:pt x="13" y="2"/>
                    <a:pt x="13" y="2"/>
                    <a:pt x="13" y="2"/>
                  </a:cubicBezTo>
                  <a:cubicBezTo>
                    <a:pt x="13" y="2"/>
                    <a:pt x="13" y="3"/>
                    <a:pt x="13" y="3"/>
                  </a:cubicBezTo>
                  <a:cubicBezTo>
                    <a:pt x="13" y="3"/>
                    <a:pt x="13" y="3"/>
                    <a:pt x="13" y="3"/>
                  </a:cubicBezTo>
                  <a:cubicBezTo>
                    <a:pt x="13" y="2"/>
                    <a:pt x="13" y="2"/>
                    <a:pt x="13" y="3"/>
                  </a:cubicBezTo>
                  <a:cubicBezTo>
                    <a:pt x="13" y="3"/>
                    <a:pt x="13" y="3"/>
                    <a:pt x="14" y="3"/>
                  </a:cubicBezTo>
                  <a:cubicBezTo>
                    <a:pt x="14" y="3"/>
                    <a:pt x="14" y="3"/>
                    <a:pt x="14" y="3"/>
                  </a:cubicBezTo>
                  <a:cubicBezTo>
                    <a:pt x="14" y="3"/>
                    <a:pt x="14" y="3"/>
                    <a:pt x="14" y="3"/>
                  </a:cubicBezTo>
                  <a:cubicBezTo>
                    <a:pt x="14" y="2"/>
                    <a:pt x="14" y="2"/>
                    <a:pt x="14" y="2"/>
                  </a:cubicBezTo>
                  <a:cubicBezTo>
                    <a:pt x="15" y="2"/>
                    <a:pt x="15" y="2"/>
                    <a:pt x="15" y="2"/>
                  </a:cubicBezTo>
                  <a:cubicBezTo>
                    <a:pt x="15" y="2"/>
                    <a:pt x="15" y="2"/>
                    <a:pt x="15" y="2"/>
                  </a:cubicBezTo>
                  <a:cubicBezTo>
                    <a:pt x="15" y="2"/>
                    <a:pt x="15" y="2"/>
                    <a:pt x="15" y="3"/>
                  </a:cubicBezTo>
                  <a:cubicBezTo>
                    <a:pt x="15" y="2"/>
                    <a:pt x="16" y="2"/>
                    <a:pt x="16" y="2"/>
                  </a:cubicBezTo>
                  <a:cubicBezTo>
                    <a:pt x="16" y="2"/>
                    <a:pt x="16" y="2"/>
                    <a:pt x="16"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4" y="2"/>
                    <a:pt x="14" y="2"/>
                  </a:cubicBezTo>
                  <a:cubicBezTo>
                    <a:pt x="14" y="2"/>
                    <a:pt x="14" y="2"/>
                    <a:pt x="14" y="2"/>
                  </a:cubicBezTo>
                  <a:cubicBezTo>
                    <a:pt x="14" y="2"/>
                    <a:pt x="14" y="2"/>
                    <a:pt x="14" y="1"/>
                  </a:cubicBezTo>
                  <a:cubicBezTo>
                    <a:pt x="14" y="2"/>
                    <a:pt x="14" y="2"/>
                    <a:pt x="13" y="2"/>
                  </a:cubicBezTo>
                  <a:cubicBezTo>
                    <a:pt x="14" y="2"/>
                    <a:pt x="14" y="2"/>
                    <a:pt x="14" y="2"/>
                  </a:cubicBezTo>
                  <a:cubicBezTo>
                    <a:pt x="13" y="2"/>
                    <a:pt x="13" y="2"/>
                    <a:pt x="13" y="2"/>
                  </a:cubicBezTo>
                  <a:cubicBezTo>
                    <a:pt x="13" y="2"/>
                    <a:pt x="13" y="2"/>
                    <a:pt x="12" y="2"/>
                  </a:cubicBezTo>
                  <a:cubicBezTo>
                    <a:pt x="12" y="2"/>
                    <a:pt x="12" y="2"/>
                    <a:pt x="12" y="2"/>
                  </a:cubicBezTo>
                  <a:cubicBezTo>
                    <a:pt x="12" y="2"/>
                    <a:pt x="12" y="2"/>
                    <a:pt x="12" y="2"/>
                  </a:cubicBezTo>
                  <a:cubicBezTo>
                    <a:pt x="12"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0" y="2"/>
                  </a:cubicBezTo>
                  <a:cubicBezTo>
                    <a:pt x="10" y="2"/>
                    <a:pt x="10" y="2"/>
                    <a:pt x="10" y="2"/>
                  </a:cubicBezTo>
                  <a:cubicBezTo>
                    <a:pt x="10" y="1"/>
                    <a:pt x="10" y="1"/>
                    <a:pt x="10" y="1"/>
                  </a:cubicBezTo>
                  <a:cubicBezTo>
                    <a:pt x="10" y="1"/>
                    <a:pt x="9" y="1"/>
                    <a:pt x="9" y="1"/>
                  </a:cubicBezTo>
                  <a:cubicBezTo>
                    <a:pt x="9" y="1"/>
                    <a:pt x="9" y="1"/>
                    <a:pt x="9" y="1"/>
                  </a:cubicBezTo>
                  <a:cubicBezTo>
                    <a:pt x="9" y="1"/>
                    <a:pt x="9" y="1"/>
                    <a:pt x="9" y="1"/>
                  </a:cubicBezTo>
                  <a:cubicBezTo>
                    <a:pt x="9" y="2"/>
                    <a:pt x="8" y="2"/>
                    <a:pt x="8" y="1"/>
                  </a:cubicBezTo>
                  <a:cubicBezTo>
                    <a:pt x="8" y="1"/>
                    <a:pt x="8" y="1"/>
                    <a:pt x="8" y="1"/>
                  </a:cubicBezTo>
                  <a:cubicBezTo>
                    <a:pt x="8" y="1"/>
                    <a:pt x="8" y="1"/>
                    <a:pt x="8" y="0"/>
                  </a:cubicBezTo>
                  <a:cubicBezTo>
                    <a:pt x="8" y="0"/>
                    <a:pt x="8" y="0"/>
                    <a:pt x="8" y="0"/>
                  </a:cubicBezTo>
                  <a:cubicBezTo>
                    <a:pt x="8" y="0"/>
                    <a:pt x="9" y="0"/>
                    <a:pt x="9" y="0"/>
                  </a:cubicBezTo>
                  <a:cubicBezTo>
                    <a:pt x="9" y="1"/>
                    <a:pt x="9" y="0"/>
                    <a:pt x="9" y="0"/>
                  </a:cubicBezTo>
                  <a:cubicBezTo>
                    <a:pt x="9" y="0"/>
                    <a:pt x="9" y="0"/>
                    <a:pt x="9" y="0"/>
                  </a:cubicBezTo>
                  <a:cubicBezTo>
                    <a:pt x="9" y="0"/>
                    <a:pt x="8" y="0"/>
                    <a:pt x="8" y="0"/>
                  </a:cubicBezTo>
                  <a:cubicBezTo>
                    <a:pt x="8" y="0"/>
                    <a:pt x="8" y="0"/>
                    <a:pt x="8" y="0"/>
                  </a:cubicBezTo>
                  <a:cubicBezTo>
                    <a:pt x="8" y="1"/>
                    <a:pt x="8" y="1"/>
                    <a:pt x="8" y="1"/>
                  </a:cubicBezTo>
                  <a:cubicBezTo>
                    <a:pt x="8" y="1"/>
                    <a:pt x="8" y="1"/>
                    <a:pt x="8" y="1"/>
                  </a:cubicBezTo>
                  <a:cubicBezTo>
                    <a:pt x="8"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0"/>
                    <a:pt x="7" y="1"/>
                  </a:cubicBezTo>
                  <a:cubicBezTo>
                    <a:pt x="7" y="1"/>
                    <a:pt x="7" y="1"/>
                    <a:pt x="7" y="1"/>
                  </a:cubicBezTo>
                  <a:cubicBezTo>
                    <a:pt x="7" y="1"/>
                    <a:pt x="7" y="1"/>
                    <a:pt x="7" y="1"/>
                  </a:cubicBezTo>
                  <a:cubicBezTo>
                    <a:pt x="6" y="1"/>
                    <a:pt x="6" y="0"/>
                    <a:pt x="6" y="1"/>
                  </a:cubicBezTo>
                  <a:cubicBezTo>
                    <a:pt x="6" y="1"/>
                    <a:pt x="6" y="1"/>
                    <a:pt x="5" y="1"/>
                  </a:cubicBezTo>
                  <a:cubicBezTo>
                    <a:pt x="5" y="1"/>
                    <a:pt x="6" y="1"/>
                    <a:pt x="5" y="1"/>
                  </a:cubicBezTo>
                  <a:cubicBezTo>
                    <a:pt x="5" y="1"/>
                    <a:pt x="5" y="1"/>
                    <a:pt x="5" y="1"/>
                  </a:cubicBezTo>
                  <a:cubicBezTo>
                    <a:pt x="5" y="1"/>
                    <a:pt x="5" y="1"/>
                    <a:pt x="5" y="1"/>
                  </a:cubicBezTo>
                  <a:cubicBezTo>
                    <a:pt x="5" y="1"/>
                    <a:pt x="5" y="1"/>
                    <a:pt x="5" y="1"/>
                  </a:cubicBezTo>
                  <a:cubicBezTo>
                    <a:pt x="5" y="1"/>
                    <a:pt x="5"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3" y="1"/>
                    <a:pt x="3" y="1"/>
                  </a:cubicBezTo>
                  <a:cubicBezTo>
                    <a:pt x="2" y="1"/>
                    <a:pt x="2" y="1"/>
                    <a:pt x="2" y="1"/>
                  </a:cubicBezTo>
                  <a:cubicBezTo>
                    <a:pt x="2" y="1"/>
                    <a:pt x="2" y="1"/>
                    <a:pt x="2" y="1"/>
                  </a:cubicBezTo>
                  <a:cubicBezTo>
                    <a:pt x="2" y="0"/>
                    <a:pt x="2" y="0"/>
                    <a:pt x="1"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1" name="Freeform 1228"/>
            <p:cNvSpPr/>
            <p:nvPr/>
          </p:nvSpPr>
          <p:spPr bwMode="auto">
            <a:xfrm>
              <a:off x="1296" y="1150"/>
              <a:ext cx="8" cy="4"/>
            </a:xfrm>
            <a:custGeom>
              <a:avLst/>
              <a:gdLst>
                <a:gd name="T0" fmla="*/ 0 w 2"/>
                <a:gd name="T1" fmla="*/ 1 h 1"/>
                <a:gd name="T2" fmla="*/ 0 w 2"/>
                <a:gd name="T3" fmla="*/ 1 h 1"/>
                <a:gd name="T4" fmla="*/ 1 w 2"/>
                <a:gd name="T5" fmla="*/ 1 h 1"/>
                <a:gd name="T6" fmla="*/ 2 w 2"/>
                <a:gd name="T7" fmla="*/ 1 h 1"/>
                <a:gd name="T8" fmla="*/ 2 w 2"/>
                <a:gd name="T9" fmla="*/ 1 h 1"/>
                <a:gd name="T10" fmla="*/ 2 w 2"/>
                <a:gd name="T11" fmla="*/ 1 h 1"/>
                <a:gd name="T12" fmla="*/ 1 w 2"/>
                <a:gd name="T13" fmla="*/ 1 h 1"/>
                <a:gd name="T14" fmla="*/ 0 w 2"/>
                <a:gd name="T15" fmla="*/ 0 h 1"/>
                <a:gd name="T16" fmla="*/ 0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1" y="1"/>
                    <a:pt x="1" y="1"/>
                    <a:pt x="1" y="1"/>
                  </a:cubicBezTo>
                  <a:cubicBezTo>
                    <a:pt x="1" y="1"/>
                    <a:pt x="2" y="1"/>
                    <a:pt x="2" y="1"/>
                  </a:cubicBezTo>
                  <a:cubicBezTo>
                    <a:pt x="2" y="1"/>
                    <a:pt x="2" y="1"/>
                    <a:pt x="2" y="1"/>
                  </a:cubicBezTo>
                  <a:cubicBezTo>
                    <a:pt x="2" y="1"/>
                    <a:pt x="2" y="1"/>
                    <a:pt x="2" y="1"/>
                  </a:cubicBezTo>
                  <a:cubicBezTo>
                    <a:pt x="2" y="1"/>
                    <a:pt x="1" y="1"/>
                    <a:pt x="1" y="1"/>
                  </a:cubicBez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2" name="Freeform 1229"/>
            <p:cNvSpPr/>
            <p:nvPr/>
          </p:nvSpPr>
          <p:spPr bwMode="auto">
            <a:xfrm>
              <a:off x="1296" y="1129"/>
              <a:ext cx="4" cy="4"/>
            </a:xfrm>
            <a:custGeom>
              <a:avLst/>
              <a:gdLst>
                <a:gd name="T0" fmla="*/ 1 w 1"/>
                <a:gd name="T1" fmla="*/ 0 h 1"/>
                <a:gd name="T2" fmla="*/ 0 w 1"/>
                <a:gd name="T3" fmla="*/ 0 h 1"/>
                <a:gd name="T4" fmla="*/ 0 w 1"/>
                <a:gd name="T5" fmla="*/ 0 h 1"/>
                <a:gd name="T6" fmla="*/ 0 w 1"/>
                <a:gd name="T7" fmla="*/ 0 h 1"/>
                <a:gd name="T8" fmla="*/ 0 w 1"/>
                <a:gd name="T9" fmla="*/ 1 h 1"/>
                <a:gd name="T10" fmla="*/ 1 w 1"/>
                <a:gd name="T11" fmla="*/ 1 h 1"/>
                <a:gd name="T12" fmla="*/ 1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1"/>
                    <a:pt x="0" y="0"/>
                    <a:pt x="0" y="0"/>
                  </a:cubicBezTo>
                  <a:cubicBezTo>
                    <a:pt x="0" y="0"/>
                    <a:pt x="0" y="0"/>
                    <a:pt x="0" y="0"/>
                  </a:cubicBezTo>
                  <a:cubicBezTo>
                    <a:pt x="0" y="0"/>
                    <a:pt x="0" y="0"/>
                    <a:pt x="0" y="0"/>
                  </a:cubicBezTo>
                  <a:cubicBezTo>
                    <a:pt x="0" y="1"/>
                    <a:pt x="0" y="1"/>
                    <a:pt x="0" y="1"/>
                  </a:cubicBezTo>
                  <a:cubicBezTo>
                    <a:pt x="0"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3" name="Freeform 1230"/>
            <p:cNvSpPr/>
            <p:nvPr/>
          </p:nvSpPr>
          <p:spPr bwMode="auto">
            <a:xfrm>
              <a:off x="1280" y="1125"/>
              <a:ext cx="4" cy="4"/>
            </a:xfrm>
            <a:custGeom>
              <a:avLst/>
              <a:gdLst>
                <a:gd name="T0" fmla="*/ 1 w 1"/>
                <a:gd name="T1" fmla="*/ 1 h 1"/>
                <a:gd name="T2" fmla="*/ 0 w 1"/>
                <a:gd name="T3" fmla="*/ 1 h 1"/>
                <a:gd name="T4" fmla="*/ 0 w 1"/>
                <a:gd name="T5" fmla="*/ 1 h 1"/>
                <a:gd name="T6" fmla="*/ 0 w 1"/>
                <a:gd name="T7" fmla="*/ 1 h 1"/>
                <a:gd name="T8" fmla="*/ 0 w 1"/>
                <a:gd name="T9" fmla="*/ 1 h 1"/>
                <a:gd name="T10" fmla="*/ 1 w 1"/>
                <a:gd name="T11" fmla="*/ 1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0" y="0"/>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4" name="Freeform 1231"/>
            <p:cNvSpPr/>
            <p:nvPr/>
          </p:nvSpPr>
          <p:spPr bwMode="auto">
            <a:xfrm>
              <a:off x="1276" y="1125"/>
              <a:ext cx="4" cy="0"/>
            </a:xfrm>
            <a:custGeom>
              <a:avLst/>
              <a:gdLst>
                <a:gd name="T0" fmla="*/ 0 w 1"/>
                <a:gd name="T1" fmla="*/ 0 w 1"/>
                <a:gd name="T2" fmla="*/ 1 w 1"/>
                <a:gd name="T3" fmla="*/ 1 w 1"/>
                <a:gd name="T4" fmla="*/ 1 w 1"/>
                <a:gd name="T5" fmla="*/ 0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5" name="Freeform 1232"/>
            <p:cNvSpPr/>
            <p:nvPr/>
          </p:nvSpPr>
          <p:spPr bwMode="auto">
            <a:xfrm>
              <a:off x="1276" y="1208"/>
              <a:ext cx="4" cy="0"/>
            </a:xfrm>
            <a:custGeom>
              <a:avLst/>
              <a:gdLst>
                <a:gd name="T0" fmla="*/ 1 w 1"/>
                <a:gd name="T1" fmla="*/ 1 w 1"/>
                <a:gd name="T2" fmla="*/ 0 w 1"/>
                <a:gd name="T3" fmla="*/ 0 w 1"/>
                <a:gd name="T4" fmla="*/ 1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6" name="Freeform 1233"/>
            <p:cNvSpPr/>
            <p:nvPr/>
          </p:nvSpPr>
          <p:spPr bwMode="auto">
            <a:xfrm>
              <a:off x="1218" y="1220"/>
              <a:ext cx="62" cy="16"/>
            </a:xfrm>
            <a:custGeom>
              <a:avLst/>
              <a:gdLst>
                <a:gd name="T0" fmla="*/ 10 w 15"/>
                <a:gd name="T1" fmla="*/ 3 h 4"/>
                <a:gd name="T2" fmla="*/ 10 w 15"/>
                <a:gd name="T3" fmla="*/ 3 h 4"/>
                <a:gd name="T4" fmla="*/ 9 w 15"/>
                <a:gd name="T5" fmla="*/ 3 h 4"/>
                <a:gd name="T6" fmla="*/ 12 w 15"/>
                <a:gd name="T7" fmla="*/ 3 h 4"/>
                <a:gd name="T8" fmla="*/ 12 w 15"/>
                <a:gd name="T9" fmla="*/ 3 h 4"/>
                <a:gd name="T10" fmla="*/ 10 w 15"/>
                <a:gd name="T11" fmla="*/ 3 h 4"/>
                <a:gd name="T12" fmla="*/ 10 w 15"/>
                <a:gd name="T13" fmla="*/ 3 h 4"/>
                <a:gd name="T14" fmla="*/ 12 w 15"/>
                <a:gd name="T15" fmla="*/ 4 h 4"/>
                <a:gd name="T16" fmla="*/ 12 w 15"/>
                <a:gd name="T17" fmla="*/ 3 h 4"/>
                <a:gd name="T18" fmla="*/ 12 w 15"/>
                <a:gd name="T19" fmla="*/ 3 h 4"/>
                <a:gd name="T20" fmla="*/ 13 w 15"/>
                <a:gd name="T21" fmla="*/ 3 h 4"/>
                <a:gd name="T22" fmla="*/ 14 w 15"/>
                <a:gd name="T23" fmla="*/ 3 h 4"/>
                <a:gd name="T24" fmla="*/ 15 w 15"/>
                <a:gd name="T25" fmla="*/ 3 h 4"/>
                <a:gd name="T26" fmla="*/ 15 w 15"/>
                <a:gd name="T27" fmla="*/ 3 h 4"/>
                <a:gd name="T28" fmla="*/ 14 w 15"/>
                <a:gd name="T29" fmla="*/ 2 h 4"/>
                <a:gd name="T30" fmla="*/ 13 w 15"/>
                <a:gd name="T31" fmla="*/ 3 h 4"/>
                <a:gd name="T32" fmla="*/ 13 w 15"/>
                <a:gd name="T33" fmla="*/ 3 h 4"/>
                <a:gd name="T34" fmla="*/ 12 w 15"/>
                <a:gd name="T35" fmla="*/ 3 h 4"/>
                <a:gd name="T36" fmla="*/ 9 w 15"/>
                <a:gd name="T37" fmla="*/ 2 h 4"/>
                <a:gd name="T38" fmla="*/ 9 w 15"/>
                <a:gd name="T39" fmla="*/ 2 h 4"/>
                <a:gd name="T40" fmla="*/ 9 w 15"/>
                <a:gd name="T41" fmla="*/ 2 h 4"/>
                <a:gd name="T42" fmla="*/ 9 w 15"/>
                <a:gd name="T43" fmla="*/ 2 h 4"/>
                <a:gd name="T44" fmla="*/ 9 w 15"/>
                <a:gd name="T45" fmla="*/ 2 h 4"/>
                <a:gd name="T46" fmla="*/ 9 w 15"/>
                <a:gd name="T47" fmla="*/ 2 h 4"/>
                <a:gd name="T48" fmla="*/ 9 w 15"/>
                <a:gd name="T49" fmla="*/ 2 h 4"/>
                <a:gd name="T50" fmla="*/ 10 w 15"/>
                <a:gd name="T51" fmla="*/ 2 h 4"/>
                <a:gd name="T52" fmla="*/ 10 w 15"/>
                <a:gd name="T53" fmla="*/ 2 h 4"/>
                <a:gd name="T54" fmla="*/ 11 w 15"/>
                <a:gd name="T55" fmla="*/ 2 h 4"/>
                <a:gd name="T56" fmla="*/ 11 w 15"/>
                <a:gd name="T57" fmla="*/ 1 h 4"/>
                <a:gd name="T58" fmla="*/ 11 w 15"/>
                <a:gd name="T59" fmla="*/ 1 h 4"/>
                <a:gd name="T60" fmla="*/ 9 w 15"/>
                <a:gd name="T61" fmla="*/ 1 h 4"/>
                <a:gd name="T62" fmla="*/ 8 w 15"/>
                <a:gd name="T63" fmla="*/ 1 h 4"/>
                <a:gd name="T64" fmla="*/ 8 w 15"/>
                <a:gd name="T65" fmla="*/ 1 h 4"/>
                <a:gd name="T66" fmla="*/ 7 w 15"/>
                <a:gd name="T67" fmla="*/ 1 h 4"/>
                <a:gd name="T68" fmla="*/ 7 w 15"/>
                <a:gd name="T69" fmla="*/ 1 h 4"/>
                <a:gd name="T70" fmla="*/ 7 w 15"/>
                <a:gd name="T71" fmla="*/ 1 h 4"/>
                <a:gd name="T72" fmla="*/ 1 w 15"/>
                <a:gd name="T73" fmla="*/ 0 h 4"/>
                <a:gd name="T74" fmla="*/ 0 w 15"/>
                <a:gd name="T75" fmla="*/ 0 h 4"/>
                <a:gd name="T76" fmla="*/ 3 w 15"/>
                <a:gd name="T77" fmla="*/ 1 h 4"/>
                <a:gd name="T78" fmla="*/ 7 w 15"/>
                <a:gd name="T79" fmla="*/ 1 h 4"/>
                <a:gd name="T80" fmla="*/ 8 w 15"/>
                <a:gd name="T81" fmla="*/ 2 h 4"/>
                <a:gd name="T82" fmla="*/ 9 w 15"/>
                <a:gd name="T83" fmla="*/ 2 h 4"/>
                <a:gd name="T84" fmla="*/ 9 w 15"/>
                <a:gd name="T85" fmla="*/ 2 h 4"/>
                <a:gd name="T86" fmla="*/ 8 w 15"/>
                <a:gd name="T87" fmla="*/ 2 h 4"/>
                <a:gd name="T88" fmla="*/ 8 w 15"/>
                <a:gd name="T89" fmla="*/ 2 h 4"/>
                <a:gd name="T90" fmla="*/ 6 w 15"/>
                <a:gd name="T91" fmla="*/ 2 h 4"/>
                <a:gd name="T92" fmla="*/ 6 w 15"/>
                <a:gd name="T93" fmla="*/ 2 h 4"/>
                <a:gd name="T94" fmla="*/ 6 w 15"/>
                <a:gd name="T95" fmla="*/ 2 h 4"/>
                <a:gd name="T96" fmla="*/ 8 w 15"/>
                <a:gd name="T97" fmla="*/ 2 h 4"/>
                <a:gd name="T98" fmla="*/ 9 w 15"/>
                <a:gd name="T9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 h="4">
                  <a:moveTo>
                    <a:pt x="9" y="3"/>
                  </a:moveTo>
                  <a:cubicBezTo>
                    <a:pt x="9" y="3"/>
                    <a:pt x="9" y="3"/>
                    <a:pt x="10" y="3"/>
                  </a:cubicBezTo>
                  <a:cubicBezTo>
                    <a:pt x="10" y="3"/>
                    <a:pt x="10" y="3"/>
                    <a:pt x="10" y="3"/>
                  </a:cubicBezTo>
                  <a:cubicBezTo>
                    <a:pt x="10" y="3"/>
                    <a:pt x="10" y="3"/>
                    <a:pt x="10" y="3"/>
                  </a:cubicBezTo>
                  <a:cubicBezTo>
                    <a:pt x="9" y="3"/>
                    <a:pt x="9" y="3"/>
                    <a:pt x="9" y="3"/>
                  </a:cubicBezTo>
                  <a:cubicBezTo>
                    <a:pt x="9" y="3"/>
                    <a:pt x="9" y="3"/>
                    <a:pt x="9" y="3"/>
                  </a:cubicBezTo>
                  <a:cubicBezTo>
                    <a:pt x="10" y="3"/>
                    <a:pt x="11" y="3"/>
                    <a:pt x="12" y="3"/>
                  </a:cubicBezTo>
                  <a:cubicBezTo>
                    <a:pt x="12" y="3"/>
                    <a:pt x="12" y="3"/>
                    <a:pt x="12" y="3"/>
                  </a:cubicBezTo>
                  <a:cubicBezTo>
                    <a:pt x="12" y="3"/>
                    <a:pt x="12" y="3"/>
                    <a:pt x="12" y="3"/>
                  </a:cubicBezTo>
                  <a:cubicBezTo>
                    <a:pt x="12" y="3"/>
                    <a:pt x="12" y="3"/>
                    <a:pt x="12" y="3"/>
                  </a:cubicBezTo>
                  <a:cubicBezTo>
                    <a:pt x="12" y="3"/>
                    <a:pt x="11" y="3"/>
                    <a:pt x="11" y="3"/>
                  </a:cubicBezTo>
                  <a:cubicBezTo>
                    <a:pt x="10" y="3"/>
                    <a:pt x="10" y="3"/>
                    <a:pt x="10" y="3"/>
                  </a:cubicBezTo>
                  <a:cubicBezTo>
                    <a:pt x="10" y="3"/>
                    <a:pt x="10" y="3"/>
                    <a:pt x="10" y="3"/>
                  </a:cubicBezTo>
                  <a:cubicBezTo>
                    <a:pt x="10" y="3"/>
                    <a:pt x="10" y="3"/>
                    <a:pt x="10" y="3"/>
                  </a:cubicBezTo>
                  <a:cubicBezTo>
                    <a:pt x="11" y="3"/>
                    <a:pt x="12" y="3"/>
                    <a:pt x="12" y="3"/>
                  </a:cubicBezTo>
                  <a:cubicBezTo>
                    <a:pt x="12" y="3"/>
                    <a:pt x="12" y="4"/>
                    <a:pt x="12" y="4"/>
                  </a:cubicBezTo>
                  <a:cubicBezTo>
                    <a:pt x="12" y="4"/>
                    <a:pt x="12" y="4"/>
                    <a:pt x="12" y="4"/>
                  </a:cubicBezTo>
                  <a:cubicBezTo>
                    <a:pt x="13" y="3"/>
                    <a:pt x="12" y="3"/>
                    <a:pt x="12" y="3"/>
                  </a:cubicBezTo>
                  <a:cubicBezTo>
                    <a:pt x="12" y="3"/>
                    <a:pt x="12" y="3"/>
                    <a:pt x="12" y="3"/>
                  </a:cubicBezTo>
                  <a:cubicBezTo>
                    <a:pt x="12" y="3"/>
                    <a:pt x="12" y="3"/>
                    <a:pt x="12" y="3"/>
                  </a:cubicBezTo>
                  <a:cubicBezTo>
                    <a:pt x="12" y="3"/>
                    <a:pt x="13" y="3"/>
                    <a:pt x="13" y="3"/>
                  </a:cubicBezTo>
                  <a:cubicBezTo>
                    <a:pt x="13" y="3"/>
                    <a:pt x="13" y="3"/>
                    <a:pt x="13" y="3"/>
                  </a:cubicBezTo>
                  <a:cubicBezTo>
                    <a:pt x="13" y="3"/>
                    <a:pt x="13" y="3"/>
                    <a:pt x="13" y="3"/>
                  </a:cubicBezTo>
                  <a:cubicBezTo>
                    <a:pt x="13" y="3"/>
                    <a:pt x="13" y="3"/>
                    <a:pt x="14" y="3"/>
                  </a:cubicBezTo>
                  <a:cubicBezTo>
                    <a:pt x="14" y="3"/>
                    <a:pt x="14" y="3"/>
                    <a:pt x="14" y="3"/>
                  </a:cubicBezTo>
                  <a:cubicBezTo>
                    <a:pt x="14" y="3"/>
                    <a:pt x="14" y="3"/>
                    <a:pt x="15" y="3"/>
                  </a:cubicBezTo>
                  <a:cubicBezTo>
                    <a:pt x="15" y="3"/>
                    <a:pt x="15" y="3"/>
                    <a:pt x="15" y="3"/>
                  </a:cubicBezTo>
                  <a:cubicBezTo>
                    <a:pt x="15" y="3"/>
                    <a:pt x="15" y="3"/>
                    <a:pt x="15" y="3"/>
                  </a:cubicBezTo>
                  <a:cubicBezTo>
                    <a:pt x="14" y="3"/>
                    <a:pt x="14" y="3"/>
                    <a:pt x="14" y="3"/>
                  </a:cubicBezTo>
                  <a:cubicBezTo>
                    <a:pt x="14" y="3"/>
                    <a:pt x="14" y="3"/>
                    <a:pt x="14" y="2"/>
                  </a:cubicBezTo>
                  <a:cubicBezTo>
                    <a:pt x="13" y="2"/>
                    <a:pt x="13" y="3"/>
                    <a:pt x="13" y="3"/>
                  </a:cubicBezTo>
                  <a:cubicBezTo>
                    <a:pt x="13" y="3"/>
                    <a:pt x="13" y="3"/>
                    <a:pt x="13" y="3"/>
                  </a:cubicBezTo>
                  <a:cubicBezTo>
                    <a:pt x="13" y="3"/>
                    <a:pt x="13" y="3"/>
                    <a:pt x="13" y="3"/>
                  </a:cubicBezTo>
                  <a:cubicBezTo>
                    <a:pt x="13" y="3"/>
                    <a:pt x="13" y="3"/>
                    <a:pt x="13" y="3"/>
                  </a:cubicBezTo>
                  <a:cubicBezTo>
                    <a:pt x="13" y="3"/>
                    <a:pt x="12" y="3"/>
                    <a:pt x="12" y="3"/>
                  </a:cubicBezTo>
                  <a:cubicBezTo>
                    <a:pt x="12" y="3"/>
                    <a:pt x="12" y="3"/>
                    <a:pt x="12" y="3"/>
                  </a:cubicBezTo>
                  <a:cubicBezTo>
                    <a:pt x="12" y="3"/>
                    <a:pt x="12" y="3"/>
                    <a:pt x="12" y="3"/>
                  </a:cubicBezTo>
                  <a:cubicBezTo>
                    <a:pt x="11" y="3"/>
                    <a:pt x="10" y="2"/>
                    <a:pt x="9" y="2"/>
                  </a:cubicBezTo>
                  <a:cubicBezTo>
                    <a:pt x="9" y="2"/>
                    <a:pt x="9" y="2"/>
                    <a:pt x="9" y="2"/>
                  </a:cubicBezTo>
                  <a:cubicBezTo>
                    <a:pt x="9" y="2"/>
                    <a:pt x="9" y="2"/>
                    <a:pt x="9" y="2"/>
                  </a:cubicBezTo>
                  <a:cubicBezTo>
                    <a:pt x="8" y="2"/>
                    <a:pt x="8" y="2"/>
                    <a:pt x="8" y="2"/>
                  </a:cubicBezTo>
                  <a:cubicBezTo>
                    <a:pt x="8" y="2"/>
                    <a:pt x="8" y="2"/>
                    <a:pt x="9" y="2"/>
                  </a:cubicBezTo>
                  <a:cubicBezTo>
                    <a:pt x="9" y="2"/>
                    <a:pt x="9" y="2"/>
                    <a:pt x="9" y="2"/>
                  </a:cubicBezTo>
                  <a:cubicBezTo>
                    <a:pt x="9" y="2"/>
                    <a:pt x="9" y="2"/>
                    <a:pt x="9" y="2"/>
                  </a:cubicBezTo>
                  <a:cubicBezTo>
                    <a:pt x="9" y="2"/>
                    <a:pt x="9" y="2"/>
                    <a:pt x="9" y="2"/>
                  </a:cubicBezTo>
                  <a:cubicBezTo>
                    <a:pt x="9" y="2"/>
                    <a:pt x="9" y="2"/>
                    <a:pt x="9" y="2"/>
                  </a:cubicBezTo>
                  <a:cubicBezTo>
                    <a:pt x="9" y="2"/>
                    <a:pt x="9" y="2"/>
                    <a:pt x="10" y="2"/>
                  </a:cubicBezTo>
                  <a:cubicBezTo>
                    <a:pt x="9" y="2"/>
                    <a:pt x="9" y="2"/>
                    <a:pt x="9" y="2"/>
                  </a:cubicBezTo>
                  <a:cubicBezTo>
                    <a:pt x="9" y="2"/>
                    <a:pt x="9" y="2"/>
                    <a:pt x="9" y="2"/>
                  </a:cubicBezTo>
                  <a:cubicBezTo>
                    <a:pt x="9" y="2"/>
                    <a:pt x="9" y="2"/>
                    <a:pt x="9" y="2"/>
                  </a:cubicBezTo>
                  <a:cubicBezTo>
                    <a:pt x="9" y="2"/>
                    <a:pt x="9" y="2"/>
                    <a:pt x="10" y="2"/>
                  </a:cubicBezTo>
                  <a:cubicBezTo>
                    <a:pt x="10" y="2"/>
                    <a:pt x="10" y="2"/>
                    <a:pt x="10" y="2"/>
                  </a:cubicBezTo>
                  <a:cubicBezTo>
                    <a:pt x="10" y="1"/>
                    <a:pt x="10" y="2"/>
                    <a:pt x="10" y="2"/>
                  </a:cubicBezTo>
                  <a:cubicBezTo>
                    <a:pt x="10" y="2"/>
                    <a:pt x="10" y="2"/>
                    <a:pt x="10" y="2"/>
                  </a:cubicBezTo>
                  <a:cubicBezTo>
                    <a:pt x="10" y="2"/>
                    <a:pt x="10" y="2"/>
                    <a:pt x="10" y="2"/>
                  </a:cubicBezTo>
                  <a:cubicBezTo>
                    <a:pt x="11" y="2"/>
                    <a:pt x="11" y="2"/>
                    <a:pt x="11" y="2"/>
                  </a:cubicBezTo>
                  <a:cubicBezTo>
                    <a:pt x="11" y="2"/>
                    <a:pt x="11" y="2"/>
                    <a:pt x="11" y="2"/>
                  </a:cubicBezTo>
                  <a:cubicBezTo>
                    <a:pt x="11" y="2"/>
                    <a:pt x="11" y="1"/>
                    <a:pt x="11" y="1"/>
                  </a:cubicBezTo>
                  <a:cubicBezTo>
                    <a:pt x="11" y="1"/>
                    <a:pt x="11" y="1"/>
                    <a:pt x="11" y="1"/>
                  </a:cubicBezTo>
                  <a:cubicBezTo>
                    <a:pt x="11" y="1"/>
                    <a:pt x="11" y="1"/>
                    <a:pt x="11" y="1"/>
                  </a:cubicBezTo>
                  <a:cubicBezTo>
                    <a:pt x="10" y="1"/>
                    <a:pt x="10" y="1"/>
                    <a:pt x="9" y="1"/>
                  </a:cubicBezTo>
                  <a:cubicBezTo>
                    <a:pt x="9" y="1"/>
                    <a:pt x="9" y="1"/>
                    <a:pt x="9" y="1"/>
                  </a:cubicBezTo>
                  <a:cubicBezTo>
                    <a:pt x="9" y="1"/>
                    <a:pt x="9" y="1"/>
                    <a:pt x="9" y="1"/>
                  </a:cubicBezTo>
                  <a:cubicBezTo>
                    <a:pt x="9" y="1"/>
                    <a:pt x="8" y="1"/>
                    <a:pt x="8" y="1"/>
                  </a:cubicBezTo>
                  <a:cubicBezTo>
                    <a:pt x="8" y="1"/>
                    <a:pt x="8" y="1"/>
                    <a:pt x="8" y="1"/>
                  </a:cubicBezTo>
                  <a:cubicBezTo>
                    <a:pt x="8" y="1"/>
                    <a:pt x="8" y="1"/>
                    <a:pt x="8" y="1"/>
                  </a:cubicBezTo>
                  <a:cubicBezTo>
                    <a:pt x="8" y="1"/>
                    <a:pt x="8"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5" y="1"/>
                    <a:pt x="4" y="1"/>
                    <a:pt x="3" y="1"/>
                  </a:cubicBezTo>
                  <a:cubicBezTo>
                    <a:pt x="2" y="0"/>
                    <a:pt x="1" y="0"/>
                    <a:pt x="1" y="0"/>
                  </a:cubicBezTo>
                  <a:cubicBezTo>
                    <a:pt x="1" y="0"/>
                    <a:pt x="0" y="0"/>
                    <a:pt x="0" y="0"/>
                  </a:cubicBezTo>
                  <a:cubicBezTo>
                    <a:pt x="0" y="0"/>
                    <a:pt x="0" y="0"/>
                    <a:pt x="0" y="0"/>
                  </a:cubicBezTo>
                  <a:cubicBezTo>
                    <a:pt x="0" y="0"/>
                    <a:pt x="0" y="0"/>
                    <a:pt x="1" y="1"/>
                  </a:cubicBezTo>
                  <a:cubicBezTo>
                    <a:pt x="1" y="1"/>
                    <a:pt x="2" y="1"/>
                    <a:pt x="3" y="1"/>
                  </a:cubicBezTo>
                  <a:cubicBezTo>
                    <a:pt x="4" y="1"/>
                    <a:pt x="5" y="1"/>
                    <a:pt x="7" y="1"/>
                  </a:cubicBezTo>
                  <a:cubicBezTo>
                    <a:pt x="7" y="1"/>
                    <a:pt x="7" y="1"/>
                    <a:pt x="7" y="1"/>
                  </a:cubicBezTo>
                  <a:cubicBezTo>
                    <a:pt x="7" y="1"/>
                    <a:pt x="7" y="1"/>
                    <a:pt x="7" y="1"/>
                  </a:cubicBezTo>
                  <a:cubicBezTo>
                    <a:pt x="7" y="2"/>
                    <a:pt x="8" y="2"/>
                    <a:pt x="8" y="2"/>
                  </a:cubicBezTo>
                  <a:cubicBezTo>
                    <a:pt x="8" y="1"/>
                    <a:pt x="8" y="2"/>
                    <a:pt x="8" y="2"/>
                  </a:cubicBezTo>
                  <a:cubicBezTo>
                    <a:pt x="8" y="2"/>
                    <a:pt x="9" y="2"/>
                    <a:pt x="9" y="2"/>
                  </a:cubicBezTo>
                  <a:cubicBezTo>
                    <a:pt x="9" y="2"/>
                    <a:pt x="9" y="2"/>
                    <a:pt x="9" y="2"/>
                  </a:cubicBezTo>
                  <a:cubicBezTo>
                    <a:pt x="9" y="2"/>
                    <a:pt x="9" y="2"/>
                    <a:pt x="9" y="2"/>
                  </a:cubicBezTo>
                  <a:cubicBezTo>
                    <a:pt x="9" y="2"/>
                    <a:pt x="9" y="2"/>
                    <a:pt x="9" y="2"/>
                  </a:cubicBezTo>
                  <a:cubicBezTo>
                    <a:pt x="8" y="2"/>
                    <a:pt x="8" y="2"/>
                    <a:pt x="8" y="2"/>
                  </a:cubicBezTo>
                  <a:cubicBezTo>
                    <a:pt x="8" y="2"/>
                    <a:pt x="8" y="2"/>
                    <a:pt x="8" y="2"/>
                  </a:cubicBezTo>
                  <a:cubicBezTo>
                    <a:pt x="8" y="2"/>
                    <a:pt x="8" y="2"/>
                    <a:pt x="8" y="2"/>
                  </a:cubicBezTo>
                  <a:cubicBezTo>
                    <a:pt x="7" y="2"/>
                    <a:pt x="7"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7" y="2"/>
                    <a:pt x="7" y="2"/>
                    <a:pt x="8" y="2"/>
                  </a:cubicBezTo>
                  <a:cubicBezTo>
                    <a:pt x="8" y="2"/>
                    <a:pt x="8" y="2"/>
                    <a:pt x="8" y="2"/>
                  </a:cubicBezTo>
                  <a:cubicBezTo>
                    <a:pt x="8" y="3"/>
                    <a:pt x="8" y="3"/>
                    <a:pt x="9" y="3"/>
                  </a:cubicBezTo>
                  <a:cubicBezTo>
                    <a:pt x="9" y="3"/>
                    <a:pt x="9" y="3"/>
                    <a:pt x="9" y="3"/>
                  </a:cubicBezTo>
                  <a:cubicBezTo>
                    <a:pt x="9" y="3"/>
                    <a:pt x="9" y="3"/>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7" name="Freeform 1234"/>
            <p:cNvSpPr/>
            <p:nvPr/>
          </p:nvSpPr>
          <p:spPr bwMode="auto">
            <a:xfrm>
              <a:off x="1259" y="1261"/>
              <a:ext cx="4" cy="4"/>
            </a:xfrm>
            <a:custGeom>
              <a:avLst/>
              <a:gdLst>
                <a:gd name="T0" fmla="*/ 0 w 1"/>
                <a:gd name="T1" fmla="*/ 0 h 1"/>
                <a:gd name="T2" fmla="*/ 0 w 1"/>
                <a:gd name="T3" fmla="*/ 1 h 1"/>
                <a:gd name="T4" fmla="*/ 0 w 1"/>
                <a:gd name="T5" fmla="*/ 1 h 1"/>
                <a:gd name="T6" fmla="*/ 1 w 1"/>
                <a:gd name="T7" fmla="*/ 1 h 1"/>
                <a:gd name="T8" fmla="*/ 1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1"/>
                  </a:cubicBezTo>
                  <a:cubicBezTo>
                    <a:pt x="0" y="1"/>
                    <a:pt x="0" y="1"/>
                    <a:pt x="0" y="1"/>
                  </a:cubicBezTo>
                  <a:cubicBezTo>
                    <a:pt x="1" y="1"/>
                    <a:pt x="1" y="1"/>
                    <a:pt x="1" y="1"/>
                  </a:cubicBezTo>
                  <a:cubicBezTo>
                    <a:pt x="1" y="1"/>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8" name="Freeform 1235"/>
            <p:cNvSpPr/>
            <p:nvPr/>
          </p:nvSpPr>
          <p:spPr bwMode="auto">
            <a:xfrm>
              <a:off x="1251" y="1141"/>
              <a:ext cx="4" cy="5"/>
            </a:xfrm>
            <a:custGeom>
              <a:avLst/>
              <a:gdLst>
                <a:gd name="T0" fmla="*/ 0 w 1"/>
                <a:gd name="T1" fmla="*/ 0 h 1"/>
                <a:gd name="T2" fmla="*/ 0 w 1"/>
                <a:gd name="T3" fmla="*/ 0 h 1"/>
                <a:gd name="T4" fmla="*/ 1 w 1"/>
                <a:gd name="T5" fmla="*/ 1 h 1"/>
                <a:gd name="T6" fmla="*/ 1 w 1"/>
                <a:gd name="T7" fmla="*/ 0 h 1"/>
                <a:gd name="T8" fmla="*/ 0 w 1"/>
                <a:gd name="T9" fmla="*/ 0 h 1"/>
                <a:gd name="T10" fmla="*/ 0 w 1"/>
                <a:gd name="T11" fmla="*/ 0 h 1"/>
                <a:gd name="T12" fmla="*/ 0 w 1"/>
                <a:gd name="T13" fmla="*/ 0 h 1"/>
                <a:gd name="T14" fmla="*/ 0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1"/>
                    <a:pt x="0" y="1"/>
                    <a:pt x="1" y="1"/>
                  </a:cubicBezTo>
                  <a:cubicBezTo>
                    <a:pt x="1" y="1"/>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9" name="Freeform 1236"/>
            <p:cNvSpPr/>
            <p:nvPr/>
          </p:nvSpPr>
          <p:spPr bwMode="auto">
            <a:xfrm>
              <a:off x="1243" y="1460"/>
              <a:ext cx="8" cy="0"/>
            </a:xfrm>
            <a:custGeom>
              <a:avLst/>
              <a:gdLst>
                <a:gd name="T0" fmla="*/ 2 w 2"/>
                <a:gd name="T1" fmla="*/ 1 w 2"/>
                <a:gd name="T2" fmla="*/ 0 w 2"/>
                <a:gd name="T3" fmla="*/ 0 w 2"/>
                <a:gd name="T4" fmla="*/ 0 w 2"/>
                <a:gd name="T5" fmla="*/ 0 w 2"/>
                <a:gd name="T6" fmla="*/ 1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2"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0" name="Freeform 1237"/>
            <p:cNvSpPr/>
            <p:nvPr/>
          </p:nvSpPr>
          <p:spPr bwMode="auto">
            <a:xfrm>
              <a:off x="1243" y="1447"/>
              <a:ext cx="4" cy="4"/>
            </a:xfrm>
            <a:custGeom>
              <a:avLst/>
              <a:gdLst>
                <a:gd name="T0" fmla="*/ 1 w 1"/>
                <a:gd name="T1" fmla="*/ 0 h 1"/>
                <a:gd name="T2" fmla="*/ 1 w 1"/>
                <a:gd name="T3" fmla="*/ 0 h 1"/>
                <a:gd name="T4" fmla="*/ 1 w 1"/>
                <a:gd name="T5" fmla="*/ 0 h 1"/>
                <a:gd name="T6" fmla="*/ 1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1 h 1"/>
                <a:gd name="T26" fmla="*/ 0 w 1"/>
                <a:gd name="T27" fmla="*/ 0 h 1"/>
                <a:gd name="T28" fmla="*/ 1 w 1"/>
                <a:gd name="T29" fmla="*/ 1 h 1"/>
                <a:gd name="T30" fmla="*/ 1 w 1"/>
                <a:gd name="T31" fmla="*/ 1 h 1"/>
                <a:gd name="T32" fmla="*/ 1 w 1"/>
                <a:gd name="T33" fmla="*/ 1 h 1"/>
                <a:gd name="T34" fmla="*/ 1 w 1"/>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 h="1">
                  <a:moveTo>
                    <a:pt x="1" y="0"/>
                  </a:move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0" y="0"/>
                  </a:cubicBezTo>
                  <a:cubicBezTo>
                    <a:pt x="0" y="0"/>
                    <a:pt x="1" y="1"/>
                    <a:pt x="1"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1" name="Freeform 1238"/>
            <p:cNvSpPr/>
            <p:nvPr/>
          </p:nvSpPr>
          <p:spPr bwMode="auto">
            <a:xfrm>
              <a:off x="1239" y="1406"/>
              <a:ext cx="4" cy="4"/>
            </a:xfrm>
            <a:custGeom>
              <a:avLst/>
              <a:gdLst>
                <a:gd name="T0" fmla="*/ 0 w 1"/>
                <a:gd name="T1" fmla="*/ 1 h 1"/>
                <a:gd name="T2" fmla="*/ 0 w 1"/>
                <a:gd name="T3" fmla="*/ 1 h 1"/>
                <a:gd name="T4" fmla="*/ 0 w 1"/>
                <a:gd name="T5" fmla="*/ 1 h 1"/>
                <a:gd name="T6" fmla="*/ 0 w 1"/>
                <a:gd name="T7" fmla="*/ 1 h 1"/>
                <a:gd name="T8" fmla="*/ 1 w 1"/>
                <a:gd name="T9" fmla="*/ 1 h 1"/>
                <a:gd name="T10" fmla="*/ 1 w 1"/>
                <a:gd name="T11" fmla="*/ 1 h 1"/>
                <a:gd name="T12" fmla="*/ 1 w 1"/>
                <a:gd name="T13" fmla="*/ 1 h 1"/>
                <a:gd name="T14" fmla="*/ 1 w 1"/>
                <a:gd name="T15" fmla="*/ 0 h 1"/>
                <a:gd name="T16" fmla="*/ 1 w 1"/>
                <a:gd name="T17" fmla="*/ 0 h 1"/>
                <a:gd name="T18" fmla="*/ 1 w 1"/>
                <a:gd name="T19" fmla="*/ 0 h 1"/>
                <a:gd name="T20" fmla="*/ 1 w 1"/>
                <a:gd name="T21" fmla="*/ 1 h 1"/>
                <a:gd name="T22" fmla="*/ 1 w 1"/>
                <a:gd name="T23" fmla="*/ 1 h 1"/>
                <a:gd name="T24" fmla="*/ 1 w 1"/>
                <a:gd name="T25" fmla="*/ 1 h 1"/>
                <a:gd name="T26" fmla="*/ 0 w 1"/>
                <a:gd name="T2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1"/>
                  </a:move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2" name="Freeform 1239"/>
            <p:cNvSpPr/>
            <p:nvPr/>
          </p:nvSpPr>
          <p:spPr bwMode="auto">
            <a:xfrm>
              <a:off x="1239" y="1439"/>
              <a:ext cx="4" cy="0"/>
            </a:xfrm>
            <a:custGeom>
              <a:avLst/>
              <a:gdLst>
                <a:gd name="T0" fmla="*/ 0 w 1"/>
                <a:gd name="T1" fmla="*/ 1 w 1"/>
                <a:gd name="T2" fmla="*/ 1 w 1"/>
                <a:gd name="T3" fmla="*/ 1 w 1"/>
                <a:gd name="T4" fmla="*/ 0 w 1"/>
                <a:gd name="T5" fmla="*/ 0 w 1"/>
                <a:gd name="T6" fmla="*/ 0 w 1"/>
                <a:gd name="T7" fmla="*/ 0 w 1"/>
                <a:gd name="T8"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3" name="Freeform 1240"/>
            <p:cNvSpPr/>
            <p:nvPr/>
          </p:nvSpPr>
          <p:spPr bwMode="auto">
            <a:xfrm>
              <a:off x="1235" y="1422"/>
              <a:ext cx="0" cy="4"/>
            </a:xfrm>
            <a:custGeom>
              <a:avLst/>
              <a:gdLst>
                <a:gd name="T0" fmla="*/ 0 h 1"/>
                <a:gd name="T1" fmla="*/ 0 h 1"/>
                <a:gd name="T2" fmla="*/ 0 h 1"/>
                <a:gd name="T3" fmla="*/ 0 h 1"/>
                <a:gd name="T4" fmla="*/ 0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4" name="Freeform 1241"/>
            <p:cNvSpPr/>
            <p:nvPr/>
          </p:nvSpPr>
          <p:spPr bwMode="auto">
            <a:xfrm>
              <a:off x="1231" y="1348"/>
              <a:ext cx="4" cy="0"/>
            </a:xfrm>
            <a:custGeom>
              <a:avLst/>
              <a:gdLst>
                <a:gd name="T0" fmla="*/ 0 w 1"/>
                <a:gd name="T1" fmla="*/ 0 w 1"/>
                <a:gd name="T2" fmla="*/ 0 w 1"/>
                <a:gd name="T3" fmla="*/ 0 w 1"/>
                <a:gd name="T4" fmla="*/ 0 w 1"/>
                <a:gd name="T5" fmla="*/ 0 w 1"/>
                <a:gd name="T6" fmla="*/ 0 w 1"/>
                <a:gd name="T7" fmla="*/ 0 w 1"/>
                <a:gd name="T8" fmla="*/ 0 w 1"/>
                <a:gd name="T9" fmla="*/ 0 w 1"/>
                <a:gd name="T10" fmla="*/ 0 w 1"/>
                <a:gd name="T11"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5" name="Freeform 1242"/>
            <p:cNvSpPr/>
            <p:nvPr/>
          </p:nvSpPr>
          <p:spPr bwMode="auto">
            <a:xfrm>
              <a:off x="1222" y="1381"/>
              <a:ext cx="5" cy="4"/>
            </a:xfrm>
            <a:custGeom>
              <a:avLst/>
              <a:gdLst>
                <a:gd name="T0" fmla="*/ 1 w 1"/>
                <a:gd name="T1" fmla="*/ 0 h 1"/>
                <a:gd name="T2" fmla="*/ 1 w 1"/>
                <a:gd name="T3" fmla="*/ 0 h 1"/>
                <a:gd name="T4" fmla="*/ 1 w 1"/>
                <a:gd name="T5" fmla="*/ 0 h 1"/>
                <a:gd name="T6" fmla="*/ 0 w 1"/>
                <a:gd name="T7" fmla="*/ 0 h 1"/>
                <a:gd name="T8" fmla="*/ 0 w 1"/>
                <a:gd name="T9" fmla="*/ 0 h 1"/>
                <a:gd name="T10" fmla="*/ 1 w 1"/>
                <a:gd name="T11" fmla="*/ 1 h 1"/>
                <a:gd name="T12" fmla="*/ 1 w 1"/>
                <a:gd name="T13" fmla="*/ 1 h 1"/>
                <a:gd name="T14" fmla="*/ 1 w 1"/>
                <a:gd name="T15" fmla="*/ 1 h 1"/>
                <a:gd name="T16" fmla="*/ 1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1"/>
                    <a:pt x="1" y="0"/>
                    <a:pt x="1" y="0"/>
                  </a:cubicBezTo>
                  <a:cubicBezTo>
                    <a:pt x="1" y="0"/>
                    <a:pt x="1" y="0"/>
                    <a:pt x="1" y="0"/>
                  </a:cubicBezTo>
                  <a:cubicBezTo>
                    <a:pt x="0" y="0"/>
                    <a:pt x="0" y="0"/>
                    <a:pt x="0" y="0"/>
                  </a:cubicBezTo>
                  <a:cubicBezTo>
                    <a:pt x="0" y="0"/>
                    <a:pt x="0" y="0"/>
                    <a:pt x="0" y="0"/>
                  </a:cubicBezTo>
                  <a:cubicBezTo>
                    <a:pt x="0" y="1"/>
                    <a:pt x="0" y="1"/>
                    <a:pt x="1" y="1"/>
                  </a:cubicBezTo>
                  <a:cubicBezTo>
                    <a:pt x="1" y="1"/>
                    <a:pt x="1" y="1"/>
                    <a:pt x="1"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6" name="Freeform 1243"/>
            <p:cNvSpPr/>
            <p:nvPr/>
          </p:nvSpPr>
          <p:spPr bwMode="auto">
            <a:xfrm>
              <a:off x="1214" y="1451"/>
              <a:ext cx="8" cy="9"/>
            </a:xfrm>
            <a:custGeom>
              <a:avLst/>
              <a:gdLst>
                <a:gd name="T0" fmla="*/ 1 w 2"/>
                <a:gd name="T1" fmla="*/ 1 h 2"/>
                <a:gd name="T2" fmla="*/ 1 w 2"/>
                <a:gd name="T3" fmla="*/ 1 h 2"/>
                <a:gd name="T4" fmla="*/ 1 w 2"/>
                <a:gd name="T5" fmla="*/ 1 h 2"/>
                <a:gd name="T6" fmla="*/ 1 w 2"/>
                <a:gd name="T7" fmla="*/ 1 h 2"/>
                <a:gd name="T8" fmla="*/ 1 w 2"/>
                <a:gd name="T9" fmla="*/ 1 h 2"/>
                <a:gd name="T10" fmla="*/ 2 w 2"/>
                <a:gd name="T11" fmla="*/ 1 h 2"/>
                <a:gd name="T12" fmla="*/ 1 w 2"/>
                <a:gd name="T13" fmla="*/ 1 h 2"/>
                <a:gd name="T14" fmla="*/ 1 w 2"/>
                <a:gd name="T15" fmla="*/ 0 h 2"/>
                <a:gd name="T16" fmla="*/ 1 w 2"/>
                <a:gd name="T17" fmla="*/ 0 h 2"/>
                <a:gd name="T18" fmla="*/ 1 w 2"/>
                <a:gd name="T19" fmla="*/ 1 h 2"/>
                <a:gd name="T20" fmla="*/ 1 w 2"/>
                <a:gd name="T21" fmla="*/ 1 h 2"/>
                <a:gd name="T22" fmla="*/ 1 w 2"/>
                <a:gd name="T23" fmla="*/ 1 h 2"/>
                <a:gd name="T24" fmla="*/ 1 w 2"/>
                <a:gd name="T25" fmla="*/ 1 h 2"/>
                <a:gd name="T26" fmla="*/ 0 w 2"/>
                <a:gd name="T27" fmla="*/ 2 h 2"/>
                <a:gd name="T28" fmla="*/ 0 w 2"/>
                <a:gd name="T29" fmla="*/ 2 h 2"/>
                <a:gd name="T30" fmla="*/ 0 w 2"/>
                <a:gd name="T31" fmla="*/ 2 h 2"/>
                <a:gd name="T32" fmla="*/ 0 w 2"/>
                <a:gd name="T33" fmla="*/ 2 h 2"/>
                <a:gd name="T34" fmla="*/ 0 w 2"/>
                <a:gd name="T35" fmla="*/ 2 h 2"/>
                <a:gd name="T36" fmla="*/ 1 w 2"/>
                <a:gd name="T37" fmla="*/ 2 h 2"/>
                <a:gd name="T38" fmla="*/ 1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1" y="1"/>
                  </a:cubicBezTo>
                  <a:cubicBezTo>
                    <a:pt x="1" y="1"/>
                    <a:pt x="1" y="1"/>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2"/>
                    <a:pt x="0" y="2"/>
                    <a:pt x="0" y="2"/>
                  </a:cubicBezTo>
                  <a:cubicBezTo>
                    <a:pt x="0" y="2"/>
                    <a:pt x="0" y="2"/>
                    <a:pt x="0" y="2"/>
                  </a:cubicBezTo>
                  <a:cubicBezTo>
                    <a:pt x="0" y="2"/>
                    <a:pt x="0" y="2"/>
                    <a:pt x="0" y="2"/>
                  </a:cubicBezTo>
                  <a:cubicBezTo>
                    <a:pt x="0" y="2"/>
                    <a:pt x="0" y="2"/>
                    <a:pt x="0" y="2"/>
                  </a:cubicBezTo>
                  <a:cubicBezTo>
                    <a:pt x="1" y="2"/>
                    <a:pt x="1" y="2"/>
                    <a:pt x="1" y="2"/>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7" name="Freeform 1244"/>
            <p:cNvSpPr/>
            <p:nvPr/>
          </p:nvSpPr>
          <p:spPr bwMode="auto">
            <a:xfrm>
              <a:off x="1178" y="1435"/>
              <a:ext cx="8" cy="4"/>
            </a:xfrm>
            <a:custGeom>
              <a:avLst/>
              <a:gdLst>
                <a:gd name="T0" fmla="*/ 2 w 2"/>
                <a:gd name="T1" fmla="*/ 0 h 1"/>
                <a:gd name="T2" fmla="*/ 1 w 2"/>
                <a:gd name="T3" fmla="*/ 0 h 1"/>
                <a:gd name="T4" fmla="*/ 1 w 2"/>
                <a:gd name="T5" fmla="*/ 0 h 1"/>
                <a:gd name="T6" fmla="*/ 1 w 2"/>
                <a:gd name="T7" fmla="*/ 0 h 1"/>
                <a:gd name="T8" fmla="*/ 1 w 2"/>
                <a:gd name="T9" fmla="*/ 0 h 1"/>
                <a:gd name="T10" fmla="*/ 1 w 2"/>
                <a:gd name="T11" fmla="*/ 0 h 1"/>
                <a:gd name="T12" fmla="*/ 0 w 2"/>
                <a:gd name="T13" fmla="*/ 0 h 1"/>
                <a:gd name="T14" fmla="*/ 0 w 2"/>
                <a:gd name="T15" fmla="*/ 0 h 1"/>
                <a:gd name="T16" fmla="*/ 0 w 2"/>
                <a:gd name="T17" fmla="*/ 0 h 1"/>
                <a:gd name="T18" fmla="*/ 0 w 2"/>
                <a:gd name="T19" fmla="*/ 1 h 1"/>
                <a:gd name="T20" fmla="*/ 1 w 2"/>
                <a:gd name="T21" fmla="*/ 0 h 1"/>
                <a:gd name="T22" fmla="*/ 1 w 2"/>
                <a:gd name="T23" fmla="*/ 1 h 1"/>
                <a:gd name="T24" fmla="*/ 1 w 2"/>
                <a:gd name="T25" fmla="*/ 1 h 1"/>
                <a:gd name="T26" fmla="*/ 1 w 2"/>
                <a:gd name="T27" fmla="*/ 1 h 1"/>
                <a:gd name="T28" fmla="*/ 1 w 2"/>
                <a:gd name="T29" fmla="*/ 1 h 1"/>
                <a:gd name="T30" fmla="*/ 1 w 2"/>
                <a:gd name="T31" fmla="*/ 1 h 1"/>
                <a:gd name="T32" fmla="*/ 1 w 2"/>
                <a:gd name="T33" fmla="*/ 1 h 1"/>
                <a:gd name="T34" fmla="*/ 1 w 2"/>
                <a:gd name="T35" fmla="*/ 1 h 1"/>
                <a:gd name="T36" fmla="*/ 1 w 2"/>
                <a:gd name="T37" fmla="*/ 1 h 1"/>
                <a:gd name="T38" fmla="*/ 1 w 2"/>
                <a:gd name="T39" fmla="*/ 1 h 1"/>
                <a:gd name="T40" fmla="*/ 2 w 2"/>
                <a:gd name="T4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1">
                  <a:moveTo>
                    <a:pt x="2"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1"/>
                    <a:pt x="0" y="1"/>
                    <a:pt x="0" y="1"/>
                  </a:cubicBezTo>
                  <a:cubicBezTo>
                    <a:pt x="0" y="1"/>
                    <a:pt x="0" y="1"/>
                    <a:pt x="1" y="0"/>
                  </a:cubicBezTo>
                  <a:cubicBezTo>
                    <a:pt x="1" y="0"/>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8" name="Freeform 1245"/>
            <p:cNvSpPr/>
            <p:nvPr/>
          </p:nvSpPr>
          <p:spPr bwMode="auto">
            <a:xfrm>
              <a:off x="1214" y="1121"/>
              <a:ext cx="4" cy="4"/>
            </a:xfrm>
            <a:custGeom>
              <a:avLst/>
              <a:gdLst>
                <a:gd name="T0" fmla="*/ 1 w 1"/>
                <a:gd name="T1" fmla="*/ 1 h 1"/>
                <a:gd name="T2" fmla="*/ 1 w 1"/>
                <a:gd name="T3" fmla="*/ 1 h 1"/>
                <a:gd name="T4" fmla="*/ 1 w 1"/>
                <a:gd name="T5" fmla="*/ 0 h 1"/>
                <a:gd name="T6" fmla="*/ 1 w 1"/>
                <a:gd name="T7" fmla="*/ 0 h 1"/>
                <a:gd name="T8" fmla="*/ 0 w 1"/>
                <a:gd name="T9" fmla="*/ 1 h 1"/>
                <a:gd name="T10" fmla="*/ 0 w 1"/>
                <a:gd name="T11" fmla="*/ 1 h 1"/>
                <a:gd name="T12" fmla="*/ 0 w 1"/>
                <a:gd name="T13" fmla="*/ 1 h 1"/>
                <a:gd name="T14" fmla="*/ 0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0"/>
                    <a:pt x="1" y="0"/>
                    <a:pt x="1" y="0"/>
                  </a:cubicBezTo>
                  <a:cubicBezTo>
                    <a:pt x="1" y="0"/>
                    <a:pt x="1" y="0"/>
                    <a:pt x="1" y="0"/>
                  </a:cubicBezTo>
                  <a:cubicBezTo>
                    <a:pt x="0" y="0"/>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9" name="Freeform 1246"/>
            <p:cNvSpPr/>
            <p:nvPr/>
          </p:nvSpPr>
          <p:spPr bwMode="auto">
            <a:xfrm>
              <a:off x="1202" y="1451"/>
              <a:ext cx="12" cy="9"/>
            </a:xfrm>
            <a:custGeom>
              <a:avLst/>
              <a:gdLst>
                <a:gd name="T0" fmla="*/ 1 w 3"/>
                <a:gd name="T1" fmla="*/ 1 h 2"/>
                <a:gd name="T2" fmla="*/ 1 w 3"/>
                <a:gd name="T3" fmla="*/ 1 h 2"/>
                <a:gd name="T4" fmla="*/ 1 w 3"/>
                <a:gd name="T5" fmla="*/ 1 h 2"/>
                <a:gd name="T6" fmla="*/ 1 w 3"/>
                <a:gd name="T7" fmla="*/ 1 h 2"/>
                <a:gd name="T8" fmla="*/ 0 w 3"/>
                <a:gd name="T9" fmla="*/ 1 h 2"/>
                <a:gd name="T10" fmla="*/ 0 w 3"/>
                <a:gd name="T11" fmla="*/ 1 h 2"/>
                <a:gd name="T12" fmla="*/ 0 w 3"/>
                <a:gd name="T13" fmla="*/ 1 h 2"/>
                <a:gd name="T14" fmla="*/ 0 w 3"/>
                <a:gd name="T15" fmla="*/ 1 h 2"/>
                <a:gd name="T16" fmla="*/ 1 w 3"/>
                <a:gd name="T17" fmla="*/ 1 h 2"/>
                <a:gd name="T18" fmla="*/ 1 w 3"/>
                <a:gd name="T19" fmla="*/ 1 h 2"/>
                <a:gd name="T20" fmla="*/ 1 w 3"/>
                <a:gd name="T21" fmla="*/ 1 h 2"/>
                <a:gd name="T22" fmla="*/ 3 w 3"/>
                <a:gd name="T23" fmla="*/ 2 h 2"/>
                <a:gd name="T24" fmla="*/ 3 w 3"/>
                <a:gd name="T25" fmla="*/ 1 h 2"/>
                <a:gd name="T26" fmla="*/ 2 w 3"/>
                <a:gd name="T27" fmla="*/ 1 h 2"/>
                <a:gd name="T28" fmla="*/ 1 w 3"/>
                <a:gd name="T29" fmla="*/ 1 h 2"/>
                <a:gd name="T30" fmla="*/ 1 w 3"/>
                <a:gd name="T31" fmla="*/ 1 h 2"/>
                <a:gd name="T32" fmla="*/ 1 w 3"/>
                <a:gd name="T33" fmla="*/ 1 h 2"/>
                <a:gd name="T34" fmla="*/ 2 w 3"/>
                <a:gd name="T35" fmla="*/ 1 h 2"/>
                <a:gd name="T36" fmla="*/ 3 w 3"/>
                <a:gd name="T37" fmla="*/ 1 h 2"/>
                <a:gd name="T38" fmla="*/ 2 w 3"/>
                <a:gd name="T39" fmla="*/ 1 h 2"/>
                <a:gd name="T40" fmla="*/ 2 w 3"/>
                <a:gd name="T41" fmla="*/ 1 h 2"/>
                <a:gd name="T42" fmla="*/ 2 w 3"/>
                <a:gd name="T43" fmla="*/ 1 h 2"/>
                <a:gd name="T44" fmla="*/ 1 w 3"/>
                <a:gd name="T4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 h="2">
                  <a:moveTo>
                    <a:pt x="1" y="1"/>
                  </a:move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2" y="2"/>
                    <a:pt x="2" y="2"/>
                    <a:pt x="3" y="2"/>
                  </a:cubicBezTo>
                  <a:cubicBezTo>
                    <a:pt x="3" y="2"/>
                    <a:pt x="3" y="1"/>
                    <a:pt x="3" y="1"/>
                  </a:cubicBezTo>
                  <a:cubicBezTo>
                    <a:pt x="3" y="1"/>
                    <a:pt x="3" y="1"/>
                    <a:pt x="2" y="1"/>
                  </a:cubicBezTo>
                  <a:cubicBezTo>
                    <a:pt x="2" y="1"/>
                    <a:pt x="2" y="1"/>
                    <a:pt x="1" y="1"/>
                  </a:cubicBezTo>
                  <a:cubicBezTo>
                    <a:pt x="1" y="1"/>
                    <a:pt x="1" y="1"/>
                    <a:pt x="1" y="1"/>
                  </a:cubicBezTo>
                  <a:cubicBezTo>
                    <a:pt x="1" y="1"/>
                    <a:pt x="2" y="1"/>
                    <a:pt x="1" y="1"/>
                  </a:cubicBezTo>
                  <a:cubicBezTo>
                    <a:pt x="2" y="1"/>
                    <a:pt x="2" y="1"/>
                    <a:pt x="2" y="1"/>
                  </a:cubicBezTo>
                  <a:cubicBezTo>
                    <a:pt x="2" y="1"/>
                    <a:pt x="2" y="1"/>
                    <a:pt x="3" y="1"/>
                  </a:cubicBezTo>
                  <a:cubicBezTo>
                    <a:pt x="3" y="1"/>
                    <a:pt x="3" y="1"/>
                    <a:pt x="2" y="1"/>
                  </a:cubicBezTo>
                  <a:cubicBezTo>
                    <a:pt x="2" y="1"/>
                    <a:pt x="2" y="1"/>
                    <a:pt x="2" y="1"/>
                  </a:cubicBezTo>
                  <a:cubicBezTo>
                    <a:pt x="2" y="1"/>
                    <a:pt x="2" y="1"/>
                    <a:pt x="2" y="1"/>
                  </a:cubicBezTo>
                  <a:cubicBezTo>
                    <a:pt x="2" y="1"/>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0" name="Freeform 1247"/>
            <p:cNvSpPr/>
            <p:nvPr/>
          </p:nvSpPr>
          <p:spPr bwMode="auto">
            <a:xfrm>
              <a:off x="1206" y="1431"/>
              <a:ext cx="4" cy="0"/>
            </a:xfrm>
            <a:custGeom>
              <a:avLst/>
              <a:gdLst>
                <a:gd name="T0" fmla="*/ 1 w 1"/>
                <a:gd name="T1" fmla="*/ 0 w 1"/>
                <a:gd name="T2" fmla="*/ 1 w 1"/>
                <a:gd name="T3" fmla="*/ 1 w 1"/>
                <a:gd name="T4" fmla="*/ 1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1" name="Freeform 1248"/>
            <p:cNvSpPr/>
            <p:nvPr/>
          </p:nvSpPr>
          <p:spPr bwMode="auto">
            <a:xfrm>
              <a:off x="1206" y="1360"/>
              <a:ext cx="4" cy="0"/>
            </a:xfrm>
            <a:custGeom>
              <a:avLst/>
              <a:gdLst>
                <a:gd name="T0" fmla="*/ 1 w 1"/>
                <a:gd name="T1" fmla="*/ 1 w 1"/>
                <a:gd name="T2" fmla="*/ 1 w 1"/>
                <a:gd name="T3" fmla="*/ 0 w 1"/>
                <a:gd name="T4" fmla="*/ 0 w 1"/>
                <a:gd name="T5" fmla="*/ 0 w 1"/>
                <a:gd name="T6" fmla="*/ 0 w 1"/>
                <a:gd name="T7" fmla="*/ 0 w 1"/>
                <a:gd name="T8" fmla="*/ 0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2" name="Freeform 1249"/>
            <p:cNvSpPr>
              <a:spLocks noEditPoints="1"/>
            </p:cNvSpPr>
            <p:nvPr/>
          </p:nvSpPr>
          <p:spPr bwMode="auto">
            <a:xfrm>
              <a:off x="1169" y="1464"/>
              <a:ext cx="41" cy="8"/>
            </a:xfrm>
            <a:custGeom>
              <a:avLst/>
              <a:gdLst>
                <a:gd name="T0" fmla="*/ 9 w 10"/>
                <a:gd name="T1" fmla="*/ 2 h 2"/>
                <a:gd name="T2" fmla="*/ 9 w 10"/>
                <a:gd name="T3" fmla="*/ 2 h 2"/>
                <a:gd name="T4" fmla="*/ 7 w 10"/>
                <a:gd name="T5" fmla="*/ 1 h 2"/>
                <a:gd name="T6" fmla="*/ 7 w 10"/>
                <a:gd name="T7" fmla="*/ 1 h 2"/>
                <a:gd name="T8" fmla="*/ 6 w 10"/>
                <a:gd name="T9" fmla="*/ 1 h 2"/>
                <a:gd name="T10" fmla="*/ 5 w 10"/>
                <a:gd name="T11" fmla="*/ 1 h 2"/>
                <a:gd name="T12" fmla="*/ 6 w 10"/>
                <a:gd name="T13" fmla="*/ 1 h 2"/>
                <a:gd name="T14" fmla="*/ 4 w 10"/>
                <a:gd name="T15" fmla="*/ 0 h 2"/>
                <a:gd name="T16" fmla="*/ 3 w 10"/>
                <a:gd name="T17" fmla="*/ 0 h 2"/>
                <a:gd name="T18" fmla="*/ 3 w 10"/>
                <a:gd name="T19" fmla="*/ 0 h 2"/>
                <a:gd name="T20" fmla="*/ 3 w 10"/>
                <a:gd name="T21" fmla="*/ 0 h 2"/>
                <a:gd name="T22" fmla="*/ 3 w 10"/>
                <a:gd name="T23" fmla="*/ 0 h 2"/>
                <a:gd name="T24" fmla="*/ 3 w 10"/>
                <a:gd name="T25" fmla="*/ 1 h 2"/>
                <a:gd name="T26" fmla="*/ 3 w 10"/>
                <a:gd name="T27" fmla="*/ 1 h 2"/>
                <a:gd name="T28" fmla="*/ 3 w 10"/>
                <a:gd name="T29" fmla="*/ 1 h 2"/>
                <a:gd name="T30" fmla="*/ 2 w 10"/>
                <a:gd name="T31" fmla="*/ 1 h 2"/>
                <a:gd name="T32" fmla="*/ 1 w 10"/>
                <a:gd name="T33" fmla="*/ 1 h 2"/>
                <a:gd name="T34" fmla="*/ 0 w 10"/>
                <a:gd name="T35" fmla="*/ 1 h 2"/>
                <a:gd name="T36" fmla="*/ 0 w 10"/>
                <a:gd name="T37" fmla="*/ 2 h 2"/>
                <a:gd name="T38" fmla="*/ 1 w 10"/>
                <a:gd name="T39" fmla="*/ 2 h 2"/>
                <a:gd name="T40" fmla="*/ 1 w 10"/>
                <a:gd name="T41" fmla="*/ 1 h 2"/>
                <a:gd name="T42" fmla="*/ 1 w 10"/>
                <a:gd name="T43" fmla="*/ 1 h 2"/>
                <a:gd name="T44" fmla="*/ 4 w 10"/>
                <a:gd name="T45" fmla="*/ 1 h 2"/>
                <a:gd name="T46" fmla="*/ 5 w 10"/>
                <a:gd name="T47" fmla="*/ 1 h 2"/>
                <a:gd name="T48" fmla="*/ 6 w 10"/>
                <a:gd name="T49" fmla="*/ 2 h 2"/>
                <a:gd name="T50" fmla="*/ 6 w 10"/>
                <a:gd name="T51" fmla="*/ 2 h 2"/>
                <a:gd name="T52" fmla="*/ 6 w 10"/>
                <a:gd name="T53" fmla="*/ 2 h 2"/>
                <a:gd name="T54" fmla="*/ 6 w 10"/>
                <a:gd name="T55" fmla="*/ 2 h 2"/>
                <a:gd name="T56" fmla="*/ 7 w 10"/>
                <a:gd name="T57" fmla="*/ 2 h 2"/>
                <a:gd name="T58" fmla="*/ 7 w 10"/>
                <a:gd name="T59" fmla="*/ 2 h 2"/>
                <a:gd name="T60" fmla="*/ 7 w 10"/>
                <a:gd name="T61" fmla="*/ 2 h 2"/>
                <a:gd name="T62" fmla="*/ 7 w 10"/>
                <a:gd name="T63" fmla="*/ 2 h 2"/>
                <a:gd name="T64" fmla="*/ 8 w 10"/>
                <a:gd name="T65" fmla="*/ 2 h 2"/>
                <a:gd name="T66" fmla="*/ 8 w 10"/>
                <a:gd name="T67" fmla="*/ 2 h 2"/>
                <a:gd name="T68" fmla="*/ 8 w 10"/>
                <a:gd name="T69" fmla="*/ 2 h 2"/>
                <a:gd name="T70" fmla="*/ 9 w 10"/>
                <a:gd name="T71" fmla="*/ 2 h 2"/>
                <a:gd name="T72" fmla="*/ 3 w 10"/>
                <a:gd name="T73" fmla="*/ 1 h 2"/>
                <a:gd name="T74" fmla="*/ 4 w 10"/>
                <a:gd name="T75" fmla="*/ 1 h 2"/>
                <a:gd name="T76" fmla="*/ 3 w 10"/>
                <a:gd name="T7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 h="2">
                  <a:moveTo>
                    <a:pt x="9" y="2"/>
                  </a:moveTo>
                  <a:cubicBezTo>
                    <a:pt x="9" y="2"/>
                    <a:pt x="9" y="2"/>
                    <a:pt x="9" y="2"/>
                  </a:cubicBezTo>
                  <a:cubicBezTo>
                    <a:pt x="9" y="2"/>
                    <a:pt x="9" y="2"/>
                    <a:pt x="9" y="2"/>
                  </a:cubicBezTo>
                  <a:cubicBezTo>
                    <a:pt x="10" y="2"/>
                    <a:pt x="10" y="2"/>
                    <a:pt x="9" y="2"/>
                  </a:cubicBezTo>
                  <a:cubicBezTo>
                    <a:pt x="9" y="1"/>
                    <a:pt x="9" y="1"/>
                    <a:pt x="8" y="2"/>
                  </a:cubicBezTo>
                  <a:cubicBezTo>
                    <a:pt x="8" y="1"/>
                    <a:pt x="7" y="1"/>
                    <a:pt x="7" y="1"/>
                  </a:cubicBezTo>
                  <a:cubicBezTo>
                    <a:pt x="7" y="1"/>
                    <a:pt x="7" y="1"/>
                    <a:pt x="7" y="1"/>
                  </a:cubicBezTo>
                  <a:cubicBezTo>
                    <a:pt x="7" y="1"/>
                    <a:pt x="7" y="1"/>
                    <a:pt x="7" y="1"/>
                  </a:cubicBezTo>
                  <a:cubicBezTo>
                    <a:pt x="6" y="1"/>
                    <a:pt x="6" y="1"/>
                    <a:pt x="6" y="1"/>
                  </a:cubicBezTo>
                  <a:cubicBezTo>
                    <a:pt x="6" y="1"/>
                    <a:pt x="6" y="1"/>
                    <a:pt x="6" y="1"/>
                  </a:cubicBezTo>
                  <a:cubicBezTo>
                    <a:pt x="6" y="1"/>
                    <a:pt x="6" y="1"/>
                    <a:pt x="6" y="1"/>
                  </a:cubicBezTo>
                  <a:cubicBezTo>
                    <a:pt x="6" y="1"/>
                    <a:pt x="5" y="1"/>
                    <a:pt x="5" y="1"/>
                  </a:cubicBezTo>
                  <a:cubicBezTo>
                    <a:pt x="5" y="1"/>
                    <a:pt x="5" y="1"/>
                    <a:pt x="5" y="1"/>
                  </a:cubicBezTo>
                  <a:cubicBezTo>
                    <a:pt x="5" y="1"/>
                    <a:pt x="6" y="1"/>
                    <a:pt x="6" y="1"/>
                  </a:cubicBezTo>
                  <a:cubicBezTo>
                    <a:pt x="5" y="1"/>
                    <a:pt x="5" y="0"/>
                    <a:pt x="4" y="0"/>
                  </a:cubicBezTo>
                  <a:cubicBezTo>
                    <a:pt x="4" y="0"/>
                    <a:pt x="4" y="0"/>
                    <a:pt x="4" y="0"/>
                  </a:cubicBezTo>
                  <a:cubicBezTo>
                    <a:pt x="4" y="0"/>
                    <a:pt x="4" y="0"/>
                    <a:pt x="4" y="0"/>
                  </a:cubicBezTo>
                  <a:cubicBezTo>
                    <a:pt x="4" y="0"/>
                    <a:pt x="4"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2" y="1"/>
                    <a:pt x="2" y="0"/>
                  </a:cubicBezTo>
                  <a:cubicBezTo>
                    <a:pt x="2" y="1"/>
                    <a:pt x="2" y="1"/>
                    <a:pt x="2" y="1"/>
                  </a:cubicBezTo>
                  <a:cubicBezTo>
                    <a:pt x="2" y="1"/>
                    <a:pt x="2" y="1"/>
                    <a:pt x="1" y="1"/>
                  </a:cubicBezTo>
                  <a:cubicBezTo>
                    <a:pt x="1" y="1"/>
                    <a:pt x="1" y="1"/>
                    <a:pt x="1" y="1"/>
                  </a:cubicBezTo>
                  <a:cubicBezTo>
                    <a:pt x="1" y="1"/>
                    <a:pt x="1" y="1"/>
                    <a:pt x="1" y="1"/>
                  </a:cubicBezTo>
                  <a:cubicBezTo>
                    <a:pt x="1" y="1"/>
                    <a:pt x="1" y="1"/>
                    <a:pt x="0" y="1"/>
                  </a:cubicBezTo>
                  <a:cubicBezTo>
                    <a:pt x="0" y="1"/>
                    <a:pt x="0" y="1"/>
                    <a:pt x="0" y="1"/>
                  </a:cubicBezTo>
                  <a:cubicBezTo>
                    <a:pt x="0" y="2"/>
                    <a:pt x="0" y="2"/>
                    <a:pt x="0" y="2"/>
                  </a:cubicBezTo>
                  <a:cubicBezTo>
                    <a:pt x="1" y="1"/>
                    <a:pt x="1" y="1"/>
                    <a:pt x="1" y="1"/>
                  </a:cubicBezTo>
                  <a:cubicBezTo>
                    <a:pt x="1" y="2"/>
                    <a:pt x="1" y="2"/>
                    <a:pt x="1" y="2"/>
                  </a:cubicBezTo>
                  <a:cubicBezTo>
                    <a:pt x="1" y="2"/>
                    <a:pt x="1" y="2"/>
                    <a:pt x="1" y="2"/>
                  </a:cubicBezTo>
                  <a:cubicBezTo>
                    <a:pt x="1" y="2"/>
                    <a:pt x="1" y="1"/>
                    <a:pt x="1" y="1"/>
                  </a:cubicBezTo>
                  <a:cubicBezTo>
                    <a:pt x="1" y="1"/>
                    <a:pt x="1" y="1"/>
                    <a:pt x="1" y="1"/>
                  </a:cubicBezTo>
                  <a:cubicBezTo>
                    <a:pt x="1" y="1"/>
                    <a:pt x="1" y="1"/>
                    <a:pt x="1" y="1"/>
                  </a:cubicBezTo>
                  <a:cubicBezTo>
                    <a:pt x="1" y="1"/>
                    <a:pt x="1" y="1"/>
                    <a:pt x="1" y="2"/>
                  </a:cubicBezTo>
                  <a:cubicBezTo>
                    <a:pt x="2" y="1"/>
                    <a:pt x="3" y="2"/>
                    <a:pt x="4" y="1"/>
                  </a:cubicBezTo>
                  <a:cubicBezTo>
                    <a:pt x="4" y="1"/>
                    <a:pt x="5" y="2"/>
                    <a:pt x="5" y="1"/>
                  </a:cubicBezTo>
                  <a:cubicBezTo>
                    <a:pt x="5" y="1"/>
                    <a:pt x="5" y="1"/>
                    <a:pt x="5" y="1"/>
                  </a:cubicBezTo>
                  <a:cubicBezTo>
                    <a:pt x="5" y="1"/>
                    <a:pt x="5" y="1"/>
                    <a:pt x="5" y="1"/>
                  </a:cubicBezTo>
                  <a:cubicBezTo>
                    <a:pt x="5" y="1"/>
                    <a:pt x="6" y="1"/>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9" y="2"/>
                  </a:cubicBezTo>
                  <a:close/>
                  <a:moveTo>
                    <a:pt x="3" y="1"/>
                  </a:moveTo>
                  <a:cubicBezTo>
                    <a:pt x="3" y="1"/>
                    <a:pt x="3" y="1"/>
                    <a:pt x="3" y="1"/>
                  </a:cubicBezTo>
                  <a:cubicBezTo>
                    <a:pt x="4" y="1"/>
                    <a:pt x="4" y="1"/>
                    <a:pt x="4" y="1"/>
                  </a:cubicBezTo>
                  <a:cubicBezTo>
                    <a:pt x="4" y="1"/>
                    <a:pt x="4" y="1"/>
                    <a:pt x="4" y="1"/>
                  </a:cubicBezTo>
                  <a:cubicBezTo>
                    <a:pt x="4" y="1"/>
                    <a:pt x="4" y="1"/>
                    <a:pt x="4" y="1"/>
                  </a:cubicBezTo>
                  <a:cubicBezTo>
                    <a:pt x="4" y="1"/>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3" name="Freeform 1250"/>
            <p:cNvSpPr/>
            <p:nvPr/>
          </p:nvSpPr>
          <p:spPr bwMode="auto">
            <a:xfrm>
              <a:off x="1206" y="1137"/>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4" name="Freeform 1251"/>
            <p:cNvSpPr/>
            <p:nvPr/>
          </p:nvSpPr>
          <p:spPr bwMode="auto">
            <a:xfrm>
              <a:off x="1194" y="1195"/>
              <a:ext cx="8" cy="4"/>
            </a:xfrm>
            <a:custGeom>
              <a:avLst/>
              <a:gdLst>
                <a:gd name="T0" fmla="*/ 1 w 2"/>
                <a:gd name="T1" fmla="*/ 1 h 1"/>
                <a:gd name="T2" fmla="*/ 1 w 2"/>
                <a:gd name="T3" fmla="*/ 1 h 1"/>
                <a:gd name="T4" fmla="*/ 1 w 2"/>
                <a:gd name="T5" fmla="*/ 1 h 1"/>
                <a:gd name="T6" fmla="*/ 1 w 2"/>
                <a:gd name="T7" fmla="*/ 1 h 1"/>
                <a:gd name="T8" fmla="*/ 1 w 2"/>
                <a:gd name="T9" fmla="*/ 1 h 1"/>
                <a:gd name="T10" fmla="*/ 1 w 2"/>
                <a:gd name="T11" fmla="*/ 1 h 1"/>
                <a:gd name="T12" fmla="*/ 1 w 2"/>
                <a:gd name="T13" fmla="*/ 1 h 1"/>
                <a:gd name="T14" fmla="*/ 1 w 2"/>
                <a:gd name="T15" fmla="*/ 1 h 1"/>
                <a:gd name="T16" fmla="*/ 1 w 2"/>
                <a:gd name="T17" fmla="*/ 1 h 1"/>
                <a:gd name="T18" fmla="*/ 1 w 2"/>
                <a:gd name="T19" fmla="*/ 1 h 1"/>
                <a:gd name="T20" fmla="*/ 1 w 2"/>
                <a:gd name="T21" fmla="*/ 1 h 1"/>
                <a:gd name="T22" fmla="*/ 2 w 2"/>
                <a:gd name="T23" fmla="*/ 1 h 1"/>
                <a:gd name="T24" fmla="*/ 2 w 2"/>
                <a:gd name="T25" fmla="*/ 1 h 1"/>
                <a:gd name="T26" fmla="*/ 2 w 2"/>
                <a:gd name="T27" fmla="*/ 0 h 1"/>
                <a:gd name="T28" fmla="*/ 1 w 2"/>
                <a:gd name="T29" fmla="*/ 0 h 1"/>
                <a:gd name="T30" fmla="*/ 1 w 2"/>
                <a:gd name="T31" fmla="*/ 0 h 1"/>
                <a:gd name="T32" fmla="*/ 1 w 2"/>
                <a:gd name="T33" fmla="*/ 0 h 1"/>
                <a:gd name="T34" fmla="*/ 0 w 2"/>
                <a:gd name="T35" fmla="*/ 0 h 1"/>
                <a:gd name="T36" fmla="*/ 0 w 2"/>
                <a:gd name="T37" fmla="*/ 1 h 1"/>
                <a:gd name="T38" fmla="*/ 0 w 2"/>
                <a:gd name="T39" fmla="*/ 1 h 1"/>
                <a:gd name="T40" fmla="*/ 0 w 2"/>
                <a:gd name="T41" fmla="*/ 1 h 1"/>
                <a:gd name="T42" fmla="*/ 1 w 2"/>
                <a:gd name="T43" fmla="*/ 1 h 1"/>
                <a:gd name="T44" fmla="*/ 1 w 2"/>
                <a:gd name="T45" fmla="*/ 1 h 1"/>
                <a:gd name="T46" fmla="*/ 1 w 2"/>
                <a:gd name="T47" fmla="*/ 1 h 1"/>
                <a:gd name="T48" fmla="*/ 1 w 2"/>
                <a:gd name="T49" fmla="*/ 1 h 1"/>
                <a:gd name="T50" fmla="*/ 1 w 2"/>
                <a:gd name="T51" fmla="*/ 1 h 1"/>
                <a:gd name="T52" fmla="*/ 1 w 2"/>
                <a:gd name="T53" fmla="*/ 1 h 1"/>
                <a:gd name="T54" fmla="*/ 1 w 2"/>
                <a:gd name="T5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1"/>
                    <a:pt x="2" y="0"/>
                    <a:pt x="2" y="0"/>
                  </a:cubicBezTo>
                  <a:cubicBezTo>
                    <a:pt x="2" y="0"/>
                    <a:pt x="1" y="0"/>
                    <a:pt x="1" y="0"/>
                  </a:cubicBezTo>
                  <a:cubicBezTo>
                    <a:pt x="1" y="0"/>
                    <a:pt x="1" y="0"/>
                    <a:pt x="1" y="0"/>
                  </a:cubicBezTo>
                  <a:cubicBezTo>
                    <a:pt x="1" y="0"/>
                    <a:pt x="1" y="0"/>
                    <a:pt x="1" y="0"/>
                  </a:cubicBezTo>
                  <a:cubicBezTo>
                    <a:pt x="1" y="0"/>
                    <a:pt x="1" y="0"/>
                    <a:pt x="0" y="0"/>
                  </a:cubicBezTo>
                  <a:cubicBezTo>
                    <a:pt x="0" y="0"/>
                    <a:pt x="0" y="0"/>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5" name="Freeform 1252"/>
            <p:cNvSpPr/>
            <p:nvPr/>
          </p:nvSpPr>
          <p:spPr bwMode="auto">
            <a:xfrm>
              <a:off x="1198" y="1398"/>
              <a:ext cx="4" cy="0"/>
            </a:xfrm>
            <a:custGeom>
              <a:avLst/>
              <a:gdLst>
                <a:gd name="T0" fmla="*/ 1 w 1"/>
                <a:gd name="T1" fmla="*/ 1 w 1"/>
                <a:gd name="T2" fmla="*/ 1 w 1"/>
                <a:gd name="T3" fmla="*/ 0 w 1"/>
                <a:gd name="T4" fmla="*/ 0 w 1"/>
                <a:gd name="T5" fmla="*/ 0 w 1"/>
                <a:gd name="T6" fmla="*/ 0 w 1"/>
                <a:gd name="T7" fmla="*/ 1 w 1"/>
                <a:gd name="T8" fmla="*/ 1 w 1"/>
                <a:gd name="T9" fmla="*/ 1 w 1"/>
                <a:gd name="T10"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1">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6" name="Freeform 1253"/>
            <p:cNvSpPr/>
            <p:nvPr/>
          </p:nvSpPr>
          <p:spPr bwMode="auto">
            <a:xfrm>
              <a:off x="1194" y="1137"/>
              <a:ext cx="8" cy="0"/>
            </a:xfrm>
            <a:custGeom>
              <a:avLst/>
              <a:gdLst>
                <a:gd name="T0" fmla="*/ 2 w 2"/>
                <a:gd name="T1" fmla="*/ 1 w 2"/>
                <a:gd name="T2" fmla="*/ 0 w 2"/>
                <a:gd name="T3" fmla="*/ 0 w 2"/>
                <a:gd name="T4" fmla="*/ 0 w 2"/>
                <a:gd name="T5" fmla="*/ 0 w 2"/>
                <a:gd name="T6" fmla="*/ 1 w 2"/>
                <a:gd name="T7" fmla="*/ 1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7" name="Freeform 1254"/>
            <p:cNvSpPr/>
            <p:nvPr/>
          </p:nvSpPr>
          <p:spPr bwMode="auto">
            <a:xfrm>
              <a:off x="1190" y="1162"/>
              <a:ext cx="8" cy="4"/>
            </a:xfrm>
            <a:custGeom>
              <a:avLst/>
              <a:gdLst>
                <a:gd name="T0" fmla="*/ 1 w 2"/>
                <a:gd name="T1" fmla="*/ 0 h 1"/>
                <a:gd name="T2" fmla="*/ 0 w 2"/>
                <a:gd name="T3" fmla="*/ 0 h 1"/>
                <a:gd name="T4" fmla="*/ 0 w 2"/>
                <a:gd name="T5" fmla="*/ 0 h 1"/>
                <a:gd name="T6" fmla="*/ 0 w 2"/>
                <a:gd name="T7" fmla="*/ 0 h 1"/>
                <a:gd name="T8" fmla="*/ 0 w 2"/>
                <a:gd name="T9" fmla="*/ 0 h 1"/>
                <a:gd name="T10" fmla="*/ 0 w 2"/>
                <a:gd name="T11" fmla="*/ 0 h 1"/>
                <a:gd name="T12" fmla="*/ 0 w 2"/>
                <a:gd name="T13" fmla="*/ 0 h 1"/>
                <a:gd name="T14" fmla="*/ 1 w 2"/>
                <a:gd name="T15" fmla="*/ 1 h 1"/>
                <a:gd name="T16" fmla="*/ 1 w 2"/>
                <a:gd name="T17" fmla="*/ 1 h 1"/>
                <a:gd name="T18" fmla="*/ 1 w 2"/>
                <a:gd name="T19" fmla="*/ 0 h 1"/>
                <a:gd name="T20" fmla="*/ 1 w 2"/>
                <a:gd name="T21" fmla="*/ 0 h 1"/>
                <a:gd name="T22" fmla="*/ 1 w 2"/>
                <a:gd name="T23" fmla="*/ 0 h 1"/>
                <a:gd name="T24" fmla="*/ 2 w 2"/>
                <a:gd name="T25" fmla="*/ 0 h 1"/>
                <a:gd name="T26" fmla="*/ 2 w 2"/>
                <a:gd name="T27" fmla="*/ 0 h 1"/>
                <a:gd name="T28" fmla="*/ 2 w 2"/>
                <a:gd name="T29" fmla="*/ 0 h 1"/>
                <a:gd name="T30" fmla="*/ 2 w 2"/>
                <a:gd name="T31" fmla="*/ 0 h 1"/>
                <a:gd name="T32" fmla="*/ 2 w 2"/>
                <a:gd name="T33" fmla="*/ 0 h 1"/>
                <a:gd name="T34" fmla="*/ 1 w 2"/>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1">
                  <a:moveTo>
                    <a:pt x="1"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1" y="1"/>
                    <a:pt x="1" y="1"/>
                  </a:cubicBezTo>
                  <a:cubicBezTo>
                    <a:pt x="1" y="1"/>
                    <a:pt x="1" y="1"/>
                    <a:pt x="1" y="1"/>
                  </a:cubicBezTo>
                  <a:cubicBezTo>
                    <a:pt x="1" y="1"/>
                    <a:pt x="1" y="1"/>
                    <a:pt x="1" y="0"/>
                  </a:cubicBezTo>
                  <a:cubicBezTo>
                    <a:pt x="1" y="0"/>
                    <a:pt x="1" y="0"/>
                    <a:pt x="1" y="0"/>
                  </a:cubicBezTo>
                  <a:cubicBezTo>
                    <a:pt x="1" y="0"/>
                    <a:pt x="1" y="0"/>
                    <a:pt x="1"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8" name="Freeform 1255"/>
            <p:cNvSpPr/>
            <p:nvPr/>
          </p:nvSpPr>
          <p:spPr bwMode="auto">
            <a:xfrm>
              <a:off x="1186" y="1422"/>
              <a:ext cx="12" cy="4"/>
            </a:xfrm>
            <a:custGeom>
              <a:avLst/>
              <a:gdLst>
                <a:gd name="T0" fmla="*/ 2 w 3"/>
                <a:gd name="T1" fmla="*/ 1 h 1"/>
                <a:gd name="T2" fmla="*/ 2 w 3"/>
                <a:gd name="T3" fmla="*/ 1 h 1"/>
                <a:gd name="T4" fmla="*/ 2 w 3"/>
                <a:gd name="T5" fmla="*/ 1 h 1"/>
                <a:gd name="T6" fmla="*/ 2 w 3"/>
                <a:gd name="T7" fmla="*/ 1 h 1"/>
                <a:gd name="T8" fmla="*/ 3 w 3"/>
                <a:gd name="T9" fmla="*/ 1 h 1"/>
                <a:gd name="T10" fmla="*/ 2 w 3"/>
                <a:gd name="T11" fmla="*/ 1 h 1"/>
                <a:gd name="T12" fmla="*/ 2 w 3"/>
                <a:gd name="T13" fmla="*/ 1 h 1"/>
                <a:gd name="T14" fmla="*/ 2 w 3"/>
                <a:gd name="T15" fmla="*/ 0 h 1"/>
                <a:gd name="T16" fmla="*/ 2 w 3"/>
                <a:gd name="T17" fmla="*/ 0 h 1"/>
                <a:gd name="T18" fmla="*/ 2 w 3"/>
                <a:gd name="T19" fmla="*/ 0 h 1"/>
                <a:gd name="T20" fmla="*/ 2 w 3"/>
                <a:gd name="T21" fmla="*/ 0 h 1"/>
                <a:gd name="T22" fmla="*/ 2 w 3"/>
                <a:gd name="T23" fmla="*/ 0 h 1"/>
                <a:gd name="T24" fmla="*/ 2 w 3"/>
                <a:gd name="T25" fmla="*/ 0 h 1"/>
                <a:gd name="T26" fmla="*/ 2 w 3"/>
                <a:gd name="T27" fmla="*/ 0 h 1"/>
                <a:gd name="T28" fmla="*/ 1 w 3"/>
                <a:gd name="T29" fmla="*/ 0 h 1"/>
                <a:gd name="T30" fmla="*/ 1 w 3"/>
                <a:gd name="T31" fmla="*/ 0 h 1"/>
                <a:gd name="T32" fmla="*/ 1 w 3"/>
                <a:gd name="T33" fmla="*/ 0 h 1"/>
                <a:gd name="T34" fmla="*/ 1 w 3"/>
                <a:gd name="T35" fmla="*/ 0 h 1"/>
                <a:gd name="T36" fmla="*/ 1 w 3"/>
                <a:gd name="T37" fmla="*/ 0 h 1"/>
                <a:gd name="T38" fmla="*/ 2 w 3"/>
                <a:gd name="T39" fmla="*/ 0 h 1"/>
                <a:gd name="T40" fmla="*/ 2 w 3"/>
                <a:gd name="T41" fmla="*/ 0 h 1"/>
                <a:gd name="T42" fmla="*/ 2 w 3"/>
                <a:gd name="T43" fmla="*/ 0 h 1"/>
                <a:gd name="T44" fmla="*/ 2 w 3"/>
                <a:gd name="T45" fmla="*/ 1 h 1"/>
                <a:gd name="T46" fmla="*/ 2 w 3"/>
                <a:gd name="T47" fmla="*/ 1 h 1"/>
                <a:gd name="T48" fmla="*/ 2 w 3"/>
                <a:gd name="T49" fmla="*/ 1 h 1"/>
                <a:gd name="T50" fmla="*/ 1 w 3"/>
                <a:gd name="T51" fmla="*/ 1 h 1"/>
                <a:gd name="T52" fmla="*/ 1 w 3"/>
                <a:gd name="T53" fmla="*/ 1 h 1"/>
                <a:gd name="T54" fmla="*/ 1 w 3"/>
                <a:gd name="T55" fmla="*/ 0 h 1"/>
                <a:gd name="T56" fmla="*/ 1 w 3"/>
                <a:gd name="T57" fmla="*/ 0 h 1"/>
                <a:gd name="T58" fmla="*/ 0 w 3"/>
                <a:gd name="T59" fmla="*/ 0 h 1"/>
                <a:gd name="T60" fmla="*/ 0 w 3"/>
                <a:gd name="T61" fmla="*/ 1 h 1"/>
                <a:gd name="T62" fmla="*/ 0 w 3"/>
                <a:gd name="T63" fmla="*/ 1 h 1"/>
                <a:gd name="T64" fmla="*/ 1 w 3"/>
                <a:gd name="T65" fmla="*/ 1 h 1"/>
                <a:gd name="T66" fmla="*/ 1 w 3"/>
                <a:gd name="T67" fmla="*/ 1 h 1"/>
                <a:gd name="T68" fmla="*/ 1 w 3"/>
                <a:gd name="T69" fmla="*/ 1 h 1"/>
                <a:gd name="T70" fmla="*/ 2 w 3"/>
                <a:gd name="T7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 h="1">
                  <a:moveTo>
                    <a:pt x="2" y="1"/>
                  </a:moveTo>
                  <a:cubicBezTo>
                    <a:pt x="2" y="1"/>
                    <a:pt x="2" y="1"/>
                    <a:pt x="2" y="1"/>
                  </a:cubicBezTo>
                  <a:cubicBezTo>
                    <a:pt x="2" y="1"/>
                    <a:pt x="2" y="1"/>
                    <a:pt x="2" y="1"/>
                  </a:cubicBezTo>
                  <a:cubicBezTo>
                    <a:pt x="3" y="1"/>
                    <a:pt x="2" y="1"/>
                    <a:pt x="2" y="1"/>
                  </a:cubicBezTo>
                  <a:cubicBezTo>
                    <a:pt x="3" y="1"/>
                    <a:pt x="3" y="1"/>
                    <a:pt x="3" y="1"/>
                  </a:cubicBezTo>
                  <a:cubicBezTo>
                    <a:pt x="2" y="1"/>
                    <a:pt x="2" y="1"/>
                    <a:pt x="2" y="1"/>
                  </a:cubicBezTo>
                  <a:cubicBezTo>
                    <a:pt x="2" y="1"/>
                    <a:pt x="2" y="1"/>
                    <a:pt x="2" y="1"/>
                  </a:cubicBezTo>
                  <a:cubicBezTo>
                    <a:pt x="2" y="1"/>
                    <a:pt x="2"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2" y="0"/>
                    <a:pt x="2" y="0"/>
                    <a:pt x="2" y="0"/>
                  </a:cubicBezTo>
                  <a:cubicBezTo>
                    <a:pt x="2" y="0"/>
                    <a:pt x="2" y="0"/>
                    <a:pt x="2" y="0"/>
                  </a:cubicBezTo>
                  <a:cubicBezTo>
                    <a:pt x="2" y="0"/>
                    <a:pt x="2" y="0"/>
                    <a:pt x="2" y="0"/>
                  </a:cubicBezTo>
                  <a:cubicBezTo>
                    <a:pt x="2" y="1"/>
                    <a:pt x="2" y="1"/>
                    <a:pt x="2" y="1"/>
                  </a:cubicBezTo>
                  <a:cubicBezTo>
                    <a:pt x="2" y="1"/>
                    <a:pt x="2" y="1"/>
                    <a:pt x="2" y="1"/>
                  </a:cubicBezTo>
                  <a:cubicBezTo>
                    <a:pt x="2" y="1"/>
                    <a:pt x="2" y="1"/>
                    <a:pt x="2" y="1"/>
                  </a:cubicBezTo>
                  <a:cubicBezTo>
                    <a:pt x="2" y="1"/>
                    <a:pt x="1" y="1"/>
                    <a:pt x="1" y="1"/>
                  </a:cubicBezTo>
                  <a:cubicBezTo>
                    <a:pt x="1" y="1"/>
                    <a:pt x="1" y="1"/>
                    <a:pt x="1" y="1"/>
                  </a:cubicBezTo>
                  <a:cubicBezTo>
                    <a:pt x="1" y="0"/>
                    <a:pt x="1" y="0"/>
                    <a:pt x="1" y="0"/>
                  </a:cubicBezTo>
                  <a:cubicBezTo>
                    <a:pt x="1" y="0"/>
                    <a:pt x="1" y="0"/>
                    <a:pt x="1" y="0"/>
                  </a:cubicBezTo>
                  <a:cubicBezTo>
                    <a:pt x="1" y="0"/>
                    <a:pt x="1" y="0"/>
                    <a:pt x="0" y="0"/>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9" name="Freeform 1256"/>
            <p:cNvSpPr/>
            <p:nvPr/>
          </p:nvSpPr>
          <p:spPr bwMode="auto">
            <a:xfrm>
              <a:off x="1169" y="1451"/>
              <a:ext cx="25" cy="4"/>
            </a:xfrm>
            <a:custGeom>
              <a:avLst/>
              <a:gdLst>
                <a:gd name="T0" fmla="*/ 6 w 6"/>
                <a:gd name="T1" fmla="*/ 1 h 1"/>
                <a:gd name="T2" fmla="*/ 6 w 6"/>
                <a:gd name="T3" fmla="*/ 1 h 1"/>
                <a:gd name="T4" fmla="*/ 6 w 6"/>
                <a:gd name="T5" fmla="*/ 1 h 1"/>
                <a:gd name="T6" fmla="*/ 6 w 6"/>
                <a:gd name="T7" fmla="*/ 1 h 1"/>
                <a:gd name="T8" fmla="*/ 6 w 6"/>
                <a:gd name="T9" fmla="*/ 1 h 1"/>
                <a:gd name="T10" fmla="*/ 5 w 6"/>
                <a:gd name="T11" fmla="*/ 1 h 1"/>
                <a:gd name="T12" fmla="*/ 5 w 6"/>
                <a:gd name="T13" fmla="*/ 1 h 1"/>
                <a:gd name="T14" fmla="*/ 3 w 6"/>
                <a:gd name="T15" fmla="*/ 1 h 1"/>
                <a:gd name="T16" fmla="*/ 4 w 6"/>
                <a:gd name="T17" fmla="*/ 1 h 1"/>
                <a:gd name="T18" fmla="*/ 4 w 6"/>
                <a:gd name="T19" fmla="*/ 0 h 1"/>
                <a:gd name="T20" fmla="*/ 4 w 6"/>
                <a:gd name="T21" fmla="*/ 0 h 1"/>
                <a:gd name="T22" fmla="*/ 4 w 6"/>
                <a:gd name="T23" fmla="*/ 1 h 1"/>
                <a:gd name="T24" fmla="*/ 4 w 6"/>
                <a:gd name="T25" fmla="*/ 1 h 1"/>
                <a:gd name="T26" fmla="*/ 5 w 6"/>
                <a:gd name="T27" fmla="*/ 1 h 1"/>
                <a:gd name="T28" fmla="*/ 5 w 6"/>
                <a:gd name="T29" fmla="*/ 1 h 1"/>
                <a:gd name="T30" fmla="*/ 5 w 6"/>
                <a:gd name="T31" fmla="*/ 0 h 1"/>
                <a:gd name="T32" fmla="*/ 4 w 6"/>
                <a:gd name="T33" fmla="*/ 0 h 1"/>
                <a:gd name="T34" fmla="*/ 4 w 6"/>
                <a:gd name="T35" fmla="*/ 0 h 1"/>
                <a:gd name="T36" fmla="*/ 4 w 6"/>
                <a:gd name="T37" fmla="*/ 0 h 1"/>
                <a:gd name="T38" fmla="*/ 4 w 6"/>
                <a:gd name="T39" fmla="*/ 0 h 1"/>
                <a:gd name="T40" fmla="*/ 3 w 6"/>
                <a:gd name="T41" fmla="*/ 1 h 1"/>
                <a:gd name="T42" fmla="*/ 3 w 6"/>
                <a:gd name="T43" fmla="*/ 1 h 1"/>
                <a:gd name="T44" fmla="*/ 3 w 6"/>
                <a:gd name="T45" fmla="*/ 1 h 1"/>
                <a:gd name="T46" fmla="*/ 3 w 6"/>
                <a:gd name="T47" fmla="*/ 1 h 1"/>
                <a:gd name="T48" fmla="*/ 2 w 6"/>
                <a:gd name="T49" fmla="*/ 1 h 1"/>
                <a:gd name="T50" fmla="*/ 2 w 6"/>
                <a:gd name="T51" fmla="*/ 0 h 1"/>
                <a:gd name="T52" fmla="*/ 1 w 6"/>
                <a:gd name="T53" fmla="*/ 0 h 1"/>
                <a:gd name="T54" fmla="*/ 2 w 6"/>
                <a:gd name="T55" fmla="*/ 1 h 1"/>
                <a:gd name="T56" fmla="*/ 1 w 6"/>
                <a:gd name="T57" fmla="*/ 1 h 1"/>
                <a:gd name="T58" fmla="*/ 1 w 6"/>
                <a:gd name="T59" fmla="*/ 1 h 1"/>
                <a:gd name="T60" fmla="*/ 0 w 6"/>
                <a:gd name="T61" fmla="*/ 1 h 1"/>
                <a:gd name="T62" fmla="*/ 0 w 6"/>
                <a:gd name="T63" fmla="*/ 1 h 1"/>
                <a:gd name="T64" fmla="*/ 0 w 6"/>
                <a:gd name="T65" fmla="*/ 1 h 1"/>
                <a:gd name="T66" fmla="*/ 0 w 6"/>
                <a:gd name="T67" fmla="*/ 1 h 1"/>
                <a:gd name="T68" fmla="*/ 0 w 6"/>
                <a:gd name="T69" fmla="*/ 1 h 1"/>
                <a:gd name="T70" fmla="*/ 1 w 6"/>
                <a:gd name="T71" fmla="*/ 1 h 1"/>
                <a:gd name="T72" fmla="*/ 1 w 6"/>
                <a:gd name="T73" fmla="*/ 1 h 1"/>
                <a:gd name="T74" fmla="*/ 3 w 6"/>
                <a:gd name="T75" fmla="*/ 1 h 1"/>
                <a:gd name="T76" fmla="*/ 3 w 6"/>
                <a:gd name="T77" fmla="*/ 1 h 1"/>
                <a:gd name="T78" fmla="*/ 3 w 6"/>
                <a:gd name="T79" fmla="*/ 1 h 1"/>
                <a:gd name="T80" fmla="*/ 3 w 6"/>
                <a:gd name="T81" fmla="*/ 1 h 1"/>
                <a:gd name="T82" fmla="*/ 3 w 6"/>
                <a:gd name="T83" fmla="*/ 1 h 1"/>
                <a:gd name="T84" fmla="*/ 5 w 6"/>
                <a:gd name="T85" fmla="*/ 1 h 1"/>
                <a:gd name="T86" fmla="*/ 5 w 6"/>
                <a:gd name="T87" fmla="*/ 1 h 1"/>
                <a:gd name="T88" fmla="*/ 5 w 6"/>
                <a:gd name="T89" fmla="*/ 1 h 1"/>
                <a:gd name="T90" fmla="*/ 6 w 6"/>
                <a:gd name="T91" fmla="*/ 1 h 1"/>
                <a:gd name="T92" fmla="*/ 6 w 6"/>
                <a:gd name="T93" fmla="*/ 1 h 1"/>
                <a:gd name="T94" fmla="*/ 6 w 6"/>
                <a:gd name="T95" fmla="*/ 1 h 1"/>
                <a:gd name="T96" fmla="*/ 6 w 6"/>
                <a:gd name="T97" fmla="*/ 1 h 1"/>
                <a:gd name="T98" fmla="*/ 6 w 6"/>
                <a:gd name="T9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 h="1">
                  <a:moveTo>
                    <a:pt x="6" y="1"/>
                  </a:moveTo>
                  <a:cubicBezTo>
                    <a:pt x="6" y="1"/>
                    <a:pt x="6" y="1"/>
                    <a:pt x="6" y="1"/>
                  </a:cubicBezTo>
                  <a:cubicBezTo>
                    <a:pt x="6" y="1"/>
                    <a:pt x="6" y="1"/>
                    <a:pt x="6" y="1"/>
                  </a:cubicBezTo>
                  <a:cubicBezTo>
                    <a:pt x="6" y="1"/>
                    <a:pt x="6" y="1"/>
                    <a:pt x="6" y="1"/>
                  </a:cubicBezTo>
                  <a:cubicBezTo>
                    <a:pt x="6" y="1"/>
                    <a:pt x="6" y="1"/>
                    <a:pt x="6" y="1"/>
                  </a:cubicBezTo>
                  <a:cubicBezTo>
                    <a:pt x="6" y="1"/>
                    <a:pt x="6" y="1"/>
                    <a:pt x="5" y="1"/>
                  </a:cubicBezTo>
                  <a:cubicBezTo>
                    <a:pt x="5" y="1"/>
                    <a:pt x="5" y="1"/>
                    <a:pt x="5" y="1"/>
                  </a:cubicBezTo>
                  <a:cubicBezTo>
                    <a:pt x="4" y="1"/>
                    <a:pt x="4" y="1"/>
                    <a:pt x="3" y="1"/>
                  </a:cubicBezTo>
                  <a:cubicBezTo>
                    <a:pt x="3" y="1"/>
                    <a:pt x="4" y="1"/>
                    <a:pt x="4" y="1"/>
                  </a:cubicBezTo>
                  <a:cubicBezTo>
                    <a:pt x="4" y="1"/>
                    <a:pt x="4" y="0"/>
                    <a:pt x="4" y="0"/>
                  </a:cubicBezTo>
                  <a:cubicBezTo>
                    <a:pt x="4" y="0"/>
                    <a:pt x="4" y="0"/>
                    <a:pt x="4" y="0"/>
                  </a:cubicBezTo>
                  <a:cubicBezTo>
                    <a:pt x="4" y="1"/>
                    <a:pt x="4" y="1"/>
                    <a:pt x="4" y="1"/>
                  </a:cubicBezTo>
                  <a:cubicBezTo>
                    <a:pt x="4" y="1"/>
                    <a:pt x="4" y="1"/>
                    <a:pt x="4" y="1"/>
                  </a:cubicBezTo>
                  <a:cubicBezTo>
                    <a:pt x="4" y="1"/>
                    <a:pt x="4" y="1"/>
                    <a:pt x="5" y="1"/>
                  </a:cubicBezTo>
                  <a:cubicBezTo>
                    <a:pt x="5" y="1"/>
                    <a:pt x="5" y="1"/>
                    <a:pt x="5" y="1"/>
                  </a:cubicBezTo>
                  <a:cubicBezTo>
                    <a:pt x="5" y="1"/>
                    <a:pt x="5" y="1"/>
                    <a:pt x="5" y="0"/>
                  </a:cubicBezTo>
                  <a:cubicBezTo>
                    <a:pt x="5" y="0"/>
                    <a:pt x="5" y="0"/>
                    <a:pt x="4" y="0"/>
                  </a:cubicBezTo>
                  <a:cubicBezTo>
                    <a:pt x="4" y="0"/>
                    <a:pt x="4" y="0"/>
                    <a:pt x="4" y="0"/>
                  </a:cubicBezTo>
                  <a:cubicBezTo>
                    <a:pt x="4" y="0"/>
                    <a:pt x="4" y="0"/>
                    <a:pt x="4" y="0"/>
                  </a:cubicBezTo>
                  <a:cubicBezTo>
                    <a:pt x="4" y="0"/>
                    <a:pt x="4" y="0"/>
                    <a:pt x="4" y="0"/>
                  </a:cubicBezTo>
                  <a:cubicBezTo>
                    <a:pt x="4" y="0"/>
                    <a:pt x="3" y="1"/>
                    <a:pt x="3" y="1"/>
                  </a:cubicBezTo>
                  <a:cubicBezTo>
                    <a:pt x="3" y="1"/>
                    <a:pt x="3" y="1"/>
                    <a:pt x="3" y="1"/>
                  </a:cubicBezTo>
                  <a:cubicBezTo>
                    <a:pt x="3" y="1"/>
                    <a:pt x="3" y="1"/>
                    <a:pt x="3" y="1"/>
                  </a:cubicBezTo>
                  <a:cubicBezTo>
                    <a:pt x="3" y="1"/>
                    <a:pt x="3" y="1"/>
                    <a:pt x="3" y="1"/>
                  </a:cubicBezTo>
                  <a:cubicBezTo>
                    <a:pt x="3" y="0"/>
                    <a:pt x="3" y="1"/>
                    <a:pt x="2" y="1"/>
                  </a:cubicBezTo>
                  <a:cubicBezTo>
                    <a:pt x="2" y="0"/>
                    <a:pt x="3" y="0"/>
                    <a:pt x="2" y="0"/>
                  </a:cubicBezTo>
                  <a:cubicBezTo>
                    <a:pt x="2" y="0"/>
                    <a:pt x="1" y="0"/>
                    <a:pt x="1" y="0"/>
                  </a:cubicBezTo>
                  <a:cubicBezTo>
                    <a:pt x="2" y="0"/>
                    <a:pt x="2" y="0"/>
                    <a:pt x="2" y="1"/>
                  </a:cubicBezTo>
                  <a:cubicBezTo>
                    <a:pt x="2" y="1"/>
                    <a:pt x="1" y="1"/>
                    <a:pt x="1" y="1"/>
                  </a:cubicBezTo>
                  <a:cubicBezTo>
                    <a:pt x="1" y="1"/>
                    <a:pt x="1" y="1"/>
                    <a:pt x="1"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2" y="1"/>
                    <a:pt x="2" y="1"/>
                    <a:pt x="3" y="1"/>
                  </a:cubicBezTo>
                  <a:cubicBezTo>
                    <a:pt x="3" y="1"/>
                    <a:pt x="3" y="1"/>
                    <a:pt x="3" y="1"/>
                  </a:cubicBezTo>
                  <a:cubicBezTo>
                    <a:pt x="3" y="1"/>
                    <a:pt x="3" y="1"/>
                    <a:pt x="3" y="1"/>
                  </a:cubicBezTo>
                  <a:cubicBezTo>
                    <a:pt x="3" y="1"/>
                    <a:pt x="3" y="1"/>
                    <a:pt x="3" y="1"/>
                  </a:cubicBezTo>
                  <a:cubicBezTo>
                    <a:pt x="3" y="1"/>
                    <a:pt x="3" y="1"/>
                    <a:pt x="3" y="1"/>
                  </a:cubicBezTo>
                  <a:cubicBezTo>
                    <a:pt x="4" y="1"/>
                    <a:pt x="4" y="1"/>
                    <a:pt x="5" y="1"/>
                  </a:cubicBezTo>
                  <a:cubicBezTo>
                    <a:pt x="5" y="1"/>
                    <a:pt x="5" y="1"/>
                    <a:pt x="5" y="1"/>
                  </a:cubicBezTo>
                  <a:cubicBezTo>
                    <a:pt x="5" y="1"/>
                    <a:pt x="5" y="1"/>
                    <a:pt x="5"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0" name="Freeform 1257"/>
            <p:cNvSpPr/>
            <p:nvPr/>
          </p:nvSpPr>
          <p:spPr bwMode="auto">
            <a:xfrm>
              <a:off x="1186" y="1464"/>
              <a:ext cx="4" cy="0"/>
            </a:xfrm>
            <a:custGeom>
              <a:avLst/>
              <a:gdLst>
                <a:gd name="T0" fmla="*/ 1 w 1"/>
                <a:gd name="T1" fmla="*/ 0 w 1"/>
                <a:gd name="T2" fmla="*/ 0 w 1"/>
                <a:gd name="T3" fmla="*/ 0 w 1"/>
                <a:gd name="T4" fmla="*/ 0 w 1"/>
                <a:gd name="T5" fmla="*/ 0 w 1"/>
                <a:gd name="T6" fmla="*/ 0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1" name="Freeform 1258"/>
            <p:cNvSpPr/>
            <p:nvPr/>
          </p:nvSpPr>
          <p:spPr bwMode="auto">
            <a:xfrm>
              <a:off x="1182" y="1426"/>
              <a:ext cx="4" cy="5"/>
            </a:xfrm>
            <a:custGeom>
              <a:avLst/>
              <a:gdLst>
                <a:gd name="T0" fmla="*/ 0 w 1"/>
                <a:gd name="T1" fmla="*/ 1 h 1"/>
                <a:gd name="T2" fmla="*/ 0 w 1"/>
                <a:gd name="T3" fmla="*/ 1 h 1"/>
                <a:gd name="T4" fmla="*/ 1 w 1"/>
                <a:gd name="T5" fmla="*/ 1 h 1"/>
                <a:gd name="T6" fmla="*/ 1 w 1"/>
                <a:gd name="T7" fmla="*/ 1 h 1"/>
                <a:gd name="T8" fmla="*/ 1 w 1"/>
                <a:gd name="T9" fmla="*/ 1 h 1"/>
                <a:gd name="T10" fmla="*/ 1 w 1"/>
                <a:gd name="T11" fmla="*/ 1 h 1"/>
                <a:gd name="T12" fmla="*/ 1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2" name="Freeform 1259"/>
            <p:cNvSpPr/>
            <p:nvPr/>
          </p:nvSpPr>
          <p:spPr bwMode="auto">
            <a:xfrm>
              <a:off x="1182" y="146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3" name="Freeform 1260"/>
            <p:cNvSpPr/>
            <p:nvPr/>
          </p:nvSpPr>
          <p:spPr bwMode="auto">
            <a:xfrm>
              <a:off x="1161" y="1418"/>
              <a:ext cx="17" cy="8"/>
            </a:xfrm>
            <a:custGeom>
              <a:avLst/>
              <a:gdLst>
                <a:gd name="T0" fmla="*/ 1 w 4"/>
                <a:gd name="T1" fmla="*/ 1 h 2"/>
                <a:gd name="T2" fmla="*/ 1 w 4"/>
                <a:gd name="T3" fmla="*/ 1 h 2"/>
                <a:gd name="T4" fmla="*/ 1 w 4"/>
                <a:gd name="T5" fmla="*/ 1 h 2"/>
                <a:gd name="T6" fmla="*/ 1 w 4"/>
                <a:gd name="T7" fmla="*/ 1 h 2"/>
                <a:gd name="T8" fmla="*/ 1 w 4"/>
                <a:gd name="T9" fmla="*/ 1 h 2"/>
                <a:gd name="T10" fmla="*/ 1 w 4"/>
                <a:gd name="T11" fmla="*/ 2 h 2"/>
                <a:gd name="T12" fmla="*/ 1 w 4"/>
                <a:gd name="T13" fmla="*/ 2 h 2"/>
                <a:gd name="T14" fmla="*/ 1 w 4"/>
                <a:gd name="T15" fmla="*/ 2 h 2"/>
                <a:gd name="T16" fmla="*/ 1 w 4"/>
                <a:gd name="T17" fmla="*/ 1 h 2"/>
                <a:gd name="T18" fmla="*/ 1 w 4"/>
                <a:gd name="T19" fmla="*/ 1 h 2"/>
                <a:gd name="T20" fmla="*/ 1 w 4"/>
                <a:gd name="T21" fmla="*/ 1 h 2"/>
                <a:gd name="T22" fmla="*/ 2 w 4"/>
                <a:gd name="T23" fmla="*/ 1 h 2"/>
                <a:gd name="T24" fmla="*/ 2 w 4"/>
                <a:gd name="T25" fmla="*/ 1 h 2"/>
                <a:gd name="T26" fmla="*/ 2 w 4"/>
                <a:gd name="T27" fmla="*/ 1 h 2"/>
                <a:gd name="T28" fmla="*/ 2 w 4"/>
                <a:gd name="T29" fmla="*/ 1 h 2"/>
                <a:gd name="T30" fmla="*/ 2 w 4"/>
                <a:gd name="T31" fmla="*/ 1 h 2"/>
                <a:gd name="T32" fmla="*/ 3 w 4"/>
                <a:gd name="T33" fmla="*/ 1 h 2"/>
                <a:gd name="T34" fmla="*/ 3 w 4"/>
                <a:gd name="T35" fmla="*/ 1 h 2"/>
                <a:gd name="T36" fmla="*/ 4 w 4"/>
                <a:gd name="T37" fmla="*/ 1 h 2"/>
                <a:gd name="T38" fmla="*/ 3 w 4"/>
                <a:gd name="T39" fmla="*/ 1 h 2"/>
                <a:gd name="T40" fmla="*/ 3 w 4"/>
                <a:gd name="T41" fmla="*/ 1 h 2"/>
                <a:gd name="T42" fmla="*/ 2 w 4"/>
                <a:gd name="T43" fmla="*/ 1 h 2"/>
                <a:gd name="T44" fmla="*/ 2 w 4"/>
                <a:gd name="T45" fmla="*/ 0 h 2"/>
                <a:gd name="T46" fmla="*/ 2 w 4"/>
                <a:gd name="T47" fmla="*/ 1 h 2"/>
                <a:gd name="T48" fmla="*/ 1 w 4"/>
                <a:gd name="T49" fmla="*/ 0 h 2"/>
                <a:gd name="T50" fmla="*/ 1 w 4"/>
                <a:gd name="T51" fmla="*/ 0 h 2"/>
                <a:gd name="T52" fmla="*/ 1 w 4"/>
                <a:gd name="T53" fmla="*/ 1 h 2"/>
                <a:gd name="T54" fmla="*/ 1 w 4"/>
                <a:gd name="T55" fmla="*/ 1 h 2"/>
                <a:gd name="T56" fmla="*/ 0 w 4"/>
                <a:gd name="T57" fmla="*/ 0 h 2"/>
                <a:gd name="T58" fmla="*/ 0 w 4"/>
                <a:gd name="T59" fmla="*/ 0 h 2"/>
                <a:gd name="T60" fmla="*/ 0 w 4"/>
                <a:gd name="T61" fmla="*/ 0 h 2"/>
                <a:gd name="T62" fmla="*/ 0 w 4"/>
                <a:gd name="T63" fmla="*/ 0 h 2"/>
                <a:gd name="T64" fmla="*/ 0 w 4"/>
                <a:gd name="T65" fmla="*/ 1 h 2"/>
                <a:gd name="T66" fmla="*/ 0 w 4"/>
                <a:gd name="T67" fmla="*/ 1 h 2"/>
                <a:gd name="T68" fmla="*/ 1 w 4"/>
                <a:gd name="T69" fmla="*/ 1 h 2"/>
                <a:gd name="T70" fmla="*/ 1 w 4"/>
                <a:gd name="T71" fmla="*/ 1 h 2"/>
                <a:gd name="T72" fmla="*/ 1 w 4"/>
                <a:gd name="T73" fmla="*/ 1 h 2"/>
                <a:gd name="T74" fmla="*/ 1 w 4"/>
                <a:gd name="T75" fmla="*/ 1 h 2"/>
                <a:gd name="T76" fmla="*/ 1 w 4"/>
                <a:gd name="T77" fmla="*/ 1 h 2"/>
                <a:gd name="T78" fmla="*/ 1 w 4"/>
                <a:gd name="T79" fmla="*/ 1 h 2"/>
                <a:gd name="T80" fmla="*/ 1 w 4"/>
                <a:gd name="T81" fmla="*/ 1 h 2"/>
                <a:gd name="T82" fmla="*/ 1 w 4"/>
                <a:gd name="T83" fmla="*/ 1 h 2"/>
                <a:gd name="T84" fmla="*/ 1 w 4"/>
                <a:gd name="T85" fmla="*/ 1 h 2"/>
                <a:gd name="T86" fmla="*/ 1 w 4"/>
                <a:gd name="T8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 h="2">
                  <a:moveTo>
                    <a:pt x="1" y="1"/>
                  </a:move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2"/>
                    <a:pt x="1" y="2"/>
                  </a:cubicBezTo>
                  <a:cubicBezTo>
                    <a:pt x="1" y="2"/>
                    <a:pt x="1" y="2"/>
                    <a:pt x="1" y="2"/>
                  </a:cubicBezTo>
                  <a:cubicBezTo>
                    <a:pt x="1" y="2"/>
                    <a:pt x="1" y="1"/>
                    <a:pt x="1" y="1"/>
                  </a:cubicBezTo>
                  <a:cubicBezTo>
                    <a:pt x="2" y="1"/>
                    <a:pt x="1" y="1"/>
                    <a:pt x="1" y="1"/>
                  </a:cubicBezTo>
                  <a:cubicBezTo>
                    <a:pt x="1" y="1"/>
                    <a:pt x="1" y="1"/>
                    <a:pt x="1" y="1"/>
                  </a:cubicBezTo>
                  <a:cubicBezTo>
                    <a:pt x="1" y="1"/>
                    <a:pt x="2" y="1"/>
                    <a:pt x="2" y="1"/>
                  </a:cubicBezTo>
                  <a:cubicBezTo>
                    <a:pt x="2" y="1"/>
                    <a:pt x="2" y="1"/>
                    <a:pt x="2" y="1"/>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2" y="1"/>
                    <a:pt x="4" y="1"/>
                    <a:pt x="4" y="1"/>
                  </a:cubicBezTo>
                  <a:cubicBezTo>
                    <a:pt x="3" y="1"/>
                    <a:pt x="3" y="1"/>
                    <a:pt x="3" y="1"/>
                  </a:cubicBezTo>
                  <a:cubicBezTo>
                    <a:pt x="3" y="1"/>
                    <a:pt x="3" y="1"/>
                    <a:pt x="3" y="1"/>
                  </a:cubicBezTo>
                  <a:cubicBezTo>
                    <a:pt x="3" y="1"/>
                    <a:pt x="3" y="1"/>
                    <a:pt x="2" y="1"/>
                  </a:cubicBezTo>
                  <a:cubicBezTo>
                    <a:pt x="2" y="1"/>
                    <a:pt x="2" y="0"/>
                    <a:pt x="2" y="0"/>
                  </a:cubicBezTo>
                  <a:cubicBezTo>
                    <a:pt x="2" y="0"/>
                    <a:pt x="2" y="0"/>
                    <a:pt x="2" y="1"/>
                  </a:cubicBezTo>
                  <a:cubicBezTo>
                    <a:pt x="2" y="0"/>
                    <a:pt x="1" y="0"/>
                    <a:pt x="1" y="0"/>
                  </a:cubicBezTo>
                  <a:cubicBezTo>
                    <a:pt x="1" y="0"/>
                    <a:pt x="1" y="0"/>
                    <a:pt x="1" y="0"/>
                  </a:cubicBezTo>
                  <a:cubicBezTo>
                    <a:pt x="1" y="0"/>
                    <a:pt x="1" y="0"/>
                    <a:pt x="1" y="1"/>
                  </a:cubicBezTo>
                  <a:cubicBezTo>
                    <a:pt x="1" y="1"/>
                    <a:pt x="1" y="1"/>
                    <a:pt x="1" y="1"/>
                  </a:cubicBezTo>
                  <a:cubicBezTo>
                    <a:pt x="1" y="0"/>
                    <a:pt x="1"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4" name="Freeform 1261"/>
            <p:cNvSpPr/>
            <p:nvPr/>
          </p:nvSpPr>
          <p:spPr bwMode="auto">
            <a:xfrm>
              <a:off x="1165" y="1352"/>
              <a:ext cx="4" cy="0"/>
            </a:xfrm>
            <a:custGeom>
              <a:avLst/>
              <a:gdLst>
                <a:gd name="T0" fmla="*/ 1 w 1"/>
                <a:gd name="T1" fmla="*/ 1 w 1"/>
                <a:gd name="T2" fmla="*/ 0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5" name="Freeform 1262"/>
            <p:cNvSpPr/>
            <p:nvPr/>
          </p:nvSpPr>
          <p:spPr bwMode="auto">
            <a:xfrm>
              <a:off x="1153" y="1154"/>
              <a:ext cx="4" cy="0"/>
            </a:xfrm>
            <a:custGeom>
              <a:avLst/>
              <a:gdLst>
                <a:gd name="T0" fmla="*/ 1 w 1"/>
                <a:gd name="T1" fmla="*/ 0 w 1"/>
                <a:gd name="T2" fmla="*/ 0 w 1"/>
                <a:gd name="T3" fmla="*/ 0 w 1"/>
                <a:gd name="T4" fmla="*/ 1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6" name="Freeform 1263"/>
            <p:cNvSpPr/>
            <p:nvPr/>
          </p:nvSpPr>
          <p:spPr bwMode="auto">
            <a:xfrm>
              <a:off x="1145" y="1418"/>
              <a:ext cx="12" cy="4"/>
            </a:xfrm>
            <a:custGeom>
              <a:avLst/>
              <a:gdLst>
                <a:gd name="T0" fmla="*/ 3 w 3"/>
                <a:gd name="T1" fmla="*/ 0 h 1"/>
                <a:gd name="T2" fmla="*/ 0 w 3"/>
                <a:gd name="T3" fmla="*/ 0 h 1"/>
                <a:gd name="T4" fmla="*/ 0 w 3"/>
                <a:gd name="T5" fmla="*/ 0 h 1"/>
                <a:gd name="T6" fmla="*/ 0 w 3"/>
                <a:gd name="T7" fmla="*/ 0 h 1"/>
                <a:gd name="T8" fmla="*/ 3 w 3"/>
                <a:gd name="T9" fmla="*/ 1 h 1"/>
                <a:gd name="T10" fmla="*/ 3 w 3"/>
                <a:gd name="T11" fmla="*/ 1 h 1"/>
                <a:gd name="T12" fmla="*/ 3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3" y="0"/>
                  </a:moveTo>
                  <a:cubicBezTo>
                    <a:pt x="2" y="0"/>
                    <a:pt x="1" y="0"/>
                    <a:pt x="0" y="0"/>
                  </a:cubicBezTo>
                  <a:cubicBezTo>
                    <a:pt x="0" y="0"/>
                    <a:pt x="0" y="0"/>
                    <a:pt x="0" y="0"/>
                  </a:cubicBezTo>
                  <a:cubicBezTo>
                    <a:pt x="0" y="0"/>
                    <a:pt x="0" y="0"/>
                    <a:pt x="0" y="0"/>
                  </a:cubicBezTo>
                  <a:cubicBezTo>
                    <a:pt x="1" y="0"/>
                    <a:pt x="2" y="0"/>
                    <a:pt x="3" y="1"/>
                  </a:cubicBezTo>
                  <a:cubicBezTo>
                    <a:pt x="3" y="1"/>
                    <a:pt x="3"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7" name="Freeform 1264"/>
            <p:cNvSpPr/>
            <p:nvPr/>
          </p:nvSpPr>
          <p:spPr bwMode="auto">
            <a:xfrm>
              <a:off x="1145" y="1183"/>
              <a:ext cx="8" cy="0"/>
            </a:xfrm>
            <a:custGeom>
              <a:avLst/>
              <a:gdLst>
                <a:gd name="T0" fmla="*/ 0 w 2"/>
                <a:gd name="T1" fmla="*/ 0 w 2"/>
                <a:gd name="T2" fmla="*/ 0 w 2"/>
                <a:gd name="T3" fmla="*/ 0 w 2"/>
                <a:gd name="T4" fmla="*/ 1 w 2"/>
                <a:gd name="T5" fmla="*/ 2 w 2"/>
                <a:gd name="T6" fmla="*/ 2 w 2"/>
                <a:gd name="T7" fmla="*/ 2 w 2"/>
                <a:gd name="T8" fmla="*/ 1 w 2"/>
                <a:gd name="T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0" y="0"/>
                    <a:pt x="0" y="0"/>
                    <a:pt x="0" y="0"/>
                  </a:cubicBezTo>
                  <a:cubicBezTo>
                    <a:pt x="1" y="0"/>
                    <a:pt x="1" y="0"/>
                    <a:pt x="1" y="0"/>
                  </a:cubicBezTo>
                  <a:cubicBezTo>
                    <a:pt x="2" y="0"/>
                    <a:pt x="2" y="0"/>
                    <a:pt x="2" y="0"/>
                  </a:cubicBezTo>
                  <a:cubicBezTo>
                    <a:pt x="2" y="0"/>
                    <a:pt x="2" y="0"/>
                    <a:pt x="2" y="0"/>
                  </a:cubicBezTo>
                  <a:cubicBezTo>
                    <a:pt x="2" y="0"/>
                    <a:pt x="2" y="0"/>
                    <a:pt x="2" y="0"/>
                  </a:cubicBezTo>
                  <a:cubicBezTo>
                    <a:pt x="2" y="0"/>
                    <a:pt x="2"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8" name="Freeform 1265"/>
            <p:cNvSpPr/>
            <p:nvPr/>
          </p:nvSpPr>
          <p:spPr bwMode="auto">
            <a:xfrm>
              <a:off x="1145" y="1154"/>
              <a:ext cx="8" cy="4"/>
            </a:xfrm>
            <a:custGeom>
              <a:avLst/>
              <a:gdLst>
                <a:gd name="T0" fmla="*/ 2 w 2"/>
                <a:gd name="T1" fmla="*/ 1 h 1"/>
                <a:gd name="T2" fmla="*/ 1 w 2"/>
                <a:gd name="T3" fmla="*/ 0 h 1"/>
                <a:gd name="T4" fmla="*/ 1 w 2"/>
                <a:gd name="T5" fmla="*/ 0 h 1"/>
                <a:gd name="T6" fmla="*/ 0 w 2"/>
                <a:gd name="T7" fmla="*/ 0 h 1"/>
                <a:gd name="T8" fmla="*/ 0 w 2"/>
                <a:gd name="T9" fmla="*/ 1 h 1"/>
                <a:gd name="T10" fmla="*/ 0 w 2"/>
                <a:gd name="T11" fmla="*/ 1 h 1"/>
                <a:gd name="T12" fmla="*/ 0 w 2"/>
                <a:gd name="T13" fmla="*/ 1 h 1"/>
                <a:gd name="T14" fmla="*/ 1 w 2"/>
                <a:gd name="T15" fmla="*/ 1 h 1"/>
                <a:gd name="T16" fmla="*/ 1 w 2"/>
                <a:gd name="T17" fmla="*/ 1 h 1"/>
                <a:gd name="T18" fmla="*/ 2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2" y="1"/>
                  </a:moveTo>
                  <a:cubicBezTo>
                    <a:pt x="2" y="0"/>
                    <a:pt x="1" y="0"/>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0"/>
                    <a:pt x="1" y="1"/>
                    <a:pt x="1" y="1"/>
                  </a:cubicBezTo>
                  <a:cubicBezTo>
                    <a:pt x="1" y="1"/>
                    <a:pt x="1"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9" name="Freeform 1266"/>
            <p:cNvSpPr>
              <a:spLocks noEditPoints="1"/>
            </p:cNvSpPr>
            <p:nvPr/>
          </p:nvSpPr>
          <p:spPr bwMode="auto">
            <a:xfrm>
              <a:off x="1088" y="1348"/>
              <a:ext cx="57" cy="8"/>
            </a:xfrm>
            <a:custGeom>
              <a:avLst/>
              <a:gdLst>
                <a:gd name="T0" fmla="*/ 11 w 14"/>
                <a:gd name="T1" fmla="*/ 1 h 2"/>
                <a:gd name="T2" fmla="*/ 11 w 14"/>
                <a:gd name="T3" fmla="*/ 2 h 2"/>
                <a:gd name="T4" fmla="*/ 11 w 14"/>
                <a:gd name="T5" fmla="*/ 2 h 2"/>
                <a:gd name="T6" fmla="*/ 11 w 14"/>
                <a:gd name="T7" fmla="*/ 2 h 2"/>
                <a:gd name="T8" fmla="*/ 11 w 14"/>
                <a:gd name="T9" fmla="*/ 1 h 2"/>
                <a:gd name="T10" fmla="*/ 10 w 14"/>
                <a:gd name="T11" fmla="*/ 1 h 2"/>
                <a:gd name="T12" fmla="*/ 9 w 14"/>
                <a:gd name="T13" fmla="*/ 1 h 2"/>
                <a:gd name="T14" fmla="*/ 12 w 14"/>
                <a:gd name="T15" fmla="*/ 1 h 2"/>
                <a:gd name="T16" fmla="*/ 12 w 14"/>
                <a:gd name="T17" fmla="*/ 1 h 2"/>
                <a:gd name="T18" fmla="*/ 12 w 14"/>
                <a:gd name="T19" fmla="*/ 1 h 2"/>
                <a:gd name="T20" fmla="*/ 12 w 14"/>
                <a:gd name="T21" fmla="*/ 1 h 2"/>
                <a:gd name="T22" fmla="*/ 11 w 14"/>
                <a:gd name="T23" fmla="*/ 1 h 2"/>
                <a:gd name="T24" fmla="*/ 11 w 14"/>
                <a:gd name="T25" fmla="*/ 1 h 2"/>
                <a:gd name="T26" fmla="*/ 12 w 14"/>
                <a:gd name="T27" fmla="*/ 1 h 2"/>
                <a:gd name="T28" fmla="*/ 13 w 14"/>
                <a:gd name="T29" fmla="*/ 1 h 2"/>
                <a:gd name="T30" fmla="*/ 14 w 14"/>
                <a:gd name="T31" fmla="*/ 2 h 2"/>
                <a:gd name="T32" fmla="*/ 14 w 14"/>
                <a:gd name="T33" fmla="*/ 1 h 2"/>
                <a:gd name="T34" fmla="*/ 13 w 14"/>
                <a:gd name="T35" fmla="*/ 1 h 2"/>
                <a:gd name="T36" fmla="*/ 13 w 14"/>
                <a:gd name="T37" fmla="*/ 0 h 2"/>
                <a:gd name="T38" fmla="*/ 12 w 14"/>
                <a:gd name="T39" fmla="*/ 0 h 2"/>
                <a:gd name="T40" fmla="*/ 8 w 14"/>
                <a:gd name="T41" fmla="*/ 0 h 2"/>
                <a:gd name="T42" fmla="*/ 8 w 14"/>
                <a:gd name="T43" fmla="*/ 0 h 2"/>
                <a:gd name="T44" fmla="*/ 6 w 14"/>
                <a:gd name="T45" fmla="*/ 0 h 2"/>
                <a:gd name="T46" fmla="*/ 5 w 14"/>
                <a:gd name="T47" fmla="*/ 0 h 2"/>
                <a:gd name="T48" fmla="*/ 5 w 14"/>
                <a:gd name="T49" fmla="*/ 0 h 2"/>
                <a:gd name="T50" fmla="*/ 5 w 14"/>
                <a:gd name="T51" fmla="*/ 0 h 2"/>
                <a:gd name="T52" fmla="*/ 3 w 14"/>
                <a:gd name="T53" fmla="*/ 0 h 2"/>
                <a:gd name="T54" fmla="*/ 2 w 14"/>
                <a:gd name="T55" fmla="*/ 0 h 2"/>
                <a:gd name="T56" fmla="*/ 1 w 14"/>
                <a:gd name="T57" fmla="*/ 0 h 2"/>
                <a:gd name="T58" fmla="*/ 0 w 14"/>
                <a:gd name="T59" fmla="*/ 0 h 2"/>
                <a:gd name="T60" fmla="*/ 0 w 14"/>
                <a:gd name="T61" fmla="*/ 0 h 2"/>
                <a:gd name="T62" fmla="*/ 2 w 14"/>
                <a:gd name="T63" fmla="*/ 0 h 2"/>
                <a:gd name="T64" fmla="*/ 3 w 14"/>
                <a:gd name="T65" fmla="*/ 1 h 2"/>
                <a:gd name="T66" fmla="*/ 2 w 14"/>
                <a:gd name="T67" fmla="*/ 1 h 2"/>
                <a:gd name="T68" fmla="*/ 3 w 14"/>
                <a:gd name="T69" fmla="*/ 1 h 2"/>
                <a:gd name="T70" fmla="*/ 5 w 14"/>
                <a:gd name="T71" fmla="*/ 1 h 2"/>
                <a:gd name="T72" fmla="*/ 6 w 14"/>
                <a:gd name="T73" fmla="*/ 1 h 2"/>
                <a:gd name="T74" fmla="*/ 9 w 14"/>
                <a:gd name="T75" fmla="*/ 1 h 2"/>
                <a:gd name="T76" fmla="*/ 9 w 14"/>
                <a:gd name="T77" fmla="*/ 2 h 2"/>
                <a:gd name="T78" fmla="*/ 10 w 14"/>
                <a:gd name="T79" fmla="*/ 1 h 2"/>
                <a:gd name="T80" fmla="*/ 10 w 14"/>
                <a:gd name="T81" fmla="*/ 1 h 2"/>
                <a:gd name="T82" fmla="*/ 11 w 14"/>
                <a:gd name="T83" fmla="*/ 2 h 2"/>
                <a:gd name="T84" fmla="*/ 11 w 14"/>
                <a:gd name="T85" fmla="*/ 2 h 2"/>
                <a:gd name="T86" fmla="*/ 11 w 14"/>
                <a:gd name="T87" fmla="*/ 2 h 2"/>
                <a:gd name="T88" fmla="*/ 13 w 14"/>
                <a:gd name="T89" fmla="*/ 1 h 2"/>
                <a:gd name="T90" fmla="*/ 13 w 14"/>
                <a:gd name="T91" fmla="*/ 1 h 2"/>
                <a:gd name="T92" fmla="*/ 12 w 14"/>
                <a:gd name="T93" fmla="*/ 1 h 2"/>
                <a:gd name="T94" fmla="*/ 12 w 14"/>
                <a:gd name="T95" fmla="*/ 1 h 2"/>
                <a:gd name="T96" fmla="*/ 13 w 14"/>
                <a:gd name="T97" fmla="*/ 1 h 2"/>
                <a:gd name="T98" fmla="*/ 7 w 14"/>
                <a:gd name="T99" fmla="*/ 1 h 2"/>
                <a:gd name="T100" fmla="*/ 7 w 14"/>
                <a:gd name="T101" fmla="*/ 1 h 2"/>
                <a:gd name="T102" fmla="*/ 7 w 14"/>
                <a:gd name="T103" fmla="*/ 0 h 2"/>
                <a:gd name="T104" fmla="*/ 7 w 14"/>
                <a:gd name="T105" fmla="*/ 1 h 2"/>
                <a:gd name="T106" fmla="*/ 7 w 14"/>
                <a:gd name="T10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 h="2">
                  <a:moveTo>
                    <a:pt x="10" y="1"/>
                  </a:moveTo>
                  <a:cubicBezTo>
                    <a:pt x="11" y="1"/>
                    <a:pt x="11" y="1"/>
                    <a:pt x="11" y="1"/>
                  </a:cubicBezTo>
                  <a:cubicBezTo>
                    <a:pt x="11" y="1"/>
                    <a:pt x="11" y="1"/>
                    <a:pt x="11" y="1"/>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1"/>
                    <a:pt x="11" y="1"/>
                    <a:pt x="11" y="1"/>
                  </a:cubicBezTo>
                  <a:cubicBezTo>
                    <a:pt x="11" y="1"/>
                    <a:pt x="11" y="1"/>
                    <a:pt x="11" y="1"/>
                  </a:cubicBezTo>
                  <a:cubicBezTo>
                    <a:pt x="11" y="1"/>
                    <a:pt x="11" y="1"/>
                    <a:pt x="11" y="1"/>
                  </a:cubicBezTo>
                  <a:cubicBezTo>
                    <a:pt x="11" y="1"/>
                    <a:pt x="10" y="1"/>
                    <a:pt x="10" y="1"/>
                  </a:cubicBezTo>
                  <a:cubicBezTo>
                    <a:pt x="10" y="1"/>
                    <a:pt x="9" y="1"/>
                    <a:pt x="9" y="1"/>
                  </a:cubicBezTo>
                  <a:cubicBezTo>
                    <a:pt x="9" y="1"/>
                    <a:pt x="9" y="1"/>
                    <a:pt x="9" y="1"/>
                  </a:cubicBezTo>
                  <a:cubicBezTo>
                    <a:pt x="9" y="1"/>
                    <a:pt x="9" y="1"/>
                    <a:pt x="9" y="1"/>
                  </a:cubicBezTo>
                  <a:cubicBezTo>
                    <a:pt x="10" y="1"/>
                    <a:pt x="11"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1" y="1"/>
                  </a:cubicBezTo>
                  <a:cubicBezTo>
                    <a:pt x="11" y="1"/>
                    <a:pt x="11" y="1"/>
                    <a:pt x="11" y="1"/>
                  </a:cubicBezTo>
                  <a:cubicBezTo>
                    <a:pt x="11" y="1"/>
                    <a:pt x="11" y="1"/>
                    <a:pt x="11" y="1"/>
                  </a:cubicBezTo>
                  <a:cubicBezTo>
                    <a:pt x="11" y="1"/>
                    <a:pt x="11" y="1"/>
                    <a:pt x="11" y="1"/>
                  </a:cubicBezTo>
                  <a:cubicBezTo>
                    <a:pt x="12" y="1"/>
                    <a:pt x="12" y="1"/>
                    <a:pt x="12" y="1"/>
                  </a:cubicBezTo>
                  <a:cubicBezTo>
                    <a:pt x="12" y="1"/>
                    <a:pt x="12" y="1"/>
                    <a:pt x="12" y="1"/>
                  </a:cubicBezTo>
                  <a:cubicBezTo>
                    <a:pt x="12" y="1"/>
                    <a:pt x="13" y="1"/>
                    <a:pt x="13" y="1"/>
                  </a:cubicBezTo>
                  <a:cubicBezTo>
                    <a:pt x="13" y="1"/>
                    <a:pt x="13" y="1"/>
                    <a:pt x="13" y="1"/>
                  </a:cubicBezTo>
                  <a:cubicBezTo>
                    <a:pt x="13" y="1"/>
                    <a:pt x="13" y="1"/>
                    <a:pt x="13" y="1"/>
                  </a:cubicBezTo>
                  <a:cubicBezTo>
                    <a:pt x="13" y="1"/>
                    <a:pt x="13" y="1"/>
                    <a:pt x="14" y="2"/>
                  </a:cubicBezTo>
                  <a:cubicBezTo>
                    <a:pt x="14" y="2"/>
                    <a:pt x="14" y="1"/>
                    <a:pt x="14" y="1"/>
                  </a:cubicBezTo>
                  <a:cubicBezTo>
                    <a:pt x="14" y="1"/>
                    <a:pt x="14" y="1"/>
                    <a:pt x="14" y="1"/>
                  </a:cubicBezTo>
                  <a:cubicBezTo>
                    <a:pt x="13" y="1"/>
                    <a:pt x="13" y="1"/>
                    <a:pt x="13" y="1"/>
                  </a:cubicBezTo>
                  <a:cubicBezTo>
                    <a:pt x="13" y="1"/>
                    <a:pt x="13" y="1"/>
                    <a:pt x="13" y="1"/>
                  </a:cubicBezTo>
                  <a:cubicBezTo>
                    <a:pt x="13" y="1"/>
                    <a:pt x="13" y="1"/>
                    <a:pt x="13" y="1"/>
                  </a:cubicBezTo>
                  <a:cubicBezTo>
                    <a:pt x="13" y="1"/>
                    <a:pt x="13" y="0"/>
                    <a:pt x="13" y="0"/>
                  </a:cubicBezTo>
                  <a:cubicBezTo>
                    <a:pt x="13" y="0"/>
                    <a:pt x="12" y="0"/>
                    <a:pt x="12" y="0"/>
                  </a:cubicBezTo>
                  <a:cubicBezTo>
                    <a:pt x="12" y="0"/>
                    <a:pt x="12" y="0"/>
                    <a:pt x="12" y="0"/>
                  </a:cubicBezTo>
                  <a:cubicBezTo>
                    <a:pt x="11" y="0"/>
                    <a:pt x="10" y="0"/>
                    <a:pt x="9" y="0"/>
                  </a:cubicBezTo>
                  <a:cubicBezTo>
                    <a:pt x="9" y="0"/>
                    <a:pt x="8" y="0"/>
                    <a:pt x="8" y="0"/>
                  </a:cubicBezTo>
                  <a:cubicBezTo>
                    <a:pt x="8" y="0"/>
                    <a:pt x="8" y="0"/>
                    <a:pt x="8" y="0"/>
                  </a:cubicBezTo>
                  <a:cubicBezTo>
                    <a:pt x="8" y="0"/>
                    <a:pt x="8" y="0"/>
                    <a:pt x="8" y="0"/>
                  </a:cubicBezTo>
                  <a:cubicBezTo>
                    <a:pt x="8" y="0"/>
                    <a:pt x="8" y="0"/>
                    <a:pt x="7" y="0"/>
                  </a:cubicBezTo>
                  <a:cubicBezTo>
                    <a:pt x="7" y="0"/>
                    <a:pt x="7" y="0"/>
                    <a:pt x="6" y="0"/>
                  </a:cubicBezTo>
                  <a:cubicBezTo>
                    <a:pt x="6" y="0"/>
                    <a:pt x="6" y="1"/>
                    <a:pt x="6" y="1"/>
                  </a:cubicBezTo>
                  <a:cubicBezTo>
                    <a:pt x="5" y="1"/>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3" y="0"/>
                    <a:pt x="3" y="0"/>
                  </a:cubicBezTo>
                  <a:cubicBezTo>
                    <a:pt x="3" y="0"/>
                    <a:pt x="3" y="0"/>
                    <a:pt x="2" y="0"/>
                  </a:cubicBezTo>
                  <a:cubicBezTo>
                    <a:pt x="2" y="0"/>
                    <a:pt x="2" y="0"/>
                    <a:pt x="2" y="0"/>
                  </a:cubicBezTo>
                  <a:cubicBezTo>
                    <a:pt x="2" y="0"/>
                    <a:pt x="2" y="0"/>
                    <a:pt x="2"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2" y="0"/>
                  </a:cubicBezTo>
                  <a:cubicBezTo>
                    <a:pt x="2" y="1"/>
                    <a:pt x="3" y="0"/>
                    <a:pt x="4" y="1"/>
                  </a:cubicBezTo>
                  <a:cubicBezTo>
                    <a:pt x="3" y="1"/>
                    <a:pt x="3" y="1"/>
                    <a:pt x="3" y="1"/>
                  </a:cubicBezTo>
                  <a:cubicBezTo>
                    <a:pt x="3" y="1"/>
                    <a:pt x="3" y="1"/>
                    <a:pt x="3" y="1"/>
                  </a:cubicBezTo>
                  <a:cubicBezTo>
                    <a:pt x="2" y="1"/>
                    <a:pt x="2" y="1"/>
                    <a:pt x="2" y="1"/>
                  </a:cubicBezTo>
                  <a:cubicBezTo>
                    <a:pt x="2" y="1"/>
                    <a:pt x="2" y="1"/>
                    <a:pt x="2" y="1"/>
                  </a:cubicBezTo>
                  <a:cubicBezTo>
                    <a:pt x="2" y="1"/>
                    <a:pt x="2" y="1"/>
                    <a:pt x="3" y="1"/>
                  </a:cubicBezTo>
                  <a:cubicBezTo>
                    <a:pt x="3" y="1"/>
                    <a:pt x="3" y="1"/>
                    <a:pt x="3" y="1"/>
                  </a:cubicBezTo>
                  <a:cubicBezTo>
                    <a:pt x="4" y="2"/>
                    <a:pt x="5" y="1"/>
                    <a:pt x="5" y="1"/>
                  </a:cubicBezTo>
                  <a:cubicBezTo>
                    <a:pt x="5" y="1"/>
                    <a:pt x="5" y="1"/>
                    <a:pt x="6" y="1"/>
                  </a:cubicBezTo>
                  <a:cubicBezTo>
                    <a:pt x="6" y="1"/>
                    <a:pt x="5" y="1"/>
                    <a:pt x="6" y="1"/>
                  </a:cubicBezTo>
                  <a:cubicBezTo>
                    <a:pt x="6" y="1"/>
                    <a:pt x="7" y="1"/>
                    <a:pt x="8" y="1"/>
                  </a:cubicBezTo>
                  <a:cubicBezTo>
                    <a:pt x="8" y="1"/>
                    <a:pt x="8" y="1"/>
                    <a:pt x="9" y="1"/>
                  </a:cubicBezTo>
                  <a:cubicBezTo>
                    <a:pt x="9" y="1"/>
                    <a:pt x="9" y="1"/>
                    <a:pt x="9" y="2"/>
                  </a:cubicBezTo>
                  <a:cubicBezTo>
                    <a:pt x="9" y="1"/>
                    <a:pt x="9" y="2"/>
                    <a:pt x="9" y="2"/>
                  </a:cubicBezTo>
                  <a:cubicBezTo>
                    <a:pt x="9" y="1"/>
                    <a:pt x="9" y="1"/>
                    <a:pt x="9" y="1"/>
                  </a:cubicBezTo>
                  <a:cubicBezTo>
                    <a:pt x="10" y="1"/>
                    <a:pt x="10" y="1"/>
                    <a:pt x="10" y="1"/>
                  </a:cubicBezTo>
                  <a:cubicBezTo>
                    <a:pt x="10" y="1"/>
                    <a:pt x="10" y="1"/>
                    <a:pt x="10" y="1"/>
                  </a:cubicBezTo>
                  <a:cubicBezTo>
                    <a:pt x="10" y="1"/>
                    <a:pt x="10" y="1"/>
                    <a:pt x="10" y="1"/>
                  </a:cubicBezTo>
                  <a:cubicBezTo>
                    <a:pt x="10" y="1"/>
                    <a:pt x="10" y="1"/>
                    <a:pt x="10" y="1"/>
                  </a:cubicBezTo>
                  <a:close/>
                  <a:moveTo>
                    <a:pt x="11" y="2"/>
                  </a:move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lose/>
                  <a:moveTo>
                    <a:pt x="13" y="1"/>
                  </a:moveTo>
                  <a:cubicBezTo>
                    <a:pt x="13" y="1"/>
                    <a:pt x="13" y="1"/>
                    <a:pt x="13" y="1"/>
                  </a:cubicBezTo>
                  <a:cubicBezTo>
                    <a:pt x="13" y="1"/>
                    <a:pt x="13" y="1"/>
                    <a:pt x="13" y="1"/>
                  </a:cubicBezTo>
                  <a:cubicBezTo>
                    <a:pt x="13" y="1"/>
                    <a:pt x="13" y="1"/>
                    <a:pt x="13" y="1"/>
                  </a:cubicBezTo>
                  <a:cubicBezTo>
                    <a:pt x="13" y="1"/>
                    <a:pt x="12" y="1"/>
                    <a:pt x="12" y="1"/>
                  </a:cubicBezTo>
                  <a:cubicBezTo>
                    <a:pt x="12" y="1"/>
                    <a:pt x="12" y="1"/>
                    <a:pt x="12" y="1"/>
                  </a:cubicBezTo>
                  <a:cubicBezTo>
                    <a:pt x="12" y="1"/>
                    <a:pt x="12" y="1"/>
                    <a:pt x="12" y="1"/>
                  </a:cubicBezTo>
                  <a:cubicBezTo>
                    <a:pt x="13" y="1"/>
                    <a:pt x="13" y="1"/>
                    <a:pt x="13" y="1"/>
                  </a:cubicBezTo>
                  <a:cubicBezTo>
                    <a:pt x="13" y="1"/>
                    <a:pt x="13" y="1"/>
                    <a:pt x="13" y="1"/>
                  </a:cubicBezTo>
                  <a:cubicBezTo>
                    <a:pt x="13" y="1"/>
                    <a:pt x="13" y="1"/>
                    <a:pt x="13" y="1"/>
                  </a:cubicBezTo>
                  <a:close/>
                  <a:moveTo>
                    <a:pt x="7" y="1"/>
                  </a:moveTo>
                  <a:cubicBezTo>
                    <a:pt x="7" y="0"/>
                    <a:pt x="7" y="0"/>
                    <a:pt x="7" y="0"/>
                  </a:cubicBezTo>
                  <a:cubicBezTo>
                    <a:pt x="7" y="1"/>
                    <a:pt x="7" y="1"/>
                    <a:pt x="7" y="1"/>
                  </a:cubicBezTo>
                  <a:cubicBezTo>
                    <a:pt x="7" y="1"/>
                    <a:pt x="7" y="1"/>
                    <a:pt x="7" y="1"/>
                  </a:cubicBezTo>
                  <a:cubicBezTo>
                    <a:pt x="7" y="0"/>
                    <a:pt x="7" y="0"/>
                    <a:pt x="7" y="0"/>
                  </a:cubicBezTo>
                  <a:cubicBezTo>
                    <a:pt x="8" y="0"/>
                    <a:pt x="8" y="1"/>
                    <a:pt x="8" y="1"/>
                  </a:cubicBezTo>
                  <a:cubicBezTo>
                    <a:pt x="8" y="1"/>
                    <a:pt x="8" y="1"/>
                    <a:pt x="7" y="1"/>
                  </a:cubicBezTo>
                  <a:cubicBezTo>
                    <a:pt x="7" y="1"/>
                    <a:pt x="7" y="1"/>
                    <a:pt x="7" y="1"/>
                  </a:cubicBezTo>
                  <a:cubicBezTo>
                    <a:pt x="7" y="1"/>
                    <a:pt x="7" y="1"/>
                    <a:pt x="7" y="1"/>
                  </a:cubicBezTo>
                  <a:cubicBezTo>
                    <a:pt x="7" y="1"/>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0" name="Freeform 1267"/>
            <p:cNvSpPr/>
            <p:nvPr/>
          </p:nvSpPr>
          <p:spPr bwMode="auto">
            <a:xfrm>
              <a:off x="1133" y="1150"/>
              <a:ext cx="4" cy="4"/>
            </a:xfrm>
            <a:custGeom>
              <a:avLst/>
              <a:gdLst>
                <a:gd name="T0" fmla="*/ 1 w 1"/>
                <a:gd name="T1" fmla="*/ 1 h 1"/>
                <a:gd name="T2" fmla="*/ 1 w 1"/>
                <a:gd name="T3" fmla="*/ 1 h 1"/>
                <a:gd name="T4" fmla="*/ 1 w 1"/>
                <a:gd name="T5" fmla="*/ 1 h 1"/>
                <a:gd name="T6" fmla="*/ 0 w 1"/>
                <a:gd name="T7" fmla="*/ 1 h 1"/>
                <a:gd name="T8" fmla="*/ 0 w 1"/>
                <a:gd name="T9" fmla="*/ 1 h 1"/>
                <a:gd name="T10" fmla="*/ 0 w 1"/>
                <a:gd name="T11" fmla="*/ 1 h 1"/>
                <a:gd name="T12" fmla="*/ 0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0" y="0"/>
                    <a:pt x="0" y="1"/>
                  </a:cubicBezTo>
                  <a:cubicBezTo>
                    <a:pt x="0" y="1"/>
                    <a:pt x="0" y="1"/>
                    <a:pt x="0" y="1"/>
                  </a:cubicBezTo>
                  <a:cubicBezTo>
                    <a:pt x="0" y="1"/>
                    <a:pt x="0" y="1"/>
                    <a:pt x="0" y="1"/>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1" name="Freeform 1268"/>
            <p:cNvSpPr>
              <a:spLocks noEditPoints="1"/>
            </p:cNvSpPr>
            <p:nvPr/>
          </p:nvSpPr>
          <p:spPr bwMode="auto">
            <a:xfrm>
              <a:off x="1108" y="1154"/>
              <a:ext cx="25" cy="8"/>
            </a:xfrm>
            <a:custGeom>
              <a:avLst/>
              <a:gdLst>
                <a:gd name="T0" fmla="*/ 0 w 6"/>
                <a:gd name="T1" fmla="*/ 0 h 2"/>
                <a:gd name="T2" fmla="*/ 1 w 6"/>
                <a:gd name="T3" fmla="*/ 0 h 2"/>
                <a:gd name="T4" fmla="*/ 1 w 6"/>
                <a:gd name="T5" fmla="*/ 0 h 2"/>
                <a:gd name="T6" fmla="*/ 2 w 6"/>
                <a:gd name="T7" fmla="*/ 0 h 2"/>
                <a:gd name="T8" fmla="*/ 2 w 6"/>
                <a:gd name="T9" fmla="*/ 0 h 2"/>
                <a:gd name="T10" fmla="*/ 2 w 6"/>
                <a:gd name="T11" fmla="*/ 0 h 2"/>
                <a:gd name="T12" fmla="*/ 3 w 6"/>
                <a:gd name="T13" fmla="*/ 0 h 2"/>
                <a:gd name="T14" fmla="*/ 3 w 6"/>
                <a:gd name="T15" fmla="*/ 1 h 2"/>
                <a:gd name="T16" fmla="*/ 2 w 6"/>
                <a:gd name="T17" fmla="*/ 1 h 2"/>
                <a:gd name="T18" fmla="*/ 2 w 6"/>
                <a:gd name="T19" fmla="*/ 1 h 2"/>
                <a:gd name="T20" fmla="*/ 1 w 6"/>
                <a:gd name="T21" fmla="*/ 1 h 2"/>
                <a:gd name="T22" fmla="*/ 2 w 6"/>
                <a:gd name="T23" fmla="*/ 1 h 2"/>
                <a:gd name="T24" fmla="*/ 2 w 6"/>
                <a:gd name="T25" fmla="*/ 1 h 2"/>
                <a:gd name="T26" fmla="*/ 2 w 6"/>
                <a:gd name="T27" fmla="*/ 1 h 2"/>
                <a:gd name="T28" fmla="*/ 3 w 6"/>
                <a:gd name="T29" fmla="*/ 1 h 2"/>
                <a:gd name="T30" fmla="*/ 4 w 6"/>
                <a:gd name="T31" fmla="*/ 1 h 2"/>
                <a:gd name="T32" fmla="*/ 6 w 6"/>
                <a:gd name="T33" fmla="*/ 1 h 2"/>
                <a:gd name="T34" fmla="*/ 6 w 6"/>
                <a:gd name="T35" fmla="*/ 1 h 2"/>
                <a:gd name="T36" fmla="*/ 6 w 6"/>
                <a:gd name="T37" fmla="*/ 1 h 2"/>
                <a:gd name="T38" fmla="*/ 4 w 6"/>
                <a:gd name="T39" fmla="*/ 1 h 2"/>
                <a:gd name="T40" fmla="*/ 3 w 6"/>
                <a:gd name="T41" fmla="*/ 1 h 2"/>
                <a:gd name="T42" fmla="*/ 3 w 6"/>
                <a:gd name="T43" fmla="*/ 0 h 2"/>
                <a:gd name="T44" fmla="*/ 3 w 6"/>
                <a:gd name="T45" fmla="*/ 0 h 2"/>
                <a:gd name="T46" fmla="*/ 4 w 6"/>
                <a:gd name="T47" fmla="*/ 1 h 2"/>
                <a:gd name="T48" fmla="*/ 4 w 6"/>
                <a:gd name="T49" fmla="*/ 0 h 2"/>
                <a:gd name="T50" fmla="*/ 4 w 6"/>
                <a:gd name="T51" fmla="*/ 0 h 2"/>
                <a:gd name="T52" fmla="*/ 3 w 6"/>
                <a:gd name="T53" fmla="*/ 0 h 2"/>
                <a:gd name="T54" fmla="*/ 3 w 6"/>
                <a:gd name="T55" fmla="*/ 0 h 2"/>
                <a:gd name="T56" fmla="*/ 3 w 6"/>
                <a:gd name="T57" fmla="*/ 0 h 2"/>
                <a:gd name="T58" fmla="*/ 2 w 6"/>
                <a:gd name="T59" fmla="*/ 0 h 2"/>
                <a:gd name="T60" fmla="*/ 2 w 6"/>
                <a:gd name="T61" fmla="*/ 0 h 2"/>
                <a:gd name="T62" fmla="*/ 2 w 6"/>
                <a:gd name="T63" fmla="*/ 0 h 2"/>
                <a:gd name="T64" fmla="*/ 2 w 6"/>
                <a:gd name="T65" fmla="*/ 0 h 2"/>
                <a:gd name="T66" fmla="*/ 2 w 6"/>
                <a:gd name="T67" fmla="*/ 0 h 2"/>
                <a:gd name="T68" fmla="*/ 1 w 6"/>
                <a:gd name="T69" fmla="*/ 0 h 2"/>
                <a:gd name="T70" fmla="*/ 1 w 6"/>
                <a:gd name="T71" fmla="*/ 0 h 2"/>
                <a:gd name="T72" fmla="*/ 1 w 6"/>
                <a:gd name="T73" fmla="*/ 0 h 2"/>
                <a:gd name="T74" fmla="*/ 1 w 6"/>
                <a:gd name="T75" fmla="*/ 0 h 2"/>
                <a:gd name="T76" fmla="*/ 1 w 6"/>
                <a:gd name="T77" fmla="*/ 0 h 2"/>
                <a:gd name="T78" fmla="*/ 1 w 6"/>
                <a:gd name="T79" fmla="*/ 0 h 2"/>
                <a:gd name="T80" fmla="*/ 1 w 6"/>
                <a:gd name="T81" fmla="*/ 0 h 2"/>
                <a:gd name="T82" fmla="*/ 1 w 6"/>
                <a:gd name="T83" fmla="*/ 0 h 2"/>
                <a:gd name="T84" fmla="*/ 1 w 6"/>
                <a:gd name="T85" fmla="*/ 0 h 2"/>
                <a:gd name="T86" fmla="*/ 1 w 6"/>
                <a:gd name="T87" fmla="*/ 0 h 2"/>
                <a:gd name="T88" fmla="*/ 1 w 6"/>
                <a:gd name="T89" fmla="*/ 0 h 2"/>
                <a:gd name="T90" fmla="*/ 0 w 6"/>
                <a:gd name="T91" fmla="*/ 0 h 2"/>
                <a:gd name="T92" fmla="*/ 1 w 6"/>
                <a:gd name="T93" fmla="*/ 0 h 2"/>
                <a:gd name="T94" fmla="*/ 2 w 6"/>
                <a:gd name="T95" fmla="*/ 0 h 2"/>
                <a:gd name="T96" fmla="*/ 2 w 6"/>
                <a:gd name="T97" fmla="*/ 0 h 2"/>
                <a:gd name="T98" fmla="*/ 1 w 6"/>
                <a:gd name="T99" fmla="*/ 0 h 2"/>
                <a:gd name="T100" fmla="*/ 1 w 6"/>
                <a:gd name="T10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 h="2">
                  <a:moveTo>
                    <a:pt x="0" y="0"/>
                  </a:moveTo>
                  <a:cubicBezTo>
                    <a:pt x="1" y="0"/>
                    <a:pt x="1" y="1"/>
                    <a:pt x="1" y="0"/>
                  </a:cubicBezTo>
                  <a:cubicBezTo>
                    <a:pt x="1" y="0"/>
                    <a:pt x="1" y="0"/>
                    <a:pt x="1" y="0"/>
                  </a:cubicBezTo>
                  <a:cubicBezTo>
                    <a:pt x="1" y="0"/>
                    <a:pt x="1" y="0"/>
                    <a:pt x="2" y="0"/>
                  </a:cubicBezTo>
                  <a:cubicBezTo>
                    <a:pt x="2" y="0"/>
                    <a:pt x="2" y="0"/>
                    <a:pt x="2" y="0"/>
                  </a:cubicBezTo>
                  <a:cubicBezTo>
                    <a:pt x="2" y="0"/>
                    <a:pt x="2" y="0"/>
                    <a:pt x="2" y="0"/>
                  </a:cubicBezTo>
                  <a:cubicBezTo>
                    <a:pt x="2" y="0"/>
                    <a:pt x="3" y="0"/>
                    <a:pt x="3" y="0"/>
                  </a:cubicBezTo>
                  <a:cubicBezTo>
                    <a:pt x="3" y="1"/>
                    <a:pt x="3" y="1"/>
                    <a:pt x="3" y="1"/>
                  </a:cubicBezTo>
                  <a:cubicBezTo>
                    <a:pt x="3" y="1"/>
                    <a:pt x="2" y="1"/>
                    <a:pt x="2" y="1"/>
                  </a:cubicBezTo>
                  <a:cubicBezTo>
                    <a:pt x="2" y="1"/>
                    <a:pt x="2" y="1"/>
                    <a:pt x="2" y="1"/>
                  </a:cubicBezTo>
                  <a:cubicBezTo>
                    <a:pt x="2" y="1"/>
                    <a:pt x="2" y="1"/>
                    <a:pt x="1" y="1"/>
                  </a:cubicBezTo>
                  <a:cubicBezTo>
                    <a:pt x="1" y="1"/>
                    <a:pt x="2" y="2"/>
                    <a:pt x="2" y="1"/>
                  </a:cubicBezTo>
                  <a:cubicBezTo>
                    <a:pt x="2" y="1"/>
                    <a:pt x="2" y="1"/>
                    <a:pt x="2" y="1"/>
                  </a:cubicBezTo>
                  <a:cubicBezTo>
                    <a:pt x="2" y="1"/>
                    <a:pt x="2" y="1"/>
                    <a:pt x="2" y="1"/>
                  </a:cubicBezTo>
                  <a:cubicBezTo>
                    <a:pt x="3" y="1"/>
                    <a:pt x="3" y="1"/>
                    <a:pt x="3" y="1"/>
                  </a:cubicBezTo>
                  <a:cubicBezTo>
                    <a:pt x="3" y="1"/>
                    <a:pt x="4" y="1"/>
                    <a:pt x="4" y="1"/>
                  </a:cubicBezTo>
                  <a:cubicBezTo>
                    <a:pt x="5" y="1"/>
                    <a:pt x="5" y="1"/>
                    <a:pt x="6" y="1"/>
                  </a:cubicBezTo>
                  <a:cubicBezTo>
                    <a:pt x="6" y="1"/>
                    <a:pt x="6" y="1"/>
                    <a:pt x="6" y="1"/>
                  </a:cubicBezTo>
                  <a:cubicBezTo>
                    <a:pt x="6" y="1"/>
                    <a:pt x="6" y="1"/>
                    <a:pt x="6" y="1"/>
                  </a:cubicBezTo>
                  <a:cubicBezTo>
                    <a:pt x="5" y="1"/>
                    <a:pt x="5" y="1"/>
                    <a:pt x="4" y="1"/>
                  </a:cubicBezTo>
                  <a:cubicBezTo>
                    <a:pt x="4" y="1"/>
                    <a:pt x="3" y="1"/>
                    <a:pt x="3" y="1"/>
                  </a:cubicBezTo>
                  <a:cubicBezTo>
                    <a:pt x="3" y="1"/>
                    <a:pt x="3" y="1"/>
                    <a:pt x="3" y="0"/>
                  </a:cubicBezTo>
                  <a:cubicBezTo>
                    <a:pt x="3" y="0"/>
                    <a:pt x="3" y="0"/>
                    <a:pt x="3" y="0"/>
                  </a:cubicBezTo>
                  <a:cubicBezTo>
                    <a:pt x="3" y="1"/>
                    <a:pt x="4" y="1"/>
                    <a:pt x="4" y="1"/>
                  </a:cubicBezTo>
                  <a:cubicBezTo>
                    <a:pt x="4" y="1"/>
                    <a:pt x="4" y="0"/>
                    <a:pt x="4" y="0"/>
                  </a:cubicBezTo>
                  <a:cubicBezTo>
                    <a:pt x="4" y="0"/>
                    <a:pt x="4" y="0"/>
                    <a:pt x="4" y="0"/>
                  </a:cubicBezTo>
                  <a:cubicBezTo>
                    <a:pt x="4" y="0"/>
                    <a:pt x="4" y="0"/>
                    <a:pt x="3" y="0"/>
                  </a:cubicBezTo>
                  <a:cubicBezTo>
                    <a:pt x="3" y="0"/>
                    <a:pt x="3" y="0"/>
                    <a:pt x="3" y="0"/>
                  </a:cubicBezTo>
                  <a:cubicBezTo>
                    <a:pt x="3" y="0"/>
                    <a:pt x="3" y="0"/>
                    <a:pt x="3" y="0"/>
                  </a:cubicBezTo>
                  <a:cubicBezTo>
                    <a:pt x="3" y="0"/>
                    <a:pt x="2"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moveTo>
                    <a:pt x="1" y="0"/>
                  </a:moveTo>
                  <a:cubicBezTo>
                    <a:pt x="1" y="0"/>
                    <a:pt x="2" y="0"/>
                    <a:pt x="2" y="0"/>
                  </a:cubicBezTo>
                  <a:cubicBezTo>
                    <a:pt x="2" y="0"/>
                    <a:pt x="2" y="0"/>
                    <a:pt x="2" y="0"/>
                  </a:cubicBezTo>
                  <a:cubicBezTo>
                    <a:pt x="2" y="0"/>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2" name="Freeform 1269"/>
            <p:cNvSpPr/>
            <p:nvPr/>
          </p:nvSpPr>
          <p:spPr bwMode="auto">
            <a:xfrm>
              <a:off x="1088" y="1509"/>
              <a:ext cx="28" cy="8"/>
            </a:xfrm>
            <a:custGeom>
              <a:avLst/>
              <a:gdLst>
                <a:gd name="T0" fmla="*/ 6 w 7"/>
                <a:gd name="T1" fmla="*/ 2 h 2"/>
                <a:gd name="T2" fmla="*/ 6 w 7"/>
                <a:gd name="T3" fmla="*/ 2 h 2"/>
                <a:gd name="T4" fmla="*/ 6 w 7"/>
                <a:gd name="T5" fmla="*/ 1 h 2"/>
                <a:gd name="T6" fmla="*/ 7 w 7"/>
                <a:gd name="T7" fmla="*/ 2 h 2"/>
                <a:gd name="T8" fmla="*/ 6 w 7"/>
                <a:gd name="T9" fmla="*/ 0 h 2"/>
                <a:gd name="T10" fmla="*/ 6 w 7"/>
                <a:gd name="T11" fmla="*/ 1 h 2"/>
                <a:gd name="T12" fmla="*/ 5 w 7"/>
                <a:gd name="T13" fmla="*/ 1 h 2"/>
                <a:gd name="T14" fmla="*/ 4 w 7"/>
                <a:gd name="T15" fmla="*/ 1 h 2"/>
                <a:gd name="T16" fmla="*/ 5 w 7"/>
                <a:gd name="T17" fmla="*/ 1 h 2"/>
                <a:gd name="T18" fmla="*/ 5 w 7"/>
                <a:gd name="T19" fmla="*/ 1 h 2"/>
                <a:gd name="T20" fmla="*/ 5 w 7"/>
                <a:gd name="T21" fmla="*/ 1 h 2"/>
                <a:gd name="T22" fmla="*/ 5 w 7"/>
                <a:gd name="T23" fmla="*/ 1 h 2"/>
                <a:gd name="T24" fmla="*/ 5 w 7"/>
                <a:gd name="T25" fmla="*/ 0 h 2"/>
                <a:gd name="T26" fmla="*/ 4 w 7"/>
                <a:gd name="T27" fmla="*/ 1 h 2"/>
                <a:gd name="T28" fmla="*/ 4 w 7"/>
                <a:gd name="T29" fmla="*/ 1 h 2"/>
                <a:gd name="T30" fmla="*/ 3 w 7"/>
                <a:gd name="T31" fmla="*/ 1 h 2"/>
                <a:gd name="T32" fmla="*/ 1 w 7"/>
                <a:gd name="T33" fmla="*/ 1 h 2"/>
                <a:gd name="T34" fmla="*/ 0 w 7"/>
                <a:gd name="T35" fmla="*/ 1 h 2"/>
                <a:gd name="T36" fmla="*/ 0 w 7"/>
                <a:gd name="T37" fmla="*/ 1 h 2"/>
                <a:gd name="T38" fmla="*/ 0 w 7"/>
                <a:gd name="T39" fmla="*/ 1 h 2"/>
                <a:gd name="T40" fmla="*/ 1 w 7"/>
                <a:gd name="T41" fmla="*/ 1 h 2"/>
                <a:gd name="T42" fmla="*/ 2 w 7"/>
                <a:gd name="T43" fmla="*/ 1 h 2"/>
                <a:gd name="T44" fmla="*/ 2 w 7"/>
                <a:gd name="T45" fmla="*/ 1 h 2"/>
                <a:gd name="T46" fmla="*/ 3 w 7"/>
                <a:gd name="T47" fmla="*/ 1 h 2"/>
                <a:gd name="T48" fmla="*/ 4 w 7"/>
                <a:gd name="T49" fmla="*/ 1 h 2"/>
                <a:gd name="T50" fmla="*/ 6 w 7"/>
                <a:gd name="T51" fmla="*/ 1 h 2"/>
                <a:gd name="T52" fmla="*/ 6 w 7"/>
                <a:gd name="T53" fmla="*/ 1 h 2"/>
                <a:gd name="T54" fmla="*/ 6 w 7"/>
                <a:gd name="T55" fmla="*/ 2 h 2"/>
                <a:gd name="T56" fmla="*/ 3 w 7"/>
                <a:gd name="T57" fmla="*/ 2 h 2"/>
                <a:gd name="T58" fmla="*/ 3 w 7"/>
                <a:gd name="T59" fmla="*/ 2 h 2"/>
                <a:gd name="T60" fmla="*/ 6 w 7"/>
                <a:gd name="T61" fmla="*/ 2 h 2"/>
                <a:gd name="T62" fmla="*/ 7 w 7"/>
                <a:gd name="T63" fmla="*/ 2 h 2"/>
                <a:gd name="T64" fmla="*/ 7 w 7"/>
                <a:gd name="T6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 h="2">
                  <a:moveTo>
                    <a:pt x="7" y="2"/>
                  </a:moveTo>
                  <a:cubicBezTo>
                    <a:pt x="7" y="2"/>
                    <a:pt x="6" y="2"/>
                    <a:pt x="6" y="2"/>
                  </a:cubicBezTo>
                  <a:cubicBezTo>
                    <a:pt x="6" y="2"/>
                    <a:pt x="6" y="2"/>
                    <a:pt x="6" y="2"/>
                  </a:cubicBezTo>
                  <a:cubicBezTo>
                    <a:pt x="6" y="2"/>
                    <a:pt x="6" y="2"/>
                    <a:pt x="6" y="2"/>
                  </a:cubicBezTo>
                  <a:cubicBezTo>
                    <a:pt x="6" y="1"/>
                    <a:pt x="6" y="1"/>
                    <a:pt x="6" y="1"/>
                  </a:cubicBezTo>
                  <a:cubicBezTo>
                    <a:pt x="6" y="1"/>
                    <a:pt x="6" y="1"/>
                    <a:pt x="6" y="1"/>
                  </a:cubicBezTo>
                  <a:cubicBezTo>
                    <a:pt x="6" y="1"/>
                    <a:pt x="6" y="1"/>
                    <a:pt x="6" y="1"/>
                  </a:cubicBezTo>
                  <a:cubicBezTo>
                    <a:pt x="6" y="1"/>
                    <a:pt x="6" y="2"/>
                    <a:pt x="7" y="2"/>
                  </a:cubicBezTo>
                  <a:cubicBezTo>
                    <a:pt x="7" y="1"/>
                    <a:pt x="7" y="1"/>
                    <a:pt x="7" y="1"/>
                  </a:cubicBezTo>
                  <a:cubicBezTo>
                    <a:pt x="7" y="1"/>
                    <a:pt x="7" y="0"/>
                    <a:pt x="6" y="0"/>
                  </a:cubicBezTo>
                  <a:cubicBezTo>
                    <a:pt x="6" y="1"/>
                    <a:pt x="6" y="1"/>
                    <a:pt x="6" y="1"/>
                  </a:cubicBezTo>
                  <a:cubicBezTo>
                    <a:pt x="6" y="1"/>
                    <a:pt x="6" y="1"/>
                    <a:pt x="6" y="1"/>
                  </a:cubicBezTo>
                  <a:cubicBezTo>
                    <a:pt x="6" y="1"/>
                    <a:pt x="6" y="1"/>
                    <a:pt x="6" y="1"/>
                  </a:cubicBezTo>
                  <a:cubicBezTo>
                    <a:pt x="5" y="1"/>
                    <a:pt x="5" y="1"/>
                    <a:pt x="5" y="1"/>
                  </a:cubicBezTo>
                  <a:cubicBezTo>
                    <a:pt x="5" y="1"/>
                    <a:pt x="4" y="1"/>
                    <a:pt x="4" y="1"/>
                  </a:cubicBezTo>
                  <a:cubicBezTo>
                    <a:pt x="4" y="1"/>
                    <a:pt x="4" y="1"/>
                    <a:pt x="4" y="1"/>
                  </a:cubicBezTo>
                  <a:cubicBezTo>
                    <a:pt x="4" y="1"/>
                    <a:pt x="4" y="1"/>
                    <a:pt x="4" y="1"/>
                  </a:cubicBezTo>
                  <a:cubicBezTo>
                    <a:pt x="4"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0"/>
                    <a:pt x="5" y="0"/>
                    <a:pt x="5" y="0"/>
                  </a:cubicBezTo>
                  <a:cubicBezTo>
                    <a:pt x="5" y="0"/>
                    <a:pt x="5" y="0"/>
                    <a:pt x="5" y="0"/>
                  </a:cubicBezTo>
                  <a:cubicBezTo>
                    <a:pt x="5" y="0"/>
                    <a:pt x="4" y="0"/>
                    <a:pt x="4" y="0"/>
                  </a:cubicBezTo>
                  <a:cubicBezTo>
                    <a:pt x="4" y="1"/>
                    <a:pt x="4" y="1"/>
                    <a:pt x="4" y="1"/>
                  </a:cubicBezTo>
                  <a:cubicBezTo>
                    <a:pt x="4" y="1"/>
                    <a:pt x="4" y="1"/>
                    <a:pt x="4" y="1"/>
                  </a:cubicBezTo>
                  <a:cubicBezTo>
                    <a:pt x="4" y="1"/>
                    <a:pt x="4" y="1"/>
                    <a:pt x="4" y="1"/>
                  </a:cubicBezTo>
                  <a:cubicBezTo>
                    <a:pt x="4" y="1"/>
                    <a:pt x="4" y="1"/>
                    <a:pt x="4" y="1"/>
                  </a:cubicBezTo>
                  <a:cubicBezTo>
                    <a:pt x="4" y="1"/>
                    <a:pt x="3" y="1"/>
                    <a:pt x="3" y="1"/>
                  </a:cubicBezTo>
                  <a:cubicBezTo>
                    <a:pt x="3" y="1"/>
                    <a:pt x="3" y="1"/>
                    <a:pt x="2" y="1"/>
                  </a:cubicBezTo>
                  <a:cubicBezTo>
                    <a:pt x="2" y="1"/>
                    <a:pt x="2" y="1"/>
                    <a:pt x="1" y="1"/>
                  </a:cubicBezTo>
                  <a:cubicBezTo>
                    <a:pt x="1" y="1"/>
                    <a:pt x="1" y="1"/>
                    <a:pt x="1"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2"/>
                    <a:pt x="2" y="1"/>
                    <a:pt x="2" y="1"/>
                  </a:cubicBezTo>
                  <a:cubicBezTo>
                    <a:pt x="2" y="1"/>
                    <a:pt x="2" y="1"/>
                    <a:pt x="2" y="1"/>
                  </a:cubicBezTo>
                  <a:cubicBezTo>
                    <a:pt x="2" y="1"/>
                    <a:pt x="2" y="1"/>
                    <a:pt x="2" y="1"/>
                  </a:cubicBezTo>
                  <a:cubicBezTo>
                    <a:pt x="2" y="1"/>
                    <a:pt x="2" y="1"/>
                    <a:pt x="2" y="1"/>
                  </a:cubicBezTo>
                  <a:cubicBezTo>
                    <a:pt x="3" y="1"/>
                    <a:pt x="3" y="1"/>
                    <a:pt x="3" y="1"/>
                  </a:cubicBezTo>
                  <a:cubicBezTo>
                    <a:pt x="3" y="1"/>
                    <a:pt x="4" y="1"/>
                    <a:pt x="4" y="1"/>
                  </a:cubicBezTo>
                  <a:cubicBezTo>
                    <a:pt x="4" y="1"/>
                    <a:pt x="4" y="1"/>
                    <a:pt x="4" y="1"/>
                  </a:cubicBezTo>
                  <a:cubicBezTo>
                    <a:pt x="4" y="1"/>
                    <a:pt x="5" y="1"/>
                    <a:pt x="5" y="1"/>
                  </a:cubicBezTo>
                  <a:cubicBezTo>
                    <a:pt x="5" y="1"/>
                    <a:pt x="5" y="1"/>
                    <a:pt x="6" y="1"/>
                  </a:cubicBezTo>
                  <a:cubicBezTo>
                    <a:pt x="6" y="1"/>
                    <a:pt x="6" y="1"/>
                    <a:pt x="6" y="1"/>
                  </a:cubicBezTo>
                  <a:cubicBezTo>
                    <a:pt x="6" y="1"/>
                    <a:pt x="6" y="1"/>
                    <a:pt x="6" y="1"/>
                  </a:cubicBezTo>
                  <a:cubicBezTo>
                    <a:pt x="6" y="1"/>
                    <a:pt x="6" y="2"/>
                    <a:pt x="6" y="2"/>
                  </a:cubicBezTo>
                  <a:cubicBezTo>
                    <a:pt x="6" y="2"/>
                    <a:pt x="6" y="2"/>
                    <a:pt x="6" y="2"/>
                  </a:cubicBezTo>
                  <a:cubicBezTo>
                    <a:pt x="6" y="2"/>
                    <a:pt x="6" y="2"/>
                    <a:pt x="6" y="2"/>
                  </a:cubicBezTo>
                  <a:cubicBezTo>
                    <a:pt x="5" y="2"/>
                    <a:pt x="4" y="2"/>
                    <a:pt x="3" y="2"/>
                  </a:cubicBezTo>
                  <a:cubicBezTo>
                    <a:pt x="3" y="2"/>
                    <a:pt x="3" y="2"/>
                    <a:pt x="3" y="2"/>
                  </a:cubicBezTo>
                  <a:cubicBezTo>
                    <a:pt x="3" y="2"/>
                    <a:pt x="3" y="2"/>
                    <a:pt x="3" y="2"/>
                  </a:cubicBezTo>
                  <a:cubicBezTo>
                    <a:pt x="4" y="2"/>
                    <a:pt x="5" y="2"/>
                    <a:pt x="6" y="2"/>
                  </a:cubicBezTo>
                  <a:cubicBezTo>
                    <a:pt x="6" y="2"/>
                    <a:pt x="6" y="2"/>
                    <a:pt x="6" y="2"/>
                  </a:cubicBezTo>
                  <a:cubicBezTo>
                    <a:pt x="6" y="2"/>
                    <a:pt x="6" y="2"/>
                    <a:pt x="6" y="2"/>
                  </a:cubicBezTo>
                  <a:cubicBezTo>
                    <a:pt x="6" y="2"/>
                    <a:pt x="7" y="2"/>
                    <a:pt x="7" y="2"/>
                  </a:cubicBezTo>
                  <a:cubicBezTo>
                    <a:pt x="7" y="2"/>
                    <a:pt x="7" y="2"/>
                    <a:pt x="7" y="2"/>
                  </a:cubicBezTo>
                  <a:cubicBezTo>
                    <a:pt x="7" y="2"/>
                    <a:pt x="7"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3" name="Freeform 1270"/>
            <p:cNvSpPr/>
            <p:nvPr/>
          </p:nvSpPr>
          <p:spPr bwMode="auto">
            <a:xfrm>
              <a:off x="1100" y="1307"/>
              <a:ext cx="16" cy="4"/>
            </a:xfrm>
            <a:custGeom>
              <a:avLst/>
              <a:gdLst>
                <a:gd name="T0" fmla="*/ 3 w 4"/>
                <a:gd name="T1" fmla="*/ 1 h 1"/>
                <a:gd name="T2" fmla="*/ 4 w 4"/>
                <a:gd name="T3" fmla="*/ 0 h 1"/>
                <a:gd name="T4" fmla="*/ 4 w 4"/>
                <a:gd name="T5" fmla="*/ 0 h 1"/>
                <a:gd name="T6" fmla="*/ 4 w 4"/>
                <a:gd name="T7" fmla="*/ 0 h 1"/>
                <a:gd name="T8" fmla="*/ 3 w 4"/>
                <a:gd name="T9" fmla="*/ 0 h 1"/>
                <a:gd name="T10" fmla="*/ 3 w 4"/>
                <a:gd name="T11" fmla="*/ 0 h 1"/>
                <a:gd name="T12" fmla="*/ 2 w 4"/>
                <a:gd name="T13" fmla="*/ 0 h 1"/>
                <a:gd name="T14" fmla="*/ 2 w 4"/>
                <a:gd name="T15" fmla="*/ 0 h 1"/>
                <a:gd name="T16" fmla="*/ 3 w 4"/>
                <a:gd name="T17" fmla="*/ 0 h 1"/>
                <a:gd name="T18" fmla="*/ 3 w 4"/>
                <a:gd name="T19" fmla="*/ 0 h 1"/>
                <a:gd name="T20" fmla="*/ 3 w 4"/>
                <a:gd name="T21" fmla="*/ 0 h 1"/>
                <a:gd name="T22" fmla="*/ 2 w 4"/>
                <a:gd name="T23" fmla="*/ 0 h 1"/>
                <a:gd name="T24" fmla="*/ 2 w 4"/>
                <a:gd name="T25" fmla="*/ 0 h 1"/>
                <a:gd name="T26" fmla="*/ 2 w 4"/>
                <a:gd name="T27" fmla="*/ 0 h 1"/>
                <a:gd name="T28" fmla="*/ 2 w 4"/>
                <a:gd name="T29" fmla="*/ 0 h 1"/>
                <a:gd name="T30" fmla="*/ 1 w 4"/>
                <a:gd name="T31" fmla="*/ 0 h 1"/>
                <a:gd name="T32" fmla="*/ 0 w 4"/>
                <a:gd name="T33" fmla="*/ 0 h 1"/>
                <a:gd name="T34" fmla="*/ 0 w 4"/>
                <a:gd name="T35" fmla="*/ 0 h 1"/>
                <a:gd name="T36" fmla="*/ 0 w 4"/>
                <a:gd name="T37" fmla="*/ 0 h 1"/>
                <a:gd name="T38" fmla="*/ 0 w 4"/>
                <a:gd name="T39" fmla="*/ 1 h 1"/>
                <a:gd name="T40" fmla="*/ 1 w 4"/>
                <a:gd name="T41" fmla="*/ 1 h 1"/>
                <a:gd name="T42" fmla="*/ 3 w 4"/>
                <a:gd name="T43" fmla="*/ 1 h 1"/>
                <a:gd name="T44" fmla="*/ 3 w 4"/>
                <a:gd name="T45" fmla="*/ 1 h 1"/>
                <a:gd name="T46" fmla="*/ 3 w 4"/>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 h="1">
                  <a:moveTo>
                    <a:pt x="3" y="1"/>
                  </a:moveTo>
                  <a:cubicBezTo>
                    <a:pt x="3" y="1"/>
                    <a:pt x="4" y="1"/>
                    <a:pt x="4" y="0"/>
                  </a:cubicBezTo>
                  <a:cubicBezTo>
                    <a:pt x="4" y="0"/>
                    <a:pt x="4" y="0"/>
                    <a:pt x="4" y="0"/>
                  </a:cubicBezTo>
                  <a:cubicBezTo>
                    <a:pt x="4" y="0"/>
                    <a:pt x="4" y="0"/>
                    <a:pt x="4" y="0"/>
                  </a:cubicBezTo>
                  <a:cubicBezTo>
                    <a:pt x="4" y="0"/>
                    <a:pt x="3" y="0"/>
                    <a:pt x="3" y="0"/>
                  </a:cubicBezTo>
                  <a:cubicBezTo>
                    <a:pt x="3" y="0"/>
                    <a:pt x="3" y="0"/>
                    <a:pt x="3" y="0"/>
                  </a:cubicBezTo>
                  <a:cubicBezTo>
                    <a:pt x="3" y="0"/>
                    <a:pt x="3" y="0"/>
                    <a:pt x="2" y="0"/>
                  </a:cubicBezTo>
                  <a:cubicBezTo>
                    <a:pt x="2" y="0"/>
                    <a:pt x="2" y="0"/>
                    <a:pt x="2" y="0"/>
                  </a:cubicBezTo>
                  <a:cubicBezTo>
                    <a:pt x="2" y="0"/>
                    <a:pt x="2"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cubicBezTo>
                    <a:pt x="2" y="0"/>
                    <a:pt x="2" y="0"/>
                    <a:pt x="1" y="0"/>
                  </a:cubicBezTo>
                  <a:cubicBezTo>
                    <a:pt x="1" y="0"/>
                    <a:pt x="1" y="0"/>
                    <a:pt x="0" y="0"/>
                  </a:cubicBezTo>
                  <a:cubicBezTo>
                    <a:pt x="0" y="0"/>
                    <a:pt x="0" y="0"/>
                    <a:pt x="0" y="0"/>
                  </a:cubicBezTo>
                  <a:cubicBezTo>
                    <a:pt x="0" y="0"/>
                    <a:pt x="0" y="0"/>
                    <a:pt x="0" y="0"/>
                  </a:cubicBezTo>
                  <a:cubicBezTo>
                    <a:pt x="0" y="1"/>
                    <a:pt x="0" y="1"/>
                    <a:pt x="0" y="1"/>
                  </a:cubicBezTo>
                  <a:cubicBezTo>
                    <a:pt x="1" y="1"/>
                    <a:pt x="1" y="1"/>
                    <a:pt x="1" y="1"/>
                  </a:cubicBezTo>
                  <a:cubicBezTo>
                    <a:pt x="2" y="1"/>
                    <a:pt x="2"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4" name="Freeform 1271"/>
            <p:cNvSpPr>
              <a:spLocks noEditPoints="1"/>
            </p:cNvSpPr>
            <p:nvPr/>
          </p:nvSpPr>
          <p:spPr bwMode="auto">
            <a:xfrm>
              <a:off x="1075" y="1484"/>
              <a:ext cx="45" cy="9"/>
            </a:xfrm>
            <a:custGeom>
              <a:avLst/>
              <a:gdLst>
                <a:gd name="T0" fmla="*/ 9 w 11"/>
                <a:gd name="T1" fmla="*/ 2 h 2"/>
                <a:gd name="T2" fmla="*/ 9 w 11"/>
                <a:gd name="T3" fmla="*/ 2 h 2"/>
                <a:gd name="T4" fmla="*/ 9 w 11"/>
                <a:gd name="T5" fmla="*/ 2 h 2"/>
                <a:gd name="T6" fmla="*/ 9 w 11"/>
                <a:gd name="T7" fmla="*/ 2 h 2"/>
                <a:gd name="T8" fmla="*/ 8 w 11"/>
                <a:gd name="T9" fmla="*/ 2 h 2"/>
                <a:gd name="T10" fmla="*/ 8 w 11"/>
                <a:gd name="T11" fmla="*/ 2 h 2"/>
                <a:gd name="T12" fmla="*/ 7 w 11"/>
                <a:gd name="T13" fmla="*/ 2 h 2"/>
                <a:gd name="T14" fmla="*/ 7 w 11"/>
                <a:gd name="T15" fmla="*/ 1 h 2"/>
                <a:gd name="T16" fmla="*/ 7 w 11"/>
                <a:gd name="T17" fmla="*/ 1 h 2"/>
                <a:gd name="T18" fmla="*/ 8 w 11"/>
                <a:gd name="T19" fmla="*/ 1 h 2"/>
                <a:gd name="T20" fmla="*/ 8 w 11"/>
                <a:gd name="T21" fmla="*/ 1 h 2"/>
                <a:gd name="T22" fmla="*/ 8 w 11"/>
                <a:gd name="T23" fmla="*/ 1 h 2"/>
                <a:gd name="T24" fmla="*/ 9 w 11"/>
                <a:gd name="T25" fmla="*/ 1 h 2"/>
                <a:gd name="T26" fmla="*/ 10 w 11"/>
                <a:gd name="T27" fmla="*/ 1 h 2"/>
                <a:gd name="T28" fmla="*/ 11 w 11"/>
                <a:gd name="T29" fmla="*/ 1 h 2"/>
                <a:gd name="T30" fmla="*/ 10 w 11"/>
                <a:gd name="T31" fmla="*/ 1 h 2"/>
                <a:gd name="T32" fmla="*/ 9 w 11"/>
                <a:gd name="T33" fmla="*/ 0 h 2"/>
                <a:gd name="T34" fmla="*/ 7 w 11"/>
                <a:gd name="T35" fmla="*/ 0 h 2"/>
                <a:gd name="T36" fmla="*/ 7 w 11"/>
                <a:gd name="T37" fmla="*/ 0 h 2"/>
                <a:gd name="T38" fmla="*/ 6 w 11"/>
                <a:gd name="T39" fmla="*/ 0 h 2"/>
                <a:gd name="T40" fmla="*/ 6 w 11"/>
                <a:gd name="T41" fmla="*/ 0 h 2"/>
                <a:gd name="T42" fmla="*/ 5 w 11"/>
                <a:gd name="T43" fmla="*/ 0 h 2"/>
                <a:gd name="T44" fmla="*/ 4 w 11"/>
                <a:gd name="T45" fmla="*/ 0 h 2"/>
                <a:gd name="T46" fmla="*/ 1 w 11"/>
                <a:gd name="T47" fmla="*/ 0 h 2"/>
                <a:gd name="T48" fmla="*/ 0 w 11"/>
                <a:gd name="T49" fmla="*/ 1 h 2"/>
                <a:gd name="T50" fmla="*/ 2 w 11"/>
                <a:gd name="T51" fmla="*/ 1 h 2"/>
                <a:gd name="T52" fmla="*/ 5 w 11"/>
                <a:gd name="T53" fmla="*/ 1 h 2"/>
                <a:gd name="T54" fmla="*/ 6 w 11"/>
                <a:gd name="T55" fmla="*/ 1 h 2"/>
                <a:gd name="T56" fmla="*/ 6 w 11"/>
                <a:gd name="T57" fmla="*/ 1 h 2"/>
                <a:gd name="T58" fmla="*/ 7 w 11"/>
                <a:gd name="T59" fmla="*/ 1 h 2"/>
                <a:gd name="T60" fmla="*/ 7 w 11"/>
                <a:gd name="T61" fmla="*/ 1 h 2"/>
                <a:gd name="T62" fmla="*/ 7 w 11"/>
                <a:gd name="T63" fmla="*/ 2 h 2"/>
                <a:gd name="T64" fmla="*/ 7 w 11"/>
                <a:gd name="T65" fmla="*/ 2 h 2"/>
                <a:gd name="T66" fmla="*/ 8 w 11"/>
                <a:gd name="T67" fmla="*/ 2 h 2"/>
                <a:gd name="T68" fmla="*/ 8 w 11"/>
                <a:gd name="T69" fmla="*/ 2 h 2"/>
                <a:gd name="T70" fmla="*/ 8 w 11"/>
                <a:gd name="T71" fmla="*/ 2 h 2"/>
                <a:gd name="T72" fmla="*/ 6 w 11"/>
                <a:gd name="T73" fmla="*/ 0 h 2"/>
                <a:gd name="T74" fmla="*/ 6 w 11"/>
                <a:gd name="T75" fmla="*/ 0 h 2"/>
                <a:gd name="T76" fmla="*/ 7 w 11"/>
                <a:gd name="T77" fmla="*/ 0 h 2"/>
                <a:gd name="T78" fmla="*/ 7 w 11"/>
                <a:gd name="T79" fmla="*/ 0 h 2"/>
                <a:gd name="T80" fmla="*/ 6 w 11"/>
                <a:gd name="T81" fmla="*/ 0 h 2"/>
                <a:gd name="T82" fmla="*/ 7 w 11"/>
                <a:gd name="T83" fmla="*/ 1 h 2"/>
                <a:gd name="T84" fmla="*/ 8 w 11"/>
                <a:gd name="T85" fmla="*/ 1 h 2"/>
                <a:gd name="T86" fmla="*/ 8 w 11"/>
                <a:gd name="T87" fmla="*/ 2 h 2"/>
                <a:gd name="T88" fmla="*/ 8 w 11"/>
                <a:gd name="T89" fmla="*/ 2 h 2"/>
                <a:gd name="T90" fmla="*/ 9 w 11"/>
                <a:gd name="T91" fmla="*/ 2 h 2"/>
                <a:gd name="T92" fmla="*/ 8 w 11"/>
                <a:gd name="T9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2">
                  <a:moveTo>
                    <a:pt x="9" y="2"/>
                  </a:move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8" y="2"/>
                  </a:cubicBezTo>
                  <a:cubicBezTo>
                    <a:pt x="8" y="2"/>
                    <a:pt x="8" y="2"/>
                    <a:pt x="8" y="2"/>
                  </a:cubicBezTo>
                  <a:cubicBezTo>
                    <a:pt x="8" y="2"/>
                    <a:pt x="8" y="2"/>
                    <a:pt x="8" y="2"/>
                  </a:cubicBezTo>
                  <a:cubicBezTo>
                    <a:pt x="8" y="2"/>
                    <a:pt x="8" y="2"/>
                    <a:pt x="8" y="2"/>
                  </a:cubicBezTo>
                  <a:cubicBezTo>
                    <a:pt x="8" y="2"/>
                    <a:pt x="8" y="2"/>
                    <a:pt x="8" y="2"/>
                  </a:cubicBezTo>
                  <a:cubicBezTo>
                    <a:pt x="8" y="1"/>
                    <a:pt x="7" y="1"/>
                    <a:pt x="7" y="2"/>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8" y="1"/>
                    <a:pt x="8" y="1"/>
                  </a:cubicBezTo>
                  <a:cubicBezTo>
                    <a:pt x="8" y="1"/>
                    <a:pt x="8" y="1"/>
                    <a:pt x="8" y="1"/>
                  </a:cubicBezTo>
                  <a:cubicBezTo>
                    <a:pt x="8" y="2"/>
                    <a:pt x="8" y="1"/>
                    <a:pt x="8" y="1"/>
                  </a:cubicBezTo>
                  <a:cubicBezTo>
                    <a:pt x="8" y="1"/>
                    <a:pt x="8" y="1"/>
                    <a:pt x="8" y="1"/>
                  </a:cubicBezTo>
                  <a:cubicBezTo>
                    <a:pt x="8" y="1"/>
                    <a:pt x="8" y="1"/>
                    <a:pt x="8" y="1"/>
                  </a:cubicBezTo>
                  <a:cubicBezTo>
                    <a:pt x="9" y="1"/>
                    <a:pt x="9" y="1"/>
                    <a:pt x="9" y="1"/>
                  </a:cubicBezTo>
                  <a:cubicBezTo>
                    <a:pt x="9" y="1"/>
                    <a:pt x="9" y="1"/>
                    <a:pt x="9" y="1"/>
                  </a:cubicBezTo>
                  <a:cubicBezTo>
                    <a:pt x="9" y="1"/>
                    <a:pt x="9" y="1"/>
                    <a:pt x="9" y="1"/>
                  </a:cubicBezTo>
                  <a:cubicBezTo>
                    <a:pt x="10" y="1"/>
                    <a:pt x="10" y="1"/>
                    <a:pt x="10" y="1"/>
                  </a:cubicBezTo>
                  <a:cubicBezTo>
                    <a:pt x="10" y="1"/>
                    <a:pt x="10" y="1"/>
                    <a:pt x="10" y="1"/>
                  </a:cubicBezTo>
                  <a:cubicBezTo>
                    <a:pt x="11" y="1"/>
                    <a:pt x="11" y="1"/>
                    <a:pt x="11" y="1"/>
                  </a:cubicBezTo>
                  <a:cubicBezTo>
                    <a:pt x="11" y="1"/>
                    <a:pt x="11" y="0"/>
                    <a:pt x="11" y="0"/>
                  </a:cubicBezTo>
                  <a:cubicBezTo>
                    <a:pt x="10" y="0"/>
                    <a:pt x="10" y="0"/>
                    <a:pt x="10" y="1"/>
                  </a:cubicBezTo>
                  <a:cubicBezTo>
                    <a:pt x="10" y="1"/>
                    <a:pt x="10" y="1"/>
                    <a:pt x="9" y="1"/>
                  </a:cubicBezTo>
                  <a:cubicBezTo>
                    <a:pt x="10" y="0"/>
                    <a:pt x="9" y="0"/>
                    <a:pt x="9" y="0"/>
                  </a:cubicBezTo>
                  <a:cubicBezTo>
                    <a:pt x="8" y="0"/>
                    <a:pt x="8" y="0"/>
                    <a:pt x="7" y="0"/>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0"/>
                    <a:pt x="6" y="0"/>
                    <a:pt x="6" y="0"/>
                  </a:cubicBezTo>
                  <a:cubicBezTo>
                    <a:pt x="5" y="0"/>
                    <a:pt x="5" y="0"/>
                    <a:pt x="5" y="0"/>
                  </a:cubicBezTo>
                  <a:cubicBezTo>
                    <a:pt x="5" y="0"/>
                    <a:pt x="5" y="0"/>
                    <a:pt x="5" y="0"/>
                  </a:cubicBezTo>
                  <a:cubicBezTo>
                    <a:pt x="4" y="0"/>
                    <a:pt x="4" y="0"/>
                    <a:pt x="4" y="0"/>
                  </a:cubicBezTo>
                  <a:cubicBezTo>
                    <a:pt x="4" y="0"/>
                    <a:pt x="4" y="0"/>
                    <a:pt x="4" y="0"/>
                  </a:cubicBezTo>
                  <a:cubicBezTo>
                    <a:pt x="4" y="1"/>
                    <a:pt x="3" y="1"/>
                    <a:pt x="2" y="0"/>
                  </a:cubicBezTo>
                  <a:cubicBezTo>
                    <a:pt x="2" y="0"/>
                    <a:pt x="1" y="0"/>
                    <a:pt x="1" y="0"/>
                  </a:cubicBezTo>
                  <a:cubicBezTo>
                    <a:pt x="1" y="0"/>
                    <a:pt x="0" y="1"/>
                    <a:pt x="0" y="1"/>
                  </a:cubicBezTo>
                  <a:cubicBezTo>
                    <a:pt x="0" y="1"/>
                    <a:pt x="0" y="1"/>
                    <a:pt x="0" y="1"/>
                  </a:cubicBezTo>
                  <a:cubicBezTo>
                    <a:pt x="0" y="1"/>
                    <a:pt x="1" y="1"/>
                    <a:pt x="1" y="1"/>
                  </a:cubicBezTo>
                  <a:cubicBezTo>
                    <a:pt x="1" y="1"/>
                    <a:pt x="2" y="1"/>
                    <a:pt x="2" y="1"/>
                  </a:cubicBezTo>
                  <a:cubicBezTo>
                    <a:pt x="3" y="1"/>
                    <a:pt x="4" y="1"/>
                    <a:pt x="5" y="1"/>
                  </a:cubicBezTo>
                  <a:cubicBezTo>
                    <a:pt x="5" y="1"/>
                    <a:pt x="5" y="1"/>
                    <a:pt x="5" y="1"/>
                  </a:cubicBezTo>
                  <a:cubicBezTo>
                    <a:pt x="5" y="1"/>
                    <a:pt x="6" y="1"/>
                    <a:pt x="6" y="1"/>
                  </a:cubicBezTo>
                  <a:cubicBezTo>
                    <a:pt x="6" y="1"/>
                    <a:pt x="6" y="1"/>
                    <a:pt x="6" y="1"/>
                  </a:cubicBezTo>
                  <a:cubicBezTo>
                    <a:pt x="6" y="1"/>
                    <a:pt x="6" y="0"/>
                    <a:pt x="6" y="0"/>
                  </a:cubicBezTo>
                  <a:cubicBezTo>
                    <a:pt x="6" y="0"/>
                    <a:pt x="6" y="1"/>
                    <a:pt x="6" y="1"/>
                  </a:cubicBezTo>
                  <a:cubicBezTo>
                    <a:pt x="6" y="1"/>
                    <a:pt x="6" y="1"/>
                    <a:pt x="7" y="1"/>
                  </a:cubicBezTo>
                  <a:cubicBezTo>
                    <a:pt x="7" y="1"/>
                    <a:pt x="7" y="1"/>
                    <a:pt x="7" y="1"/>
                  </a:cubicBezTo>
                  <a:cubicBezTo>
                    <a:pt x="7" y="1"/>
                    <a:pt x="7" y="1"/>
                    <a:pt x="7" y="1"/>
                  </a:cubicBezTo>
                  <a:cubicBezTo>
                    <a:pt x="7" y="1"/>
                    <a:pt x="7" y="1"/>
                    <a:pt x="7" y="1"/>
                  </a:cubicBezTo>
                  <a:cubicBezTo>
                    <a:pt x="7" y="1"/>
                    <a:pt x="7" y="2"/>
                    <a:pt x="7" y="2"/>
                  </a:cubicBezTo>
                  <a:cubicBezTo>
                    <a:pt x="7" y="2"/>
                    <a:pt x="7" y="2"/>
                    <a:pt x="7" y="2"/>
                  </a:cubicBezTo>
                  <a:cubicBezTo>
                    <a:pt x="7" y="2"/>
                    <a:pt x="7" y="2"/>
                    <a:pt x="7" y="2"/>
                  </a:cubicBezTo>
                  <a:cubicBezTo>
                    <a:pt x="7" y="2"/>
                    <a:pt x="7" y="2"/>
                    <a:pt x="7"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9" y="2"/>
                    <a:pt x="9" y="2"/>
                  </a:cubicBezTo>
                  <a:close/>
                  <a:moveTo>
                    <a:pt x="6" y="0"/>
                  </a:moveTo>
                  <a:cubicBezTo>
                    <a:pt x="6" y="0"/>
                    <a:pt x="6" y="0"/>
                    <a:pt x="6" y="0"/>
                  </a:cubicBezTo>
                  <a:cubicBezTo>
                    <a:pt x="6" y="0"/>
                    <a:pt x="6" y="0"/>
                    <a:pt x="6" y="0"/>
                  </a:cubicBezTo>
                  <a:cubicBezTo>
                    <a:pt x="6" y="0"/>
                    <a:pt x="6" y="0"/>
                    <a:pt x="7" y="0"/>
                  </a:cubicBezTo>
                  <a:cubicBezTo>
                    <a:pt x="7" y="0"/>
                    <a:pt x="7" y="0"/>
                    <a:pt x="7" y="0"/>
                  </a:cubicBezTo>
                  <a:cubicBezTo>
                    <a:pt x="7" y="0"/>
                    <a:pt x="7" y="0"/>
                    <a:pt x="7" y="0"/>
                  </a:cubicBezTo>
                  <a:cubicBezTo>
                    <a:pt x="7" y="0"/>
                    <a:pt x="7" y="0"/>
                    <a:pt x="7" y="0"/>
                  </a:cubicBezTo>
                  <a:cubicBezTo>
                    <a:pt x="7" y="1"/>
                    <a:pt x="7" y="1"/>
                    <a:pt x="7" y="1"/>
                  </a:cubicBezTo>
                  <a:cubicBezTo>
                    <a:pt x="6" y="1"/>
                    <a:pt x="6" y="1"/>
                    <a:pt x="6" y="0"/>
                  </a:cubicBezTo>
                  <a:close/>
                  <a:moveTo>
                    <a:pt x="8" y="1"/>
                  </a:moveTo>
                  <a:cubicBezTo>
                    <a:pt x="8" y="1"/>
                    <a:pt x="8" y="1"/>
                    <a:pt x="7" y="1"/>
                  </a:cubicBezTo>
                  <a:cubicBezTo>
                    <a:pt x="7" y="1"/>
                    <a:pt x="8" y="1"/>
                    <a:pt x="8" y="1"/>
                  </a:cubicBezTo>
                  <a:cubicBezTo>
                    <a:pt x="8" y="1"/>
                    <a:pt x="8" y="1"/>
                    <a:pt x="8" y="1"/>
                  </a:cubicBezTo>
                  <a:cubicBezTo>
                    <a:pt x="8" y="1"/>
                    <a:pt x="8" y="1"/>
                    <a:pt x="8" y="1"/>
                  </a:cubicBezTo>
                  <a:close/>
                  <a:moveTo>
                    <a:pt x="8" y="2"/>
                  </a:moveTo>
                  <a:cubicBezTo>
                    <a:pt x="8" y="2"/>
                    <a:pt x="8" y="2"/>
                    <a:pt x="8" y="2"/>
                  </a:cubicBezTo>
                  <a:cubicBezTo>
                    <a:pt x="8" y="2"/>
                    <a:pt x="8" y="2"/>
                    <a:pt x="8" y="2"/>
                  </a:cubicBezTo>
                  <a:cubicBezTo>
                    <a:pt x="8" y="2"/>
                    <a:pt x="8" y="2"/>
                    <a:pt x="8" y="2"/>
                  </a:cubicBezTo>
                  <a:cubicBezTo>
                    <a:pt x="9" y="2"/>
                    <a:pt x="9" y="2"/>
                    <a:pt x="9" y="2"/>
                  </a:cubicBezTo>
                  <a:cubicBezTo>
                    <a:pt x="8" y="2"/>
                    <a:pt x="8" y="2"/>
                    <a:pt x="8" y="2"/>
                  </a:cubicBezTo>
                  <a:cubicBezTo>
                    <a:pt x="8"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5" name="Freeform 1272"/>
            <p:cNvSpPr/>
            <p:nvPr/>
          </p:nvSpPr>
          <p:spPr bwMode="auto">
            <a:xfrm>
              <a:off x="1092" y="1480"/>
              <a:ext cx="8" cy="4"/>
            </a:xfrm>
            <a:custGeom>
              <a:avLst/>
              <a:gdLst>
                <a:gd name="T0" fmla="*/ 1 w 2"/>
                <a:gd name="T1" fmla="*/ 0 h 1"/>
                <a:gd name="T2" fmla="*/ 1 w 2"/>
                <a:gd name="T3" fmla="*/ 0 h 1"/>
                <a:gd name="T4" fmla="*/ 1 w 2"/>
                <a:gd name="T5" fmla="*/ 0 h 1"/>
                <a:gd name="T6" fmla="*/ 1 w 2"/>
                <a:gd name="T7" fmla="*/ 0 h 1"/>
                <a:gd name="T8" fmla="*/ 2 w 2"/>
                <a:gd name="T9" fmla="*/ 0 h 1"/>
                <a:gd name="T10" fmla="*/ 2 w 2"/>
                <a:gd name="T11" fmla="*/ 0 h 1"/>
                <a:gd name="T12" fmla="*/ 2 w 2"/>
                <a:gd name="T13" fmla="*/ 0 h 1"/>
                <a:gd name="T14" fmla="*/ 1 w 2"/>
                <a:gd name="T15" fmla="*/ 0 h 1"/>
                <a:gd name="T16" fmla="*/ 1 w 2"/>
                <a:gd name="T17" fmla="*/ 0 h 1"/>
                <a:gd name="T18" fmla="*/ 1 w 2"/>
                <a:gd name="T19" fmla="*/ 0 h 1"/>
                <a:gd name="T20" fmla="*/ 0 w 2"/>
                <a:gd name="T21" fmla="*/ 0 h 1"/>
                <a:gd name="T22" fmla="*/ 0 w 2"/>
                <a:gd name="T23" fmla="*/ 1 h 1"/>
                <a:gd name="T24" fmla="*/ 1 w 2"/>
                <a:gd name="T25" fmla="*/ 1 h 1"/>
                <a:gd name="T26" fmla="*/ 1 w 2"/>
                <a:gd name="T27" fmla="*/ 1 h 1"/>
                <a:gd name="T28" fmla="*/ 1 w 2"/>
                <a:gd name="T29" fmla="*/ 1 h 1"/>
                <a:gd name="T30" fmla="*/ 1 w 2"/>
                <a:gd name="T31" fmla="*/ 0 h 1"/>
                <a:gd name="T32" fmla="*/ 1 w 2"/>
                <a:gd name="T3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1">
                  <a:moveTo>
                    <a:pt x="1" y="0"/>
                  </a:move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0" y="0"/>
                  </a:cubicBezTo>
                  <a:cubicBezTo>
                    <a:pt x="0" y="1"/>
                    <a:pt x="1" y="0"/>
                    <a:pt x="0" y="1"/>
                  </a:cubicBezTo>
                  <a:cubicBezTo>
                    <a:pt x="1" y="1"/>
                    <a:pt x="1" y="1"/>
                    <a:pt x="1" y="1"/>
                  </a:cubicBezTo>
                  <a:cubicBezTo>
                    <a:pt x="1" y="1"/>
                    <a:pt x="1" y="1"/>
                    <a:pt x="1" y="1"/>
                  </a:cubicBezTo>
                  <a:cubicBezTo>
                    <a:pt x="1" y="1"/>
                    <a:pt x="1" y="1"/>
                    <a:pt x="1" y="1"/>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6" name="Freeform 1273"/>
            <p:cNvSpPr/>
            <p:nvPr/>
          </p:nvSpPr>
          <p:spPr bwMode="auto">
            <a:xfrm>
              <a:off x="1096" y="1497"/>
              <a:ext cx="4" cy="4"/>
            </a:xfrm>
            <a:custGeom>
              <a:avLst/>
              <a:gdLst>
                <a:gd name="T0" fmla="*/ 1 w 1"/>
                <a:gd name="T1" fmla="*/ 1 h 1"/>
                <a:gd name="T2" fmla="*/ 1 w 1"/>
                <a:gd name="T3" fmla="*/ 0 h 1"/>
                <a:gd name="T4" fmla="*/ 0 w 1"/>
                <a:gd name="T5" fmla="*/ 0 h 1"/>
                <a:gd name="T6" fmla="*/ 0 w 1"/>
                <a:gd name="T7" fmla="*/ 1 h 1"/>
                <a:gd name="T8" fmla="*/ 0 w 1"/>
                <a:gd name="T9" fmla="*/ 1 h 1"/>
                <a:gd name="T10" fmla="*/ 0 w 1"/>
                <a:gd name="T11" fmla="*/ 1 h 1"/>
                <a:gd name="T12" fmla="*/ 0 w 1"/>
                <a:gd name="T13" fmla="*/ 0 h 1"/>
                <a:gd name="T14" fmla="*/ 1 w 1"/>
                <a:gd name="T15" fmla="*/ 1 h 1"/>
                <a:gd name="T16" fmla="*/ 0 w 1"/>
                <a:gd name="T17" fmla="*/ 1 h 1"/>
                <a:gd name="T18" fmla="*/ 0 w 1"/>
                <a:gd name="T19" fmla="*/ 1 h 1"/>
                <a:gd name="T20" fmla="*/ 1 w 1"/>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0"/>
                    <a:pt x="0" y="0"/>
                    <a:pt x="0" y="0"/>
                  </a:cubicBezTo>
                  <a:cubicBezTo>
                    <a:pt x="1" y="0"/>
                    <a:pt x="1" y="1"/>
                    <a:pt x="1" y="1"/>
                  </a:cubicBezTo>
                  <a:cubicBezTo>
                    <a:pt x="0" y="1"/>
                    <a:pt x="0" y="1"/>
                    <a:pt x="0" y="1"/>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7" name="Freeform 1274"/>
            <p:cNvSpPr/>
            <p:nvPr/>
          </p:nvSpPr>
          <p:spPr bwMode="auto">
            <a:xfrm>
              <a:off x="1047" y="1261"/>
              <a:ext cx="41" cy="4"/>
            </a:xfrm>
            <a:custGeom>
              <a:avLst/>
              <a:gdLst>
                <a:gd name="T0" fmla="*/ 10 w 10"/>
                <a:gd name="T1" fmla="*/ 1 h 1"/>
                <a:gd name="T2" fmla="*/ 10 w 10"/>
                <a:gd name="T3" fmla="*/ 1 h 1"/>
                <a:gd name="T4" fmla="*/ 10 w 10"/>
                <a:gd name="T5" fmla="*/ 1 h 1"/>
                <a:gd name="T6" fmla="*/ 6 w 10"/>
                <a:gd name="T7" fmla="*/ 0 h 1"/>
                <a:gd name="T8" fmla="*/ 1 w 10"/>
                <a:gd name="T9" fmla="*/ 0 h 1"/>
                <a:gd name="T10" fmla="*/ 0 w 10"/>
                <a:gd name="T11" fmla="*/ 0 h 1"/>
                <a:gd name="T12" fmla="*/ 0 w 10"/>
                <a:gd name="T13" fmla="*/ 0 h 1"/>
                <a:gd name="T14" fmla="*/ 1 w 10"/>
                <a:gd name="T15" fmla="*/ 0 h 1"/>
                <a:gd name="T16" fmla="*/ 6 w 10"/>
                <a:gd name="T17" fmla="*/ 0 h 1"/>
                <a:gd name="T18" fmla="*/ 10 w 10"/>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
                  <a:moveTo>
                    <a:pt x="10" y="1"/>
                  </a:moveTo>
                  <a:cubicBezTo>
                    <a:pt x="10" y="1"/>
                    <a:pt x="10" y="1"/>
                    <a:pt x="10" y="1"/>
                  </a:cubicBezTo>
                  <a:cubicBezTo>
                    <a:pt x="10" y="1"/>
                    <a:pt x="10" y="1"/>
                    <a:pt x="10" y="1"/>
                  </a:cubicBezTo>
                  <a:cubicBezTo>
                    <a:pt x="9" y="0"/>
                    <a:pt x="8" y="0"/>
                    <a:pt x="6" y="0"/>
                  </a:cubicBezTo>
                  <a:cubicBezTo>
                    <a:pt x="5" y="0"/>
                    <a:pt x="3" y="0"/>
                    <a:pt x="1" y="0"/>
                  </a:cubicBezTo>
                  <a:cubicBezTo>
                    <a:pt x="1" y="0"/>
                    <a:pt x="0" y="0"/>
                    <a:pt x="0" y="0"/>
                  </a:cubicBezTo>
                  <a:cubicBezTo>
                    <a:pt x="0" y="0"/>
                    <a:pt x="0" y="0"/>
                    <a:pt x="0" y="0"/>
                  </a:cubicBezTo>
                  <a:cubicBezTo>
                    <a:pt x="0" y="0"/>
                    <a:pt x="1" y="0"/>
                    <a:pt x="1" y="0"/>
                  </a:cubicBezTo>
                  <a:cubicBezTo>
                    <a:pt x="3" y="0"/>
                    <a:pt x="5" y="0"/>
                    <a:pt x="6" y="0"/>
                  </a:cubicBezTo>
                  <a:cubicBezTo>
                    <a:pt x="7" y="1"/>
                    <a:pt x="9"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8" name="Freeform 1275"/>
            <p:cNvSpPr/>
            <p:nvPr/>
          </p:nvSpPr>
          <p:spPr bwMode="auto">
            <a:xfrm>
              <a:off x="1084" y="1162"/>
              <a:ext cx="4" cy="4"/>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0 h 1"/>
                <a:gd name="T12" fmla="*/ 0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1"/>
                  </a:cubicBezTo>
                  <a:cubicBezTo>
                    <a:pt x="0" y="1"/>
                    <a:pt x="0" y="1"/>
                    <a:pt x="1" y="1"/>
                  </a:cubicBezTo>
                  <a:cubicBezTo>
                    <a:pt x="1" y="1"/>
                    <a:pt x="1" y="1"/>
                    <a:pt x="1" y="1"/>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9" name="Freeform 1276"/>
            <p:cNvSpPr/>
            <p:nvPr/>
          </p:nvSpPr>
          <p:spPr bwMode="auto">
            <a:xfrm>
              <a:off x="1075" y="1501"/>
              <a:ext cx="5" cy="4"/>
            </a:xfrm>
            <a:custGeom>
              <a:avLst/>
              <a:gdLst>
                <a:gd name="T0" fmla="*/ 1 w 1"/>
                <a:gd name="T1" fmla="*/ 1 h 1"/>
                <a:gd name="T2" fmla="*/ 1 w 1"/>
                <a:gd name="T3" fmla="*/ 1 h 1"/>
                <a:gd name="T4" fmla="*/ 1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1 w 1"/>
                <a:gd name="T19" fmla="*/ 1 h 1"/>
                <a:gd name="T20" fmla="*/ 1 w 1"/>
                <a:gd name="T21" fmla="*/ 1 h 1"/>
                <a:gd name="T22" fmla="*/ 1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1" y="1"/>
                  </a:moveTo>
                  <a:cubicBezTo>
                    <a:pt x="1" y="1"/>
                    <a:pt x="1" y="1"/>
                    <a:pt x="1" y="1"/>
                  </a:cubicBezTo>
                  <a:cubicBezTo>
                    <a:pt x="1" y="1"/>
                    <a:pt x="1" y="1"/>
                    <a:pt x="1" y="1"/>
                  </a:cubicBezTo>
                  <a:cubicBezTo>
                    <a:pt x="1" y="0"/>
                    <a:pt x="1"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0" name="Freeform 1277"/>
            <p:cNvSpPr/>
            <p:nvPr/>
          </p:nvSpPr>
          <p:spPr bwMode="auto">
            <a:xfrm>
              <a:off x="1075" y="1406"/>
              <a:ext cx="5" cy="0"/>
            </a:xfrm>
            <a:custGeom>
              <a:avLst/>
              <a:gdLst>
                <a:gd name="T0" fmla="*/ 1 w 1"/>
                <a:gd name="T1" fmla="*/ 1 w 1"/>
                <a:gd name="T2" fmla="*/ 0 w 1"/>
                <a:gd name="T3" fmla="*/ 0 w 1"/>
                <a:gd name="T4" fmla="*/ 0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1" y="0"/>
                  </a:cubicBezTo>
                  <a:cubicBezTo>
                    <a:pt x="1" y="0"/>
                    <a:pt x="1" y="0"/>
                    <a:pt x="0"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1" name="Freeform 1278"/>
            <p:cNvSpPr/>
            <p:nvPr/>
          </p:nvSpPr>
          <p:spPr bwMode="auto">
            <a:xfrm>
              <a:off x="1071" y="1162"/>
              <a:ext cx="4" cy="4"/>
            </a:xfrm>
            <a:custGeom>
              <a:avLst/>
              <a:gdLst>
                <a:gd name="T0" fmla="*/ 0 w 1"/>
                <a:gd name="T1" fmla="*/ 1 h 1"/>
                <a:gd name="T2" fmla="*/ 1 w 1"/>
                <a:gd name="T3" fmla="*/ 1 h 1"/>
                <a:gd name="T4" fmla="*/ 1 w 1"/>
                <a:gd name="T5" fmla="*/ 1 h 1"/>
                <a:gd name="T6" fmla="*/ 1 w 1"/>
                <a:gd name="T7" fmla="*/ 1 h 1"/>
                <a:gd name="T8" fmla="*/ 1 w 1"/>
                <a:gd name="T9" fmla="*/ 1 h 1"/>
                <a:gd name="T10" fmla="*/ 1 w 1"/>
                <a:gd name="T11" fmla="*/ 1 h 1"/>
                <a:gd name="T12" fmla="*/ 1 w 1"/>
                <a:gd name="T13" fmla="*/ 1 h 1"/>
                <a:gd name="T14" fmla="*/ 1 w 1"/>
                <a:gd name="T15" fmla="*/ 1 h 1"/>
                <a:gd name="T16" fmla="*/ 1 w 1"/>
                <a:gd name="T17" fmla="*/ 1 h 1"/>
                <a:gd name="T18" fmla="*/ 1 w 1"/>
                <a:gd name="T19" fmla="*/ 1 h 1"/>
                <a:gd name="T20" fmla="*/ 1 w 1"/>
                <a:gd name="T21" fmla="*/ 0 h 1"/>
                <a:gd name="T22" fmla="*/ 0 w 1"/>
                <a:gd name="T23" fmla="*/ 0 h 1"/>
                <a:gd name="T24" fmla="*/ 0 w 1"/>
                <a:gd name="T25" fmla="*/ 1 h 1"/>
                <a:gd name="T26" fmla="*/ 0 w 1"/>
                <a:gd name="T2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1"/>
                  </a:moveTo>
                  <a:cubicBezTo>
                    <a:pt x="0" y="1"/>
                    <a:pt x="0"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1" y="0"/>
                    <a:pt x="1"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2" name="Freeform 1279"/>
            <p:cNvSpPr/>
            <p:nvPr/>
          </p:nvSpPr>
          <p:spPr bwMode="auto">
            <a:xfrm>
              <a:off x="1055" y="1154"/>
              <a:ext cx="12" cy="0"/>
            </a:xfrm>
            <a:custGeom>
              <a:avLst/>
              <a:gdLst>
                <a:gd name="T0" fmla="*/ 2 w 3"/>
                <a:gd name="T1" fmla="*/ 2 w 3"/>
                <a:gd name="T2" fmla="*/ 3 w 3"/>
                <a:gd name="T3" fmla="*/ 2 w 3"/>
                <a:gd name="T4" fmla="*/ 2 w 3"/>
                <a:gd name="T5" fmla="*/ 0 w 3"/>
                <a:gd name="T6" fmla="*/ 0 w 3"/>
                <a:gd name="T7" fmla="*/ 0 w 3"/>
                <a:gd name="T8" fmla="*/ 0 w 3"/>
                <a:gd name="T9" fmla="*/ 2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2" y="0"/>
                  </a:moveTo>
                  <a:cubicBezTo>
                    <a:pt x="2" y="0"/>
                    <a:pt x="2" y="0"/>
                    <a:pt x="2" y="0"/>
                  </a:cubicBezTo>
                  <a:cubicBezTo>
                    <a:pt x="2" y="0"/>
                    <a:pt x="3" y="0"/>
                    <a:pt x="3" y="0"/>
                  </a:cubicBezTo>
                  <a:cubicBezTo>
                    <a:pt x="3" y="0"/>
                    <a:pt x="2" y="0"/>
                    <a:pt x="2" y="0"/>
                  </a:cubicBez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3" name="Freeform 1280"/>
            <p:cNvSpPr/>
            <p:nvPr/>
          </p:nvSpPr>
          <p:spPr bwMode="auto">
            <a:xfrm>
              <a:off x="1055" y="1311"/>
              <a:ext cx="4" cy="0"/>
            </a:xfrm>
            <a:custGeom>
              <a:avLst/>
              <a:gdLst>
                <a:gd name="T0" fmla="*/ 0 w 1"/>
                <a:gd name="T1" fmla="*/ 0 w 1"/>
                <a:gd name="T2" fmla="*/ 0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4" name="Freeform 1281"/>
            <p:cNvSpPr/>
            <p:nvPr/>
          </p:nvSpPr>
          <p:spPr bwMode="auto">
            <a:xfrm>
              <a:off x="1039" y="1426"/>
              <a:ext cx="4" cy="0"/>
            </a:xfrm>
            <a:custGeom>
              <a:avLst/>
              <a:gdLst>
                <a:gd name="T0" fmla="*/ 1 w 1"/>
                <a:gd name="T1" fmla="*/ 1 w 1"/>
                <a:gd name="T2" fmla="*/ 1 w 1"/>
                <a:gd name="T3" fmla="*/ 0 w 1"/>
                <a:gd name="T4" fmla="*/ 0 w 1"/>
                <a:gd name="T5" fmla="*/ 0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5" name="Rectangle 1282"/>
            <p:cNvSpPr>
              <a:spLocks noChangeArrowheads="1"/>
            </p:cNvSpPr>
            <p:nvPr/>
          </p:nvSpPr>
          <p:spPr bwMode="auto">
            <a:xfrm>
              <a:off x="1039" y="142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16" name="Freeform 1283"/>
            <p:cNvSpPr/>
            <p:nvPr/>
          </p:nvSpPr>
          <p:spPr bwMode="auto">
            <a:xfrm>
              <a:off x="1022" y="1513"/>
              <a:ext cx="4" cy="4"/>
            </a:xfrm>
            <a:custGeom>
              <a:avLst/>
              <a:gdLst>
                <a:gd name="T0" fmla="*/ 1 w 1"/>
                <a:gd name="T1" fmla="*/ 0 h 1"/>
                <a:gd name="T2" fmla="*/ 1 w 1"/>
                <a:gd name="T3" fmla="*/ 0 h 1"/>
                <a:gd name="T4" fmla="*/ 0 w 1"/>
                <a:gd name="T5" fmla="*/ 0 h 1"/>
                <a:gd name="T6" fmla="*/ 0 w 1"/>
                <a:gd name="T7" fmla="*/ 0 h 1"/>
                <a:gd name="T8" fmla="*/ 0 w 1"/>
                <a:gd name="T9" fmla="*/ 0 h 1"/>
                <a:gd name="T10" fmla="*/ 0 w 1"/>
                <a:gd name="T11" fmla="*/ 0 h 1"/>
                <a:gd name="T12" fmla="*/ 0 w 1"/>
                <a:gd name="T13" fmla="*/ 0 h 1"/>
                <a:gd name="T14" fmla="*/ 1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7" name="Freeform 1284"/>
            <p:cNvSpPr/>
            <p:nvPr/>
          </p:nvSpPr>
          <p:spPr bwMode="auto">
            <a:xfrm>
              <a:off x="1010" y="1278"/>
              <a:ext cx="8" cy="0"/>
            </a:xfrm>
            <a:custGeom>
              <a:avLst/>
              <a:gdLst>
                <a:gd name="T0" fmla="*/ 2 w 2"/>
                <a:gd name="T1" fmla="*/ 1 w 2"/>
                <a:gd name="T2" fmla="*/ 0 w 2"/>
                <a:gd name="T3" fmla="*/ 0 w 2"/>
                <a:gd name="T4" fmla="*/ 0 w 2"/>
                <a:gd name="T5" fmla="*/ 0 w 2"/>
                <a:gd name="T6" fmla="*/ 1 w 2"/>
                <a:gd name="T7" fmla="*/ 2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2" y="0"/>
                  </a:moveTo>
                  <a:cubicBezTo>
                    <a:pt x="2" y="0"/>
                    <a:pt x="2" y="0"/>
                    <a:pt x="1" y="0"/>
                  </a:cubicBezTo>
                  <a:cubicBezTo>
                    <a:pt x="1" y="0"/>
                    <a:pt x="0" y="0"/>
                    <a:pt x="0" y="0"/>
                  </a:cubicBezTo>
                  <a:cubicBezTo>
                    <a:pt x="0" y="0"/>
                    <a:pt x="0" y="0"/>
                    <a:pt x="0" y="0"/>
                  </a:cubicBezTo>
                  <a:cubicBezTo>
                    <a:pt x="0" y="0"/>
                    <a:pt x="0" y="0"/>
                    <a:pt x="0" y="0"/>
                  </a:cubicBezTo>
                  <a:cubicBezTo>
                    <a:pt x="0" y="0"/>
                    <a:pt x="0" y="0"/>
                    <a:pt x="0" y="0"/>
                  </a:cubicBezTo>
                  <a:cubicBezTo>
                    <a:pt x="0" y="0"/>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8" name="Freeform 1285"/>
            <p:cNvSpPr/>
            <p:nvPr/>
          </p:nvSpPr>
          <p:spPr bwMode="auto">
            <a:xfrm>
              <a:off x="982" y="1327"/>
              <a:ext cx="20" cy="4"/>
            </a:xfrm>
            <a:custGeom>
              <a:avLst/>
              <a:gdLst>
                <a:gd name="T0" fmla="*/ 4 w 5"/>
                <a:gd name="T1" fmla="*/ 0 h 1"/>
                <a:gd name="T2" fmla="*/ 2 w 5"/>
                <a:gd name="T3" fmla="*/ 0 h 1"/>
                <a:gd name="T4" fmla="*/ 2 w 5"/>
                <a:gd name="T5" fmla="*/ 0 h 1"/>
                <a:gd name="T6" fmla="*/ 1 w 5"/>
                <a:gd name="T7" fmla="*/ 0 h 1"/>
                <a:gd name="T8" fmla="*/ 0 w 5"/>
                <a:gd name="T9" fmla="*/ 1 h 1"/>
                <a:gd name="T10" fmla="*/ 0 w 5"/>
                <a:gd name="T11" fmla="*/ 1 h 1"/>
                <a:gd name="T12" fmla="*/ 1 w 5"/>
                <a:gd name="T13" fmla="*/ 1 h 1"/>
                <a:gd name="T14" fmla="*/ 2 w 5"/>
                <a:gd name="T15" fmla="*/ 1 h 1"/>
                <a:gd name="T16" fmla="*/ 2 w 5"/>
                <a:gd name="T17" fmla="*/ 1 h 1"/>
                <a:gd name="T18" fmla="*/ 4 w 5"/>
                <a:gd name="T19" fmla="*/ 1 h 1"/>
                <a:gd name="T20" fmla="*/ 4 w 5"/>
                <a:gd name="T21" fmla="*/ 1 h 1"/>
                <a:gd name="T22" fmla="*/ 5 w 5"/>
                <a:gd name="T23" fmla="*/ 0 h 1"/>
                <a:gd name="T24" fmla="*/ 4 w 5"/>
                <a:gd name="T25" fmla="*/ 0 h 1"/>
                <a:gd name="T26" fmla="*/ 4 w 5"/>
                <a:gd name="T27" fmla="*/ 0 h 1"/>
                <a:gd name="T28" fmla="*/ 4 w 5"/>
                <a:gd name="T29" fmla="*/ 0 h 1"/>
                <a:gd name="T30" fmla="*/ 4 w 5"/>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1">
                  <a:moveTo>
                    <a:pt x="4" y="0"/>
                  </a:moveTo>
                  <a:cubicBezTo>
                    <a:pt x="3" y="0"/>
                    <a:pt x="3" y="0"/>
                    <a:pt x="2" y="0"/>
                  </a:cubicBezTo>
                  <a:cubicBezTo>
                    <a:pt x="2" y="0"/>
                    <a:pt x="2" y="0"/>
                    <a:pt x="2" y="0"/>
                  </a:cubicBezTo>
                  <a:cubicBezTo>
                    <a:pt x="2" y="0"/>
                    <a:pt x="1" y="0"/>
                    <a:pt x="1" y="0"/>
                  </a:cubicBezTo>
                  <a:cubicBezTo>
                    <a:pt x="0" y="0"/>
                    <a:pt x="0" y="1"/>
                    <a:pt x="0" y="1"/>
                  </a:cubicBezTo>
                  <a:cubicBezTo>
                    <a:pt x="0" y="1"/>
                    <a:pt x="0" y="1"/>
                    <a:pt x="0" y="1"/>
                  </a:cubicBezTo>
                  <a:cubicBezTo>
                    <a:pt x="0" y="1"/>
                    <a:pt x="0" y="1"/>
                    <a:pt x="1" y="1"/>
                  </a:cubicBezTo>
                  <a:cubicBezTo>
                    <a:pt x="1" y="1"/>
                    <a:pt x="2" y="1"/>
                    <a:pt x="2" y="1"/>
                  </a:cubicBezTo>
                  <a:cubicBezTo>
                    <a:pt x="2" y="1"/>
                    <a:pt x="2" y="1"/>
                    <a:pt x="2" y="1"/>
                  </a:cubicBezTo>
                  <a:cubicBezTo>
                    <a:pt x="3" y="1"/>
                    <a:pt x="3" y="1"/>
                    <a:pt x="4" y="1"/>
                  </a:cubicBezTo>
                  <a:cubicBezTo>
                    <a:pt x="4" y="1"/>
                    <a:pt x="4" y="1"/>
                    <a:pt x="4" y="1"/>
                  </a:cubicBezTo>
                  <a:cubicBezTo>
                    <a:pt x="4" y="1"/>
                    <a:pt x="4" y="1"/>
                    <a:pt x="5" y="0"/>
                  </a:cubicBezTo>
                  <a:cubicBezTo>
                    <a:pt x="4" y="0"/>
                    <a:pt x="4" y="0"/>
                    <a:pt x="4" y="0"/>
                  </a:cubicBezTo>
                  <a:cubicBezTo>
                    <a:pt x="4" y="0"/>
                    <a:pt x="4"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9" name="Freeform 1286"/>
            <p:cNvSpPr/>
            <p:nvPr/>
          </p:nvSpPr>
          <p:spPr bwMode="auto">
            <a:xfrm>
              <a:off x="961" y="1327"/>
              <a:ext cx="8" cy="9"/>
            </a:xfrm>
            <a:custGeom>
              <a:avLst/>
              <a:gdLst>
                <a:gd name="T0" fmla="*/ 2 w 2"/>
                <a:gd name="T1" fmla="*/ 2 h 2"/>
                <a:gd name="T2" fmla="*/ 2 w 2"/>
                <a:gd name="T3" fmla="*/ 1 h 2"/>
                <a:gd name="T4" fmla="*/ 2 w 2"/>
                <a:gd name="T5" fmla="*/ 1 h 2"/>
                <a:gd name="T6" fmla="*/ 2 w 2"/>
                <a:gd name="T7" fmla="*/ 1 h 2"/>
                <a:gd name="T8" fmla="*/ 0 w 2"/>
                <a:gd name="T9" fmla="*/ 1 h 2"/>
                <a:gd name="T10" fmla="*/ 0 w 2"/>
                <a:gd name="T11" fmla="*/ 1 h 2"/>
                <a:gd name="T12" fmla="*/ 0 w 2"/>
                <a:gd name="T13" fmla="*/ 1 h 2"/>
                <a:gd name="T14" fmla="*/ 0 w 2"/>
                <a:gd name="T15" fmla="*/ 1 h 2"/>
                <a:gd name="T16" fmla="*/ 2 w 2"/>
                <a:gd name="T17" fmla="*/ 2 h 2"/>
                <a:gd name="T18" fmla="*/ 2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2"/>
                  </a:moveTo>
                  <a:cubicBezTo>
                    <a:pt x="2" y="2"/>
                    <a:pt x="2" y="1"/>
                    <a:pt x="2" y="1"/>
                  </a:cubicBezTo>
                  <a:cubicBezTo>
                    <a:pt x="2" y="1"/>
                    <a:pt x="2" y="1"/>
                    <a:pt x="2" y="1"/>
                  </a:cubicBezTo>
                  <a:cubicBezTo>
                    <a:pt x="2" y="1"/>
                    <a:pt x="2" y="1"/>
                    <a:pt x="2" y="1"/>
                  </a:cubicBezTo>
                  <a:cubicBezTo>
                    <a:pt x="1" y="1"/>
                    <a:pt x="1" y="0"/>
                    <a:pt x="0" y="1"/>
                  </a:cubicBezTo>
                  <a:cubicBezTo>
                    <a:pt x="0" y="1"/>
                    <a:pt x="0" y="1"/>
                    <a:pt x="0" y="1"/>
                  </a:cubicBezTo>
                  <a:cubicBezTo>
                    <a:pt x="0" y="1"/>
                    <a:pt x="0" y="1"/>
                    <a:pt x="0" y="1"/>
                  </a:cubicBezTo>
                  <a:cubicBezTo>
                    <a:pt x="0" y="1"/>
                    <a:pt x="0" y="1"/>
                    <a:pt x="0" y="1"/>
                  </a:cubicBezTo>
                  <a:cubicBezTo>
                    <a:pt x="1" y="1"/>
                    <a:pt x="1" y="1"/>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0" name="Freeform 1287"/>
            <p:cNvSpPr/>
            <p:nvPr/>
          </p:nvSpPr>
          <p:spPr bwMode="auto">
            <a:xfrm>
              <a:off x="957" y="1484"/>
              <a:ext cx="4" cy="4"/>
            </a:xfrm>
            <a:custGeom>
              <a:avLst/>
              <a:gdLst>
                <a:gd name="T0" fmla="*/ 1 w 1"/>
                <a:gd name="T1" fmla="*/ 1 h 1"/>
                <a:gd name="T2" fmla="*/ 1 w 1"/>
                <a:gd name="T3" fmla="*/ 0 h 1"/>
                <a:gd name="T4" fmla="*/ 1 w 1"/>
                <a:gd name="T5" fmla="*/ 0 h 1"/>
                <a:gd name="T6" fmla="*/ 0 w 1"/>
                <a:gd name="T7" fmla="*/ 0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0"/>
                    <a:pt x="1" y="0"/>
                  </a:cubicBezTo>
                  <a:cubicBezTo>
                    <a:pt x="1" y="0"/>
                    <a:pt x="1" y="0"/>
                    <a:pt x="1" y="0"/>
                  </a:cubicBezTo>
                  <a:cubicBezTo>
                    <a:pt x="1" y="0"/>
                    <a:pt x="1" y="0"/>
                    <a:pt x="0" y="0"/>
                  </a:cubicBezTo>
                  <a:cubicBezTo>
                    <a:pt x="0" y="0"/>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1" name="Freeform 1288"/>
            <p:cNvSpPr/>
            <p:nvPr/>
          </p:nvSpPr>
          <p:spPr bwMode="auto">
            <a:xfrm>
              <a:off x="806" y="1257"/>
              <a:ext cx="4" cy="0"/>
            </a:xfrm>
            <a:custGeom>
              <a:avLst/>
              <a:gdLst>
                <a:gd name="T0" fmla="*/ 1 w 1"/>
                <a:gd name="T1" fmla="*/ 0 w 1"/>
                <a:gd name="T2" fmla="*/ 0 w 1"/>
                <a:gd name="T3" fmla="*/ 0 w 1"/>
                <a:gd name="T4" fmla="*/ 0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2" name="Freeform 1289"/>
            <p:cNvSpPr/>
            <p:nvPr/>
          </p:nvSpPr>
          <p:spPr bwMode="auto">
            <a:xfrm>
              <a:off x="749" y="1253"/>
              <a:ext cx="4" cy="0"/>
            </a:xfrm>
            <a:custGeom>
              <a:avLst/>
              <a:gdLst>
                <a:gd name="T0" fmla="*/ 1 w 1"/>
                <a:gd name="T1" fmla="*/ 0 w 1"/>
                <a:gd name="T2" fmla="*/ 0 w 1"/>
                <a:gd name="T3" fmla="*/ 0 w 1"/>
                <a:gd name="T4" fmla="*/ 1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3" name="Freeform 1290"/>
            <p:cNvSpPr/>
            <p:nvPr/>
          </p:nvSpPr>
          <p:spPr bwMode="auto">
            <a:xfrm>
              <a:off x="589" y="1241"/>
              <a:ext cx="13" cy="0"/>
            </a:xfrm>
            <a:custGeom>
              <a:avLst/>
              <a:gdLst>
                <a:gd name="T0" fmla="*/ 3 w 3"/>
                <a:gd name="T1" fmla="*/ 2 w 3"/>
                <a:gd name="T2" fmla="*/ 0 w 3"/>
                <a:gd name="T3" fmla="*/ 0 w 3"/>
                <a:gd name="T4" fmla="*/ 0 w 3"/>
                <a:gd name="T5" fmla="*/ 0 w 3"/>
                <a:gd name="T6" fmla="*/ 2 w 3"/>
                <a:gd name="T7" fmla="*/ 3 w 3"/>
                <a:gd name="T8" fmla="*/ 3 w 3"/>
                <a:gd name="T9"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3">
                  <a:moveTo>
                    <a:pt x="3" y="0"/>
                  </a:moveTo>
                  <a:cubicBezTo>
                    <a:pt x="2" y="0"/>
                    <a:pt x="2" y="0"/>
                    <a:pt x="2" y="0"/>
                  </a:cubicBezTo>
                  <a:cubicBezTo>
                    <a:pt x="1" y="0"/>
                    <a:pt x="1" y="0"/>
                    <a:pt x="0" y="0"/>
                  </a:cubicBezTo>
                  <a:cubicBezTo>
                    <a:pt x="0" y="0"/>
                    <a:pt x="0" y="0"/>
                    <a:pt x="0" y="0"/>
                  </a:cubicBezTo>
                  <a:cubicBezTo>
                    <a:pt x="0" y="0"/>
                    <a:pt x="0" y="0"/>
                    <a:pt x="0" y="0"/>
                  </a:cubicBezTo>
                  <a:cubicBezTo>
                    <a:pt x="0" y="0"/>
                    <a:pt x="0" y="0"/>
                    <a:pt x="0" y="0"/>
                  </a:cubicBezTo>
                  <a:cubicBezTo>
                    <a:pt x="1" y="0"/>
                    <a:pt x="1" y="0"/>
                    <a:pt x="2" y="0"/>
                  </a:cubicBezTo>
                  <a:cubicBezTo>
                    <a:pt x="2" y="0"/>
                    <a:pt x="2" y="0"/>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4" name="Freeform 1291"/>
            <p:cNvSpPr/>
            <p:nvPr/>
          </p:nvSpPr>
          <p:spPr bwMode="auto">
            <a:xfrm>
              <a:off x="1606" y="1166"/>
              <a:ext cx="4" cy="4"/>
            </a:xfrm>
            <a:custGeom>
              <a:avLst/>
              <a:gdLst>
                <a:gd name="T0" fmla="*/ 0 w 1"/>
                <a:gd name="T1" fmla="*/ 0 h 1"/>
                <a:gd name="T2" fmla="*/ 0 w 1"/>
                <a:gd name="T3" fmla="*/ 0 h 1"/>
                <a:gd name="T4" fmla="*/ 0 w 1"/>
                <a:gd name="T5" fmla="*/ 0 h 1"/>
                <a:gd name="T6" fmla="*/ 0 w 1"/>
                <a:gd name="T7" fmla="*/ 0 h 1"/>
                <a:gd name="T8" fmla="*/ 0 w 1"/>
                <a:gd name="T9" fmla="*/ 1 h 1"/>
                <a:gd name="T10" fmla="*/ 0 w 1"/>
                <a:gd name="T11" fmla="*/ 1 h 1"/>
                <a:gd name="T12" fmla="*/ 1 w 1"/>
                <a:gd name="T13" fmla="*/ 1 h 1"/>
                <a:gd name="T14" fmla="*/ 1 w 1"/>
                <a:gd name="T15" fmla="*/ 1 h 1"/>
                <a:gd name="T16" fmla="*/ 1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1" y="1"/>
                    <a:pt x="1" y="1"/>
                    <a:pt x="1" y="1"/>
                  </a:cubicBezTo>
                  <a:cubicBezTo>
                    <a:pt x="1" y="1"/>
                    <a:pt x="1" y="1"/>
                    <a:pt x="1" y="1"/>
                  </a:cubicBezTo>
                  <a:cubicBezTo>
                    <a:pt x="1" y="1"/>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5" name="Freeform 1292"/>
            <p:cNvSpPr/>
            <p:nvPr/>
          </p:nvSpPr>
          <p:spPr bwMode="auto">
            <a:xfrm>
              <a:off x="1504" y="1162"/>
              <a:ext cx="4" cy="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0 h 1"/>
                <a:gd name="T16" fmla="*/ 0 w 1"/>
                <a:gd name="T17" fmla="*/ 0 h 1"/>
                <a:gd name="T18" fmla="*/ 0 w 1"/>
                <a:gd name="T19" fmla="*/ 1 h 1"/>
                <a:gd name="T20" fmla="*/ 0 w 1"/>
                <a:gd name="T21" fmla="*/ 1 h 1"/>
                <a:gd name="T22" fmla="*/ 0 w 1"/>
                <a:gd name="T23" fmla="*/ 1 h 1"/>
                <a:gd name="T24" fmla="*/ 0 w 1"/>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0"/>
                  </a:cubicBezTo>
                  <a:cubicBezTo>
                    <a:pt x="1" y="1"/>
                    <a:pt x="1" y="0"/>
                    <a:pt x="0"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6" name="Freeform 1293"/>
            <p:cNvSpPr/>
            <p:nvPr/>
          </p:nvSpPr>
          <p:spPr bwMode="auto">
            <a:xfrm>
              <a:off x="1292" y="1241"/>
              <a:ext cx="49" cy="8"/>
            </a:xfrm>
            <a:custGeom>
              <a:avLst/>
              <a:gdLst>
                <a:gd name="T0" fmla="*/ 6 w 12"/>
                <a:gd name="T1" fmla="*/ 0 h 2"/>
                <a:gd name="T2" fmla="*/ 6 w 12"/>
                <a:gd name="T3" fmla="*/ 0 h 2"/>
                <a:gd name="T4" fmla="*/ 5 w 12"/>
                <a:gd name="T5" fmla="*/ 0 h 2"/>
                <a:gd name="T6" fmla="*/ 5 w 12"/>
                <a:gd name="T7" fmla="*/ 0 h 2"/>
                <a:gd name="T8" fmla="*/ 5 w 12"/>
                <a:gd name="T9" fmla="*/ 0 h 2"/>
                <a:gd name="T10" fmla="*/ 5 w 12"/>
                <a:gd name="T11" fmla="*/ 0 h 2"/>
                <a:gd name="T12" fmla="*/ 6 w 12"/>
                <a:gd name="T13" fmla="*/ 0 h 2"/>
                <a:gd name="T14" fmla="*/ 6 w 12"/>
                <a:gd name="T15" fmla="*/ 1 h 2"/>
                <a:gd name="T16" fmla="*/ 5 w 12"/>
                <a:gd name="T17" fmla="*/ 1 h 2"/>
                <a:gd name="T18" fmla="*/ 5 w 12"/>
                <a:gd name="T19" fmla="*/ 1 h 2"/>
                <a:gd name="T20" fmla="*/ 4 w 12"/>
                <a:gd name="T21" fmla="*/ 0 h 2"/>
                <a:gd name="T22" fmla="*/ 0 w 12"/>
                <a:gd name="T23" fmla="*/ 0 h 2"/>
                <a:gd name="T24" fmla="*/ 0 w 12"/>
                <a:gd name="T25" fmla="*/ 0 h 2"/>
                <a:gd name="T26" fmla="*/ 0 w 12"/>
                <a:gd name="T27" fmla="*/ 0 h 2"/>
                <a:gd name="T28" fmla="*/ 0 w 12"/>
                <a:gd name="T29" fmla="*/ 0 h 2"/>
                <a:gd name="T30" fmla="*/ 4 w 12"/>
                <a:gd name="T31" fmla="*/ 1 h 2"/>
                <a:gd name="T32" fmla="*/ 5 w 12"/>
                <a:gd name="T33" fmla="*/ 1 h 2"/>
                <a:gd name="T34" fmla="*/ 7 w 12"/>
                <a:gd name="T35" fmla="*/ 1 h 2"/>
                <a:gd name="T36" fmla="*/ 7 w 12"/>
                <a:gd name="T37" fmla="*/ 1 h 2"/>
                <a:gd name="T38" fmla="*/ 7 w 12"/>
                <a:gd name="T39" fmla="*/ 1 h 2"/>
                <a:gd name="T40" fmla="*/ 7 w 12"/>
                <a:gd name="T41" fmla="*/ 1 h 2"/>
                <a:gd name="T42" fmla="*/ 8 w 12"/>
                <a:gd name="T43" fmla="*/ 1 h 2"/>
                <a:gd name="T44" fmla="*/ 10 w 12"/>
                <a:gd name="T45" fmla="*/ 1 h 2"/>
                <a:gd name="T46" fmla="*/ 12 w 12"/>
                <a:gd name="T47" fmla="*/ 2 h 2"/>
                <a:gd name="T48" fmla="*/ 12 w 12"/>
                <a:gd name="T49" fmla="*/ 2 h 2"/>
                <a:gd name="T50" fmla="*/ 12 w 12"/>
                <a:gd name="T51" fmla="*/ 2 h 2"/>
                <a:gd name="T52" fmla="*/ 12 w 12"/>
                <a:gd name="T53" fmla="*/ 2 h 2"/>
                <a:gd name="T54" fmla="*/ 12 w 12"/>
                <a:gd name="T55" fmla="*/ 2 h 2"/>
                <a:gd name="T56" fmla="*/ 12 w 12"/>
                <a:gd name="T57" fmla="*/ 1 h 2"/>
                <a:gd name="T58" fmla="*/ 12 w 12"/>
                <a:gd name="T59" fmla="*/ 1 h 2"/>
                <a:gd name="T60" fmla="*/ 12 w 12"/>
                <a:gd name="T61" fmla="*/ 1 h 2"/>
                <a:gd name="T62" fmla="*/ 12 w 12"/>
                <a:gd name="T63" fmla="*/ 1 h 2"/>
                <a:gd name="T64" fmla="*/ 12 w 12"/>
                <a:gd name="T65" fmla="*/ 1 h 2"/>
                <a:gd name="T66" fmla="*/ 12 w 12"/>
                <a:gd name="T67" fmla="*/ 1 h 2"/>
                <a:gd name="T68" fmla="*/ 10 w 12"/>
                <a:gd name="T69" fmla="*/ 1 h 2"/>
                <a:gd name="T70" fmla="*/ 8 w 12"/>
                <a:gd name="T71" fmla="*/ 1 h 2"/>
                <a:gd name="T72" fmla="*/ 8 w 12"/>
                <a:gd name="T73" fmla="*/ 1 h 2"/>
                <a:gd name="T74" fmla="*/ 8 w 12"/>
                <a:gd name="T75" fmla="*/ 1 h 2"/>
                <a:gd name="T76" fmla="*/ 8 w 12"/>
                <a:gd name="T77" fmla="*/ 1 h 2"/>
                <a:gd name="T78" fmla="*/ 8 w 12"/>
                <a:gd name="T79" fmla="*/ 1 h 2"/>
                <a:gd name="T80" fmla="*/ 8 w 12"/>
                <a:gd name="T81" fmla="*/ 1 h 2"/>
                <a:gd name="T82" fmla="*/ 7 w 12"/>
                <a:gd name="T83" fmla="*/ 1 h 2"/>
                <a:gd name="T84" fmla="*/ 7 w 12"/>
                <a:gd name="T85" fmla="*/ 1 h 2"/>
                <a:gd name="T86" fmla="*/ 7 w 12"/>
                <a:gd name="T87" fmla="*/ 0 h 2"/>
                <a:gd name="T88" fmla="*/ 7 w 12"/>
                <a:gd name="T89" fmla="*/ 0 h 2"/>
                <a:gd name="T90" fmla="*/ 7 w 12"/>
                <a:gd name="T91" fmla="*/ 0 h 2"/>
                <a:gd name="T92" fmla="*/ 7 w 12"/>
                <a:gd name="T93" fmla="*/ 0 h 2"/>
                <a:gd name="T94" fmla="*/ 7 w 12"/>
                <a:gd name="T95" fmla="*/ 1 h 2"/>
                <a:gd name="T96" fmla="*/ 7 w 12"/>
                <a:gd name="T97" fmla="*/ 1 h 2"/>
                <a:gd name="T98" fmla="*/ 6 w 12"/>
                <a:gd name="T9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 h="2">
                  <a:moveTo>
                    <a:pt x="6" y="0"/>
                  </a:moveTo>
                  <a:cubicBezTo>
                    <a:pt x="6" y="0"/>
                    <a:pt x="6" y="0"/>
                    <a:pt x="6" y="0"/>
                  </a:cubicBezTo>
                  <a:cubicBezTo>
                    <a:pt x="5" y="0"/>
                    <a:pt x="5" y="0"/>
                    <a:pt x="5" y="0"/>
                  </a:cubicBezTo>
                  <a:cubicBezTo>
                    <a:pt x="5" y="0"/>
                    <a:pt x="5" y="0"/>
                    <a:pt x="5" y="0"/>
                  </a:cubicBezTo>
                  <a:cubicBezTo>
                    <a:pt x="5" y="0"/>
                    <a:pt x="5" y="0"/>
                    <a:pt x="5" y="0"/>
                  </a:cubicBezTo>
                  <a:cubicBezTo>
                    <a:pt x="5" y="0"/>
                    <a:pt x="5" y="0"/>
                    <a:pt x="5" y="0"/>
                  </a:cubicBezTo>
                  <a:cubicBezTo>
                    <a:pt x="5" y="0"/>
                    <a:pt x="5" y="0"/>
                    <a:pt x="6" y="0"/>
                  </a:cubicBezTo>
                  <a:cubicBezTo>
                    <a:pt x="6" y="0"/>
                    <a:pt x="6" y="0"/>
                    <a:pt x="6" y="1"/>
                  </a:cubicBezTo>
                  <a:cubicBezTo>
                    <a:pt x="6" y="1"/>
                    <a:pt x="6" y="1"/>
                    <a:pt x="5" y="1"/>
                  </a:cubicBezTo>
                  <a:cubicBezTo>
                    <a:pt x="5" y="1"/>
                    <a:pt x="5" y="1"/>
                    <a:pt x="5" y="1"/>
                  </a:cubicBezTo>
                  <a:cubicBezTo>
                    <a:pt x="5" y="1"/>
                    <a:pt x="4" y="0"/>
                    <a:pt x="4" y="0"/>
                  </a:cubicBezTo>
                  <a:cubicBezTo>
                    <a:pt x="3" y="0"/>
                    <a:pt x="1" y="0"/>
                    <a:pt x="0" y="0"/>
                  </a:cubicBezTo>
                  <a:cubicBezTo>
                    <a:pt x="0" y="0"/>
                    <a:pt x="0" y="0"/>
                    <a:pt x="0" y="0"/>
                  </a:cubicBezTo>
                  <a:cubicBezTo>
                    <a:pt x="0" y="0"/>
                    <a:pt x="0" y="0"/>
                    <a:pt x="0" y="0"/>
                  </a:cubicBezTo>
                  <a:cubicBezTo>
                    <a:pt x="0" y="0"/>
                    <a:pt x="0" y="0"/>
                    <a:pt x="0" y="0"/>
                  </a:cubicBezTo>
                  <a:cubicBezTo>
                    <a:pt x="1" y="0"/>
                    <a:pt x="3" y="0"/>
                    <a:pt x="4" y="1"/>
                  </a:cubicBezTo>
                  <a:cubicBezTo>
                    <a:pt x="4" y="1"/>
                    <a:pt x="5" y="1"/>
                    <a:pt x="5" y="1"/>
                  </a:cubicBezTo>
                  <a:cubicBezTo>
                    <a:pt x="6" y="1"/>
                    <a:pt x="6" y="1"/>
                    <a:pt x="7" y="1"/>
                  </a:cubicBezTo>
                  <a:cubicBezTo>
                    <a:pt x="7" y="1"/>
                    <a:pt x="7" y="1"/>
                    <a:pt x="7" y="1"/>
                  </a:cubicBezTo>
                  <a:cubicBezTo>
                    <a:pt x="7" y="1"/>
                    <a:pt x="7" y="1"/>
                    <a:pt x="7" y="1"/>
                  </a:cubicBezTo>
                  <a:cubicBezTo>
                    <a:pt x="7" y="1"/>
                    <a:pt x="7" y="1"/>
                    <a:pt x="7" y="1"/>
                  </a:cubicBezTo>
                  <a:cubicBezTo>
                    <a:pt x="8" y="1"/>
                    <a:pt x="8" y="1"/>
                    <a:pt x="8" y="1"/>
                  </a:cubicBezTo>
                  <a:cubicBezTo>
                    <a:pt x="8" y="1"/>
                    <a:pt x="9" y="1"/>
                    <a:pt x="10" y="1"/>
                  </a:cubicBezTo>
                  <a:cubicBezTo>
                    <a:pt x="11" y="1"/>
                    <a:pt x="11" y="2"/>
                    <a:pt x="12" y="2"/>
                  </a:cubicBezTo>
                  <a:cubicBezTo>
                    <a:pt x="12" y="2"/>
                    <a:pt x="12" y="2"/>
                    <a:pt x="12" y="2"/>
                  </a:cubicBezTo>
                  <a:cubicBezTo>
                    <a:pt x="12" y="2"/>
                    <a:pt x="12" y="2"/>
                    <a:pt x="12" y="2"/>
                  </a:cubicBezTo>
                  <a:cubicBezTo>
                    <a:pt x="12" y="2"/>
                    <a:pt x="12" y="2"/>
                    <a:pt x="12" y="2"/>
                  </a:cubicBezTo>
                  <a:cubicBezTo>
                    <a:pt x="12" y="2"/>
                    <a:pt x="12" y="2"/>
                    <a:pt x="12" y="2"/>
                  </a:cubicBezTo>
                  <a:cubicBezTo>
                    <a:pt x="12" y="2"/>
                    <a:pt x="12" y="2"/>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1" y="1"/>
                    <a:pt x="11" y="1"/>
                    <a:pt x="10" y="1"/>
                  </a:cubicBezTo>
                  <a:cubicBezTo>
                    <a:pt x="9"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1"/>
                    <a:pt x="7" y="1"/>
                    <a:pt x="7" y="1"/>
                  </a:cubicBezTo>
                  <a:cubicBezTo>
                    <a:pt x="7" y="0"/>
                    <a:pt x="7" y="0"/>
                    <a:pt x="7" y="0"/>
                  </a:cubicBezTo>
                  <a:cubicBezTo>
                    <a:pt x="7" y="0"/>
                    <a:pt x="7" y="0"/>
                    <a:pt x="7" y="0"/>
                  </a:cubicBezTo>
                  <a:cubicBezTo>
                    <a:pt x="7" y="0"/>
                    <a:pt x="7" y="0"/>
                    <a:pt x="7" y="0"/>
                  </a:cubicBezTo>
                  <a:cubicBezTo>
                    <a:pt x="7" y="0"/>
                    <a:pt x="7" y="0"/>
                    <a:pt x="7" y="0"/>
                  </a:cubicBezTo>
                  <a:cubicBezTo>
                    <a:pt x="7" y="0"/>
                    <a:pt x="7" y="1"/>
                    <a:pt x="7" y="1"/>
                  </a:cubicBezTo>
                  <a:cubicBezTo>
                    <a:pt x="7" y="1"/>
                    <a:pt x="7" y="1"/>
                    <a:pt x="7" y="1"/>
                  </a:cubicBezTo>
                  <a:cubicBezTo>
                    <a:pt x="7" y="0"/>
                    <a:pt x="7"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7" name="Freeform 1294"/>
            <p:cNvSpPr/>
            <p:nvPr/>
          </p:nvSpPr>
          <p:spPr bwMode="auto">
            <a:xfrm>
              <a:off x="1288" y="1146"/>
              <a:ext cx="49" cy="4"/>
            </a:xfrm>
            <a:custGeom>
              <a:avLst/>
              <a:gdLst>
                <a:gd name="T0" fmla="*/ 12 w 12"/>
                <a:gd name="T1" fmla="*/ 1 h 1"/>
                <a:gd name="T2" fmla="*/ 12 w 12"/>
                <a:gd name="T3" fmla="*/ 1 h 1"/>
                <a:gd name="T4" fmla="*/ 4 w 12"/>
                <a:gd name="T5" fmla="*/ 1 h 1"/>
                <a:gd name="T6" fmla="*/ 4 w 12"/>
                <a:gd name="T7" fmla="*/ 0 h 1"/>
                <a:gd name="T8" fmla="*/ 3 w 12"/>
                <a:gd name="T9" fmla="*/ 1 h 1"/>
                <a:gd name="T10" fmla="*/ 3 w 12"/>
                <a:gd name="T11" fmla="*/ 1 h 1"/>
                <a:gd name="T12" fmla="*/ 1 w 12"/>
                <a:gd name="T13" fmla="*/ 0 h 1"/>
                <a:gd name="T14" fmla="*/ 0 w 12"/>
                <a:gd name="T15" fmla="*/ 0 h 1"/>
                <a:gd name="T16" fmla="*/ 0 w 12"/>
                <a:gd name="T17" fmla="*/ 0 h 1"/>
                <a:gd name="T18" fmla="*/ 0 w 12"/>
                <a:gd name="T19" fmla="*/ 0 h 1"/>
                <a:gd name="T20" fmla="*/ 0 w 12"/>
                <a:gd name="T21" fmla="*/ 0 h 1"/>
                <a:gd name="T22" fmla="*/ 1 w 12"/>
                <a:gd name="T23" fmla="*/ 1 h 1"/>
                <a:gd name="T24" fmla="*/ 3 w 12"/>
                <a:gd name="T25" fmla="*/ 1 h 1"/>
                <a:gd name="T26" fmla="*/ 4 w 12"/>
                <a:gd name="T27" fmla="*/ 1 h 1"/>
                <a:gd name="T28" fmla="*/ 4 w 12"/>
                <a:gd name="T29" fmla="*/ 1 h 1"/>
                <a:gd name="T30" fmla="*/ 12 w 12"/>
                <a:gd name="T31" fmla="*/ 1 h 1"/>
                <a:gd name="T32" fmla="*/ 12 w 12"/>
                <a:gd name="T3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
                  <a:moveTo>
                    <a:pt x="12" y="1"/>
                  </a:moveTo>
                  <a:cubicBezTo>
                    <a:pt x="12" y="1"/>
                    <a:pt x="12" y="1"/>
                    <a:pt x="12" y="1"/>
                  </a:cubicBezTo>
                  <a:cubicBezTo>
                    <a:pt x="9" y="1"/>
                    <a:pt x="6" y="1"/>
                    <a:pt x="4" y="1"/>
                  </a:cubicBezTo>
                  <a:cubicBezTo>
                    <a:pt x="4" y="0"/>
                    <a:pt x="4" y="0"/>
                    <a:pt x="4" y="0"/>
                  </a:cubicBezTo>
                  <a:cubicBezTo>
                    <a:pt x="3" y="0"/>
                    <a:pt x="3" y="0"/>
                    <a:pt x="3" y="1"/>
                  </a:cubicBezTo>
                  <a:cubicBezTo>
                    <a:pt x="3" y="1"/>
                    <a:pt x="3" y="1"/>
                    <a:pt x="3" y="1"/>
                  </a:cubicBezTo>
                  <a:cubicBezTo>
                    <a:pt x="3" y="0"/>
                    <a:pt x="2" y="0"/>
                    <a:pt x="1" y="0"/>
                  </a:cubicBezTo>
                  <a:cubicBezTo>
                    <a:pt x="1" y="0"/>
                    <a:pt x="0" y="0"/>
                    <a:pt x="0" y="0"/>
                  </a:cubicBezTo>
                  <a:cubicBezTo>
                    <a:pt x="0" y="0"/>
                    <a:pt x="0" y="0"/>
                    <a:pt x="0" y="0"/>
                  </a:cubicBezTo>
                  <a:cubicBezTo>
                    <a:pt x="0" y="0"/>
                    <a:pt x="0" y="0"/>
                    <a:pt x="0" y="0"/>
                  </a:cubicBezTo>
                  <a:cubicBezTo>
                    <a:pt x="0" y="0"/>
                    <a:pt x="0" y="0"/>
                    <a:pt x="0" y="0"/>
                  </a:cubicBezTo>
                  <a:cubicBezTo>
                    <a:pt x="0" y="0"/>
                    <a:pt x="1" y="1"/>
                    <a:pt x="1" y="1"/>
                  </a:cubicBezTo>
                  <a:cubicBezTo>
                    <a:pt x="2" y="1"/>
                    <a:pt x="3" y="1"/>
                    <a:pt x="3" y="1"/>
                  </a:cubicBezTo>
                  <a:cubicBezTo>
                    <a:pt x="3" y="1"/>
                    <a:pt x="3" y="1"/>
                    <a:pt x="4" y="1"/>
                  </a:cubicBezTo>
                  <a:cubicBezTo>
                    <a:pt x="4" y="1"/>
                    <a:pt x="4" y="1"/>
                    <a:pt x="4" y="1"/>
                  </a:cubicBezTo>
                  <a:cubicBezTo>
                    <a:pt x="6" y="1"/>
                    <a:pt x="9" y="1"/>
                    <a:pt x="12" y="1"/>
                  </a:cubicBezTo>
                  <a:cubicBezTo>
                    <a:pt x="12" y="1"/>
                    <a:pt x="12"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8" name="Freeform 1295"/>
            <p:cNvSpPr/>
            <p:nvPr/>
          </p:nvSpPr>
          <p:spPr bwMode="auto">
            <a:xfrm>
              <a:off x="1251" y="1381"/>
              <a:ext cx="12" cy="4"/>
            </a:xfrm>
            <a:custGeom>
              <a:avLst/>
              <a:gdLst>
                <a:gd name="T0" fmla="*/ 3 w 3"/>
                <a:gd name="T1" fmla="*/ 0 h 1"/>
                <a:gd name="T2" fmla="*/ 2 w 3"/>
                <a:gd name="T3" fmla="*/ 0 h 1"/>
                <a:gd name="T4" fmla="*/ 2 w 3"/>
                <a:gd name="T5" fmla="*/ 0 h 1"/>
                <a:gd name="T6" fmla="*/ 2 w 3"/>
                <a:gd name="T7" fmla="*/ 1 h 1"/>
                <a:gd name="T8" fmla="*/ 1 w 3"/>
                <a:gd name="T9" fmla="*/ 1 h 1"/>
                <a:gd name="T10" fmla="*/ 0 w 3"/>
                <a:gd name="T11" fmla="*/ 0 h 1"/>
                <a:gd name="T12" fmla="*/ 0 w 3"/>
                <a:gd name="T13" fmla="*/ 1 h 1"/>
                <a:gd name="T14" fmla="*/ 0 w 3"/>
                <a:gd name="T15" fmla="*/ 1 h 1"/>
                <a:gd name="T16" fmla="*/ 0 w 3"/>
                <a:gd name="T17" fmla="*/ 1 h 1"/>
                <a:gd name="T18" fmla="*/ 1 w 3"/>
                <a:gd name="T19" fmla="*/ 1 h 1"/>
                <a:gd name="T20" fmla="*/ 2 w 3"/>
                <a:gd name="T21" fmla="*/ 1 h 1"/>
                <a:gd name="T22" fmla="*/ 3 w 3"/>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
                  <a:moveTo>
                    <a:pt x="3" y="0"/>
                  </a:moveTo>
                  <a:cubicBezTo>
                    <a:pt x="2" y="0"/>
                    <a:pt x="2" y="0"/>
                    <a:pt x="2" y="0"/>
                  </a:cubicBezTo>
                  <a:cubicBezTo>
                    <a:pt x="2" y="0"/>
                    <a:pt x="2" y="0"/>
                    <a:pt x="2" y="0"/>
                  </a:cubicBezTo>
                  <a:cubicBezTo>
                    <a:pt x="2" y="1"/>
                    <a:pt x="2" y="1"/>
                    <a:pt x="2" y="1"/>
                  </a:cubicBezTo>
                  <a:cubicBezTo>
                    <a:pt x="2" y="1"/>
                    <a:pt x="2" y="1"/>
                    <a:pt x="1" y="1"/>
                  </a:cubicBezTo>
                  <a:cubicBezTo>
                    <a:pt x="1" y="0"/>
                    <a:pt x="1" y="0"/>
                    <a:pt x="0" y="0"/>
                  </a:cubicBezTo>
                  <a:cubicBezTo>
                    <a:pt x="0" y="0"/>
                    <a:pt x="0" y="0"/>
                    <a:pt x="0" y="1"/>
                  </a:cubicBezTo>
                  <a:cubicBezTo>
                    <a:pt x="0" y="1"/>
                    <a:pt x="0" y="1"/>
                    <a:pt x="0" y="1"/>
                  </a:cubicBezTo>
                  <a:cubicBezTo>
                    <a:pt x="0" y="1"/>
                    <a:pt x="0" y="1"/>
                    <a:pt x="0" y="1"/>
                  </a:cubicBezTo>
                  <a:cubicBezTo>
                    <a:pt x="1" y="1"/>
                    <a:pt x="1" y="1"/>
                    <a:pt x="1" y="1"/>
                  </a:cubicBezTo>
                  <a:cubicBezTo>
                    <a:pt x="2" y="1"/>
                    <a:pt x="2" y="1"/>
                    <a:pt x="2" y="1"/>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9" name="Freeform 1296"/>
            <p:cNvSpPr/>
            <p:nvPr/>
          </p:nvSpPr>
          <p:spPr bwMode="auto">
            <a:xfrm>
              <a:off x="1227" y="1443"/>
              <a:ext cx="4" cy="0"/>
            </a:xfrm>
            <a:custGeom>
              <a:avLst/>
              <a:gdLst>
                <a:gd name="T0" fmla="*/ 0 w 1"/>
                <a:gd name="T1" fmla="*/ 0 w 1"/>
                <a:gd name="T2" fmla="*/ 0 w 1"/>
                <a:gd name="T3" fmla="*/ 0 w 1"/>
                <a:gd name="T4" fmla="*/ 1 w 1"/>
                <a:gd name="T5" fmla="*/ 1 w 1"/>
                <a:gd name="T6" fmla="*/ 1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0" name="Freeform 1297"/>
            <p:cNvSpPr/>
            <p:nvPr/>
          </p:nvSpPr>
          <p:spPr bwMode="auto">
            <a:xfrm>
              <a:off x="1214" y="1224"/>
              <a:ext cx="25" cy="4"/>
            </a:xfrm>
            <a:custGeom>
              <a:avLst/>
              <a:gdLst>
                <a:gd name="T0" fmla="*/ 3 w 6"/>
                <a:gd name="T1" fmla="*/ 1 h 1"/>
                <a:gd name="T2" fmla="*/ 5 w 6"/>
                <a:gd name="T3" fmla="*/ 1 h 1"/>
                <a:gd name="T4" fmla="*/ 6 w 6"/>
                <a:gd name="T5" fmla="*/ 1 h 1"/>
                <a:gd name="T6" fmla="*/ 6 w 6"/>
                <a:gd name="T7" fmla="*/ 1 h 1"/>
                <a:gd name="T8" fmla="*/ 6 w 6"/>
                <a:gd name="T9" fmla="*/ 1 h 1"/>
                <a:gd name="T10" fmla="*/ 5 w 6"/>
                <a:gd name="T11" fmla="*/ 1 h 1"/>
                <a:gd name="T12" fmla="*/ 3 w 6"/>
                <a:gd name="T13" fmla="*/ 1 h 1"/>
                <a:gd name="T14" fmla="*/ 3 w 6"/>
                <a:gd name="T15" fmla="*/ 1 h 1"/>
                <a:gd name="T16" fmla="*/ 3 w 6"/>
                <a:gd name="T17" fmla="*/ 1 h 1"/>
                <a:gd name="T18" fmla="*/ 3 w 6"/>
                <a:gd name="T19" fmla="*/ 1 h 1"/>
                <a:gd name="T20" fmla="*/ 3 w 6"/>
                <a:gd name="T21" fmla="*/ 1 h 1"/>
                <a:gd name="T22" fmla="*/ 3 w 6"/>
                <a:gd name="T23" fmla="*/ 1 h 1"/>
                <a:gd name="T24" fmla="*/ 3 w 6"/>
                <a:gd name="T25" fmla="*/ 1 h 1"/>
                <a:gd name="T26" fmla="*/ 2 w 6"/>
                <a:gd name="T27" fmla="*/ 1 h 1"/>
                <a:gd name="T28" fmla="*/ 1 w 6"/>
                <a:gd name="T29" fmla="*/ 0 h 1"/>
                <a:gd name="T30" fmla="*/ 0 w 6"/>
                <a:gd name="T31" fmla="*/ 0 h 1"/>
                <a:gd name="T32" fmla="*/ 0 w 6"/>
                <a:gd name="T33" fmla="*/ 1 h 1"/>
                <a:gd name="T34" fmla="*/ 1 w 6"/>
                <a:gd name="T35" fmla="*/ 1 h 1"/>
                <a:gd name="T36" fmla="*/ 2 w 6"/>
                <a:gd name="T37" fmla="*/ 1 h 1"/>
                <a:gd name="T38" fmla="*/ 2 w 6"/>
                <a:gd name="T39" fmla="*/ 1 h 1"/>
                <a:gd name="T40" fmla="*/ 3 w 6"/>
                <a:gd name="T41" fmla="*/ 1 h 1"/>
                <a:gd name="T42" fmla="*/ 3 w 6"/>
                <a:gd name="T43" fmla="*/ 1 h 1"/>
                <a:gd name="T44" fmla="*/ 3 w 6"/>
                <a:gd name="T45" fmla="*/ 1 h 1"/>
                <a:gd name="T46" fmla="*/ 3 w 6"/>
                <a:gd name="T47" fmla="*/ 1 h 1"/>
                <a:gd name="T48" fmla="*/ 3 w 6"/>
                <a:gd name="T49" fmla="*/ 1 h 1"/>
                <a:gd name="T50" fmla="*/ 3 w 6"/>
                <a:gd name="T51" fmla="*/ 1 h 1"/>
                <a:gd name="T52" fmla="*/ 3 w 6"/>
                <a:gd name="T5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 h="1">
                  <a:moveTo>
                    <a:pt x="3" y="1"/>
                  </a:moveTo>
                  <a:cubicBezTo>
                    <a:pt x="4" y="1"/>
                    <a:pt x="5" y="1"/>
                    <a:pt x="5" y="1"/>
                  </a:cubicBezTo>
                  <a:cubicBezTo>
                    <a:pt x="6" y="1"/>
                    <a:pt x="6" y="1"/>
                    <a:pt x="6" y="1"/>
                  </a:cubicBezTo>
                  <a:cubicBezTo>
                    <a:pt x="6" y="1"/>
                    <a:pt x="6" y="1"/>
                    <a:pt x="6" y="1"/>
                  </a:cubicBezTo>
                  <a:cubicBezTo>
                    <a:pt x="6" y="1"/>
                    <a:pt x="6" y="1"/>
                    <a:pt x="6" y="1"/>
                  </a:cubicBezTo>
                  <a:cubicBezTo>
                    <a:pt x="5" y="1"/>
                    <a:pt x="5" y="1"/>
                    <a:pt x="5" y="1"/>
                  </a:cubicBezTo>
                  <a:cubicBezTo>
                    <a:pt x="5" y="1"/>
                    <a:pt x="4"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1"/>
                    <a:pt x="1" y="1"/>
                    <a:pt x="1" y="0"/>
                  </a:cubicBezTo>
                  <a:cubicBezTo>
                    <a:pt x="1" y="0"/>
                    <a:pt x="0" y="0"/>
                    <a:pt x="0" y="0"/>
                  </a:cubicBezTo>
                  <a:cubicBezTo>
                    <a:pt x="0" y="1"/>
                    <a:pt x="0" y="1"/>
                    <a:pt x="0" y="1"/>
                  </a:cubicBezTo>
                  <a:cubicBezTo>
                    <a:pt x="0" y="1"/>
                    <a:pt x="0" y="1"/>
                    <a:pt x="1" y="1"/>
                  </a:cubicBezTo>
                  <a:cubicBezTo>
                    <a:pt x="1" y="1"/>
                    <a:pt x="2" y="1"/>
                    <a:pt x="2" y="1"/>
                  </a:cubicBezTo>
                  <a:cubicBezTo>
                    <a:pt x="2" y="1"/>
                    <a:pt x="2" y="1"/>
                    <a:pt x="2" y="1"/>
                  </a:cubicBezTo>
                  <a:cubicBezTo>
                    <a:pt x="2"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1" name="Freeform 1298"/>
            <p:cNvSpPr>
              <a:spLocks noEditPoints="1"/>
            </p:cNvSpPr>
            <p:nvPr/>
          </p:nvSpPr>
          <p:spPr bwMode="auto">
            <a:xfrm>
              <a:off x="1178" y="1410"/>
              <a:ext cx="53" cy="8"/>
            </a:xfrm>
            <a:custGeom>
              <a:avLst/>
              <a:gdLst>
                <a:gd name="T0" fmla="*/ 13 w 13"/>
                <a:gd name="T1" fmla="*/ 1 h 2"/>
                <a:gd name="T2" fmla="*/ 12 w 13"/>
                <a:gd name="T3" fmla="*/ 1 h 2"/>
                <a:gd name="T4" fmla="*/ 12 w 13"/>
                <a:gd name="T5" fmla="*/ 1 h 2"/>
                <a:gd name="T6" fmla="*/ 13 w 13"/>
                <a:gd name="T7" fmla="*/ 1 h 2"/>
                <a:gd name="T8" fmla="*/ 12 w 13"/>
                <a:gd name="T9" fmla="*/ 1 h 2"/>
                <a:gd name="T10" fmla="*/ 12 w 13"/>
                <a:gd name="T11" fmla="*/ 1 h 2"/>
                <a:gd name="T12" fmla="*/ 11 w 13"/>
                <a:gd name="T13" fmla="*/ 1 h 2"/>
                <a:gd name="T14" fmla="*/ 11 w 13"/>
                <a:gd name="T15" fmla="*/ 1 h 2"/>
                <a:gd name="T16" fmla="*/ 8 w 13"/>
                <a:gd name="T17" fmla="*/ 1 h 2"/>
                <a:gd name="T18" fmla="*/ 7 w 13"/>
                <a:gd name="T19" fmla="*/ 1 h 2"/>
                <a:gd name="T20" fmla="*/ 6 w 13"/>
                <a:gd name="T21" fmla="*/ 1 h 2"/>
                <a:gd name="T22" fmla="*/ 4 w 13"/>
                <a:gd name="T23" fmla="*/ 0 h 2"/>
                <a:gd name="T24" fmla="*/ 3 w 13"/>
                <a:gd name="T25" fmla="*/ 0 h 2"/>
                <a:gd name="T26" fmla="*/ 3 w 13"/>
                <a:gd name="T27" fmla="*/ 0 h 2"/>
                <a:gd name="T28" fmla="*/ 3 w 13"/>
                <a:gd name="T29" fmla="*/ 0 h 2"/>
                <a:gd name="T30" fmla="*/ 2 w 13"/>
                <a:gd name="T31" fmla="*/ 0 h 2"/>
                <a:gd name="T32" fmla="*/ 1 w 13"/>
                <a:gd name="T33" fmla="*/ 0 h 2"/>
                <a:gd name="T34" fmla="*/ 1 w 13"/>
                <a:gd name="T35" fmla="*/ 0 h 2"/>
                <a:gd name="T36" fmla="*/ 0 w 13"/>
                <a:gd name="T37" fmla="*/ 0 h 2"/>
                <a:gd name="T38" fmla="*/ 0 w 13"/>
                <a:gd name="T39" fmla="*/ 0 h 2"/>
                <a:gd name="T40" fmla="*/ 1 w 13"/>
                <a:gd name="T41" fmla="*/ 0 h 2"/>
                <a:gd name="T42" fmla="*/ 1 w 13"/>
                <a:gd name="T43" fmla="*/ 0 h 2"/>
                <a:gd name="T44" fmla="*/ 2 w 13"/>
                <a:gd name="T45" fmla="*/ 1 h 2"/>
                <a:gd name="T46" fmla="*/ 3 w 13"/>
                <a:gd name="T47" fmla="*/ 1 h 2"/>
                <a:gd name="T48" fmla="*/ 3 w 13"/>
                <a:gd name="T49" fmla="*/ 1 h 2"/>
                <a:gd name="T50" fmla="*/ 5 w 13"/>
                <a:gd name="T51" fmla="*/ 1 h 2"/>
                <a:gd name="T52" fmla="*/ 6 w 13"/>
                <a:gd name="T53" fmla="*/ 1 h 2"/>
                <a:gd name="T54" fmla="*/ 7 w 13"/>
                <a:gd name="T55" fmla="*/ 1 h 2"/>
                <a:gd name="T56" fmla="*/ 8 w 13"/>
                <a:gd name="T57" fmla="*/ 1 h 2"/>
                <a:gd name="T58" fmla="*/ 8 w 13"/>
                <a:gd name="T59" fmla="*/ 1 h 2"/>
                <a:gd name="T60" fmla="*/ 11 w 13"/>
                <a:gd name="T61" fmla="*/ 1 h 2"/>
                <a:gd name="T62" fmla="*/ 12 w 13"/>
                <a:gd name="T63" fmla="*/ 2 h 2"/>
                <a:gd name="T64" fmla="*/ 13 w 13"/>
                <a:gd name="T65" fmla="*/ 2 h 2"/>
                <a:gd name="T66" fmla="*/ 13 w 13"/>
                <a:gd name="T67" fmla="*/ 2 h 2"/>
                <a:gd name="T68" fmla="*/ 3 w 13"/>
                <a:gd name="T69" fmla="*/ 0 h 2"/>
                <a:gd name="T70" fmla="*/ 3 w 13"/>
                <a:gd name="T71" fmla="*/ 0 h 2"/>
                <a:gd name="T72" fmla="*/ 3 w 13"/>
                <a:gd name="T73" fmla="*/ 0 h 2"/>
                <a:gd name="T74" fmla="*/ 6 w 13"/>
                <a:gd name="T75" fmla="*/ 1 h 2"/>
                <a:gd name="T76" fmla="*/ 5 w 13"/>
                <a:gd name="T77" fmla="*/ 1 h 2"/>
                <a:gd name="T78" fmla="*/ 6 w 13"/>
                <a:gd name="T79" fmla="*/ 1 h 2"/>
                <a:gd name="T80" fmla="*/ 11 w 13"/>
                <a:gd name="T81" fmla="*/ 1 h 2"/>
                <a:gd name="T82" fmla="*/ 11 w 13"/>
                <a:gd name="T83" fmla="*/ 1 h 2"/>
                <a:gd name="T84" fmla="*/ 12 w 13"/>
                <a:gd name="T85" fmla="*/ 1 h 2"/>
                <a:gd name="T86" fmla="*/ 11 w 13"/>
                <a:gd name="T8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 h="2">
                  <a:moveTo>
                    <a:pt x="13" y="2"/>
                  </a:moveTo>
                  <a:cubicBezTo>
                    <a:pt x="13" y="1"/>
                    <a:pt x="13" y="1"/>
                    <a:pt x="13"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3" y="1"/>
                    <a:pt x="13" y="1"/>
                    <a:pt x="13" y="1"/>
                  </a:cubicBezTo>
                  <a:cubicBezTo>
                    <a:pt x="13" y="1"/>
                    <a:pt x="13"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1" y="1"/>
                    <a:pt x="11" y="1"/>
                  </a:cubicBezTo>
                  <a:cubicBezTo>
                    <a:pt x="11" y="1"/>
                    <a:pt x="11" y="1"/>
                    <a:pt x="11" y="1"/>
                  </a:cubicBezTo>
                  <a:cubicBezTo>
                    <a:pt x="11" y="1"/>
                    <a:pt x="11" y="1"/>
                    <a:pt x="11" y="1"/>
                  </a:cubicBezTo>
                  <a:cubicBezTo>
                    <a:pt x="10" y="1"/>
                    <a:pt x="9" y="1"/>
                    <a:pt x="8" y="1"/>
                  </a:cubicBezTo>
                  <a:cubicBezTo>
                    <a:pt x="8" y="1"/>
                    <a:pt x="8" y="1"/>
                    <a:pt x="8" y="1"/>
                  </a:cubicBezTo>
                  <a:cubicBezTo>
                    <a:pt x="8" y="1"/>
                    <a:pt x="8" y="1"/>
                    <a:pt x="8" y="1"/>
                  </a:cubicBezTo>
                  <a:cubicBezTo>
                    <a:pt x="8" y="1"/>
                    <a:pt x="7" y="1"/>
                    <a:pt x="7" y="1"/>
                  </a:cubicBezTo>
                  <a:cubicBezTo>
                    <a:pt x="7" y="1"/>
                    <a:pt x="7" y="1"/>
                    <a:pt x="7" y="1"/>
                  </a:cubicBezTo>
                  <a:cubicBezTo>
                    <a:pt x="7" y="0"/>
                    <a:pt x="6" y="0"/>
                    <a:pt x="6" y="1"/>
                  </a:cubicBezTo>
                  <a:cubicBezTo>
                    <a:pt x="6" y="0"/>
                    <a:pt x="5" y="1"/>
                    <a:pt x="5" y="1"/>
                  </a:cubicBezTo>
                  <a:cubicBezTo>
                    <a:pt x="5" y="1"/>
                    <a:pt x="5" y="0"/>
                    <a:pt x="4" y="0"/>
                  </a:cubicBezTo>
                  <a:cubicBezTo>
                    <a:pt x="4"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1"/>
                    <a:pt x="2" y="1"/>
                    <a:pt x="2" y="1"/>
                  </a:cubicBezTo>
                  <a:cubicBezTo>
                    <a:pt x="2" y="1"/>
                    <a:pt x="2" y="1"/>
                    <a:pt x="2" y="1"/>
                  </a:cubicBezTo>
                  <a:cubicBezTo>
                    <a:pt x="2" y="1"/>
                    <a:pt x="2" y="1"/>
                    <a:pt x="3" y="1"/>
                  </a:cubicBezTo>
                  <a:cubicBezTo>
                    <a:pt x="3" y="1"/>
                    <a:pt x="3" y="1"/>
                    <a:pt x="3" y="1"/>
                  </a:cubicBezTo>
                  <a:cubicBezTo>
                    <a:pt x="3" y="1"/>
                    <a:pt x="3" y="1"/>
                    <a:pt x="3" y="1"/>
                  </a:cubicBezTo>
                  <a:cubicBezTo>
                    <a:pt x="3" y="1"/>
                    <a:pt x="3" y="1"/>
                    <a:pt x="3" y="1"/>
                  </a:cubicBezTo>
                  <a:cubicBezTo>
                    <a:pt x="4" y="1"/>
                    <a:pt x="5" y="1"/>
                    <a:pt x="5" y="1"/>
                  </a:cubicBezTo>
                  <a:cubicBezTo>
                    <a:pt x="5" y="1"/>
                    <a:pt x="5" y="1"/>
                    <a:pt x="5" y="1"/>
                  </a:cubicBezTo>
                  <a:cubicBezTo>
                    <a:pt x="5" y="1"/>
                    <a:pt x="5" y="1"/>
                    <a:pt x="5" y="1"/>
                  </a:cubicBezTo>
                  <a:cubicBezTo>
                    <a:pt x="6" y="1"/>
                    <a:pt x="6" y="1"/>
                    <a:pt x="6" y="1"/>
                  </a:cubicBezTo>
                  <a:cubicBezTo>
                    <a:pt x="6" y="1"/>
                    <a:pt x="6" y="1"/>
                    <a:pt x="6" y="1"/>
                  </a:cubicBezTo>
                  <a:cubicBezTo>
                    <a:pt x="6" y="1"/>
                    <a:pt x="7" y="1"/>
                    <a:pt x="7" y="1"/>
                  </a:cubicBezTo>
                  <a:cubicBezTo>
                    <a:pt x="7" y="1"/>
                    <a:pt x="7" y="1"/>
                    <a:pt x="7" y="1"/>
                  </a:cubicBezTo>
                  <a:cubicBezTo>
                    <a:pt x="7" y="1"/>
                    <a:pt x="8" y="1"/>
                    <a:pt x="8" y="1"/>
                  </a:cubicBezTo>
                  <a:cubicBezTo>
                    <a:pt x="8" y="1"/>
                    <a:pt x="8" y="1"/>
                    <a:pt x="8" y="1"/>
                  </a:cubicBezTo>
                  <a:cubicBezTo>
                    <a:pt x="8" y="1"/>
                    <a:pt x="8" y="1"/>
                    <a:pt x="8" y="1"/>
                  </a:cubicBezTo>
                  <a:cubicBezTo>
                    <a:pt x="9" y="1"/>
                    <a:pt x="10" y="2"/>
                    <a:pt x="11" y="1"/>
                  </a:cubicBezTo>
                  <a:cubicBezTo>
                    <a:pt x="11" y="1"/>
                    <a:pt x="11" y="1"/>
                    <a:pt x="11" y="1"/>
                  </a:cubicBezTo>
                  <a:cubicBezTo>
                    <a:pt x="11" y="2"/>
                    <a:pt x="11" y="2"/>
                    <a:pt x="12" y="1"/>
                  </a:cubicBezTo>
                  <a:cubicBezTo>
                    <a:pt x="12" y="2"/>
                    <a:pt x="12" y="2"/>
                    <a:pt x="12" y="2"/>
                  </a:cubicBezTo>
                  <a:cubicBezTo>
                    <a:pt x="12" y="2"/>
                    <a:pt x="12" y="2"/>
                    <a:pt x="12" y="2"/>
                  </a:cubicBezTo>
                  <a:cubicBezTo>
                    <a:pt x="12" y="2"/>
                    <a:pt x="12" y="2"/>
                    <a:pt x="13" y="2"/>
                  </a:cubicBezTo>
                  <a:cubicBezTo>
                    <a:pt x="13" y="2"/>
                    <a:pt x="13" y="2"/>
                    <a:pt x="13" y="2"/>
                  </a:cubicBezTo>
                  <a:cubicBezTo>
                    <a:pt x="13" y="2"/>
                    <a:pt x="13" y="2"/>
                    <a:pt x="13" y="2"/>
                  </a:cubicBezTo>
                  <a:cubicBezTo>
                    <a:pt x="13" y="2"/>
                    <a:pt x="13" y="2"/>
                    <a:pt x="13" y="2"/>
                  </a:cubicBezTo>
                  <a:close/>
                  <a:moveTo>
                    <a:pt x="3" y="0"/>
                  </a:moveTo>
                  <a:cubicBezTo>
                    <a:pt x="3" y="0"/>
                    <a:pt x="3" y="0"/>
                    <a:pt x="3" y="0"/>
                  </a:cubicBezTo>
                  <a:cubicBezTo>
                    <a:pt x="3" y="0"/>
                    <a:pt x="3" y="0"/>
                    <a:pt x="3" y="0"/>
                  </a:cubicBezTo>
                  <a:cubicBezTo>
                    <a:pt x="3" y="0"/>
                    <a:pt x="3" y="0"/>
                    <a:pt x="3" y="0"/>
                  </a:cubicBezTo>
                  <a:cubicBezTo>
                    <a:pt x="3" y="1"/>
                    <a:pt x="3" y="1"/>
                    <a:pt x="3" y="0"/>
                  </a:cubicBezTo>
                  <a:close/>
                  <a:moveTo>
                    <a:pt x="6" y="1"/>
                  </a:moveTo>
                  <a:cubicBezTo>
                    <a:pt x="6" y="1"/>
                    <a:pt x="6" y="1"/>
                    <a:pt x="6" y="1"/>
                  </a:cubicBezTo>
                  <a:cubicBezTo>
                    <a:pt x="6" y="1"/>
                    <a:pt x="6" y="1"/>
                    <a:pt x="6" y="1"/>
                  </a:cubicBezTo>
                  <a:cubicBezTo>
                    <a:pt x="5" y="1"/>
                    <a:pt x="5" y="1"/>
                    <a:pt x="5" y="1"/>
                  </a:cubicBezTo>
                  <a:cubicBezTo>
                    <a:pt x="5" y="1"/>
                    <a:pt x="5" y="1"/>
                    <a:pt x="5" y="1"/>
                  </a:cubicBezTo>
                  <a:cubicBezTo>
                    <a:pt x="5" y="1"/>
                    <a:pt x="5" y="1"/>
                    <a:pt x="6" y="1"/>
                  </a:cubicBezTo>
                  <a:cubicBezTo>
                    <a:pt x="6" y="1"/>
                    <a:pt x="6" y="1"/>
                    <a:pt x="6" y="1"/>
                  </a:cubicBezTo>
                  <a:close/>
                  <a:moveTo>
                    <a:pt x="11" y="1"/>
                  </a:moveTo>
                  <a:cubicBezTo>
                    <a:pt x="11" y="1"/>
                    <a:pt x="11" y="1"/>
                    <a:pt x="11" y="1"/>
                  </a:cubicBezTo>
                  <a:cubicBezTo>
                    <a:pt x="11" y="1"/>
                    <a:pt x="11" y="1"/>
                    <a:pt x="11" y="1"/>
                  </a:cubicBezTo>
                  <a:cubicBezTo>
                    <a:pt x="11" y="1"/>
                    <a:pt x="11" y="1"/>
                    <a:pt x="11" y="1"/>
                  </a:cubicBezTo>
                  <a:cubicBezTo>
                    <a:pt x="11" y="1"/>
                    <a:pt x="11" y="1"/>
                    <a:pt x="12" y="1"/>
                  </a:cubicBezTo>
                  <a:cubicBezTo>
                    <a:pt x="12" y="1"/>
                    <a:pt x="12" y="1"/>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32" name="文本框 2631"/>
          <p:cNvSpPr txBox="1"/>
          <p:nvPr/>
        </p:nvSpPr>
        <p:spPr>
          <a:xfrm>
            <a:off x="9319508" y="3750403"/>
            <a:ext cx="1676058" cy="584775"/>
          </a:xfrm>
          <a:prstGeom prst="rect">
            <a:avLst/>
          </a:prstGeom>
          <a:noFill/>
        </p:spPr>
        <p:txBody>
          <a:bodyPr wrap="square" rtlCol="0">
            <a:spAutoFit/>
          </a:bodyPr>
          <a:lstStyle/>
          <a:p>
            <a:r>
              <a:rPr lang="zh-CN" altLang="en-US" sz="3200" dirty="0">
                <a:solidFill>
                  <a:schemeClr val="bg1"/>
                </a:solidFill>
                <a:latin typeface="钟齐流江毛笔草体" panose="02000000000000000000" pitchFamily="2" charset="-122"/>
                <a:ea typeface="钟齐流江毛笔草体" panose="02000000000000000000" pitchFamily="2" charset="-122"/>
              </a:rPr>
              <a:t>文本</a:t>
            </a:r>
            <a:endParaRPr lang="zh-CN" altLang="en-US" sz="3200" dirty="0">
              <a:solidFill>
                <a:schemeClr val="bg1"/>
              </a:solidFill>
              <a:latin typeface="钟齐流江毛笔草体" panose="02000000000000000000" pitchFamily="2" charset="-122"/>
              <a:ea typeface="钟齐流江毛笔草体" panose="02000000000000000000" pitchFamily="2" charset="-122"/>
            </a:endParaRPr>
          </a:p>
        </p:txBody>
      </p:sp>
      <p:sp>
        <p:nvSpPr>
          <p:cNvPr id="2633" name="文本框 2632"/>
          <p:cNvSpPr txBox="1"/>
          <p:nvPr/>
        </p:nvSpPr>
        <p:spPr>
          <a:xfrm>
            <a:off x="8219270" y="4672833"/>
            <a:ext cx="3139734" cy="1631216"/>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请在此处添加您的文本请在此处添加您的文本请在此处添加您的文本请在此处添加您的文本</a:t>
            </a: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a:p>
            <a:pPr algn="ctr"/>
            <a:endParaRPr lang="zh-CN" altLang="en-US" sz="2000"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3795" y="1015748"/>
            <a:ext cx="6580307" cy="4826504"/>
          </a:xfrm>
          <a:prstGeom prst="rect">
            <a:avLst/>
          </a:prstGeom>
        </p:spPr>
      </p:pic>
      <p:grpSp>
        <p:nvGrpSpPr>
          <p:cNvPr id="5" name="Group 4"/>
          <p:cNvGrpSpPr>
            <a:grpSpLocks noChangeAspect="1"/>
          </p:cNvGrpSpPr>
          <p:nvPr/>
        </p:nvGrpSpPr>
        <p:grpSpPr bwMode="auto">
          <a:xfrm>
            <a:off x="8278660" y="2467429"/>
            <a:ext cx="2107393" cy="2094951"/>
            <a:chOff x="2946" y="838"/>
            <a:chExt cx="1355" cy="1347"/>
          </a:xfrm>
          <a:solidFill>
            <a:schemeClr val="tx1"/>
          </a:solidFill>
        </p:grpSpPr>
        <p:sp>
          <p:nvSpPr>
            <p:cNvPr id="6"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 name="文本框 57"/>
          <p:cNvSpPr txBox="1"/>
          <p:nvPr/>
        </p:nvSpPr>
        <p:spPr>
          <a:xfrm>
            <a:off x="784143" y="2372809"/>
            <a:ext cx="5311857" cy="1107996"/>
          </a:xfrm>
          <a:prstGeom prst="rect">
            <a:avLst/>
          </a:prstGeom>
          <a:noFill/>
        </p:spPr>
        <p:txBody>
          <a:bodyPr wrap="square" rtlCol="0">
            <a:spAutoFit/>
          </a:bodyPr>
          <a:lstStyle/>
          <a:p>
            <a:r>
              <a:rPr lang="zh-CN" altLang="en-US" sz="6600" dirty="0">
                <a:latin typeface="禹卫书法行书简体" panose="02000603000000000000" pitchFamily="2" charset="-122"/>
                <a:ea typeface="禹卫书法行书简体" panose="02000603000000000000" pitchFamily="2" charset="-122"/>
              </a:rPr>
              <a:t>感谢</a:t>
            </a:r>
            <a:r>
              <a:rPr lang="zh-CN" altLang="en-US" sz="6600" dirty="0">
                <a:solidFill>
                  <a:srgbClr val="C00000"/>
                </a:solidFill>
                <a:latin typeface="禹卫书法行书简体" panose="02000603000000000000" pitchFamily="2" charset="-122"/>
                <a:ea typeface="禹卫书法行书简体" panose="02000603000000000000" pitchFamily="2" charset="-122"/>
              </a:rPr>
              <a:t>导师</a:t>
            </a:r>
            <a:r>
              <a:rPr lang="zh-CN" altLang="en-US" sz="6600" dirty="0">
                <a:latin typeface="禹卫书法行书简体" panose="02000603000000000000" pitchFamily="2" charset="-122"/>
                <a:ea typeface="禹卫书法行书简体" panose="02000603000000000000" pitchFamily="2" charset="-122"/>
              </a:rPr>
              <a:t>倾听</a:t>
            </a:r>
            <a:endParaRPr lang="zh-CN" altLang="en-US" sz="6600" dirty="0">
              <a:latin typeface="禹卫书法行书简体" panose="02000603000000000000" pitchFamily="2" charset="-122"/>
              <a:ea typeface="禹卫书法行书简体" panose="02000603000000000000" pitchFamily="2" charset="-122"/>
            </a:endParaRPr>
          </a:p>
        </p:txBody>
      </p:sp>
      <p:pic>
        <p:nvPicPr>
          <p:cNvPr id="59" name="图片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6734" y="1478113"/>
            <a:ext cx="1243877" cy="989316"/>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4126" t="17658" r="1349" b="16129"/>
          <a:stretch>
            <a:fillRect/>
          </a:stretch>
        </p:blipFill>
        <p:spPr>
          <a:xfrm>
            <a:off x="400304" y="1066145"/>
            <a:ext cx="1542362" cy="859316"/>
          </a:xfrm>
          <a:prstGeom prst="rect">
            <a:avLst/>
          </a:prstGeom>
        </p:spPr>
      </p:pic>
      <p:sp>
        <p:nvSpPr>
          <p:cNvPr id="61" name="文本框 60"/>
          <p:cNvSpPr txBox="1"/>
          <p:nvPr/>
        </p:nvSpPr>
        <p:spPr>
          <a:xfrm>
            <a:off x="1016000" y="3612109"/>
            <a:ext cx="4833257" cy="400110"/>
          </a:xfrm>
          <a:prstGeom prst="rect">
            <a:avLst/>
          </a:prstGeom>
          <a:noFill/>
        </p:spPr>
        <p:txBody>
          <a:bodyPr wrap="square" rtlCol="0">
            <a:spAutoFit/>
          </a:bodyPr>
          <a:lstStyle/>
          <a:p>
            <a:pPr algn="dist"/>
            <a:r>
              <a:rPr lang="en-US" altLang="zh-CN" sz="2000" dirty="0"/>
              <a:t>ADD YOUR PAPER TITLE HERE</a:t>
            </a:r>
            <a:endParaRPr lang="zh-CN" altLang="en-US" sz="2000" dirty="0"/>
          </a:p>
        </p:txBody>
      </p:sp>
      <p:sp>
        <p:nvSpPr>
          <p:cNvPr id="62" name="文本框 61"/>
          <p:cNvSpPr txBox="1"/>
          <p:nvPr/>
        </p:nvSpPr>
        <p:spPr>
          <a:xfrm>
            <a:off x="2229014" y="4811262"/>
            <a:ext cx="2633004" cy="457200"/>
          </a:xfrm>
          <a:prstGeom prst="rect">
            <a:avLst/>
          </a:prstGeom>
          <a:noFill/>
        </p:spPr>
        <p:txBody>
          <a:bodyPr wrap="square" rtlCol="0">
            <a:spAutoFit/>
          </a:bodyPr>
          <a:lstStyle/>
          <a:p>
            <a:r>
              <a:rPr lang="zh-CN" altLang="en-US" sz="2400" dirty="0">
                <a:latin typeface="楷体" panose="02010609060101010101" pitchFamily="49" charset="-122"/>
                <a:ea typeface="楷体" panose="02010609060101010101" pitchFamily="49" charset="-122"/>
              </a:rPr>
              <a:t>学生：</a:t>
            </a:r>
            <a:r>
              <a:rPr lang="en-US" altLang="zh-CN" sz="2400" dirty="0">
                <a:latin typeface="楷体" panose="02010609060101010101" pitchFamily="49" charset="-122"/>
                <a:ea typeface="楷体" panose="02010609060101010101" pitchFamily="49" charset="-122"/>
              </a:rPr>
              <a:t>xxxxxxxxx</a:t>
            </a:r>
            <a:endParaRPr lang="en-US" altLang="zh-CN" sz="2400" dirty="0">
              <a:latin typeface="楷体" panose="02010609060101010101" pitchFamily="49" charset="-122"/>
              <a:ea typeface="楷体" panose="02010609060101010101" pitchFamily="49" charset="-122"/>
            </a:endParaRPr>
          </a:p>
        </p:txBody>
      </p:sp>
      <p:sp>
        <p:nvSpPr>
          <p:cNvPr id="63" name="文本框 62"/>
          <p:cNvSpPr txBox="1"/>
          <p:nvPr/>
        </p:nvSpPr>
        <p:spPr>
          <a:xfrm>
            <a:off x="2162756" y="4180908"/>
            <a:ext cx="2633004" cy="822960"/>
          </a:xfrm>
          <a:prstGeom prst="rect">
            <a:avLst/>
          </a:prstGeom>
          <a:noFill/>
        </p:spPr>
        <p:txBody>
          <a:bodyPr wrap="square" rtlCol="0">
            <a:spAutoFit/>
          </a:bodyPr>
          <a:lstStyle/>
          <a:p>
            <a:r>
              <a:rPr lang="zh-CN" altLang="en-US" sz="2400" dirty="0">
                <a:latin typeface="楷体" panose="02010609060101010101" pitchFamily="49" charset="-122"/>
                <a:ea typeface="楷体" panose="02010609060101010101" pitchFamily="49" charset="-122"/>
              </a:rPr>
              <a:t>指导老师：</a:t>
            </a:r>
            <a:r>
              <a:rPr lang="en-US" altLang="zh-CN" sz="2400" dirty="0">
                <a:latin typeface="楷体" panose="02010609060101010101" pitchFamily="49" charset="-122"/>
                <a:ea typeface="楷体" panose="02010609060101010101" pitchFamily="49" charset="-122"/>
              </a:rPr>
              <a:t>xxxxxxx</a:t>
            </a:r>
            <a:endParaRPr lang="en-US" altLang="zh-CN" sz="2400" dirty="0">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9419" y="1379971"/>
            <a:ext cx="5748854" cy="4216652"/>
          </a:xfrm>
          <a:prstGeom prst="rect">
            <a:avLst/>
          </a:prstGeom>
        </p:spPr>
      </p:pic>
      <p:pic>
        <p:nvPicPr>
          <p:cNvPr id="59" name="图片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6334" y="1395599"/>
            <a:ext cx="1243877" cy="989316"/>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4126" t="17658" r="1349" b="16129"/>
          <a:stretch>
            <a:fillRect/>
          </a:stretch>
        </p:blipFill>
        <p:spPr>
          <a:xfrm>
            <a:off x="400304" y="911397"/>
            <a:ext cx="1542362" cy="859316"/>
          </a:xfrm>
          <a:prstGeom prst="rect">
            <a:avLst/>
          </a:prstGeom>
        </p:spPr>
      </p:pic>
      <p:sp>
        <p:nvSpPr>
          <p:cNvPr id="580" name="文本框 579"/>
          <p:cNvSpPr txBox="1"/>
          <p:nvPr/>
        </p:nvSpPr>
        <p:spPr>
          <a:xfrm>
            <a:off x="5243846" y="2384915"/>
            <a:ext cx="728821" cy="1862048"/>
          </a:xfrm>
          <a:prstGeom prst="rect">
            <a:avLst/>
          </a:prstGeom>
          <a:noFill/>
        </p:spPr>
        <p:txBody>
          <a:bodyPr wrap="square" rtlCol="0">
            <a:spAutoFit/>
          </a:bodyPr>
          <a:lstStyle/>
          <a:p>
            <a:r>
              <a:rPr lang="zh-CN" altLang="en-US" sz="11500" dirty="0">
                <a:latin typeface="禹卫书法行书简体" panose="02000603000000000000" pitchFamily="2" charset="-122"/>
                <a:ea typeface="禹卫书法行书简体" panose="02000603000000000000" pitchFamily="2" charset="-122"/>
              </a:rPr>
              <a:t>壹</a:t>
            </a:r>
            <a:endParaRPr lang="zh-CN" altLang="en-US" sz="11500" dirty="0">
              <a:latin typeface="禹卫书法行书简体" panose="02000603000000000000" pitchFamily="2" charset="-122"/>
              <a:ea typeface="禹卫书法行书简体" panose="02000603000000000000" pitchFamily="2" charset="-122"/>
            </a:endParaRPr>
          </a:p>
        </p:txBody>
      </p:sp>
      <p:pic>
        <p:nvPicPr>
          <p:cNvPr id="581" name="图片 1"/>
          <p:cNvPicPr>
            <a:picLocks noChangeAspect="1" noChangeArrowheads="1"/>
          </p:cNvPicPr>
          <p:nvPr/>
        </p:nvPicPr>
        <p:blipFill>
          <a:blip r:embed="rId5">
            <a:extLst>
              <a:ext uri="{28A0092B-C50C-407E-A947-70E740481C1C}">
                <a14:useLocalDpi xmlns:a14="http://schemas.microsoft.com/office/drawing/2010/main" val="0"/>
              </a:ext>
            </a:extLst>
          </a:blip>
          <a:srcRect l="-4587"/>
          <a:stretch>
            <a:fillRect/>
          </a:stretch>
        </p:blipFill>
        <p:spPr bwMode="auto">
          <a:xfrm>
            <a:off x="9643913" y="4120974"/>
            <a:ext cx="2697573" cy="273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9419" y="1379971"/>
            <a:ext cx="5748854" cy="4216652"/>
          </a:xfrm>
          <a:prstGeom prst="rect">
            <a:avLst/>
          </a:prstGeom>
        </p:spPr>
      </p:pic>
      <p:pic>
        <p:nvPicPr>
          <p:cNvPr id="59" name="图片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6334" y="1395599"/>
            <a:ext cx="1243877" cy="989316"/>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4126" t="17658" r="1349" b="16129"/>
          <a:stretch>
            <a:fillRect/>
          </a:stretch>
        </p:blipFill>
        <p:spPr>
          <a:xfrm>
            <a:off x="400304" y="911397"/>
            <a:ext cx="1542362" cy="859316"/>
          </a:xfrm>
          <a:prstGeom prst="rect">
            <a:avLst/>
          </a:prstGeom>
        </p:spPr>
      </p:pic>
      <p:sp>
        <p:nvSpPr>
          <p:cNvPr id="580" name="文本框 579"/>
          <p:cNvSpPr txBox="1"/>
          <p:nvPr/>
        </p:nvSpPr>
        <p:spPr>
          <a:xfrm>
            <a:off x="5243846" y="2384915"/>
            <a:ext cx="728821" cy="1862048"/>
          </a:xfrm>
          <a:prstGeom prst="rect">
            <a:avLst/>
          </a:prstGeom>
          <a:noFill/>
        </p:spPr>
        <p:txBody>
          <a:bodyPr wrap="square" rtlCol="0">
            <a:spAutoFit/>
          </a:bodyPr>
          <a:lstStyle/>
          <a:p>
            <a:r>
              <a:rPr lang="zh-CN" altLang="en-US" sz="11500" dirty="0">
                <a:latin typeface="禹卫书法行书简体" panose="02000603000000000000" pitchFamily="2" charset="-122"/>
                <a:ea typeface="禹卫书法行书简体" panose="02000603000000000000" pitchFamily="2" charset="-122"/>
              </a:rPr>
              <a:t>贰</a:t>
            </a:r>
            <a:endParaRPr lang="zh-CN" altLang="en-US" sz="11500" dirty="0">
              <a:latin typeface="禹卫书法行书简体" panose="02000603000000000000" pitchFamily="2" charset="-122"/>
              <a:ea typeface="禹卫书法行书简体" panose="02000603000000000000" pitchFamily="2" charset="-122"/>
            </a:endParaRPr>
          </a:p>
        </p:txBody>
      </p:sp>
      <p:pic>
        <p:nvPicPr>
          <p:cNvPr id="581" name="图片 1"/>
          <p:cNvPicPr>
            <a:picLocks noChangeAspect="1" noChangeArrowheads="1"/>
          </p:cNvPicPr>
          <p:nvPr/>
        </p:nvPicPr>
        <p:blipFill>
          <a:blip r:embed="rId5">
            <a:extLst>
              <a:ext uri="{28A0092B-C50C-407E-A947-70E740481C1C}">
                <a14:useLocalDpi xmlns:a14="http://schemas.microsoft.com/office/drawing/2010/main" val="0"/>
              </a:ext>
            </a:extLst>
          </a:blip>
          <a:srcRect l="-4587"/>
          <a:stretch>
            <a:fillRect/>
          </a:stretch>
        </p:blipFill>
        <p:spPr bwMode="auto">
          <a:xfrm>
            <a:off x="9643913" y="4120974"/>
            <a:ext cx="2697573" cy="273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9419" y="1379971"/>
            <a:ext cx="5748854" cy="4216652"/>
          </a:xfrm>
          <a:prstGeom prst="rect">
            <a:avLst/>
          </a:prstGeom>
        </p:spPr>
      </p:pic>
      <p:pic>
        <p:nvPicPr>
          <p:cNvPr id="59" name="图片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6334" y="1395599"/>
            <a:ext cx="1243877" cy="989316"/>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4126" t="17658" r="1349" b="16129"/>
          <a:stretch>
            <a:fillRect/>
          </a:stretch>
        </p:blipFill>
        <p:spPr>
          <a:xfrm>
            <a:off x="400304" y="911397"/>
            <a:ext cx="1542362" cy="859316"/>
          </a:xfrm>
          <a:prstGeom prst="rect">
            <a:avLst/>
          </a:prstGeom>
        </p:spPr>
      </p:pic>
      <p:sp>
        <p:nvSpPr>
          <p:cNvPr id="580" name="文本框 579"/>
          <p:cNvSpPr txBox="1"/>
          <p:nvPr/>
        </p:nvSpPr>
        <p:spPr>
          <a:xfrm>
            <a:off x="5243846" y="2384915"/>
            <a:ext cx="728821" cy="1862048"/>
          </a:xfrm>
          <a:prstGeom prst="rect">
            <a:avLst/>
          </a:prstGeom>
          <a:noFill/>
        </p:spPr>
        <p:txBody>
          <a:bodyPr wrap="square" rtlCol="0">
            <a:spAutoFit/>
          </a:bodyPr>
          <a:lstStyle/>
          <a:p>
            <a:r>
              <a:rPr lang="zh-CN" altLang="en-US" sz="11500" dirty="0">
                <a:latin typeface="禹卫书法行书简体" panose="02000603000000000000" pitchFamily="2" charset="-122"/>
                <a:ea typeface="禹卫书法行书简体" panose="02000603000000000000" pitchFamily="2" charset="-122"/>
              </a:rPr>
              <a:t>叁</a:t>
            </a:r>
            <a:endParaRPr lang="zh-CN" altLang="en-US" sz="11500" dirty="0">
              <a:latin typeface="禹卫书法行书简体" panose="02000603000000000000" pitchFamily="2" charset="-122"/>
              <a:ea typeface="禹卫书法行书简体" panose="02000603000000000000" pitchFamily="2" charset="-122"/>
            </a:endParaRPr>
          </a:p>
        </p:txBody>
      </p:sp>
      <p:pic>
        <p:nvPicPr>
          <p:cNvPr id="581" name="图片 1"/>
          <p:cNvPicPr>
            <a:picLocks noChangeAspect="1" noChangeArrowheads="1"/>
          </p:cNvPicPr>
          <p:nvPr/>
        </p:nvPicPr>
        <p:blipFill>
          <a:blip r:embed="rId5">
            <a:extLst>
              <a:ext uri="{28A0092B-C50C-407E-A947-70E740481C1C}">
                <a14:useLocalDpi xmlns:a14="http://schemas.microsoft.com/office/drawing/2010/main" val="0"/>
              </a:ext>
            </a:extLst>
          </a:blip>
          <a:srcRect l="-4587"/>
          <a:stretch>
            <a:fillRect/>
          </a:stretch>
        </p:blipFill>
        <p:spPr bwMode="auto">
          <a:xfrm>
            <a:off x="9643913" y="4120974"/>
            <a:ext cx="2697573" cy="273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9419" y="1379971"/>
            <a:ext cx="5748854" cy="4216652"/>
          </a:xfrm>
          <a:prstGeom prst="rect">
            <a:avLst/>
          </a:prstGeom>
        </p:spPr>
      </p:pic>
      <p:pic>
        <p:nvPicPr>
          <p:cNvPr id="59" name="图片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6334" y="1395599"/>
            <a:ext cx="1243877" cy="989316"/>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4126" t="17658" r="1349" b="16129"/>
          <a:stretch>
            <a:fillRect/>
          </a:stretch>
        </p:blipFill>
        <p:spPr>
          <a:xfrm>
            <a:off x="400304" y="911397"/>
            <a:ext cx="1542362" cy="859316"/>
          </a:xfrm>
          <a:prstGeom prst="rect">
            <a:avLst/>
          </a:prstGeom>
        </p:spPr>
      </p:pic>
      <p:sp>
        <p:nvSpPr>
          <p:cNvPr id="580" name="文本框 579"/>
          <p:cNvSpPr txBox="1"/>
          <p:nvPr/>
        </p:nvSpPr>
        <p:spPr>
          <a:xfrm>
            <a:off x="5243846" y="2384915"/>
            <a:ext cx="728821" cy="1862048"/>
          </a:xfrm>
          <a:prstGeom prst="rect">
            <a:avLst/>
          </a:prstGeom>
          <a:noFill/>
        </p:spPr>
        <p:txBody>
          <a:bodyPr wrap="square" rtlCol="0">
            <a:spAutoFit/>
          </a:bodyPr>
          <a:lstStyle/>
          <a:p>
            <a:r>
              <a:rPr lang="zh-CN" altLang="en-US" sz="11500" dirty="0">
                <a:latin typeface="禹卫书法行书简体" panose="02000603000000000000" pitchFamily="2" charset="-122"/>
                <a:ea typeface="禹卫书法行书简体" panose="02000603000000000000" pitchFamily="2" charset="-122"/>
              </a:rPr>
              <a:t>肆</a:t>
            </a:r>
            <a:endParaRPr lang="zh-CN" altLang="en-US" sz="11500" dirty="0">
              <a:latin typeface="禹卫书法行书简体" panose="02000603000000000000" pitchFamily="2" charset="-122"/>
              <a:ea typeface="禹卫书法行书简体" panose="02000603000000000000" pitchFamily="2" charset="-122"/>
            </a:endParaRPr>
          </a:p>
        </p:txBody>
      </p:sp>
      <p:pic>
        <p:nvPicPr>
          <p:cNvPr id="581" name="图片 1"/>
          <p:cNvPicPr>
            <a:picLocks noChangeAspect="1" noChangeArrowheads="1"/>
          </p:cNvPicPr>
          <p:nvPr/>
        </p:nvPicPr>
        <p:blipFill>
          <a:blip r:embed="rId5">
            <a:extLst>
              <a:ext uri="{28A0092B-C50C-407E-A947-70E740481C1C}">
                <a14:useLocalDpi xmlns:a14="http://schemas.microsoft.com/office/drawing/2010/main" val="0"/>
              </a:ext>
            </a:extLst>
          </a:blip>
          <a:srcRect l="-4587"/>
          <a:stretch>
            <a:fillRect/>
          </a:stretch>
        </p:blipFill>
        <p:spPr bwMode="auto">
          <a:xfrm>
            <a:off x="9643913" y="4120974"/>
            <a:ext cx="2697573" cy="273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59" name="图片 5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2594" y="5463417"/>
            <a:ext cx="1243877" cy="989316"/>
          </a:xfrm>
          <a:prstGeom prst="rect">
            <a:avLst/>
          </a:prstGeom>
        </p:spPr>
      </p:pic>
      <p:pic>
        <p:nvPicPr>
          <p:cNvPr id="60" name="图片 59"/>
          <p:cNvPicPr>
            <a:picLocks noChangeAspect="1"/>
          </p:cNvPicPr>
          <p:nvPr/>
        </p:nvPicPr>
        <p:blipFill rotWithShape="1">
          <a:blip r:embed="rId3">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pic>
        <p:nvPicPr>
          <p:cNvPr id="18" name="图片 17"/>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8036" y="1612407"/>
            <a:ext cx="2845935" cy="271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0116" y="3456529"/>
            <a:ext cx="2188216" cy="2087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2025" y="1902735"/>
            <a:ext cx="1324399" cy="1263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2890739" y="2275503"/>
            <a:ext cx="1388916" cy="1388916"/>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7240" fontAlgn="auto">
              <a:spcBef>
                <a:spcPts val="0"/>
              </a:spcBef>
              <a:spcAft>
                <a:spcPts val="0"/>
              </a:spcAft>
              <a:defRPr/>
            </a:pPr>
            <a:endParaRPr lang="zh-CN" altLang="en-US" sz="1530"/>
          </a:p>
        </p:txBody>
      </p:sp>
      <p:sp>
        <p:nvSpPr>
          <p:cNvPr id="22" name="椭圆 21"/>
          <p:cNvSpPr/>
          <p:nvPr/>
        </p:nvSpPr>
        <p:spPr>
          <a:xfrm>
            <a:off x="1017941" y="3936826"/>
            <a:ext cx="1168482" cy="1166691"/>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7240" fontAlgn="auto">
              <a:spcBef>
                <a:spcPts val="0"/>
              </a:spcBef>
              <a:spcAft>
                <a:spcPts val="0"/>
              </a:spcAft>
              <a:defRPr/>
            </a:pPr>
            <a:endParaRPr lang="zh-CN" altLang="en-US" sz="1530"/>
          </a:p>
        </p:txBody>
      </p:sp>
      <p:sp>
        <p:nvSpPr>
          <p:cNvPr id="23" name="椭圆 22"/>
          <p:cNvSpPr/>
          <p:nvPr/>
        </p:nvSpPr>
        <p:spPr>
          <a:xfrm>
            <a:off x="1200741" y="2210985"/>
            <a:ext cx="646967" cy="646966"/>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7240" fontAlgn="auto">
              <a:spcBef>
                <a:spcPts val="0"/>
              </a:spcBef>
              <a:spcAft>
                <a:spcPts val="0"/>
              </a:spcAft>
              <a:defRPr/>
            </a:pPr>
            <a:endParaRPr lang="zh-CN" altLang="en-US" sz="1530"/>
          </a:p>
        </p:txBody>
      </p:sp>
      <p:sp>
        <p:nvSpPr>
          <p:cNvPr id="24" name="文本框 23"/>
          <p:cNvSpPr txBox="1">
            <a:spLocks noChangeArrowheads="1"/>
          </p:cNvSpPr>
          <p:nvPr/>
        </p:nvSpPr>
        <p:spPr bwMode="auto">
          <a:xfrm>
            <a:off x="6813756" y="2024602"/>
            <a:ext cx="5378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dirty="0">
                <a:latin typeface="楷体" panose="02010609060101010101" pitchFamily="49" charset="-122"/>
                <a:ea typeface="楷体" panose="02010609060101010101" pitchFamily="49" charset="-122"/>
              </a:rPr>
              <a:t>请输入文本内容请输入文本内容</a:t>
            </a:r>
            <a:endParaRPr lang="en-US" altLang="zh-CN" sz="2400" dirty="0">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7">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5449930" y="1504878"/>
            <a:ext cx="1620104" cy="151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文本框 25"/>
          <p:cNvSpPr txBox="1">
            <a:spLocks noChangeArrowheads="1"/>
          </p:cNvSpPr>
          <p:nvPr/>
        </p:nvSpPr>
        <p:spPr bwMode="auto">
          <a:xfrm>
            <a:off x="5706207" y="1893774"/>
            <a:ext cx="1107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标题</a:t>
            </a:r>
            <a:endParaRPr lang="en-US" altLang="zh-CN" sz="2800" dirty="0">
              <a:latin typeface="禹卫书法行书简体" panose="02000603000000000000" pitchFamily="2" charset="-122"/>
              <a:ea typeface="禹卫书法行书简体" panose="02000603000000000000" pitchFamily="2" charset="-122"/>
            </a:endParaRPr>
          </a:p>
        </p:txBody>
      </p:sp>
      <p:sp>
        <p:nvSpPr>
          <p:cNvPr id="27" name="文本框 26"/>
          <p:cNvSpPr txBox="1">
            <a:spLocks noChangeArrowheads="1"/>
          </p:cNvSpPr>
          <p:nvPr/>
        </p:nvSpPr>
        <p:spPr bwMode="auto">
          <a:xfrm>
            <a:off x="6813756" y="3347209"/>
            <a:ext cx="5378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a:latin typeface="楷体" panose="02010609060101010101" pitchFamily="49" charset="-122"/>
                <a:ea typeface="楷体" panose="02010609060101010101" pitchFamily="49" charset="-122"/>
              </a:rPr>
              <a:t>请输入文本内容请输入文本内容</a:t>
            </a:r>
            <a:endParaRPr lang="en-US" altLang="zh-CN" sz="2400">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7">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5449930" y="2829277"/>
            <a:ext cx="1620104" cy="151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文本框 28"/>
          <p:cNvSpPr txBox="1">
            <a:spLocks noChangeArrowheads="1"/>
          </p:cNvSpPr>
          <p:nvPr/>
        </p:nvSpPr>
        <p:spPr bwMode="auto">
          <a:xfrm>
            <a:off x="5706207" y="3216381"/>
            <a:ext cx="1107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a:latin typeface="禹卫书法行书简体" panose="02000603000000000000" pitchFamily="2" charset="-122"/>
                <a:ea typeface="禹卫书法行书简体" panose="02000603000000000000" pitchFamily="2" charset="-122"/>
              </a:rPr>
              <a:t>标题</a:t>
            </a:r>
            <a:endParaRPr lang="en-US" altLang="zh-CN" sz="2800">
              <a:latin typeface="禹卫书法行书简体" panose="02000603000000000000" pitchFamily="2" charset="-122"/>
              <a:ea typeface="禹卫书法行书简体" panose="02000603000000000000" pitchFamily="2" charset="-122"/>
            </a:endParaRPr>
          </a:p>
        </p:txBody>
      </p:sp>
      <p:sp>
        <p:nvSpPr>
          <p:cNvPr id="30" name="文本框 29"/>
          <p:cNvSpPr txBox="1">
            <a:spLocks noChangeArrowheads="1"/>
          </p:cNvSpPr>
          <p:nvPr/>
        </p:nvSpPr>
        <p:spPr bwMode="auto">
          <a:xfrm>
            <a:off x="6813756" y="4678776"/>
            <a:ext cx="52259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a:latin typeface="楷体" panose="02010609060101010101" pitchFamily="49" charset="-122"/>
                <a:ea typeface="楷体" panose="02010609060101010101" pitchFamily="49" charset="-122"/>
              </a:rPr>
              <a:t>请输入文本内容请输入文本内容</a:t>
            </a:r>
            <a:endParaRPr lang="en-US" altLang="zh-CN" sz="2400">
              <a:latin typeface="楷体" panose="02010609060101010101" pitchFamily="49" charset="-122"/>
              <a:ea typeface="楷体" panose="02010609060101010101" pitchFamily="49" charset="-122"/>
            </a:endParaRPr>
          </a:p>
        </p:txBody>
      </p:sp>
      <p:pic>
        <p:nvPicPr>
          <p:cNvPr id="31" name="图片 30"/>
          <p:cNvPicPr>
            <a:picLocks noChangeAspect="1"/>
          </p:cNvPicPr>
          <p:nvPr/>
        </p:nvPicPr>
        <p:blipFill>
          <a:blip r:embed="rId7">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5449930" y="4180558"/>
            <a:ext cx="1620104" cy="151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文本框 31"/>
          <p:cNvSpPr txBox="1">
            <a:spLocks noChangeArrowheads="1"/>
          </p:cNvSpPr>
          <p:nvPr/>
        </p:nvSpPr>
        <p:spPr bwMode="auto">
          <a:xfrm>
            <a:off x="5706207" y="4569455"/>
            <a:ext cx="1107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a:latin typeface="禹卫书法行书简体" panose="02000603000000000000" pitchFamily="2" charset="-122"/>
                <a:ea typeface="禹卫书法行书简体" panose="02000603000000000000" pitchFamily="2" charset="-122"/>
              </a:rPr>
              <a:t>标题</a:t>
            </a:r>
            <a:endParaRPr lang="en-US" altLang="zh-CN" sz="2800">
              <a:latin typeface="禹卫书法行书简体" panose="02000603000000000000" pitchFamily="2" charset="-122"/>
              <a:ea typeface="禹卫书法行书简体" panose="02000603000000000000" pitchFamily="2" charset="-122"/>
            </a:endParaRPr>
          </a:p>
        </p:txBody>
      </p:sp>
      <p:sp>
        <p:nvSpPr>
          <p:cNvPr id="33" name="文本框 32"/>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59" name="图片 5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2594" y="5463417"/>
            <a:ext cx="1243877" cy="989316"/>
          </a:xfrm>
          <a:prstGeom prst="rect">
            <a:avLst/>
          </a:prstGeom>
        </p:spPr>
      </p:pic>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pic>
        <p:nvPicPr>
          <p:cNvPr id="35" name="图片 34"/>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1214" b="24139"/>
          <a:stretch>
            <a:fillRect/>
          </a:stretch>
        </p:blipFill>
        <p:spPr bwMode="auto">
          <a:xfrm>
            <a:off x="739429" y="2067951"/>
            <a:ext cx="5895706" cy="339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文本框 35"/>
          <p:cNvSpPr txBox="1">
            <a:spLocks noChangeArrowheads="1"/>
          </p:cNvSpPr>
          <p:nvPr/>
        </p:nvSpPr>
        <p:spPr bwMode="auto">
          <a:xfrm>
            <a:off x="8471788" y="1823647"/>
            <a:ext cx="33321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dirty="0">
                <a:latin typeface="楷体" panose="02010609060101010101" pitchFamily="49" charset="-122"/>
                <a:ea typeface="楷体" panose="02010609060101010101" pitchFamily="49" charset="-122"/>
              </a:rPr>
              <a:t>请输入文本内容</a:t>
            </a:r>
            <a:endParaRPr lang="en-US" altLang="zh-CN" sz="2400" dirty="0">
              <a:latin typeface="楷体" panose="02010609060101010101" pitchFamily="49" charset="-122"/>
              <a:ea typeface="楷体" panose="02010609060101010101" pitchFamily="49" charset="-122"/>
            </a:endParaRPr>
          </a:p>
          <a:p>
            <a:r>
              <a:rPr lang="zh-CN" altLang="en-US" sz="2400" dirty="0">
                <a:latin typeface="楷体" panose="02010609060101010101" pitchFamily="49" charset="-122"/>
                <a:ea typeface="楷体" panose="02010609060101010101" pitchFamily="49" charset="-122"/>
              </a:rPr>
              <a:t>请输入文本内容</a:t>
            </a:r>
            <a:endParaRPr lang="zh-CN" altLang="en-US" sz="2400" dirty="0">
              <a:latin typeface="楷体" panose="02010609060101010101" pitchFamily="49" charset="-122"/>
              <a:ea typeface="楷体" panose="02010609060101010101" pitchFamily="49" charset="-122"/>
            </a:endParaRPr>
          </a:p>
        </p:txBody>
      </p:sp>
      <p:sp>
        <p:nvSpPr>
          <p:cNvPr id="37" name="文本框 36"/>
          <p:cNvSpPr txBox="1">
            <a:spLocks noChangeArrowheads="1"/>
          </p:cNvSpPr>
          <p:nvPr/>
        </p:nvSpPr>
        <p:spPr bwMode="auto">
          <a:xfrm>
            <a:off x="8471788" y="3098207"/>
            <a:ext cx="33321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a:latin typeface="楷体" panose="02010609060101010101" pitchFamily="49" charset="-122"/>
                <a:ea typeface="楷体" panose="02010609060101010101" pitchFamily="49" charset="-122"/>
              </a:rPr>
              <a:t>请输入文本内容</a:t>
            </a:r>
            <a:endParaRPr lang="en-US" altLang="zh-CN" sz="2400">
              <a:latin typeface="楷体" panose="02010609060101010101" pitchFamily="49" charset="-122"/>
              <a:ea typeface="楷体" panose="02010609060101010101" pitchFamily="49" charset="-122"/>
            </a:endParaRPr>
          </a:p>
          <a:p>
            <a:r>
              <a:rPr lang="zh-CN" altLang="en-US" sz="2400">
                <a:latin typeface="楷体" panose="02010609060101010101" pitchFamily="49" charset="-122"/>
                <a:ea typeface="楷体" panose="02010609060101010101" pitchFamily="49" charset="-122"/>
              </a:rPr>
              <a:t>请输入文本内容</a:t>
            </a:r>
            <a:endParaRPr lang="zh-CN" altLang="en-US" sz="2400">
              <a:latin typeface="楷体" panose="02010609060101010101" pitchFamily="49" charset="-122"/>
              <a:ea typeface="楷体" panose="02010609060101010101" pitchFamily="49" charset="-122"/>
            </a:endParaRPr>
          </a:p>
        </p:txBody>
      </p:sp>
      <p:sp>
        <p:nvSpPr>
          <p:cNvPr id="38" name="文本框 37"/>
          <p:cNvSpPr txBox="1">
            <a:spLocks noChangeArrowheads="1"/>
          </p:cNvSpPr>
          <p:nvPr/>
        </p:nvSpPr>
        <p:spPr bwMode="auto">
          <a:xfrm>
            <a:off x="8471788" y="4374636"/>
            <a:ext cx="33321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a:latin typeface="楷体" panose="02010609060101010101" pitchFamily="49" charset="-122"/>
                <a:ea typeface="楷体" panose="02010609060101010101" pitchFamily="49" charset="-122"/>
              </a:rPr>
              <a:t>请输入文本内容</a:t>
            </a:r>
            <a:endParaRPr lang="en-US" altLang="zh-CN" sz="2400">
              <a:latin typeface="楷体" panose="02010609060101010101" pitchFamily="49" charset="-122"/>
              <a:ea typeface="楷体" panose="02010609060101010101" pitchFamily="49" charset="-122"/>
            </a:endParaRPr>
          </a:p>
          <a:p>
            <a:r>
              <a:rPr lang="zh-CN" altLang="en-US" sz="2400">
                <a:latin typeface="楷体" panose="02010609060101010101" pitchFamily="49" charset="-122"/>
                <a:ea typeface="楷体" panose="02010609060101010101" pitchFamily="49" charset="-122"/>
              </a:rPr>
              <a:t>请输入文本内容</a:t>
            </a:r>
            <a:endParaRPr lang="zh-CN" altLang="en-US" sz="2400">
              <a:latin typeface="楷体" panose="02010609060101010101" pitchFamily="49" charset="-122"/>
              <a:ea typeface="楷体" panose="02010609060101010101" pitchFamily="49" charset="-122"/>
            </a:endParaRPr>
          </a:p>
        </p:txBody>
      </p:sp>
      <p:pic>
        <p:nvPicPr>
          <p:cNvPr id="39" name="图片 38"/>
          <p:cNvPicPr>
            <a:picLocks noChangeAspect="1"/>
          </p:cNvPicPr>
          <p:nvPr/>
        </p:nvPicPr>
        <p:blipFill>
          <a:blip r:embed="rId5" cstate="print">
            <a:clrChange>
              <a:clrFrom>
                <a:srgbClr val="FFFFFF"/>
              </a:clrFrom>
              <a:clrTo>
                <a:srgbClr val="FFFFFF">
                  <a:alpha val="0"/>
                </a:srgbClr>
              </a:clrTo>
            </a:clrChange>
            <a:biLevel thresh="50000"/>
            <a:grayscl/>
            <a:extLst>
              <a:ext uri="{28A0092B-C50C-407E-A947-70E740481C1C}">
                <a14:useLocalDpi xmlns:a14="http://schemas.microsoft.com/office/drawing/2010/main" val="0"/>
              </a:ext>
            </a:extLst>
          </a:blip>
          <a:srcRect/>
          <a:stretch>
            <a:fillRect/>
          </a:stretch>
        </p:blipFill>
        <p:spPr bwMode="auto">
          <a:xfrm>
            <a:off x="7270790" y="1720860"/>
            <a:ext cx="1229707" cy="12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文本框 39"/>
          <p:cNvSpPr txBox="1">
            <a:spLocks noChangeArrowheads="1"/>
          </p:cNvSpPr>
          <p:nvPr/>
        </p:nvSpPr>
        <p:spPr bwMode="auto">
          <a:xfrm>
            <a:off x="7571676" y="1900271"/>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3200" dirty="0">
                <a:latin typeface="禹卫书法行书简体" panose="02000603000000000000" pitchFamily="2" charset="-122"/>
                <a:ea typeface="禹卫书法行书简体" panose="02000603000000000000" pitchFamily="2" charset="-122"/>
              </a:rPr>
              <a:t>壹</a:t>
            </a:r>
            <a:endParaRPr lang="zh-CN" altLang="en-US" sz="3200" dirty="0">
              <a:latin typeface="禹卫书法行书简体" panose="02000603000000000000" pitchFamily="2" charset="-122"/>
              <a:ea typeface="禹卫书法行书简体" panose="02000603000000000000" pitchFamily="2" charset="-122"/>
            </a:endParaRPr>
          </a:p>
        </p:txBody>
      </p:sp>
      <p:pic>
        <p:nvPicPr>
          <p:cNvPr id="41" name="图片 40"/>
          <p:cNvPicPr>
            <a:picLocks noChangeAspect="1"/>
          </p:cNvPicPr>
          <p:nvPr/>
        </p:nvPicPr>
        <p:blipFill>
          <a:blip r:embed="rId5" cstate="print">
            <a:clrChange>
              <a:clrFrom>
                <a:srgbClr val="FFFFFF"/>
              </a:clrFrom>
              <a:clrTo>
                <a:srgbClr val="FFFFFF">
                  <a:alpha val="0"/>
                </a:srgbClr>
              </a:clrTo>
            </a:clrChange>
            <a:biLevel thresh="50000"/>
            <a:grayscl/>
            <a:extLst>
              <a:ext uri="{28A0092B-C50C-407E-A947-70E740481C1C}">
                <a14:useLocalDpi xmlns:a14="http://schemas.microsoft.com/office/drawing/2010/main" val="0"/>
              </a:ext>
            </a:extLst>
          </a:blip>
          <a:srcRect/>
          <a:stretch>
            <a:fillRect/>
          </a:stretch>
        </p:blipFill>
        <p:spPr bwMode="auto">
          <a:xfrm>
            <a:off x="7270790" y="2950568"/>
            <a:ext cx="1229707" cy="122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文本框 41"/>
          <p:cNvSpPr txBox="1">
            <a:spLocks noChangeArrowheads="1"/>
          </p:cNvSpPr>
          <p:nvPr/>
        </p:nvSpPr>
        <p:spPr bwMode="auto">
          <a:xfrm>
            <a:off x="7571676" y="3129978"/>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3200">
                <a:latin typeface="禹卫书法行书简体" panose="02000603000000000000" pitchFamily="2" charset="-122"/>
                <a:ea typeface="禹卫书法行书简体" panose="02000603000000000000" pitchFamily="2" charset="-122"/>
              </a:rPr>
              <a:t>贰</a:t>
            </a:r>
            <a:endParaRPr lang="zh-CN" altLang="en-US" sz="3200">
              <a:latin typeface="禹卫书法行书简体" panose="02000603000000000000" pitchFamily="2" charset="-122"/>
              <a:ea typeface="禹卫书法行书简体" panose="02000603000000000000" pitchFamily="2" charset="-122"/>
            </a:endParaRPr>
          </a:p>
        </p:txBody>
      </p:sp>
      <p:pic>
        <p:nvPicPr>
          <p:cNvPr id="43" name="图片 42"/>
          <p:cNvPicPr>
            <a:picLocks noChangeAspect="1"/>
          </p:cNvPicPr>
          <p:nvPr/>
        </p:nvPicPr>
        <p:blipFill>
          <a:blip r:embed="rId5" cstate="print">
            <a:clrChange>
              <a:clrFrom>
                <a:srgbClr val="FFFFFF"/>
              </a:clrFrom>
              <a:clrTo>
                <a:srgbClr val="FFFFFF">
                  <a:alpha val="0"/>
                </a:srgbClr>
              </a:clrTo>
            </a:clrChange>
            <a:biLevel thresh="50000"/>
            <a:grayscl/>
            <a:extLst>
              <a:ext uri="{28A0092B-C50C-407E-A947-70E740481C1C}">
                <a14:useLocalDpi xmlns:a14="http://schemas.microsoft.com/office/drawing/2010/main" val="0"/>
              </a:ext>
            </a:extLst>
          </a:blip>
          <a:srcRect/>
          <a:stretch>
            <a:fillRect/>
          </a:stretch>
        </p:blipFill>
        <p:spPr bwMode="auto">
          <a:xfrm>
            <a:off x="7270790" y="4236340"/>
            <a:ext cx="1229707" cy="12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文本框 43"/>
          <p:cNvSpPr txBox="1">
            <a:spLocks noChangeArrowheads="1"/>
          </p:cNvSpPr>
          <p:nvPr/>
        </p:nvSpPr>
        <p:spPr bwMode="auto">
          <a:xfrm>
            <a:off x="7571676" y="4415750"/>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3200" dirty="0">
                <a:latin typeface="禹卫书法行书简体" panose="02000603000000000000" pitchFamily="2" charset="-122"/>
                <a:ea typeface="禹卫书法行书简体" panose="02000603000000000000" pitchFamily="2" charset="-122"/>
              </a:rPr>
              <a:t>叁</a:t>
            </a:r>
            <a:endParaRPr lang="zh-CN" altLang="en-US" sz="3200" dirty="0">
              <a:latin typeface="禹卫书法行书简体" panose="02000603000000000000" pitchFamily="2" charset="-122"/>
              <a:ea typeface="禹卫书法行书简体" panose="02000603000000000000"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pic>
        <p:nvPicPr>
          <p:cNvPr id="25" name="图片 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19524" y="3860946"/>
            <a:ext cx="2807139" cy="280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4126" t="17658" r="1349" b="16129"/>
          <a:stretch>
            <a:fillRect/>
          </a:stretch>
        </p:blipFill>
        <p:spPr>
          <a:xfrm>
            <a:off x="-46014" y="602551"/>
            <a:ext cx="1542362" cy="859316"/>
          </a:xfrm>
          <a:prstGeom prst="rect">
            <a:avLst/>
          </a:prstGeom>
        </p:spPr>
      </p:pic>
      <p:sp>
        <p:nvSpPr>
          <p:cNvPr id="34" name="文本框 33"/>
          <p:cNvSpPr txBox="1">
            <a:spLocks noChangeArrowheads="1"/>
          </p:cNvSpPr>
          <p:nvPr/>
        </p:nvSpPr>
        <p:spPr bwMode="auto">
          <a:xfrm>
            <a:off x="862025" y="607143"/>
            <a:ext cx="3028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800" dirty="0">
                <a:latin typeface="禹卫书法行书简体" panose="02000603000000000000" pitchFamily="2" charset="-122"/>
                <a:ea typeface="禹卫书法行书简体" panose="02000603000000000000" pitchFamily="2" charset="-122"/>
              </a:rPr>
              <a:t>请在此添加文本</a:t>
            </a:r>
            <a:endParaRPr lang="en-US" altLang="zh-CN" sz="2800" dirty="0">
              <a:latin typeface="禹卫书法行书简体" panose="02000603000000000000" pitchFamily="2" charset="-122"/>
              <a:ea typeface="禹卫书法行书简体" panose="02000603000000000000" pitchFamily="2" charset="-122"/>
            </a:endParaRPr>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66569" y="1988109"/>
            <a:ext cx="2753441" cy="84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a:spLocks noChangeArrowheads="1"/>
          </p:cNvSpPr>
          <p:nvPr/>
        </p:nvSpPr>
        <p:spPr bwMode="auto">
          <a:xfrm>
            <a:off x="2003545" y="2067730"/>
            <a:ext cx="12665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3200" dirty="0">
                <a:solidFill>
                  <a:schemeClr val="bg1"/>
                </a:solidFill>
                <a:latin typeface="禹卫书法行书简体" panose="02000603000000000000" pitchFamily="2" charset="-122"/>
                <a:ea typeface="禹卫书法行书简体" panose="02000603000000000000" pitchFamily="2" charset="-122"/>
                <a:cs typeface="经典繁方篆"/>
              </a:rPr>
              <a:t>标题</a:t>
            </a:r>
            <a:endParaRPr lang="zh-CN" altLang="en-US" sz="3200" dirty="0">
              <a:solidFill>
                <a:schemeClr val="bg1"/>
              </a:solidFill>
              <a:latin typeface="禹卫书法行书简体" panose="02000603000000000000" pitchFamily="2" charset="-122"/>
              <a:ea typeface="禹卫书法行书简体" panose="02000603000000000000" pitchFamily="2" charset="-122"/>
              <a:cs typeface="经典繁方篆"/>
            </a:endParaRPr>
          </a:p>
        </p:txBody>
      </p:sp>
      <p:sp>
        <p:nvSpPr>
          <p:cNvPr id="17" name="文本框 16"/>
          <p:cNvSpPr txBox="1">
            <a:spLocks noChangeArrowheads="1"/>
          </p:cNvSpPr>
          <p:nvPr/>
        </p:nvSpPr>
        <p:spPr bwMode="auto">
          <a:xfrm>
            <a:off x="4344063" y="2014825"/>
            <a:ext cx="5690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dirty="0">
                <a:latin typeface="楷体" panose="02010609060101010101" pitchFamily="49" charset="-122"/>
                <a:ea typeface="楷体" panose="02010609060101010101" pitchFamily="49" charset="-122"/>
              </a:rPr>
              <a:t>请输入文本内容请输入文本内容</a:t>
            </a:r>
            <a:endParaRPr lang="zh-CN" altLang="en-US" sz="2400" dirty="0">
              <a:latin typeface="楷体" panose="02010609060101010101" pitchFamily="49" charset="-122"/>
              <a:ea typeface="楷体" panose="02010609060101010101" pitchFamily="49" charset="-122"/>
            </a:endParaRPr>
          </a:p>
        </p:txBody>
      </p:sp>
      <p:sp>
        <p:nvSpPr>
          <p:cNvPr id="18" name="文本框 17"/>
          <p:cNvSpPr txBox="1">
            <a:spLocks noChangeArrowheads="1"/>
          </p:cNvSpPr>
          <p:nvPr/>
        </p:nvSpPr>
        <p:spPr bwMode="auto">
          <a:xfrm>
            <a:off x="4344063" y="2675874"/>
            <a:ext cx="5690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a:latin typeface="楷体" panose="02010609060101010101" pitchFamily="49" charset="-122"/>
                <a:ea typeface="楷体" panose="02010609060101010101" pitchFamily="49" charset="-122"/>
              </a:rPr>
              <a:t>请输入文本内容请输入文本内容</a:t>
            </a:r>
            <a:endParaRPr lang="zh-CN" altLang="en-US" sz="2400">
              <a:latin typeface="楷体" panose="02010609060101010101" pitchFamily="49" charset="-122"/>
              <a:ea typeface="楷体" panose="02010609060101010101" pitchFamily="49" charset="-122"/>
            </a:endParaRPr>
          </a:p>
        </p:txBody>
      </p:sp>
      <p:sp>
        <p:nvSpPr>
          <p:cNvPr id="19" name="文本框 18"/>
          <p:cNvSpPr txBox="1">
            <a:spLocks noChangeArrowheads="1"/>
          </p:cNvSpPr>
          <p:nvPr/>
        </p:nvSpPr>
        <p:spPr bwMode="auto">
          <a:xfrm>
            <a:off x="4344063" y="3336921"/>
            <a:ext cx="5690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a:latin typeface="楷体" panose="02010609060101010101" pitchFamily="49" charset="-122"/>
                <a:ea typeface="楷体" panose="02010609060101010101" pitchFamily="49" charset="-122"/>
              </a:rPr>
              <a:t>请输入文本内容请输入文本内容</a:t>
            </a:r>
            <a:endParaRPr lang="zh-CN" altLang="en-US" sz="2400">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66569" y="4195306"/>
            <a:ext cx="2753441" cy="84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20"/>
          <p:cNvSpPr txBox="1">
            <a:spLocks noChangeArrowheads="1"/>
          </p:cNvSpPr>
          <p:nvPr/>
        </p:nvSpPr>
        <p:spPr bwMode="auto">
          <a:xfrm>
            <a:off x="2003545" y="4274927"/>
            <a:ext cx="12665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3200" dirty="0">
                <a:solidFill>
                  <a:schemeClr val="bg1"/>
                </a:solidFill>
                <a:latin typeface="禹卫书法行书简体" panose="02000603000000000000" pitchFamily="2" charset="-122"/>
                <a:ea typeface="禹卫书法行书简体" panose="02000603000000000000" pitchFamily="2" charset="-122"/>
                <a:cs typeface="经典繁方篆"/>
              </a:rPr>
              <a:t>标题</a:t>
            </a:r>
            <a:endParaRPr lang="zh-CN" altLang="en-US" sz="3200" dirty="0">
              <a:solidFill>
                <a:schemeClr val="bg1"/>
              </a:solidFill>
              <a:latin typeface="禹卫书法行书简体" panose="02000603000000000000" pitchFamily="2" charset="-122"/>
              <a:ea typeface="禹卫书法行书简体" panose="02000603000000000000" pitchFamily="2" charset="-122"/>
              <a:cs typeface="经典繁方篆"/>
            </a:endParaRPr>
          </a:p>
        </p:txBody>
      </p:sp>
      <p:sp>
        <p:nvSpPr>
          <p:cNvPr id="22" name="文本框 21"/>
          <p:cNvSpPr txBox="1">
            <a:spLocks noChangeArrowheads="1"/>
          </p:cNvSpPr>
          <p:nvPr/>
        </p:nvSpPr>
        <p:spPr bwMode="auto">
          <a:xfrm>
            <a:off x="4344063" y="4220171"/>
            <a:ext cx="5690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a:latin typeface="楷体" panose="02010609060101010101" pitchFamily="49" charset="-122"/>
                <a:ea typeface="楷体" panose="02010609060101010101" pitchFamily="49" charset="-122"/>
              </a:rPr>
              <a:t>请输入文本内容请输入文本内容</a:t>
            </a:r>
            <a:endParaRPr lang="zh-CN" altLang="en-US" sz="2400">
              <a:latin typeface="楷体" panose="02010609060101010101" pitchFamily="49" charset="-122"/>
              <a:ea typeface="楷体" panose="02010609060101010101" pitchFamily="49" charset="-122"/>
            </a:endParaRPr>
          </a:p>
        </p:txBody>
      </p:sp>
      <p:sp>
        <p:nvSpPr>
          <p:cNvPr id="23" name="文本框 22"/>
          <p:cNvSpPr txBox="1">
            <a:spLocks noChangeArrowheads="1"/>
          </p:cNvSpPr>
          <p:nvPr/>
        </p:nvSpPr>
        <p:spPr bwMode="auto">
          <a:xfrm>
            <a:off x="4344063" y="4881218"/>
            <a:ext cx="5690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a:latin typeface="楷体" panose="02010609060101010101" pitchFamily="49" charset="-122"/>
                <a:ea typeface="楷体" panose="02010609060101010101" pitchFamily="49" charset="-122"/>
              </a:rPr>
              <a:t>请输入文本内容请输入文本内容</a:t>
            </a:r>
            <a:endParaRPr lang="zh-CN" altLang="en-US" sz="2400">
              <a:latin typeface="楷体" panose="02010609060101010101" pitchFamily="49" charset="-122"/>
              <a:ea typeface="楷体" panose="02010609060101010101" pitchFamily="49" charset="-122"/>
            </a:endParaRPr>
          </a:p>
        </p:txBody>
      </p:sp>
      <p:sp>
        <p:nvSpPr>
          <p:cNvPr id="24" name="文本框 23"/>
          <p:cNvSpPr txBox="1">
            <a:spLocks noChangeArrowheads="1"/>
          </p:cNvSpPr>
          <p:nvPr/>
        </p:nvSpPr>
        <p:spPr bwMode="auto">
          <a:xfrm>
            <a:off x="4344063" y="5542267"/>
            <a:ext cx="5690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r>
              <a:rPr lang="zh-CN" altLang="en-US" sz="2400">
                <a:latin typeface="楷体" panose="02010609060101010101" pitchFamily="49" charset="-122"/>
                <a:ea typeface="楷体" panose="02010609060101010101" pitchFamily="49" charset="-122"/>
              </a:rPr>
              <a:t>请输入文本内容请输入文本内容</a:t>
            </a:r>
            <a:endParaRPr lang="zh-CN" altLang="en-US" sz="2400">
              <a:latin typeface="楷体" panose="02010609060101010101" pitchFamily="49" charset="-122"/>
              <a:ea typeface="楷体" panose="02010609060101010101" pitchFamily="49"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1426</Words>
  <Application>WPS 演示</Application>
  <PresentationFormat>自定义</PresentationFormat>
  <Paragraphs>260</Paragraphs>
  <Slides>23</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Arial</vt:lpstr>
      <vt:lpstr>宋体</vt:lpstr>
      <vt:lpstr>Wingdings</vt:lpstr>
      <vt:lpstr>禹卫书法行书简体</vt:lpstr>
      <vt:lpstr>楷体</vt:lpstr>
      <vt:lpstr>Calibri</vt:lpstr>
      <vt:lpstr>经典繁方篆</vt:lpstr>
      <vt:lpstr>Dotum</vt:lpstr>
      <vt:lpstr>钟齐流江毛笔草体</vt:lpstr>
      <vt:lpstr>微软雅黑</vt:lpstr>
      <vt:lpstr>等线</vt:lpstr>
      <vt:lpstr>AMGDT</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Administrator</cp:lastModifiedBy>
  <cp:revision>11</cp:revision>
  <dcterms:created xsi:type="dcterms:W3CDTF">2016-05-13T13:32:00Z</dcterms:created>
  <dcterms:modified xsi:type="dcterms:W3CDTF">2016-10-04T03:51:59Z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